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812" r:id="rId2"/>
    <p:sldId id="931" r:id="rId3"/>
    <p:sldId id="949" r:id="rId4"/>
    <p:sldId id="950" r:id="rId5"/>
    <p:sldId id="951" r:id="rId6"/>
    <p:sldId id="948" r:id="rId7"/>
    <p:sldId id="567" r:id="rId8"/>
    <p:sldId id="848" r:id="rId9"/>
    <p:sldId id="936" r:id="rId10"/>
    <p:sldId id="84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C0C7"/>
    <a:srgbClr val="FF3399"/>
    <a:srgbClr val="C5E0B4"/>
    <a:srgbClr val="CCECFF"/>
    <a:srgbClr val="008000"/>
    <a:srgbClr val="FF0066"/>
    <a:srgbClr val="00AB39"/>
    <a:srgbClr val="E6E6E6"/>
    <a:srgbClr val="9CD45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63AFA-53F4-4FD1-8DCA-69D1F2AF1FE9}" v="45" dt="2023-03-23T16:04:00.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82726" autoAdjust="0"/>
  </p:normalViewPr>
  <p:slideViewPr>
    <p:cSldViewPr snapToGrid="0">
      <p:cViewPr varScale="1">
        <p:scale>
          <a:sx n="90" d="100"/>
          <a:sy n="90" d="100"/>
        </p:scale>
        <p:origin x="99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5433985-EAC4-4894-A656-C8ECDE1CF731}"/>
    <pc:docChg chg="undo custSel addSld delSld modSld sldOrd">
      <pc:chgData name="Paula Vázquez-Valero" userId="3a0e46d7-2099-40af-a155-aa45b68bfff3" providerId="ADAL" clId="{B5433985-EAC4-4894-A656-C8ECDE1CF731}" dt="2023-02-24T14:41:13.175" v="3622" actId="2696"/>
      <pc:docMkLst>
        <pc:docMk/>
      </pc:docMkLst>
      <pc:sldChg chg="addSp delSp modSp del mod">
        <pc:chgData name="Paula Vázquez-Valero" userId="3a0e46d7-2099-40af-a155-aa45b68bfff3" providerId="ADAL" clId="{B5433985-EAC4-4894-A656-C8ECDE1CF731}" dt="2023-02-24T07:24:35.115" v="852" actId="47"/>
        <pc:sldMkLst>
          <pc:docMk/>
          <pc:sldMk cId="768130140" sldId="365"/>
        </pc:sldMkLst>
        <pc:spChg chg="mod">
          <ac:chgData name="Paula Vázquez-Valero" userId="3a0e46d7-2099-40af-a155-aa45b68bfff3" providerId="ADAL" clId="{B5433985-EAC4-4894-A656-C8ECDE1CF731}" dt="2023-02-24T07:24:27.343" v="851" actId="20577"/>
          <ac:spMkLst>
            <pc:docMk/>
            <pc:sldMk cId="768130140" sldId="365"/>
            <ac:spMk id="2" creationId="{9E5D7D67-0354-4144-9687-63666CDEA2E4}"/>
          </ac:spMkLst>
        </pc:spChg>
        <pc:spChg chg="add mod">
          <ac:chgData name="Paula Vázquez-Valero" userId="3a0e46d7-2099-40af-a155-aa45b68bfff3" providerId="ADAL" clId="{B5433985-EAC4-4894-A656-C8ECDE1CF731}" dt="2023-02-24T07:07:41.823" v="391"/>
          <ac:spMkLst>
            <pc:docMk/>
            <pc:sldMk cId="768130140" sldId="365"/>
            <ac:spMk id="3" creationId="{ABF59B1C-EA3E-F12F-E7F0-B704340277C2}"/>
          </ac:spMkLst>
        </pc:spChg>
        <pc:spChg chg="del mod">
          <ac:chgData name="Paula Vázquez-Valero" userId="3a0e46d7-2099-40af-a155-aa45b68bfff3" providerId="ADAL" clId="{B5433985-EAC4-4894-A656-C8ECDE1CF731}" dt="2023-02-24T07:16:48.307" v="467" actId="478"/>
          <ac:spMkLst>
            <pc:docMk/>
            <pc:sldMk cId="768130140" sldId="365"/>
            <ac:spMk id="20" creationId="{902C8F7A-60E1-47BA-A5D2-269092E24632}"/>
          </ac:spMkLst>
        </pc:spChg>
        <pc:spChg chg="del">
          <ac:chgData name="Paula Vázquez-Valero" userId="3a0e46d7-2099-40af-a155-aa45b68bfff3" providerId="ADAL" clId="{B5433985-EAC4-4894-A656-C8ECDE1CF731}" dt="2023-02-24T07:07:41.585" v="390" actId="478"/>
          <ac:spMkLst>
            <pc:docMk/>
            <pc:sldMk cId="768130140" sldId="365"/>
            <ac:spMk id="33" creationId="{F6EBF477-5B38-42D2-8306-ABF1F35CD572}"/>
          </ac:spMkLst>
        </pc:spChg>
        <pc:spChg chg="mod">
          <ac:chgData name="Paula Vázquez-Valero" userId="3a0e46d7-2099-40af-a155-aa45b68bfff3" providerId="ADAL" clId="{B5433985-EAC4-4894-A656-C8ECDE1CF731}" dt="2023-02-24T07:24:11.903" v="849" actId="20577"/>
          <ac:spMkLst>
            <pc:docMk/>
            <pc:sldMk cId="768130140" sldId="365"/>
            <ac:spMk id="64" creationId="{C75ECC88-78D1-4D94-AFFF-8DD3FA3C6D71}"/>
          </ac:spMkLst>
        </pc:spChg>
        <pc:picChg chg="del">
          <ac:chgData name="Paula Vázquez-Valero" userId="3a0e46d7-2099-40af-a155-aa45b68bfff3" providerId="ADAL" clId="{B5433985-EAC4-4894-A656-C8ECDE1CF731}" dt="2023-02-24T07:07:51.914" v="394" actId="478"/>
          <ac:picMkLst>
            <pc:docMk/>
            <pc:sldMk cId="768130140" sldId="365"/>
            <ac:picMk id="47" creationId="{9FBF8119-9832-41EC-8952-08D4C9B6C2ED}"/>
          </ac:picMkLst>
        </pc:picChg>
        <pc:picChg chg="del">
          <ac:chgData name="Paula Vázquez-Valero" userId="3a0e46d7-2099-40af-a155-aa45b68bfff3" providerId="ADAL" clId="{B5433985-EAC4-4894-A656-C8ECDE1CF731}" dt="2023-02-24T07:07:51.914" v="394" actId="478"/>
          <ac:picMkLst>
            <pc:docMk/>
            <pc:sldMk cId="768130140" sldId="365"/>
            <ac:picMk id="48" creationId="{5B57965A-80D3-45BD-B678-75AD8D021DDC}"/>
          </ac:picMkLst>
        </pc:picChg>
        <pc:picChg chg="del">
          <ac:chgData name="Paula Vázquez-Valero" userId="3a0e46d7-2099-40af-a155-aa45b68bfff3" providerId="ADAL" clId="{B5433985-EAC4-4894-A656-C8ECDE1CF731}" dt="2023-02-24T07:07:51.914" v="394" actId="478"/>
          <ac:picMkLst>
            <pc:docMk/>
            <pc:sldMk cId="768130140" sldId="365"/>
            <ac:picMk id="51" creationId="{9AF7B033-642F-40BB-8948-820AC8BE204B}"/>
          </ac:picMkLst>
        </pc:picChg>
        <pc:picChg chg="del">
          <ac:chgData name="Paula Vázquez-Valero" userId="3a0e46d7-2099-40af-a155-aa45b68bfff3" providerId="ADAL" clId="{B5433985-EAC4-4894-A656-C8ECDE1CF731}" dt="2023-02-24T07:07:51.914" v="394" actId="478"/>
          <ac:picMkLst>
            <pc:docMk/>
            <pc:sldMk cId="768130140" sldId="365"/>
            <ac:picMk id="52" creationId="{DDB2C718-2DC9-4597-8967-E3A87F05BDCD}"/>
          </ac:picMkLst>
        </pc:picChg>
        <pc:picChg chg="del">
          <ac:chgData name="Paula Vázquez-Valero" userId="3a0e46d7-2099-40af-a155-aa45b68bfff3" providerId="ADAL" clId="{B5433985-EAC4-4894-A656-C8ECDE1CF731}" dt="2023-02-24T07:07:51.914" v="394" actId="478"/>
          <ac:picMkLst>
            <pc:docMk/>
            <pc:sldMk cId="768130140" sldId="365"/>
            <ac:picMk id="2050" creationId="{3F84FE6E-FE35-4F1A-9834-CA84AE4CDA60}"/>
          </ac:picMkLst>
        </pc:picChg>
        <pc:picChg chg="del">
          <ac:chgData name="Paula Vázquez-Valero" userId="3a0e46d7-2099-40af-a155-aa45b68bfff3" providerId="ADAL" clId="{B5433985-EAC4-4894-A656-C8ECDE1CF731}" dt="2023-02-24T07:07:51.914" v="394" actId="478"/>
          <ac:picMkLst>
            <pc:docMk/>
            <pc:sldMk cId="768130140" sldId="365"/>
            <ac:picMk id="2052" creationId="{307C7423-4973-4537-BDE1-752F3885DADC}"/>
          </ac:picMkLst>
        </pc:picChg>
        <pc:picChg chg="del">
          <ac:chgData name="Paula Vázquez-Valero" userId="3a0e46d7-2099-40af-a155-aa45b68bfff3" providerId="ADAL" clId="{B5433985-EAC4-4894-A656-C8ECDE1CF731}" dt="2023-02-24T07:07:51.914" v="394" actId="478"/>
          <ac:picMkLst>
            <pc:docMk/>
            <pc:sldMk cId="768130140" sldId="365"/>
            <ac:picMk id="2054" creationId="{298D9FD9-C1BE-40AD-A8EB-1496EEBA25AE}"/>
          </ac:picMkLst>
        </pc:picChg>
      </pc:sldChg>
      <pc:sldChg chg="addSp delSp modSp add del mod addAnim delAnim">
        <pc:chgData name="Paula Vázquez-Valero" userId="3a0e46d7-2099-40af-a155-aa45b68bfff3" providerId="ADAL" clId="{B5433985-EAC4-4894-A656-C8ECDE1CF731}" dt="2023-02-24T07:32:22.246" v="1307" actId="47"/>
        <pc:sldMkLst>
          <pc:docMk/>
          <pc:sldMk cId="146578048" sldId="401"/>
        </pc:sldMkLst>
        <pc:spChg chg="del">
          <ac:chgData name="Paula Vázquez-Valero" userId="3a0e46d7-2099-40af-a155-aa45b68bfff3" providerId="ADAL" clId="{B5433985-EAC4-4894-A656-C8ECDE1CF731}" dt="2023-02-24T07:31:21.520" v="1291" actId="21"/>
          <ac:spMkLst>
            <pc:docMk/>
            <pc:sldMk cId="146578048" sldId="401"/>
            <ac:spMk id="3" creationId="{4D01BAEC-7D8F-4CF3-17BC-7553AB4E76BE}"/>
          </ac:spMkLst>
        </pc:spChg>
        <pc:spChg chg="del">
          <ac:chgData name="Paula Vázquez-Valero" userId="3a0e46d7-2099-40af-a155-aa45b68bfff3" providerId="ADAL" clId="{B5433985-EAC4-4894-A656-C8ECDE1CF731}" dt="2023-02-24T07:31:21.520" v="1291" actId="21"/>
          <ac:spMkLst>
            <pc:docMk/>
            <pc:sldMk cId="146578048" sldId="401"/>
            <ac:spMk id="23" creationId="{1096058F-580D-446F-A949-5FAC4219C7BD}"/>
          </ac:spMkLst>
        </pc:spChg>
        <pc:spChg chg="add del mod">
          <ac:chgData name="Paula Vázquez-Valero" userId="3a0e46d7-2099-40af-a155-aa45b68bfff3" providerId="ADAL" clId="{B5433985-EAC4-4894-A656-C8ECDE1CF731}" dt="2023-02-24T07:32:15.364" v="1302" actId="21"/>
          <ac:spMkLst>
            <pc:docMk/>
            <pc:sldMk cId="146578048" sldId="401"/>
            <ac:spMk id="35" creationId="{B979A94C-6E8A-4F44-9E92-36BA73177EEA}"/>
          </ac:spMkLst>
        </pc:spChg>
        <pc:grpChg chg="del">
          <ac:chgData name="Paula Vázquez-Valero" userId="3a0e46d7-2099-40af-a155-aa45b68bfff3" providerId="ADAL" clId="{B5433985-EAC4-4894-A656-C8ECDE1CF731}" dt="2023-02-24T07:31:21.520" v="1291" actId="21"/>
          <ac:grpSpMkLst>
            <pc:docMk/>
            <pc:sldMk cId="146578048" sldId="401"/>
            <ac:grpSpMk id="28" creationId="{219D3F04-A868-4BF8-B4B1-CEB99D5F0D24}"/>
          </ac:grpSpMkLst>
        </pc:grpChg>
        <pc:graphicFrameChg chg="del">
          <ac:chgData name="Paula Vázquez-Valero" userId="3a0e46d7-2099-40af-a155-aa45b68bfff3" providerId="ADAL" clId="{B5433985-EAC4-4894-A656-C8ECDE1CF731}" dt="2023-02-24T07:31:21.520" v="1291" actId="21"/>
          <ac:graphicFrameMkLst>
            <pc:docMk/>
            <pc:sldMk cId="146578048" sldId="401"/>
            <ac:graphicFrameMk id="4" creationId="{6BB38710-7E9C-BA42-E82E-C13CB8AEF9D7}"/>
          </ac:graphicFrameMkLst>
        </pc:graphicFrameChg>
        <pc:graphicFrameChg chg="del">
          <ac:chgData name="Paula Vázquez-Valero" userId="3a0e46d7-2099-40af-a155-aa45b68bfff3" providerId="ADAL" clId="{B5433985-EAC4-4894-A656-C8ECDE1CF731}" dt="2023-02-24T07:31:21.520" v="1291" actId="21"/>
          <ac:graphicFrameMkLst>
            <pc:docMk/>
            <pc:sldMk cId="146578048" sldId="401"/>
            <ac:graphicFrameMk id="24" creationId="{76BCD178-BFFD-4931-AA84-847F08F3DC47}"/>
          </ac:graphicFrameMkLst>
        </pc:graphicFrameChg>
        <pc:picChg chg="del">
          <ac:chgData name="Paula Vázquez-Valero" userId="3a0e46d7-2099-40af-a155-aa45b68bfff3" providerId="ADAL" clId="{B5433985-EAC4-4894-A656-C8ECDE1CF731}" dt="2023-02-24T07:31:21.520" v="1291" actId="21"/>
          <ac:picMkLst>
            <pc:docMk/>
            <pc:sldMk cId="146578048" sldId="401"/>
            <ac:picMk id="25" creationId="{3ABB5EAF-302C-48BF-8D5D-620A0CF215DE}"/>
          </ac:picMkLst>
        </pc:picChg>
        <pc:picChg chg="del">
          <ac:chgData name="Paula Vázquez-Valero" userId="3a0e46d7-2099-40af-a155-aa45b68bfff3" providerId="ADAL" clId="{B5433985-EAC4-4894-A656-C8ECDE1CF731}" dt="2023-02-24T07:31:21.520" v="1291" actId="21"/>
          <ac:picMkLst>
            <pc:docMk/>
            <pc:sldMk cId="146578048" sldId="401"/>
            <ac:picMk id="26" creationId="{E5A66575-2829-4E55-9FB8-5B836B2A68CE}"/>
          </ac:picMkLst>
        </pc:picChg>
        <pc:picChg chg="del">
          <ac:chgData name="Paula Vázquez-Valero" userId="3a0e46d7-2099-40af-a155-aa45b68bfff3" providerId="ADAL" clId="{B5433985-EAC4-4894-A656-C8ECDE1CF731}" dt="2023-02-24T07:31:21.520" v="1291" actId="21"/>
          <ac:picMkLst>
            <pc:docMk/>
            <pc:sldMk cId="146578048" sldId="401"/>
            <ac:picMk id="27" creationId="{F5A91E42-CE9E-4E1E-A8AF-13C130C4FBFE}"/>
          </ac:picMkLst>
        </pc:picChg>
        <pc:picChg chg="del">
          <ac:chgData name="Paula Vázquez-Valero" userId="3a0e46d7-2099-40af-a155-aa45b68bfff3" providerId="ADAL" clId="{B5433985-EAC4-4894-A656-C8ECDE1CF731}" dt="2023-02-24T07:31:21.520" v="1291" actId="21"/>
          <ac:picMkLst>
            <pc:docMk/>
            <pc:sldMk cId="146578048" sldId="401"/>
            <ac:picMk id="31" creationId="{9A611F54-32FB-405A-A839-2E7133C25672}"/>
          </ac:picMkLst>
        </pc:picChg>
        <pc:picChg chg="del">
          <ac:chgData name="Paula Vázquez-Valero" userId="3a0e46d7-2099-40af-a155-aa45b68bfff3" providerId="ADAL" clId="{B5433985-EAC4-4894-A656-C8ECDE1CF731}" dt="2023-02-24T07:31:21.520" v="1291" actId="21"/>
          <ac:picMkLst>
            <pc:docMk/>
            <pc:sldMk cId="146578048" sldId="401"/>
            <ac:picMk id="32" creationId="{6E597B22-BE3F-4CB0-B062-9D746B5F228D}"/>
          </ac:picMkLst>
        </pc:picChg>
        <pc:picChg chg="del">
          <ac:chgData name="Paula Vázquez-Valero" userId="3a0e46d7-2099-40af-a155-aa45b68bfff3" providerId="ADAL" clId="{B5433985-EAC4-4894-A656-C8ECDE1CF731}" dt="2023-02-24T07:31:21.520" v="1291" actId="21"/>
          <ac:picMkLst>
            <pc:docMk/>
            <pc:sldMk cId="146578048" sldId="401"/>
            <ac:picMk id="33" creationId="{42DEE869-BC06-4938-890A-9FB1B3B02CB9}"/>
          </ac:picMkLst>
        </pc:picChg>
        <pc:picChg chg="del">
          <ac:chgData name="Paula Vázquez-Valero" userId="3a0e46d7-2099-40af-a155-aa45b68bfff3" providerId="ADAL" clId="{B5433985-EAC4-4894-A656-C8ECDE1CF731}" dt="2023-02-24T07:31:21.520" v="1291" actId="21"/>
          <ac:picMkLst>
            <pc:docMk/>
            <pc:sldMk cId="146578048" sldId="401"/>
            <ac:picMk id="34" creationId="{31F508C5-A5F6-43EB-AEEE-62A452183CE6}"/>
          </ac:picMkLst>
        </pc:picChg>
      </pc:sldChg>
      <pc:sldChg chg="add del">
        <pc:chgData name="Paula Vázquez-Valero" userId="3a0e46d7-2099-40af-a155-aa45b68bfff3" providerId="ADAL" clId="{B5433985-EAC4-4894-A656-C8ECDE1CF731}" dt="2023-02-24T07:32:22.246" v="1307" actId="47"/>
        <pc:sldMkLst>
          <pc:docMk/>
          <pc:sldMk cId="1879019210" sldId="402"/>
        </pc:sldMkLst>
      </pc:sldChg>
      <pc:sldChg chg="add del">
        <pc:chgData name="Paula Vázquez-Valero" userId="3a0e46d7-2099-40af-a155-aa45b68bfff3" providerId="ADAL" clId="{B5433985-EAC4-4894-A656-C8ECDE1CF731}" dt="2023-02-24T14:41:13.175" v="3622" actId="2696"/>
        <pc:sldMkLst>
          <pc:docMk/>
          <pc:sldMk cId="3862548084" sldId="568"/>
        </pc:sldMkLst>
      </pc:sldChg>
      <pc:sldChg chg="delSp mod modNotesTx">
        <pc:chgData name="Paula Vázquez-Valero" userId="3a0e46d7-2099-40af-a155-aa45b68bfff3" providerId="ADAL" clId="{B5433985-EAC4-4894-A656-C8ECDE1CF731}" dt="2023-02-24T08:33:35.816" v="3620" actId="20577"/>
        <pc:sldMkLst>
          <pc:docMk/>
          <pc:sldMk cId="0" sldId="812"/>
        </pc:sldMkLst>
        <pc:picChg chg="del">
          <ac:chgData name="Paula Vázquez-Valero" userId="3a0e46d7-2099-40af-a155-aa45b68bfff3" providerId="ADAL" clId="{B5433985-EAC4-4894-A656-C8ECDE1CF731}" dt="2023-02-23T23:43:30.658" v="1" actId="478"/>
          <ac:picMkLst>
            <pc:docMk/>
            <pc:sldMk cId="0" sldId="812"/>
            <ac:picMk id="4" creationId="{21C25260-D88F-4E41-8EC1-832A815324D5}"/>
          </ac:picMkLst>
        </pc:picChg>
        <pc:picChg chg="del">
          <ac:chgData name="Paula Vázquez-Valero" userId="3a0e46d7-2099-40af-a155-aa45b68bfff3" providerId="ADAL" clId="{B5433985-EAC4-4894-A656-C8ECDE1CF731}" dt="2023-02-23T23:43:30.658" v="1" actId="478"/>
          <ac:picMkLst>
            <pc:docMk/>
            <pc:sldMk cId="0" sldId="812"/>
            <ac:picMk id="13" creationId="{539EA5F4-9242-4AC3-AE35-B6F519864B5E}"/>
          </ac:picMkLst>
        </pc:picChg>
        <pc:picChg chg="del">
          <ac:chgData name="Paula Vázquez-Valero" userId="3a0e46d7-2099-40af-a155-aa45b68bfff3" providerId="ADAL" clId="{B5433985-EAC4-4894-A656-C8ECDE1CF731}" dt="2023-02-23T23:43:31.611" v="2" actId="478"/>
          <ac:picMkLst>
            <pc:docMk/>
            <pc:sldMk cId="0" sldId="812"/>
            <ac:picMk id="15" creationId="{F52F5F3E-CFAF-41F7-8C2A-63AF27A1C7C1}"/>
          </ac:picMkLst>
        </pc:picChg>
        <pc:picChg chg="del">
          <ac:chgData name="Paula Vázquez-Valero" userId="3a0e46d7-2099-40af-a155-aa45b68bfff3" providerId="ADAL" clId="{B5433985-EAC4-4894-A656-C8ECDE1CF731}" dt="2023-02-23T23:43:30.658" v="1" actId="478"/>
          <ac:picMkLst>
            <pc:docMk/>
            <pc:sldMk cId="0" sldId="812"/>
            <ac:picMk id="16" creationId="{D51ED1A0-C7E4-4795-9183-464CE04F03F4}"/>
          </ac:picMkLst>
        </pc:picChg>
        <pc:picChg chg="del">
          <ac:chgData name="Paula Vázquez-Valero" userId="3a0e46d7-2099-40af-a155-aa45b68bfff3" providerId="ADAL" clId="{B5433985-EAC4-4894-A656-C8ECDE1CF731}" dt="2023-02-23T23:43:30.658" v="1" actId="478"/>
          <ac:picMkLst>
            <pc:docMk/>
            <pc:sldMk cId="0" sldId="812"/>
            <ac:picMk id="17" creationId="{63948F79-D1F6-4AD6-9027-D14254593026}"/>
          </ac:picMkLst>
        </pc:picChg>
        <pc:picChg chg="del">
          <ac:chgData name="Paula Vázquez-Valero" userId="3a0e46d7-2099-40af-a155-aa45b68bfff3" providerId="ADAL" clId="{B5433985-EAC4-4894-A656-C8ECDE1CF731}" dt="2023-02-23T23:43:30.658" v="1" actId="478"/>
          <ac:picMkLst>
            <pc:docMk/>
            <pc:sldMk cId="0" sldId="812"/>
            <ac:picMk id="18" creationId="{44F3025E-5087-4C87-8E40-5FE853F98346}"/>
          </ac:picMkLst>
        </pc:picChg>
      </pc:sldChg>
      <pc:sldChg chg="del">
        <pc:chgData name="Paula Vázquez-Valero" userId="3a0e46d7-2099-40af-a155-aa45b68bfff3" providerId="ADAL" clId="{B5433985-EAC4-4894-A656-C8ECDE1CF731}" dt="2023-02-24T07:13:25.578" v="439" actId="47"/>
        <pc:sldMkLst>
          <pc:docMk/>
          <pc:sldMk cId="1120329514" sldId="816"/>
        </pc:sldMkLst>
      </pc:sldChg>
      <pc:sldChg chg="modSp mod">
        <pc:chgData name="Paula Vázquez-Valero" userId="3a0e46d7-2099-40af-a155-aa45b68bfff3" providerId="ADAL" clId="{B5433985-EAC4-4894-A656-C8ECDE1CF731}" dt="2023-02-24T08:31:02.694" v="3545" actId="207"/>
        <pc:sldMkLst>
          <pc:docMk/>
          <pc:sldMk cId="596162885" sldId="847"/>
        </pc:sldMkLst>
        <pc:graphicFrameChg chg="mod modGraphic">
          <ac:chgData name="Paula Vázquez-Valero" userId="3a0e46d7-2099-40af-a155-aa45b68bfff3" providerId="ADAL" clId="{B5433985-EAC4-4894-A656-C8ECDE1CF731}" dt="2023-02-24T08:31:02.694" v="3545" actId="207"/>
          <ac:graphicFrameMkLst>
            <pc:docMk/>
            <pc:sldMk cId="596162885" sldId="847"/>
            <ac:graphicFrameMk id="15" creationId="{4DB7913D-724A-4B00-BB96-ADDC7286CFA1}"/>
          </ac:graphicFrameMkLst>
        </pc:graphicFrameChg>
      </pc:sldChg>
      <pc:sldChg chg="modSp mod">
        <pc:chgData name="Paula Vázquez-Valero" userId="3a0e46d7-2099-40af-a155-aa45b68bfff3" providerId="ADAL" clId="{B5433985-EAC4-4894-A656-C8ECDE1CF731}" dt="2023-02-24T08:31:15.588" v="3548" actId="207"/>
        <pc:sldMkLst>
          <pc:docMk/>
          <pc:sldMk cId="36561788" sldId="848"/>
        </pc:sldMkLst>
        <pc:graphicFrameChg chg="mod modGraphic">
          <ac:chgData name="Paula Vázquez-Valero" userId="3a0e46d7-2099-40af-a155-aa45b68bfff3" providerId="ADAL" clId="{B5433985-EAC4-4894-A656-C8ECDE1CF731}" dt="2023-02-24T08:31:15.588" v="3548" actId="207"/>
          <ac:graphicFrameMkLst>
            <pc:docMk/>
            <pc:sldMk cId="36561788" sldId="848"/>
            <ac:graphicFrameMk id="15" creationId="{4DB7913D-724A-4B00-BB96-ADDC7286CFA1}"/>
          </ac:graphicFrameMkLst>
        </pc:graphicFrameChg>
      </pc:sldChg>
      <pc:sldChg chg="addSp delSp modSp mod addAnim delAnim modAnim modNotesTx">
        <pc:chgData name="Paula Vázquez-Valero" userId="3a0e46d7-2099-40af-a155-aa45b68bfff3" providerId="ADAL" clId="{B5433985-EAC4-4894-A656-C8ECDE1CF731}" dt="2023-02-24T08:32:02.619" v="3552"/>
        <pc:sldMkLst>
          <pc:docMk/>
          <pc:sldMk cId="2953813762" sldId="931"/>
        </pc:sldMkLst>
        <pc:spChg chg="add mod">
          <ac:chgData name="Paula Vázquez-Valero" userId="3a0e46d7-2099-40af-a155-aa45b68bfff3" providerId="ADAL" clId="{B5433985-EAC4-4894-A656-C8ECDE1CF731}" dt="2023-02-24T06:49:32.552" v="4"/>
          <ac:spMkLst>
            <pc:docMk/>
            <pc:sldMk cId="2953813762" sldId="931"/>
            <ac:spMk id="4" creationId="{EE5625AE-87CB-86E2-2387-2CA5617A3CED}"/>
          </ac:spMkLst>
        </pc:spChg>
        <pc:spChg chg="mod">
          <ac:chgData name="Paula Vázquez-Valero" userId="3a0e46d7-2099-40af-a155-aa45b68bfff3" providerId="ADAL" clId="{B5433985-EAC4-4894-A656-C8ECDE1CF731}" dt="2023-02-24T07:01:01.156" v="260" actId="1035"/>
          <ac:spMkLst>
            <pc:docMk/>
            <pc:sldMk cId="2953813762" sldId="931"/>
            <ac:spMk id="6" creationId="{916A8F14-D8E7-4606-BC0D-E4D8A109A264}"/>
          </ac:spMkLst>
        </pc:spChg>
        <pc:spChg chg="add del mod">
          <ac:chgData name="Paula Vázquez-Valero" userId="3a0e46d7-2099-40af-a155-aa45b68bfff3" providerId="ADAL" clId="{B5433985-EAC4-4894-A656-C8ECDE1CF731}" dt="2023-02-24T06:50:41.406" v="52"/>
          <ac:spMkLst>
            <pc:docMk/>
            <pc:sldMk cId="2953813762" sldId="931"/>
            <ac:spMk id="8" creationId="{2763B7F1-2FE7-645D-28A4-60AF923D5466}"/>
          </ac:spMkLst>
        </pc:spChg>
        <pc:spChg chg="add del mod">
          <ac:chgData name="Paula Vázquez-Valero" userId="3a0e46d7-2099-40af-a155-aa45b68bfff3" providerId="ADAL" clId="{B5433985-EAC4-4894-A656-C8ECDE1CF731}" dt="2023-02-24T07:01:49.702" v="296" actId="478"/>
          <ac:spMkLst>
            <pc:docMk/>
            <pc:sldMk cId="2953813762" sldId="931"/>
            <ac:spMk id="9" creationId="{B875BCB9-0C95-8514-323F-A859696CBBA9}"/>
          </ac:spMkLst>
        </pc:spChg>
        <pc:spChg chg="add del mod topLvl">
          <ac:chgData name="Paula Vázquez-Valero" userId="3a0e46d7-2099-40af-a155-aa45b68bfff3" providerId="ADAL" clId="{B5433985-EAC4-4894-A656-C8ECDE1CF731}" dt="2023-02-24T06:52:09.169" v="101" actId="1076"/>
          <ac:spMkLst>
            <pc:docMk/>
            <pc:sldMk cId="2953813762" sldId="931"/>
            <ac:spMk id="39" creationId="{A551100E-65C5-416C-8C44-9718728C4580}"/>
          </ac:spMkLst>
        </pc:spChg>
        <pc:spChg chg="mod topLvl">
          <ac:chgData name="Paula Vázquez-Valero" userId="3a0e46d7-2099-40af-a155-aa45b68bfff3" providerId="ADAL" clId="{B5433985-EAC4-4894-A656-C8ECDE1CF731}" dt="2023-02-24T06:50:38.202" v="50" actId="478"/>
          <ac:spMkLst>
            <pc:docMk/>
            <pc:sldMk cId="2953813762" sldId="931"/>
            <ac:spMk id="40" creationId="{6059D452-C48E-4061-A76A-8F029F7366CC}"/>
          </ac:spMkLst>
        </pc:spChg>
        <pc:spChg chg="mod">
          <ac:chgData name="Paula Vázquez-Valero" userId="3a0e46d7-2099-40af-a155-aa45b68bfff3" providerId="ADAL" clId="{B5433985-EAC4-4894-A656-C8ECDE1CF731}" dt="2023-02-24T07:01:05.419" v="261" actId="1076"/>
          <ac:spMkLst>
            <pc:docMk/>
            <pc:sldMk cId="2953813762" sldId="931"/>
            <ac:spMk id="43" creationId="{188535AD-6834-469C-BEE1-D6D3E4B34505}"/>
          </ac:spMkLst>
        </pc:spChg>
        <pc:spChg chg="mod">
          <ac:chgData name="Paula Vázquez-Valero" userId="3a0e46d7-2099-40af-a155-aa45b68bfff3" providerId="ADAL" clId="{B5433985-EAC4-4894-A656-C8ECDE1CF731}" dt="2023-02-24T07:00:19.202" v="239" actId="1076"/>
          <ac:spMkLst>
            <pc:docMk/>
            <pc:sldMk cId="2953813762" sldId="931"/>
            <ac:spMk id="44" creationId="{B2E6FC28-B1F1-402B-8A77-EF7F99D5AC71}"/>
          </ac:spMkLst>
        </pc:spChg>
        <pc:spChg chg="mod">
          <ac:chgData name="Paula Vázquez-Valero" userId="3a0e46d7-2099-40af-a155-aa45b68bfff3" providerId="ADAL" clId="{B5433985-EAC4-4894-A656-C8ECDE1CF731}" dt="2023-02-24T06:51:31.999" v="98" actId="1076"/>
          <ac:spMkLst>
            <pc:docMk/>
            <pc:sldMk cId="2953813762" sldId="931"/>
            <ac:spMk id="55" creationId="{C4123708-2510-4853-B2D0-B59B13CAA5F9}"/>
          </ac:spMkLst>
        </pc:spChg>
        <pc:spChg chg="del">
          <ac:chgData name="Paula Vázquez-Valero" userId="3a0e46d7-2099-40af-a155-aa45b68bfff3" providerId="ADAL" clId="{B5433985-EAC4-4894-A656-C8ECDE1CF731}" dt="2023-02-24T06:49:32.346" v="3" actId="478"/>
          <ac:spMkLst>
            <pc:docMk/>
            <pc:sldMk cId="2953813762" sldId="931"/>
            <ac:spMk id="56" creationId="{E5BC5592-0512-4FC9-B919-70A12FD283AC}"/>
          </ac:spMkLst>
        </pc:spChg>
        <pc:spChg chg="mod">
          <ac:chgData name="Paula Vázquez-Valero" userId="3a0e46d7-2099-40af-a155-aa45b68bfff3" providerId="ADAL" clId="{B5433985-EAC4-4894-A656-C8ECDE1CF731}" dt="2023-02-24T06:57:31.741" v="224" actId="1076"/>
          <ac:spMkLst>
            <pc:docMk/>
            <pc:sldMk cId="2953813762" sldId="931"/>
            <ac:spMk id="59" creationId="{83B7C4DE-9486-4ECF-842E-DC23F6CF12F2}"/>
          </ac:spMkLst>
        </pc:spChg>
        <pc:spChg chg="mod">
          <ac:chgData name="Paula Vázquez-Valero" userId="3a0e46d7-2099-40af-a155-aa45b68bfff3" providerId="ADAL" clId="{B5433985-EAC4-4894-A656-C8ECDE1CF731}" dt="2023-02-24T06:57:08.604" v="216" actId="1076"/>
          <ac:spMkLst>
            <pc:docMk/>
            <pc:sldMk cId="2953813762" sldId="931"/>
            <ac:spMk id="68" creationId="{D98CEA90-8165-48C9-AFBB-AEBF9AB860C1}"/>
          </ac:spMkLst>
        </pc:spChg>
        <pc:spChg chg="mod">
          <ac:chgData name="Paula Vázquez-Valero" userId="3a0e46d7-2099-40af-a155-aa45b68bfff3" providerId="ADAL" clId="{B5433985-EAC4-4894-A656-C8ECDE1CF731}" dt="2023-02-24T06:59:22.485" v="237" actId="1076"/>
          <ac:spMkLst>
            <pc:docMk/>
            <pc:sldMk cId="2953813762" sldId="931"/>
            <ac:spMk id="69" creationId="{5DFE8F2E-BD31-4AA9-A812-42CE78807114}"/>
          </ac:spMkLst>
        </pc:spChg>
        <pc:spChg chg="mod topLvl">
          <ac:chgData name="Paula Vázquez-Valero" userId="3a0e46d7-2099-40af-a155-aa45b68bfff3" providerId="ADAL" clId="{B5433985-EAC4-4894-A656-C8ECDE1CF731}" dt="2023-02-24T06:52:40.883" v="105" actId="1076"/>
          <ac:spMkLst>
            <pc:docMk/>
            <pc:sldMk cId="2953813762" sldId="931"/>
            <ac:spMk id="76" creationId="{957A65EC-F793-4044-BD3F-490E5E09ABE4}"/>
          </ac:spMkLst>
        </pc:spChg>
        <pc:spChg chg="del mod topLvl">
          <ac:chgData name="Paula Vázquez-Valero" userId="3a0e46d7-2099-40af-a155-aa45b68bfff3" providerId="ADAL" clId="{B5433985-EAC4-4894-A656-C8ECDE1CF731}" dt="2023-02-24T06:50:02.203" v="7" actId="478"/>
          <ac:spMkLst>
            <pc:docMk/>
            <pc:sldMk cId="2953813762" sldId="931"/>
            <ac:spMk id="77" creationId="{FD2DFE4C-A729-4FF1-9D90-3DB5BA8F97C4}"/>
          </ac:spMkLst>
        </pc:spChg>
        <pc:spChg chg="mod">
          <ac:chgData name="Paula Vázquez-Valero" userId="3a0e46d7-2099-40af-a155-aa45b68bfff3" providerId="ADAL" clId="{B5433985-EAC4-4894-A656-C8ECDE1CF731}" dt="2023-02-24T06:55:41.176" v="195" actId="1076"/>
          <ac:spMkLst>
            <pc:docMk/>
            <pc:sldMk cId="2953813762" sldId="931"/>
            <ac:spMk id="88" creationId="{0BF3F21E-C4F3-4B62-B8F3-DC8C8D4AD01F}"/>
          </ac:spMkLst>
        </pc:spChg>
        <pc:spChg chg="mod">
          <ac:chgData name="Paula Vázquez-Valero" userId="3a0e46d7-2099-40af-a155-aa45b68bfff3" providerId="ADAL" clId="{B5433985-EAC4-4894-A656-C8ECDE1CF731}" dt="2023-02-24T06:55:46.035" v="196" actId="1076"/>
          <ac:spMkLst>
            <pc:docMk/>
            <pc:sldMk cId="2953813762" sldId="931"/>
            <ac:spMk id="93" creationId="{819322B5-25B1-4EF5-924E-1BC375D16531}"/>
          </ac:spMkLst>
        </pc:spChg>
        <pc:spChg chg="mod">
          <ac:chgData name="Paula Vázquez-Valero" userId="3a0e46d7-2099-40af-a155-aa45b68bfff3" providerId="ADAL" clId="{B5433985-EAC4-4894-A656-C8ECDE1CF731}" dt="2023-02-24T07:01:15.715" v="271" actId="20577"/>
          <ac:spMkLst>
            <pc:docMk/>
            <pc:sldMk cId="2953813762" sldId="931"/>
            <ac:spMk id="99" creationId="{0036FB1E-B1DF-4587-8D60-47CA19C9C254}"/>
          </ac:spMkLst>
        </pc:spChg>
        <pc:spChg chg="mod">
          <ac:chgData name="Paula Vázquez-Valero" userId="3a0e46d7-2099-40af-a155-aa45b68bfff3" providerId="ADAL" clId="{B5433985-EAC4-4894-A656-C8ECDE1CF731}" dt="2023-02-24T07:03:11.373" v="379" actId="1038"/>
          <ac:spMkLst>
            <pc:docMk/>
            <pc:sldMk cId="2953813762" sldId="931"/>
            <ac:spMk id="103" creationId="{2DB65DBC-2280-4AB1-8E4A-3B1F00872D65}"/>
          </ac:spMkLst>
        </pc:spChg>
        <pc:grpChg chg="add del">
          <ac:chgData name="Paula Vázquez-Valero" userId="3a0e46d7-2099-40af-a155-aa45b68bfff3" providerId="ADAL" clId="{B5433985-EAC4-4894-A656-C8ECDE1CF731}" dt="2023-02-24T06:52:58.344" v="106" actId="478"/>
          <ac:grpSpMkLst>
            <pc:docMk/>
            <pc:sldMk cId="2953813762" sldId="931"/>
            <ac:grpSpMk id="38" creationId="{C37F7E9A-BCF8-4544-AA8C-F3231ACF5E32}"/>
          </ac:grpSpMkLst>
        </pc:grpChg>
        <pc:grpChg chg="del mod">
          <ac:chgData name="Paula Vázquez-Valero" userId="3a0e46d7-2099-40af-a155-aa45b68bfff3" providerId="ADAL" clId="{B5433985-EAC4-4894-A656-C8ECDE1CF731}" dt="2023-02-24T06:50:02.203" v="7" actId="478"/>
          <ac:grpSpMkLst>
            <pc:docMk/>
            <pc:sldMk cId="2953813762" sldId="931"/>
            <ac:grpSpMk id="75" creationId="{A429415C-F1AE-4F56-BAC8-BB266BF6D2BB}"/>
          </ac:grpSpMkLst>
        </pc:grpChg>
        <pc:graphicFrameChg chg="modGraphic">
          <ac:chgData name="Paula Vázquez-Valero" userId="3a0e46d7-2099-40af-a155-aa45b68bfff3" providerId="ADAL" clId="{B5433985-EAC4-4894-A656-C8ECDE1CF731}" dt="2023-02-24T07:00:53.384" v="251" actId="20577"/>
          <ac:graphicFrameMkLst>
            <pc:docMk/>
            <pc:sldMk cId="2953813762" sldId="931"/>
            <ac:graphicFrameMk id="29" creationId="{E5EF1EEA-1020-44C4-938F-D2863E5E1EA4}"/>
          </ac:graphicFrameMkLst>
        </pc:graphicFrameChg>
        <pc:picChg chg="add del">
          <ac:chgData name="Paula Vázquez-Valero" userId="3a0e46d7-2099-40af-a155-aa45b68bfff3" providerId="ADAL" clId="{B5433985-EAC4-4894-A656-C8ECDE1CF731}" dt="2023-02-24T06:50:07.429" v="13" actId="22"/>
          <ac:picMkLst>
            <pc:docMk/>
            <pc:sldMk cId="2953813762" sldId="931"/>
            <ac:picMk id="7" creationId="{2A3A0AA0-D8D3-6F77-5952-690B9A73D0AF}"/>
          </ac:picMkLst>
        </pc:picChg>
        <pc:picChg chg="mod">
          <ac:chgData name="Paula Vázquez-Valero" userId="3a0e46d7-2099-40af-a155-aa45b68bfff3" providerId="ADAL" clId="{B5433985-EAC4-4894-A656-C8ECDE1CF731}" dt="2023-02-24T06:49:54.540" v="5" actId="207"/>
          <ac:picMkLst>
            <pc:docMk/>
            <pc:sldMk cId="2953813762" sldId="931"/>
            <ac:picMk id="41" creationId="{9BEF6785-F5A4-44C8-AB5C-A7FE66B01C23}"/>
          </ac:picMkLst>
        </pc:picChg>
        <pc:picChg chg="mod">
          <ac:chgData name="Paula Vázquez-Valero" userId="3a0e46d7-2099-40af-a155-aa45b68bfff3" providerId="ADAL" clId="{B5433985-EAC4-4894-A656-C8ECDE1CF731}" dt="2023-02-24T06:55:19.939" v="189" actId="1037"/>
          <ac:picMkLst>
            <pc:docMk/>
            <pc:sldMk cId="2953813762" sldId="931"/>
            <ac:picMk id="52" creationId="{22835B93-2B0C-4C36-8852-57F8D1798455}"/>
          </ac:picMkLst>
        </pc:picChg>
        <pc:picChg chg="mod">
          <ac:chgData name="Paula Vázquez-Valero" userId="3a0e46d7-2099-40af-a155-aa45b68bfff3" providerId="ADAL" clId="{B5433985-EAC4-4894-A656-C8ECDE1CF731}" dt="2023-02-24T06:55:19.939" v="189" actId="1037"/>
          <ac:picMkLst>
            <pc:docMk/>
            <pc:sldMk cId="2953813762" sldId="931"/>
            <ac:picMk id="58" creationId="{4CFD89FB-91D4-40DE-A714-EFFD81D0AB72}"/>
          </ac:picMkLst>
        </pc:picChg>
        <pc:picChg chg="mod">
          <ac:chgData name="Paula Vázquez-Valero" userId="3a0e46d7-2099-40af-a155-aa45b68bfff3" providerId="ADAL" clId="{B5433985-EAC4-4894-A656-C8ECDE1CF731}" dt="2023-02-24T06:55:19.939" v="189" actId="1037"/>
          <ac:picMkLst>
            <pc:docMk/>
            <pc:sldMk cId="2953813762" sldId="931"/>
            <ac:picMk id="60" creationId="{848582FD-B47F-4F8F-B94D-B826958B0FFC}"/>
          </ac:picMkLst>
        </pc:picChg>
        <pc:picChg chg="mod">
          <ac:chgData name="Paula Vázquez-Valero" userId="3a0e46d7-2099-40af-a155-aa45b68bfff3" providerId="ADAL" clId="{B5433985-EAC4-4894-A656-C8ECDE1CF731}" dt="2023-02-24T06:55:19.939" v="189" actId="1037"/>
          <ac:picMkLst>
            <pc:docMk/>
            <pc:sldMk cId="2953813762" sldId="931"/>
            <ac:picMk id="64" creationId="{1BC70F58-2AF5-4CA7-9A28-21C901EFD8C9}"/>
          </ac:picMkLst>
        </pc:picChg>
        <pc:picChg chg="mod">
          <ac:chgData name="Paula Vázquez-Valero" userId="3a0e46d7-2099-40af-a155-aa45b68bfff3" providerId="ADAL" clId="{B5433985-EAC4-4894-A656-C8ECDE1CF731}" dt="2023-02-24T06:55:19.939" v="189" actId="1037"/>
          <ac:picMkLst>
            <pc:docMk/>
            <pc:sldMk cId="2953813762" sldId="931"/>
            <ac:picMk id="67" creationId="{41FEFFE9-8DEB-48A5-AD2A-37AB0FA4357B}"/>
          </ac:picMkLst>
        </pc:picChg>
        <pc:picChg chg="mod">
          <ac:chgData name="Paula Vázquez-Valero" userId="3a0e46d7-2099-40af-a155-aa45b68bfff3" providerId="ADAL" clId="{B5433985-EAC4-4894-A656-C8ECDE1CF731}" dt="2023-02-24T06:55:19.939" v="189" actId="1037"/>
          <ac:picMkLst>
            <pc:docMk/>
            <pc:sldMk cId="2953813762" sldId="931"/>
            <ac:picMk id="70" creationId="{70F7AFC7-6991-4102-9EF4-9E00080D3CE6}"/>
          </ac:picMkLst>
        </pc:picChg>
        <pc:picChg chg="mod">
          <ac:chgData name="Paula Vázquez-Valero" userId="3a0e46d7-2099-40af-a155-aa45b68bfff3" providerId="ADAL" clId="{B5433985-EAC4-4894-A656-C8ECDE1CF731}" dt="2023-02-24T06:55:19.939" v="189" actId="1037"/>
          <ac:picMkLst>
            <pc:docMk/>
            <pc:sldMk cId="2953813762" sldId="931"/>
            <ac:picMk id="89" creationId="{4221F39E-293A-4E92-AA2D-96CFA624E5E3}"/>
          </ac:picMkLst>
        </pc:picChg>
        <pc:picChg chg="mod">
          <ac:chgData name="Paula Vázquez-Valero" userId="3a0e46d7-2099-40af-a155-aa45b68bfff3" providerId="ADAL" clId="{B5433985-EAC4-4894-A656-C8ECDE1CF731}" dt="2023-02-24T06:55:19.939" v="189" actId="1037"/>
          <ac:picMkLst>
            <pc:docMk/>
            <pc:sldMk cId="2953813762" sldId="931"/>
            <ac:picMk id="94" creationId="{B93C4BDA-F216-4FEF-A8F8-154E1D0410F8}"/>
          </ac:picMkLst>
        </pc:picChg>
      </pc:sldChg>
      <pc:sldChg chg="del">
        <pc:chgData name="Paula Vázquez-Valero" userId="3a0e46d7-2099-40af-a155-aa45b68bfff3" providerId="ADAL" clId="{B5433985-EAC4-4894-A656-C8ECDE1CF731}" dt="2023-02-24T07:13:34.624" v="443" actId="47"/>
        <pc:sldMkLst>
          <pc:docMk/>
          <pc:sldMk cId="3624667673" sldId="934"/>
        </pc:sldMkLst>
      </pc:sldChg>
      <pc:sldChg chg="addSp delSp modSp del mod">
        <pc:chgData name="Paula Vázquez-Valero" userId="3a0e46d7-2099-40af-a155-aa45b68bfff3" providerId="ADAL" clId="{B5433985-EAC4-4894-A656-C8ECDE1CF731}" dt="2023-02-24T08:25:07.795" v="3096" actId="47"/>
        <pc:sldMkLst>
          <pc:docMk/>
          <pc:sldMk cId="2709408191" sldId="935"/>
        </pc:sldMkLst>
        <pc:spChg chg="add mod">
          <ac:chgData name="Paula Vázquez-Valero" userId="3a0e46d7-2099-40af-a155-aa45b68bfff3" providerId="ADAL" clId="{B5433985-EAC4-4894-A656-C8ECDE1CF731}" dt="2023-02-24T07:13:37.482" v="445"/>
          <ac:spMkLst>
            <pc:docMk/>
            <pc:sldMk cId="2709408191" sldId="935"/>
            <ac:spMk id="3" creationId="{6E67BDE0-EC5A-060A-A663-39142AC79F5E}"/>
          </ac:spMkLst>
        </pc:spChg>
        <pc:spChg chg="del">
          <ac:chgData name="Paula Vázquez-Valero" userId="3a0e46d7-2099-40af-a155-aa45b68bfff3" providerId="ADAL" clId="{B5433985-EAC4-4894-A656-C8ECDE1CF731}" dt="2023-02-24T07:13:37.314" v="444" actId="478"/>
          <ac:spMkLst>
            <pc:docMk/>
            <pc:sldMk cId="2709408191" sldId="935"/>
            <ac:spMk id="33" creationId="{F6EBF477-5B38-42D2-8306-ABF1F35CD572}"/>
          </ac:spMkLst>
        </pc:spChg>
      </pc:sldChg>
      <pc:sldChg chg="addSp delSp modSp add mod ord">
        <pc:chgData name="Paula Vázquez-Valero" userId="3a0e46d7-2099-40af-a155-aa45b68bfff3" providerId="ADAL" clId="{B5433985-EAC4-4894-A656-C8ECDE1CF731}" dt="2023-02-24T08:25:01.720" v="3095"/>
        <pc:sldMkLst>
          <pc:docMk/>
          <pc:sldMk cId="588568530" sldId="936"/>
        </pc:sldMkLst>
        <pc:spChg chg="add mod">
          <ac:chgData name="Paula Vázquez-Valero" userId="3a0e46d7-2099-40af-a155-aa45b68bfff3" providerId="ADAL" clId="{B5433985-EAC4-4894-A656-C8ECDE1CF731}" dt="2023-02-24T08:20:58.674" v="2836"/>
          <ac:spMkLst>
            <pc:docMk/>
            <pc:sldMk cId="588568530" sldId="936"/>
            <ac:spMk id="16" creationId="{A45776AB-B540-43AA-C69C-495AC1794A16}"/>
          </ac:spMkLst>
        </pc:spChg>
        <pc:spChg chg="add del mod">
          <ac:chgData name="Paula Vázquez-Valero" userId="3a0e46d7-2099-40af-a155-aa45b68bfff3" providerId="ADAL" clId="{B5433985-EAC4-4894-A656-C8ECDE1CF731}" dt="2023-02-24T08:24:10.752" v="3024" actId="21"/>
          <ac:spMkLst>
            <pc:docMk/>
            <pc:sldMk cId="588568530" sldId="936"/>
            <ac:spMk id="20" creationId="{9B6335F2-489A-A7DA-78D0-07EDEFB63F5F}"/>
          </ac:spMkLst>
        </pc:spChg>
        <pc:spChg chg="add mod">
          <ac:chgData name="Paula Vázquez-Valero" userId="3a0e46d7-2099-40af-a155-aa45b68bfff3" providerId="ADAL" clId="{B5433985-EAC4-4894-A656-C8ECDE1CF731}" dt="2023-02-24T08:24:48.814" v="3093" actId="20577"/>
          <ac:spMkLst>
            <pc:docMk/>
            <pc:sldMk cId="588568530" sldId="936"/>
            <ac:spMk id="21" creationId="{E279A586-983A-F8F1-25A0-345287F956EE}"/>
          </ac:spMkLst>
        </pc:spChg>
        <pc:spChg chg="del mod">
          <ac:chgData name="Paula Vázquez-Valero" userId="3a0e46d7-2099-40af-a155-aa45b68bfff3" providerId="ADAL" clId="{B5433985-EAC4-4894-A656-C8ECDE1CF731}" dt="2023-02-24T08:20:53.955" v="2835" actId="478"/>
          <ac:spMkLst>
            <pc:docMk/>
            <pc:sldMk cId="588568530" sldId="936"/>
            <ac:spMk id="33" creationId="{9E93CC78-FB89-4C48-9423-91D5C71E3E44}"/>
          </ac:spMkLst>
        </pc:spChg>
        <pc:grpChg chg="del">
          <ac:chgData name="Paula Vázquez-Valero" userId="3a0e46d7-2099-40af-a155-aa45b68bfff3" providerId="ADAL" clId="{B5433985-EAC4-4894-A656-C8ECDE1CF731}" dt="2023-02-24T08:20:33.151" v="2826" actId="478"/>
          <ac:grpSpMkLst>
            <pc:docMk/>
            <pc:sldMk cId="588568530" sldId="936"/>
            <ac:grpSpMk id="29" creationId="{6C308D62-8C71-4878-A33E-C6A8B00348DA}"/>
          </ac:grpSpMkLst>
        </pc:grpChg>
        <pc:graphicFrameChg chg="del">
          <ac:chgData name="Paula Vázquez-Valero" userId="3a0e46d7-2099-40af-a155-aa45b68bfff3" providerId="ADAL" clId="{B5433985-EAC4-4894-A656-C8ECDE1CF731}" dt="2023-02-24T08:20:27.448" v="2825" actId="478"/>
          <ac:graphicFrameMkLst>
            <pc:docMk/>
            <pc:sldMk cId="588568530" sldId="936"/>
            <ac:graphicFrameMk id="3" creationId="{4D37D449-45D5-4892-ADFD-00E247F81DDC}"/>
          </ac:graphicFrameMkLst>
        </pc:graphicFrameChg>
        <pc:graphicFrameChg chg="add del mod modGraphic">
          <ac:chgData name="Paula Vázquez-Valero" userId="3a0e46d7-2099-40af-a155-aa45b68bfff3" providerId="ADAL" clId="{B5433985-EAC4-4894-A656-C8ECDE1CF731}" dt="2023-02-24T08:21:04.584" v="2839" actId="21"/>
          <ac:graphicFrameMkLst>
            <pc:docMk/>
            <pc:sldMk cId="588568530" sldId="936"/>
            <ac:graphicFrameMk id="4" creationId="{B94AABC8-62BD-25C1-6AA2-55D655FD1513}"/>
          </ac:graphicFrameMkLst>
        </pc:graphicFrameChg>
        <pc:graphicFrameChg chg="add del mod modGraphic">
          <ac:chgData name="Paula Vázquez-Valero" userId="3a0e46d7-2099-40af-a155-aa45b68bfff3" providerId="ADAL" clId="{B5433985-EAC4-4894-A656-C8ECDE1CF731}" dt="2023-02-24T08:21:04.584" v="2839" actId="21"/>
          <ac:graphicFrameMkLst>
            <pc:docMk/>
            <pc:sldMk cId="588568530" sldId="936"/>
            <ac:graphicFrameMk id="6" creationId="{8755D08A-1CA8-6E76-D0DC-B562FF46A5EB}"/>
          </ac:graphicFrameMkLst>
        </pc:graphicFrameChg>
        <pc:graphicFrameChg chg="del">
          <ac:chgData name="Paula Vázquez-Valero" userId="3a0e46d7-2099-40af-a155-aa45b68bfff3" providerId="ADAL" clId="{B5433985-EAC4-4894-A656-C8ECDE1CF731}" dt="2023-02-24T08:20:27.448" v="2825" actId="478"/>
          <ac:graphicFrameMkLst>
            <pc:docMk/>
            <pc:sldMk cId="588568530" sldId="936"/>
            <ac:graphicFrameMk id="34" creationId="{E02FADEC-B27E-4513-8939-5AF3783D40D5}"/>
          </ac:graphicFrameMkLst>
        </pc:graphicFrameChg>
        <pc:picChg chg="add mod">
          <ac:chgData name="Paula Vázquez-Valero" userId="3a0e46d7-2099-40af-a155-aa45b68bfff3" providerId="ADAL" clId="{B5433985-EAC4-4894-A656-C8ECDE1CF731}" dt="2023-02-24T08:20:58.674" v="2836"/>
          <ac:picMkLst>
            <pc:docMk/>
            <pc:sldMk cId="588568530" sldId="936"/>
            <ac:picMk id="15" creationId="{3A203A0F-E821-291B-E0AE-5E47D1AAFFCC}"/>
          </ac:picMkLst>
        </pc:picChg>
        <pc:picChg chg="add mod">
          <ac:chgData name="Paula Vázquez-Valero" userId="3a0e46d7-2099-40af-a155-aa45b68bfff3" providerId="ADAL" clId="{B5433985-EAC4-4894-A656-C8ECDE1CF731}" dt="2023-02-24T08:24:05.291" v="3022" actId="14100"/>
          <ac:picMkLst>
            <pc:docMk/>
            <pc:sldMk cId="588568530" sldId="936"/>
            <ac:picMk id="17" creationId="{CB0507E5-0A50-BF2A-93AC-26C667E0EA15}"/>
          </ac:picMkLst>
        </pc:picChg>
        <pc:picChg chg="add mod ord">
          <ac:chgData name="Paula Vázquez-Valero" userId="3a0e46d7-2099-40af-a155-aa45b68bfff3" providerId="ADAL" clId="{B5433985-EAC4-4894-A656-C8ECDE1CF731}" dt="2023-02-24T08:24:45.059" v="3089" actId="1036"/>
          <ac:picMkLst>
            <pc:docMk/>
            <pc:sldMk cId="588568530" sldId="936"/>
            <ac:picMk id="19" creationId="{266CE54E-436F-B17D-B4A7-022907F9DFEE}"/>
          </ac:picMkLst>
        </pc:picChg>
        <pc:picChg chg="del">
          <ac:chgData name="Paula Vázquez-Valero" userId="3a0e46d7-2099-40af-a155-aa45b68bfff3" providerId="ADAL" clId="{B5433985-EAC4-4894-A656-C8ECDE1CF731}" dt="2023-02-24T08:20:36.991" v="2828" actId="478"/>
          <ac:picMkLst>
            <pc:docMk/>
            <pc:sldMk cId="588568530" sldId="936"/>
            <ac:picMk id="35" creationId="{864CADA7-847C-47D7-88EE-3741B9E4D05A}"/>
          </ac:picMkLst>
        </pc:picChg>
      </pc:sldChg>
      <pc:sldChg chg="addSp delSp modSp add del mod ord">
        <pc:chgData name="Paula Vázquez-Valero" userId="3a0e46d7-2099-40af-a155-aa45b68bfff3" providerId="ADAL" clId="{B5433985-EAC4-4894-A656-C8ECDE1CF731}" dt="2023-02-24T07:13:19.158" v="438" actId="2696"/>
        <pc:sldMkLst>
          <pc:docMk/>
          <pc:sldMk cId="4004708923" sldId="936"/>
        </pc:sldMkLst>
        <pc:spChg chg="del">
          <ac:chgData name="Paula Vázquez-Valero" userId="3a0e46d7-2099-40af-a155-aa45b68bfff3" providerId="ADAL" clId="{B5433985-EAC4-4894-A656-C8ECDE1CF731}" dt="2023-02-24T07:13:02.598" v="436" actId="478"/>
          <ac:spMkLst>
            <pc:docMk/>
            <pc:sldMk cId="4004708923" sldId="936"/>
            <ac:spMk id="4" creationId="{3D8C9E1F-1212-46AE-A731-F8A95E5865A1}"/>
          </ac:spMkLst>
        </pc:spChg>
        <pc:spChg chg="add del mod">
          <ac:chgData name="Paula Vázquez-Valero" userId="3a0e46d7-2099-40af-a155-aa45b68bfff3" providerId="ADAL" clId="{B5433985-EAC4-4894-A656-C8ECDE1CF731}" dt="2023-02-24T07:13:02.013" v="435"/>
          <ac:spMkLst>
            <pc:docMk/>
            <pc:sldMk cId="4004708923" sldId="936"/>
            <ac:spMk id="6" creationId="{DEDEC79D-0CE1-E629-F7DE-13653A23E9D0}"/>
          </ac:spMkLst>
        </pc:spChg>
        <pc:spChg chg="add mod">
          <ac:chgData name="Paula Vázquez-Valero" userId="3a0e46d7-2099-40af-a155-aa45b68bfff3" providerId="ADAL" clId="{B5433985-EAC4-4894-A656-C8ECDE1CF731}" dt="2023-02-24T07:13:02.744" v="437"/>
          <ac:spMkLst>
            <pc:docMk/>
            <pc:sldMk cId="4004708923" sldId="936"/>
            <ac:spMk id="7" creationId="{C1F3686E-8168-3D64-5B98-F97C56CE83C8}"/>
          </ac:spMkLst>
        </pc:spChg>
      </pc:sldChg>
      <pc:sldChg chg="del">
        <pc:chgData name="Paula Vázquez-Valero" userId="3a0e46d7-2099-40af-a155-aa45b68bfff3" providerId="ADAL" clId="{B5433985-EAC4-4894-A656-C8ECDE1CF731}" dt="2023-02-24T07:24:15.764" v="850" actId="47"/>
        <pc:sldMkLst>
          <pc:docMk/>
          <pc:sldMk cId="140812006" sldId="943"/>
        </pc:sldMkLst>
      </pc:sldChg>
      <pc:sldChg chg="del">
        <pc:chgData name="Paula Vázquez-Valero" userId="3a0e46d7-2099-40af-a155-aa45b68bfff3" providerId="ADAL" clId="{B5433985-EAC4-4894-A656-C8ECDE1CF731}" dt="2023-02-24T07:13:25.578" v="439" actId="47"/>
        <pc:sldMkLst>
          <pc:docMk/>
          <pc:sldMk cId="3535971875" sldId="944"/>
        </pc:sldMkLst>
      </pc:sldChg>
      <pc:sldChg chg="del">
        <pc:chgData name="Paula Vázquez-Valero" userId="3a0e46d7-2099-40af-a155-aa45b68bfff3" providerId="ADAL" clId="{B5433985-EAC4-4894-A656-C8ECDE1CF731}" dt="2023-02-24T07:13:25.578" v="439" actId="47"/>
        <pc:sldMkLst>
          <pc:docMk/>
          <pc:sldMk cId="1225523324" sldId="945"/>
        </pc:sldMkLst>
      </pc:sldChg>
      <pc:sldChg chg="del">
        <pc:chgData name="Paula Vázquez-Valero" userId="3a0e46d7-2099-40af-a155-aa45b68bfff3" providerId="ADAL" clId="{B5433985-EAC4-4894-A656-C8ECDE1CF731}" dt="2023-02-24T07:13:25.578" v="439" actId="47"/>
        <pc:sldMkLst>
          <pc:docMk/>
          <pc:sldMk cId="3856744167" sldId="946"/>
        </pc:sldMkLst>
      </pc:sldChg>
      <pc:sldChg chg="del">
        <pc:chgData name="Paula Vázquez-Valero" userId="3a0e46d7-2099-40af-a155-aa45b68bfff3" providerId="ADAL" clId="{B5433985-EAC4-4894-A656-C8ECDE1CF731}" dt="2023-02-24T07:13:25.578" v="439" actId="47"/>
        <pc:sldMkLst>
          <pc:docMk/>
          <pc:sldMk cId="1131695079" sldId="947"/>
        </pc:sldMkLst>
      </pc:sldChg>
      <pc:sldChg chg="addSp delSp modSp mod delAnim modAnim">
        <pc:chgData name="Paula Vázquez-Valero" userId="3a0e46d7-2099-40af-a155-aa45b68bfff3" providerId="ADAL" clId="{B5433985-EAC4-4894-A656-C8ECDE1CF731}" dt="2023-02-24T08:30:51.693" v="3542" actId="14734"/>
        <pc:sldMkLst>
          <pc:docMk/>
          <pc:sldMk cId="4134755157" sldId="948"/>
        </pc:sldMkLst>
        <pc:spChg chg="mod">
          <ac:chgData name="Paula Vázquez-Valero" userId="3a0e46d7-2099-40af-a155-aa45b68bfff3" providerId="ADAL" clId="{B5433985-EAC4-4894-A656-C8ECDE1CF731}" dt="2023-02-24T07:13:44.910" v="449" actId="20577"/>
          <ac:spMkLst>
            <pc:docMk/>
            <pc:sldMk cId="4134755157" sldId="948"/>
            <ac:spMk id="2" creationId="{9E5D7D67-0354-4144-9687-63666CDEA2E4}"/>
          </ac:spMkLst>
        </pc:spChg>
        <pc:spChg chg="add mod">
          <ac:chgData name="Paula Vázquez-Valero" userId="3a0e46d7-2099-40af-a155-aa45b68bfff3" providerId="ADAL" clId="{B5433985-EAC4-4894-A656-C8ECDE1CF731}" dt="2023-02-24T07:13:32.296" v="442"/>
          <ac:spMkLst>
            <pc:docMk/>
            <pc:sldMk cId="4134755157" sldId="948"/>
            <ac:spMk id="3" creationId="{67684A09-8A3B-0130-C892-8A6E92FD6D87}"/>
          </ac:spMkLst>
        </pc:spChg>
        <pc:spChg chg="add del mod">
          <ac:chgData name="Paula Vázquez-Valero" userId="3a0e46d7-2099-40af-a155-aa45b68bfff3" providerId="ADAL" clId="{B5433985-EAC4-4894-A656-C8ECDE1CF731}" dt="2023-02-24T08:29:19.498" v="3426" actId="478"/>
          <ac:spMkLst>
            <pc:docMk/>
            <pc:sldMk cId="4134755157" sldId="948"/>
            <ac:spMk id="5" creationId="{6DB61C36-5302-6436-5EFB-EC4BC51A9B43}"/>
          </ac:spMkLst>
        </pc:spChg>
        <pc:spChg chg="add mod">
          <ac:chgData name="Paula Vázquez-Valero" userId="3a0e46d7-2099-40af-a155-aa45b68bfff3" providerId="ADAL" clId="{B5433985-EAC4-4894-A656-C8ECDE1CF731}" dt="2023-02-24T08:27:16.069" v="3245" actId="20577"/>
          <ac:spMkLst>
            <pc:docMk/>
            <pc:sldMk cId="4134755157" sldId="948"/>
            <ac:spMk id="6" creationId="{7033EF5B-C77A-636F-5E0A-F0A88DE247BC}"/>
          </ac:spMkLst>
        </pc:spChg>
        <pc:spChg chg="add mod">
          <ac:chgData name="Paula Vázquez-Valero" userId="3a0e46d7-2099-40af-a155-aa45b68bfff3" providerId="ADAL" clId="{B5433985-EAC4-4894-A656-C8ECDE1CF731}" dt="2023-02-24T08:29:48.354" v="3463" actId="20577"/>
          <ac:spMkLst>
            <pc:docMk/>
            <pc:sldMk cId="4134755157" sldId="948"/>
            <ac:spMk id="7" creationId="{719377C8-F6AB-2798-AC1F-39F45D0CCE55}"/>
          </ac:spMkLst>
        </pc:spChg>
        <pc:spChg chg="add mod">
          <ac:chgData name="Paula Vázquez-Valero" userId="3a0e46d7-2099-40af-a155-aa45b68bfff3" providerId="ADAL" clId="{B5433985-EAC4-4894-A656-C8ECDE1CF731}" dt="2023-02-24T08:27:21.592" v="3261" actId="20577"/>
          <ac:spMkLst>
            <pc:docMk/>
            <pc:sldMk cId="4134755157" sldId="948"/>
            <ac:spMk id="8" creationId="{66A69160-6540-B8DA-55D7-4F45A61E6061}"/>
          </ac:spMkLst>
        </pc:spChg>
        <pc:spChg chg="add mod">
          <ac:chgData name="Paula Vázquez-Valero" userId="3a0e46d7-2099-40af-a155-aa45b68bfff3" providerId="ADAL" clId="{B5433985-EAC4-4894-A656-C8ECDE1CF731}" dt="2023-02-24T08:29:28.995" v="3431" actId="20577"/>
          <ac:spMkLst>
            <pc:docMk/>
            <pc:sldMk cId="4134755157" sldId="948"/>
            <ac:spMk id="9" creationId="{D366D31F-30FD-7FE5-8389-3DDFB7901AAC}"/>
          </ac:spMkLst>
        </pc:spChg>
        <pc:spChg chg="add mod">
          <ac:chgData name="Paula Vázquez-Valero" userId="3a0e46d7-2099-40af-a155-aa45b68bfff3" providerId="ADAL" clId="{B5433985-EAC4-4894-A656-C8ECDE1CF731}" dt="2023-02-24T08:29:34.309" v="3441"/>
          <ac:spMkLst>
            <pc:docMk/>
            <pc:sldMk cId="4134755157" sldId="948"/>
            <ac:spMk id="10" creationId="{90A75F58-157D-1F30-3C39-F4BD0589795C}"/>
          </ac:spMkLst>
        </pc:spChg>
        <pc:spChg chg="add mod">
          <ac:chgData name="Paula Vázquez-Valero" userId="3a0e46d7-2099-40af-a155-aa45b68bfff3" providerId="ADAL" clId="{B5433985-EAC4-4894-A656-C8ECDE1CF731}" dt="2023-02-24T08:29:37.437" v="3453" actId="20577"/>
          <ac:spMkLst>
            <pc:docMk/>
            <pc:sldMk cId="4134755157" sldId="948"/>
            <ac:spMk id="11" creationId="{138F9C78-DB75-B386-1870-E9214D7A799E}"/>
          </ac:spMkLst>
        </pc:spChg>
        <pc:spChg chg="add mod">
          <ac:chgData name="Paula Vázquez-Valero" userId="3a0e46d7-2099-40af-a155-aa45b68bfff3" providerId="ADAL" clId="{B5433985-EAC4-4894-A656-C8ECDE1CF731}" dt="2023-02-24T08:29:59.722" v="3477" actId="20577"/>
          <ac:spMkLst>
            <pc:docMk/>
            <pc:sldMk cId="4134755157" sldId="948"/>
            <ac:spMk id="12" creationId="{2F508262-1F23-E4B3-344F-C05B97AF03CC}"/>
          </ac:spMkLst>
        </pc:spChg>
        <pc:spChg chg="add mod">
          <ac:chgData name="Paula Vázquez-Valero" userId="3a0e46d7-2099-40af-a155-aa45b68bfff3" providerId="ADAL" clId="{B5433985-EAC4-4894-A656-C8ECDE1CF731}" dt="2023-02-24T08:30:02.223" v="3482" actId="20577"/>
          <ac:spMkLst>
            <pc:docMk/>
            <pc:sldMk cId="4134755157" sldId="948"/>
            <ac:spMk id="13" creationId="{8AEB977E-3D8D-2B85-7406-D45F70CB5B93}"/>
          </ac:spMkLst>
        </pc:spChg>
        <pc:spChg chg="add mod">
          <ac:chgData name="Paula Vázquez-Valero" userId="3a0e46d7-2099-40af-a155-aa45b68bfff3" providerId="ADAL" clId="{B5433985-EAC4-4894-A656-C8ECDE1CF731}" dt="2023-02-24T08:30:04.836" v="3484" actId="20577"/>
          <ac:spMkLst>
            <pc:docMk/>
            <pc:sldMk cId="4134755157" sldId="948"/>
            <ac:spMk id="14" creationId="{33B19CF0-26F1-6AC1-901A-64194CD8FB1F}"/>
          </ac:spMkLst>
        </pc:spChg>
        <pc:spChg chg="add mod">
          <ac:chgData name="Paula Vázquez-Valero" userId="3a0e46d7-2099-40af-a155-aa45b68bfff3" providerId="ADAL" clId="{B5433985-EAC4-4894-A656-C8ECDE1CF731}" dt="2023-02-24T08:30:11.542" v="3494" actId="20577"/>
          <ac:spMkLst>
            <pc:docMk/>
            <pc:sldMk cId="4134755157" sldId="948"/>
            <ac:spMk id="15" creationId="{6C63BE88-80A0-4ECA-3556-A288A3E25FA4}"/>
          </ac:spMkLst>
        </pc:spChg>
        <pc:spChg chg="add mod">
          <ac:chgData name="Paula Vázquez-Valero" userId="3a0e46d7-2099-40af-a155-aa45b68bfff3" providerId="ADAL" clId="{B5433985-EAC4-4894-A656-C8ECDE1CF731}" dt="2023-02-24T08:30:14.831" v="3499" actId="20577"/>
          <ac:spMkLst>
            <pc:docMk/>
            <pc:sldMk cId="4134755157" sldId="948"/>
            <ac:spMk id="16" creationId="{39802D19-2FF6-A965-B031-1813AC7714E9}"/>
          </ac:spMkLst>
        </pc:spChg>
        <pc:spChg chg="add mod">
          <ac:chgData name="Paula Vázquez-Valero" userId="3a0e46d7-2099-40af-a155-aa45b68bfff3" providerId="ADAL" clId="{B5433985-EAC4-4894-A656-C8ECDE1CF731}" dt="2023-02-24T08:30:23.758" v="3512" actId="688"/>
          <ac:spMkLst>
            <pc:docMk/>
            <pc:sldMk cId="4134755157" sldId="948"/>
            <ac:spMk id="17" creationId="{352C4E00-5243-6062-9E92-9D55DDD52F57}"/>
          </ac:spMkLst>
        </pc:spChg>
        <pc:spChg chg="add mod">
          <ac:chgData name="Paula Vázquez-Valero" userId="3a0e46d7-2099-40af-a155-aa45b68bfff3" providerId="ADAL" clId="{B5433985-EAC4-4894-A656-C8ECDE1CF731}" dt="2023-02-24T08:30:30.126" v="3519" actId="20577"/>
          <ac:spMkLst>
            <pc:docMk/>
            <pc:sldMk cId="4134755157" sldId="948"/>
            <ac:spMk id="18" creationId="{1A20AF88-B150-3283-5C40-63345CBF5614}"/>
          </ac:spMkLst>
        </pc:spChg>
        <pc:spChg chg="mod">
          <ac:chgData name="Paula Vázquez-Valero" userId="3a0e46d7-2099-40af-a155-aa45b68bfff3" providerId="ADAL" clId="{B5433985-EAC4-4894-A656-C8ECDE1CF731}" dt="2023-02-24T07:13:59.627" v="457" actId="1036"/>
          <ac:spMkLst>
            <pc:docMk/>
            <pc:sldMk cId="4134755157" sldId="948"/>
            <ac:spMk id="20" creationId="{902C8F7A-60E1-47BA-A5D2-269092E24632}"/>
          </ac:spMkLst>
        </pc:spChg>
        <pc:spChg chg="add mod">
          <ac:chgData name="Paula Vázquez-Valero" userId="3a0e46d7-2099-40af-a155-aa45b68bfff3" providerId="ADAL" clId="{B5433985-EAC4-4894-A656-C8ECDE1CF731}" dt="2023-02-24T08:30:32.573" v="3527" actId="20577"/>
          <ac:spMkLst>
            <pc:docMk/>
            <pc:sldMk cId="4134755157" sldId="948"/>
            <ac:spMk id="21" creationId="{EE654824-D7CB-F942-2DAD-B00F431B1DC4}"/>
          </ac:spMkLst>
        </pc:spChg>
        <pc:spChg chg="add mod">
          <ac:chgData name="Paula Vázquez-Valero" userId="3a0e46d7-2099-40af-a155-aa45b68bfff3" providerId="ADAL" clId="{B5433985-EAC4-4894-A656-C8ECDE1CF731}" dt="2023-02-24T08:30:37.770" v="3538" actId="20577"/>
          <ac:spMkLst>
            <pc:docMk/>
            <pc:sldMk cId="4134755157" sldId="948"/>
            <ac:spMk id="22" creationId="{28048E7B-CBC5-845B-189D-367427EA629F}"/>
          </ac:spMkLst>
        </pc:spChg>
        <pc:spChg chg="del">
          <ac:chgData name="Paula Vázquez-Valero" userId="3a0e46d7-2099-40af-a155-aa45b68bfff3" providerId="ADAL" clId="{B5433985-EAC4-4894-A656-C8ECDE1CF731}" dt="2023-02-24T07:13:47.488" v="450" actId="478"/>
          <ac:spMkLst>
            <pc:docMk/>
            <pc:sldMk cId="4134755157" sldId="948"/>
            <ac:spMk id="28" creationId="{E8D0F3FD-6674-482F-AD86-CC59DF404CE2}"/>
          </ac:spMkLst>
        </pc:spChg>
        <pc:spChg chg="del">
          <ac:chgData name="Paula Vázquez-Valero" userId="3a0e46d7-2099-40af-a155-aa45b68bfff3" providerId="ADAL" clId="{B5433985-EAC4-4894-A656-C8ECDE1CF731}" dt="2023-02-24T07:13:31.996" v="441" actId="478"/>
          <ac:spMkLst>
            <pc:docMk/>
            <pc:sldMk cId="4134755157" sldId="948"/>
            <ac:spMk id="33" creationId="{F6EBF477-5B38-42D2-8306-ABF1F35CD572}"/>
          </ac:spMkLst>
        </pc:spChg>
        <pc:spChg chg="mod">
          <ac:chgData name="Paula Vázquez-Valero" userId="3a0e46d7-2099-40af-a155-aa45b68bfff3" providerId="ADAL" clId="{B5433985-EAC4-4894-A656-C8ECDE1CF731}" dt="2023-02-24T08:27:03.065" v="3226" actId="20577"/>
          <ac:spMkLst>
            <pc:docMk/>
            <pc:sldMk cId="4134755157" sldId="948"/>
            <ac:spMk id="54" creationId="{13D71F2A-16AF-4A07-9E21-E2C0CC74C153}"/>
          </ac:spMkLst>
        </pc:spChg>
        <pc:spChg chg="mod">
          <ac:chgData name="Paula Vázquez-Valero" userId="3a0e46d7-2099-40af-a155-aa45b68bfff3" providerId="ADAL" clId="{B5433985-EAC4-4894-A656-C8ECDE1CF731}" dt="2023-02-24T08:27:05.540" v="3230" actId="20577"/>
          <ac:spMkLst>
            <pc:docMk/>
            <pc:sldMk cId="4134755157" sldId="948"/>
            <ac:spMk id="55" creationId="{8E7E88DD-FBC5-468A-AD40-981AD2499DFB}"/>
          </ac:spMkLst>
        </pc:spChg>
        <pc:spChg chg="mod">
          <ac:chgData name="Paula Vázquez-Valero" userId="3a0e46d7-2099-40af-a155-aa45b68bfff3" providerId="ADAL" clId="{B5433985-EAC4-4894-A656-C8ECDE1CF731}" dt="2023-02-24T08:27:09.501" v="3241" actId="20577"/>
          <ac:spMkLst>
            <pc:docMk/>
            <pc:sldMk cId="4134755157" sldId="948"/>
            <ac:spMk id="56" creationId="{79D09302-A4AF-421C-ABA6-0D37DEF7A1B8}"/>
          </ac:spMkLst>
        </pc:spChg>
        <pc:spChg chg="del">
          <ac:chgData name="Paula Vázquez-Valero" userId="3a0e46d7-2099-40af-a155-aa45b68bfff3" providerId="ADAL" clId="{B5433985-EAC4-4894-A656-C8ECDE1CF731}" dt="2023-02-24T07:14:09.503" v="459" actId="478"/>
          <ac:spMkLst>
            <pc:docMk/>
            <pc:sldMk cId="4134755157" sldId="948"/>
            <ac:spMk id="57" creationId="{3A49D3B9-70E6-429E-B993-B6674EBDF095}"/>
          </ac:spMkLst>
        </pc:spChg>
        <pc:spChg chg="del">
          <ac:chgData name="Paula Vázquez-Valero" userId="3a0e46d7-2099-40af-a155-aa45b68bfff3" providerId="ADAL" clId="{B5433985-EAC4-4894-A656-C8ECDE1CF731}" dt="2023-02-24T07:14:09.503" v="459" actId="478"/>
          <ac:spMkLst>
            <pc:docMk/>
            <pc:sldMk cId="4134755157" sldId="948"/>
            <ac:spMk id="58" creationId="{65E34EA1-9D24-466A-A6F1-7CE3FFC5E279}"/>
          </ac:spMkLst>
        </pc:spChg>
        <pc:spChg chg="del">
          <ac:chgData name="Paula Vázquez-Valero" userId="3a0e46d7-2099-40af-a155-aa45b68bfff3" providerId="ADAL" clId="{B5433985-EAC4-4894-A656-C8ECDE1CF731}" dt="2023-02-24T07:14:09.503" v="459" actId="478"/>
          <ac:spMkLst>
            <pc:docMk/>
            <pc:sldMk cId="4134755157" sldId="948"/>
            <ac:spMk id="59" creationId="{60DD9CD9-C857-4BA1-BA3A-2F2F19249444}"/>
          </ac:spMkLst>
        </pc:spChg>
        <pc:spChg chg="del">
          <ac:chgData name="Paula Vázquez-Valero" userId="3a0e46d7-2099-40af-a155-aa45b68bfff3" providerId="ADAL" clId="{B5433985-EAC4-4894-A656-C8ECDE1CF731}" dt="2023-02-24T07:14:02.422" v="458" actId="478"/>
          <ac:spMkLst>
            <pc:docMk/>
            <pc:sldMk cId="4134755157" sldId="948"/>
            <ac:spMk id="60" creationId="{BAF6C47D-C68B-46B3-AF1F-AD7121C530E3}"/>
          </ac:spMkLst>
        </pc:spChg>
        <pc:spChg chg="del">
          <ac:chgData name="Paula Vázquez-Valero" userId="3a0e46d7-2099-40af-a155-aa45b68bfff3" providerId="ADAL" clId="{B5433985-EAC4-4894-A656-C8ECDE1CF731}" dt="2023-02-24T07:14:02.422" v="458" actId="478"/>
          <ac:spMkLst>
            <pc:docMk/>
            <pc:sldMk cId="4134755157" sldId="948"/>
            <ac:spMk id="61" creationId="{043F40DE-EF64-4213-B68D-AA4CEC430A71}"/>
          </ac:spMkLst>
        </pc:spChg>
        <pc:spChg chg="del">
          <ac:chgData name="Paula Vázquez-Valero" userId="3a0e46d7-2099-40af-a155-aa45b68bfff3" providerId="ADAL" clId="{B5433985-EAC4-4894-A656-C8ECDE1CF731}" dt="2023-02-24T07:14:02.422" v="458" actId="478"/>
          <ac:spMkLst>
            <pc:docMk/>
            <pc:sldMk cId="4134755157" sldId="948"/>
            <ac:spMk id="62" creationId="{7A3CA6E2-EAE7-4AB8-B4D0-5A61BDACAC38}"/>
          </ac:spMkLst>
        </pc:spChg>
        <pc:spChg chg="del">
          <ac:chgData name="Paula Vázquez-Valero" userId="3a0e46d7-2099-40af-a155-aa45b68bfff3" providerId="ADAL" clId="{B5433985-EAC4-4894-A656-C8ECDE1CF731}" dt="2023-02-24T07:14:02.422" v="458" actId="478"/>
          <ac:spMkLst>
            <pc:docMk/>
            <pc:sldMk cId="4134755157" sldId="948"/>
            <ac:spMk id="63" creationId="{F6958ABA-A050-4950-A8D8-242649851302}"/>
          </ac:spMkLst>
        </pc:spChg>
        <pc:spChg chg="del">
          <ac:chgData name="Paula Vázquez-Valero" userId="3a0e46d7-2099-40af-a155-aa45b68bfff3" providerId="ADAL" clId="{B5433985-EAC4-4894-A656-C8ECDE1CF731}" dt="2023-02-24T07:14:02.422" v="458" actId="478"/>
          <ac:spMkLst>
            <pc:docMk/>
            <pc:sldMk cId="4134755157" sldId="948"/>
            <ac:spMk id="64" creationId="{32BAA5BC-CB21-43F2-B3F8-F465E6C6534C}"/>
          </ac:spMkLst>
        </pc:spChg>
        <pc:spChg chg="del">
          <ac:chgData name="Paula Vázquez-Valero" userId="3a0e46d7-2099-40af-a155-aa45b68bfff3" providerId="ADAL" clId="{B5433985-EAC4-4894-A656-C8ECDE1CF731}" dt="2023-02-24T07:14:02.422" v="458" actId="478"/>
          <ac:spMkLst>
            <pc:docMk/>
            <pc:sldMk cId="4134755157" sldId="948"/>
            <ac:spMk id="65" creationId="{896C1059-FF57-43C1-A90B-45BFA8AD75E8}"/>
          </ac:spMkLst>
        </pc:spChg>
        <pc:spChg chg="del">
          <ac:chgData name="Paula Vázquez-Valero" userId="3a0e46d7-2099-40af-a155-aa45b68bfff3" providerId="ADAL" clId="{B5433985-EAC4-4894-A656-C8ECDE1CF731}" dt="2023-02-24T07:14:02.422" v="458" actId="478"/>
          <ac:spMkLst>
            <pc:docMk/>
            <pc:sldMk cId="4134755157" sldId="948"/>
            <ac:spMk id="66" creationId="{2CF60C0F-D5E4-4956-85D2-7614F4918EBE}"/>
          </ac:spMkLst>
        </pc:spChg>
        <pc:spChg chg="del">
          <ac:chgData name="Paula Vázquez-Valero" userId="3a0e46d7-2099-40af-a155-aa45b68bfff3" providerId="ADAL" clId="{B5433985-EAC4-4894-A656-C8ECDE1CF731}" dt="2023-02-24T07:14:02.422" v="458" actId="478"/>
          <ac:spMkLst>
            <pc:docMk/>
            <pc:sldMk cId="4134755157" sldId="948"/>
            <ac:spMk id="67" creationId="{7DCA4893-05F2-410E-A3A2-1D32444891F4}"/>
          </ac:spMkLst>
        </pc:spChg>
        <pc:spChg chg="del">
          <ac:chgData name="Paula Vázquez-Valero" userId="3a0e46d7-2099-40af-a155-aa45b68bfff3" providerId="ADAL" clId="{B5433985-EAC4-4894-A656-C8ECDE1CF731}" dt="2023-02-24T07:14:02.422" v="458" actId="478"/>
          <ac:spMkLst>
            <pc:docMk/>
            <pc:sldMk cId="4134755157" sldId="948"/>
            <ac:spMk id="68" creationId="{44C68231-7D7B-48B1-BE28-5AA4C83CE289}"/>
          </ac:spMkLst>
        </pc:spChg>
        <pc:spChg chg="del">
          <ac:chgData name="Paula Vázquez-Valero" userId="3a0e46d7-2099-40af-a155-aa45b68bfff3" providerId="ADAL" clId="{B5433985-EAC4-4894-A656-C8ECDE1CF731}" dt="2023-02-24T07:14:02.422" v="458" actId="478"/>
          <ac:spMkLst>
            <pc:docMk/>
            <pc:sldMk cId="4134755157" sldId="948"/>
            <ac:spMk id="69" creationId="{BBDB1E49-09F2-4543-A081-72E6ED8C2B28}"/>
          </ac:spMkLst>
        </pc:spChg>
        <pc:spChg chg="del">
          <ac:chgData name="Paula Vázquez-Valero" userId="3a0e46d7-2099-40af-a155-aa45b68bfff3" providerId="ADAL" clId="{B5433985-EAC4-4894-A656-C8ECDE1CF731}" dt="2023-02-24T07:14:02.422" v="458" actId="478"/>
          <ac:spMkLst>
            <pc:docMk/>
            <pc:sldMk cId="4134755157" sldId="948"/>
            <ac:spMk id="70" creationId="{E24DCAC2-1AA3-4BA5-B5F3-4E4902680F5D}"/>
          </ac:spMkLst>
        </pc:spChg>
        <pc:spChg chg="del">
          <ac:chgData name="Paula Vázquez-Valero" userId="3a0e46d7-2099-40af-a155-aa45b68bfff3" providerId="ADAL" clId="{B5433985-EAC4-4894-A656-C8ECDE1CF731}" dt="2023-02-24T07:14:02.422" v="458" actId="478"/>
          <ac:spMkLst>
            <pc:docMk/>
            <pc:sldMk cId="4134755157" sldId="948"/>
            <ac:spMk id="71" creationId="{265289F3-7170-4C48-8921-C5BDCC596539}"/>
          </ac:spMkLst>
        </pc:spChg>
        <pc:graphicFrameChg chg="mod modGraphic">
          <ac:chgData name="Paula Vázquez-Valero" userId="3a0e46d7-2099-40af-a155-aa45b68bfff3" providerId="ADAL" clId="{B5433985-EAC4-4894-A656-C8ECDE1CF731}" dt="2023-02-24T08:30:51.693" v="3542" actId="14734"/>
          <ac:graphicFrameMkLst>
            <pc:docMk/>
            <pc:sldMk cId="4134755157" sldId="948"/>
            <ac:graphicFrameMk id="72" creationId="{01CDDC8D-F56F-46FB-A324-83F96C7BFAE3}"/>
          </ac:graphicFrameMkLst>
        </pc:graphicFrameChg>
      </pc:sldChg>
      <pc:sldChg chg="addSp delSp modSp mod delAnim modAnim modNotesTx">
        <pc:chgData name="Paula Vázquez-Valero" userId="3a0e46d7-2099-40af-a155-aa45b68bfff3" providerId="ADAL" clId="{B5433985-EAC4-4894-A656-C8ECDE1CF731}" dt="2023-02-24T08:27:34.871" v="3263" actId="5793"/>
        <pc:sldMkLst>
          <pc:docMk/>
          <pc:sldMk cId="1614989165" sldId="949"/>
        </pc:sldMkLst>
        <pc:spChg chg="mod">
          <ac:chgData name="Paula Vázquez-Valero" userId="3a0e46d7-2099-40af-a155-aa45b68bfff3" providerId="ADAL" clId="{B5433985-EAC4-4894-A656-C8ECDE1CF731}" dt="2023-02-24T07:08:54.840" v="423" actId="1036"/>
          <ac:spMkLst>
            <pc:docMk/>
            <pc:sldMk cId="1614989165" sldId="949"/>
            <ac:spMk id="2" creationId="{9E5D7D67-0354-4144-9687-63666CDEA2E4}"/>
          </ac:spMkLst>
        </pc:spChg>
        <pc:spChg chg="add mod">
          <ac:chgData name="Paula Vázquez-Valero" userId="3a0e46d7-2099-40af-a155-aa45b68bfff3" providerId="ADAL" clId="{B5433985-EAC4-4894-A656-C8ECDE1CF731}" dt="2023-02-24T07:08:21.005" v="400"/>
          <ac:spMkLst>
            <pc:docMk/>
            <pc:sldMk cId="1614989165" sldId="949"/>
            <ac:spMk id="3" creationId="{F01CF1BC-CA50-9547-3BD4-BB7B1E6BEA94}"/>
          </ac:spMkLst>
        </pc:spChg>
        <pc:spChg chg="add del mod">
          <ac:chgData name="Paula Vázquez-Valero" userId="3a0e46d7-2099-40af-a155-aa45b68bfff3" providerId="ADAL" clId="{B5433985-EAC4-4894-A656-C8ECDE1CF731}" dt="2023-02-24T07:26:24.903" v="981" actId="478"/>
          <ac:spMkLst>
            <pc:docMk/>
            <pc:sldMk cId="1614989165" sldId="949"/>
            <ac:spMk id="5" creationId="{984FC48F-4EDF-B570-65F8-4D31338616EF}"/>
          </ac:spMkLst>
        </pc:spChg>
        <pc:spChg chg="add mod">
          <ac:chgData name="Paula Vázquez-Valero" userId="3a0e46d7-2099-40af-a155-aa45b68bfff3" providerId="ADAL" clId="{B5433985-EAC4-4894-A656-C8ECDE1CF731}" dt="2023-02-24T07:26:05.165" v="979" actId="14100"/>
          <ac:spMkLst>
            <pc:docMk/>
            <pc:sldMk cId="1614989165" sldId="949"/>
            <ac:spMk id="6" creationId="{4EB76DA7-0A29-8D6F-3ABF-D317DC0E65D6}"/>
          </ac:spMkLst>
        </pc:spChg>
        <pc:spChg chg="add mod">
          <ac:chgData name="Paula Vázquez-Valero" userId="3a0e46d7-2099-40af-a155-aa45b68bfff3" providerId="ADAL" clId="{B5433985-EAC4-4894-A656-C8ECDE1CF731}" dt="2023-02-24T07:25:50.455" v="967" actId="1038"/>
          <ac:spMkLst>
            <pc:docMk/>
            <pc:sldMk cId="1614989165" sldId="949"/>
            <ac:spMk id="7" creationId="{B9F49DC4-6C42-D17C-AD44-2DC3AD2C03D8}"/>
          </ac:spMkLst>
        </pc:spChg>
        <pc:spChg chg="add mod">
          <ac:chgData name="Paula Vázquez-Valero" userId="3a0e46d7-2099-40af-a155-aa45b68bfff3" providerId="ADAL" clId="{B5433985-EAC4-4894-A656-C8ECDE1CF731}" dt="2023-02-24T07:25:55.868" v="976" actId="1035"/>
          <ac:spMkLst>
            <pc:docMk/>
            <pc:sldMk cId="1614989165" sldId="949"/>
            <ac:spMk id="8" creationId="{FDEFFF11-763B-630E-D640-9C32B975F5C3}"/>
          </ac:spMkLst>
        </pc:spChg>
        <pc:spChg chg="add del mod">
          <ac:chgData name="Paula Vázquez-Valero" userId="3a0e46d7-2099-40af-a155-aa45b68bfff3" providerId="ADAL" clId="{B5433985-EAC4-4894-A656-C8ECDE1CF731}" dt="2023-02-24T07:26:14.043" v="980" actId="478"/>
          <ac:spMkLst>
            <pc:docMk/>
            <pc:sldMk cId="1614989165" sldId="949"/>
            <ac:spMk id="9" creationId="{23ADFC04-0AEE-C6A2-131F-5FC0F1189A4A}"/>
          </ac:spMkLst>
        </pc:spChg>
        <pc:spChg chg="add del mod">
          <ac:chgData name="Paula Vázquez-Valero" userId="3a0e46d7-2099-40af-a155-aa45b68bfff3" providerId="ADAL" clId="{B5433985-EAC4-4894-A656-C8ECDE1CF731}" dt="2023-02-24T07:26:14.043" v="980" actId="478"/>
          <ac:spMkLst>
            <pc:docMk/>
            <pc:sldMk cId="1614989165" sldId="949"/>
            <ac:spMk id="10" creationId="{735EEB1B-0976-9301-2E56-7FFE96C810AE}"/>
          </ac:spMkLst>
        </pc:spChg>
        <pc:spChg chg="add del mod">
          <ac:chgData name="Paula Vázquez-Valero" userId="3a0e46d7-2099-40af-a155-aa45b68bfff3" providerId="ADAL" clId="{B5433985-EAC4-4894-A656-C8ECDE1CF731}" dt="2023-02-24T07:26:14.043" v="980" actId="478"/>
          <ac:spMkLst>
            <pc:docMk/>
            <pc:sldMk cId="1614989165" sldId="949"/>
            <ac:spMk id="11" creationId="{DDCCB57E-F76B-0547-B534-AF72B1C66B12}"/>
          </ac:spMkLst>
        </pc:spChg>
        <pc:spChg chg="add del mod">
          <ac:chgData name="Paula Vázquez-Valero" userId="3a0e46d7-2099-40af-a155-aa45b68bfff3" providerId="ADAL" clId="{B5433985-EAC4-4894-A656-C8ECDE1CF731}" dt="2023-02-24T07:26:14.043" v="980" actId="478"/>
          <ac:spMkLst>
            <pc:docMk/>
            <pc:sldMk cId="1614989165" sldId="949"/>
            <ac:spMk id="12" creationId="{7A38D633-7FCB-DDE7-B99B-5AE7C8251452}"/>
          </ac:spMkLst>
        </pc:spChg>
        <pc:spChg chg="add del mod">
          <ac:chgData name="Paula Vázquez-Valero" userId="3a0e46d7-2099-40af-a155-aa45b68bfff3" providerId="ADAL" clId="{B5433985-EAC4-4894-A656-C8ECDE1CF731}" dt="2023-02-24T07:26:14.043" v="980" actId="478"/>
          <ac:spMkLst>
            <pc:docMk/>
            <pc:sldMk cId="1614989165" sldId="949"/>
            <ac:spMk id="13" creationId="{DB60A3F6-5D24-F53C-9610-28058628BB3A}"/>
          </ac:spMkLst>
        </pc:spChg>
        <pc:spChg chg="add del mod">
          <ac:chgData name="Paula Vázquez-Valero" userId="3a0e46d7-2099-40af-a155-aa45b68bfff3" providerId="ADAL" clId="{B5433985-EAC4-4894-A656-C8ECDE1CF731}" dt="2023-02-24T07:26:14.043" v="980" actId="478"/>
          <ac:spMkLst>
            <pc:docMk/>
            <pc:sldMk cId="1614989165" sldId="949"/>
            <ac:spMk id="14" creationId="{8424CCAB-5830-8937-10B9-65486E85D6DA}"/>
          </ac:spMkLst>
        </pc:spChg>
        <pc:spChg chg="add del mod">
          <ac:chgData name="Paula Vázquez-Valero" userId="3a0e46d7-2099-40af-a155-aa45b68bfff3" providerId="ADAL" clId="{B5433985-EAC4-4894-A656-C8ECDE1CF731}" dt="2023-02-24T07:28:42.292" v="1171" actId="478"/>
          <ac:spMkLst>
            <pc:docMk/>
            <pc:sldMk cId="1614989165" sldId="949"/>
            <ac:spMk id="16" creationId="{570B29A2-E51E-3506-1227-9D9ADA7D3B59}"/>
          </ac:spMkLst>
        </pc:spChg>
        <pc:spChg chg="add mod">
          <ac:chgData name="Paula Vázquez-Valero" userId="3a0e46d7-2099-40af-a155-aa45b68bfff3" providerId="ADAL" clId="{B5433985-EAC4-4894-A656-C8ECDE1CF731}" dt="2023-02-24T07:27:09.442" v="1031" actId="20577"/>
          <ac:spMkLst>
            <pc:docMk/>
            <pc:sldMk cId="1614989165" sldId="949"/>
            <ac:spMk id="17" creationId="{F5A71A84-1F85-25C8-89E7-50F7DB27B54E}"/>
          </ac:spMkLst>
        </pc:spChg>
        <pc:spChg chg="add mod">
          <ac:chgData name="Paula Vázquez-Valero" userId="3a0e46d7-2099-40af-a155-aa45b68bfff3" providerId="ADAL" clId="{B5433985-EAC4-4894-A656-C8ECDE1CF731}" dt="2023-02-24T07:27:13.919" v="1040" actId="20577"/>
          <ac:spMkLst>
            <pc:docMk/>
            <pc:sldMk cId="1614989165" sldId="949"/>
            <ac:spMk id="18" creationId="{33AAA95A-B009-1575-BFBD-63A80C0C8DCC}"/>
          </ac:spMkLst>
        </pc:spChg>
        <pc:spChg chg="mod">
          <ac:chgData name="Paula Vázquez-Valero" userId="3a0e46d7-2099-40af-a155-aa45b68bfff3" providerId="ADAL" clId="{B5433985-EAC4-4894-A656-C8ECDE1CF731}" dt="2023-02-24T07:08:58.047" v="426" actId="1036"/>
          <ac:spMkLst>
            <pc:docMk/>
            <pc:sldMk cId="1614989165" sldId="949"/>
            <ac:spMk id="20" creationId="{902C8F7A-60E1-47BA-A5D2-269092E24632}"/>
          </ac:spMkLst>
        </pc:spChg>
        <pc:spChg chg="add mod">
          <ac:chgData name="Paula Vázquez-Valero" userId="3a0e46d7-2099-40af-a155-aa45b68bfff3" providerId="ADAL" clId="{B5433985-EAC4-4894-A656-C8ECDE1CF731}" dt="2023-02-24T07:27:18.930" v="1054" actId="20577"/>
          <ac:spMkLst>
            <pc:docMk/>
            <pc:sldMk cId="1614989165" sldId="949"/>
            <ac:spMk id="21" creationId="{B41AC576-0B3A-6EE9-769D-7C8D5C0AE804}"/>
          </ac:spMkLst>
        </pc:spChg>
        <pc:spChg chg="add mod">
          <ac:chgData name="Paula Vázquez-Valero" userId="3a0e46d7-2099-40af-a155-aa45b68bfff3" providerId="ADAL" clId="{B5433985-EAC4-4894-A656-C8ECDE1CF731}" dt="2023-02-24T07:27:29.282" v="1074" actId="20577"/>
          <ac:spMkLst>
            <pc:docMk/>
            <pc:sldMk cId="1614989165" sldId="949"/>
            <ac:spMk id="22" creationId="{D5E8D4DF-CDDA-6B1B-8E84-80FA89454106}"/>
          </ac:spMkLst>
        </pc:spChg>
        <pc:spChg chg="add mod">
          <ac:chgData name="Paula Vázquez-Valero" userId="3a0e46d7-2099-40af-a155-aa45b68bfff3" providerId="ADAL" clId="{B5433985-EAC4-4894-A656-C8ECDE1CF731}" dt="2023-02-24T07:27:35.590" v="1089" actId="1038"/>
          <ac:spMkLst>
            <pc:docMk/>
            <pc:sldMk cId="1614989165" sldId="949"/>
            <ac:spMk id="23" creationId="{16068E93-4356-AE73-BC8A-696BF518D58E}"/>
          </ac:spMkLst>
        </pc:spChg>
        <pc:spChg chg="add mod">
          <ac:chgData name="Paula Vázquez-Valero" userId="3a0e46d7-2099-40af-a155-aa45b68bfff3" providerId="ADAL" clId="{B5433985-EAC4-4894-A656-C8ECDE1CF731}" dt="2023-02-24T07:27:46.582" v="1111" actId="1036"/>
          <ac:spMkLst>
            <pc:docMk/>
            <pc:sldMk cId="1614989165" sldId="949"/>
            <ac:spMk id="24" creationId="{9A222909-97C8-9E42-71B3-5464C94535D4}"/>
          </ac:spMkLst>
        </pc:spChg>
        <pc:spChg chg="add mod">
          <ac:chgData name="Paula Vázquez-Valero" userId="3a0e46d7-2099-40af-a155-aa45b68bfff3" providerId="ADAL" clId="{B5433985-EAC4-4894-A656-C8ECDE1CF731}" dt="2023-02-24T07:29:18.431" v="1203" actId="1038"/>
          <ac:spMkLst>
            <pc:docMk/>
            <pc:sldMk cId="1614989165" sldId="949"/>
            <ac:spMk id="26" creationId="{31C4EBE1-3A05-7A30-D605-438A0D9EFA7A}"/>
          </ac:spMkLst>
        </pc:spChg>
        <pc:spChg chg="add mod">
          <ac:chgData name="Paula Vázquez-Valero" userId="3a0e46d7-2099-40af-a155-aa45b68bfff3" providerId="ADAL" clId="{B5433985-EAC4-4894-A656-C8ECDE1CF731}" dt="2023-02-24T07:29:25.680" v="1219" actId="20577"/>
          <ac:spMkLst>
            <pc:docMk/>
            <pc:sldMk cId="1614989165" sldId="949"/>
            <ac:spMk id="27" creationId="{48AD09FC-32DD-FF66-903A-5DA31D2A3AEF}"/>
          </ac:spMkLst>
        </pc:spChg>
        <pc:spChg chg="del">
          <ac:chgData name="Paula Vázquez-Valero" userId="3a0e46d7-2099-40af-a155-aa45b68bfff3" providerId="ADAL" clId="{B5433985-EAC4-4894-A656-C8ECDE1CF731}" dt="2023-02-24T07:08:28.812" v="403" actId="478"/>
          <ac:spMkLst>
            <pc:docMk/>
            <pc:sldMk cId="1614989165" sldId="949"/>
            <ac:spMk id="28" creationId="{E8D0F3FD-6674-482F-AD86-CC59DF404CE2}"/>
          </ac:spMkLst>
        </pc:spChg>
        <pc:spChg chg="add mod">
          <ac:chgData name="Paula Vázquez-Valero" userId="3a0e46d7-2099-40af-a155-aa45b68bfff3" providerId="ADAL" clId="{B5433985-EAC4-4894-A656-C8ECDE1CF731}" dt="2023-02-24T07:29:32.481" v="1235" actId="20577"/>
          <ac:spMkLst>
            <pc:docMk/>
            <pc:sldMk cId="1614989165" sldId="949"/>
            <ac:spMk id="29" creationId="{8F3537FC-CC3C-D917-A1AC-CD5598B6BDCB}"/>
          </ac:spMkLst>
        </pc:spChg>
        <pc:spChg chg="add mod">
          <ac:chgData name="Paula Vázquez-Valero" userId="3a0e46d7-2099-40af-a155-aa45b68bfff3" providerId="ADAL" clId="{B5433985-EAC4-4894-A656-C8ECDE1CF731}" dt="2023-02-24T07:29:55.851" v="1259" actId="20577"/>
          <ac:spMkLst>
            <pc:docMk/>
            <pc:sldMk cId="1614989165" sldId="949"/>
            <ac:spMk id="30" creationId="{AF8152F7-8637-880D-9866-A33D0A3286F2}"/>
          </ac:spMkLst>
        </pc:spChg>
        <pc:spChg chg="add mod">
          <ac:chgData name="Paula Vázquez-Valero" userId="3a0e46d7-2099-40af-a155-aa45b68bfff3" providerId="ADAL" clId="{B5433985-EAC4-4894-A656-C8ECDE1CF731}" dt="2023-02-24T07:30:04.896" v="1271" actId="1036"/>
          <ac:spMkLst>
            <pc:docMk/>
            <pc:sldMk cId="1614989165" sldId="949"/>
            <ac:spMk id="31" creationId="{A8517061-209D-F66D-D9B1-37CA04D4AB36}"/>
          </ac:spMkLst>
        </pc:spChg>
        <pc:spChg chg="add mod">
          <ac:chgData name="Paula Vázquez-Valero" userId="3a0e46d7-2099-40af-a155-aa45b68bfff3" providerId="ADAL" clId="{B5433985-EAC4-4894-A656-C8ECDE1CF731}" dt="2023-02-24T07:30:17.207" v="1289" actId="1036"/>
          <ac:spMkLst>
            <pc:docMk/>
            <pc:sldMk cId="1614989165" sldId="949"/>
            <ac:spMk id="32" creationId="{D60F7AC4-7CCE-89ED-747E-9BE14794D3EF}"/>
          </ac:spMkLst>
        </pc:spChg>
        <pc:spChg chg="del">
          <ac:chgData name="Paula Vázquez-Valero" userId="3a0e46d7-2099-40af-a155-aa45b68bfff3" providerId="ADAL" clId="{B5433985-EAC4-4894-A656-C8ECDE1CF731}" dt="2023-02-24T07:08:20.704" v="399" actId="478"/>
          <ac:spMkLst>
            <pc:docMk/>
            <pc:sldMk cId="1614989165" sldId="949"/>
            <ac:spMk id="33" creationId="{F6EBF477-5B38-42D2-8306-ABF1F35CD572}"/>
          </ac:spMkLst>
        </pc:spChg>
        <pc:spChg chg="mod">
          <ac:chgData name="Paula Vázquez-Valero" userId="3a0e46d7-2099-40af-a155-aa45b68bfff3" providerId="ADAL" clId="{B5433985-EAC4-4894-A656-C8ECDE1CF731}" dt="2023-02-24T07:25:26.385" v="913" actId="20577"/>
          <ac:spMkLst>
            <pc:docMk/>
            <pc:sldMk cId="1614989165" sldId="949"/>
            <ac:spMk id="54" creationId="{61FD9AC4-A821-4C02-A2B0-9B0C124FD38B}"/>
          </ac:spMkLst>
        </pc:spChg>
        <pc:spChg chg="mod">
          <ac:chgData name="Paula Vázquez-Valero" userId="3a0e46d7-2099-40af-a155-aa45b68bfff3" providerId="ADAL" clId="{B5433985-EAC4-4894-A656-C8ECDE1CF731}" dt="2023-02-24T07:25:34.865" v="935" actId="20577"/>
          <ac:spMkLst>
            <pc:docMk/>
            <pc:sldMk cId="1614989165" sldId="949"/>
            <ac:spMk id="55" creationId="{01FDF8A7-13C4-4EDB-8458-850B90356D28}"/>
          </ac:spMkLst>
        </pc:spChg>
        <pc:spChg chg="mod">
          <ac:chgData name="Paula Vázquez-Valero" userId="3a0e46d7-2099-40af-a155-aa45b68bfff3" providerId="ADAL" clId="{B5433985-EAC4-4894-A656-C8ECDE1CF731}" dt="2023-02-24T07:25:37.793" v="942" actId="20577"/>
          <ac:spMkLst>
            <pc:docMk/>
            <pc:sldMk cId="1614989165" sldId="949"/>
            <ac:spMk id="56" creationId="{1759C833-0C6D-48EC-B259-4591D680362A}"/>
          </ac:spMkLst>
        </pc:spChg>
        <pc:spChg chg="del">
          <ac:chgData name="Paula Vázquez-Valero" userId="3a0e46d7-2099-40af-a155-aa45b68bfff3" providerId="ADAL" clId="{B5433985-EAC4-4894-A656-C8ECDE1CF731}" dt="2023-02-24T07:12:42.466" v="427" actId="478"/>
          <ac:spMkLst>
            <pc:docMk/>
            <pc:sldMk cId="1614989165" sldId="949"/>
            <ac:spMk id="57" creationId="{5973814E-E49F-449C-BDE4-4F3596426099}"/>
          </ac:spMkLst>
        </pc:spChg>
        <pc:spChg chg="del">
          <ac:chgData name="Paula Vázquez-Valero" userId="3a0e46d7-2099-40af-a155-aa45b68bfff3" providerId="ADAL" clId="{B5433985-EAC4-4894-A656-C8ECDE1CF731}" dt="2023-02-24T07:12:42.466" v="427" actId="478"/>
          <ac:spMkLst>
            <pc:docMk/>
            <pc:sldMk cId="1614989165" sldId="949"/>
            <ac:spMk id="58" creationId="{2981D5F8-CA47-43C8-ADA1-A45CB472E7D9}"/>
          </ac:spMkLst>
        </pc:spChg>
        <pc:spChg chg="del">
          <ac:chgData name="Paula Vázquez-Valero" userId="3a0e46d7-2099-40af-a155-aa45b68bfff3" providerId="ADAL" clId="{B5433985-EAC4-4894-A656-C8ECDE1CF731}" dt="2023-02-24T07:12:42.466" v="427" actId="478"/>
          <ac:spMkLst>
            <pc:docMk/>
            <pc:sldMk cId="1614989165" sldId="949"/>
            <ac:spMk id="59" creationId="{5612DC47-9E29-4971-BC60-9ADA12E454FB}"/>
          </ac:spMkLst>
        </pc:spChg>
        <pc:spChg chg="del">
          <ac:chgData name="Paula Vázquez-Valero" userId="3a0e46d7-2099-40af-a155-aa45b68bfff3" providerId="ADAL" clId="{B5433985-EAC4-4894-A656-C8ECDE1CF731}" dt="2023-02-24T07:12:42.466" v="427" actId="478"/>
          <ac:spMkLst>
            <pc:docMk/>
            <pc:sldMk cId="1614989165" sldId="949"/>
            <ac:spMk id="60" creationId="{95E83E22-892F-48A5-A2A0-66DB41046C23}"/>
          </ac:spMkLst>
        </pc:spChg>
        <pc:spChg chg="del">
          <ac:chgData name="Paula Vázquez-Valero" userId="3a0e46d7-2099-40af-a155-aa45b68bfff3" providerId="ADAL" clId="{B5433985-EAC4-4894-A656-C8ECDE1CF731}" dt="2023-02-24T07:12:42.466" v="427" actId="478"/>
          <ac:spMkLst>
            <pc:docMk/>
            <pc:sldMk cId="1614989165" sldId="949"/>
            <ac:spMk id="61" creationId="{74A0B398-F6AB-4339-B70D-A0735AB6CFAC}"/>
          </ac:spMkLst>
        </pc:spChg>
        <pc:spChg chg="del">
          <ac:chgData name="Paula Vázquez-Valero" userId="3a0e46d7-2099-40af-a155-aa45b68bfff3" providerId="ADAL" clId="{B5433985-EAC4-4894-A656-C8ECDE1CF731}" dt="2023-02-24T07:12:42.466" v="427" actId="478"/>
          <ac:spMkLst>
            <pc:docMk/>
            <pc:sldMk cId="1614989165" sldId="949"/>
            <ac:spMk id="62" creationId="{78FAD5A7-DB55-4273-8209-922F856B8D7B}"/>
          </ac:spMkLst>
        </pc:spChg>
        <pc:spChg chg="del">
          <ac:chgData name="Paula Vázquez-Valero" userId="3a0e46d7-2099-40af-a155-aa45b68bfff3" providerId="ADAL" clId="{B5433985-EAC4-4894-A656-C8ECDE1CF731}" dt="2023-02-24T07:12:42.466" v="427" actId="478"/>
          <ac:spMkLst>
            <pc:docMk/>
            <pc:sldMk cId="1614989165" sldId="949"/>
            <ac:spMk id="63" creationId="{43F152F7-6495-4CD4-8570-12D658B76742}"/>
          </ac:spMkLst>
        </pc:spChg>
        <pc:spChg chg="del">
          <ac:chgData name="Paula Vázquez-Valero" userId="3a0e46d7-2099-40af-a155-aa45b68bfff3" providerId="ADAL" clId="{B5433985-EAC4-4894-A656-C8ECDE1CF731}" dt="2023-02-24T07:12:42.466" v="427" actId="478"/>
          <ac:spMkLst>
            <pc:docMk/>
            <pc:sldMk cId="1614989165" sldId="949"/>
            <ac:spMk id="64" creationId="{A93A5DA6-10E0-4FD9-BADE-63D6D9C5E353}"/>
          </ac:spMkLst>
        </pc:spChg>
        <pc:spChg chg="del">
          <ac:chgData name="Paula Vázquez-Valero" userId="3a0e46d7-2099-40af-a155-aa45b68bfff3" providerId="ADAL" clId="{B5433985-EAC4-4894-A656-C8ECDE1CF731}" dt="2023-02-24T07:12:42.466" v="427" actId="478"/>
          <ac:spMkLst>
            <pc:docMk/>
            <pc:sldMk cId="1614989165" sldId="949"/>
            <ac:spMk id="65" creationId="{58DC820A-E3F5-4391-AC86-D9EAC1D48A10}"/>
          </ac:spMkLst>
        </pc:spChg>
        <pc:spChg chg="del">
          <ac:chgData name="Paula Vázquez-Valero" userId="3a0e46d7-2099-40af-a155-aa45b68bfff3" providerId="ADAL" clId="{B5433985-EAC4-4894-A656-C8ECDE1CF731}" dt="2023-02-24T07:12:42.466" v="427" actId="478"/>
          <ac:spMkLst>
            <pc:docMk/>
            <pc:sldMk cId="1614989165" sldId="949"/>
            <ac:spMk id="66" creationId="{D95D9973-79A8-4006-893D-C2A96F4BDD7F}"/>
          </ac:spMkLst>
        </pc:spChg>
        <pc:spChg chg="del">
          <ac:chgData name="Paula Vázquez-Valero" userId="3a0e46d7-2099-40af-a155-aa45b68bfff3" providerId="ADAL" clId="{B5433985-EAC4-4894-A656-C8ECDE1CF731}" dt="2023-02-24T07:12:42.466" v="427" actId="478"/>
          <ac:spMkLst>
            <pc:docMk/>
            <pc:sldMk cId="1614989165" sldId="949"/>
            <ac:spMk id="67" creationId="{2F80883B-7470-4069-A55C-B43DCCAFCA63}"/>
          </ac:spMkLst>
        </pc:spChg>
        <pc:spChg chg="del">
          <ac:chgData name="Paula Vázquez-Valero" userId="3a0e46d7-2099-40af-a155-aa45b68bfff3" providerId="ADAL" clId="{B5433985-EAC4-4894-A656-C8ECDE1CF731}" dt="2023-02-24T07:12:42.466" v="427" actId="478"/>
          <ac:spMkLst>
            <pc:docMk/>
            <pc:sldMk cId="1614989165" sldId="949"/>
            <ac:spMk id="68" creationId="{7A93CA51-18AE-4370-B4E0-5DB6E7A4C599}"/>
          </ac:spMkLst>
        </pc:spChg>
        <pc:spChg chg="del">
          <ac:chgData name="Paula Vázquez-Valero" userId="3a0e46d7-2099-40af-a155-aa45b68bfff3" providerId="ADAL" clId="{B5433985-EAC4-4894-A656-C8ECDE1CF731}" dt="2023-02-24T07:12:42.466" v="427" actId="478"/>
          <ac:spMkLst>
            <pc:docMk/>
            <pc:sldMk cId="1614989165" sldId="949"/>
            <ac:spMk id="69" creationId="{C0303E92-2C9F-4BD5-80C7-51C3F825B5A3}"/>
          </ac:spMkLst>
        </pc:spChg>
        <pc:spChg chg="del">
          <ac:chgData name="Paula Vázquez-Valero" userId="3a0e46d7-2099-40af-a155-aa45b68bfff3" providerId="ADAL" clId="{B5433985-EAC4-4894-A656-C8ECDE1CF731}" dt="2023-02-24T07:12:42.466" v="427" actId="478"/>
          <ac:spMkLst>
            <pc:docMk/>
            <pc:sldMk cId="1614989165" sldId="949"/>
            <ac:spMk id="70" creationId="{D51A93F5-7E72-4C03-A82D-C5D61DE67354}"/>
          </ac:spMkLst>
        </pc:spChg>
        <pc:spChg chg="del">
          <ac:chgData name="Paula Vázquez-Valero" userId="3a0e46d7-2099-40af-a155-aa45b68bfff3" providerId="ADAL" clId="{B5433985-EAC4-4894-A656-C8ECDE1CF731}" dt="2023-02-24T07:12:42.466" v="427" actId="478"/>
          <ac:spMkLst>
            <pc:docMk/>
            <pc:sldMk cId="1614989165" sldId="949"/>
            <ac:spMk id="71" creationId="{85CD00DC-404E-495C-86C3-CCF96B919842}"/>
          </ac:spMkLst>
        </pc:spChg>
        <pc:graphicFrameChg chg="modGraphic">
          <ac:chgData name="Paula Vázquez-Valero" userId="3a0e46d7-2099-40af-a155-aa45b68bfff3" providerId="ADAL" clId="{B5433985-EAC4-4894-A656-C8ECDE1CF731}" dt="2023-02-24T08:27:34.871" v="3263" actId="5793"/>
          <ac:graphicFrameMkLst>
            <pc:docMk/>
            <pc:sldMk cId="1614989165" sldId="949"/>
            <ac:graphicFrameMk id="47" creationId="{86081372-E33F-4537-B8BF-87646FD7CBFF}"/>
          </ac:graphicFrameMkLst>
        </pc:graphicFrameChg>
      </pc:sldChg>
      <pc:sldChg chg="addSp delSp modSp mod delAnim modAnim modNotesTx">
        <pc:chgData name="Paula Vázquez-Valero" userId="3a0e46d7-2099-40af-a155-aa45b68bfff3" providerId="ADAL" clId="{B5433985-EAC4-4894-A656-C8ECDE1CF731}" dt="2023-02-24T08:33:12.747" v="3597" actId="20577"/>
        <pc:sldMkLst>
          <pc:docMk/>
          <pc:sldMk cId="3139134061" sldId="950"/>
        </pc:sldMkLst>
        <pc:spChg chg="mod">
          <ac:chgData name="Paula Vázquez-Valero" userId="3a0e46d7-2099-40af-a155-aa45b68bfff3" providerId="ADAL" clId="{B5433985-EAC4-4894-A656-C8ECDE1CF731}" dt="2023-02-24T07:43:01.972" v="1470" actId="1076"/>
          <ac:spMkLst>
            <pc:docMk/>
            <pc:sldMk cId="3139134061" sldId="950"/>
            <ac:spMk id="3" creationId="{123B9816-AE73-4C4E-9D29-F8532F7CFC53}"/>
          </ac:spMkLst>
        </pc:spChg>
        <pc:spChg chg="mod">
          <ac:chgData name="Paula Vázquez-Valero" userId="3a0e46d7-2099-40af-a155-aa45b68bfff3" providerId="ADAL" clId="{B5433985-EAC4-4894-A656-C8ECDE1CF731}" dt="2023-02-24T07:42:48.405" v="1465" actId="1076"/>
          <ac:spMkLst>
            <pc:docMk/>
            <pc:sldMk cId="3139134061" sldId="950"/>
            <ac:spMk id="4" creationId="{62828B87-BEC0-47B2-B546-52426A04B639}"/>
          </ac:spMkLst>
        </pc:spChg>
        <pc:spChg chg="add mod">
          <ac:chgData name="Paula Vázquez-Valero" userId="3a0e46d7-2099-40af-a155-aa45b68bfff3" providerId="ADAL" clId="{B5433985-EAC4-4894-A656-C8ECDE1CF731}" dt="2023-02-24T07:14:58.237" v="463" actId="1035"/>
          <ac:spMkLst>
            <pc:docMk/>
            <pc:sldMk cId="3139134061" sldId="950"/>
            <ac:spMk id="5" creationId="{39373C8D-B381-D04E-DC52-4CD2FDFF3667}"/>
          </ac:spMkLst>
        </pc:spChg>
        <pc:spChg chg="add del mod">
          <ac:chgData name="Paula Vázquez-Valero" userId="3a0e46d7-2099-40af-a155-aa45b68bfff3" providerId="ADAL" clId="{B5433985-EAC4-4894-A656-C8ECDE1CF731}" dt="2023-02-24T07:32:44.617" v="1311"/>
          <ac:spMkLst>
            <pc:docMk/>
            <pc:sldMk cId="3139134061" sldId="950"/>
            <ac:spMk id="7" creationId="{1E9FB96F-756E-BE80-D47F-08EB17CEB1CF}"/>
          </ac:spMkLst>
        </pc:spChg>
        <pc:spChg chg="add mod">
          <ac:chgData name="Paula Vázquez-Valero" userId="3a0e46d7-2099-40af-a155-aa45b68bfff3" providerId="ADAL" clId="{B5433985-EAC4-4894-A656-C8ECDE1CF731}" dt="2023-02-24T07:33:24.396" v="1398" actId="113"/>
          <ac:spMkLst>
            <pc:docMk/>
            <pc:sldMk cId="3139134061" sldId="950"/>
            <ac:spMk id="9" creationId="{F086B08D-14EC-A155-D17D-BD527726D6CF}"/>
          </ac:spMkLst>
        </pc:spChg>
        <pc:spChg chg="add mod">
          <ac:chgData name="Paula Vázquez-Valero" userId="3a0e46d7-2099-40af-a155-aa45b68bfff3" providerId="ADAL" clId="{B5433985-EAC4-4894-A656-C8ECDE1CF731}" dt="2023-02-24T07:45:39.067" v="1623" actId="14100"/>
          <ac:spMkLst>
            <pc:docMk/>
            <pc:sldMk cId="3139134061" sldId="950"/>
            <ac:spMk id="10" creationId="{A5DE5353-8EE2-8817-94A7-95678BBDFDFC}"/>
          </ac:spMkLst>
        </pc:spChg>
        <pc:spChg chg="add mod">
          <ac:chgData name="Paula Vázquez-Valero" userId="3a0e46d7-2099-40af-a155-aa45b68bfff3" providerId="ADAL" clId="{B5433985-EAC4-4894-A656-C8ECDE1CF731}" dt="2023-02-24T07:55:13.875" v="2098" actId="14100"/>
          <ac:spMkLst>
            <pc:docMk/>
            <pc:sldMk cId="3139134061" sldId="950"/>
            <ac:spMk id="11" creationId="{A26BF207-286D-CEE3-D20B-A73F0C8FDF53}"/>
          </ac:spMkLst>
        </pc:spChg>
        <pc:spChg chg="add mod">
          <ac:chgData name="Paula Vázquez-Valero" userId="3a0e46d7-2099-40af-a155-aa45b68bfff3" providerId="ADAL" clId="{B5433985-EAC4-4894-A656-C8ECDE1CF731}" dt="2023-02-24T07:54:14.152" v="2077" actId="403"/>
          <ac:spMkLst>
            <pc:docMk/>
            <pc:sldMk cId="3139134061" sldId="950"/>
            <ac:spMk id="12" creationId="{0ECA639C-7643-6B89-ED7E-D8405218060D}"/>
          </ac:spMkLst>
        </pc:spChg>
        <pc:spChg chg="add mod">
          <ac:chgData name="Paula Vázquez-Valero" userId="3a0e46d7-2099-40af-a155-aa45b68bfff3" providerId="ADAL" clId="{B5433985-EAC4-4894-A656-C8ECDE1CF731}" dt="2023-02-24T07:54:33.493" v="2084" actId="1037"/>
          <ac:spMkLst>
            <pc:docMk/>
            <pc:sldMk cId="3139134061" sldId="950"/>
            <ac:spMk id="13" creationId="{031781C6-BA95-7D68-B92B-14A751505989}"/>
          </ac:spMkLst>
        </pc:spChg>
        <pc:spChg chg="add mod">
          <ac:chgData name="Paula Vázquez-Valero" userId="3a0e46d7-2099-40af-a155-aa45b68bfff3" providerId="ADAL" clId="{B5433985-EAC4-4894-A656-C8ECDE1CF731}" dt="2023-02-24T07:54:46.840" v="2096" actId="1036"/>
          <ac:spMkLst>
            <pc:docMk/>
            <pc:sldMk cId="3139134061" sldId="950"/>
            <ac:spMk id="14" creationId="{47A6AA0E-2534-EB2D-39DB-1FB0F4790E5F}"/>
          </ac:spMkLst>
        </pc:spChg>
        <pc:spChg chg="add mod">
          <ac:chgData name="Paula Vázquez-Valero" userId="3a0e46d7-2099-40af-a155-aa45b68bfff3" providerId="ADAL" clId="{B5433985-EAC4-4894-A656-C8ECDE1CF731}" dt="2023-02-24T08:32:52.029" v="3583" actId="1038"/>
          <ac:spMkLst>
            <pc:docMk/>
            <pc:sldMk cId="3139134061" sldId="950"/>
            <ac:spMk id="15" creationId="{699C1E73-0161-E55D-0FA3-523170F785C6}"/>
          </ac:spMkLst>
        </pc:spChg>
        <pc:spChg chg="del">
          <ac:chgData name="Paula Vázquez-Valero" userId="3a0e46d7-2099-40af-a155-aa45b68bfff3" providerId="ADAL" clId="{B5433985-EAC4-4894-A656-C8ECDE1CF731}" dt="2023-02-24T07:43:06.886" v="1471" actId="478"/>
          <ac:spMkLst>
            <pc:docMk/>
            <pc:sldMk cId="3139134061" sldId="950"/>
            <ac:spMk id="26" creationId="{69343225-8E7A-4D04-A6DA-7B0DA2EC7E83}"/>
          </ac:spMkLst>
        </pc:spChg>
        <pc:spChg chg="del">
          <ac:chgData name="Paula Vázquez-Valero" userId="3a0e46d7-2099-40af-a155-aa45b68bfff3" providerId="ADAL" clId="{B5433985-EAC4-4894-A656-C8ECDE1CF731}" dt="2023-02-24T07:32:35.238" v="1308" actId="478"/>
          <ac:spMkLst>
            <pc:docMk/>
            <pc:sldMk cId="3139134061" sldId="950"/>
            <ac:spMk id="28" creationId="{E8D0F3FD-6674-482F-AD86-CC59DF404CE2}"/>
          </ac:spMkLst>
        </pc:spChg>
        <pc:spChg chg="del">
          <ac:chgData name="Paula Vázquez-Valero" userId="3a0e46d7-2099-40af-a155-aa45b68bfff3" providerId="ADAL" clId="{B5433985-EAC4-4894-A656-C8ECDE1CF731}" dt="2023-02-24T07:14:36.814" v="460" actId="478"/>
          <ac:spMkLst>
            <pc:docMk/>
            <pc:sldMk cId="3139134061" sldId="950"/>
            <ac:spMk id="33" creationId="{F6EBF477-5B38-42D2-8306-ABF1F35CD572}"/>
          </ac:spMkLst>
        </pc:spChg>
        <pc:spChg chg="del mod">
          <ac:chgData name="Paula Vázquez-Valero" userId="3a0e46d7-2099-40af-a155-aa45b68bfff3" providerId="ADAL" clId="{B5433985-EAC4-4894-A656-C8ECDE1CF731}" dt="2023-02-24T07:32:45.683" v="1312" actId="478"/>
          <ac:spMkLst>
            <pc:docMk/>
            <pc:sldMk cId="3139134061" sldId="950"/>
            <ac:spMk id="35" creationId="{7AB7BF61-3E42-4073-A7DC-942947B89235}"/>
          </ac:spMkLst>
        </pc:spChg>
        <pc:spChg chg="mod">
          <ac:chgData name="Paula Vázquez-Valero" userId="3a0e46d7-2099-40af-a155-aa45b68bfff3" providerId="ADAL" clId="{B5433985-EAC4-4894-A656-C8ECDE1CF731}" dt="2023-02-24T07:46:22.792" v="1641" actId="1036"/>
          <ac:spMkLst>
            <pc:docMk/>
            <pc:sldMk cId="3139134061" sldId="950"/>
            <ac:spMk id="61" creationId="{A00FCBE7-77DD-4EC0-9482-32604F654D7C}"/>
          </ac:spMkLst>
        </pc:spChg>
        <pc:spChg chg="mod">
          <ac:chgData name="Paula Vázquez-Valero" userId="3a0e46d7-2099-40af-a155-aa45b68bfff3" providerId="ADAL" clId="{B5433985-EAC4-4894-A656-C8ECDE1CF731}" dt="2023-02-24T07:46:35.325" v="1650" actId="1036"/>
          <ac:spMkLst>
            <pc:docMk/>
            <pc:sldMk cId="3139134061" sldId="950"/>
            <ac:spMk id="62" creationId="{8EF541E5-4755-4EF1-8ACA-BB893D0C9AE5}"/>
          </ac:spMkLst>
        </pc:spChg>
        <pc:spChg chg="mod">
          <ac:chgData name="Paula Vázquez-Valero" userId="3a0e46d7-2099-40af-a155-aa45b68bfff3" providerId="ADAL" clId="{B5433985-EAC4-4894-A656-C8ECDE1CF731}" dt="2023-02-24T07:48:17.707" v="1753" actId="1035"/>
          <ac:spMkLst>
            <pc:docMk/>
            <pc:sldMk cId="3139134061" sldId="950"/>
            <ac:spMk id="63" creationId="{7F171759-5CE6-4769-9E12-28E70817E865}"/>
          </ac:spMkLst>
        </pc:spChg>
        <pc:spChg chg="mod">
          <ac:chgData name="Paula Vázquez-Valero" userId="3a0e46d7-2099-40af-a155-aa45b68bfff3" providerId="ADAL" clId="{B5433985-EAC4-4894-A656-C8ECDE1CF731}" dt="2023-02-24T07:47:54.195" v="1741" actId="14100"/>
          <ac:spMkLst>
            <pc:docMk/>
            <pc:sldMk cId="3139134061" sldId="950"/>
            <ac:spMk id="64" creationId="{AAA691EC-5DC2-4AD1-8DD1-E21FFC3DCC8A}"/>
          </ac:spMkLst>
        </pc:spChg>
        <pc:spChg chg="mod">
          <ac:chgData name="Paula Vázquez-Valero" userId="3a0e46d7-2099-40af-a155-aa45b68bfff3" providerId="ADAL" clId="{B5433985-EAC4-4894-A656-C8ECDE1CF731}" dt="2023-02-24T07:49:43.813" v="1846" actId="1076"/>
          <ac:spMkLst>
            <pc:docMk/>
            <pc:sldMk cId="3139134061" sldId="950"/>
            <ac:spMk id="65" creationId="{F1FFB695-9E1F-42AD-A0F0-6FEE7D9EC069}"/>
          </ac:spMkLst>
        </pc:spChg>
        <pc:spChg chg="mod">
          <ac:chgData name="Paula Vázquez-Valero" userId="3a0e46d7-2099-40af-a155-aa45b68bfff3" providerId="ADAL" clId="{B5433985-EAC4-4894-A656-C8ECDE1CF731}" dt="2023-02-24T07:49:26.688" v="1835" actId="14100"/>
          <ac:spMkLst>
            <pc:docMk/>
            <pc:sldMk cId="3139134061" sldId="950"/>
            <ac:spMk id="66" creationId="{0C40B5E3-BDDD-423E-B02D-55F971FB071A}"/>
          </ac:spMkLst>
        </pc:spChg>
        <pc:spChg chg="del">
          <ac:chgData name="Paula Vázquez-Valero" userId="3a0e46d7-2099-40af-a155-aa45b68bfff3" providerId="ADAL" clId="{B5433985-EAC4-4894-A656-C8ECDE1CF731}" dt="2023-02-24T07:50:06.502" v="1849" actId="478"/>
          <ac:spMkLst>
            <pc:docMk/>
            <pc:sldMk cId="3139134061" sldId="950"/>
            <ac:spMk id="69" creationId="{EBF8D75F-C53F-42E6-A8AC-3EA80202708B}"/>
          </ac:spMkLst>
        </pc:spChg>
        <pc:spChg chg="mod">
          <ac:chgData name="Paula Vázquez-Valero" userId="3a0e46d7-2099-40af-a155-aa45b68bfff3" providerId="ADAL" clId="{B5433985-EAC4-4894-A656-C8ECDE1CF731}" dt="2023-02-24T07:52:56.923" v="2000" actId="1036"/>
          <ac:spMkLst>
            <pc:docMk/>
            <pc:sldMk cId="3139134061" sldId="950"/>
            <ac:spMk id="70" creationId="{63E375F1-E5F7-401F-B61A-23D44731A9BB}"/>
          </ac:spMkLst>
        </pc:spChg>
        <pc:graphicFrameChg chg="mod modGraphic">
          <ac:chgData name="Paula Vázquez-Valero" userId="3a0e46d7-2099-40af-a155-aa45b68bfff3" providerId="ADAL" clId="{B5433985-EAC4-4894-A656-C8ECDE1CF731}" dt="2023-02-24T07:52:37.793" v="1990" actId="20577"/>
          <ac:graphicFrameMkLst>
            <pc:docMk/>
            <pc:sldMk cId="3139134061" sldId="950"/>
            <ac:graphicFrameMk id="17" creationId="{59044B7E-A606-4517-888F-8FEAFEDC3E4A}"/>
          </ac:graphicFrameMkLst>
        </pc:graphicFrameChg>
        <pc:picChg chg="add del mod">
          <ac:chgData name="Paula Vázquez-Valero" userId="3a0e46d7-2099-40af-a155-aa45b68bfff3" providerId="ADAL" clId="{B5433985-EAC4-4894-A656-C8ECDE1CF731}" dt="2023-02-24T07:32:44.617" v="1311"/>
          <ac:picMkLst>
            <pc:docMk/>
            <pc:sldMk cId="3139134061" sldId="950"/>
            <ac:picMk id="6" creationId="{85540E4D-5FA9-0E1C-3059-AE2CF3E29953}"/>
          </ac:picMkLst>
        </pc:picChg>
        <pc:picChg chg="add mod">
          <ac:chgData name="Paula Vázquez-Valero" userId="3a0e46d7-2099-40af-a155-aa45b68bfff3" providerId="ADAL" clId="{B5433985-EAC4-4894-A656-C8ECDE1CF731}" dt="2023-02-24T07:32:51.687" v="1314" actId="1076"/>
          <ac:picMkLst>
            <pc:docMk/>
            <pc:sldMk cId="3139134061" sldId="950"/>
            <ac:picMk id="8" creationId="{69611998-823C-30D2-BD6B-9FE963764034}"/>
          </ac:picMkLst>
        </pc:picChg>
      </pc:sldChg>
      <pc:sldChg chg="addSp delSp modSp add mod addAnim delAnim modAnim">
        <pc:chgData name="Paula Vázquez-Valero" userId="3a0e46d7-2099-40af-a155-aa45b68bfff3" providerId="ADAL" clId="{B5433985-EAC4-4894-A656-C8ECDE1CF731}" dt="2023-02-24T08:20:11.445" v="2824" actId="1076"/>
        <pc:sldMkLst>
          <pc:docMk/>
          <pc:sldMk cId="2351874726" sldId="951"/>
        </pc:sldMkLst>
        <pc:spChg chg="add del mod">
          <ac:chgData name="Paula Vázquez-Valero" userId="3a0e46d7-2099-40af-a155-aa45b68bfff3" providerId="ADAL" clId="{B5433985-EAC4-4894-A656-C8ECDE1CF731}" dt="2023-02-24T07:32:16.136" v="1304"/>
          <ac:spMkLst>
            <pc:docMk/>
            <pc:sldMk cId="2351874726" sldId="951"/>
            <ac:spMk id="4" creationId="{12334D97-6ECF-5439-E4A7-10CA52917055}"/>
          </ac:spMkLst>
        </pc:spChg>
        <pc:spChg chg="mod">
          <ac:chgData name="Paula Vázquez-Valero" userId="3a0e46d7-2099-40af-a155-aa45b68bfff3" providerId="ADAL" clId="{B5433985-EAC4-4894-A656-C8ECDE1CF731}" dt="2023-02-24T07:56:08.967" v="2108" actId="20577"/>
          <ac:spMkLst>
            <pc:docMk/>
            <pc:sldMk cId="2351874726" sldId="951"/>
            <ac:spMk id="7" creationId="{94EC135C-56B7-44F8-A6E8-3DADC40817FE}"/>
          </ac:spMkLst>
        </pc:spChg>
        <pc:spChg chg="add del mod ord">
          <ac:chgData name="Paula Vázquez-Valero" userId="3a0e46d7-2099-40af-a155-aa45b68bfff3" providerId="ADAL" clId="{B5433985-EAC4-4894-A656-C8ECDE1CF731}" dt="2023-02-24T08:20:11.445" v="2824" actId="1076"/>
          <ac:spMkLst>
            <pc:docMk/>
            <pc:sldMk cId="2351874726" sldId="951"/>
            <ac:spMk id="23" creationId="{5FA32572-7FCC-4020-8687-A2BE22ED643F}"/>
          </ac:spMkLst>
        </pc:spChg>
        <pc:spChg chg="add del mod ord">
          <ac:chgData name="Paula Vázquez-Valero" userId="3a0e46d7-2099-40af-a155-aa45b68bfff3" providerId="ADAL" clId="{B5433985-EAC4-4894-A656-C8ECDE1CF731}" dt="2023-02-24T08:18:47.880" v="2813" actId="1076"/>
          <ac:spMkLst>
            <pc:docMk/>
            <pc:sldMk cId="2351874726" sldId="951"/>
            <ac:spMk id="24" creationId="{192FE39C-9294-4813-A026-D1A72126AEBD}"/>
          </ac:spMkLst>
        </pc:spChg>
        <pc:spChg chg="add del mod ord">
          <ac:chgData name="Paula Vázquez-Valero" userId="3a0e46d7-2099-40af-a155-aa45b68bfff3" providerId="ADAL" clId="{B5433985-EAC4-4894-A656-C8ECDE1CF731}" dt="2023-02-24T08:18:29.524" v="2809" actId="1076"/>
          <ac:spMkLst>
            <pc:docMk/>
            <pc:sldMk cId="2351874726" sldId="951"/>
            <ac:spMk id="25" creationId="{7B586FB4-759E-42EE-B505-B050A41F8CAA}"/>
          </ac:spMkLst>
        </pc:spChg>
        <pc:spChg chg="add del mod ord">
          <ac:chgData name="Paula Vázquez-Valero" userId="3a0e46d7-2099-40af-a155-aa45b68bfff3" providerId="ADAL" clId="{B5433985-EAC4-4894-A656-C8ECDE1CF731}" dt="2023-02-24T08:16:27.541" v="2786" actId="1036"/>
          <ac:spMkLst>
            <pc:docMk/>
            <pc:sldMk cId="2351874726" sldId="951"/>
            <ac:spMk id="26" creationId="{763DDA6D-EEDA-4F99-AE61-4884BF654AAE}"/>
          </ac:spMkLst>
        </pc:spChg>
        <pc:spChg chg="add del mod ord">
          <ac:chgData name="Paula Vázquez-Valero" userId="3a0e46d7-2099-40af-a155-aa45b68bfff3" providerId="ADAL" clId="{B5433985-EAC4-4894-A656-C8ECDE1CF731}" dt="2023-02-24T08:18:44.588" v="2812" actId="14100"/>
          <ac:spMkLst>
            <pc:docMk/>
            <pc:sldMk cId="2351874726" sldId="951"/>
            <ac:spMk id="27" creationId="{E2EBB58F-E774-4F30-A70E-A3401247B0FA}"/>
          </ac:spMkLst>
        </pc:spChg>
        <pc:spChg chg="add del">
          <ac:chgData name="Paula Vázquez-Valero" userId="3a0e46d7-2099-40af-a155-aa45b68bfff3" providerId="ADAL" clId="{B5433985-EAC4-4894-A656-C8ECDE1CF731}" dt="2023-02-24T07:58:54.935" v="2217" actId="478"/>
          <ac:spMkLst>
            <pc:docMk/>
            <pc:sldMk cId="2351874726" sldId="951"/>
            <ac:spMk id="28" creationId="{8760C5FC-52DA-446D-B4B6-7E01821DFBE5}"/>
          </ac:spMkLst>
        </pc:spChg>
        <pc:spChg chg="add del mod">
          <ac:chgData name="Paula Vázquez-Valero" userId="3a0e46d7-2099-40af-a155-aa45b68bfff3" providerId="ADAL" clId="{B5433985-EAC4-4894-A656-C8ECDE1CF731}" dt="2023-02-24T08:05:11.380" v="2540" actId="1036"/>
          <ac:spMkLst>
            <pc:docMk/>
            <pc:sldMk cId="2351874726" sldId="951"/>
            <ac:spMk id="31" creationId="{3EF8987F-9EC6-420C-8326-E51961B2A2B4}"/>
          </ac:spMkLst>
        </pc:spChg>
        <pc:spChg chg="add del mod ord">
          <ac:chgData name="Paula Vázquez-Valero" userId="3a0e46d7-2099-40af-a155-aa45b68bfff3" providerId="ADAL" clId="{B5433985-EAC4-4894-A656-C8ECDE1CF731}" dt="2023-02-24T08:16:31.503" v="2787" actId="403"/>
          <ac:spMkLst>
            <pc:docMk/>
            <pc:sldMk cId="2351874726" sldId="951"/>
            <ac:spMk id="32" creationId="{81D6BDB2-3EDB-4614-A8A2-16A88B6DE066}"/>
          </ac:spMkLst>
        </pc:spChg>
        <pc:spChg chg="add del mod ord">
          <ac:chgData name="Paula Vázquez-Valero" userId="3a0e46d7-2099-40af-a155-aa45b68bfff3" providerId="ADAL" clId="{B5433985-EAC4-4894-A656-C8ECDE1CF731}" dt="2023-02-24T08:16:27.541" v="2786" actId="1036"/>
          <ac:spMkLst>
            <pc:docMk/>
            <pc:sldMk cId="2351874726" sldId="951"/>
            <ac:spMk id="33" creationId="{8DD17111-B44B-47A9-8965-9DAF2EE8FB03}"/>
          </ac:spMkLst>
        </pc:spChg>
        <pc:spChg chg="add del mod">
          <ac:chgData name="Paula Vázquez-Valero" userId="3a0e46d7-2099-40af-a155-aa45b68bfff3" providerId="ADAL" clId="{B5433985-EAC4-4894-A656-C8ECDE1CF731}" dt="2023-02-24T07:32:16.136" v="1304"/>
          <ac:spMkLst>
            <pc:docMk/>
            <pc:sldMk cId="2351874726" sldId="951"/>
            <ac:spMk id="48" creationId="{59D76557-9C25-C1E5-57F7-EC658AAD2DEB}"/>
          </ac:spMkLst>
        </pc:spChg>
        <pc:spChg chg="add del mod">
          <ac:chgData name="Paula Vázquez-Valero" userId="3a0e46d7-2099-40af-a155-aa45b68bfff3" providerId="ADAL" clId="{B5433985-EAC4-4894-A656-C8ECDE1CF731}" dt="2023-02-24T07:32:15.076" v="1301"/>
          <ac:spMkLst>
            <pc:docMk/>
            <pc:sldMk cId="2351874726" sldId="951"/>
            <ac:spMk id="50" creationId="{09585CAF-0D4A-0279-7A66-95B693A71184}"/>
          </ac:spMkLst>
        </pc:spChg>
        <pc:spChg chg="add mod">
          <ac:chgData name="Paula Vázquez-Valero" userId="3a0e46d7-2099-40af-a155-aa45b68bfff3" providerId="ADAL" clId="{B5433985-EAC4-4894-A656-C8ECDE1CF731}" dt="2023-02-24T07:56:00.990" v="2101"/>
          <ac:spMkLst>
            <pc:docMk/>
            <pc:sldMk cId="2351874726" sldId="951"/>
            <ac:spMk id="52" creationId="{1E7766A2-10E7-658B-E74F-2A985FD2DBF9}"/>
          </ac:spMkLst>
        </pc:spChg>
        <pc:spChg chg="add del mod">
          <ac:chgData name="Paula Vázquez-Valero" userId="3a0e46d7-2099-40af-a155-aa45b68bfff3" providerId="ADAL" clId="{B5433985-EAC4-4894-A656-C8ECDE1CF731}" dt="2023-02-24T08:18:03.219" v="2792" actId="478"/>
          <ac:spMkLst>
            <pc:docMk/>
            <pc:sldMk cId="2351874726" sldId="951"/>
            <ac:spMk id="54" creationId="{682509AB-A62A-82CB-D3A4-9F3E87AAEB39}"/>
          </ac:spMkLst>
        </pc:spChg>
        <pc:spChg chg="add mod">
          <ac:chgData name="Paula Vázquez-Valero" userId="3a0e46d7-2099-40af-a155-aa45b68bfff3" providerId="ADAL" clId="{B5433985-EAC4-4894-A656-C8ECDE1CF731}" dt="2023-02-24T08:18:17.668" v="2807" actId="1036"/>
          <ac:spMkLst>
            <pc:docMk/>
            <pc:sldMk cId="2351874726" sldId="951"/>
            <ac:spMk id="69" creationId="{23F9B09B-9DC2-7EF2-64DA-F0462647D029}"/>
          </ac:spMkLst>
        </pc:spChg>
        <pc:spChg chg="add mod ord">
          <ac:chgData name="Paula Vázquez-Valero" userId="3a0e46d7-2099-40af-a155-aa45b68bfff3" providerId="ADAL" clId="{B5433985-EAC4-4894-A656-C8ECDE1CF731}" dt="2023-02-24T08:19:38.996" v="2817" actId="1076"/>
          <ac:spMkLst>
            <pc:docMk/>
            <pc:sldMk cId="2351874726" sldId="951"/>
            <ac:spMk id="70" creationId="{08AA5C93-D739-44C3-2906-FE686A604AF7}"/>
          </ac:spMkLst>
        </pc:spChg>
        <pc:spChg chg="add mod">
          <ac:chgData name="Paula Vázquez-Valero" userId="3a0e46d7-2099-40af-a155-aa45b68bfff3" providerId="ADAL" clId="{B5433985-EAC4-4894-A656-C8ECDE1CF731}" dt="2023-02-24T08:18:52.515" v="2814" actId="1076"/>
          <ac:spMkLst>
            <pc:docMk/>
            <pc:sldMk cId="2351874726" sldId="951"/>
            <ac:spMk id="79" creationId="{75C70ED4-8395-C632-A973-FD6AA50D7166}"/>
          </ac:spMkLst>
        </pc:spChg>
        <pc:grpChg chg="add del mod">
          <ac:chgData name="Paula Vázquez-Valero" userId="3a0e46d7-2099-40af-a155-aa45b68bfff3" providerId="ADAL" clId="{B5433985-EAC4-4894-A656-C8ECDE1CF731}" dt="2023-02-24T07:32:16.136" v="1304"/>
          <ac:grpSpMkLst>
            <pc:docMk/>
            <pc:sldMk cId="2351874726" sldId="951"/>
            <ac:grpSpMk id="41" creationId="{1E2F029E-97CE-5DC8-03CD-FBE2C9616838}"/>
          </ac:grpSpMkLst>
        </pc:grpChg>
        <pc:grpChg chg="add del mod">
          <ac:chgData name="Paula Vázquez-Valero" userId="3a0e46d7-2099-40af-a155-aa45b68bfff3" providerId="ADAL" clId="{B5433985-EAC4-4894-A656-C8ECDE1CF731}" dt="2023-02-24T08:09:59.151" v="2615" actId="478"/>
          <ac:grpSpMkLst>
            <pc:docMk/>
            <pc:sldMk cId="2351874726" sldId="951"/>
            <ac:grpSpMk id="56" creationId="{DE035EF9-EE9D-D922-FBBC-5AD5B531F484}"/>
          </ac:grpSpMkLst>
        </pc:grpChg>
        <pc:grpChg chg="add mod">
          <ac:chgData name="Paula Vázquez-Valero" userId="3a0e46d7-2099-40af-a155-aa45b68bfff3" providerId="ADAL" clId="{B5433985-EAC4-4894-A656-C8ECDE1CF731}" dt="2023-02-24T08:18:17.668" v="2807" actId="1036"/>
          <ac:grpSpMkLst>
            <pc:docMk/>
            <pc:sldMk cId="2351874726" sldId="951"/>
            <ac:grpSpMk id="63" creationId="{F0F393FF-B906-5F71-C05F-B287A991F2E8}"/>
          </ac:grpSpMkLst>
        </pc:grpChg>
        <pc:graphicFrameChg chg="add del mod modGraphic">
          <ac:chgData name="Paula Vázquez-Valero" userId="3a0e46d7-2099-40af-a155-aa45b68bfff3" providerId="ADAL" clId="{B5433985-EAC4-4894-A656-C8ECDE1CF731}" dt="2023-02-24T08:10:31.111" v="2648" actId="21"/>
          <ac:graphicFrameMkLst>
            <pc:docMk/>
            <pc:sldMk cId="2351874726" sldId="951"/>
            <ac:graphicFrameMk id="3" creationId="{4D37D449-45D5-4892-ADFD-00E247F81DDC}"/>
          </ac:graphicFrameMkLst>
        </pc:graphicFrameChg>
        <pc:graphicFrameChg chg="add del">
          <ac:chgData name="Paula Vázquez-Valero" userId="3a0e46d7-2099-40af-a155-aa45b68bfff3" providerId="ADAL" clId="{B5433985-EAC4-4894-A656-C8ECDE1CF731}" dt="2023-02-24T08:03:12.884" v="2477" actId="478"/>
          <ac:graphicFrameMkLst>
            <pc:docMk/>
            <pc:sldMk cId="2351874726" sldId="951"/>
            <ac:graphicFrameMk id="30" creationId="{EF8889D2-4B60-4A76-A14E-4CCA813B7C9F}"/>
          </ac:graphicFrameMkLst>
        </pc:graphicFrameChg>
        <pc:graphicFrameChg chg="add del mod">
          <ac:chgData name="Paula Vázquez-Valero" userId="3a0e46d7-2099-40af-a155-aa45b68bfff3" providerId="ADAL" clId="{B5433985-EAC4-4894-A656-C8ECDE1CF731}" dt="2023-02-24T07:32:16.136" v="1304"/>
          <ac:graphicFrameMkLst>
            <pc:docMk/>
            <pc:sldMk cId="2351874726" sldId="951"/>
            <ac:graphicFrameMk id="34" creationId="{0C36A193-3820-8A40-4C69-1791FCADC440}"/>
          </ac:graphicFrameMkLst>
        </pc:graphicFrameChg>
        <pc:graphicFrameChg chg="add del mod">
          <ac:chgData name="Paula Vázquez-Valero" userId="3a0e46d7-2099-40af-a155-aa45b68bfff3" providerId="ADAL" clId="{B5433985-EAC4-4894-A656-C8ECDE1CF731}" dt="2023-02-24T07:32:16.136" v="1304"/>
          <ac:graphicFrameMkLst>
            <pc:docMk/>
            <pc:sldMk cId="2351874726" sldId="951"/>
            <ac:graphicFrameMk id="49" creationId="{89381A83-B7FD-A87D-E908-6F68F2F441B4}"/>
          </ac:graphicFrameMkLst>
        </pc:graphicFrameChg>
        <pc:graphicFrameChg chg="add mod ord modGraphic">
          <ac:chgData name="Paula Vázquez-Valero" userId="3a0e46d7-2099-40af-a155-aa45b68bfff3" providerId="ADAL" clId="{B5433985-EAC4-4894-A656-C8ECDE1CF731}" dt="2023-02-24T08:07:50.927" v="2579" actId="1076"/>
          <ac:graphicFrameMkLst>
            <pc:docMk/>
            <pc:sldMk cId="2351874726" sldId="951"/>
            <ac:graphicFrameMk id="53" creationId="{920103C4-570D-CBEC-9F3A-2804DB2C7A39}"/>
          </ac:graphicFrameMkLst>
        </pc:graphicFrameChg>
        <pc:graphicFrameChg chg="add del mod ord">
          <ac:chgData name="Paula Vázquez-Valero" userId="3a0e46d7-2099-40af-a155-aa45b68bfff3" providerId="ADAL" clId="{B5433985-EAC4-4894-A656-C8ECDE1CF731}" dt="2023-02-24T08:13:07.598" v="2699" actId="21"/>
          <ac:graphicFrameMkLst>
            <pc:docMk/>
            <pc:sldMk cId="2351874726" sldId="951"/>
            <ac:graphicFrameMk id="76" creationId="{594A7101-9D1B-E505-CCD8-FE6BCA39BEA0}"/>
          </ac:graphicFrameMkLst>
        </pc:graphicFrameChg>
        <pc:graphicFrameChg chg="add mod ord">
          <ac:chgData name="Paula Vázquez-Valero" userId="3a0e46d7-2099-40af-a155-aa45b68bfff3" providerId="ADAL" clId="{B5433985-EAC4-4894-A656-C8ECDE1CF731}" dt="2023-02-24T08:18:17.668" v="2807" actId="1036"/>
          <ac:graphicFrameMkLst>
            <pc:docMk/>
            <pc:sldMk cId="2351874726" sldId="951"/>
            <ac:graphicFrameMk id="80" creationId="{9EB2F06F-2660-6D9C-70C3-4B2A4B1D7173}"/>
          </ac:graphicFrameMkLst>
        </pc:graphicFrameChg>
        <pc:picChg chg="add del mod">
          <ac:chgData name="Paula Vázquez-Valero" userId="3a0e46d7-2099-40af-a155-aa45b68bfff3" providerId="ADAL" clId="{B5433985-EAC4-4894-A656-C8ECDE1CF731}" dt="2023-02-24T08:20:07.232" v="2823" actId="478"/>
          <ac:picMkLst>
            <pc:docMk/>
            <pc:sldMk cId="2351874726" sldId="951"/>
            <ac:picMk id="2" creationId="{F57D2E00-0388-483F-8493-D5AF352C3AF3}"/>
          </ac:picMkLst>
        </pc:picChg>
        <pc:picChg chg="add del mod">
          <ac:chgData name="Paula Vázquez-Valero" userId="3a0e46d7-2099-40af-a155-aa45b68bfff3" providerId="ADAL" clId="{B5433985-EAC4-4894-A656-C8ECDE1CF731}" dt="2023-02-24T08:20:07.232" v="2823" actId="478"/>
          <ac:picMkLst>
            <pc:docMk/>
            <pc:sldMk cId="2351874726" sldId="951"/>
            <ac:picMk id="8" creationId="{375FB80B-187B-4EE2-AE2A-872F96908036}"/>
          </ac:picMkLst>
        </pc:picChg>
        <pc:picChg chg="add del mod">
          <ac:chgData name="Paula Vázquez-Valero" userId="3a0e46d7-2099-40af-a155-aa45b68bfff3" providerId="ADAL" clId="{B5433985-EAC4-4894-A656-C8ECDE1CF731}" dt="2023-02-24T08:18:17.668" v="2807" actId="1036"/>
          <ac:picMkLst>
            <pc:docMk/>
            <pc:sldMk cId="2351874726" sldId="951"/>
            <ac:picMk id="9" creationId="{90DA8C6C-6A69-4037-8AF2-37D7B707DD19}"/>
          </ac:picMkLst>
        </pc:picChg>
        <pc:picChg chg="add del mod">
          <ac:chgData name="Paula Vázquez-Valero" userId="3a0e46d7-2099-40af-a155-aa45b68bfff3" providerId="ADAL" clId="{B5433985-EAC4-4894-A656-C8ECDE1CF731}" dt="2023-02-24T08:10:09.058" v="2618" actId="478"/>
          <ac:picMkLst>
            <pc:docMk/>
            <pc:sldMk cId="2351874726" sldId="951"/>
            <ac:picMk id="10" creationId="{8EC909B4-899F-4E7D-B269-FBCA29DC3A3E}"/>
          </ac:picMkLst>
        </pc:picChg>
        <pc:picChg chg="add del mod">
          <ac:chgData name="Paula Vázquez-Valero" userId="3a0e46d7-2099-40af-a155-aa45b68bfff3" providerId="ADAL" clId="{B5433985-EAC4-4894-A656-C8ECDE1CF731}" dt="2023-02-24T08:10:09.058" v="2618" actId="478"/>
          <ac:picMkLst>
            <pc:docMk/>
            <pc:sldMk cId="2351874726" sldId="951"/>
            <ac:picMk id="11" creationId="{20A8263A-8473-4254-8F21-2E74F1BC04D8}"/>
          </ac:picMkLst>
        </pc:picChg>
        <pc:picChg chg="add del mod">
          <ac:chgData name="Paula Vázquez-Valero" userId="3a0e46d7-2099-40af-a155-aa45b68bfff3" providerId="ADAL" clId="{B5433985-EAC4-4894-A656-C8ECDE1CF731}" dt="2023-02-24T08:10:09.058" v="2618" actId="478"/>
          <ac:picMkLst>
            <pc:docMk/>
            <pc:sldMk cId="2351874726" sldId="951"/>
            <ac:picMk id="12" creationId="{AB853ADD-F111-47B7-B848-215312F30E90}"/>
          </ac:picMkLst>
        </pc:picChg>
        <pc:picChg chg="add del mod">
          <ac:chgData name="Paula Vázquez-Valero" userId="3a0e46d7-2099-40af-a155-aa45b68bfff3" providerId="ADAL" clId="{B5433985-EAC4-4894-A656-C8ECDE1CF731}" dt="2023-02-24T08:10:09.058" v="2618" actId="478"/>
          <ac:picMkLst>
            <pc:docMk/>
            <pc:sldMk cId="2351874726" sldId="951"/>
            <ac:picMk id="13" creationId="{584BC7B4-D4D3-435E-948C-C60A98A323F4}"/>
          </ac:picMkLst>
        </pc:picChg>
        <pc:picChg chg="add del mod">
          <ac:chgData name="Paula Vázquez-Valero" userId="3a0e46d7-2099-40af-a155-aa45b68bfff3" providerId="ADAL" clId="{B5433985-EAC4-4894-A656-C8ECDE1CF731}" dt="2023-02-24T08:10:09.058" v="2618" actId="478"/>
          <ac:picMkLst>
            <pc:docMk/>
            <pc:sldMk cId="2351874726" sldId="951"/>
            <ac:picMk id="14" creationId="{C50B69A3-787B-4594-A201-6CF6D1D86F30}"/>
          </ac:picMkLst>
        </pc:picChg>
        <pc:picChg chg="add del">
          <ac:chgData name="Paula Vázquez-Valero" userId="3a0e46d7-2099-40af-a155-aa45b68bfff3" providerId="ADAL" clId="{B5433985-EAC4-4894-A656-C8ECDE1CF731}" dt="2023-02-24T07:58:58.520" v="2218" actId="478"/>
          <ac:picMkLst>
            <pc:docMk/>
            <pc:sldMk cId="2351874726" sldId="951"/>
            <ac:picMk id="15" creationId="{E09E69CF-B368-475A-B590-F05CA724FCC3}"/>
          </ac:picMkLst>
        </pc:picChg>
        <pc:picChg chg="add del">
          <ac:chgData name="Paula Vázquez-Valero" userId="3a0e46d7-2099-40af-a155-aa45b68bfff3" providerId="ADAL" clId="{B5433985-EAC4-4894-A656-C8ECDE1CF731}" dt="2023-02-24T07:58:58.520" v="2218" actId="478"/>
          <ac:picMkLst>
            <pc:docMk/>
            <pc:sldMk cId="2351874726" sldId="951"/>
            <ac:picMk id="16" creationId="{F62D3F98-4490-416E-96A6-B42A59BC9097}"/>
          </ac:picMkLst>
        </pc:picChg>
        <pc:picChg chg="add del">
          <ac:chgData name="Paula Vázquez-Valero" userId="3a0e46d7-2099-40af-a155-aa45b68bfff3" providerId="ADAL" clId="{B5433985-EAC4-4894-A656-C8ECDE1CF731}" dt="2023-02-24T07:58:58.520" v="2218" actId="478"/>
          <ac:picMkLst>
            <pc:docMk/>
            <pc:sldMk cId="2351874726" sldId="951"/>
            <ac:picMk id="17" creationId="{CBA91884-BABE-4F29-B2B6-FC2B82EEF6C6}"/>
          </ac:picMkLst>
        </pc:picChg>
        <pc:picChg chg="add del">
          <ac:chgData name="Paula Vázquez-Valero" userId="3a0e46d7-2099-40af-a155-aa45b68bfff3" providerId="ADAL" clId="{B5433985-EAC4-4894-A656-C8ECDE1CF731}" dt="2023-02-24T07:58:52.874" v="2216" actId="478"/>
          <ac:picMkLst>
            <pc:docMk/>
            <pc:sldMk cId="2351874726" sldId="951"/>
            <ac:picMk id="18" creationId="{8B2C9211-E1C9-4582-BB53-E0F473F1D897}"/>
          </ac:picMkLst>
        </pc:picChg>
        <pc:picChg chg="add del">
          <ac:chgData name="Paula Vázquez-Valero" userId="3a0e46d7-2099-40af-a155-aa45b68bfff3" providerId="ADAL" clId="{B5433985-EAC4-4894-A656-C8ECDE1CF731}" dt="2023-02-24T07:58:54.935" v="2217" actId="478"/>
          <ac:picMkLst>
            <pc:docMk/>
            <pc:sldMk cId="2351874726" sldId="951"/>
            <ac:picMk id="19" creationId="{F8062174-EC9A-4233-A702-6A8D7E78C05E}"/>
          </ac:picMkLst>
        </pc:picChg>
        <pc:picChg chg="add del">
          <ac:chgData name="Paula Vázquez-Valero" userId="3a0e46d7-2099-40af-a155-aa45b68bfff3" providerId="ADAL" clId="{B5433985-EAC4-4894-A656-C8ECDE1CF731}" dt="2023-02-24T07:58:58.520" v="2218" actId="478"/>
          <ac:picMkLst>
            <pc:docMk/>
            <pc:sldMk cId="2351874726" sldId="951"/>
            <ac:picMk id="20" creationId="{5C8846BB-A68E-427F-88ED-CFDC67458259}"/>
          </ac:picMkLst>
        </pc:picChg>
        <pc:picChg chg="add del">
          <ac:chgData name="Paula Vázquez-Valero" userId="3a0e46d7-2099-40af-a155-aa45b68bfff3" providerId="ADAL" clId="{B5433985-EAC4-4894-A656-C8ECDE1CF731}" dt="2023-02-24T07:58:58.520" v="2218" actId="478"/>
          <ac:picMkLst>
            <pc:docMk/>
            <pc:sldMk cId="2351874726" sldId="951"/>
            <ac:picMk id="21" creationId="{A4D92695-7F8A-4F44-BB53-19ECB67A93F9}"/>
          </ac:picMkLst>
        </pc:picChg>
        <pc:picChg chg="add del">
          <ac:chgData name="Paula Vázquez-Valero" userId="3a0e46d7-2099-40af-a155-aa45b68bfff3" providerId="ADAL" clId="{B5433985-EAC4-4894-A656-C8ECDE1CF731}" dt="2023-02-24T07:58:51.812" v="2215" actId="478"/>
          <ac:picMkLst>
            <pc:docMk/>
            <pc:sldMk cId="2351874726" sldId="951"/>
            <ac:picMk id="22" creationId="{269ADCDE-B062-442C-8451-AC19433CCADA}"/>
          </ac:picMkLst>
        </pc:picChg>
        <pc:picChg chg="add del mod">
          <ac:chgData name="Paula Vázquez-Valero" userId="3a0e46d7-2099-40af-a155-aa45b68bfff3" providerId="ADAL" clId="{B5433985-EAC4-4894-A656-C8ECDE1CF731}" dt="2023-02-24T07:32:16.136" v="1304"/>
          <ac:picMkLst>
            <pc:docMk/>
            <pc:sldMk cId="2351874726" sldId="951"/>
            <ac:picMk id="35" creationId="{43EEF974-185A-2DBD-8C56-8CE3A2272501}"/>
          </ac:picMkLst>
        </pc:picChg>
        <pc:picChg chg="add del">
          <ac:chgData name="Paula Vázquez-Valero" userId="3a0e46d7-2099-40af-a155-aa45b68bfff3" providerId="ADAL" clId="{B5433985-EAC4-4894-A656-C8ECDE1CF731}" dt="2023-02-24T07:56:00.603" v="2100" actId="478"/>
          <ac:picMkLst>
            <pc:docMk/>
            <pc:sldMk cId="2351874726" sldId="951"/>
            <ac:picMk id="36" creationId="{F04EDC00-C79B-4764-BB86-1210532F0E31}"/>
          </ac:picMkLst>
        </pc:picChg>
        <pc:picChg chg="add del mod">
          <ac:chgData name="Paula Vázquez-Valero" userId="3a0e46d7-2099-40af-a155-aa45b68bfff3" providerId="ADAL" clId="{B5433985-EAC4-4894-A656-C8ECDE1CF731}" dt="2023-02-24T08:05:11.380" v="2540" actId="1036"/>
          <ac:picMkLst>
            <pc:docMk/>
            <pc:sldMk cId="2351874726" sldId="951"/>
            <ac:picMk id="37" creationId="{C44860B9-31B1-4882-9E2E-8D8D40445D99}"/>
          </ac:picMkLst>
        </pc:picChg>
        <pc:picChg chg="add del mod">
          <ac:chgData name="Paula Vázquez-Valero" userId="3a0e46d7-2099-40af-a155-aa45b68bfff3" providerId="ADAL" clId="{B5433985-EAC4-4894-A656-C8ECDE1CF731}" dt="2023-02-24T07:32:16.136" v="1304"/>
          <ac:picMkLst>
            <pc:docMk/>
            <pc:sldMk cId="2351874726" sldId="951"/>
            <ac:picMk id="38" creationId="{BDFA3FF4-7CC9-3066-CDB2-4BC20F7758FE}"/>
          </ac:picMkLst>
        </pc:picChg>
        <pc:picChg chg="add del mod">
          <ac:chgData name="Paula Vázquez-Valero" userId="3a0e46d7-2099-40af-a155-aa45b68bfff3" providerId="ADAL" clId="{B5433985-EAC4-4894-A656-C8ECDE1CF731}" dt="2023-02-24T08:05:11.380" v="2540" actId="1036"/>
          <ac:picMkLst>
            <pc:docMk/>
            <pc:sldMk cId="2351874726" sldId="951"/>
            <ac:picMk id="39" creationId="{143B6932-7363-41EE-8430-1D652990D221}"/>
          </ac:picMkLst>
        </pc:picChg>
        <pc:picChg chg="add del mod">
          <ac:chgData name="Paula Vázquez-Valero" userId="3a0e46d7-2099-40af-a155-aa45b68bfff3" providerId="ADAL" clId="{B5433985-EAC4-4894-A656-C8ECDE1CF731}" dt="2023-02-24T07:32:16.136" v="1304"/>
          <ac:picMkLst>
            <pc:docMk/>
            <pc:sldMk cId="2351874726" sldId="951"/>
            <ac:picMk id="40" creationId="{9AC20EAA-8464-5C63-B2A1-261FCD7DA1B7}"/>
          </ac:picMkLst>
        </pc:picChg>
        <pc:picChg chg="mod">
          <ac:chgData name="Paula Vázquez-Valero" userId="3a0e46d7-2099-40af-a155-aa45b68bfff3" providerId="ADAL" clId="{B5433985-EAC4-4894-A656-C8ECDE1CF731}" dt="2023-02-24T07:31:30.923" v="1294"/>
          <ac:picMkLst>
            <pc:docMk/>
            <pc:sldMk cId="2351874726" sldId="951"/>
            <ac:picMk id="42" creationId="{54C924F5-D44F-CC1C-CE94-218014A712C0}"/>
          </ac:picMkLst>
        </pc:picChg>
        <pc:picChg chg="mod">
          <ac:chgData name="Paula Vázquez-Valero" userId="3a0e46d7-2099-40af-a155-aa45b68bfff3" providerId="ADAL" clId="{B5433985-EAC4-4894-A656-C8ECDE1CF731}" dt="2023-02-24T07:31:30.923" v="1294"/>
          <ac:picMkLst>
            <pc:docMk/>
            <pc:sldMk cId="2351874726" sldId="951"/>
            <ac:picMk id="43" creationId="{1FFCECA5-3F05-B5CA-9FDC-1EEFFBCB8051}"/>
          </ac:picMkLst>
        </pc:picChg>
        <pc:picChg chg="add del mod">
          <ac:chgData name="Paula Vázquez-Valero" userId="3a0e46d7-2099-40af-a155-aa45b68bfff3" providerId="ADAL" clId="{B5433985-EAC4-4894-A656-C8ECDE1CF731}" dt="2023-02-24T07:32:16.136" v="1304"/>
          <ac:picMkLst>
            <pc:docMk/>
            <pc:sldMk cId="2351874726" sldId="951"/>
            <ac:picMk id="44" creationId="{0DA48B0F-9FC9-6057-D01A-6A1F9F677C7F}"/>
          </ac:picMkLst>
        </pc:picChg>
        <pc:picChg chg="add del mod">
          <ac:chgData name="Paula Vázquez-Valero" userId="3a0e46d7-2099-40af-a155-aa45b68bfff3" providerId="ADAL" clId="{B5433985-EAC4-4894-A656-C8ECDE1CF731}" dt="2023-02-24T07:32:16.136" v="1304"/>
          <ac:picMkLst>
            <pc:docMk/>
            <pc:sldMk cId="2351874726" sldId="951"/>
            <ac:picMk id="45" creationId="{D96CCF04-53F8-52B7-3CF6-E785D5F66587}"/>
          </ac:picMkLst>
        </pc:picChg>
        <pc:picChg chg="add del mod">
          <ac:chgData name="Paula Vázquez-Valero" userId="3a0e46d7-2099-40af-a155-aa45b68bfff3" providerId="ADAL" clId="{B5433985-EAC4-4894-A656-C8ECDE1CF731}" dt="2023-02-24T07:32:16.136" v="1304"/>
          <ac:picMkLst>
            <pc:docMk/>
            <pc:sldMk cId="2351874726" sldId="951"/>
            <ac:picMk id="46" creationId="{B3207BA4-8614-C82E-5E54-37ECAE8DE9F5}"/>
          </ac:picMkLst>
        </pc:picChg>
        <pc:picChg chg="add del mod">
          <ac:chgData name="Paula Vázquez-Valero" userId="3a0e46d7-2099-40af-a155-aa45b68bfff3" providerId="ADAL" clId="{B5433985-EAC4-4894-A656-C8ECDE1CF731}" dt="2023-02-24T07:32:16.136" v="1304"/>
          <ac:picMkLst>
            <pc:docMk/>
            <pc:sldMk cId="2351874726" sldId="951"/>
            <ac:picMk id="47" creationId="{170CDD94-1402-34D1-EE93-38AC9FD5C5A2}"/>
          </ac:picMkLst>
        </pc:picChg>
        <pc:picChg chg="add mod">
          <ac:chgData name="Paula Vázquez-Valero" userId="3a0e46d7-2099-40af-a155-aa45b68bfff3" providerId="ADAL" clId="{B5433985-EAC4-4894-A656-C8ECDE1CF731}" dt="2023-02-24T07:56:00.990" v="2101"/>
          <ac:picMkLst>
            <pc:docMk/>
            <pc:sldMk cId="2351874726" sldId="951"/>
            <ac:picMk id="51" creationId="{8072CCA2-D344-B76E-A81A-1F6E8F9EE3A3}"/>
          </ac:picMkLst>
        </pc:picChg>
        <pc:picChg chg="add mod">
          <ac:chgData name="Paula Vázquez-Valero" userId="3a0e46d7-2099-40af-a155-aa45b68bfff3" providerId="ADAL" clId="{B5433985-EAC4-4894-A656-C8ECDE1CF731}" dt="2023-02-24T08:18:17.668" v="2807" actId="1036"/>
          <ac:picMkLst>
            <pc:docMk/>
            <pc:sldMk cId="2351874726" sldId="951"/>
            <ac:picMk id="55" creationId="{07F00D9A-C089-067A-CBC9-691DEFB27A52}"/>
          </ac:picMkLst>
        </pc:picChg>
        <pc:picChg chg="mod">
          <ac:chgData name="Paula Vázquez-Valero" userId="3a0e46d7-2099-40af-a155-aa45b68bfff3" providerId="ADAL" clId="{B5433985-EAC4-4894-A656-C8ECDE1CF731}" dt="2023-02-24T08:06:30.667" v="2543"/>
          <ac:picMkLst>
            <pc:docMk/>
            <pc:sldMk cId="2351874726" sldId="951"/>
            <ac:picMk id="57" creationId="{6D6674BA-27A1-98A5-049B-C5F20E6250D7}"/>
          </ac:picMkLst>
        </pc:picChg>
        <pc:picChg chg="mod">
          <ac:chgData name="Paula Vázquez-Valero" userId="3a0e46d7-2099-40af-a155-aa45b68bfff3" providerId="ADAL" clId="{B5433985-EAC4-4894-A656-C8ECDE1CF731}" dt="2023-02-24T08:06:30.667" v="2543"/>
          <ac:picMkLst>
            <pc:docMk/>
            <pc:sldMk cId="2351874726" sldId="951"/>
            <ac:picMk id="58" creationId="{B8FF0A60-4933-620E-88AA-0B7B88393E44}"/>
          </ac:picMkLst>
        </pc:picChg>
        <pc:picChg chg="add mod">
          <ac:chgData name="Paula Vázquez-Valero" userId="3a0e46d7-2099-40af-a155-aa45b68bfff3" providerId="ADAL" clId="{B5433985-EAC4-4894-A656-C8ECDE1CF731}" dt="2023-02-24T08:19:30.176" v="2816" actId="1076"/>
          <ac:picMkLst>
            <pc:docMk/>
            <pc:sldMk cId="2351874726" sldId="951"/>
            <ac:picMk id="59" creationId="{F2D1806F-7B04-9991-FA60-EBEE6F1ACB51}"/>
          </ac:picMkLst>
        </pc:picChg>
        <pc:picChg chg="add mod">
          <ac:chgData name="Paula Vázquez-Valero" userId="3a0e46d7-2099-40af-a155-aa45b68bfff3" providerId="ADAL" clId="{B5433985-EAC4-4894-A656-C8ECDE1CF731}" dt="2023-02-24T08:18:17.668" v="2807" actId="1036"/>
          <ac:picMkLst>
            <pc:docMk/>
            <pc:sldMk cId="2351874726" sldId="951"/>
            <ac:picMk id="60" creationId="{C7B794F3-D5CB-F7B4-6D00-9995D16B1846}"/>
          </ac:picMkLst>
        </pc:picChg>
        <pc:picChg chg="add mod">
          <ac:chgData name="Paula Vázquez-Valero" userId="3a0e46d7-2099-40af-a155-aa45b68bfff3" providerId="ADAL" clId="{B5433985-EAC4-4894-A656-C8ECDE1CF731}" dt="2023-02-24T08:18:17.668" v="2807" actId="1036"/>
          <ac:picMkLst>
            <pc:docMk/>
            <pc:sldMk cId="2351874726" sldId="951"/>
            <ac:picMk id="61" creationId="{2539D5AE-F5AE-60A2-5F9B-5F5227D700CB}"/>
          </ac:picMkLst>
        </pc:picChg>
        <pc:picChg chg="add mod">
          <ac:chgData name="Paula Vázquez-Valero" userId="3a0e46d7-2099-40af-a155-aa45b68bfff3" providerId="ADAL" clId="{B5433985-EAC4-4894-A656-C8ECDE1CF731}" dt="2023-02-24T08:18:17.668" v="2807" actId="1036"/>
          <ac:picMkLst>
            <pc:docMk/>
            <pc:sldMk cId="2351874726" sldId="951"/>
            <ac:picMk id="62" creationId="{B7CB6DEF-6F45-136E-B7A9-458ADF47DD8D}"/>
          </ac:picMkLst>
        </pc:picChg>
        <pc:picChg chg="mod">
          <ac:chgData name="Paula Vázquez-Valero" userId="3a0e46d7-2099-40af-a155-aa45b68bfff3" providerId="ADAL" clId="{B5433985-EAC4-4894-A656-C8ECDE1CF731}" dt="2023-02-24T08:18:17.668" v="2807" actId="1036"/>
          <ac:picMkLst>
            <pc:docMk/>
            <pc:sldMk cId="2351874726" sldId="951"/>
            <ac:picMk id="64" creationId="{FA3A24E8-8051-C769-F2E8-53240F433BF9}"/>
          </ac:picMkLst>
        </pc:picChg>
        <pc:picChg chg="mod">
          <ac:chgData name="Paula Vázquez-Valero" userId="3a0e46d7-2099-40af-a155-aa45b68bfff3" providerId="ADAL" clId="{B5433985-EAC4-4894-A656-C8ECDE1CF731}" dt="2023-02-24T08:18:17.668" v="2807" actId="1036"/>
          <ac:picMkLst>
            <pc:docMk/>
            <pc:sldMk cId="2351874726" sldId="951"/>
            <ac:picMk id="65" creationId="{CF106D23-E2B9-AE06-CB93-B26461C610F8}"/>
          </ac:picMkLst>
        </pc:picChg>
        <pc:picChg chg="mod">
          <ac:chgData name="Paula Vázquez-Valero" userId="3a0e46d7-2099-40af-a155-aa45b68bfff3" providerId="ADAL" clId="{B5433985-EAC4-4894-A656-C8ECDE1CF731}" dt="2023-02-24T08:18:17.668" v="2807" actId="1036"/>
          <ac:picMkLst>
            <pc:docMk/>
            <pc:sldMk cId="2351874726" sldId="951"/>
            <ac:picMk id="66" creationId="{68AA328E-5509-4327-E7C5-608FBC58C153}"/>
          </ac:picMkLst>
        </pc:picChg>
        <pc:picChg chg="mod">
          <ac:chgData name="Paula Vázquez-Valero" userId="3a0e46d7-2099-40af-a155-aa45b68bfff3" providerId="ADAL" clId="{B5433985-EAC4-4894-A656-C8ECDE1CF731}" dt="2023-02-24T08:18:17.668" v="2807" actId="1036"/>
          <ac:picMkLst>
            <pc:docMk/>
            <pc:sldMk cId="2351874726" sldId="951"/>
            <ac:picMk id="67" creationId="{C7135E32-37F2-4700-B651-1D230EF01231}"/>
          </ac:picMkLst>
        </pc:picChg>
        <pc:picChg chg="mod">
          <ac:chgData name="Paula Vázquez-Valero" userId="3a0e46d7-2099-40af-a155-aa45b68bfff3" providerId="ADAL" clId="{B5433985-EAC4-4894-A656-C8ECDE1CF731}" dt="2023-02-24T08:18:17.668" v="2807" actId="1036"/>
          <ac:picMkLst>
            <pc:docMk/>
            <pc:sldMk cId="2351874726" sldId="951"/>
            <ac:picMk id="68" creationId="{D5E21614-61EC-4CCA-6973-D29F2C02F495}"/>
          </ac:picMkLst>
        </pc:picChg>
        <pc:picChg chg="add mod">
          <ac:chgData name="Paula Vázquez-Valero" userId="3a0e46d7-2099-40af-a155-aa45b68bfff3" providerId="ADAL" clId="{B5433985-EAC4-4894-A656-C8ECDE1CF731}" dt="2023-02-24T08:18:17.668" v="2807" actId="1036"/>
          <ac:picMkLst>
            <pc:docMk/>
            <pc:sldMk cId="2351874726" sldId="951"/>
            <ac:picMk id="71" creationId="{2A620AAD-DC3E-21E0-0CD8-3AF009B641C8}"/>
          </ac:picMkLst>
        </pc:picChg>
        <pc:picChg chg="add mod">
          <ac:chgData name="Paula Vázquez-Valero" userId="3a0e46d7-2099-40af-a155-aa45b68bfff3" providerId="ADAL" clId="{B5433985-EAC4-4894-A656-C8ECDE1CF731}" dt="2023-02-24T08:18:17.668" v="2807" actId="1036"/>
          <ac:picMkLst>
            <pc:docMk/>
            <pc:sldMk cId="2351874726" sldId="951"/>
            <ac:picMk id="72" creationId="{5B3CBD6F-B793-DE51-3976-4F8A43FDD36E}"/>
          </ac:picMkLst>
        </pc:picChg>
        <pc:picChg chg="add mod ord">
          <ac:chgData name="Paula Vázquez-Valero" userId="3a0e46d7-2099-40af-a155-aa45b68bfff3" providerId="ADAL" clId="{B5433985-EAC4-4894-A656-C8ECDE1CF731}" dt="2023-02-24T08:19:43.200" v="2821" actId="1036"/>
          <ac:picMkLst>
            <pc:docMk/>
            <pc:sldMk cId="2351874726" sldId="951"/>
            <ac:picMk id="73" creationId="{07F16CEB-074A-9DD7-89B9-0ACC7035D69C}"/>
          </ac:picMkLst>
        </pc:picChg>
        <pc:picChg chg="add mod">
          <ac:chgData name="Paula Vázquez-Valero" userId="3a0e46d7-2099-40af-a155-aa45b68bfff3" providerId="ADAL" clId="{B5433985-EAC4-4894-A656-C8ECDE1CF731}" dt="2023-02-24T08:18:17.668" v="2807" actId="1036"/>
          <ac:picMkLst>
            <pc:docMk/>
            <pc:sldMk cId="2351874726" sldId="951"/>
            <ac:picMk id="74" creationId="{71A11287-E30F-72C7-BDC0-28AFA44B44B3}"/>
          </ac:picMkLst>
        </pc:picChg>
        <pc:picChg chg="add mod ord">
          <ac:chgData name="Paula Vázquez-Valero" userId="3a0e46d7-2099-40af-a155-aa45b68bfff3" providerId="ADAL" clId="{B5433985-EAC4-4894-A656-C8ECDE1CF731}" dt="2023-02-24T08:18:17.668" v="2807" actId="1036"/>
          <ac:picMkLst>
            <pc:docMk/>
            <pc:sldMk cId="2351874726" sldId="951"/>
            <ac:picMk id="75" creationId="{BC0FD57C-2C42-43AE-9B2A-C679ABC7E6D1}"/>
          </ac:picMkLst>
        </pc:picChg>
        <pc:picChg chg="add mod">
          <ac:chgData name="Paula Vázquez-Valero" userId="3a0e46d7-2099-40af-a155-aa45b68bfff3" providerId="ADAL" clId="{B5433985-EAC4-4894-A656-C8ECDE1CF731}" dt="2023-02-24T08:18:17.668" v="2807" actId="1036"/>
          <ac:picMkLst>
            <pc:docMk/>
            <pc:sldMk cId="2351874726" sldId="951"/>
            <ac:picMk id="77" creationId="{E6921CBB-CF6D-B80C-ADA2-36607F46BED6}"/>
          </ac:picMkLst>
        </pc:picChg>
        <pc:picChg chg="add mod">
          <ac:chgData name="Paula Vázquez-Valero" userId="3a0e46d7-2099-40af-a155-aa45b68bfff3" providerId="ADAL" clId="{B5433985-EAC4-4894-A656-C8ECDE1CF731}" dt="2023-02-24T08:18:17.668" v="2807" actId="1036"/>
          <ac:picMkLst>
            <pc:docMk/>
            <pc:sldMk cId="2351874726" sldId="951"/>
            <ac:picMk id="78" creationId="{2F6622BE-6E9D-7A27-C12B-C474C12CB9F9}"/>
          </ac:picMkLst>
        </pc:picChg>
      </pc:sldChg>
      <pc:sldChg chg="addSp delSp modSp add del mod ord">
        <pc:chgData name="Paula Vázquez-Valero" userId="3a0e46d7-2099-40af-a155-aa45b68bfff3" providerId="ADAL" clId="{B5433985-EAC4-4894-A656-C8ECDE1CF731}" dt="2023-02-24T07:13:19.158" v="438" actId="2696"/>
        <pc:sldMkLst>
          <pc:docMk/>
          <pc:sldMk cId="3400597037" sldId="951"/>
        </pc:sldMkLst>
        <pc:spChg chg="del">
          <ac:chgData name="Paula Vázquez-Valero" userId="3a0e46d7-2099-40af-a155-aa45b68bfff3" providerId="ADAL" clId="{B5433985-EAC4-4894-A656-C8ECDE1CF731}" dt="2023-02-24T07:12:58.351" v="430" actId="478"/>
          <ac:spMkLst>
            <pc:docMk/>
            <pc:sldMk cId="3400597037" sldId="951"/>
            <ac:spMk id="4" creationId="{3D8C9E1F-1212-46AE-A731-F8A95E5865A1}"/>
          </ac:spMkLst>
        </pc:spChg>
        <pc:spChg chg="add mod">
          <ac:chgData name="Paula Vázquez-Valero" userId="3a0e46d7-2099-40af-a155-aa45b68bfff3" providerId="ADAL" clId="{B5433985-EAC4-4894-A656-C8ECDE1CF731}" dt="2023-02-24T07:12:58.681" v="431"/>
          <ac:spMkLst>
            <pc:docMk/>
            <pc:sldMk cId="3400597037" sldId="951"/>
            <ac:spMk id="29" creationId="{484FB6F6-B744-3384-96F3-710DE076392A}"/>
          </ac:spMkLst>
        </pc:spChg>
      </pc:sldChg>
      <pc:sldChg chg="add del">
        <pc:chgData name="Paula Vázquez-Valero" userId="3a0e46d7-2099-40af-a155-aa45b68bfff3" providerId="ADAL" clId="{B5433985-EAC4-4894-A656-C8ECDE1CF731}" dt="2023-02-24T07:32:17.004" v="1306" actId="2890"/>
        <pc:sldMkLst>
          <pc:docMk/>
          <pc:sldMk cId="836174453" sldId="952"/>
        </pc:sldMkLst>
      </pc:sldChg>
    </pc:docChg>
  </pc:docChgLst>
  <pc:docChgLst>
    <pc:chgData name="Tom Dawes" userId="fe899cd594ff6f3a" providerId="LiveId" clId="{5D963AFA-53F4-4FD1-8DCA-69D1F2AF1FE9}"/>
    <pc:docChg chg="modSld sldOrd">
      <pc:chgData name="Tom Dawes" userId="fe899cd594ff6f3a" providerId="LiveId" clId="{5D963AFA-53F4-4FD1-8DCA-69D1F2AF1FE9}" dt="2023-03-23T16:04:48.058" v="30"/>
      <pc:docMkLst>
        <pc:docMk/>
      </pc:docMkLst>
      <pc:sldChg chg="modSp mod modAnim">
        <pc:chgData name="Tom Dawes" userId="fe899cd594ff6f3a" providerId="LiveId" clId="{5D963AFA-53F4-4FD1-8DCA-69D1F2AF1FE9}" dt="2023-03-23T15:59:20.544" v="10"/>
        <pc:sldMkLst>
          <pc:docMk/>
          <pc:sldMk cId="2953813762" sldId="931"/>
        </pc:sldMkLst>
        <pc:spChg chg="mod">
          <ac:chgData name="Tom Dawes" userId="fe899cd594ff6f3a" providerId="LiveId" clId="{5D963AFA-53F4-4FD1-8DCA-69D1F2AF1FE9}" dt="2023-03-23T15:59:16.789" v="9" actId="1076"/>
          <ac:spMkLst>
            <pc:docMk/>
            <pc:sldMk cId="2953813762" sldId="931"/>
            <ac:spMk id="104" creationId="{AB7CD5A3-7EBB-4520-B19F-5261EADB6864}"/>
          </ac:spMkLst>
        </pc:spChg>
        <pc:spChg chg="mod">
          <ac:chgData name="Tom Dawes" userId="fe899cd594ff6f3a" providerId="LiveId" clId="{5D963AFA-53F4-4FD1-8DCA-69D1F2AF1FE9}" dt="2023-03-23T15:59:11.254" v="8" actId="1076"/>
          <ac:spMkLst>
            <pc:docMk/>
            <pc:sldMk cId="2953813762" sldId="931"/>
            <ac:spMk id="105" creationId="{44150EFA-731A-419F-A00F-F0F50214941E}"/>
          </ac:spMkLst>
        </pc:spChg>
      </pc:sldChg>
      <pc:sldChg chg="ord">
        <pc:chgData name="Tom Dawes" userId="fe899cd594ff6f3a" providerId="LiveId" clId="{5D963AFA-53F4-4FD1-8DCA-69D1F2AF1FE9}" dt="2023-03-23T16:04:48.058" v="30"/>
        <pc:sldMkLst>
          <pc:docMk/>
          <pc:sldMk cId="588568530" sldId="936"/>
        </pc:sldMkLst>
      </pc:sldChg>
      <pc:sldChg chg="modAnim">
        <pc:chgData name="Tom Dawes" userId="fe899cd594ff6f3a" providerId="LiveId" clId="{5D963AFA-53F4-4FD1-8DCA-69D1F2AF1FE9}" dt="2023-03-23T16:04:00.684" v="28"/>
        <pc:sldMkLst>
          <pc:docMk/>
          <pc:sldMk cId="4134755157" sldId="948"/>
        </pc:sldMkLst>
      </pc:sldChg>
      <pc:sldChg chg="modAnim">
        <pc:chgData name="Tom Dawes" userId="fe899cd594ff6f3a" providerId="LiveId" clId="{5D963AFA-53F4-4FD1-8DCA-69D1F2AF1FE9}" dt="2023-03-23T15:56:52.175" v="6"/>
        <pc:sldMkLst>
          <pc:docMk/>
          <pc:sldMk cId="2351874726" sldId="951"/>
        </pc:sldMkLst>
      </pc:sldChg>
    </pc:docChg>
  </pc:docChgLst>
  <pc:docChgLst>
    <pc:chgData name="Paula Vázquez-Valero" userId="3a0e46d7-2099-40af-a155-aa45b68bfff3" providerId="ADAL" clId="{126CD8A3-BF10-4E13-AA63-DC7442454109}"/>
    <pc:docChg chg="addSld delSld modSld">
      <pc:chgData name="Paula Vázquez-Valero" userId="3a0e46d7-2099-40af-a155-aa45b68bfff3" providerId="ADAL" clId="{126CD8A3-BF10-4E13-AA63-DC7442454109}" dt="2023-02-10T22:43:51.465" v="3"/>
      <pc:docMkLst>
        <pc:docMk/>
      </pc:docMkLst>
      <pc:sldChg chg="add">
        <pc:chgData name="Paula Vázquez-Valero" userId="3a0e46d7-2099-40af-a155-aa45b68bfff3" providerId="ADAL" clId="{126CD8A3-BF10-4E13-AA63-DC7442454109}" dt="2023-02-10T22:43:51.465" v="3"/>
        <pc:sldMkLst>
          <pc:docMk/>
          <pc:sldMk cId="768130140" sldId="365"/>
        </pc:sldMkLst>
      </pc:sldChg>
      <pc:sldChg chg="del">
        <pc:chgData name="Paula Vázquez-Valero" userId="3a0e46d7-2099-40af-a155-aa45b68bfff3" providerId="ADAL" clId="{126CD8A3-BF10-4E13-AA63-DC7442454109}" dt="2023-02-10T22:43:25.654" v="0" actId="47"/>
        <pc:sldMkLst>
          <pc:docMk/>
          <pc:sldMk cId="1896518203" sldId="368"/>
        </pc:sldMkLst>
      </pc:sldChg>
      <pc:sldChg chg="add del">
        <pc:chgData name="Paula Vázquez-Valero" userId="3a0e46d7-2099-40af-a155-aa45b68bfff3" providerId="ADAL" clId="{126CD8A3-BF10-4E13-AA63-DC7442454109}" dt="2023-02-10T22:43:31.824" v="2" actId="47"/>
        <pc:sldMkLst>
          <pc:docMk/>
          <pc:sldMk cId="0" sldId="477"/>
        </pc:sldMkLst>
      </pc:sldChg>
      <pc:sldChg chg="add del">
        <pc:chgData name="Paula Vázquez-Valero" userId="3a0e46d7-2099-40af-a155-aa45b68bfff3" providerId="ADAL" clId="{126CD8A3-BF10-4E13-AA63-DC7442454109}" dt="2023-02-10T22:43:31.824" v="2" actId="47"/>
        <pc:sldMkLst>
          <pc:docMk/>
          <pc:sldMk cId="4047947952" sldId="490"/>
        </pc:sldMkLst>
      </pc:sldChg>
      <pc:sldChg chg="del">
        <pc:chgData name="Paula Vázquez-Valero" userId="3a0e46d7-2099-40af-a155-aa45b68bfff3" providerId="ADAL" clId="{126CD8A3-BF10-4E13-AA63-DC7442454109}" dt="2023-02-10T22:43:25.654" v="0" actId="47"/>
        <pc:sldMkLst>
          <pc:docMk/>
          <pc:sldMk cId="634767397" sldId="625"/>
        </pc:sldMkLst>
      </pc:sldChg>
      <pc:sldChg chg="add">
        <pc:chgData name="Paula Vázquez-Valero" userId="3a0e46d7-2099-40af-a155-aa45b68bfff3" providerId="ADAL" clId="{126CD8A3-BF10-4E13-AA63-DC7442454109}" dt="2023-02-10T22:43:51.465" v="3"/>
        <pc:sldMkLst>
          <pc:docMk/>
          <pc:sldMk cId="1120329514" sldId="816"/>
        </pc:sldMkLst>
      </pc:sldChg>
      <pc:sldChg chg="add del">
        <pc:chgData name="Paula Vázquez-Valero" userId="3a0e46d7-2099-40af-a155-aa45b68bfff3" providerId="ADAL" clId="{126CD8A3-BF10-4E13-AA63-DC7442454109}" dt="2023-02-10T22:43:31.824" v="2" actId="47"/>
        <pc:sldMkLst>
          <pc:docMk/>
          <pc:sldMk cId="0" sldId="828"/>
        </pc:sldMkLst>
      </pc:sldChg>
      <pc:sldChg chg="add del">
        <pc:chgData name="Paula Vázquez-Valero" userId="3a0e46d7-2099-40af-a155-aa45b68bfff3" providerId="ADAL" clId="{126CD8A3-BF10-4E13-AA63-DC7442454109}" dt="2023-02-10T22:43:31.824" v="2" actId="47"/>
        <pc:sldMkLst>
          <pc:docMk/>
          <pc:sldMk cId="1884289662" sldId="925"/>
        </pc:sldMkLst>
      </pc:sldChg>
      <pc:sldChg chg="add del">
        <pc:chgData name="Paula Vázquez-Valero" userId="3a0e46d7-2099-40af-a155-aa45b68bfff3" providerId="ADAL" clId="{126CD8A3-BF10-4E13-AA63-DC7442454109}" dt="2023-02-10T22:43:31.824" v="2" actId="47"/>
        <pc:sldMkLst>
          <pc:docMk/>
          <pc:sldMk cId="4054763351" sldId="927"/>
        </pc:sldMkLst>
      </pc:sldChg>
      <pc:sldChg chg="add del">
        <pc:chgData name="Paula Vázquez-Valero" userId="3a0e46d7-2099-40af-a155-aa45b68bfff3" providerId="ADAL" clId="{126CD8A3-BF10-4E13-AA63-DC7442454109}" dt="2023-02-10T22:43:31.824" v="2" actId="47"/>
        <pc:sldMkLst>
          <pc:docMk/>
          <pc:sldMk cId="2280022455" sldId="928"/>
        </pc:sldMkLst>
      </pc:sldChg>
      <pc:sldChg chg="del">
        <pc:chgData name="Paula Vázquez-Valero" userId="3a0e46d7-2099-40af-a155-aa45b68bfff3" providerId="ADAL" clId="{126CD8A3-BF10-4E13-AA63-DC7442454109}" dt="2023-02-10T22:43:25.654" v="0" actId="47"/>
        <pc:sldMkLst>
          <pc:docMk/>
          <pc:sldMk cId="1597439162" sldId="930"/>
        </pc:sldMkLst>
      </pc:sldChg>
      <pc:sldChg chg="add">
        <pc:chgData name="Paula Vázquez-Valero" userId="3a0e46d7-2099-40af-a155-aa45b68bfff3" providerId="ADAL" clId="{126CD8A3-BF10-4E13-AA63-DC7442454109}" dt="2023-02-10T22:43:51.465" v="3"/>
        <pc:sldMkLst>
          <pc:docMk/>
          <pc:sldMk cId="2953813762" sldId="931"/>
        </pc:sldMkLst>
      </pc:sldChg>
      <pc:sldChg chg="del">
        <pc:chgData name="Paula Vázquez-Valero" userId="3a0e46d7-2099-40af-a155-aa45b68bfff3" providerId="ADAL" clId="{126CD8A3-BF10-4E13-AA63-DC7442454109}" dt="2023-02-10T22:43:25.654" v="0" actId="47"/>
        <pc:sldMkLst>
          <pc:docMk/>
          <pc:sldMk cId="383134820" sldId="933"/>
        </pc:sldMkLst>
      </pc:sldChg>
      <pc:sldChg chg="add">
        <pc:chgData name="Paula Vázquez-Valero" userId="3a0e46d7-2099-40af-a155-aa45b68bfff3" providerId="ADAL" clId="{126CD8A3-BF10-4E13-AA63-DC7442454109}" dt="2023-02-10T22:43:51.465" v="3"/>
        <pc:sldMkLst>
          <pc:docMk/>
          <pc:sldMk cId="3624667673" sldId="934"/>
        </pc:sldMkLst>
      </pc:sldChg>
      <pc:sldChg chg="add">
        <pc:chgData name="Paula Vázquez-Valero" userId="3a0e46d7-2099-40af-a155-aa45b68bfff3" providerId="ADAL" clId="{126CD8A3-BF10-4E13-AA63-DC7442454109}" dt="2023-02-10T22:43:51.465" v="3"/>
        <pc:sldMkLst>
          <pc:docMk/>
          <pc:sldMk cId="2709408191" sldId="935"/>
        </pc:sldMkLst>
      </pc:sldChg>
      <pc:sldChg chg="del">
        <pc:chgData name="Paula Vázquez-Valero" userId="3a0e46d7-2099-40af-a155-aa45b68bfff3" providerId="ADAL" clId="{126CD8A3-BF10-4E13-AA63-DC7442454109}" dt="2023-02-10T22:43:25.654" v="0" actId="47"/>
        <pc:sldMkLst>
          <pc:docMk/>
          <pc:sldMk cId="3015239837" sldId="936"/>
        </pc:sldMkLst>
      </pc:sldChg>
      <pc:sldChg chg="del">
        <pc:chgData name="Paula Vázquez-Valero" userId="3a0e46d7-2099-40af-a155-aa45b68bfff3" providerId="ADAL" clId="{126CD8A3-BF10-4E13-AA63-DC7442454109}" dt="2023-02-10T22:43:25.654" v="0" actId="47"/>
        <pc:sldMkLst>
          <pc:docMk/>
          <pc:sldMk cId="1550978193" sldId="937"/>
        </pc:sldMkLst>
      </pc:sldChg>
      <pc:sldChg chg="del">
        <pc:chgData name="Paula Vázquez-Valero" userId="3a0e46d7-2099-40af-a155-aa45b68bfff3" providerId="ADAL" clId="{126CD8A3-BF10-4E13-AA63-DC7442454109}" dt="2023-02-10T22:43:25.654" v="0" actId="47"/>
        <pc:sldMkLst>
          <pc:docMk/>
          <pc:sldMk cId="1427704269" sldId="938"/>
        </pc:sldMkLst>
      </pc:sldChg>
      <pc:sldChg chg="del">
        <pc:chgData name="Paula Vázquez-Valero" userId="3a0e46d7-2099-40af-a155-aa45b68bfff3" providerId="ADAL" clId="{126CD8A3-BF10-4E13-AA63-DC7442454109}" dt="2023-02-10T22:43:25.654" v="0" actId="47"/>
        <pc:sldMkLst>
          <pc:docMk/>
          <pc:sldMk cId="3190046868" sldId="939"/>
        </pc:sldMkLst>
      </pc:sldChg>
      <pc:sldChg chg="add">
        <pc:chgData name="Paula Vázquez-Valero" userId="3a0e46d7-2099-40af-a155-aa45b68bfff3" providerId="ADAL" clId="{126CD8A3-BF10-4E13-AA63-DC7442454109}" dt="2023-02-10T22:43:51.465" v="3"/>
        <pc:sldMkLst>
          <pc:docMk/>
          <pc:sldMk cId="140812006" sldId="943"/>
        </pc:sldMkLst>
      </pc:sldChg>
      <pc:sldChg chg="add">
        <pc:chgData name="Paula Vázquez-Valero" userId="3a0e46d7-2099-40af-a155-aa45b68bfff3" providerId="ADAL" clId="{126CD8A3-BF10-4E13-AA63-DC7442454109}" dt="2023-02-10T22:43:51.465" v="3"/>
        <pc:sldMkLst>
          <pc:docMk/>
          <pc:sldMk cId="3535971875" sldId="944"/>
        </pc:sldMkLst>
      </pc:sldChg>
      <pc:sldChg chg="add">
        <pc:chgData name="Paula Vázquez-Valero" userId="3a0e46d7-2099-40af-a155-aa45b68bfff3" providerId="ADAL" clId="{126CD8A3-BF10-4E13-AA63-DC7442454109}" dt="2023-02-10T22:43:51.465" v="3"/>
        <pc:sldMkLst>
          <pc:docMk/>
          <pc:sldMk cId="1225523324" sldId="945"/>
        </pc:sldMkLst>
      </pc:sldChg>
      <pc:sldChg chg="add">
        <pc:chgData name="Paula Vázquez-Valero" userId="3a0e46d7-2099-40af-a155-aa45b68bfff3" providerId="ADAL" clId="{126CD8A3-BF10-4E13-AA63-DC7442454109}" dt="2023-02-10T22:43:51.465" v="3"/>
        <pc:sldMkLst>
          <pc:docMk/>
          <pc:sldMk cId="3856744167" sldId="946"/>
        </pc:sldMkLst>
      </pc:sldChg>
      <pc:sldChg chg="add">
        <pc:chgData name="Paula Vázquez-Valero" userId="3a0e46d7-2099-40af-a155-aa45b68bfff3" providerId="ADAL" clId="{126CD8A3-BF10-4E13-AA63-DC7442454109}" dt="2023-02-10T22:43:51.465" v="3"/>
        <pc:sldMkLst>
          <pc:docMk/>
          <pc:sldMk cId="1131695079" sldId="947"/>
        </pc:sldMkLst>
      </pc:sldChg>
      <pc:sldChg chg="add">
        <pc:chgData name="Paula Vázquez-Valero" userId="3a0e46d7-2099-40af-a155-aa45b68bfff3" providerId="ADAL" clId="{126CD8A3-BF10-4E13-AA63-DC7442454109}" dt="2023-02-10T22:43:51.465" v="3"/>
        <pc:sldMkLst>
          <pc:docMk/>
          <pc:sldMk cId="4134755157" sldId="948"/>
        </pc:sldMkLst>
      </pc:sldChg>
      <pc:sldChg chg="add">
        <pc:chgData name="Paula Vázquez-Valero" userId="3a0e46d7-2099-40af-a155-aa45b68bfff3" providerId="ADAL" clId="{126CD8A3-BF10-4E13-AA63-DC7442454109}" dt="2023-02-10T22:43:51.465" v="3"/>
        <pc:sldMkLst>
          <pc:docMk/>
          <pc:sldMk cId="1614989165" sldId="949"/>
        </pc:sldMkLst>
      </pc:sldChg>
      <pc:sldChg chg="add">
        <pc:chgData name="Paula Vázquez-Valero" userId="3a0e46d7-2099-40af-a155-aa45b68bfff3" providerId="ADAL" clId="{126CD8A3-BF10-4E13-AA63-DC7442454109}" dt="2023-02-10T22:43:51.465" v="3"/>
        <pc:sldMkLst>
          <pc:docMk/>
          <pc:sldMk cId="3139134061" sldId="9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Medellín [N/A] Alcalá [N/A] Málaga [N/A]</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hacer [26] hago, </a:t>
            </a:r>
            <a:r>
              <a:rPr lang="es-ES" sz="1200" b="1" kern="1200" dirty="0">
                <a:solidFill>
                  <a:schemeClr val="tx1"/>
                </a:solidFill>
                <a:effectLst/>
                <a:latin typeface="+mn-lt"/>
                <a:ea typeface="+mn-ea"/>
                <a:cs typeface="+mn-cs"/>
              </a:rPr>
              <a:t>haces</a:t>
            </a:r>
            <a:r>
              <a:rPr lang="es-ES" sz="1200" b="0" kern="1200" dirty="0">
                <a:solidFill>
                  <a:schemeClr val="tx1"/>
                </a:solidFill>
                <a:effectLst/>
                <a:latin typeface="+mn-lt"/>
                <a:ea typeface="+mn-ea"/>
                <a:cs typeface="+mn-cs"/>
              </a:rPr>
              <a:t>, hace baile [2040] </a:t>
            </a:r>
            <a:r>
              <a:rPr lang="es-ES" sz="1200" b="1" kern="1200" dirty="0">
                <a:solidFill>
                  <a:schemeClr val="tx1"/>
                </a:solidFill>
                <a:effectLst/>
                <a:latin typeface="+mn-lt"/>
                <a:ea typeface="+mn-ea"/>
                <a:cs typeface="+mn-cs"/>
              </a:rPr>
              <a:t>ciclismo</a:t>
            </a:r>
            <a:r>
              <a:rPr lang="es-ES" sz="1200" b="0" kern="1200" dirty="0">
                <a:solidFill>
                  <a:schemeClr val="tx1"/>
                </a:solidFill>
                <a:effectLst/>
                <a:latin typeface="+mn-lt"/>
                <a:ea typeface="+mn-ea"/>
                <a:cs typeface="+mn-cs"/>
              </a:rPr>
              <a:t> [&gt;5000] deporte [1489] dibujo [1726] </a:t>
            </a:r>
            <a:r>
              <a:rPr lang="es-ES" sz="1200" b="1" kern="1200" dirty="0">
                <a:solidFill>
                  <a:schemeClr val="tx1"/>
                </a:solidFill>
                <a:effectLst/>
                <a:latin typeface="+mn-lt"/>
                <a:ea typeface="+mn-ea"/>
                <a:cs typeface="+mn-cs"/>
              </a:rPr>
              <a:t>natación</a:t>
            </a:r>
            <a:r>
              <a:rPr lang="es-ES" sz="1200" b="0" kern="1200" dirty="0">
                <a:solidFill>
                  <a:schemeClr val="tx1"/>
                </a:solidFill>
                <a:effectLst/>
                <a:latin typeface="+mn-lt"/>
                <a:ea typeface="+mn-ea"/>
                <a:cs typeface="+mn-cs"/>
              </a:rPr>
              <a:t> [&gt;5000] pastel [&gt;5000] </a:t>
            </a:r>
            <a:r>
              <a:rPr lang="es-ES" sz="1200" b="1" kern="1200" dirty="0">
                <a:solidFill>
                  <a:schemeClr val="tx1"/>
                </a:solidFill>
                <a:effectLst/>
                <a:latin typeface="+mn-lt"/>
                <a:ea typeface="+mn-ea"/>
                <a:cs typeface="+mn-cs"/>
              </a:rPr>
              <a:t>prueba</a:t>
            </a:r>
            <a:r>
              <a:rPr lang="es-ES" sz="1200" b="0" kern="1200" dirty="0">
                <a:solidFill>
                  <a:schemeClr val="tx1"/>
                </a:solidFill>
                <a:effectLst/>
                <a:latin typeface="+mn-lt"/>
                <a:ea typeface="+mn-ea"/>
                <a:cs typeface="+mn-cs"/>
              </a:rPr>
              <a:t> [651] tarjeta [1958]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primo [1451] voy [ir 33] vas [ir 33] va [ir 33] estoy [estar 21] está [estar 21] estás [estar 21] calle [269] cine [952] estadio [2581] mercado [487] parque [1354] playa [1475] plaza [806] teatro [605] a [8] el [1] la [1]</a:t>
            </a:r>
            <a:r>
              <a:rPr lang="es-ES" sz="1800" dirty="0"/>
              <a:t>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beber [1085] aula [3501] bocadillo [&gt;5000] chocolate [3408] comida [906] compañero / compañera [551] ejercicio [1162] español [262] patio [1197] profesor / profesora [501] salón [1722] tarea [995] caliente [1810] en [5] </a:t>
            </a:r>
            <a:r>
              <a:rPr lang="es-ES" sz="1200" b="0" i="0" u="none" strike="noStrike" dirty="0" err="1">
                <a:solidFill>
                  <a:srgbClr val="002060"/>
                </a:solidFill>
                <a:effectLst/>
                <a:latin typeface="Century Gothic" panose="020B0502020202020204" pitchFamily="34" charset="0"/>
              </a:rPr>
              <a:t>previously</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revisited</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er</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verbs</a:t>
            </a:r>
            <a:r>
              <a:rPr lang="es-ES" sz="1200" b="0" i="0" u="none" strike="noStrike" dirty="0">
                <a:solidFill>
                  <a:srgbClr val="002060"/>
                </a:solidFill>
                <a:effectLst/>
                <a:latin typeface="Century Gothic" panose="020B0502020202020204" pitchFamily="34" charset="0"/>
              </a:rPr>
              <a:t>: aprender  [428] comer [347] hacer [26] leer [209]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a:lnSpc>
                <a:spcPct val="107000"/>
              </a:lnSpc>
              <a:spcAft>
                <a:spcPts val="800"/>
              </a:spcAft>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corregir</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 </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[2351] </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pueblo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[244]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pupil’s awareness of word stress with unknown words (Spanish surnames)/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gives the instruction and clarifies ‘</a:t>
            </a:r>
            <a:r>
              <a:rPr lang="en-GB" b="0" dirty="0" err="1"/>
              <a:t>acento</a:t>
            </a:r>
            <a:r>
              <a:rPr lang="en-GB" b="0" dirty="0"/>
              <a:t>’. </a:t>
            </a:r>
          </a:p>
          <a:p>
            <a:pPr marL="0" lvl="0" indent="0" algn="l" rtl="0">
              <a:spcBef>
                <a:spcPts val="0"/>
              </a:spcBef>
              <a:spcAft>
                <a:spcPts val="0"/>
              </a:spcAft>
              <a:buNone/>
            </a:pPr>
            <a:r>
              <a:rPr lang="en-GB" b="0" dirty="0"/>
              <a:t>2. Pupils listen out for identifying the number of syllables in each word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Listen one more time to focus on where the stress falls in the word – most linguistically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may</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want</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to</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try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to</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write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the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whole</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 </a:t>
            </a:r>
            <a:r>
              <a:rPr lang="es-ES_tradnl"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word</a:t>
            </a:r>
            <a:r>
              <a:rPr lang="es-ES_tradnl"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b="0"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5. Elicit the answers in the two gapped sentences.  Click to reveal the answers.  Click on each sentence to hear it pronounced.</a:t>
            </a:r>
            <a:br>
              <a:rPr lang="en-GB" sz="1200" b="0" strike="noStrike" spc="-1" dirty="0">
                <a:latin typeface="Arial"/>
              </a:rPr>
            </a:b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Panamá</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Ademúz</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pensar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avión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inglés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Padrón</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Salvador </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200" b="0" strike="noStrike" spc="-1" dirty="0">
                <a:solidFill>
                  <a:srgbClr val="002060"/>
                </a:solidFill>
                <a:effectLst/>
                <a:latin typeface="Arial"/>
                <a:ea typeface="Calibri" panose="020F0502020204030204" pitchFamily="34" charset="0"/>
                <a:cs typeface="Nirmala UI" panose="020B0502040204020203" pitchFamily="34" charset="0"/>
              </a:rPr>
              <a:t>7 </a:t>
            </a:r>
            <a:r>
              <a:rPr lang="en-GB" sz="1200" b="0" strike="noStrike" spc="-1" dirty="0" err="1">
                <a:solidFill>
                  <a:srgbClr val="002060"/>
                </a:solidFill>
                <a:effectLst/>
                <a:latin typeface="Arial"/>
                <a:ea typeface="Calibri" panose="020F0502020204030204" pitchFamily="34" charset="0"/>
                <a:cs typeface="Nirmala UI" panose="020B0502040204020203" pitchFamily="34" charset="0"/>
              </a:rPr>
              <a:t>corazón</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a:lnSpc>
                <a:spcPct val="107000"/>
              </a:lnSpc>
              <a:spcAft>
                <a:spcPts val="800"/>
              </a:spcAft>
            </a:pP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a:solidFill>
                  <a:srgbClr val="002060"/>
                </a:solidFill>
                <a:effectLst/>
                <a:latin typeface="Arial"/>
                <a:ea typeface="Calibri" panose="020F0502020204030204" pitchFamily="34" charset="0"/>
                <a:cs typeface="Nirmala UI" panose="020B0502040204020203" pitchFamily="34" charset="0"/>
              </a:rPr>
              <a:t>pueblo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[244]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Part 2 [7 minutes]</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comprehension of hacer + positions </a:t>
            </a:r>
            <a:endParaRPr lang="en-GB" b="1" dirty="0"/>
          </a:p>
          <a:p>
            <a:endParaRPr lang="en-GB" b="1" dirty="0"/>
          </a:p>
          <a:p>
            <a:r>
              <a:rPr lang="en-GB" b="1" dirty="0"/>
              <a:t>Procedure:</a:t>
            </a:r>
          </a:p>
          <a:p>
            <a:pPr>
              <a:buAutoNum type="arabicPeriod"/>
            </a:pPr>
            <a:r>
              <a:rPr lang="en-GB" b="0" dirty="0"/>
              <a:t> Tell pupils that there are mistakes in the ENGLISH sentences.</a:t>
            </a:r>
          </a:p>
          <a:p>
            <a:pPr>
              <a:buAutoNum type="arabicPeriod"/>
            </a:pPr>
            <a:r>
              <a:rPr lang="en-GB" b="0" dirty="0"/>
              <a:t> Pupils read the Spanish and write the corrections for the English sentence.  They can just write the corrections rather than the full sentences. </a:t>
            </a:r>
          </a:p>
          <a:p>
            <a:pPr>
              <a:buAutoNum type="arabicPeriod"/>
            </a:pPr>
            <a:r>
              <a:rPr lang="en-GB" b="0" dirty="0"/>
              <a:t> Click to correct.</a:t>
            </a:r>
          </a:p>
          <a:p>
            <a:pPr>
              <a:buAutoNum type="arabicPeriod"/>
            </a:pPr>
            <a:r>
              <a:rPr lang="en-GB" b="0" dirty="0"/>
              <a:t> If desired, click on the numbers to hear the Spanish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a:lnSpc>
                <a:spcPct val="107000"/>
              </a:lnSpc>
              <a:spcAft>
                <a:spcPts val="800"/>
              </a:spcAft>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corregir</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[2351] </a:t>
            </a:r>
          </a:p>
          <a:p>
            <a:pPr>
              <a:lnSpc>
                <a:spcPct val="107000"/>
              </a:lnSpc>
              <a:spcAft>
                <a:spcPts val="800"/>
              </a:spcAft>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a:t>
            </a:r>
            <a:r>
              <a:rPr lang="en-GB" b="1" dirty="0"/>
              <a:t>So this example is just Persona A’s sheet. </a:t>
            </a:r>
            <a:r>
              <a:rPr lang="en-GB" dirty="0"/>
              <a:t>It is important that pupils use the verbs/activities on the board, not their own, as otherwise their partner has no chance of guessing, and may not have the Spanish to do so. </a:t>
            </a:r>
          </a:p>
          <a:p>
            <a:pPr marL="228600" indent="-228600">
              <a:buAutoNum type="arabicPeriod"/>
            </a:pPr>
            <a:r>
              <a:rPr lang="en-GB" dirty="0"/>
              <a:t>Click through the animations on this slide to show pupils a) to draw their pictures (if this takes too long they can just write one word e.g. card, cycling) b) how to conduct the conversation, reminding them of ‘you’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Spanish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sentences in the 3</a:t>
            </a:r>
            <a:r>
              <a:rPr lang="en-GB" baseline="30000" dirty="0"/>
              <a:t>rd</a:t>
            </a:r>
            <a:r>
              <a:rPr lang="en-GB" dirty="0"/>
              <a:t> person to tell another pair what they have found out about their partner. E.g. Sammy </a:t>
            </a:r>
            <a:r>
              <a:rPr lang="en-GB" dirty="0" err="1"/>
              <a:t>hace</a:t>
            </a:r>
            <a:r>
              <a:rPr lang="en-GB" dirty="0"/>
              <a:t> </a:t>
            </a:r>
            <a:r>
              <a:rPr lang="en-GB" dirty="0" err="1"/>
              <a:t>deporte</a:t>
            </a:r>
            <a:r>
              <a:rPr lang="en-GB" dirty="0"/>
              <a:t> </a:t>
            </a:r>
            <a:r>
              <a:rPr lang="en-GB" dirty="0" err="1"/>
              <a:t>el</a:t>
            </a:r>
            <a:r>
              <a:rPr lang="en-GB" dirty="0"/>
              <a:t> </a:t>
            </a:r>
            <a:r>
              <a:rPr lang="en-GB" dirty="0" err="1"/>
              <a:t>domingo</a:t>
            </a:r>
            <a:r>
              <a:rPr lang="en-GB" dirty="0"/>
              <a:t>.</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Haces</a:t>
            </a:r>
            <a:r>
              <a:rPr lang="en-GB" dirty="0"/>
              <a:t> </a:t>
            </a:r>
            <a:r>
              <a:rPr lang="en-GB" dirty="0" err="1"/>
              <a:t>deporte</a:t>
            </a:r>
            <a:r>
              <a:rPr lang="en-GB" dirty="0"/>
              <a:t> </a:t>
            </a:r>
            <a:r>
              <a:rPr lang="en-GB" dirty="0" err="1"/>
              <a:t>el</a:t>
            </a:r>
            <a:r>
              <a:rPr lang="en-GB" dirty="0"/>
              <a:t> </a:t>
            </a:r>
            <a:r>
              <a:rPr lang="en-GB" dirty="0" err="1"/>
              <a:t>domingo</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55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195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8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7.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audio" Target="../media/audio6.wav"/><Relationship Id="rId5" Type="http://schemas.openxmlformats.org/officeDocument/2006/relationships/image" Target="../media/image3.png"/><Relationship Id="rId15" Type="http://schemas.openxmlformats.org/officeDocument/2006/relationships/image" Target="../media/image5.png"/><Relationship Id="rId10" Type="http://schemas.openxmlformats.org/officeDocument/2006/relationships/audio" Target="../media/audio5.wav"/><Relationship Id="rId19" Type="http://schemas.openxmlformats.org/officeDocument/2006/relationships/audio" Target="../media/audio11.wav"/><Relationship Id="rId4" Type="http://schemas.openxmlformats.org/officeDocument/2006/relationships/image" Target="../media/image2.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13.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19.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4.svg"/><Relationship Id="rId5" Type="http://schemas.openxmlformats.org/officeDocument/2006/relationships/audio" Target="../media/audio16.wav"/><Relationship Id="rId10" Type="http://schemas.openxmlformats.org/officeDocument/2006/relationships/image" Target="../media/image3.png"/><Relationship Id="rId4" Type="http://schemas.openxmlformats.org/officeDocument/2006/relationships/audio" Target="../media/audio15.wav"/><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20.wav"/><Relationship Id="rId21" Type="http://schemas.openxmlformats.org/officeDocument/2006/relationships/image" Target="../media/image26.png"/><Relationship Id="rId7" Type="http://schemas.openxmlformats.org/officeDocument/2006/relationships/audio" Target="../media/audio24.wav"/><Relationship Id="rId12" Type="http://schemas.openxmlformats.org/officeDocument/2006/relationships/image" Target="../media/image2.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jpe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audio" Target="../media/audio23.wav"/><Relationship Id="rId11" Type="http://schemas.openxmlformats.org/officeDocument/2006/relationships/image" Target="../media/image17.svg"/><Relationship Id="rId5" Type="http://schemas.openxmlformats.org/officeDocument/2006/relationships/audio" Target="../media/audio22.wav"/><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audio" Target="../media/audio21.wav"/><Relationship Id="rId9" Type="http://schemas.openxmlformats.org/officeDocument/2006/relationships/image" Target="../media/image15.png"/><Relationship Id="rId14" Type="http://schemas.openxmlformats.org/officeDocument/2006/relationships/image" Target="../media/image19.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audio" Target="../media/audio26.wav"/><Relationship Id="rId21" Type="http://schemas.openxmlformats.org/officeDocument/2006/relationships/image" Target="../media/image10.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audio" Target="../media/audio39.wav"/><Relationship Id="rId20" Type="http://schemas.openxmlformats.org/officeDocument/2006/relationships/audio" Target="../media/audio43.wav"/><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12.png"/><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image" Target="../media/image11.png"/><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4.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14" name="Table 4">
            <a:extLst>
              <a:ext uri="{FF2B5EF4-FFF2-40B4-BE49-F238E27FC236}">
                <a16:creationId xmlns:a16="http://schemas.microsoft.com/office/drawing/2014/main" id="{28A1F88D-F143-455D-8475-051B40327511}"/>
              </a:ext>
            </a:extLst>
          </p:cNvPr>
          <p:cNvGraphicFramePr>
            <a:graphicFrameLocks noGrp="1"/>
          </p:cNvGraphicFramePr>
          <p:nvPr>
            <p:extLst>
              <p:ext uri="{D42A27DB-BD31-4B8C-83A1-F6EECF244321}">
                <p14:modId xmlns:p14="http://schemas.microsoft.com/office/powerpoint/2010/main" val="3906483619"/>
              </p:ext>
            </p:extLst>
          </p:nvPr>
        </p:nvGraphicFramePr>
        <p:xfrm>
          <a:off x="255752" y="969693"/>
          <a:ext cx="10175358" cy="5730082"/>
        </p:xfrm>
        <a:graphic>
          <a:graphicData uri="http://schemas.openxmlformats.org/drawingml/2006/table">
            <a:tbl>
              <a:tblPr firstRow="1" bandRow="1">
                <a:tableStyleId>{5940675A-B579-460E-94D1-54222C63F5DA}</a:tableStyleId>
              </a:tblPr>
              <a:tblGrid>
                <a:gridCol w="1735574">
                  <a:extLst>
                    <a:ext uri="{9D8B030D-6E8A-4147-A177-3AD203B41FA5}">
                      <a16:colId xmlns:a16="http://schemas.microsoft.com/office/drawing/2014/main" val="1203737284"/>
                    </a:ext>
                  </a:extLst>
                </a:gridCol>
                <a:gridCol w="2568427">
                  <a:extLst>
                    <a:ext uri="{9D8B030D-6E8A-4147-A177-3AD203B41FA5}">
                      <a16:colId xmlns:a16="http://schemas.microsoft.com/office/drawing/2014/main" val="1810222861"/>
                    </a:ext>
                  </a:extLst>
                </a:gridCol>
                <a:gridCol w="2834422">
                  <a:extLst>
                    <a:ext uri="{9D8B030D-6E8A-4147-A177-3AD203B41FA5}">
                      <a16:colId xmlns:a16="http://schemas.microsoft.com/office/drawing/2014/main" val="274413866"/>
                    </a:ext>
                  </a:extLst>
                </a:gridCol>
                <a:gridCol w="3036935">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to drink, drinking</a:t>
                      </a:r>
                    </a:p>
                  </a:txBody>
                  <a:tcPr/>
                </a:tc>
                <a:tc>
                  <a:txBody>
                    <a:bodyPr/>
                    <a:lstStyle/>
                    <a:p>
                      <a:r>
                        <a:rPr lang="en-GB" sz="2200" b="1" dirty="0">
                          <a:solidFill>
                            <a:srgbClr val="002060"/>
                          </a:solidFill>
                          <a:latin typeface="Century Gothic" panose="020B0502020202020204" pitchFamily="34" charset="0"/>
                        </a:rPr>
                        <a:t>(the) classroom</a:t>
                      </a:r>
                    </a:p>
                  </a:txBody>
                  <a:tcPr/>
                </a:tc>
                <a:tc>
                  <a:txBody>
                    <a:bodyPr/>
                    <a:lstStyle/>
                    <a:p>
                      <a:r>
                        <a:rPr lang="en-GB" sz="2200" b="1" dirty="0">
                          <a:solidFill>
                            <a:srgbClr val="002060"/>
                          </a:solidFill>
                          <a:latin typeface="Century Gothic" panose="020B0502020202020204" pitchFamily="34" charset="0"/>
                        </a:rPr>
                        <a:t>(the) food</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latin typeface="Century Gothic" panose="020B0502020202020204" pitchFamily="34" charset="0"/>
                        </a:rPr>
                        <a:t>to learn, learning</a:t>
                      </a:r>
                    </a:p>
                  </a:txBody>
                  <a:tcPr/>
                </a:tc>
                <a:tc>
                  <a:txBody>
                    <a:bodyPr/>
                    <a:lstStyle/>
                    <a:p>
                      <a:r>
                        <a:rPr lang="en-GB" sz="2200" b="1" dirty="0">
                          <a:solidFill>
                            <a:srgbClr val="002060"/>
                          </a:solidFill>
                          <a:latin typeface="Century Gothic" panose="020B0502020202020204" pitchFamily="34" charset="0"/>
                        </a:rPr>
                        <a:t>to eat, eating</a:t>
                      </a:r>
                    </a:p>
                  </a:txBody>
                  <a:tcPr/>
                </a:tc>
                <a:tc>
                  <a:txBody>
                    <a:bodyPr/>
                    <a:lstStyle/>
                    <a:p>
                      <a:r>
                        <a:rPr lang="en-GB" sz="2200" b="1" dirty="0">
                          <a:solidFill>
                            <a:srgbClr val="002060"/>
                          </a:solidFill>
                          <a:latin typeface="Century Gothic" panose="020B0502020202020204" pitchFamily="34" charset="0"/>
                        </a:rPr>
                        <a:t>(the) partner (f)</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(the) cousin (m)</a:t>
                      </a:r>
                    </a:p>
                  </a:txBody>
                  <a:tcPr/>
                </a:tc>
                <a:tc>
                  <a:txBody>
                    <a:bodyPr/>
                    <a:lstStyle/>
                    <a:p>
                      <a:r>
                        <a:rPr lang="en-GB" sz="2200" b="1" dirty="0">
                          <a:solidFill>
                            <a:srgbClr val="002060"/>
                          </a:solidFill>
                          <a:latin typeface="Century Gothic" panose="020B0502020202020204" pitchFamily="34" charset="0"/>
                        </a:rPr>
                        <a:t>(the) street</a:t>
                      </a:r>
                    </a:p>
                  </a:txBody>
                  <a:tcPr/>
                </a:tc>
                <a:tc>
                  <a:txBody>
                    <a:bodyPr/>
                    <a:lstStyle/>
                    <a:p>
                      <a:r>
                        <a:rPr lang="en-GB" sz="2200" b="1" dirty="0">
                          <a:solidFill>
                            <a:srgbClr val="002060"/>
                          </a:solidFill>
                          <a:latin typeface="Century Gothic" panose="020B0502020202020204" pitchFamily="34" charset="0"/>
                        </a:rPr>
                        <a:t>s/he goes</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you go</a:t>
                      </a:r>
                    </a:p>
                  </a:txBody>
                  <a:tcPr/>
                </a:tc>
                <a:tc>
                  <a:txBody>
                    <a:bodyPr/>
                    <a:lstStyle/>
                    <a:p>
                      <a:r>
                        <a:rPr lang="en-GB" sz="2200" b="1" dirty="0">
                          <a:solidFill>
                            <a:srgbClr val="002060"/>
                          </a:solidFill>
                          <a:latin typeface="Century Gothic" panose="020B0502020202020204" pitchFamily="34" charset="0"/>
                        </a:rPr>
                        <a:t>(the) beach</a:t>
                      </a:r>
                    </a:p>
                  </a:txBody>
                  <a:tcPr/>
                </a:tc>
                <a:tc>
                  <a:txBody>
                    <a:bodyPr/>
                    <a:lstStyle/>
                    <a:p>
                      <a:r>
                        <a:rPr lang="en-GB" sz="2200" b="1" dirty="0">
                          <a:solidFill>
                            <a:srgbClr val="00206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200" b="1" dirty="0">
                          <a:solidFill>
                            <a:srgbClr val="002060"/>
                          </a:solidFill>
                          <a:latin typeface="Century Gothic" panose="020B0502020202020204" pitchFamily="34" charset="0"/>
                        </a:rPr>
                        <a:t>you do, make</a:t>
                      </a:r>
                    </a:p>
                  </a:txBody>
                  <a:tcPr/>
                </a:tc>
                <a:tc>
                  <a:txBody>
                    <a:bodyPr/>
                    <a:lstStyle/>
                    <a:p>
                      <a:r>
                        <a:rPr lang="en-GB" sz="2200" b="1" dirty="0">
                          <a:solidFill>
                            <a:srgbClr val="002060"/>
                          </a:solidFill>
                          <a:latin typeface="Century Gothic" panose="020B0502020202020204" pitchFamily="34" charset="0"/>
                        </a:rPr>
                        <a:t>(the) cycling</a:t>
                      </a:r>
                    </a:p>
                  </a:txBody>
                  <a:tcPr/>
                </a:tc>
                <a:tc>
                  <a:txBody>
                    <a:bodyPr/>
                    <a:lstStyle/>
                    <a:p>
                      <a:r>
                        <a:rPr lang="en-GB" sz="22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to do, make; doing, making</a:t>
                      </a:r>
                    </a:p>
                  </a:txBody>
                  <a:tcPr/>
                </a:tc>
                <a:tc>
                  <a:txBody>
                    <a:bodyPr/>
                    <a:lstStyle/>
                    <a:p>
                      <a:r>
                        <a:rPr lang="en-GB" sz="2200" b="1" dirty="0">
                          <a:solidFill>
                            <a:srgbClr val="002060"/>
                          </a:solidFill>
                          <a:latin typeface="Century Gothic" panose="020B0502020202020204" pitchFamily="34" charset="0"/>
                        </a:rPr>
                        <a:t>I do, make</a:t>
                      </a:r>
                    </a:p>
                  </a:txBody>
                  <a:tcPr/>
                </a:tc>
                <a:tc>
                  <a:txBody>
                    <a:bodyPr/>
                    <a:lstStyle/>
                    <a:p>
                      <a:r>
                        <a:rPr lang="en-GB" sz="2200" b="1" dirty="0">
                          <a:solidFill>
                            <a:srgbClr val="002060"/>
                          </a:solidFill>
                          <a:latin typeface="Century Gothic" panose="020B0502020202020204" pitchFamily="34" charset="0"/>
                        </a:rPr>
                        <a:t>(the) test, exam</a:t>
                      </a:r>
                    </a:p>
                  </a:txBody>
                  <a:tcPr/>
                </a:tc>
                <a:extLst>
                  <a:ext uri="{0D108BD9-81ED-4DB2-BD59-A6C34878D82A}">
                    <a16:rowId xmlns:a16="http://schemas.microsoft.com/office/drawing/2014/main" val="3232139915"/>
                  </a:ext>
                </a:extLst>
              </a:tr>
            </a:tbl>
          </a:graphicData>
        </a:graphic>
      </p:graphicFrame>
      <p:pic>
        <p:nvPicPr>
          <p:cNvPr id="20" name="Picture 19">
            <a:extLst>
              <a:ext uri="{FF2B5EF4-FFF2-40B4-BE49-F238E27FC236}">
                <a16:creationId xmlns:a16="http://schemas.microsoft.com/office/drawing/2014/main" id="{A4FE2453-FFA1-492A-877D-BE4D6A41787C}"/>
              </a:ext>
            </a:extLst>
          </p:cNvPr>
          <p:cNvPicPr>
            <a:picLocks noChangeAspect="1"/>
          </p:cNvPicPr>
          <p:nvPr/>
        </p:nvPicPr>
        <p:blipFill>
          <a:blip r:embed="rId4"/>
          <a:stretch>
            <a:fillRect/>
          </a:stretch>
        </p:blipFill>
        <p:spPr>
          <a:xfrm>
            <a:off x="401361" y="2942691"/>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2A5C7681-B0A6-4895-909B-EA9850C84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80" y="1372969"/>
            <a:ext cx="1186070" cy="1186070"/>
          </a:xfrm>
          <a:prstGeom prst="rect">
            <a:avLst/>
          </a:prstGeom>
        </p:spPr>
      </p:pic>
      <p:pic>
        <p:nvPicPr>
          <p:cNvPr id="26" name="Picture 25">
            <a:extLst>
              <a:ext uri="{FF2B5EF4-FFF2-40B4-BE49-F238E27FC236}">
                <a16:creationId xmlns:a16="http://schemas.microsoft.com/office/drawing/2014/main" id="{5D58EA4A-12EC-4D44-9421-AABB91DA4534}"/>
              </a:ext>
            </a:extLst>
          </p:cNvPr>
          <p:cNvPicPr>
            <a:picLocks noChangeAspect="1"/>
          </p:cNvPicPr>
          <p:nvPr/>
        </p:nvPicPr>
        <p:blipFill>
          <a:blip r:embed="rId6"/>
          <a:stretch>
            <a:fillRect/>
          </a:stretch>
        </p:blipFill>
        <p:spPr>
          <a:xfrm>
            <a:off x="401361" y="4950205"/>
            <a:ext cx="1162417" cy="1101237"/>
          </a:xfrm>
          <a:prstGeom prst="rect">
            <a:avLst/>
          </a:prstGeom>
        </p:spPr>
      </p:pic>
      <p:sp>
        <p:nvSpPr>
          <p:cNvPr id="27" name="TextBox 26">
            <a:extLst>
              <a:ext uri="{FF2B5EF4-FFF2-40B4-BE49-F238E27FC236}">
                <a16:creationId xmlns:a16="http://schemas.microsoft.com/office/drawing/2014/main" id="{116C6186-CA67-4EB3-9D27-CDF1B5AAB37A}"/>
              </a:ext>
            </a:extLst>
          </p:cNvPr>
          <p:cNvSpPr txBox="1"/>
          <p:nvPr/>
        </p:nvSpPr>
        <p:spPr>
          <a:xfrm>
            <a:off x="1265402" y="59423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0D53D6EC-39E9-4EA0-AF1C-44FE79A158DB}"/>
              </a:ext>
            </a:extLst>
          </p:cNvPr>
          <p:cNvSpPr txBox="1"/>
          <p:nvPr/>
        </p:nvSpPr>
        <p:spPr>
          <a:xfrm>
            <a:off x="1215017" y="3692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0D1500F2-BBFB-4BFA-8293-11699FCDEE5F}"/>
              </a:ext>
            </a:extLst>
          </p:cNvPr>
          <p:cNvSpPr txBox="1"/>
          <p:nvPr/>
        </p:nvSpPr>
        <p:spPr>
          <a:xfrm>
            <a:off x="1258944" y="21255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59616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3248" y="16323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extLst>
              <p:ext uri="{D42A27DB-BD31-4B8C-83A1-F6EECF244321}">
                <p14:modId xmlns:p14="http://schemas.microsoft.com/office/powerpoint/2010/main" val="690347655"/>
              </p:ext>
            </p:extLst>
          </p:nvPr>
        </p:nvGraphicFramePr>
        <p:xfrm>
          <a:off x="363750" y="1821810"/>
          <a:ext cx="4578318" cy="4937580"/>
        </p:xfrm>
        <a:graphic>
          <a:graphicData uri="http://schemas.openxmlformats.org/drawingml/2006/table">
            <a:tbl>
              <a:tblPr>
                <a:noFill/>
              </a:tblPr>
              <a:tblGrid>
                <a:gridCol w="801273">
                  <a:extLst>
                    <a:ext uri="{9D8B030D-6E8A-4147-A177-3AD203B41FA5}">
                      <a16:colId xmlns:a16="http://schemas.microsoft.com/office/drawing/2014/main" val="1523036112"/>
                    </a:ext>
                  </a:extLst>
                </a:gridCol>
                <a:gridCol w="3107745">
                  <a:extLst>
                    <a:ext uri="{9D8B030D-6E8A-4147-A177-3AD203B41FA5}">
                      <a16:colId xmlns:a16="http://schemas.microsoft.com/office/drawing/2014/main" val="3922332982"/>
                    </a:ext>
                  </a:extLst>
                </a:gridCol>
                <a:gridCol w="669300">
                  <a:extLst>
                    <a:ext uri="{9D8B030D-6E8A-4147-A177-3AD203B41FA5}">
                      <a16:colId xmlns:a16="http://schemas.microsoft.com/office/drawing/2014/main" val="1733901055"/>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 _ _ _ 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El   _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32" name="Rectangle 31">
            <a:hlinkClick r:id="" action="ppaction://noaction">
              <a:snd r:embed="rId7" name="T3_W2F_1.3.wav"/>
            </a:hlinkClick>
            <a:extLst>
              <a:ext uri="{FF2B5EF4-FFF2-40B4-BE49-F238E27FC236}">
                <a16:creationId xmlns:a16="http://schemas.microsoft.com/office/drawing/2014/main" id="{8F2D41A7-088F-4358-8DE0-57E59484CC49}"/>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8" name="T3_W2F_1.4.wav"/>
            </a:hlinkClick>
            <a:extLst>
              <a:ext uri="{FF2B5EF4-FFF2-40B4-BE49-F238E27FC236}">
                <a16:creationId xmlns:a16="http://schemas.microsoft.com/office/drawing/2014/main" id="{E21AD3D3-04FC-419E-8034-E06B8331BDF8}"/>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9" name="T3_W2F_1.5.wav"/>
            </a:hlinkClick>
            <a:extLst>
              <a:ext uri="{FF2B5EF4-FFF2-40B4-BE49-F238E27FC236}">
                <a16:creationId xmlns:a16="http://schemas.microsoft.com/office/drawing/2014/main" id="{B62F73B8-0EEA-49E5-B9D5-50A84871A2F4}"/>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5" name="Rectangle 34">
            <a:hlinkClick r:id="" action="ppaction://noaction">
              <a:snd r:embed="rId10" name="T3_W2F_1.6.wav"/>
            </a:hlinkClick>
            <a:extLst>
              <a:ext uri="{FF2B5EF4-FFF2-40B4-BE49-F238E27FC236}">
                <a16:creationId xmlns:a16="http://schemas.microsoft.com/office/drawing/2014/main" id="{3F574D30-8A41-483A-9027-B28E9F5A404C}"/>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7" name="Rectangle 36">
            <a:hlinkClick r:id="" action="ppaction://noaction">
              <a:snd r:embed="rId11" name="T3_W2F_1.7.wav"/>
            </a:hlinkClick>
            <a:extLst>
              <a:ext uri="{FF2B5EF4-FFF2-40B4-BE49-F238E27FC236}">
                <a16:creationId xmlns:a16="http://schemas.microsoft.com/office/drawing/2014/main" id="{8B6062D6-4CB2-4F2B-81BF-CAABF4FCDC80}"/>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2" name="T3_W2F_1.8.wav"/>
            </a:hlinkClick>
            <a:extLst>
              <a:ext uri="{FF2B5EF4-FFF2-40B4-BE49-F238E27FC236}">
                <a16:creationId xmlns:a16="http://schemas.microsoft.com/office/drawing/2014/main" id="{6F81350D-DFE0-4A0A-89D2-C9665F0E9B84}"/>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147294" y="2345967"/>
            <a:ext cx="2230482"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Panama</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2116556" y="1895177"/>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297701" y="2851174"/>
            <a:ext cx="2129109" cy="646331"/>
          </a:xfrm>
          <a:prstGeom prst="rect">
            <a:avLst/>
          </a:prstGeom>
          <a:noFill/>
        </p:spPr>
        <p:txBody>
          <a:bodyPr wrap="non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Ademuz</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5099261" y="353220"/>
            <a:ext cx="3053027"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¿Tiene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rPr>
              <a:t>acento</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50" name="Rectangle 49">
            <a:hlinkClick r:id="" action="ppaction://noaction">
              <a:snd r:embed="rId13" name="T3_W2F_1.9.wav"/>
            </a:hlinkClick>
            <a:extLst>
              <a:ext uri="{FF2B5EF4-FFF2-40B4-BE49-F238E27FC236}">
                <a16:creationId xmlns:a16="http://schemas.microsoft.com/office/drawing/2014/main" id="{10A6E59F-D3D8-40E8-8549-87C5FC24958A}"/>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51" name="Rectangle 50">
            <a:hlinkClick r:id="" action="ppaction://noaction">
              <a:snd r:embed="rId14" name="T3_W2F_1.10.wav"/>
            </a:hlinkClick>
            <a:extLst>
              <a:ext uri="{FF2B5EF4-FFF2-40B4-BE49-F238E27FC236}">
                <a16:creationId xmlns:a16="http://schemas.microsoft.com/office/drawing/2014/main" id="{D7490A86-017D-4BB8-B62C-CBD517A89E2C}"/>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07555" y="2441438"/>
            <a:ext cx="384106" cy="400110"/>
          </a:xfrm>
          <a:prstGeom prst="rect">
            <a:avLst/>
          </a:prstGeom>
        </p:spPr>
      </p:pic>
      <p:sp>
        <p:nvSpPr>
          <p:cNvPr id="57" name="TextBox 56">
            <a:hlinkClick r:id="" action="ppaction://noaction">
              <a:snd r:embed="rId16" name="T3_W2F_1.1.wav"/>
            </a:hlinkClick>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Escucha y escribe la palabra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5534"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269839" y="3431587"/>
            <a:ext cx="1939955" cy="646331"/>
          </a:xfrm>
          <a:prstGeom prst="rect">
            <a:avLst/>
          </a:prstGeom>
          <a:noFill/>
        </p:spPr>
        <p:txBody>
          <a:bodyPr wrap="non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pensar</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1886"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278926" y="3951745"/>
            <a:ext cx="1600118"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avion</a:t>
            </a:r>
          </a:p>
        </p:txBody>
      </p:sp>
      <p:sp>
        <p:nvSpPr>
          <p:cNvPr id="62" name="TextBox 61">
            <a:extLst>
              <a:ext uri="{FF2B5EF4-FFF2-40B4-BE49-F238E27FC236}">
                <a16:creationId xmlns:a16="http://schemas.microsoft.com/office/drawing/2014/main" id="{2DD24C14-D298-41CA-A40A-1AE23010207C}"/>
              </a:ext>
            </a:extLst>
          </p:cNvPr>
          <p:cNvSpPr txBox="1"/>
          <p:nvPr/>
        </p:nvSpPr>
        <p:spPr>
          <a:xfrm rot="1020148" flipH="1" flipV="1">
            <a:off x="1272501" y="3579998"/>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64" name="Picture 63">
            <a:extLst>
              <a:ext uri="{FF2B5EF4-FFF2-40B4-BE49-F238E27FC236}">
                <a16:creationId xmlns:a16="http://schemas.microsoft.com/office/drawing/2014/main" id="{1BC70F58-2AF5-4CA7-9A28-21C901EFD8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79662" y="4093481"/>
            <a:ext cx="384106" cy="400110"/>
          </a:xfrm>
          <a:prstGeom prst="rect">
            <a:avLst/>
          </a:prstGeom>
        </p:spPr>
      </p:pic>
      <p:sp>
        <p:nvSpPr>
          <p:cNvPr id="65" name="TextBox 64">
            <a:extLst>
              <a:ext uri="{FF2B5EF4-FFF2-40B4-BE49-F238E27FC236}">
                <a16:creationId xmlns:a16="http://schemas.microsoft.com/office/drawing/2014/main" id="{757A6796-9493-43E4-8B58-9F61451806B6}"/>
              </a:ext>
            </a:extLst>
          </p:cNvPr>
          <p:cNvSpPr txBox="1"/>
          <p:nvPr/>
        </p:nvSpPr>
        <p:spPr>
          <a:xfrm>
            <a:off x="1254715" y="4524173"/>
            <a:ext cx="173957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ingles</a:t>
            </a:r>
          </a:p>
        </p:txBody>
      </p:sp>
      <p:sp>
        <p:nvSpPr>
          <p:cNvPr id="66" name="TextBox 65">
            <a:extLst>
              <a:ext uri="{FF2B5EF4-FFF2-40B4-BE49-F238E27FC236}">
                <a16:creationId xmlns:a16="http://schemas.microsoft.com/office/drawing/2014/main" id="{349F8237-D134-498F-9C40-C521E4C61B18}"/>
              </a:ext>
            </a:extLst>
          </p:cNvPr>
          <p:cNvSpPr txBox="1"/>
          <p:nvPr/>
        </p:nvSpPr>
        <p:spPr>
          <a:xfrm rot="2266519" flipH="1" flipV="1">
            <a:off x="1543434" y="4031921"/>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79662"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259860" y="5090340"/>
            <a:ext cx="2170075" cy="646331"/>
          </a:xfrm>
          <a:prstGeom prst="rect">
            <a:avLst/>
          </a:prstGeom>
          <a:noFill/>
        </p:spPr>
        <p:txBody>
          <a:bodyPr wrap="squar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padron</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1648216" y="4678378"/>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05319"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661898" y="5629325"/>
            <a:ext cx="2476960"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Salvador</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56869"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222442" y="6180735"/>
            <a:ext cx="2244910" cy="646331"/>
          </a:xfrm>
          <a:prstGeom prst="rect">
            <a:avLst/>
          </a:prstGeom>
          <a:noFill/>
        </p:spPr>
        <p:txBody>
          <a:bodyPr wrap="non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corazon</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1798030" y="5799253"/>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94900"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8">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5721216" y="1867375"/>
            <a:ext cx="5286806" cy="1519018"/>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GB" sz="2400" dirty="0">
                <a:solidFill>
                  <a:srgbClr val="002060"/>
                </a:solidFill>
                <a:latin typeface="Century Gothic" panose="020B0502020202020204" pitchFamily="34" charset="0"/>
              </a:rPr>
              <a:t>Remember that in Spanish, al</a:t>
            </a:r>
            <a:r>
              <a:rPr lang="en-GB" sz="2400" b="0" i="0" u="none" strike="noStrike" dirty="0">
                <a:solidFill>
                  <a:srgbClr val="002060"/>
                </a:solidFill>
                <a:effectLst/>
                <a:latin typeface="Century Gothic" panose="020B0502020202020204" pitchFamily="34" charset="0"/>
              </a:rPr>
              <a:t>l words with last syllable stress that end in –n, -s or a vowel have an accent. </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TextBox 97">
            <a:hlinkClick r:id="" action="ppaction://noaction">
              <a:snd r:embed="rId19" name="T3_W2F_1.11.wav"/>
            </a:hlinkClick>
            <a:extLst>
              <a:ext uri="{FF2B5EF4-FFF2-40B4-BE49-F238E27FC236}">
                <a16:creationId xmlns:a16="http://schemas.microsoft.com/office/drawing/2014/main" id="{99F0D9F4-0E51-4598-A89A-3CCCD858CF99}"/>
              </a:ext>
            </a:extLst>
          </p:cNvPr>
          <p:cNvSpPr txBox="1"/>
          <p:nvPr/>
        </p:nvSpPr>
        <p:spPr>
          <a:xfrm>
            <a:off x="5029051" y="4009707"/>
            <a:ext cx="7090824"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Los dos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países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Sudamérica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son ______         </a:t>
            </a:r>
            <a:r>
              <a:rPr lang="en-GB" sz="2800" dirty="0">
                <a:solidFill>
                  <a:srgbClr val="002060"/>
                </a:solidFill>
                <a:latin typeface="Century Gothic" panose="020B0502020202020204" pitchFamily="34" charset="0"/>
              </a:rPr>
              <a:t>y  _________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9" name="TextBox 98">
            <a:hlinkClick r:id="" action="ppaction://noaction">
              <a:snd r:embed="rId20" name="T3_W2F_1.12.wav"/>
            </a:hlinkClick>
            <a:extLst>
              <a:ext uri="{FF2B5EF4-FFF2-40B4-BE49-F238E27FC236}">
                <a16:creationId xmlns:a16="http://schemas.microsoft.com/office/drawing/2014/main" id="{0036FB1E-B1DF-4587-8D60-47CA19C9C254}"/>
              </a:ext>
            </a:extLst>
          </p:cNvPr>
          <p:cNvSpPr txBox="1"/>
          <p:nvPr/>
        </p:nvSpPr>
        <p:spPr>
          <a:xfrm>
            <a:off x="4995183" y="5015912"/>
            <a:ext cx="7496624"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Los dos </a:t>
            </a:r>
            <a:r>
              <a:rPr lang="en-GB" sz="2400" dirty="0" err="1">
                <a:solidFill>
                  <a:srgbClr val="002060"/>
                </a:solidFill>
                <a:latin typeface="Century Gothic" panose="020B0502020202020204" pitchFamily="34" charset="0"/>
              </a:rPr>
              <a:t>ciudades</a:t>
            </a:r>
            <a:r>
              <a:rPr lang="en-GB" sz="2400" dirty="0">
                <a:solidFill>
                  <a:srgbClr val="002060"/>
                </a:solidFill>
                <a:latin typeface="Century Gothic" panose="020B0502020202020204" pitchFamily="34" charset="0"/>
              </a:rPr>
              <a:t> de España son ___________ y ___________.</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Google Shape;325;p7">
            <a:extLst>
              <a:ext uri="{FF2B5EF4-FFF2-40B4-BE49-F238E27FC236}">
                <a16:creationId xmlns:a16="http://schemas.microsoft.com/office/drawing/2014/main" id="{529E8876-8753-4685-834C-4C47A9A15EF4}"/>
              </a:ext>
            </a:extLst>
          </p:cNvPr>
          <p:cNvSpPr txBox="1"/>
          <p:nvPr/>
        </p:nvSpPr>
        <p:spPr>
          <a:xfrm>
            <a:off x="4995183" y="4404091"/>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dirty="0">
                <a:solidFill>
                  <a:srgbClr val="002060"/>
                </a:solidFill>
                <a:latin typeface="Century Gothic"/>
                <a:ea typeface="Century Gothic"/>
                <a:cs typeface="Century Gothic"/>
                <a:sym typeface="Century Gothic"/>
              </a:rPr>
              <a:t>Panam</a:t>
            </a:r>
            <a:r>
              <a:rPr lang="es-AR" sz="2800" b="1" dirty="0">
                <a:solidFill>
                  <a:srgbClr val="92D050"/>
                </a:solidFill>
                <a:latin typeface="Century Gothic"/>
                <a:ea typeface="Century Gothic"/>
                <a:cs typeface="Century Gothic"/>
                <a:sym typeface="Century Gothic"/>
              </a:rPr>
              <a:t>á</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101" name="Google Shape;325;p7">
            <a:extLst>
              <a:ext uri="{FF2B5EF4-FFF2-40B4-BE49-F238E27FC236}">
                <a16:creationId xmlns:a16="http://schemas.microsoft.com/office/drawing/2014/main" id="{0FA58E99-4A83-4EB5-AEFA-B8D2AACB6FFA}"/>
              </a:ext>
            </a:extLst>
          </p:cNvPr>
          <p:cNvSpPr txBox="1"/>
          <p:nvPr/>
        </p:nvSpPr>
        <p:spPr>
          <a:xfrm>
            <a:off x="7241437" y="4432428"/>
            <a:ext cx="224636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dirty="0">
                <a:solidFill>
                  <a:srgbClr val="002060"/>
                </a:solidFill>
                <a:latin typeface="Century Gothic"/>
                <a:ea typeface="Century Gothic"/>
                <a:cs typeface="Century Gothic"/>
                <a:sym typeface="Century Gothic"/>
              </a:rPr>
              <a:t>El Salvado</a:t>
            </a:r>
            <a:r>
              <a:rPr lang="es-AR" sz="2800" b="1" dirty="0">
                <a:solidFill>
                  <a:srgbClr val="92D050"/>
                </a:solidFill>
                <a:latin typeface="Century Gothic"/>
                <a:ea typeface="Century Gothic"/>
                <a:cs typeface="Century Gothic"/>
                <a:sym typeface="Century Gothic"/>
              </a:rPr>
              <a:t>r</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103" name="TextBox 102">
            <a:extLst>
              <a:ext uri="{FF2B5EF4-FFF2-40B4-BE49-F238E27FC236}">
                <a16:creationId xmlns:a16="http://schemas.microsoft.com/office/drawing/2014/main" id="{2DB65DBC-2280-4AB1-8E4A-3B1F00872D65}"/>
              </a:ext>
            </a:extLst>
          </p:cNvPr>
          <p:cNvSpPr txBox="1"/>
          <p:nvPr/>
        </p:nvSpPr>
        <p:spPr>
          <a:xfrm>
            <a:off x="8958246" y="6143219"/>
            <a:ext cx="3252804" cy="646331"/>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rgbClr val="002060"/>
                </a:solidFill>
                <a:latin typeface="Century Gothic" panose="020B0502020202020204" pitchFamily="34" charset="0"/>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pueblo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villag</a:t>
            </a:r>
            <a:r>
              <a:rPr lang="en-GB" dirty="0">
                <a:solidFill>
                  <a:srgbClr val="002060"/>
                </a:solidFill>
                <a:latin typeface="Century Gothic" panose="020B0502020202020204" pitchFamily="34" charset="0"/>
              </a:rPr>
              <a: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a:solidFill>
                  <a:srgbClr val="002060"/>
                </a:solidFill>
                <a:latin typeface="Century Gothic" panose="020B0502020202020204" pitchFamily="34" charset="0"/>
              </a:rPr>
              <a:t>ciudad </a:t>
            </a:r>
            <a:r>
              <a:rPr lang="en-GB" dirty="0">
                <a:solidFill>
                  <a:srgbClr val="002060"/>
                </a:solidFill>
                <a:latin typeface="Century Gothic" panose="020B0502020202020204" pitchFamily="34" charset="0"/>
              </a:rPr>
              <a:t>= city</a:t>
            </a:r>
            <a:endParaRPr kumimoji="0" lang="en-GB" sz="1800" i="0" u="none" strike="noStrike" kern="1200" cap="none" spc="0" normalizeH="0" baseline="0" noProof="0" dirty="0">
              <a:ln>
                <a:noFill/>
              </a:ln>
              <a:solidFill>
                <a:prstClr val="black"/>
              </a:solidFill>
              <a:effectLst/>
              <a:uLnTx/>
              <a:uFillTx/>
              <a:latin typeface="Calibri" panose="020F0502020204030204"/>
            </a:endParaRPr>
          </a:p>
        </p:txBody>
      </p:sp>
      <p:sp>
        <p:nvSpPr>
          <p:cNvPr id="104" name="Google Shape;325;p7">
            <a:extLst>
              <a:ext uri="{FF2B5EF4-FFF2-40B4-BE49-F238E27FC236}">
                <a16:creationId xmlns:a16="http://schemas.microsoft.com/office/drawing/2014/main" id="{AB7CD5A3-7EBB-4520-B19F-5261EADB6864}"/>
              </a:ext>
            </a:extLst>
          </p:cNvPr>
          <p:cNvSpPr txBox="1"/>
          <p:nvPr/>
        </p:nvSpPr>
        <p:spPr>
          <a:xfrm>
            <a:off x="5069322" y="5314716"/>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dirty="0">
                <a:solidFill>
                  <a:srgbClr val="002060"/>
                </a:solidFill>
                <a:latin typeface="Century Gothic"/>
                <a:ea typeface="Century Gothic"/>
                <a:cs typeface="Century Gothic"/>
                <a:sym typeface="Century Gothic"/>
              </a:rPr>
              <a:t>Ademu</a:t>
            </a:r>
            <a:r>
              <a:rPr lang="es-AR" sz="2800" b="1" dirty="0">
                <a:solidFill>
                  <a:srgbClr val="92D050"/>
                </a:solidFill>
                <a:latin typeface="Century Gothic"/>
                <a:ea typeface="Century Gothic"/>
                <a:cs typeface="Century Gothic"/>
                <a:sym typeface="Century Gothic"/>
              </a:rPr>
              <a:t>z</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105" name="Google Shape;325;p7">
            <a:extLst>
              <a:ext uri="{FF2B5EF4-FFF2-40B4-BE49-F238E27FC236}">
                <a16:creationId xmlns:a16="http://schemas.microsoft.com/office/drawing/2014/main" id="{44150EFA-731A-419F-A00F-F0F50214941E}"/>
              </a:ext>
            </a:extLst>
          </p:cNvPr>
          <p:cNvSpPr txBox="1"/>
          <p:nvPr/>
        </p:nvSpPr>
        <p:spPr>
          <a:xfrm>
            <a:off x="10077748" y="4955608"/>
            <a:ext cx="18605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dirty="0">
                <a:solidFill>
                  <a:srgbClr val="002060"/>
                </a:solidFill>
                <a:latin typeface="Century Gothic"/>
                <a:ea typeface="Century Gothic"/>
                <a:cs typeface="Century Gothic"/>
                <a:sym typeface="Century Gothic"/>
              </a:rPr>
              <a:t>Padr</a:t>
            </a:r>
            <a:r>
              <a:rPr lang="es-AR" sz="2800" b="1" dirty="0">
                <a:solidFill>
                  <a:srgbClr val="92D050"/>
                </a:solidFill>
                <a:latin typeface="Century Gothic"/>
                <a:ea typeface="Century Gothic"/>
                <a:cs typeface="Century Gothic"/>
                <a:sym typeface="Century Gothic"/>
              </a:rPr>
              <a:t>ón</a:t>
            </a:r>
            <a:endParaRPr kumimoji="0" lang="es-AR"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endParaRPr>
          </a:p>
        </p:txBody>
      </p:sp>
      <p:sp>
        <p:nvSpPr>
          <p:cNvPr id="4" name="Google Shape;167;p2">
            <a:extLst>
              <a:ext uri="{FF2B5EF4-FFF2-40B4-BE49-F238E27FC236}">
                <a16:creationId xmlns:a16="http://schemas.microsoft.com/office/drawing/2014/main" id="{EE5625AE-87CB-86E2-2387-2CA5617A3CE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descr="Shape, polygon&#10;&#10;Description automatically generated">
            <a:extLst>
              <a:ext uri="{FF2B5EF4-FFF2-40B4-BE49-F238E27FC236}">
                <a16:creationId xmlns:a16="http://schemas.microsoft.com/office/drawing/2014/main" id="{264EAC7E-EA3F-42D9-865A-0E432273E92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31311" y="4560205"/>
            <a:ext cx="321449" cy="210951"/>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3C639198-94E5-48A9-A967-2877C2B81AC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10985" y="4587487"/>
            <a:ext cx="389262" cy="219568"/>
          </a:xfrm>
          <a:prstGeom prst="rect">
            <a:avLst/>
          </a:prstGeom>
        </p:spPr>
      </p:pic>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2F_1.2.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7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88"/>
                                        </p:tgtEl>
                                        <p:attrNameLst>
                                          <p:attrName>style.visibility</p:attrName>
                                        </p:attrNameLst>
                                      </p:cBhvr>
                                      <p:to>
                                        <p:strVal val="visible"/>
                                      </p:to>
                                    </p:set>
                                    <p:animEffect transition="in" filter="fade">
                                      <p:cBhvr>
                                        <p:cTn id="89" dur="500"/>
                                        <p:tgtEl>
                                          <p:spTgt spid="88"/>
                                        </p:tgtEl>
                                      </p:cBhvr>
                                    </p:animEffect>
                                  </p:childTnLst>
                                </p:cTn>
                              </p:par>
                              <p:par>
                                <p:cTn id="90" presetID="1"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fade">
                                      <p:cBhvr>
                                        <p:cTn id="96" dur="500"/>
                                        <p:tgtEl>
                                          <p:spTgt spid="92"/>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fade">
                                      <p:cBhvr>
                                        <p:cTn id="105" dur="500"/>
                                        <p:tgtEl>
                                          <p:spTgt spid="9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8"/>
                                        </p:tgtEl>
                                        <p:attrNameLst>
                                          <p:attrName>style.visibility</p:attrName>
                                        </p:attrNameLst>
                                      </p:cBhvr>
                                      <p:to>
                                        <p:strVal val="visible"/>
                                      </p:to>
                                    </p:set>
                                    <p:animEffect transition="in" filter="fade">
                                      <p:cBhvr>
                                        <p:cTn id="110" dur="500"/>
                                        <p:tgtEl>
                                          <p:spTgt spid="98"/>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0"/>
                                        </p:tgtEl>
                                        <p:attrNameLst>
                                          <p:attrName>style.visibility</p:attrName>
                                        </p:attrNameLst>
                                      </p:cBhvr>
                                      <p:to>
                                        <p:strVal val="visible"/>
                                      </p:to>
                                    </p:set>
                                    <p:anim calcmode="lin" valueType="num">
                                      <p:cBhvr additive="base">
                                        <p:cTn id="115" dur="500" fill="hold"/>
                                        <p:tgtEl>
                                          <p:spTgt spid="100"/>
                                        </p:tgtEl>
                                        <p:attrNameLst>
                                          <p:attrName>ppt_x</p:attrName>
                                        </p:attrNameLst>
                                      </p:cBhvr>
                                      <p:tavLst>
                                        <p:tav tm="0">
                                          <p:val>
                                            <p:strVal val="#ppt_x"/>
                                          </p:val>
                                        </p:tav>
                                        <p:tav tm="100000">
                                          <p:val>
                                            <p:strVal val="#ppt_x"/>
                                          </p:val>
                                        </p:tav>
                                      </p:tavLst>
                                    </p:anim>
                                    <p:anim calcmode="lin" valueType="num">
                                      <p:cBhvr additive="base">
                                        <p:cTn id="116" dur="500" fill="hold"/>
                                        <p:tgtEl>
                                          <p:spTgt spid="100"/>
                                        </p:tgtEl>
                                        <p:attrNameLst>
                                          <p:attrName>ppt_y</p:attrName>
                                        </p:attrNameLst>
                                      </p:cBhvr>
                                      <p:tavLst>
                                        <p:tav tm="0">
                                          <p:val>
                                            <p:strVal val="1+#ppt_h/2"/>
                                          </p:val>
                                        </p:tav>
                                        <p:tav tm="100000">
                                          <p:val>
                                            <p:strVal val="#ppt_y"/>
                                          </p:val>
                                        </p:tav>
                                      </p:tavLst>
                                    </p:anim>
                                  </p:childTnLst>
                                </p:cTn>
                              </p:par>
                              <p:par>
                                <p:cTn id="117" presetID="1" presetClass="entr" presetSubtype="0" fill="hold" nodeType="with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01"/>
                                        </p:tgtEl>
                                        <p:attrNameLst>
                                          <p:attrName>style.visibility</p:attrName>
                                        </p:attrNameLst>
                                      </p:cBhvr>
                                      <p:to>
                                        <p:strVal val="visible"/>
                                      </p:to>
                                    </p:set>
                                    <p:animEffect transition="in" filter="fade">
                                      <p:cBhvr>
                                        <p:cTn id="123" dur="500"/>
                                        <p:tgtEl>
                                          <p:spTgt spid="101"/>
                                        </p:tgtEl>
                                      </p:cBhvr>
                                    </p:animEffect>
                                  </p:childTnLst>
                                </p:cTn>
                              </p:par>
                              <p:par>
                                <p:cTn id="124" presetID="1" presetClass="entr" presetSubtype="0" fill="hold" nodeType="withEffect">
                                  <p:stCondLst>
                                    <p:cond delay="0"/>
                                  </p:stCondLst>
                                  <p:childTnLst>
                                    <p:set>
                                      <p:cBhvr>
                                        <p:cTn id="125" dur="1" fill="hold">
                                          <p:stCondLst>
                                            <p:cond delay="0"/>
                                          </p:stCondLst>
                                        </p:cTn>
                                        <p:tgtEl>
                                          <p:spTgt spid="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99"/>
                                        </p:tgtEl>
                                        <p:attrNameLst>
                                          <p:attrName>style.visibility</p:attrName>
                                        </p:attrNameLst>
                                      </p:cBhvr>
                                      <p:to>
                                        <p:strVal val="visible"/>
                                      </p:to>
                                    </p:set>
                                    <p:animEffect transition="in" filter="fade">
                                      <p:cBhvr>
                                        <p:cTn id="130" dur="500"/>
                                        <p:tgtEl>
                                          <p:spTgt spid="9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fade">
                                      <p:cBhvr>
                                        <p:cTn id="135" dur="500"/>
                                        <p:tgtEl>
                                          <p:spTgt spid="10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04"/>
                                        </p:tgtEl>
                                        <p:attrNameLst>
                                          <p:attrName>style.visibility</p:attrName>
                                        </p:attrNameLst>
                                      </p:cBhvr>
                                      <p:to>
                                        <p:strVal val="visible"/>
                                      </p:to>
                                    </p:set>
                                    <p:animEffect transition="in" filter="fade">
                                      <p:cBhvr>
                                        <p:cTn id="14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44" grpId="0"/>
      <p:bldP spid="76" grpId="0" animBg="1"/>
      <p:bldP spid="59" grpId="0"/>
      <p:bldP spid="61" grpId="0"/>
      <p:bldP spid="62" grpId="0"/>
      <p:bldP spid="65" grpId="0"/>
      <p:bldP spid="66" grpId="0"/>
      <p:bldP spid="68" grpId="0"/>
      <p:bldP spid="69" grpId="0"/>
      <p:bldP spid="88" grpId="0"/>
      <p:bldP spid="92" grpId="0"/>
      <p:bldP spid="93" grpId="0"/>
      <p:bldP spid="97" grpId="0" animBg="1"/>
      <p:bldP spid="98" grpId="0"/>
      <p:bldP spid="99" grpId="0"/>
      <p:bldP spid="100" grpId="0"/>
      <p:bldP spid="101" grpId="0"/>
      <p:bldP spid="104" grpId="0"/>
      <p:bldP spid="1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T3_W2F_2.1.wav"/>
            </a:hlinkClick>
            <a:extLst>
              <a:ext uri="{FF2B5EF4-FFF2-40B4-BE49-F238E27FC236}">
                <a16:creationId xmlns:a16="http://schemas.microsoft.com/office/drawing/2014/main" id="{902C8F7A-60E1-47BA-A5D2-269092E24632}"/>
              </a:ext>
            </a:extLst>
          </p:cNvPr>
          <p:cNvSpPr txBox="1"/>
          <p:nvPr/>
        </p:nvSpPr>
        <p:spPr>
          <a:xfrm>
            <a:off x="2971800" y="169887"/>
            <a:ext cx="8286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lang="en-GB" sz="2400" dirty="0">
                <a:solidFill>
                  <a:srgbClr val="002060"/>
                </a:solidFill>
                <a:latin typeface="Century Gothic" panose="020B0502020202020204" pitchFamily="34" charset="0"/>
              </a:rPr>
              <a:t>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2817719824"/>
              </p:ext>
            </p:extLst>
          </p:nvPr>
        </p:nvGraphicFramePr>
        <p:xfrm>
          <a:off x="621132" y="952292"/>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aula</a:t>
                      </a:r>
                    </a:p>
                  </a:txBody>
                  <a:tcPr/>
                </a:tc>
                <a:tc>
                  <a:txBody>
                    <a:bodyPr/>
                    <a:lstStyle/>
                    <a:p>
                      <a:r>
                        <a:rPr lang="en-GB" sz="2800" b="1" dirty="0">
                          <a:solidFill>
                            <a:srgbClr val="00B0F0"/>
                          </a:solidFill>
                          <a:latin typeface="Century Gothic" panose="020B0502020202020204" pitchFamily="34" charset="0"/>
                        </a:rPr>
                        <a:t>la comida</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beber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comer</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compañero</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primo</a:t>
                      </a:r>
                    </a:p>
                  </a:txBody>
                  <a:tcPr/>
                </a:tc>
                <a:tc>
                  <a:txBody>
                    <a:bodyPr/>
                    <a:lstStyle/>
                    <a:p>
                      <a:r>
                        <a:rPr lang="en-GB" sz="2800" b="1" dirty="0">
                          <a:solidFill>
                            <a:srgbClr val="92D050"/>
                          </a:solidFill>
                          <a:latin typeface="Century Gothic" panose="020B0502020202020204" pitchFamily="34" charset="0"/>
                        </a:rPr>
                        <a:t>vas</a:t>
                      </a:r>
                    </a:p>
                  </a:txBody>
                  <a:tcPr/>
                </a:tc>
                <a:tc>
                  <a:txBody>
                    <a:bodyPr/>
                    <a:lstStyle/>
                    <a:p>
                      <a:r>
                        <a:rPr lang="en-GB" sz="3200" b="1" dirty="0" err="1">
                          <a:solidFill>
                            <a:srgbClr val="92D050"/>
                          </a:solidFill>
                          <a:latin typeface="Century Gothic" panose="020B0502020202020204" pitchFamily="34" charset="0"/>
                        </a:rPr>
                        <a:t>ir</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voy</a:t>
                      </a:r>
                      <a:endParaRPr lang="en-GB" sz="32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la </a:t>
                      </a:r>
                      <a:r>
                        <a:rPr lang="en-GB" sz="3200" b="1" dirty="0" err="1">
                          <a:solidFill>
                            <a:srgbClr val="92D050"/>
                          </a:solidFill>
                          <a:latin typeface="Century Gothic" panose="020B0502020202020204" pitchFamily="34" charset="0"/>
                        </a:rPr>
                        <a:t>calle</a:t>
                      </a:r>
                      <a:endParaRPr lang="en-GB" sz="32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teatro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haces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natación</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prueba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hago</a:t>
                      </a:r>
                    </a:p>
                  </a:txBody>
                  <a:tcPr/>
                </a:tc>
                <a:tc>
                  <a:txBody>
                    <a:bodyPr/>
                    <a:lstStyle/>
                    <a:p>
                      <a:r>
                        <a:rPr lang="en-GB" sz="2800" b="1" dirty="0">
                          <a:solidFill>
                            <a:srgbClr val="FF3399"/>
                          </a:solidFill>
                          <a:latin typeface="Century Gothic" panose="020B0502020202020204" pitchFamily="34" charset="0"/>
                        </a:rPr>
                        <a:t>hacer</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ciclismo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2242281" y="62065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make</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503671" y="622543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cycling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EB76DA7-0A29-8D6F-3ABF-D317DC0E65D6}"/>
              </a:ext>
            </a:extLst>
          </p:cNvPr>
          <p:cNvSpPr txBox="1"/>
          <p:nvPr/>
        </p:nvSpPr>
        <p:spPr>
          <a:xfrm>
            <a:off x="2242281" y="5262808"/>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9F49DC4-6C42-D17C-AD44-2DC3AD2C03D8}"/>
              </a:ext>
            </a:extLst>
          </p:cNvPr>
          <p:cNvSpPr txBox="1"/>
          <p:nvPr/>
        </p:nvSpPr>
        <p:spPr>
          <a:xfrm>
            <a:off x="4633526" y="523161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swimming</a:t>
            </a:r>
          </a:p>
        </p:txBody>
      </p:sp>
      <p:sp>
        <p:nvSpPr>
          <p:cNvPr id="8" name="TextBox 7">
            <a:extLst>
              <a:ext uri="{FF2B5EF4-FFF2-40B4-BE49-F238E27FC236}">
                <a16:creationId xmlns:a16="http://schemas.microsoft.com/office/drawing/2014/main" id="{FDEFFF11-763B-630E-D640-9C32B975F5C3}"/>
              </a:ext>
            </a:extLst>
          </p:cNvPr>
          <p:cNvSpPr txBox="1"/>
          <p:nvPr/>
        </p:nvSpPr>
        <p:spPr>
          <a:xfrm>
            <a:off x="7524528" y="525467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5A71A84-1F85-25C8-89E7-50F7DB27B54E}"/>
              </a:ext>
            </a:extLst>
          </p:cNvPr>
          <p:cNvSpPr txBox="1"/>
          <p:nvPr/>
        </p:nvSpPr>
        <p:spPr>
          <a:xfrm>
            <a:off x="2310835" y="427668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3AAA95A-B009-1575-BFBD-63A80C0C8DCC}"/>
              </a:ext>
            </a:extLst>
          </p:cNvPr>
          <p:cNvSpPr txBox="1"/>
          <p:nvPr/>
        </p:nvSpPr>
        <p:spPr>
          <a:xfrm>
            <a:off x="4633526" y="429663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street</a:t>
            </a:r>
          </a:p>
        </p:txBody>
      </p:sp>
      <p:sp>
        <p:nvSpPr>
          <p:cNvPr id="21" name="TextBox 20">
            <a:extLst>
              <a:ext uri="{FF2B5EF4-FFF2-40B4-BE49-F238E27FC236}">
                <a16:creationId xmlns:a16="http://schemas.microsoft.com/office/drawing/2014/main" id="{B41AC576-0B3A-6EE9-769D-7C8D5C0AE804}"/>
              </a:ext>
            </a:extLst>
          </p:cNvPr>
          <p:cNvSpPr txBox="1"/>
          <p:nvPr/>
        </p:nvSpPr>
        <p:spPr>
          <a:xfrm>
            <a:off x="7536773" y="430167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theatre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5E8D4DF-CDDA-6B1B-8E84-80FA89454106}"/>
              </a:ext>
            </a:extLst>
          </p:cNvPr>
          <p:cNvSpPr txBox="1"/>
          <p:nvPr/>
        </p:nvSpPr>
        <p:spPr>
          <a:xfrm>
            <a:off x="2249753" y="3396333"/>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t>
            </a:r>
            <a:r>
              <a:rPr lang="en-GB" sz="2400" noProof="0" dirty="0">
                <a:solidFill>
                  <a:srgbClr val="002060"/>
                </a:solidFill>
                <a:latin typeface="Century Gothic" panose="020B0502020202020204" pitchFamily="34" charset="0"/>
              </a:rPr>
              <a:t>ale cousin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6068E93-4356-AE73-BC8A-696BF518D58E}"/>
              </a:ext>
            </a:extLst>
          </p:cNvPr>
          <p:cNvSpPr txBox="1"/>
          <p:nvPr/>
        </p:nvSpPr>
        <p:spPr>
          <a:xfrm>
            <a:off x="4633525" y="334567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go</a:t>
            </a:r>
          </a:p>
        </p:txBody>
      </p:sp>
      <p:sp>
        <p:nvSpPr>
          <p:cNvPr id="24" name="TextBox 23">
            <a:extLst>
              <a:ext uri="{FF2B5EF4-FFF2-40B4-BE49-F238E27FC236}">
                <a16:creationId xmlns:a16="http://schemas.microsoft.com/office/drawing/2014/main" id="{9A222909-97C8-9E42-71B3-5464C94535D4}"/>
              </a:ext>
            </a:extLst>
          </p:cNvPr>
          <p:cNvSpPr txBox="1"/>
          <p:nvPr/>
        </p:nvSpPr>
        <p:spPr>
          <a:xfrm>
            <a:off x="7427471" y="338727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go, going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1C4EBE1-3A05-7A30-D605-438A0D9EFA7A}"/>
              </a:ext>
            </a:extLst>
          </p:cNvPr>
          <p:cNvSpPr txBox="1"/>
          <p:nvPr/>
        </p:nvSpPr>
        <p:spPr>
          <a:xfrm>
            <a:off x="2263136" y="2359739"/>
            <a:ext cx="27309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drink, drinking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8AD09FC-32DD-FF66-903A-5DA31D2A3AEF}"/>
              </a:ext>
            </a:extLst>
          </p:cNvPr>
          <p:cNvSpPr txBox="1"/>
          <p:nvPr/>
        </p:nvSpPr>
        <p:spPr>
          <a:xfrm>
            <a:off x="4633524" y="235449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29" name="TextBox 28">
            <a:extLst>
              <a:ext uri="{FF2B5EF4-FFF2-40B4-BE49-F238E27FC236}">
                <a16:creationId xmlns:a16="http://schemas.microsoft.com/office/drawing/2014/main" id="{8F3537FC-CC3C-D917-A1AC-CD5598B6BDCB}"/>
              </a:ext>
            </a:extLst>
          </p:cNvPr>
          <p:cNvSpPr txBox="1"/>
          <p:nvPr/>
        </p:nvSpPr>
        <p:spPr>
          <a:xfrm>
            <a:off x="7503670" y="2404362"/>
            <a:ext cx="2517291"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(male) partner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F8152F7-8637-880D-9866-A33D0A3286F2}"/>
              </a:ext>
            </a:extLst>
          </p:cNvPr>
          <p:cNvSpPr txBox="1"/>
          <p:nvPr/>
        </p:nvSpPr>
        <p:spPr>
          <a:xfrm>
            <a:off x="2249753" y="1536872"/>
            <a:ext cx="2678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learn, learning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A8517061-209D-F66D-D9B1-37CA04D4AB36}"/>
              </a:ext>
            </a:extLst>
          </p:cNvPr>
          <p:cNvSpPr txBox="1"/>
          <p:nvPr/>
        </p:nvSpPr>
        <p:spPr>
          <a:xfrm>
            <a:off x="4654379" y="149332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classroom</a:t>
            </a:r>
          </a:p>
        </p:txBody>
      </p:sp>
      <p:sp>
        <p:nvSpPr>
          <p:cNvPr id="32" name="TextBox 31">
            <a:extLst>
              <a:ext uri="{FF2B5EF4-FFF2-40B4-BE49-F238E27FC236}">
                <a16:creationId xmlns:a16="http://schemas.microsoft.com/office/drawing/2014/main" id="{D60F7AC4-7CCE-89ED-747E-9BE14794D3EF}"/>
              </a:ext>
            </a:extLst>
          </p:cNvPr>
          <p:cNvSpPr txBox="1"/>
          <p:nvPr/>
        </p:nvSpPr>
        <p:spPr>
          <a:xfrm>
            <a:off x="7537622" y="152912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food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17" grpId="0"/>
      <p:bldP spid="18" grpId="0"/>
      <p:bldP spid="21" grpId="0"/>
      <p:bldP spid="22" grpId="0"/>
      <p:bldP spid="23" grpId="0"/>
      <p:bldP spid="24" grpId="0"/>
      <p:bldP spid="26" grpId="0"/>
      <p:bldP spid="27"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3">
            <a:extLst>
              <a:ext uri="{FF2B5EF4-FFF2-40B4-BE49-F238E27FC236}">
                <a16:creationId xmlns:a16="http://schemas.microsoft.com/office/drawing/2014/main" id="{59044B7E-A606-4517-888F-8FEAFEDC3E4A}"/>
              </a:ext>
            </a:extLst>
          </p:cNvPr>
          <p:cNvGraphicFramePr>
            <a:graphicFrameLocks noGrp="1"/>
          </p:cNvGraphicFramePr>
          <p:nvPr>
            <p:extLst>
              <p:ext uri="{D42A27DB-BD31-4B8C-83A1-F6EECF244321}">
                <p14:modId xmlns:p14="http://schemas.microsoft.com/office/powerpoint/2010/main" val="741337431"/>
              </p:ext>
            </p:extLst>
          </p:nvPr>
        </p:nvGraphicFramePr>
        <p:xfrm>
          <a:off x="219316" y="825678"/>
          <a:ext cx="9776454" cy="5746570"/>
        </p:xfrm>
        <a:graphic>
          <a:graphicData uri="http://schemas.openxmlformats.org/drawingml/2006/table">
            <a:tbl>
              <a:tblPr firstRow="1" bandRow="1"/>
              <a:tblGrid>
                <a:gridCol w="606863">
                  <a:extLst>
                    <a:ext uri="{9D8B030D-6E8A-4147-A177-3AD203B41FA5}">
                      <a16:colId xmlns:a16="http://schemas.microsoft.com/office/drawing/2014/main" val="3410826006"/>
                    </a:ext>
                  </a:extLst>
                </a:gridCol>
                <a:gridCol w="9169591">
                  <a:extLst>
                    <a:ext uri="{9D8B030D-6E8A-4147-A177-3AD203B41FA5}">
                      <a16:colId xmlns:a16="http://schemas.microsoft.com/office/drawing/2014/main" val="3649610438"/>
                    </a:ext>
                  </a:extLst>
                </a:gridCol>
              </a:tblGrid>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Sofía does exercise in the morning  .</a:t>
                      </a:r>
                    </a:p>
                  </a:txBody>
                  <a:tcPr/>
                </a:tc>
                <a:extLst>
                  <a:ext uri="{0D108BD9-81ED-4DB2-BD59-A6C34878D82A}">
                    <a16:rowId xmlns:a16="http://schemas.microsoft.com/office/drawing/2014/main" val="3583804483"/>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Sofía hace </a:t>
                      </a:r>
                      <a:r>
                        <a:rPr lang="en-GB" sz="2800" dirty="0" err="1">
                          <a:solidFill>
                            <a:srgbClr val="002060"/>
                          </a:solidFill>
                          <a:latin typeface="Century Gothic" panose="020B0502020202020204" pitchFamily="34" charset="0"/>
                        </a:rPr>
                        <a:t>ejercicio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tarde</a:t>
                      </a:r>
                      <a:r>
                        <a:rPr lang="en-GB" sz="280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4278261731"/>
                  </a:ext>
                </a:extLst>
              </a:tr>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She  often does a race.</a:t>
                      </a:r>
                    </a:p>
                  </a:txBody>
                  <a:tcPr anchor="ctr"/>
                </a:tc>
                <a:extLst>
                  <a:ext uri="{0D108BD9-81ED-4DB2-BD59-A6C34878D82A}">
                    <a16:rowId xmlns:a16="http://schemas.microsoft.com/office/drawing/2014/main" val="1216551522"/>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Hago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carrera</a:t>
                      </a:r>
                      <a:r>
                        <a:rPr lang="en-GB" sz="2800" dirty="0">
                          <a:solidFill>
                            <a:srgbClr val="002060"/>
                          </a:solidFill>
                          <a:latin typeface="Century Gothic" panose="020B0502020202020204" pitchFamily="34" charset="0"/>
                        </a:rPr>
                        <a:t> a menudo.</a:t>
                      </a:r>
                    </a:p>
                  </a:txBody>
                  <a:tcPr anchor="ctr"/>
                </a:tc>
                <a:extLst>
                  <a:ext uri="{0D108BD9-81ED-4DB2-BD59-A6C34878D82A}">
                    <a16:rowId xmlns:a16="http://schemas.microsoft.com/office/drawing/2014/main" val="139446514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I   go   swimming with  friends.</a:t>
                      </a:r>
                    </a:p>
                  </a:txBody>
                  <a:tcPr anchor="ctr"/>
                </a:tc>
                <a:extLst>
                  <a:ext uri="{0D108BD9-81ED-4DB2-BD59-A6C34878D82A}">
                    <a16:rowId xmlns:a16="http://schemas.microsoft.com/office/drawing/2014/main" val="347118985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Haces </a:t>
                      </a:r>
                      <a:r>
                        <a:rPr lang="en-GB" sz="2800" dirty="0" err="1">
                          <a:solidFill>
                            <a:srgbClr val="002060"/>
                          </a:solidFill>
                          <a:latin typeface="Century Gothic" panose="020B0502020202020204" pitchFamily="34" charset="0"/>
                        </a:rPr>
                        <a:t>natación</a:t>
                      </a:r>
                      <a:r>
                        <a:rPr lang="en-GB" sz="2800" dirty="0">
                          <a:solidFill>
                            <a:srgbClr val="002060"/>
                          </a:solidFill>
                          <a:latin typeface="Century Gothic" panose="020B0502020202020204" pitchFamily="34" charset="0"/>
                        </a:rPr>
                        <a:t> con amigos.</a:t>
                      </a:r>
                    </a:p>
                  </a:txBody>
                  <a:tcPr anchor="ctr"/>
                </a:tc>
                <a:extLst>
                  <a:ext uri="{0D108BD9-81ED-4DB2-BD59-A6C34878D82A}">
                    <a16:rowId xmlns:a16="http://schemas.microsoft.com/office/drawing/2014/main" val="698122830"/>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I never   make my bed.</a:t>
                      </a:r>
                    </a:p>
                  </a:txBody>
                  <a:tcPr anchor="ctr"/>
                </a:tc>
                <a:extLst>
                  <a:ext uri="{0D108BD9-81ED-4DB2-BD59-A6C34878D82A}">
                    <a16:rowId xmlns:a16="http://schemas.microsoft.com/office/drawing/2014/main" val="28699393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err="1">
                          <a:solidFill>
                            <a:srgbClr val="002060"/>
                          </a:solidFill>
                          <a:latin typeface="Century Gothic" panose="020B0502020202020204" pitchFamily="34" charset="0"/>
                        </a:rPr>
                        <a:t>Siempre</a:t>
                      </a:r>
                      <a:r>
                        <a:rPr lang="en-GB" sz="2800" dirty="0">
                          <a:solidFill>
                            <a:srgbClr val="002060"/>
                          </a:solidFill>
                          <a:latin typeface="Century Gothic" panose="020B0502020202020204" pitchFamily="34" charset="0"/>
                        </a:rPr>
                        <a:t> hago mi </a:t>
                      </a:r>
                      <a:r>
                        <a:rPr lang="en-GB" sz="2800" dirty="0" err="1">
                          <a:solidFill>
                            <a:srgbClr val="002060"/>
                          </a:solidFill>
                          <a:latin typeface="Century Gothic" panose="020B0502020202020204" pitchFamily="34" charset="0"/>
                        </a:rPr>
                        <a:t>cama</a:t>
                      </a:r>
                      <a:r>
                        <a:rPr lang="en-GB" sz="2800" dirty="0">
                          <a:solidFill>
                            <a:srgbClr val="002060"/>
                          </a:solidFill>
                          <a:latin typeface="Century Gothic" panose="020B0502020202020204" pitchFamily="34" charset="0"/>
                        </a:rPr>
                        <a:t>. </a:t>
                      </a:r>
                    </a:p>
                  </a:txBody>
                  <a:tcPr anchor="b"/>
                </a:tc>
                <a:extLst>
                  <a:ext uri="{0D108BD9-81ED-4DB2-BD59-A6C34878D82A}">
                    <a16:rowId xmlns:a16="http://schemas.microsoft.com/office/drawing/2014/main" val="183044449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Do you do drawings on Saturday morning?</a:t>
                      </a:r>
                    </a:p>
                  </a:txBody>
                  <a:tcPr anchor="b"/>
                </a:tc>
                <a:extLst>
                  <a:ext uri="{0D108BD9-81ED-4DB2-BD59-A6C34878D82A}">
                    <a16:rowId xmlns:a16="http://schemas.microsoft.com/office/drawing/2014/main" val="1335796667"/>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¿Haces </a:t>
                      </a:r>
                      <a:r>
                        <a:rPr lang="en-GB" sz="2800" dirty="0" err="1">
                          <a:solidFill>
                            <a:srgbClr val="002060"/>
                          </a:solidFill>
                          <a:latin typeface="Century Gothic" panose="020B0502020202020204" pitchFamily="34" charset="0"/>
                        </a:rPr>
                        <a:t>ciclismo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sábado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la mañana?</a:t>
                      </a:r>
                    </a:p>
                  </a:txBody>
                  <a:tcPr anchor="b"/>
                </a:tc>
                <a:extLst>
                  <a:ext uri="{0D108BD9-81ED-4DB2-BD59-A6C34878D82A}">
                    <a16:rowId xmlns:a16="http://schemas.microsoft.com/office/drawing/2014/main" val="4209857964"/>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 name="TextBox 2">
            <a:extLst>
              <a:ext uri="{FF2B5EF4-FFF2-40B4-BE49-F238E27FC236}">
                <a16:creationId xmlns:a16="http://schemas.microsoft.com/office/drawing/2014/main" id="{123B9816-AE73-4C4E-9D29-F8532F7CFC53}"/>
              </a:ext>
            </a:extLst>
          </p:cNvPr>
          <p:cNvSpPr txBox="1"/>
          <p:nvPr/>
        </p:nvSpPr>
        <p:spPr>
          <a:xfrm>
            <a:off x="5283538" y="837075"/>
            <a:ext cx="204687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afternoon.</a:t>
            </a:r>
          </a:p>
        </p:txBody>
      </p:sp>
      <p:sp>
        <p:nvSpPr>
          <p:cNvPr id="4" name="TextBox 3">
            <a:extLst>
              <a:ext uri="{FF2B5EF4-FFF2-40B4-BE49-F238E27FC236}">
                <a16:creationId xmlns:a16="http://schemas.microsoft.com/office/drawing/2014/main" id="{62828B87-BEC0-47B2-B546-52426A04B639}"/>
              </a:ext>
            </a:extLst>
          </p:cNvPr>
          <p:cNvSpPr txBox="1"/>
          <p:nvPr/>
        </p:nvSpPr>
        <p:spPr>
          <a:xfrm>
            <a:off x="5516620" y="1496788"/>
            <a:ext cx="1498012" cy="408623"/>
          </a:xfrm>
          <a:prstGeom prst="roundRect">
            <a:avLst/>
          </a:prstGeom>
          <a:solidFill>
            <a:srgbClr val="FFB3D2">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hlinkClick r:id="" action="ppaction://noaction">
              <a:snd r:embed="rId3" name="T3_W2F_3.2.wav"/>
            </a:hlinkClick>
            <a:extLst>
              <a:ext uri="{FF2B5EF4-FFF2-40B4-BE49-F238E27FC236}">
                <a16:creationId xmlns:a16="http://schemas.microsoft.com/office/drawing/2014/main" id="{CB2671F2-E3EC-467F-A4F9-6E2B126E9C44}"/>
              </a:ext>
            </a:extLst>
          </p:cNvPr>
          <p:cNvSpPr/>
          <p:nvPr/>
        </p:nvSpPr>
        <p:spPr>
          <a:xfrm>
            <a:off x="274557" y="1201042"/>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7" name="Rectangle 56">
            <a:hlinkClick r:id="" action="ppaction://noaction">
              <a:snd r:embed="rId4" name="T3_W2F_3.3.wav"/>
            </a:hlinkClick>
            <a:extLst>
              <a:ext uri="{FF2B5EF4-FFF2-40B4-BE49-F238E27FC236}">
                <a16:creationId xmlns:a16="http://schemas.microsoft.com/office/drawing/2014/main" id="{C48161C8-D614-4AE4-BAD2-0D79EF2D246D}"/>
              </a:ext>
            </a:extLst>
          </p:cNvPr>
          <p:cNvSpPr/>
          <p:nvPr/>
        </p:nvSpPr>
        <p:spPr>
          <a:xfrm>
            <a:off x="288205" y="2256237"/>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8" name="Rectangle 57">
            <a:hlinkClick r:id="" action="ppaction://noaction">
              <a:snd r:embed="rId5" name="T3_W2F_3.4.wav"/>
            </a:hlinkClick>
            <a:extLst>
              <a:ext uri="{FF2B5EF4-FFF2-40B4-BE49-F238E27FC236}">
                <a16:creationId xmlns:a16="http://schemas.microsoft.com/office/drawing/2014/main" id="{51C4EDA9-1CA5-4E14-AE48-F893838F7FE8}"/>
              </a:ext>
            </a:extLst>
          </p:cNvPr>
          <p:cNvSpPr/>
          <p:nvPr/>
        </p:nvSpPr>
        <p:spPr>
          <a:xfrm>
            <a:off x="288205" y="3464036"/>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9" name="Rectangle 58">
            <a:hlinkClick r:id="" action="ppaction://noaction">
              <a:snd r:embed="rId6" name="T3_W2F_3.5.wav"/>
            </a:hlinkClick>
            <a:extLst>
              <a:ext uri="{FF2B5EF4-FFF2-40B4-BE49-F238E27FC236}">
                <a16:creationId xmlns:a16="http://schemas.microsoft.com/office/drawing/2014/main" id="{F163DF3A-C28F-483F-9F3C-5A612A71C587}"/>
              </a:ext>
            </a:extLst>
          </p:cNvPr>
          <p:cNvSpPr/>
          <p:nvPr/>
        </p:nvSpPr>
        <p:spPr>
          <a:xfrm>
            <a:off x="279091" y="4606385"/>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0" name="Rectangle 59">
            <a:hlinkClick r:id="" action="ppaction://noaction">
              <a:snd r:embed="rId7" name="T3_W2F_3.6.wav"/>
            </a:hlinkClick>
            <a:extLst>
              <a:ext uri="{FF2B5EF4-FFF2-40B4-BE49-F238E27FC236}">
                <a16:creationId xmlns:a16="http://schemas.microsoft.com/office/drawing/2014/main" id="{37632E68-4A74-490F-AF46-5A70B01BC86F}"/>
              </a:ext>
            </a:extLst>
          </p:cNvPr>
          <p:cNvSpPr/>
          <p:nvPr/>
        </p:nvSpPr>
        <p:spPr>
          <a:xfrm>
            <a:off x="279091" y="5814184"/>
            <a:ext cx="476070"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1" name="TextBox 60">
            <a:extLst>
              <a:ext uri="{FF2B5EF4-FFF2-40B4-BE49-F238E27FC236}">
                <a16:creationId xmlns:a16="http://schemas.microsoft.com/office/drawing/2014/main" id="{A00FCBE7-77DD-4EC0-9482-32604F654D7C}"/>
              </a:ext>
            </a:extLst>
          </p:cNvPr>
          <p:cNvSpPr txBox="1"/>
          <p:nvPr/>
        </p:nvSpPr>
        <p:spPr>
          <a:xfrm>
            <a:off x="855030" y="1992487"/>
            <a:ext cx="89296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a:t>
            </a:r>
          </a:p>
        </p:txBody>
      </p:sp>
      <p:sp>
        <p:nvSpPr>
          <p:cNvPr id="62" name="TextBox 61">
            <a:extLst>
              <a:ext uri="{FF2B5EF4-FFF2-40B4-BE49-F238E27FC236}">
                <a16:creationId xmlns:a16="http://schemas.microsoft.com/office/drawing/2014/main" id="{8EF541E5-4755-4EF1-8ACA-BB893D0C9AE5}"/>
              </a:ext>
            </a:extLst>
          </p:cNvPr>
          <p:cNvSpPr txBox="1"/>
          <p:nvPr/>
        </p:nvSpPr>
        <p:spPr>
          <a:xfrm>
            <a:off x="900368" y="2658624"/>
            <a:ext cx="943125" cy="408623"/>
          </a:xfrm>
          <a:prstGeom prst="roundRect">
            <a:avLst/>
          </a:prstGeom>
          <a:solidFill>
            <a:srgbClr val="FFB3D2">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F171759-5CE6-4769-9E12-28E70817E865}"/>
              </a:ext>
            </a:extLst>
          </p:cNvPr>
          <p:cNvSpPr txBox="1"/>
          <p:nvPr/>
        </p:nvSpPr>
        <p:spPr>
          <a:xfrm>
            <a:off x="841171" y="3243460"/>
            <a:ext cx="1185420"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go</a:t>
            </a:r>
          </a:p>
        </p:txBody>
      </p:sp>
      <p:sp>
        <p:nvSpPr>
          <p:cNvPr id="64" name="TextBox 63">
            <a:extLst>
              <a:ext uri="{FF2B5EF4-FFF2-40B4-BE49-F238E27FC236}">
                <a16:creationId xmlns:a16="http://schemas.microsoft.com/office/drawing/2014/main" id="{AAA691EC-5DC2-4AD1-8DD1-E21FFC3DCC8A}"/>
              </a:ext>
            </a:extLst>
          </p:cNvPr>
          <p:cNvSpPr txBox="1"/>
          <p:nvPr/>
        </p:nvSpPr>
        <p:spPr>
          <a:xfrm>
            <a:off x="946633" y="3790754"/>
            <a:ext cx="1086882" cy="408623"/>
          </a:xfrm>
          <a:prstGeom prst="roundRect">
            <a:avLst/>
          </a:prstGeom>
          <a:solidFill>
            <a:srgbClr val="FFB3D2">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F1FFB695-9E1F-42AD-A0F0-6FEE7D9EC069}"/>
              </a:ext>
            </a:extLst>
          </p:cNvPr>
          <p:cNvSpPr txBox="1"/>
          <p:nvPr/>
        </p:nvSpPr>
        <p:spPr>
          <a:xfrm>
            <a:off x="1075655" y="4355467"/>
            <a:ext cx="124299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always</a:t>
            </a:r>
          </a:p>
        </p:txBody>
      </p:sp>
      <p:sp>
        <p:nvSpPr>
          <p:cNvPr id="66" name="TextBox 65">
            <a:extLst>
              <a:ext uri="{FF2B5EF4-FFF2-40B4-BE49-F238E27FC236}">
                <a16:creationId xmlns:a16="http://schemas.microsoft.com/office/drawing/2014/main" id="{0C40B5E3-BDDD-423E-B02D-55F971FB071A}"/>
              </a:ext>
            </a:extLst>
          </p:cNvPr>
          <p:cNvSpPr txBox="1"/>
          <p:nvPr/>
        </p:nvSpPr>
        <p:spPr>
          <a:xfrm>
            <a:off x="921473" y="4964316"/>
            <a:ext cx="1361083" cy="408623"/>
          </a:xfrm>
          <a:prstGeom prst="roundRect">
            <a:avLst/>
          </a:prstGeom>
          <a:solidFill>
            <a:srgbClr val="FFB3D2">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63E375F1-E5F7-401F-B61A-23D44731A9BB}"/>
              </a:ext>
            </a:extLst>
          </p:cNvPr>
          <p:cNvSpPr txBox="1"/>
          <p:nvPr/>
        </p:nvSpPr>
        <p:spPr>
          <a:xfrm>
            <a:off x="1090169" y="6101856"/>
            <a:ext cx="2644692" cy="408623"/>
          </a:xfrm>
          <a:prstGeom prst="roundRect">
            <a:avLst/>
          </a:prstGeom>
          <a:solidFill>
            <a:srgbClr val="FFB3D2">
              <a:alpha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 name="Google Shape;282;p13" descr="Reading, Book, Symbol, Icon, Reader, Man">
            <a:extLst>
              <a:ext uri="{FF2B5EF4-FFF2-40B4-BE49-F238E27FC236}">
                <a16:creationId xmlns:a16="http://schemas.microsoft.com/office/drawing/2014/main" id="{A95B3444-518B-4CCB-A8EA-F92F3D8FADCA}"/>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35722" y="158324"/>
            <a:ext cx="782801" cy="782801"/>
          </a:xfrm>
          <a:prstGeom prst="roundRect">
            <a:avLst/>
          </a:prstGeom>
          <a:solidFill>
            <a:srgbClr val="92D050"/>
          </a:solidFill>
          <a:ln>
            <a:noFill/>
          </a:ln>
        </p:spPr>
      </p:pic>
      <p:sp>
        <p:nvSpPr>
          <p:cNvPr id="72" name="Title 1">
            <a:extLst>
              <a:ext uri="{FF2B5EF4-FFF2-40B4-BE49-F238E27FC236}">
                <a16:creationId xmlns:a16="http://schemas.microsoft.com/office/drawing/2014/main" id="{7207A342-079F-4DC0-8BEE-7AF28794D31F}"/>
              </a:ext>
            </a:extLst>
          </p:cNvPr>
          <p:cNvSpPr txBox="1">
            <a:spLocks/>
          </p:cNvSpPr>
          <p:nvPr/>
        </p:nvSpPr>
        <p:spPr>
          <a:xfrm>
            <a:off x="11303612" y="96640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Google Shape;167;p2">
            <a:extLst>
              <a:ext uri="{FF2B5EF4-FFF2-40B4-BE49-F238E27FC236}">
                <a16:creationId xmlns:a16="http://schemas.microsoft.com/office/drawing/2014/main" id="{39373C8D-B381-D04E-DC52-4CD2FDFF3667}"/>
              </a:ext>
            </a:extLst>
          </p:cNvPr>
          <p:cNvSpPr/>
          <p:nvPr/>
        </p:nvSpPr>
        <p:spPr>
          <a:xfrm>
            <a:off x="123171" y="904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 name="Graphic 7" descr="Teacher">
            <a:extLst>
              <a:ext uri="{FF2B5EF4-FFF2-40B4-BE49-F238E27FC236}">
                <a16:creationId xmlns:a16="http://schemas.microsoft.com/office/drawing/2014/main" id="{69611998-823C-30D2-BD6B-9FE9637640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05946" y="-31666"/>
            <a:ext cx="914400" cy="914400"/>
          </a:xfrm>
          <a:prstGeom prst="rect">
            <a:avLst/>
          </a:prstGeom>
        </p:spPr>
      </p:pic>
      <p:sp>
        <p:nvSpPr>
          <p:cNvPr id="9" name="Speech Bubble: Rectangle with Corners Rounded 8">
            <a:hlinkClick r:id="" action="ppaction://noaction">
              <a:snd r:embed="rId12" name="T3_W2F_3.1.wav"/>
            </a:hlinkClick>
            <a:extLst>
              <a:ext uri="{FF2B5EF4-FFF2-40B4-BE49-F238E27FC236}">
                <a16:creationId xmlns:a16="http://schemas.microsoft.com/office/drawing/2014/main" id="{F086B08D-14EC-A155-D17D-BD527726D6CF}"/>
              </a:ext>
            </a:extLst>
          </p:cNvPr>
          <p:cNvSpPr/>
          <p:nvPr/>
        </p:nvSpPr>
        <p:spPr>
          <a:xfrm>
            <a:off x="3981959" y="158324"/>
            <a:ext cx="5003779"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Lee las frases y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corrige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10" name="Speech Bubble: Rectangle with Corners Rounded 9">
            <a:extLst>
              <a:ext uri="{FF2B5EF4-FFF2-40B4-BE49-F238E27FC236}">
                <a16:creationId xmlns:a16="http://schemas.microsoft.com/office/drawing/2014/main" id="{A5DE5353-8EE2-8817-94A7-95678BBDFDFC}"/>
              </a:ext>
            </a:extLst>
          </p:cNvPr>
          <p:cNvSpPr/>
          <p:nvPr/>
        </p:nvSpPr>
        <p:spPr>
          <a:xfrm>
            <a:off x="6246089" y="2020426"/>
            <a:ext cx="4026982" cy="1076164"/>
          </a:xfrm>
          <a:prstGeom prst="wedgeRoundRectCallout">
            <a:avLst>
              <a:gd name="adj1" fmla="val -54258"/>
              <a:gd name="adj2" fmla="val 309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GB" sz="2400" dirty="0">
                <a:solidFill>
                  <a:srgbClr val="002060"/>
                </a:solidFill>
                <a:latin typeface="Century Gothic" panose="020B0502020202020204" pitchFamily="34" charset="0"/>
              </a:rPr>
              <a:t>‘a menudo’ is an adverb. Use it at the start or end of a sentence. </a:t>
            </a:r>
            <a:endPar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A26BF207-286D-CEE3-D20B-A73F0C8FDF53}"/>
              </a:ext>
            </a:extLst>
          </p:cNvPr>
          <p:cNvSpPr txBox="1"/>
          <p:nvPr/>
        </p:nvSpPr>
        <p:spPr>
          <a:xfrm>
            <a:off x="2760453" y="2002990"/>
            <a:ext cx="9144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do</a:t>
            </a:r>
          </a:p>
        </p:txBody>
      </p:sp>
      <p:sp>
        <p:nvSpPr>
          <p:cNvPr id="12" name="Speech Bubble: Rectangle with Corners Rounded 11">
            <a:extLst>
              <a:ext uri="{FF2B5EF4-FFF2-40B4-BE49-F238E27FC236}">
                <a16:creationId xmlns:a16="http://schemas.microsoft.com/office/drawing/2014/main" id="{0ECA639C-7643-6B89-ED7E-D8405218060D}"/>
              </a:ext>
            </a:extLst>
          </p:cNvPr>
          <p:cNvSpPr/>
          <p:nvPr/>
        </p:nvSpPr>
        <p:spPr>
          <a:xfrm>
            <a:off x="6227261" y="3987256"/>
            <a:ext cx="4191062" cy="1278797"/>
          </a:xfrm>
          <a:prstGeom prst="wedgeRoundRectCallout">
            <a:avLst>
              <a:gd name="adj1" fmla="val -73227"/>
              <a:gd name="adj2" fmla="val 548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1E4E79"/>
              </a:buClr>
              <a:buSzPts val="2800"/>
              <a:defRPr/>
            </a:pPr>
            <a:r>
              <a:rPr lang="en-GB" sz="2400" dirty="0">
                <a:solidFill>
                  <a:srgbClr val="1E4E79"/>
                </a:solidFill>
                <a:latin typeface="Century Gothic"/>
                <a:ea typeface="Century Gothic"/>
                <a:cs typeface="Century Gothic"/>
                <a:sym typeface="Century Gothic"/>
              </a:rPr>
              <a:t>⚠ We translate </a:t>
            </a:r>
            <a:r>
              <a:rPr lang="en-GB" sz="2400" i="1" dirty="0">
                <a:solidFill>
                  <a:srgbClr val="1E4E79"/>
                </a:solidFill>
                <a:latin typeface="Century Gothic"/>
                <a:ea typeface="Century Gothic"/>
                <a:cs typeface="Century Gothic"/>
                <a:sym typeface="Century Gothic"/>
              </a:rPr>
              <a:t>hacer</a:t>
            </a:r>
            <a:r>
              <a:rPr lang="en-GB" sz="2400" dirty="0">
                <a:solidFill>
                  <a:srgbClr val="1E4E79"/>
                </a:solidFill>
                <a:latin typeface="Century Gothic"/>
                <a:ea typeface="Century Gothic"/>
                <a:cs typeface="Century Gothic"/>
                <a:sym typeface="Century Gothic"/>
              </a:rPr>
              <a:t> as ‘to go’ with ‘</a:t>
            </a:r>
            <a:r>
              <a:rPr lang="en-GB" sz="2400" dirty="0" err="1">
                <a:solidFill>
                  <a:srgbClr val="1E4E79"/>
                </a:solidFill>
                <a:latin typeface="Century Gothic"/>
                <a:ea typeface="Century Gothic"/>
                <a:cs typeface="Century Gothic"/>
                <a:sym typeface="Century Gothic"/>
              </a:rPr>
              <a:t>natación</a:t>
            </a:r>
            <a:r>
              <a:rPr lang="en-GB" sz="2400" dirty="0">
                <a:solidFill>
                  <a:srgbClr val="1E4E79"/>
                </a:solidFill>
                <a:latin typeface="Century Gothic"/>
                <a:ea typeface="Century Gothic"/>
                <a:cs typeface="Century Gothic"/>
                <a:sym typeface="Century Gothic"/>
              </a:rPr>
              <a:t>’ and ‘</a:t>
            </a:r>
            <a:r>
              <a:rPr lang="en-GB" sz="2400" dirty="0" err="1">
                <a:solidFill>
                  <a:srgbClr val="1E4E79"/>
                </a:solidFill>
                <a:latin typeface="Century Gothic"/>
                <a:ea typeface="Century Gothic"/>
                <a:cs typeface="Century Gothic"/>
                <a:sym typeface="Century Gothic"/>
              </a:rPr>
              <a:t>ciclismo</a:t>
            </a:r>
            <a:r>
              <a:rPr lang="en-GB" sz="2400" dirty="0">
                <a:solidFill>
                  <a:srgbClr val="1E4E79"/>
                </a:solidFill>
                <a:latin typeface="Century Gothic"/>
                <a:ea typeface="Century Gothic"/>
                <a:cs typeface="Century Gothic"/>
                <a:sym typeface="Century Gothic"/>
              </a:rPr>
              <a:t>’.</a:t>
            </a:r>
          </a:p>
        </p:txBody>
      </p:sp>
      <p:sp>
        <p:nvSpPr>
          <p:cNvPr id="13" name="TextBox 12">
            <a:extLst>
              <a:ext uri="{FF2B5EF4-FFF2-40B4-BE49-F238E27FC236}">
                <a16:creationId xmlns:a16="http://schemas.microsoft.com/office/drawing/2014/main" id="{031781C6-BA95-7D68-B92B-14A751505989}"/>
              </a:ext>
            </a:extLst>
          </p:cNvPr>
          <p:cNvSpPr txBox="1"/>
          <p:nvPr/>
        </p:nvSpPr>
        <p:spPr>
          <a:xfrm>
            <a:off x="2181716" y="5510928"/>
            <a:ext cx="60971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go</a:t>
            </a:r>
          </a:p>
        </p:txBody>
      </p:sp>
      <p:sp>
        <p:nvSpPr>
          <p:cNvPr id="14" name="TextBox 13">
            <a:extLst>
              <a:ext uri="{FF2B5EF4-FFF2-40B4-BE49-F238E27FC236}">
                <a16:creationId xmlns:a16="http://schemas.microsoft.com/office/drawing/2014/main" id="{47A6AA0E-2534-EB2D-39DB-1FB0F4790E5F}"/>
              </a:ext>
            </a:extLst>
          </p:cNvPr>
          <p:cNvSpPr txBox="1"/>
          <p:nvPr/>
        </p:nvSpPr>
        <p:spPr>
          <a:xfrm>
            <a:off x="2760452" y="5498143"/>
            <a:ext cx="17099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cycling</a:t>
            </a:r>
          </a:p>
        </p:txBody>
      </p:sp>
      <p:sp>
        <p:nvSpPr>
          <p:cNvPr id="15" name="TextBox 14">
            <a:extLst>
              <a:ext uri="{FF2B5EF4-FFF2-40B4-BE49-F238E27FC236}">
                <a16:creationId xmlns:a16="http://schemas.microsoft.com/office/drawing/2014/main" id="{699C1E73-0161-E55D-0FA3-523170F785C6}"/>
              </a:ext>
            </a:extLst>
          </p:cNvPr>
          <p:cNvSpPr txBox="1"/>
          <p:nvPr/>
        </p:nvSpPr>
        <p:spPr>
          <a:xfrm>
            <a:off x="9545556" y="6337404"/>
            <a:ext cx="2644692" cy="369332"/>
          </a:xfrm>
          <a:prstGeom prst="rect">
            <a:avLst/>
          </a:prstGeom>
          <a:solidFill>
            <a:srgbClr val="D2EC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corrige</a:t>
            </a:r>
            <a:r>
              <a:rPr lang="en-GB" b="1" dirty="0">
                <a:solidFill>
                  <a:srgbClr val="002060"/>
                </a:solidFill>
                <a:latin typeface="Century Gothic" panose="020B0502020202020204" pitchFamily="34" charset="0"/>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t>
            </a:r>
            <a:endParaRPr kumimoji="0" lang="en-GB" sz="18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1391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1" grpId="0" animBg="1"/>
      <p:bldP spid="62" grpId="0" animBg="1"/>
      <p:bldP spid="63" grpId="0" animBg="1"/>
      <p:bldP spid="64" grpId="0" animBg="1"/>
      <p:bldP spid="65" grpId="0" animBg="1"/>
      <p:bldP spid="66" grpId="0" animBg="1"/>
      <p:bldP spid="70"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
            <a:extLst>
              <a:ext uri="{FF2B5EF4-FFF2-40B4-BE49-F238E27FC236}">
                <a16:creationId xmlns:a16="http://schemas.microsoft.com/office/drawing/2014/main" id="{9EB2F06F-2660-6D9C-70C3-4B2A4B1D7173}"/>
              </a:ext>
            </a:extLst>
          </p:cNvPr>
          <p:cNvGraphicFramePr>
            <a:graphicFrameLocks noGrp="1"/>
          </p:cNvGraphicFramePr>
          <p:nvPr>
            <p:extLst>
              <p:ext uri="{D42A27DB-BD31-4B8C-83A1-F6EECF244321}">
                <p14:modId xmlns:p14="http://schemas.microsoft.com/office/powerpoint/2010/main" val="3350198441"/>
              </p:ext>
            </p:extLst>
          </p:nvPr>
        </p:nvGraphicFramePr>
        <p:xfrm>
          <a:off x="142529" y="1526541"/>
          <a:ext cx="10638337" cy="243658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604027">
                  <a:extLst>
                    <a:ext uri="{9D8B030D-6E8A-4147-A177-3AD203B41FA5}">
                      <a16:colId xmlns:a16="http://schemas.microsoft.com/office/drawing/2014/main" val="748532670"/>
                    </a:ext>
                  </a:extLst>
                </a:gridCol>
                <a:gridCol w="1158223">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342171">
                <a:tc>
                  <a:txBody>
                    <a:bodyPr/>
                    <a:lstStyle/>
                    <a:p>
                      <a:r>
                        <a:rPr lang="en-GB" sz="2400" b="1" dirty="0">
                          <a:solidFill>
                            <a:srgbClr val="002060"/>
                          </a:solidFill>
                          <a:latin typeface="Segoe Print" panose="02000600000000000000" pitchFamily="2" charset="0"/>
                        </a:rPr>
                        <a:t>lunes</a:t>
                      </a:r>
                    </a:p>
                  </a:txBody>
                  <a:tcPr/>
                </a:tc>
                <a:tc>
                  <a:txBody>
                    <a:bodyPr/>
                    <a:lstStyle/>
                    <a:p>
                      <a:r>
                        <a:rPr lang="en-GB" sz="2400" b="1" dirty="0">
                          <a:solidFill>
                            <a:srgbClr val="002060"/>
                          </a:solidFill>
                          <a:latin typeface="Segoe Print" panose="02000600000000000000" pitchFamily="2" charset="0"/>
                        </a:rPr>
                        <a:t>martes</a:t>
                      </a:r>
                    </a:p>
                  </a:txBody>
                  <a:tcPr/>
                </a:tc>
                <a:tc>
                  <a:txBody>
                    <a:bodyPr/>
                    <a:lstStyle/>
                    <a:p>
                      <a:r>
                        <a:rPr lang="en-GB" sz="2400" b="1" dirty="0">
                          <a:solidFill>
                            <a:srgbClr val="002060"/>
                          </a:solidFill>
                          <a:latin typeface="Segoe Print" panose="02000600000000000000" pitchFamily="2" charset="0"/>
                        </a:rPr>
                        <a:t>miércoles</a:t>
                      </a:r>
                    </a:p>
                  </a:txBody>
                  <a:tcPr/>
                </a:tc>
                <a:tc>
                  <a:txBody>
                    <a:bodyPr/>
                    <a:lstStyle/>
                    <a:p>
                      <a:r>
                        <a:rPr lang="en-GB" sz="2400" b="1" dirty="0" err="1">
                          <a:solidFill>
                            <a:srgbClr val="002060"/>
                          </a:solidFill>
                          <a:latin typeface="Segoe Print" panose="02000600000000000000" pitchFamily="2" charset="0"/>
                        </a:rPr>
                        <a:t>jueves</a:t>
                      </a:r>
                      <a:endParaRPr lang="en-GB" sz="2400" b="1" dirty="0">
                        <a:solidFill>
                          <a:srgbClr val="002060"/>
                        </a:solidFill>
                        <a:latin typeface="Segoe Print" panose="02000600000000000000" pitchFamily="2" charset="0"/>
                      </a:endParaRPr>
                    </a:p>
                  </a:txBody>
                  <a:tcPr/>
                </a:tc>
                <a:tc>
                  <a:txBody>
                    <a:bodyPr/>
                    <a:lstStyle/>
                    <a:p>
                      <a:r>
                        <a:rPr lang="en-GB" sz="2400" b="1" dirty="0" err="1">
                          <a:solidFill>
                            <a:srgbClr val="002060"/>
                          </a:solidFill>
                          <a:latin typeface="Segoe Print" panose="02000600000000000000" pitchFamily="2" charset="0"/>
                        </a:rPr>
                        <a:t>viernes</a:t>
                      </a:r>
                      <a:endParaRPr lang="en-GB" sz="2400" b="1" dirty="0">
                        <a:solidFill>
                          <a:srgbClr val="002060"/>
                        </a:solidFill>
                        <a:latin typeface="Segoe Print" panose="02000600000000000000" pitchFamily="2" charset="0"/>
                      </a:endParaRPr>
                    </a:p>
                  </a:txBody>
                  <a:tcPr/>
                </a:tc>
                <a:tc>
                  <a:txBody>
                    <a:bodyPr/>
                    <a:lstStyle/>
                    <a:p>
                      <a:r>
                        <a:rPr lang="en-GB" sz="2400" b="1" dirty="0" err="1">
                          <a:solidFill>
                            <a:srgbClr val="002060"/>
                          </a:solidFill>
                          <a:latin typeface="Segoe Print" panose="02000600000000000000" pitchFamily="2" charset="0"/>
                        </a:rPr>
                        <a:t>sábado</a:t>
                      </a:r>
                      <a:endParaRPr lang="en-GB" sz="2400" b="1" dirty="0">
                        <a:solidFill>
                          <a:srgbClr val="002060"/>
                        </a:solidFill>
                        <a:latin typeface="Segoe Print" panose="02000600000000000000" pitchFamily="2" charset="0"/>
                      </a:endParaRPr>
                    </a:p>
                  </a:txBody>
                  <a:tcPr/>
                </a:tc>
                <a:tc>
                  <a:txBody>
                    <a:bodyPr/>
                    <a:lstStyle/>
                    <a:p>
                      <a:r>
                        <a:rPr lang="en-GB" sz="2400" b="1" dirty="0" err="1">
                          <a:solidFill>
                            <a:srgbClr val="002060"/>
                          </a:solidFill>
                          <a:latin typeface="Segoe Print" panose="02000600000000000000" pitchFamily="2" charset="0"/>
                        </a:rPr>
                        <a:t>domingo</a:t>
                      </a:r>
                      <a:endParaRPr lang="en-GB" sz="2400" b="1" dirty="0">
                        <a:solidFill>
                          <a:srgbClr val="002060"/>
                        </a:solidFill>
                        <a:latin typeface="Segoe Print" panose="02000600000000000000" pitchFamily="2" charset="0"/>
                      </a:endParaRPr>
                    </a:p>
                  </a:txBody>
                  <a:tcPr/>
                </a:tc>
                <a:tc>
                  <a:txBody>
                    <a:bodyPr/>
                    <a:lstStyle/>
                    <a:p>
                      <a:pPr algn="ctr"/>
                      <a:r>
                        <a:rPr lang="en-GB" sz="2400" b="1" dirty="0">
                          <a:solidFill>
                            <a:srgbClr val="002060"/>
                          </a:solidFill>
                          <a:latin typeface="Segoe Print" panose="02000600000000000000" pitchFamily="2" charset="0"/>
                        </a:rPr>
                        <a:t>hoy</a:t>
                      </a:r>
                    </a:p>
                  </a:txBody>
                  <a:tcP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graphicFrame>
        <p:nvGraphicFramePr>
          <p:cNvPr id="53" name="Table 7">
            <a:extLst>
              <a:ext uri="{FF2B5EF4-FFF2-40B4-BE49-F238E27FC236}">
                <a16:creationId xmlns:a16="http://schemas.microsoft.com/office/drawing/2014/main" id="{920103C4-570D-CBEC-9F3A-2804DB2C7A39}"/>
              </a:ext>
            </a:extLst>
          </p:cNvPr>
          <p:cNvGraphicFramePr>
            <a:graphicFrameLocks noGrp="1"/>
          </p:cNvGraphicFramePr>
          <p:nvPr>
            <p:extLst>
              <p:ext uri="{D42A27DB-BD31-4B8C-83A1-F6EECF244321}">
                <p14:modId xmlns:p14="http://schemas.microsoft.com/office/powerpoint/2010/main" val="2355807596"/>
              </p:ext>
            </p:extLst>
          </p:nvPr>
        </p:nvGraphicFramePr>
        <p:xfrm>
          <a:off x="161862" y="4282273"/>
          <a:ext cx="10638337" cy="243658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604027">
                  <a:extLst>
                    <a:ext uri="{9D8B030D-6E8A-4147-A177-3AD203B41FA5}">
                      <a16:colId xmlns:a16="http://schemas.microsoft.com/office/drawing/2014/main" val="748532670"/>
                    </a:ext>
                  </a:extLst>
                </a:gridCol>
                <a:gridCol w="1158223">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342171">
                <a:tc>
                  <a:txBody>
                    <a:bodyPr/>
                    <a:lstStyle/>
                    <a:p>
                      <a:r>
                        <a:rPr lang="en-GB" sz="2400" b="1" dirty="0">
                          <a:solidFill>
                            <a:srgbClr val="002060"/>
                          </a:solidFill>
                          <a:latin typeface="Segoe Print" panose="02000600000000000000" pitchFamily="2" charset="0"/>
                        </a:rPr>
                        <a:t>lunes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martes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miércoles</a:t>
                      </a: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jueves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viernes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sábado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domingo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pPr algn="ctr"/>
                      <a:r>
                        <a:rPr lang="en-GB" sz="2400" b="1" dirty="0">
                          <a:solidFill>
                            <a:srgbClr val="002060"/>
                          </a:solidFill>
                          <a:latin typeface="Segoe Print" panose="02000600000000000000" pitchFamily="2" charset="0"/>
                        </a:rPr>
                        <a:t>hoy</a:t>
                      </a:r>
                    </a:p>
                  </a:txBody>
                  <a:tcPr>
                    <a:solidFill>
                      <a:schemeClr val="accent4">
                        <a:lumMod val="20000"/>
                        <a:lumOff val="80000"/>
                      </a:schemeClr>
                    </a:solidFill>
                  </a:tcP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your partner’s weekly activities to sink their ships!</a:t>
            </a:r>
          </a:p>
        </p:txBody>
      </p:sp>
      <p:sp>
        <p:nvSpPr>
          <p:cNvPr id="7" name="TextBox 6">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Ejemplo</a:t>
            </a:r>
          </a:p>
        </p:txBody>
      </p:sp>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9"/>
          <a:stretch>
            <a:fillRect/>
          </a:stretch>
        </p:blipFill>
        <p:spPr>
          <a:xfrm>
            <a:off x="236243" y="3220107"/>
            <a:ext cx="854687" cy="508031"/>
          </a:xfrm>
          <a:prstGeom prst="rect">
            <a:avLst/>
          </a:prstGeom>
        </p:spPr>
      </p:pic>
      <p:sp>
        <p:nvSpPr>
          <p:cNvPr id="31" name="TextBox 30">
            <a:extLst>
              <a:ext uri="{FF2B5EF4-FFF2-40B4-BE49-F238E27FC236}">
                <a16:creationId xmlns:a16="http://schemas.microsoft.com/office/drawing/2014/main" id="{3EF8987F-9EC6-420C-8326-E51961B2A2B4}"/>
              </a:ext>
            </a:extLst>
          </p:cNvPr>
          <p:cNvSpPr txBox="1"/>
          <p:nvPr/>
        </p:nvSpPr>
        <p:spPr>
          <a:xfrm>
            <a:off x="2534804" y="5006505"/>
            <a:ext cx="1322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drawing x</a:t>
            </a:r>
          </a:p>
        </p:txBody>
      </p:sp>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9"/>
          <a:stretch>
            <a:fillRect/>
          </a:stretch>
        </p:blipFill>
        <p:spPr>
          <a:xfrm>
            <a:off x="4223096" y="5168801"/>
            <a:ext cx="946227" cy="56244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35465" y="5019860"/>
            <a:ext cx="746135" cy="746135"/>
          </a:xfrm>
          <a:prstGeom prst="rect">
            <a:avLst/>
          </a:prstGeom>
        </p:spPr>
      </p:pic>
      <p:sp>
        <p:nvSpPr>
          <p:cNvPr id="29" name="Google Shape;167;p2">
            <a:extLst>
              <a:ext uri="{FF2B5EF4-FFF2-40B4-BE49-F238E27FC236}">
                <a16:creationId xmlns:a16="http://schemas.microsoft.com/office/drawing/2014/main" id="{484FB6F6-B744-3384-96F3-710DE076392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1" name="Google Shape;319;p15" descr="Speech Icon, Voice, Talking, Audio, Speech">
            <a:extLst>
              <a:ext uri="{FF2B5EF4-FFF2-40B4-BE49-F238E27FC236}">
                <a16:creationId xmlns:a16="http://schemas.microsoft.com/office/drawing/2014/main" id="{8072CCA2-D344-B76E-A81A-1F6E8F9EE3A3}"/>
              </a:ext>
            </a:extLst>
          </p:cNvPr>
          <p:cNvPicPr preferRelativeResize="0"/>
          <p:nvPr/>
        </p:nvPicPr>
        <p:blipFill rotWithShape="1">
          <a:blip r:embed="rId12">
            <a:alphaModFix/>
          </a:blip>
          <a:srcRect/>
          <a:stretch/>
        </p:blipFill>
        <p:spPr>
          <a:xfrm>
            <a:off x="11131654" y="207539"/>
            <a:ext cx="776168" cy="776168"/>
          </a:xfrm>
          <a:prstGeom prst="rect">
            <a:avLst/>
          </a:prstGeom>
          <a:noFill/>
          <a:ln>
            <a:noFill/>
          </a:ln>
        </p:spPr>
      </p:pic>
      <p:sp>
        <p:nvSpPr>
          <p:cNvPr id="52" name="Title 1">
            <a:extLst>
              <a:ext uri="{FF2B5EF4-FFF2-40B4-BE49-F238E27FC236}">
                <a16:creationId xmlns:a16="http://schemas.microsoft.com/office/drawing/2014/main" id="{1E7766A2-10E7-658B-E74F-2A985FD2DBF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55" name="Picture 54" descr="A picture containing text, stationary&#10;&#10;Description automatically generated">
            <a:extLst>
              <a:ext uri="{FF2B5EF4-FFF2-40B4-BE49-F238E27FC236}">
                <a16:creationId xmlns:a16="http://schemas.microsoft.com/office/drawing/2014/main" id="{07F00D9A-C089-067A-CBC9-691DEFB27A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3377" y="2109321"/>
            <a:ext cx="798127" cy="646331"/>
          </a:xfrm>
          <a:prstGeom prst="rect">
            <a:avLst/>
          </a:prstGeom>
          <a:solidFill>
            <a:schemeClr val="bg1"/>
          </a:solidFill>
        </p:spPr>
      </p:pic>
      <p:pic>
        <p:nvPicPr>
          <p:cNvPr id="59" name="Picture 10" descr="Chico, Nadar, Clases De Natación">
            <a:extLst>
              <a:ext uri="{FF2B5EF4-FFF2-40B4-BE49-F238E27FC236}">
                <a16:creationId xmlns:a16="http://schemas.microsoft.com/office/drawing/2014/main" id="{F2D1806F-7B04-9991-FA60-EBEE6F1ACB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8407" y="2220474"/>
            <a:ext cx="1104291" cy="66452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Pastel, Cumpleaños, Postre, Celebracion">
            <a:extLst>
              <a:ext uri="{FF2B5EF4-FFF2-40B4-BE49-F238E27FC236}">
                <a16:creationId xmlns:a16="http://schemas.microsoft.com/office/drawing/2014/main" id="{C7B794F3-D5CB-F7B4-6D00-9995D16B18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8062" y="2134865"/>
            <a:ext cx="812950" cy="66452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Date Of Birth, Background, Birthday Card">
            <a:extLst>
              <a:ext uri="{FF2B5EF4-FFF2-40B4-BE49-F238E27FC236}">
                <a16:creationId xmlns:a16="http://schemas.microsoft.com/office/drawing/2014/main" id="{2539D5AE-F5AE-60A2-5F9B-5F5227D700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724270">
            <a:off x="2943112" y="2201320"/>
            <a:ext cx="572654" cy="67407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B7CB6DEF-6F45-136E-B7A9-458ADF47DD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3437" y="2165351"/>
            <a:ext cx="981888" cy="784977"/>
          </a:xfrm>
          <a:prstGeom prst="rect">
            <a:avLst/>
          </a:prstGeom>
        </p:spPr>
      </p:pic>
      <p:grpSp>
        <p:nvGrpSpPr>
          <p:cNvPr id="63" name="Group 62">
            <a:extLst>
              <a:ext uri="{FF2B5EF4-FFF2-40B4-BE49-F238E27FC236}">
                <a16:creationId xmlns:a16="http://schemas.microsoft.com/office/drawing/2014/main" id="{F0F393FF-B906-5F71-C05F-B287A991F2E8}"/>
              </a:ext>
            </a:extLst>
          </p:cNvPr>
          <p:cNvGrpSpPr/>
          <p:nvPr/>
        </p:nvGrpSpPr>
        <p:grpSpPr>
          <a:xfrm>
            <a:off x="7966665" y="2220474"/>
            <a:ext cx="1059466" cy="794240"/>
            <a:chOff x="8199383" y="6129799"/>
            <a:chExt cx="3008278" cy="2557704"/>
          </a:xfrm>
        </p:grpSpPr>
        <p:pic>
          <p:nvPicPr>
            <p:cNvPr id="64" name="Picture 10" descr="Basketball, Ball, Sport, Orange Ball">
              <a:extLst>
                <a:ext uri="{FF2B5EF4-FFF2-40B4-BE49-F238E27FC236}">
                  <a16:creationId xmlns:a16="http://schemas.microsoft.com/office/drawing/2014/main" id="{FA3A24E8-8051-C769-F2E8-53240F433B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Tenis, Pelota, Amarillo, Deporte, Juego">
              <a:extLst>
                <a:ext uri="{FF2B5EF4-FFF2-40B4-BE49-F238E27FC236}">
                  <a16:creationId xmlns:a16="http://schemas.microsoft.com/office/drawing/2014/main" id="{CF106D23-E2B9-AE06-CB93-B26461C610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Fútbol, Pelota, Deporte, Redondo">
              <a:extLst>
                <a:ext uri="{FF2B5EF4-FFF2-40B4-BE49-F238E27FC236}">
                  <a16:creationId xmlns:a16="http://schemas.microsoft.com/office/drawing/2014/main" id="{68AA328E-5509-4327-E7C5-608FBC58C15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Pelota, Detallado, Luz Y Sombra, Rojo">
              <a:extLst>
                <a:ext uri="{FF2B5EF4-FFF2-40B4-BE49-F238E27FC236}">
                  <a16:creationId xmlns:a16="http://schemas.microsoft.com/office/drawing/2014/main" id="{C7135E32-37F2-4700-B651-1D230EF0123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Fútbol, Brown, Piel De Cerdo, Cordón">
              <a:extLst>
                <a:ext uri="{FF2B5EF4-FFF2-40B4-BE49-F238E27FC236}">
                  <a16:creationId xmlns:a16="http://schemas.microsoft.com/office/drawing/2014/main" id="{D5E21614-61EC-4CCA-6973-D29F2C02F49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a:extLst>
              <a:ext uri="{FF2B5EF4-FFF2-40B4-BE49-F238E27FC236}">
                <a16:creationId xmlns:a16="http://schemas.microsoft.com/office/drawing/2014/main" id="{23F9B09B-9DC2-7EF2-64DA-F0462647D029}"/>
              </a:ext>
            </a:extLst>
          </p:cNvPr>
          <p:cNvSpPr txBox="1"/>
          <p:nvPr/>
        </p:nvSpPr>
        <p:spPr>
          <a:xfrm rot="19679126">
            <a:off x="9461036" y="2329385"/>
            <a:ext cx="1243033" cy="646331"/>
          </a:xfrm>
          <a:prstGeom prst="rect">
            <a:avLst/>
          </a:prstGeom>
          <a:solidFill>
            <a:schemeClr val="bg1"/>
          </a:solidFill>
        </p:spPr>
        <p:txBody>
          <a:bodyPr wrap="none" rtlCol="0">
            <a:spAutoFit/>
          </a:bodyPr>
          <a:lstStyle/>
          <a:p>
            <a:r>
              <a:rPr lang="en-GB" sz="3600" b="1" dirty="0">
                <a:ln w="12700" cmpd="sng">
                  <a:solidFill>
                    <a:srgbClr val="FF3399"/>
                  </a:solidFill>
                  <a:prstDash val="solid"/>
                </a:ln>
                <a:solidFill>
                  <a:srgbClr val="FF0066"/>
                </a:solidFill>
                <a:effectLst>
                  <a:glow rad="228600">
                    <a:schemeClr val="accent2">
                      <a:satMod val="175000"/>
                      <a:alpha val="40000"/>
                    </a:schemeClr>
                  </a:glow>
                </a:effectLst>
              </a:rPr>
              <a:t>a test</a:t>
            </a:r>
          </a:p>
        </p:txBody>
      </p:sp>
      <p:pic>
        <p:nvPicPr>
          <p:cNvPr id="71" name="Picture 70">
            <a:extLst>
              <a:ext uri="{FF2B5EF4-FFF2-40B4-BE49-F238E27FC236}">
                <a16:creationId xmlns:a16="http://schemas.microsoft.com/office/drawing/2014/main" id="{2A620AAD-DC3E-21E0-0CD8-3AF009B641C8}"/>
              </a:ext>
            </a:extLst>
          </p:cNvPr>
          <p:cNvPicPr>
            <a:picLocks noChangeAspect="1"/>
          </p:cNvPicPr>
          <p:nvPr/>
        </p:nvPicPr>
        <p:blipFill>
          <a:blip r:embed="rId9"/>
          <a:stretch>
            <a:fillRect/>
          </a:stretch>
        </p:blipFill>
        <p:spPr>
          <a:xfrm>
            <a:off x="1460308" y="3233133"/>
            <a:ext cx="854687" cy="508031"/>
          </a:xfrm>
          <a:prstGeom prst="rect">
            <a:avLst/>
          </a:prstGeom>
        </p:spPr>
      </p:pic>
      <p:pic>
        <p:nvPicPr>
          <p:cNvPr id="72" name="Picture 71">
            <a:extLst>
              <a:ext uri="{FF2B5EF4-FFF2-40B4-BE49-F238E27FC236}">
                <a16:creationId xmlns:a16="http://schemas.microsoft.com/office/drawing/2014/main" id="{5B3CBD6F-B793-DE51-3976-4F8A43FDD36E}"/>
              </a:ext>
            </a:extLst>
          </p:cNvPr>
          <p:cNvPicPr>
            <a:picLocks noChangeAspect="1"/>
          </p:cNvPicPr>
          <p:nvPr/>
        </p:nvPicPr>
        <p:blipFill>
          <a:blip r:embed="rId9"/>
          <a:stretch>
            <a:fillRect/>
          </a:stretch>
        </p:blipFill>
        <p:spPr>
          <a:xfrm>
            <a:off x="2881060" y="3261741"/>
            <a:ext cx="854687" cy="508031"/>
          </a:xfrm>
          <a:prstGeom prst="rect">
            <a:avLst/>
          </a:prstGeom>
        </p:spPr>
      </p:pic>
      <p:pic>
        <p:nvPicPr>
          <p:cNvPr id="74" name="Picture 73">
            <a:extLst>
              <a:ext uri="{FF2B5EF4-FFF2-40B4-BE49-F238E27FC236}">
                <a16:creationId xmlns:a16="http://schemas.microsoft.com/office/drawing/2014/main" id="{71A11287-E30F-72C7-BDC0-28AFA44B44B3}"/>
              </a:ext>
            </a:extLst>
          </p:cNvPr>
          <p:cNvPicPr>
            <a:picLocks noChangeAspect="1"/>
          </p:cNvPicPr>
          <p:nvPr/>
        </p:nvPicPr>
        <p:blipFill>
          <a:blip r:embed="rId9"/>
          <a:stretch>
            <a:fillRect/>
          </a:stretch>
        </p:blipFill>
        <p:spPr>
          <a:xfrm>
            <a:off x="5507746" y="3261741"/>
            <a:ext cx="854687" cy="508031"/>
          </a:xfrm>
          <a:prstGeom prst="rect">
            <a:avLst/>
          </a:prstGeom>
        </p:spPr>
      </p:pic>
      <p:pic>
        <p:nvPicPr>
          <p:cNvPr id="77" name="Picture 76">
            <a:extLst>
              <a:ext uri="{FF2B5EF4-FFF2-40B4-BE49-F238E27FC236}">
                <a16:creationId xmlns:a16="http://schemas.microsoft.com/office/drawing/2014/main" id="{E6921CBB-CF6D-B80C-ADA2-36607F46BED6}"/>
              </a:ext>
            </a:extLst>
          </p:cNvPr>
          <p:cNvPicPr>
            <a:picLocks noChangeAspect="1"/>
          </p:cNvPicPr>
          <p:nvPr/>
        </p:nvPicPr>
        <p:blipFill>
          <a:blip r:embed="rId9"/>
          <a:stretch>
            <a:fillRect/>
          </a:stretch>
        </p:blipFill>
        <p:spPr>
          <a:xfrm>
            <a:off x="8306061" y="3261741"/>
            <a:ext cx="854687" cy="508031"/>
          </a:xfrm>
          <a:prstGeom prst="rect">
            <a:avLst/>
          </a:prstGeom>
        </p:spPr>
      </p:pic>
      <p:pic>
        <p:nvPicPr>
          <p:cNvPr id="78" name="Picture 77">
            <a:extLst>
              <a:ext uri="{FF2B5EF4-FFF2-40B4-BE49-F238E27FC236}">
                <a16:creationId xmlns:a16="http://schemas.microsoft.com/office/drawing/2014/main" id="{2F6622BE-6E9D-7A27-C12B-C474C12CB9F9}"/>
              </a:ext>
            </a:extLst>
          </p:cNvPr>
          <p:cNvPicPr>
            <a:picLocks noChangeAspect="1"/>
          </p:cNvPicPr>
          <p:nvPr/>
        </p:nvPicPr>
        <p:blipFill>
          <a:blip r:embed="rId9"/>
          <a:stretch>
            <a:fillRect/>
          </a:stretch>
        </p:blipFill>
        <p:spPr>
          <a:xfrm>
            <a:off x="9606326" y="3274767"/>
            <a:ext cx="854687" cy="508031"/>
          </a:xfrm>
          <a:prstGeom prst="rect">
            <a:avLst/>
          </a:prstGeom>
        </p:spPr>
      </p:pic>
      <p:sp>
        <p:nvSpPr>
          <p:cNvPr id="24" name="Speech Bubble: Oval 23">
            <a:extLst>
              <a:ext uri="{FF2B5EF4-FFF2-40B4-BE49-F238E27FC236}">
                <a16:creationId xmlns:a16="http://schemas.microsoft.com/office/drawing/2014/main" id="{192FE39C-9294-4813-A026-D1A72126AEBD}"/>
              </a:ext>
            </a:extLst>
          </p:cNvPr>
          <p:cNvSpPr/>
          <p:nvPr/>
        </p:nvSpPr>
        <p:spPr>
          <a:xfrm>
            <a:off x="207985" y="2894096"/>
            <a:ext cx="2346477" cy="1155406"/>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¿Haces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dibujos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miércoles  ?</a:t>
            </a:r>
          </a:p>
        </p:txBody>
      </p:sp>
      <p:sp>
        <p:nvSpPr>
          <p:cNvPr id="27" name="Speech Bubble: Oval 26">
            <a:extLst>
              <a:ext uri="{FF2B5EF4-FFF2-40B4-BE49-F238E27FC236}">
                <a16:creationId xmlns:a16="http://schemas.microsoft.com/office/drawing/2014/main" id="{E2EBB58F-E774-4F30-A70E-A3401247B0FA}"/>
              </a:ext>
            </a:extLst>
          </p:cNvPr>
          <p:cNvSpPr/>
          <p:nvPr/>
        </p:nvSpPr>
        <p:spPr>
          <a:xfrm>
            <a:off x="197235" y="4218645"/>
            <a:ext cx="2656212" cy="1155406"/>
          </a:xfrm>
          <a:prstGeom prst="wedgeEllipseCallout">
            <a:avLst>
              <a:gd name="adj1" fmla="val -46496"/>
              <a:gd name="adj2" fmla="val 9512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Sí,correcto</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Hago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natación</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sábado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69109" y="5522536"/>
            <a:ext cx="2210905" cy="1155406"/>
          </a:xfrm>
          <a:prstGeom prst="wedgeEllipseCallout">
            <a:avLst>
              <a:gd name="adj1" fmla="val -89217"/>
              <a:gd name="adj2" fmla="val 3248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¿Haces deporte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jueves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9" name="TextBox 78">
            <a:extLst>
              <a:ext uri="{FF2B5EF4-FFF2-40B4-BE49-F238E27FC236}">
                <a16:creationId xmlns:a16="http://schemas.microsoft.com/office/drawing/2014/main" id="{75C70ED4-8395-C632-A973-FD6AA50D7166}"/>
              </a:ext>
            </a:extLst>
          </p:cNvPr>
          <p:cNvSpPr txBox="1"/>
          <p:nvPr/>
        </p:nvSpPr>
        <p:spPr>
          <a:xfrm>
            <a:off x="8658747" y="921590"/>
            <a:ext cx="2122119" cy="584775"/>
          </a:xfrm>
          <a:prstGeom prst="rect">
            <a:avLst/>
          </a:prstGeom>
          <a:noFill/>
        </p:spPr>
        <p:txBody>
          <a:bodyPr wrap="none" rtlCol="0">
            <a:spAutoFit/>
          </a:bodyPr>
          <a:lstStyle/>
          <a:p>
            <a:r>
              <a:rPr lang="en-GB" sz="3200" dirty="0">
                <a:solidFill>
                  <a:srgbClr val="002060"/>
                </a:solidFill>
                <a:latin typeface="Modern Love" panose="04090805081005020601" pitchFamily="82" charset="0"/>
              </a:rPr>
              <a:t>Persona A</a:t>
            </a:r>
          </a:p>
        </p:txBody>
      </p:sp>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4245520" y="4446343"/>
            <a:ext cx="3379138" cy="2152386"/>
          </a:xfrm>
          <a:prstGeom prst="wedgeRoundRectCallout">
            <a:avLst>
              <a:gd name="adj1" fmla="val 16481"/>
              <a:gd name="adj2" fmla="val -65187"/>
              <a:gd name="adj3" fmla="val 16667"/>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
        <p:nvSpPr>
          <p:cNvPr id="25" name="Speech Bubble: Oval 24">
            <a:extLst>
              <a:ext uri="{FF2B5EF4-FFF2-40B4-BE49-F238E27FC236}">
                <a16:creationId xmlns:a16="http://schemas.microsoft.com/office/drawing/2014/main" id="{7B586FB4-759E-42EE-B505-B050A41F8CAA}"/>
              </a:ext>
            </a:extLst>
          </p:cNvPr>
          <p:cNvSpPr/>
          <p:nvPr/>
        </p:nvSpPr>
        <p:spPr>
          <a:xfrm>
            <a:off x="9457335" y="3024243"/>
            <a:ext cx="2298427" cy="1155406"/>
          </a:xfrm>
          <a:prstGeom prst="wedgeEllipseCallout">
            <a:avLst>
              <a:gd name="adj1" fmla="val 54794"/>
              <a:gd name="adj2" fmla="val 6170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 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incorrecto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8895409" y="4267906"/>
            <a:ext cx="2267207" cy="1155406"/>
          </a:xfrm>
          <a:prstGeom prst="wedgeEllipseCallout">
            <a:avLst>
              <a:gd name="adj1" fmla="val 69569"/>
              <a:gd name="adj2" fmla="val -143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¿Haces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natación</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sábado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672935" y="5561075"/>
            <a:ext cx="2782433" cy="1155406"/>
          </a:xfrm>
          <a:prstGeom prst="wedgeEllipseCallout">
            <a:avLst>
              <a:gd name="adj1" fmla="val 54201"/>
              <a:gd name="adj2" fmla="val -8634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lang="en-GB" sz="2000" dirty="0">
                <a:solidFill>
                  <a:srgbClr val="FFFFFF"/>
                </a:solidFill>
                <a:latin typeface="Century Gothic" panose="020B0502020202020204" pitchFamily="34" charset="0"/>
              </a:rPr>
              <a:t>¡</a:t>
            </a:r>
            <a:r>
              <a:rPr lang="en-GB" sz="2000" dirty="0" err="1">
                <a:solidFill>
                  <a:srgbClr val="FFFFFF"/>
                </a:solidFill>
                <a:latin typeface="Century Gothic" panose="020B0502020202020204" pitchFamily="34" charset="0"/>
              </a:rPr>
              <a:t>Sí,correcto</a:t>
            </a:r>
            <a:r>
              <a:rPr lang="en-GB" sz="2000" dirty="0">
                <a:solidFill>
                  <a:srgbClr val="FFFFFF"/>
                </a:solidFill>
                <a:latin typeface="Century Gothic" panose="020B0502020202020204" pitchFamily="34" charset="0"/>
              </a:rPr>
              <a:t>!  Hago deporte </a:t>
            </a:r>
            <a:r>
              <a:rPr lang="en-GB" sz="2000" dirty="0" err="1">
                <a:solidFill>
                  <a:srgbClr val="FFFFFF"/>
                </a:solidFill>
                <a:latin typeface="Century Gothic" panose="020B0502020202020204" pitchFamily="34" charset="0"/>
              </a:rPr>
              <a:t>el</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jueves</a:t>
            </a:r>
            <a:r>
              <a:rPr lang="en-GB" sz="2000" dirty="0">
                <a:solidFill>
                  <a:srgbClr val="FFFFFF"/>
                </a:solidFill>
                <a:latin typeface="Century Gothic" panose="020B0502020202020204" pitchFamily="34" charset="0"/>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08AA5C93-D739-44C3-2906-FE686A604AF7}"/>
              </a:ext>
            </a:extLst>
          </p:cNvPr>
          <p:cNvSpPr txBox="1"/>
          <p:nvPr/>
        </p:nvSpPr>
        <p:spPr>
          <a:xfrm rot="18128264">
            <a:off x="3991540" y="2464669"/>
            <a:ext cx="1383649" cy="523220"/>
          </a:xfrm>
          <a:prstGeom prst="rect">
            <a:avLst/>
          </a:prstGeom>
          <a:solidFill>
            <a:schemeClr val="bg1"/>
          </a:solidFill>
        </p:spPr>
        <p:txBody>
          <a:bodyPr wrap="none" rtlCol="0">
            <a:spAutoFit/>
          </a:bodyPr>
          <a:lstStyle/>
          <a:p>
            <a:r>
              <a:rPr lang="en-GB" sz="2800" b="1" dirty="0">
                <a:ln w="12700" cmpd="sng">
                  <a:solidFill>
                    <a:srgbClr val="0070C0"/>
                  </a:solidFill>
                  <a:prstDash val="solid"/>
                </a:ln>
                <a:solidFill>
                  <a:srgbClr val="2BC0C7"/>
                </a:solidFill>
                <a:effectLst>
                  <a:glow rad="139700">
                    <a:schemeClr val="accent1">
                      <a:satMod val="175000"/>
                      <a:alpha val="40000"/>
                    </a:schemeClr>
                  </a:glow>
                </a:effectLst>
              </a:rPr>
              <a:t>exercise</a:t>
            </a:r>
          </a:p>
        </p:txBody>
      </p:sp>
      <p:pic>
        <p:nvPicPr>
          <p:cNvPr id="75" name="Picture 74">
            <a:extLst>
              <a:ext uri="{FF2B5EF4-FFF2-40B4-BE49-F238E27FC236}">
                <a16:creationId xmlns:a16="http://schemas.microsoft.com/office/drawing/2014/main" id="{BC0FD57C-2C42-43AE-9B2A-C679ABC7E6D1}"/>
              </a:ext>
            </a:extLst>
          </p:cNvPr>
          <p:cNvPicPr>
            <a:picLocks noChangeAspect="1"/>
          </p:cNvPicPr>
          <p:nvPr/>
        </p:nvPicPr>
        <p:blipFill>
          <a:blip r:embed="rId9"/>
          <a:stretch>
            <a:fillRect/>
          </a:stretch>
        </p:blipFill>
        <p:spPr>
          <a:xfrm>
            <a:off x="6808011" y="3274767"/>
            <a:ext cx="854687" cy="508031"/>
          </a:xfrm>
          <a:prstGeom prst="rect">
            <a:avLst/>
          </a:prstGeom>
        </p:spPr>
      </p:pic>
      <p:pic>
        <p:nvPicPr>
          <p:cNvPr id="73" name="Picture 72">
            <a:extLst>
              <a:ext uri="{FF2B5EF4-FFF2-40B4-BE49-F238E27FC236}">
                <a16:creationId xmlns:a16="http://schemas.microsoft.com/office/drawing/2014/main" id="{07F16CEB-074A-9DD7-89B9-0ACC7035D69C}"/>
              </a:ext>
            </a:extLst>
          </p:cNvPr>
          <p:cNvPicPr>
            <a:picLocks noChangeAspect="1"/>
          </p:cNvPicPr>
          <p:nvPr/>
        </p:nvPicPr>
        <p:blipFill>
          <a:blip r:embed="rId9"/>
          <a:stretch>
            <a:fillRect/>
          </a:stretch>
        </p:blipFill>
        <p:spPr>
          <a:xfrm>
            <a:off x="4181325" y="3331917"/>
            <a:ext cx="854687" cy="508031"/>
          </a:xfrm>
          <a:prstGeom prst="rect">
            <a:avLst/>
          </a:prstGeom>
        </p:spPr>
      </p:pic>
    </p:spTree>
    <p:extLst>
      <p:ext uri="{BB962C8B-B14F-4D97-AF65-F5344CB8AC3E}">
        <p14:creationId xmlns:p14="http://schemas.microsoft.com/office/powerpoint/2010/main" val="23518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T3_W2F_4.1.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T3_W2F_4.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T3_W2F_4.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T3_W2F_4.4.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T3_W2F_4.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8" name="T3_W2F_4.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9" grpId="0" animBg="1"/>
      <p:bldP spid="24" grpId="0" animBg="1"/>
      <p:bldP spid="27" grpId="0" animBg="1"/>
      <p:bldP spid="32" grpId="0" animBg="1"/>
      <p:bldP spid="23" grpId="0" animBg="1"/>
      <p:bldP spid="23" grpId="1" animBg="1"/>
      <p:bldP spid="25" grpId="0" animBg="1"/>
      <p:bldP spid="26" grpId="0" animBg="1"/>
      <p:bldP spid="33"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4218252743"/>
              </p:ext>
            </p:extLst>
          </p:nvPr>
        </p:nvGraphicFramePr>
        <p:xfrm>
          <a:off x="255752" y="730931"/>
          <a:ext cx="10175358" cy="5730082"/>
        </p:xfrm>
        <a:graphic>
          <a:graphicData uri="http://schemas.openxmlformats.org/drawingml/2006/table">
            <a:tbl>
              <a:tblPr firstRow="1" bandRow="1">
                <a:tableStyleId>{5940675A-B579-460E-94D1-54222C63F5DA}</a:tableStyleId>
              </a:tblPr>
              <a:tblGrid>
                <a:gridCol w="1735574">
                  <a:extLst>
                    <a:ext uri="{9D8B030D-6E8A-4147-A177-3AD203B41FA5}">
                      <a16:colId xmlns:a16="http://schemas.microsoft.com/office/drawing/2014/main" val="1203737284"/>
                    </a:ext>
                  </a:extLst>
                </a:gridCol>
                <a:gridCol w="2568427">
                  <a:extLst>
                    <a:ext uri="{9D8B030D-6E8A-4147-A177-3AD203B41FA5}">
                      <a16:colId xmlns:a16="http://schemas.microsoft.com/office/drawing/2014/main" val="1810222861"/>
                    </a:ext>
                  </a:extLst>
                </a:gridCol>
                <a:gridCol w="2834422">
                  <a:extLst>
                    <a:ext uri="{9D8B030D-6E8A-4147-A177-3AD203B41FA5}">
                      <a16:colId xmlns:a16="http://schemas.microsoft.com/office/drawing/2014/main" val="274413866"/>
                    </a:ext>
                  </a:extLst>
                </a:gridCol>
                <a:gridCol w="3036935">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to drink, drinking</a:t>
                      </a:r>
                    </a:p>
                  </a:txBody>
                  <a:tcPr/>
                </a:tc>
                <a:tc>
                  <a:txBody>
                    <a:bodyPr/>
                    <a:lstStyle/>
                    <a:p>
                      <a:r>
                        <a:rPr lang="en-GB" sz="2200" b="1" dirty="0">
                          <a:solidFill>
                            <a:srgbClr val="00B0F0"/>
                          </a:solidFill>
                          <a:latin typeface="Century Gothic" panose="020B0502020202020204" pitchFamily="34" charset="0"/>
                        </a:rPr>
                        <a:t>(the) classroom</a:t>
                      </a:r>
                    </a:p>
                  </a:txBody>
                  <a:tcPr/>
                </a:tc>
                <a:tc>
                  <a:txBody>
                    <a:bodyPr/>
                    <a:lstStyle/>
                    <a:p>
                      <a:r>
                        <a:rPr lang="en-GB" sz="2200" b="1" dirty="0">
                          <a:solidFill>
                            <a:srgbClr val="00B0F0"/>
                          </a:solidFill>
                          <a:latin typeface="Century Gothic" panose="020B0502020202020204" pitchFamily="34" charset="0"/>
                        </a:rPr>
                        <a:t>(the) food</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B0F0"/>
                          </a:solidFill>
                          <a:latin typeface="Century Gothic" panose="020B0502020202020204" pitchFamily="34" charset="0"/>
                        </a:rPr>
                        <a:t>to learn, learning</a:t>
                      </a:r>
                    </a:p>
                  </a:txBody>
                  <a:tcPr/>
                </a:tc>
                <a:tc>
                  <a:txBody>
                    <a:bodyPr/>
                    <a:lstStyle/>
                    <a:p>
                      <a:r>
                        <a:rPr lang="en-GB" sz="2200" b="1" dirty="0">
                          <a:solidFill>
                            <a:srgbClr val="00B0F0"/>
                          </a:solidFill>
                          <a:latin typeface="Century Gothic" panose="020B0502020202020204" pitchFamily="34" charset="0"/>
                        </a:rPr>
                        <a:t>to eat, eating</a:t>
                      </a:r>
                    </a:p>
                  </a:txBody>
                  <a:tcPr/>
                </a:tc>
                <a:tc>
                  <a:txBody>
                    <a:bodyPr/>
                    <a:lstStyle/>
                    <a:p>
                      <a:r>
                        <a:rPr lang="en-GB" sz="2200" b="1" dirty="0">
                          <a:solidFill>
                            <a:srgbClr val="00B0F0"/>
                          </a:solidFill>
                          <a:latin typeface="Century Gothic" panose="020B0502020202020204" pitchFamily="34" charset="0"/>
                        </a:rPr>
                        <a:t>(the) partner (f)</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(the) cousin (m)</a:t>
                      </a:r>
                    </a:p>
                  </a:txBody>
                  <a:tcPr/>
                </a:tc>
                <a:tc>
                  <a:txBody>
                    <a:bodyPr/>
                    <a:lstStyle/>
                    <a:p>
                      <a:r>
                        <a:rPr lang="en-GB" sz="2200" b="1" dirty="0">
                          <a:solidFill>
                            <a:srgbClr val="92D050"/>
                          </a:solidFill>
                          <a:latin typeface="Century Gothic" panose="020B0502020202020204" pitchFamily="34" charset="0"/>
                        </a:rPr>
                        <a:t>(the) street</a:t>
                      </a:r>
                    </a:p>
                  </a:txBody>
                  <a:tcPr/>
                </a:tc>
                <a:tc>
                  <a:txBody>
                    <a:bodyPr/>
                    <a:lstStyle/>
                    <a:p>
                      <a:r>
                        <a:rPr lang="en-GB" sz="2200" b="1" dirty="0">
                          <a:solidFill>
                            <a:srgbClr val="92D050"/>
                          </a:solidFill>
                          <a:latin typeface="Century Gothic" panose="020B0502020202020204" pitchFamily="34" charset="0"/>
                        </a:rPr>
                        <a:t>s/he goes</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you go</a:t>
                      </a:r>
                    </a:p>
                  </a:txBody>
                  <a:tcPr/>
                </a:tc>
                <a:tc>
                  <a:txBody>
                    <a:bodyPr/>
                    <a:lstStyle/>
                    <a:p>
                      <a:r>
                        <a:rPr lang="en-GB" sz="2200" b="1" dirty="0">
                          <a:solidFill>
                            <a:srgbClr val="92D050"/>
                          </a:solidFill>
                          <a:latin typeface="Century Gothic" panose="020B0502020202020204" pitchFamily="34" charset="0"/>
                        </a:rPr>
                        <a:t>(the) beach</a:t>
                      </a:r>
                    </a:p>
                  </a:txBody>
                  <a:tcPr/>
                </a:tc>
                <a:tc>
                  <a:txBody>
                    <a:bodyPr/>
                    <a:lstStyle/>
                    <a:p>
                      <a:r>
                        <a:rPr lang="en-GB" sz="2200" b="1" dirty="0">
                          <a:solidFill>
                            <a:srgbClr val="92D050"/>
                          </a:solidFill>
                          <a:latin typeface="Century Gothic" panose="020B0502020202020204" pitchFamily="34" charset="0"/>
                        </a:rPr>
                        <a:t>(the) market</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200" b="1" dirty="0">
                          <a:solidFill>
                            <a:srgbClr val="FF3399"/>
                          </a:solidFill>
                          <a:latin typeface="Century Gothic" panose="020B0502020202020204" pitchFamily="34" charset="0"/>
                        </a:rPr>
                        <a:t>you do, make</a:t>
                      </a:r>
                    </a:p>
                  </a:txBody>
                  <a:tcPr/>
                </a:tc>
                <a:tc>
                  <a:txBody>
                    <a:bodyPr/>
                    <a:lstStyle/>
                    <a:p>
                      <a:r>
                        <a:rPr lang="en-GB" sz="2200" b="1" dirty="0">
                          <a:solidFill>
                            <a:srgbClr val="FF3399"/>
                          </a:solidFill>
                          <a:latin typeface="Century Gothic" panose="020B0502020202020204" pitchFamily="34" charset="0"/>
                        </a:rPr>
                        <a:t>(the) cycling</a:t>
                      </a:r>
                    </a:p>
                  </a:txBody>
                  <a:tcPr/>
                </a:tc>
                <a:tc>
                  <a:txBody>
                    <a:bodyPr/>
                    <a:lstStyle/>
                    <a:p>
                      <a:r>
                        <a:rPr lang="en-GB" sz="2200" b="1" dirty="0">
                          <a:solidFill>
                            <a:srgbClr val="FF3399"/>
                          </a:solidFill>
                          <a:latin typeface="Century Gothic" panose="020B0502020202020204" pitchFamily="34" charset="0"/>
                        </a:rPr>
                        <a:t>(the) swimming</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to do, make; doing, making</a:t>
                      </a:r>
                    </a:p>
                  </a:txBody>
                  <a:tcPr/>
                </a:tc>
                <a:tc>
                  <a:txBody>
                    <a:bodyPr/>
                    <a:lstStyle/>
                    <a:p>
                      <a:r>
                        <a:rPr lang="en-GB" sz="2200" b="1" dirty="0">
                          <a:solidFill>
                            <a:srgbClr val="FF3399"/>
                          </a:solidFill>
                          <a:latin typeface="Century Gothic" panose="020B0502020202020204" pitchFamily="34" charset="0"/>
                        </a:rPr>
                        <a:t>I do, make</a:t>
                      </a:r>
                    </a:p>
                  </a:txBody>
                  <a:tcPr/>
                </a:tc>
                <a:tc>
                  <a:txBody>
                    <a:bodyPr/>
                    <a:lstStyle/>
                    <a:p>
                      <a:r>
                        <a:rPr lang="en-GB" sz="2200" b="1" dirty="0">
                          <a:solidFill>
                            <a:srgbClr val="FF3399"/>
                          </a:solidFill>
                          <a:latin typeface="Century Gothic" panose="020B0502020202020204" pitchFamily="34" charset="0"/>
                        </a:rPr>
                        <a:t>(the) test, exam</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2F_5.3.wav"/>
            </a:hlinkClick>
            <a:extLst>
              <a:ext uri="{FF2B5EF4-FFF2-40B4-BE49-F238E27FC236}">
                <a16:creationId xmlns:a16="http://schemas.microsoft.com/office/drawing/2014/main" id="{902C8F7A-60E1-47BA-A5D2-269092E24632}"/>
              </a:ext>
            </a:extLst>
          </p:cNvPr>
          <p:cNvSpPr txBox="1"/>
          <p:nvPr/>
        </p:nvSpPr>
        <p:spPr>
          <a:xfrm>
            <a:off x="2705101" y="162517"/>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401361" y="2703929"/>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7680" y="1134207"/>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401361" y="4711443"/>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265402" y="570354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215017" y="34538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258944" y="188677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1978381" y="60540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hacer</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9556" y="604377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64896" y="599593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prueba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033EF5B-C77A-636F-5E0A-F0A88DE247BC}"/>
              </a:ext>
            </a:extLst>
          </p:cNvPr>
          <p:cNvSpPr txBox="1"/>
          <p:nvPr/>
        </p:nvSpPr>
        <p:spPr>
          <a:xfrm>
            <a:off x="2033021" y="50621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haces</a:t>
            </a:r>
          </a:p>
        </p:txBody>
      </p:sp>
      <p:sp>
        <p:nvSpPr>
          <p:cNvPr id="7" name="TextBox 6">
            <a:extLst>
              <a:ext uri="{FF2B5EF4-FFF2-40B4-BE49-F238E27FC236}">
                <a16:creationId xmlns:a16="http://schemas.microsoft.com/office/drawing/2014/main" id="{719377C8-F6AB-2798-AC1F-39F45D0CCE55}"/>
              </a:ext>
            </a:extLst>
          </p:cNvPr>
          <p:cNvSpPr txBox="1"/>
          <p:nvPr/>
        </p:nvSpPr>
        <p:spPr>
          <a:xfrm>
            <a:off x="4603785" y="503647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ciclismo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6A69160-6540-B8DA-55D7-4F45A61E6061}"/>
              </a:ext>
            </a:extLst>
          </p:cNvPr>
          <p:cNvSpPr txBox="1"/>
          <p:nvPr/>
        </p:nvSpPr>
        <p:spPr>
          <a:xfrm>
            <a:off x="7426149" y="503122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66D31F-30FD-7FE5-8389-3DDFB7901AAC}"/>
              </a:ext>
            </a:extLst>
          </p:cNvPr>
          <p:cNvSpPr txBox="1"/>
          <p:nvPr/>
        </p:nvSpPr>
        <p:spPr>
          <a:xfrm>
            <a:off x="1994636" y="404073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a:t>
            </a:r>
          </a:p>
        </p:txBody>
      </p:sp>
      <p:sp>
        <p:nvSpPr>
          <p:cNvPr id="10" name="TextBox 9">
            <a:extLst>
              <a:ext uri="{FF2B5EF4-FFF2-40B4-BE49-F238E27FC236}">
                <a16:creationId xmlns:a16="http://schemas.microsoft.com/office/drawing/2014/main" id="{90A75F58-157D-1F30-3C39-F4BD0589795C}"/>
              </a:ext>
            </a:extLst>
          </p:cNvPr>
          <p:cNvSpPr txBox="1"/>
          <p:nvPr/>
        </p:nvSpPr>
        <p:spPr>
          <a:xfrm>
            <a:off x="4592336" y="40569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playa</a:t>
            </a:r>
          </a:p>
        </p:txBody>
      </p:sp>
      <p:sp>
        <p:nvSpPr>
          <p:cNvPr id="11" name="TextBox 10">
            <a:extLst>
              <a:ext uri="{FF2B5EF4-FFF2-40B4-BE49-F238E27FC236}">
                <a16:creationId xmlns:a16="http://schemas.microsoft.com/office/drawing/2014/main" id="{138F9C78-DB75-B386-1870-E9214D7A799E}"/>
              </a:ext>
            </a:extLst>
          </p:cNvPr>
          <p:cNvSpPr txBox="1"/>
          <p:nvPr/>
        </p:nvSpPr>
        <p:spPr>
          <a:xfrm>
            <a:off x="7453445" y="4056986"/>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mercado</a:t>
            </a:r>
          </a:p>
        </p:txBody>
      </p:sp>
      <p:sp>
        <p:nvSpPr>
          <p:cNvPr id="12" name="TextBox 11">
            <a:extLst>
              <a:ext uri="{FF2B5EF4-FFF2-40B4-BE49-F238E27FC236}">
                <a16:creationId xmlns:a16="http://schemas.microsoft.com/office/drawing/2014/main" id="{2F508262-1F23-E4B3-344F-C05B97AF03CC}"/>
              </a:ext>
            </a:extLst>
          </p:cNvPr>
          <p:cNvSpPr txBox="1"/>
          <p:nvPr/>
        </p:nvSpPr>
        <p:spPr>
          <a:xfrm>
            <a:off x="1978381" y="318096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primo</a:t>
            </a:r>
          </a:p>
        </p:txBody>
      </p:sp>
      <p:sp>
        <p:nvSpPr>
          <p:cNvPr id="13" name="TextBox 12">
            <a:extLst>
              <a:ext uri="{FF2B5EF4-FFF2-40B4-BE49-F238E27FC236}">
                <a16:creationId xmlns:a16="http://schemas.microsoft.com/office/drawing/2014/main" id="{8AEB977E-3D8D-2B85-7406-D45F70CB5B93}"/>
              </a:ext>
            </a:extLst>
          </p:cNvPr>
          <p:cNvSpPr txBox="1"/>
          <p:nvPr/>
        </p:nvSpPr>
        <p:spPr>
          <a:xfrm>
            <a:off x="4538103" y="317245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3B19CF0-26F1-6AC1-901A-64194CD8FB1F}"/>
              </a:ext>
            </a:extLst>
          </p:cNvPr>
          <p:cNvSpPr txBox="1"/>
          <p:nvPr/>
        </p:nvSpPr>
        <p:spPr>
          <a:xfrm>
            <a:off x="7453445" y="317131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C63BE88-80A0-4ECA-3556-A288A3E25FA4}"/>
              </a:ext>
            </a:extLst>
          </p:cNvPr>
          <p:cNvSpPr txBox="1"/>
          <p:nvPr/>
        </p:nvSpPr>
        <p:spPr>
          <a:xfrm>
            <a:off x="1956282" y="215201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9802D19-2FF6-A965-B031-1813AC7714E9}"/>
              </a:ext>
            </a:extLst>
          </p:cNvPr>
          <p:cNvSpPr txBox="1"/>
          <p:nvPr/>
        </p:nvSpPr>
        <p:spPr>
          <a:xfrm>
            <a:off x="4592336" y="218121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7" name="TextBox 16">
            <a:extLst>
              <a:ext uri="{FF2B5EF4-FFF2-40B4-BE49-F238E27FC236}">
                <a16:creationId xmlns:a16="http://schemas.microsoft.com/office/drawing/2014/main" id="{352C4E00-5243-6062-9E92-9D55DDD52F57}"/>
              </a:ext>
            </a:extLst>
          </p:cNvPr>
          <p:cNvSpPr txBox="1"/>
          <p:nvPr/>
        </p:nvSpPr>
        <p:spPr>
          <a:xfrm>
            <a:off x="7426150" y="215483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A20AF88-B150-3283-5C40-63345CBF5614}"/>
              </a:ext>
            </a:extLst>
          </p:cNvPr>
          <p:cNvSpPr txBox="1"/>
          <p:nvPr/>
        </p:nvSpPr>
        <p:spPr>
          <a:xfrm>
            <a:off x="1967587" y="129822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E654824-D7CB-F942-2DAD-B00F431B1DC4}"/>
              </a:ext>
            </a:extLst>
          </p:cNvPr>
          <p:cNvSpPr txBox="1"/>
          <p:nvPr/>
        </p:nvSpPr>
        <p:spPr>
          <a:xfrm>
            <a:off x="4550916" y="130646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aula</a:t>
            </a:r>
          </a:p>
        </p:txBody>
      </p:sp>
      <p:sp>
        <p:nvSpPr>
          <p:cNvPr id="22" name="TextBox 21">
            <a:extLst>
              <a:ext uri="{FF2B5EF4-FFF2-40B4-BE49-F238E27FC236}">
                <a16:creationId xmlns:a16="http://schemas.microsoft.com/office/drawing/2014/main" id="{28048E7B-CBC5-845B-189D-367427EA629F}"/>
              </a:ext>
            </a:extLst>
          </p:cNvPr>
          <p:cNvSpPr txBox="1"/>
          <p:nvPr/>
        </p:nvSpPr>
        <p:spPr>
          <a:xfrm>
            <a:off x="7334736" y="130646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comida</a:t>
            </a: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5.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F_5.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F_5.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F_5.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F_5.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F_5.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2F_5.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2F_5.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2F_5.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2F_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2F_5.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2F_5.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2F_5.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2F_5.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2F_5.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2F_5.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2F_5.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2F_5.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285816807"/>
              </p:ext>
            </p:extLst>
          </p:nvPr>
        </p:nvGraphicFramePr>
        <p:xfrm>
          <a:off x="921462" y="997021"/>
          <a:ext cx="9401403" cy="5621819"/>
        </p:xfrm>
        <a:graphic>
          <a:graphicData uri="http://schemas.openxmlformats.org/drawingml/2006/table">
            <a:tbl>
              <a:tblPr firstRow="1" bandRow="1">
                <a:tableStyleId>{5940675A-B579-460E-94D1-54222C63F5DA}</a:tableStyleId>
              </a:tblPr>
              <a:tblGrid>
                <a:gridCol w="1658241">
                  <a:extLst>
                    <a:ext uri="{9D8B030D-6E8A-4147-A177-3AD203B41FA5}">
                      <a16:colId xmlns:a16="http://schemas.microsoft.com/office/drawing/2014/main" val="1203737284"/>
                    </a:ext>
                  </a:extLst>
                </a:gridCol>
                <a:gridCol w="2298382">
                  <a:extLst>
                    <a:ext uri="{9D8B030D-6E8A-4147-A177-3AD203B41FA5}">
                      <a16:colId xmlns:a16="http://schemas.microsoft.com/office/drawing/2014/main" val="1810222861"/>
                    </a:ext>
                  </a:extLst>
                </a:gridCol>
                <a:gridCol w="2466144">
                  <a:extLst>
                    <a:ext uri="{9D8B030D-6E8A-4147-A177-3AD203B41FA5}">
                      <a16:colId xmlns:a16="http://schemas.microsoft.com/office/drawing/2014/main" val="274413866"/>
                    </a:ext>
                  </a:extLst>
                </a:gridCol>
                <a:gridCol w="2978636">
                  <a:extLst>
                    <a:ext uri="{9D8B030D-6E8A-4147-A177-3AD203B41FA5}">
                      <a16:colId xmlns:a16="http://schemas.microsoft.com/office/drawing/2014/main" val="2706468897"/>
                    </a:ext>
                  </a:extLst>
                </a:gridCol>
              </a:tblGrid>
              <a:tr h="803117">
                <a:tc rowSpan="3">
                  <a:txBody>
                    <a:bodyPr/>
                    <a:lstStyle/>
                    <a:p>
                      <a:endParaRPr lang="en-GB" sz="2400" b="0"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aprender</a:t>
                      </a:r>
                      <a:endParaRPr lang="en-GB" sz="2200" b="1"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aula</a:t>
                      </a:r>
                    </a:p>
                  </a:txBody>
                  <a:tcPr/>
                </a:tc>
                <a:tc>
                  <a:txBody>
                    <a:bodyPr/>
                    <a:lstStyle/>
                    <a:p>
                      <a:r>
                        <a:rPr lang="en-GB" sz="2200" b="1" dirty="0">
                          <a:solidFill>
                            <a:srgbClr val="002060"/>
                          </a:solidFill>
                          <a:latin typeface="Century Gothic" panose="020B0502020202020204" pitchFamily="34" charset="0"/>
                        </a:rPr>
                        <a:t>la comida</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beber</a:t>
                      </a:r>
                      <a:endParaRPr lang="en-GB" sz="2200" b="1"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comer</a:t>
                      </a: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endParaRPr lang="en-GB" sz="2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primo</a:t>
                      </a:r>
                    </a:p>
                  </a:txBody>
                  <a:tcPr/>
                </a:tc>
                <a:tc>
                  <a:txBody>
                    <a:bodyPr/>
                    <a:lstStyle/>
                    <a:p>
                      <a:r>
                        <a:rPr lang="en-GB" sz="2200" b="1" dirty="0">
                          <a:solidFill>
                            <a:srgbClr val="002060"/>
                          </a:solidFill>
                          <a:latin typeface="Century Gothic" panose="020B0502020202020204" pitchFamily="34" charset="0"/>
                        </a:rPr>
                        <a:t>vas</a:t>
                      </a:r>
                    </a:p>
                  </a:txBody>
                  <a:tcPr/>
                </a:tc>
                <a:tc>
                  <a:txBody>
                    <a:bodyPr/>
                    <a:lstStyle/>
                    <a:p>
                      <a:r>
                        <a:rPr lang="en-GB" sz="2200" b="1" dirty="0" err="1">
                          <a:solidFill>
                            <a:srgbClr val="002060"/>
                          </a:solidFill>
                          <a:latin typeface="Century Gothic" panose="020B0502020202020204" pitchFamily="34" charset="0"/>
                        </a:rPr>
                        <a:t>ir</a:t>
                      </a:r>
                      <a:endParaRPr lang="en-GB" sz="2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400" b="0"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voy</a:t>
                      </a:r>
                    </a:p>
                  </a:txBody>
                  <a:tcPr/>
                </a:tc>
                <a:tc>
                  <a:txBody>
                    <a:bodyPr/>
                    <a:lstStyle/>
                    <a:p>
                      <a:r>
                        <a:rPr lang="en-GB" sz="2200" b="1" dirty="0">
                          <a:solidFill>
                            <a:srgbClr val="002060"/>
                          </a:solidFill>
                          <a:latin typeface="Century Gothic" panose="020B0502020202020204" pitchFamily="34" charset="0"/>
                        </a:rPr>
                        <a:t>la </a:t>
                      </a:r>
                      <a:r>
                        <a:rPr lang="en-GB" sz="2200" b="1" dirty="0" err="1">
                          <a:solidFill>
                            <a:srgbClr val="002060"/>
                          </a:solidFill>
                          <a:latin typeface="Century Gothic" panose="020B0502020202020204" pitchFamily="34" charset="0"/>
                        </a:rPr>
                        <a:t>calle</a:t>
                      </a:r>
                      <a:endParaRPr lang="en-GB" sz="2200" b="1"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teatro</a:t>
                      </a:r>
                      <a:endParaRPr lang="en-GB" sz="2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haces</a:t>
                      </a:r>
                      <a:endParaRPr lang="en-GB" sz="2200" b="1"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la </a:t>
                      </a:r>
                      <a:r>
                        <a:rPr lang="en-GB" sz="2200" b="1" dirty="0" err="1">
                          <a:solidFill>
                            <a:srgbClr val="002060"/>
                          </a:solidFill>
                          <a:latin typeface="Century Gothic" panose="020B0502020202020204" pitchFamily="34" charset="0"/>
                        </a:rPr>
                        <a:t>natación</a:t>
                      </a:r>
                      <a:endParaRPr lang="en-GB" sz="2200" b="1"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la </a:t>
                      </a:r>
                      <a:r>
                        <a:rPr lang="en-GB" sz="2200" b="1" dirty="0" err="1">
                          <a:solidFill>
                            <a:srgbClr val="002060"/>
                          </a:solidFill>
                          <a:latin typeface="Century Gothic" panose="020B0502020202020204" pitchFamily="34" charset="0"/>
                        </a:rPr>
                        <a:t>prueba</a:t>
                      </a:r>
                      <a:endParaRPr lang="en-GB" sz="2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sz="1600" b="0" dirty="0">
                        <a:solidFill>
                          <a:srgbClr val="002060"/>
                        </a:solidFill>
                      </a:endParaRPr>
                    </a:p>
                  </a:txBody>
                  <a:tcPr/>
                </a:tc>
                <a:tc>
                  <a:txBody>
                    <a:bodyPr/>
                    <a:lstStyle/>
                    <a:p>
                      <a:r>
                        <a:rPr lang="en-GB" sz="2200" b="1" dirty="0">
                          <a:solidFill>
                            <a:srgbClr val="002060"/>
                          </a:solidFill>
                          <a:latin typeface="Century Gothic" panose="020B0502020202020204" pitchFamily="34" charset="0"/>
                        </a:rPr>
                        <a:t>hago</a:t>
                      </a:r>
                    </a:p>
                  </a:txBody>
                  <a:tcPr/>
                </a:tc>
                <a:tc>
                  <a:txBody>
                    <a:bodyPr/>
                    <a:lstStyle/>
                    <a:p>
                      <a:r>
                        <a:rPr lang="en-GB" sz="2200" b="1" dirty="0">
                          <a:solidFill>
                            <a:srgbClr val="002060"/>
                          </a:solidFill>
                          <a:latin typeface="Century Gothic" panose="020B0502020202020204" pitchFamily="34" charset="0"/>
                        </a:rPr>
                        <a:t>hacer</a:t>
                      </a: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ciclismo</a:t>
                      </a:r>
                      <a:endParaRPr lang="en-GB" sz="2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aprender</a:t>
                      </a:r>
                      <a:endParaRPr lang="en-GB" sz="2200" b="1" dirty="0">
                        <a:solidFill>
                          <a:srgbClr val="002060"/>
                        </a:solidFill>
                        <a:latin typeface="Century Gothic" panose="020B0502020202020204" pitchFamily="34" charset="0"/>
                      </a:endParaRPr>
                    </a:p>
                  </a:txBody>
                  <a:tcPr/>
                </a:tc>
                <a:tc>
                  <a:txBody>
                    <a:bodyPr/>
                    <a:lstStyle/>
                    <a:p>
                      <a:r>
                        <a:rPr lang="en-GB" sz="2200" b="1" dirty="0" err="1">
                          <a:solidFill>
                            <a:srgbClr val="002060"/>
                          </a:solidFill>
                          <a:latin typeface="Century Gothic" panose="020B0502020202020204" pitchFamily="34" charset="0"/>
                        </a:rPr>
                        <a:t>el</a:t>
                      </a:r>
                      <a:r>
                        <a:rPr lang="en-GB" sz="2200" b="1" dirty="0">
                          <a:solidFill>
                            <a:srgbClr val="002060"/>
                          </a:solidFill>
                          <a:latin typeface="Century Gothic" panose="020B0502020202020204" pitchFamily="34" charset="0"/>
                        </a:rPr>
                        <a:t> aula</a:t>
                      </a:r>
                    </a:p>
                  </a:txBody>
                  <a:tcPr/>
                </a:tc>
                <a:tc>
                  <a:txBody>
                    <a:bodyPr/>
                    <a:lstStyle/>
                    <a:p>
                      <a:r>
                        <a:rPr lang="en-GB" sz="2200" b="1" dirty="0">
                          <a:solidFill>
                            <a:srgbClr val="002060"/>
                          </a:solidFill>
                          <a:latin typeface="Century Gothic" panose="020B0502020202020204" pitchFamily="34" charset="0"/>
                        </a:rPr>
                        <a:t>la comida</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55812" y="84763"/>
            <a:ext cx="367346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5385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4611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887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022806" y="514916"/>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60239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851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9180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5" name="Google Shape;167;p2">
            <a:extLst>
              <a:ext uri="{FF2B5EF4-FFF2-40B4-BE49-F238E27FC236}">
                <a16:creationId xmlns:a16="http://schemas.microsoft.com/office/drawing/2014/main" id="{D8A1DC41-397C-5437-B226-22DE053B2F7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6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5" name="Google Shape;319;p15" descr="Speech Icon, Voice, Talking, Audio, Speech">
            <a:extLst>
              <a:ext uri="{FF2B5EF4-FFF2-40B4-BE49-F238E27FC236}">
                <a16:creationId xmlns:a16="http://schemas.microsoft.com/office/drawing/2014/main" id="{3A203A0F-E821-291B-E0AE-5E47D1AAFFC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6" name="Title 1">
            <a:extLst>
              <a:ext uri="{FF2B5EF4-FFF2-40B4-BE49-F238E27FC236}">
                <a16:creationId xmlns:a16="http://schemas.microsoft.com/office/drawing/2014/main" id="{A45776AB-B540-43AA-C69C-495AC1794A16}"/>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17" name="Picture 16">
            <a:extLst>
              <a:ext uri="{FF2B5EF4-FFF2-40B4-BE49-F238E27FC236}">
                <a16:creationId xmlns:a16="http://schemas.microsoft.com/office/drawing/2014/main" id="{CB0507E5-0A50-BF2A-93AC-26C667E0EA15}"/>
              </a:ext>
            </a:extLst>
          </p:cNvPr>
          <p:cNvPicPr>
            <a:picLocks noChangeAspect="1"/>
          </p:cNvPicPr>
          <p:nvPr/>
        </p:nvPicPr>
        <p:blipFill>
          <a:blip r:embed="rId4"/>
          <a:stretch>
            <a:fillRect/>
          </a:stretch>
        </p:blipFill>
        <p:spPr>
          <a:xfrm>
            <a:off x="123171" y="1767936"/>
            <a:ext cx="9692633" cy="4961564"/>
          </a:xfrm>
          <a:prstGeom prst="rect">
            <a:avLst/>
          </a:prstGeom>
        </p:spPr>
      </p:pic>
      <p:sp>
        <p:nvSpPr>
          <p:cNvPr id="21" name="Rectangle: Rounded Corners 20">
            <a:extLst>
              <a:ext uri="{FF2B5EF4-FFF2-40B4-BE49-F238E27FC236}">
                <a16:creationId xmlns:a16="http://schemas.microsoft.com/office/drawing/2014/main" id="{E279A586-983A-F8F1-25A0-345287F956EE}"/>
              </a:ext>
            </a:extLst>
          </p:cNvPr>
          <p:cNvSpPr/>
          <p:nvPr/>
        </p:nvSpPr>
        <p:spPr>
          <a:xfrm>
            <a:off x="9995338" y="3973974"/>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entury Gothic" panose="020B0502020202020204" pitchFamily="34" charset="0"/>
              </a:rPr>
              <a:t>   deporte</a:t>
            </a:r>
          </a:p>
          <a:p>
            <a:pPr algn="ctr"/>
            <a:r>
              <a:rPr lang="en-GB" dirty="0" err="1">
                <a:latin typeface="Century Gothic" panose="020B0502020202020204" pitchFamily="34" charset="0"/>
              </a:rPr>
              <a:t>natación</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prueba</a:t>
            </a:r>
            <a:endParaRPr lang="en-GB" dirty="0">
              <a:latin typeface="Century Gothic" panose="020B0502020202020204" pitchFamily="34" charset="0"/>
            </a:endParaRPr>
          </a:p>
          <a:p>
            <a:pPr algn="ctr"/>
            <a:r>
              <a:rPr lang="en-GB" dirty="0">
                <a:latin typeface="Century Gothic" panose="020B0502020202020204" pitchFamily="34" charset="0"/>
              </a:rPr>
              <a:t>un pastel</a:t>
            </a:r>
          </a:p>
          <a:p>
            <a:pPr algn="ctr"/>
            <a:r>
              <a:rPr lang="en-GB" dirty="0">
                <a:latin typeface="Century Gothic" panose="020B0502020202020204" pitchFamily="34" charset="0"/>
              </a:rPr>
              <a:t>un </a:t>
            </a:r>
            <a:r>
              <a:rPr lang="en-GB" dirty="0" err="1">
                <a:latin typeface="Century Gothic" panose="020B0502020202020204" pitchFamily="34" charset="0"/>
              </a:rPr>
              <a:t>dibujo</a:t>
            </a:r>
            <a:endParaRPr lang="en-GB" dirty="0">
              <a:latin typeface="Century Gothic" panose="020B0502020202020204" pitchFamily="34" charset="0"/>
            </a:endParaRPr>
          </a:p>
          <a:p>
            <a:pPr algn="ctr"/>
            <a:r>
              <a:rPr lang="en-GB" dirty="0" err="1">
                <a:latin typeface="Century Gothic" panose="020B0502020202020204" pitchFamily="34" charset="0"/>
              </a:rPr>
              <a:t>una</a:t>
            </a:r>
            <a:r>
              <a:rPr lang="en-GB" dirty="0">
                <a:latin typeface="Century Gothic" panose="020B0502020202020204" pitchFamily="34" charset="0"/>
              </a:rPr>
              <a:t> </a:t>
            </a:r>
            <a:r>
              <a:rPr lang="en-GB" dirty="0" err="1">
                <a:latin typeface="Century Gothic" panose="020B0502020202020204" pitchFamily="34" charset="0"/>
              </a:rPr>
              <a:t>tarjeta</a:t>
            </a:r>
            <a:endParaRPr lang="en-GB" dirty="0">
              <a:latin typeface="Century Gothic" panose="020B0502020202020204" pitchFamily="34" charset="0"/>
            </a:endParaRPr>
          </a:p>
          <a:p>
            <a:pPr algn="ctr"/>
            <a:r>
              <a:rPr lang="en-GB" dirty="0">
                <a:latin typeface="Century Gothic" panose="020B0502020202020204" pitchFamily="34" charset="0"/>
              </a:rPr>
              <a:t>la </a:t>
            </a:r>
            <a:r>
              <a:rPr lang="en-GB" dirty="0" err="1">
                <a:latin typeface="Century Gothic" panose="020B0502020202020204" pitchFamily="34" charset="0"/>
              </a:rPr>
              <a:t>cama</a:t>
            </a:r>
            <a:endParaRPr lang="en-GB" dirty="0">
              <a:latin typeface="Century Gothic" panose="020B0502020202020204" pitchFamily="34" charset="0"/>
            </a:endParaRPr>
          </a:p>
          <a:p>
            <a:pPr algn="ctr"/>
            <a:r>
              <a:rPr lang="en-GB" dirty="0" err="1">
                <a:latin typeface="Century Gothic" panose="020B0502020202020204" pitchFamily="34" charset="0"/>
              </a:rPr>
              <a:t>ciclismo</a:t>
            </a:r>
            <a:endParaRPr lang="en-GB" dirty="0">
              <a:latin typeface="Century Gothic" panose="020B0502020202020204" pitchFamily="34" charset="0"/>
            </a:endParaRPr>
          </a:p>
          <a:p>
            <a:pPr algn="ctr"/>
            <a:r>
              <a:rPr lang="en-GB" dirty="0">
                <a:latin typeface="Century Gothic" panose="020B0502020202020204" pitchFamily="34" charset="0"/>
              </a:rPr>
              <a:t>canciones 🎶</a:t>
            </a:r>
          </a:p>
          <a:p>
            <a:pPr algn="ctr"/>
            <a:r>
              <a:rPr lang="en-GB" dirty="0">
                <a:latin typeface="Century Gothic" panose="020B0502020202020204" pitchFamily="34" charset="0"/>
              </a:rPr>
              <a:t>comida </a:t>
            </a:r>
          </a:p>
        </p:txBody>
      </p:sp>
      <p:pic>
        <p:nvPicPr>
          <p:cNvPr id="19" name="Picture 18" descr="Icon&#10;&#10;Description automatically generated">
            <a:extLst>
              <a:ext uri="{FF2B5EF4-FFF2-40B4-BE49-F238E27FC236}">
                <a16:creationId xmlns:a16="http://schemas.microsoft.com/office/drawing/2014/main" id="{266CE54E-436F-B17D-B4A7-022907F9D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80807" flipV="1">
            <a:off x="11425878" y="3634268"/>
            <a:ext cx="604935" cy="604935"/>
          </a:xfrm>
          <a:prstGeom prst="rect">
            <a:avLst/>
          </a:prstGeom>
        </p:spPr>
      </p:pic>
    </p:spTree>
    <p:extLst>
      <p:ext uri="{BB962C8B-B14F-4D97-AF65-F5344CB8AC3E}">
        <p14:creationId xmlns:p14="http://schemas.microsoft.com/office/powerpoint/2010/main" val="588568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2124</Words>
  <Application>Microsoft Office PowerPoint</Application>
  <PresentationFormat>Widescreen</PresentationFormat>
  <Paragraphs>372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pronunciar</vt:lpstr>
      <vt:lpstr>Follow up 2: </vt:lpstr>
      <vt:lpstr>Follow up 3: </vt:lpstr>
      <vt:lpstr>PowerPoint Presentation</vt:lpstr>
      <vt:lpstr>Follow up 5:</vt:lpstr>
      <vt:lpstr>¡adiós!</vt:lpstr>
      <vt:lpstr>Handout: Follow up 2a</vt:lpstr>
      <vt:lpstr>PowerPoint Presentation</vt:lpstr>
      <vt:lpstr>Handout: 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19</cp:revision>
  <dcterms:created xsi:type="dcterms:W3CDTF">2022-01-14T14:50:57Z</dcterms:created>
  <dcterms:modified xsi:type="dcterms:W3CDTF">2023-04-17T09:29:11Z</dcterms:modified>
</cp:coreProperties>
</file>