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sldIdLst>
    <p:sldId id="812" r:id="rId2"/>
    <p:sldId id="952" r:id="rId3"/>
    <p:sldId id="949" r:id="rId4"/>
    <p:sldId id="954" r:id="rId5"/>
    <p:sldId id="951" r:id="rId6"/>
    <p:sldId id="957" r:id="rId7"/>
    <p:sldId id="567" r:id="rId8"/>
    <p:sldId id="955" r:id="rId9"/>
    <p:sldId id="936" r:id="rId10"/>
    <p:sldId id="956"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BC0C7"/>
    <a:srgbClr val="FF3399"/>
    <a:srgbClr val="C5E0B4"/>
    <a:srgbClr val="CCECFF"/>
    <a:srgbClr val="008000"/>
    <a:srgbClr val="FF0066"/>
    <a:srgbClr val="00AB39"/>
    <a:srgbClr val="E6E6E6"/>
    <a:srgbClr val="9CD45E"/>
    <a:srgbClr val="FF7C8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060BD4-2CFD-41BA-92C7-9DCF9868A7F1}" v="2" dt="2023-03-23T16:04:25.746"/>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439" autoAdjust="0"/>
    <p:restoredTop sz="83040" autoAdjust="0"/>
  </p:normalViewPr>
  <p:slideViewPr>
    <p:cSldViewPr snapToGrid="0">
      <p:cViewPr varScale="1">
        <p:scale>
          <a:sx n="68" d="100"/>
          <a:sy n="68" d="100"/>
        </p:scale>
        <p:origin x="413" y="53"/>
      </p:cViewPr>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ula Vázquez-Valero" userId="3a0e46d7-2099-40af-a155-aa45b68bfff3" providerId="ADAL" clId="{B5433985-EAC4-4894-A656-C8ECDE1CF731}"/>
    <pc:docChg chg="undo custSel addSld delSld modSld sldOrd">
      <pc:chgData name="Paula Vázquez-Valero" userId="3a0e46d7-2099-40af-a155-aa45b68bfff3" providerId="ADAL" clId="{B5433985-EAC4-4894-A656-C8ECDE1CF731}" dt="2023-02-24T14:41:13.175" v="3622" actId="2696"/>
      <pc:docMkLst>
        <pc:docMk/>
      </pc:docMkLst>
      <pc:sldChg chg="addSp delSp modSp del mod">
        <pc:chgData name="Paula Vázquez-Valero" userId="3a0e46d7-2099-40af-a155-aa45b68bfff3" providerId="ADAL" clId="{B5433985-EAC4-4894-A656-C8ECDE1CF731}" dt="2023-02-24T07:24:35.115" v="852" actId="47"/>
        <pc:sldMkLst>
          <pc:docMk/>
          <pc:sldMk cId="768130140" sldId="365"/>
        </pc:sldMkLst>
        <pc:spChg chg="mod">
          <ac:chgData name="Paula Vázquez-Valero" userId="3a0e46d7-2099-40af-a155-aa45b68bfff3" providerId="ADAL" clId="{B5433985-EAC4-4894-A656-C8ECDE1CF731}" dt="2023-02-24T07:24:27.343" v="851" actId="20577"/>
          <ac:spMkLst>
            <pc:docMk/>
            <pc:sldMk cId="768130140" sldId="365"/>
            <ac:spMk id="2" creationId="{9E5D7D67-0354-4144-9687-63666CDEA2E4}"/>
          </ac:spMkLst>
        </pc:spChg>
        <pc:spChg chg="add mod">
          <ac:chgData name="Paula Vázquez-Valero" userId="3a0e46d7-2099-40af-a155-aa45b68bfff3" providerId="ADAL" clId="{B5433985-EAC4-4894-A656-C8ECDE1CF731}" dt="2023-02-24T07:07:41.823" v="391"/>
          <ac:spMkLst>
            <pc:docMk/>
            <pc:sldMk cId="768130140" sldId="365"/>
            <ac:spMk id="3" creationId="{ABF59B1C-EA3E-F12F-E7F0-B704340277C2}"/>
          </ac:spMkLst>
        </pc:spChg>
        <pc:spChg chg="del mod">
          <ac:chgData name="Paula Vázquez-Valero" userId="3a0e46d7-2099-40af-a155-aa45b68bfff3" providerId="ADAL" clId="{B5433985-EAC4-4894-A656-C8ECDE1CF731}" dt="2023-02-24T07:16:48.307" v="467" actId="478"/>
          <ac:spMkLst>
            <pc:docMk/>
            <pc:sldMk cId="768130140" sldId="365"/>
            <ac:spMk id="20" creationId="{902C8F7A-60E1-47BA-A5D2-269092E24632}"/>
          </ac:spMkLst>
        </pc:spChg>
        <pc:spChg chg="del">
          <ac:chgData name="Paula Vázquez-Valero" userId="3a0e46d7-2099-40af-a155-aa45b68bfff3" providerId="ADAL" clId="{B5433985-EAC4-4894-A656-C8ECDE1CF731}" dt="2023-02-24T07:07:41.585" v="390" actId="478"/>
          <ac:spMkLst>
            <pc:docMk/>
            <pc:sldMk cId="768130140" sldId="365"/>
            <ac:spMk id="33" creationId="{F6EBF477-5B38-42D2-8306-ABF1F35CD572}"/>
          </ac:spMkLst>
        </pc:spChg>
        <pc:spChg chg="mod">
          <ac:chgData name="Paula Vázquez-Valero" userId="3a0e46d7-2099-40af-a155-aa45b68bfff3" providerId="ADAL" clId="{B5433985-EAC4-4894-A656-C8ECDE1CF731}" dt="2023-02-24T07:24:11.903" v="849" actId="20577"/>
          <ac:spMkLst>
            <pc:docMk/>
            <pc:sldMk cId="768130140" sldId="365"/>
            <ac:spMk id="64" creationId="{C75ECC88-78D1-4D94-AFFF-8DD3FA3C6D71}"/>
          </ac:spMkLst>
        </pc:spChg>
        <pc:picChg chg="del">
          <ac:chgData name="Paula Vázquez-Valero" userId="3a0e46d7-2099-40af-a155-aa45b68bfff3" providerId="ADAL" clId="{B5433985-EAC4-4894-A656-C8ECDE1CF731}" dt="2023-02-24T07:07:51.914" v="394" actId="478"/>
          <ac:picMkLst>
            <pc:docMk/>
            <pc:sldMk cId="768130140" sldId="365"/>
            <ac:picMk id="47" creationId="{9FBF8119-9832-41EC-8952-08D4C9B6C2ED}"/>
          </ac:picMkLst>
        </pc:picChg>
        <pc:picChg chg="del">
          <ac:chgData name="Paula Vázquez-Valero" userId="3a0e46d7-2099-40af-a155-aa45b68bfff3" providerId="ADAL" clId="{B5433985-EAC4-4894-A656-C8ECDE1CF731}" dt="2023-02-24T07:07:51.914" v="394" actId="478"/>
          <ac:picMkLst>
            <pc:docMk/>
            <pc:sldMk cId="768130140" sldId="365"/>
            <ac:picMk id="48" creationId="{5B57965A-80D3-45BD-B678-75AD8D021DDC}"/>
          </ac:picMkLst>
        </pc:picChg>
        <pc:picChg chg="del">
          <ac:chgData name="Paula Vázquez-Valero" userId="3a0e46d7-2099-40af-a155-aa45b68bfff3" providerId="ADAL" clId="{B5433985-EAC4-4894-A656-C8ECDE1CF731}" dt="2023-02-24T07:07:51.914" v="394" actId="478"/>
          <ac:picMkLst>
            <pc:docMk/>
            <pc:sldMk cId="768130140" sldId="365"/>
            <ac:picMk id="51" creationId="{9AF7B033-642F-40BB-8948-820AC8BE204B}"/>
          </ac:picMkLst>
        </pc:picChg>
        <pc:picChg chg="del">
          <ac:chgData name="Paula Vázquez-Valero" userId="3a0e46d7-2099-40af-a155-aa45b68bfff3" providerId="ADAL" clId="{B5433985-EAC4-4894-A656-C8ECDE1CF731}" dt="2023-02-24T07:07:51.914" v="394" actId="478"/>
          <ac:picMkLst>
            <pc:docMk/>
            <pc:sldMk cId="768130140" sldId="365"/>
            <ac:picMk id="52" creationId="{DDB2C718-2DC9-4597-8967-E3A87F05BDCD}"/>
          </ac:picMkLst>
        </pc:picChg>
        <pc:picChg chg="del">
          <ac:chgData name="Paula Vázquez-Valero" userId="3a0e46d7-2099-40af-a155-aa45b68bfff3" providerId="ADAL" clId="{B5433985-EAC4-4894-A656-C8ECDE1CF731}" dt="2023-02-24T07:07:51.914" v="394" actId="478"/>
          <ac:picMkLst>
            <pc:docMk/>
            <pc:sldMk cId="768130140" sldId="365"/>
            <ac:picMk id="2050" creationId="{3F84FE6E-FE35-4F1A-9834-CA84AE4CDA60}"/>
          </ac:picMkLst>
        </pc:picChg>
        <pc:picChg chg="del">
          <ac:chgData name="Paula Vázquez-Valero" userId="3a0e46d7-2099-40af-a155-aa45b68bfff3" providerId="ADAL" clId="{B5433985-EAC4-4894-A656-C8ECDE1CF731}" dt="2023-02-24T07:07:51.914" v="394" actId="478"/>
          <ac:picMkLst>
            <pc:docMk/>
            <pc:sldMk cId="768130140" sldId="365"/>
            <ac:picMk id="2052" creationId="{307C7423-4973-4537-BDE1-752F3885DADC}"/>
          </ac:picMkLst>
        </pc:picChg>
        <pc:picChg chg="del">
          <ac:chgData name="Paula Vázquez-Valero" userId="3a0e46d7-2099-40af-a155-aa45b68bfff3" providerId="ADAL" clId="{B5433985-EAC4-4894-A656-C8ECDE1CF731}" dt="2023-02-24T07:07:51.914" v="394" actId="478"/>
          <ac:picMkLst>
            <pc:docMk/>
            <pc:sldMk cId="768130140" sldId="365"/>
            <ac:picMk id="2054" creationId="{298D9FD9-C1BE-40AD-A8EB-1496EEBA25AE}"/>
          </ac:picMkLst>
        </pc:picChg>
      </pc:sldChg>
      <pc:sldChg chg="addSp delSp modSp add del mod addAnim delAnim">
        <pc:chgData name="Paula Vázquez-Valero" userId="3a0e46d7-2099-40af-a155-aa45b68bfff3" providerId="ADAL" clId="{B5433985-EAC4-4894-A656-C8ECDE1CF731}" dt="2023-02-24T07:32:22.246" v="1307" actId="47"/>
        <pc:sldMkLst>
          <pc:docMk/>
          <pc:sldMk cId="146578048" sldId="401"/>
        </pc:sldMkLst>
        <pc:spChg chg="del">
          <ac:chgData name="Paula Vázquez-Valero" userId="3a0e46d7-2099-40af-a155-aa45b68bfff3" providerId="ADAL" clId="{B5433985-EAC4-4894-A656-C8ECDE1CF731}" dt="2023-02-24T07:31:21.520" v="1291" actId="21"/>
          <ac:spMkLst>
            <pc:docMk/>
            <pc:sldMk cId="146578048" sldId="401"/>
            <ac:spMk id="3" creationId="{4D01BAEC-7D8F-4CF3-17BC-7553AB4E76BE}"/>
          </ac:spMkLst>
        </pc:spChg>
        <pc:spChg chg="del">
          <ac:chgData name="Paula Vázquez-Valero" userId="3a0e46d7-2099-40af-a155-aa45b68bfff3" providerId="ADAL" clId="{B5433985-EAC4-4894-A656-C8ECDE1CF731}" dt="2023-02-24T07:31:21.520" v="1291" actId="21"/>
          <ac:spMkLst>
            <pc:docMk/>
            <pc:sldMk cId="146578048" sldId="401"/>
            <ac:spMk id="23" creationId="{1096058F-580D-446F-A949-5FAC4219C7BD}"/>
          </ac:spMkLst>
        </pc:spChg>
        <pc:spChg chg="add del mod">
          <ac:chgData name="Paula Vázquez-Valero" userId="3a0e46d7-2099-40af-a155-aa45b68bfff3" providerId="ADAL" clId="{B5433985-EAC4-4894-A656-C8ECDE1CF731}" dt="2023-02-24T07:32:15.364" v="1302" actId="21"/>
          <ac:spMkLst>
            <pc:docMk/>
            <pc:sldMk cId="146578048" sldId="401"/>
            <ac:spMk id="35" creationId="{B979A94C-6E8A-4F44-9E92-36BA73177EEA}"/>
          </ac:spMkLst>
        </pc:spChg>
        <pc:grpChg chg="del">
          <ac:chgData name="Paula Vázquez-Valero" userId="3a0e46d7-2099-40af-a155-aa45b68bfff3" providerId="ADAL" clId="{B5433985-EAC4-4894-A656-C8ECDE1CF731}" dt="2023-02-24T07:31:21.520" v="1291" actId="21"/>
          <ac:grpSpMkLst>
            <pc:docMk/>
            <pc:sldMk cId="146578048" sldId="401"/>
            <ac:grpSpMk id="28" creationId="{219D3F04-A868-4BF8-B4B1-CEB99D5F0D24}"/>
          </ac:grpSpMkLst>
        </pc:grpChg>
        <pc:graphicFrameChg chg="del">
          <ac:chgData name="Paula Vázquez-Valero" userId="3a0e46d7-2099-40af-a155-aa45b68bfff3" providerId="ADAL" clId="{B5433985-EAC4-4894-A656-C8ECDE1CF731}" dt="2023-02-24T07:31:21.520" v="1291" actId="21"/>
          <ac:graphicFrameMkLst>
            <pc:docMk/>
            <pc:sldMk cId="146578048" sldId="401"/>
            <ac:graphicFrameMk id="4" creationId="{6BB38710-7E9C-BA42-E82E-C13CB8AEF9D7}"/>
          </ac:graphicFrameMkLst>
        </pc:graphicFrameChg>
        <pc:graphicFrameChg chg="del">
          <ac:chgData name="Paula Vázquez-Valero" userId="3a0e46d7-2099-40af-a155-aa45b68bfff3" providerId="ADAL" clId="{B5433985-EAC4-4894-A656-C8ECDE1CF731}" dt="2023-02-24T07:31:21.520" v="1291" actId="21"/>
          <ac:graphicFrameMkLst>
            <pc:docMk/>
            <pc:sldMk cId="146578048" sldId="401"/>
            <ac:graphicFrameMk id="24" creationId="{76BCD178-BFFD-4931-AA84-847F08F3DC47}"/>
          </ac:graphicFrameMkLst>
        </pc:graphicFrameChg>
        <pc:picChg chg="del">
          <ac:chgData name="Paula Vázquez-Valero" userId="3a0e46d7-2099-40af-a155-aa45b68bfff3" providerId="ADAL" clId="{B5433985-EAC4-4894-A656-C8ECDE1CF731}" dt="2023-02-24T07:31:21.520" v="1291" actId="21"/>
          <ac:picMkLst>
            <pc:docMk/>
            <pc:sldMk cId="146578048" sldId="401"/>
            <ac:picMk id="25" creationId="{3ABB5EAF-302C-48BF-8D5D-620A0CF215DE}"/>
          </ac:picMkLst>
        </pc:picChg>
        <pc:picChg chg="del">
          <ac:chgData name="Paula Vázquez-Valero" userId="3a0e46d7-2099-40af-a155-aa45b68bfff3" providerId="ADAL" clId="{B5433985-EAC4-4894-A656-C8ECDE1CF731}" dt="2023-02-24T07:31:21.520" v="1291" actId="21"/>
          <ac:picMkLst>
            <pc:docMk/>
            <pc:sldMk cId="146578048" sldId="401"/>
            <ac:picMk id="26" creationId="{E5A66575-2829-4E55-9FB8-5B836B2A68CE}"/>
          </ac:picMkLst>
        </pc:picChg>
        <pc:picChg chg="del">
          <ac:chgData name="Paula Vázquez-Valero" userId="3a0e46d7-2099-40af-a155-aa45b68bfff3" providerId="ADAL" clId="{B5433985-EAC4-4894-A656-C8ECDE1CF731}" dt="2023-02-24T07:31:21.520" v="1291" actId="21"/>
          <ac:picMkLst>
            <pc:docMk/>
            <pc:sldMk cId="146578048" sldId="401"/>
            <ac:picMk id="27" creationId="{F5A91E42-CE9E-4E1E-A8AF-13C130C4FBFE}"/>
          </ac:picMkLst>
        </pc:picChg>
        <pc:picChg chg="del">
          <ac:chgData name="Paula Vázquez-Valero" userId="3a0e46d7-2099-40af-a155-aa45b68bfff3" providerId="ADAL" clId="{B5433985-EAC4-4894-A656-C8ECDE1CF731}" dt="2023-02-24T07:31:21.520" v="1291" actId="21"/>
          <ac:picMkLst>
            <pc:docMk/>
            <pc:sldMk cId="146578048" sldId="401"/>
            <ac:picMk id="31" creationId="{9A611F54-32FB-405A-A839-2E7133C25672}"/>
          </ac:picMkLst>
        </pc:picChg>
        <pc:picChg chg="del">
          <ac:chgData name="Paula Vázquez-Valero" userId="3a0e46d7-2099-40af-a155-aa45b68bfff3" providerId="ADAL" clId="{B5433985-EAC4-4894-A656-C8ECDE1CF731}" dt="2023-02-24T07:31:21.520" v="1291" actId="21"/>
          <ac:picMkLst>
            <pc:docMk/>
            <pc:sldMk cId="146578048" sldId="401"/>
            <ac:picMk id="32" creationId="{6E597B22-BE3F-4CB0-B062-9D746B5F228D}"/>
          </ac:picMkLst>
        </pc:picChg>
        <pc:picChg chg="del">
          <ac:chgData name="Paula Vázquez-Valero" userId="3a0e46d7-2099-40af-a155-aa45b68bfff3" providerId="ADAL" clId="{B5433985-EAC4-4894-A656-C8ECDE1CF731}" dt="2023-02-24T07:31:21.520" v="1291" actId="21"/>
          <ac:picMkLst>
            <pc:docMk/>
            <pc:sldMk cId="146578048" sldId="401"/>
            <ac:picMk id="33" creationId="{42DEE869-BC06-4938-890A-9FB1B3B02CB9}"/>
          </ac:picMkLst>
        </pc:picChg>
        <pc:picChg chg="del">
          <ac:chgData name="Paula Vázquez-Valero" userId="3a0e46d7-2099-40af-a155-aa45b68bfff3" providerId="ADAL" clId="{B5433985-EAC4-4894-A656-C8ECDE1CF731}" dt="2023-02-24T07:31:21.520" v="1291" actId="21"/>
          <ac:picMkLst>
            <pc:docMk/>
            <pc:sldMk cId="146578048" sldId="401"/>
            <ac:picMk id="34" creationId="{31F508C5-A5F6-43EB-AEEE-62A452183CE6}"/>
          </ac:picMkLst>
        </pc:picChg>
      </pc:sldChg>
      <pc:sldChg chg="add del">
        <pc:chgData name="Paula Vázquez-Valero" userId="3a0e46d7-2099-40af-a155-aa45b68bfff3" providerId="ADAL" clId="{B5433985-EAC4-4894-A656-C8ECDE1CF731}" dt="2023-02-24T07:32:22.246" v="1307" actId="47"/>
        <pc:sldMkLst>
          <pc:docMk/>
          <pc:sldMk cId="1879019210" sldId="402"/>
        </pc:sldMkLst>
      </pc:sldChg>
      <pc:sldChg chg="add del">
        <pc:chgData name="Paula Vázquez-Valero" userId="3a0e46d7-2099-40af-a155-aa45b68bfff3" providerId="ADAL" clId="{B5433985-EAC4-4894-A656-C8ECDE1CF731}" dt="2023-02-24T14:41:13.175" v="3622" actId="2696"/>
        <pc:sldMkLst>
          <pc:docMk/>
          <pc:sldMk cId="3862548084" sldId="568"/>
        </pc:sldMkLst>
      </pc:sldChg>
      <pc:sldChg chg="delSp mod modNotesTx">
        <pc:chgData name="Paula Vázquez-Valero" userId="3a0e46d7-2099-40af-a155-aa45b68bfff3" providerId="ADAL" clId="{B5433985-EAC4-4894-A656-C8ECDE1CF731}" dt="2023-02-24T08:33:35.816" v="3620" actId="20577"/>
        <pc:sldMkLst>
          <pc:docMk/>
          <pc:sldMk cId="0" sldId="812"/>
        </pc:sldMkLst>
        <pc:picChg chg="del">
          <ac:chgData name="Paula Vázquez-Valero" userId="3a0e46d7-2099-40af-a155-aa45b68bfff3" providerId="ADAL" clId="{B5433985-EAC4-4894-A656-C8ECDE1CF731}" dt="2023-02-23T23:43:30.658" v="1" actId="478"/>
          <ac:picMkLst>
            <pc:docMk/>
            <pc:sldMk cId="0" sldId="812"/>
            <ac:picMk id="4" creationId="{21C25260-D88F-4E41-8EC1-832A815324D5}"/>
          </ac:picMkLst>
        </pc:picChg>
        <pc:picChg chg="del">
          <ac:chgData name="Paula Vázquez-Valero" userId="3a0e46d7-2099-40af-a155-aa45b68bfff3" providerId="ADAL" clId="{B5433985-EAC4-4894-A656-C8ECDE1CF731}" dt="2023-02-23T23:43:30.658" v="1" actId="478"/>
          <ac:picMkLst>
            <pc:docMk/>
            <pc:sldMk cId="0" sldId="812"/>
            <ac:picMk id="13" creationId="{539EA5F4-9242-4AC3-AE35-B6F519864B5E}"/>
          </ac:picMkLst>
        </pc:picChg>
        <pc:picChg chg="del">
          <ac:chgData name="Paula Vázquez-Valero" userId="3a0e46d7-2099-40af-a155-aa45b68bfff3" providerId="ADAL" clId="{B5433985-EAC4-4894-A656-C8ECDE1CF731}" dt="2023-02-23T23:43:31.611" v="2" actId="478"/>
          <ac:picMkLst>
            <pc:docMk/>
            <pc:sldMk cId="0" sldId="812"/>
            <ac:picMk id="15" creationId="{F52F5F3E-CFAF-41F7-8C2A-63AF27A1C7C1}"/>
          </ac:picMkLst>
        </pc:picChg>
        <pc:picChg chg="del">
          <ac:chgData name="Paula Vázquez-Valero" userId="3a0e46d7-2099-40af-a155-aa45b68bfff3" providerId="ADAL" clId="{B5433985-EAC4-4894-A656-C8ECDE1CF731}" dt="2023-02-23T23:43:30.658" v="1" actId="478"/>
          <ac:picMkLst>
            <pc:docMk/>
            <pc:sldMk cId="0" sldId="812"/>
            <ac:picMk id="16" creationId="{D51ED1A0-C7E4-4795-9183-464CE04F03F4}"/>
          </ac:picMkLst>
        </pc:picChg>
        <pc:picChg chg="del">
          <ac:chgData name="Paula Vázquez-Valero" userId="3a0e46d7-2099-40af-a155-aa45b68bfff3" providerId="ADAL" clId="{B5433985-EAC4-4894-A656-C8ECDE1CF731}" dt="2023-02-23T23:43:30.658" v="1" actId="478"/>
          <ac:picMkLst>
            <pc:docMk/>
            <pc:sldMk cId="0" sldId="812"/>
            <ac:picMk id="17" creationId="{63948F79-D1F6-4AD6-9027-D14254593026}"/>
          </ac:picMkLst>
        </pc:picChg>
        <pc:picChg chg="del">
          <ac:chgData name="Paula Vázquez-Valero" userId="3a0e46d7-2099-40af-a155-aa45b68bfff3" providerId="ADAL" clId="{B5433985-EAC4-4894-A656-C8ECDE1CF731}" dt="2023-02-23T23:43:30.658" v="1" actId="478"/>
          <ac:picMkLst>
            <pc:docMk/>
            <pc:sldMk cId="0" sldId="812"/>
            <ac:picMk id="18" creationId="{44F3025E-5087-4C87-8E40-5FE853F98346}"/>
          </ac:picMkLst>
        </pc:picChg>
      </pc:sldChg>
      <pc:sldChg chg="del">
        <pc:chgData name="Paula Vázquez-Valero" userId="3a0e46d7-2099-40af-a155-aa45b68bfff3" providerId="ADAL" clId="{B5433985-EAC4-4894-A656-C8ECDE1CF731}" dt="2023-02-24T07:13:25.578" v="439" actId="47"/>
        <pc:sldMkLst>
          <pc:docMk/>
          <pc:sldMk cId="1120329514" sldId="816"/>
        </pc:sldMkLst>
      </pc:sldChg>
      <pc:sldChg chg="modSp mod">
        <pc:chgData name="Paula Vázquez-Valero" userId="3a0e46d7-2099-40af-a155-aa45b68bfff3" providerId="ADAL" clId="{B5433985-EAC4-4894-A656-C8ECDE1CF731}" dt="2023-02-24T08:31:02.694" v="3545" actId="207"/>
        <pc:sldMkLst>
          <pc:docMk/>
          <pc:sldMk cId="596162885" sldId="847"/>
        </pc:sldMkLst>
        <pc:graphicFrameChg chg="mod modGraphic">
          <ac:chgData name="Paula Vázquez-Valero" userId="3a0e46d7-2099-40af-a155-aa45b68bfff3" providerId="ADAL" clId="{B5433985-EAC4-4894-A656-C8ECDE1CF731}" dt="2023-02-24T08:31:02.694" v="3545" actId="207"/>
          <ac:graphicFrameMkLst>
            <pc:docMk/>
            <pc:sldMk cId="596162885" sldId="847"/>
            <ac:graphicFrameMk id="15" creationId="{4DB7913D-724A-4B00-BB96-ADDC7286CFA1}"/>
          </ac:graphicFrameMkLst>
        </pc:graphicFrameChg>
      </pc:sldChg>
      <pc:sldChg chg="modSp mod">
        <pc:chgData name="Paula Vázquez-Valero" userId="3a0e46d7-2099-40af-a155-aa45b68bfff3" providerId="ADAL" clId="{B5433985-EAC4-4894-A656-C8ECDE1CF731}" dt="2023-02-24T08:31:15.588" v="3548" actId="207"/>
        <pc:sldMkLst>
          <pc:docMk/>
          <pc:sldMk cId="36561788" sldId="848"/>
        </pc:sldMkLst>
        <pc:graphicFrameChg chg="mod modGraphic">
          <ac:chgData name="Paula Vázquez-Valero" userId="3a0e46d7-2099-40af-a155-aa45b68bfff3" providerId="ADAL" clId="{B5433985-EAC4-4894-A656-C8ECDE1CF731}" dt="2023-02-24T08:31:15.588" v="3548" actId="207"/>
          <ac:graphicFrameMkLst>
            <pc:docMk/>
            <pc:sldMk cId="36561788" sldId="848"/>
            <ac:graphicFrameMk id="15" creationId="{4DB7913D-724A-4B00-BB96-ADDC7286CFA1}"/>
          </ac:graphicFrameMkLst>
        </pc:graphicFrameChg>
      </pc:sldChg>
      <pc:sldChg chg="addSp delSp modSp mod addAnim delAnim modAnim modNotesTx">
        <pc:chgData name="Paula Vázquez-Valero" userId="3a0e46d7-2099-40af-a155-aa45b68bfff3" providerId="ADAL" clId="{B5433985-EAC4-4894-A656-C8ECDE1CF731}" dt="2023-02-24T08:32:02.619" v="3552"/>
        <pc:sldMkLst>
          <pc:docMk/>
          <pc:sldMk cId="2953813762" sldId="931"/>
        </pc:sldMkLst>
        <pc:spChg chg="add mod">
          <ac:chgData name="Paula Vázquez-Valero" userId="3a0e46d7-2099-40af-a155-aa45b68bfff3" providerId="ADAL" clId="{B5433985-EAC4-4894-A656-C8ECDE1CF731}" dt="2023-02-24T06:49:32.552" v="4"/>
          <ac:spMkLst>
            <pc:docMk/>
            <pc:sldMk cId="2953813762" sldId="931"/>
            <ac:spMk id="4" creationId="{EE5625AE-87CB-86E2-2387-2CA5617A3CED}"/>
          </ac:spMkLst>
        </pc:spChg>
        <pc:spChg chg="mod">
          <ac:chgData name="Paula Vázquez-Valero" userId="3a0e46d7-2099-40af-a155-aa45b68bfff3" providerId="ADAL" clId="{B5433985-EAC4-4894-A656-C8ECDE1CF731}" dt="2023-02-24T07:01:01.156" v="260" actId="1035"/>
          <ac:spMkLst>
            <pc:docMk/>
            <pc:sldMk cId="2953813762" sldId="931"/>
            <ac:spMk id="6" creationId="{916A8F14-D8E7-4606-BC0D-E4D8A109A264}"/>
          </ac:spMkLst>
        </pc:spChg>
        <pc:spChg chg="add del mod">
          <ac:chgData name="Paula Vázquez-Valero" userId="3a0e46d7-2099-40af-a155-aa45b68bfff3" providerId="ADAL" clId="{B5433985-EAC4-4894-A656-C8ECDE1CF731}" dt="2023-02-24T06:50:41.406" v="52"/>
          <ac:spMkLst>
            <pc:docMk/>
            <pc:sldMk cId="2953813762" sldId="931"/>
            <ac:spMk id="8" creationId="{2763B7F1-2FE7-645D-28A4-60AF923D5466}"/>
          </ac:spMkLst>
        </pc:spChg>
        <pc:spChg chg="add del mod">
          <ac:chgData name="Paula Vázquez-Valero" userId="3a0e46d7-2099-40af-a155-aa45b68bfff3" providerId="ADAL" clId="{B5433985-EAC4-4894-A656-C8ECDE1CF731}" dt="2023-02-24T07:01:49.702" v="296" actId="478"/>
          <ac:spMkLst>
            <pc:docMk/>
            <pc:sldMk cId="2953813762" sldId="931"/>
            <ac:spMk id="9" creationId="{B875BCB9-0C95-8514-323F-A859696CBBA9}"/>
          </ac:spMkLst>
        </pc:spChg>
        <pc:spChg chg="add del mod topLvl">
          <ac:chgData name="Paula Vázquez-Valero" userId="3a0e46d7-2099-40af-a155-aa45b68bfff3" providerId="ADAL" clId="{B5433985-EAC4-4894-A656-C8ECDE1CF731}" dt="2023-02-24T06:52:09.169" v="101" actId="1076"/>
          <ac:spMkLst>
            <pc:docMk/>
            <pc:sldMk cId="2953813762" sldId="931"/>
            <ac:spMk id="39" creationId="{A551100E-65C5-416C-8C44-9718728C4580}"/>
          </ac:spMkLst>
        </pc:spChg>
        <pc:spChg chg="mod topLvl">
          <ac:chgData name="Paula Vázquez-Valero" userId="3a0e46d7-2099-40af-a155-aa45b68bfff3" providerId="ADAL" clId="{B5433985-EAC4-4894-A656-C8ECDE1CF731}" dt="2023-02-24T06:50:38.202" v="50" actId="478"/>
          <ac:spMkLst>
            <pc:docMk/>
            <pc:sldMk cId="2953813762" sldId="931"/>
            <ac:spMk id="40" creationId="{6059D452-C48E-4061-A76A-8F029F7366CC}"/>
          </ac:spMkLst>
        </pc:spChg>
        <pc:spChg chg="mod">
          <ac:chgData name="Paula Vázquez-Valero" userId="3a0e46d7-2099-40af-a155-aa45b68bfff3" providerId="ADAL" clId="{B5433985-EAC4-4894-A656-C8ECDE1CF731}" dt="2023-02-24T07:01:05.419" v="261" actId="1076"/>
          <ac:spMkLst>
            <pc:docMk/>
            <pc:sldMk cId="2953813762" sldId="931"/>
            <ac:spMk id="43" creationId="{188535AD-6834-469C-BEE1-D6D3E4B34505}"/>
          </ac:spMkLst>
        </pc:spChg>
        <pc:spChg chg="mod">
          <ac:chgData name="Paula Vázquez-Valero" userId="3a0e46d7-2099-40af-a155-aa45b68bfff3" providerId="ADAL" clId="{B5433985-EAC4-4894-A656-C8ECDE1CF731}" dt="2023-02-24T07:00:19.202" v="239" actId="1076"/>
          <ac:spMkLst>
            <pc:docMk/>
            <pc:sldMk cId="2953813762" sldId="931"/>
            <ac:spMk id="44" creationId="{B2E6FC28-B1F1-402B-8A77-EF7F99D5AC71}"/>
          </ac:spMkLst>
        </pc:spChg>
        <pc:spChg chg="mod">
          <ac:chgData name="Paula Vázquez-Valero" userId="3a0e46d7-2099-40af-a155-aa45b68bfff3" providerId="ADAL" clId="{B5433985-EAC4-4894-A656-C8ECDE1CF731}" dt="2023-02-24T06:51:31.999" v="98" actId="1076"/>
          <ac:spMkLst>
            <pc:docMk/>
            <pc:sldMk cId="2953813762" sldId="931"/>
            <ac:spMk id="55" creationId="{C4123708-2510-4853-B2D0-B59B13CAA5F9}"/>
          </ac:spMkLst>
        </pc:spChg>
        <pc:spChg chg="del">
          <ac:chgData name="Paula Vázquez-Valero" userId="3a0e46d7-2099-40af-a155-aa45b68bfff3" providerId="ADAL" clId="{B5433985-EAC4-4894-A656-C8ECDE1CF731}" dt="2023-02-24T06:49:32.346" v="3" actId="478"/>
          <ac:spMkLst>
            <pc:docMk/>
            <pc:sldMk cId="2953813762" sldId="931"/>
            <ac:spMk id="56" creationId="{E5BC5592-0512-4FC9-B919-70A12FD283AC}"/>
          </ac:spMkLst>
        </pc:spChg>
        <pc:spChg chg="mod">
          <ac:chgData name="Paula Vázquez-Valero" userId="3a0e46d7-2099-40af-a155-aa45b68bfff3" providerId="ADAL" clId="{B5433985-EAC4-4894-A656-C8ECDE1CF731}" dt="2023-02-24T06:57:31.741" v="224" actId="1076"/>
          <ac:spMkLst>
            <pc:docMk/>
            <pc:sldMk cId="2953813762" sldId="931"/>
            <ac:spMk id="59" creationId="{83B7C4DE-9486-4ECF-842E-DC23F6CF12F2}"/>
          </ac:spMkLst>
        </pc:spChg>
        <pc:spChg chg="mod">
          <ac:chgData name="Paula Vázquez-Valero" userId="3a0e46d7-2099-40af-a155-aa45b68bfff3" providerId="ADAL" clId="{B5433985-EAC4-4894-A656-C8ECDE1CF731}" dt="2023-02-24T06:57:08.604" v="216" actId="1076"/>
          <ac:spMkLst>
            <pc:docMk/>
            <pc:sldMk cId="2953813762" sldId="931"/>
            <ac:spMk id="68" creationId="{D98CEA90-8165-48C9-AFBB-AEBF9AB860C1}"/>
          </ac:spMkLst>
        </pc:spChg>
        <pc:spChg chg="mod">
          <ac:chgData name="Paula Vázquez-Valero" userId="3a0e46d7-2099-40af-a155-aa45b68bfff3" providerId="ADAL" clId="{B5433985-EAC4-4894-A656-C8ECDE1CF731}" dt="2023-02-24T06:59:22.485" v="237" actId="1076"/>
          <ac:spMkLst>
            <pc:docMk/>
            <pc:sldMk cId="2953813762" sldId="931"/>
            <ac:spMk id="69" creationId="{5DFE8F2E-BD31-4AA9-A812-42CE78807114}"/>
          </ac:spMkLst>
        </pc:spChg>
        <pc:spChg chg="mod topLvl">
          <ac:chgData name="Paula Vázquez-Valero" userId="3a0e46d7-2099-40af-a155-aa45b68bfff3" providerId="ADAL" clId="{B5433985-EAC4-4894-A656-C8ECDE1CF731}" dt="2023-02-24T06:52:40.883" v="105" actId="1076"/>
          <ac:spMkLst>
            <pc:docMk/>
            <pc:sldMk cId="2953813762" sldId="931"/>
            <ac:spMk id="76" creationId="{957A65EC-F793-4044-BD3F-490E5E09ABE4}"/>
          </ac:spMkLst>
        </pc:spChg>
        <pc:spChg chg="del mod topLvl">
          <ac:chgData name="Paula Vázquez-Valero" userId="3a0e46d7-2099-40af-a155-aa45b68bfff3" providerId="ADAL" clId="{B5433985-EAC4-4894-A656-C8ECDE1CF731}" dt="2023-02-24T06:50:02.203" v="7" actId="478"/>
          <ac:spMkLst>
            <pc:docMk/>
            <pc:sldMk cId="2953813762" sldId="931"/>
            <ac:spMk id="77" creationId="{FD2DFE4C-A729-4FF1-9D90-3DB5BA8F97C4}"/>
          </ac:spMkLst>
        </pc:spChg>
        <pc:spChg chg="mod">
          <ac:chgData name="Paula Vázquez-Valero" userId="3a0e46d7-2099-40af-a155-aa45b68bfff3" providerId="ADAL" clId="{B5433985-EAC4-4894-A656-C8ECDE1CF731}" dt="2023-02-24T06:55:41.176" v="195" actId="1076"/>
          <ac:spMkLst>
            <pc:docMk/>
            <pc:sldMk cId="2953813762" sldId="931"/>
            <ac:spMk id="88" creationId="{0BF3F21E-C4F3-4B62-B8F3-DC8C8D4AD01F}"/>
          </ac:spMkLst>
        </pc:spChg>
        <pc:spChg chg="mod">
          <ac:chgData name="Paula Vázquez-Valero" userId="3a0e46d7-2099-40af-a155-aa45b68bfff3" providerId="ADAL" clId="{B5433985-EAC4-4894-A656-C8ECDE1CF731}" dt="2023-02-24T06:55:46.035" v="196" actId="1076"/>
          <ac:spMkLst>
            <pc:docMk/>
            <pc:sldMk cId="2953813762" sldId="931"/>
            <ac:spMk id="93" creationId="{819322B5-25B1-4EF5-924E-1BC375D16531}"/>
          </ac:spMkLst>
        </pc:spChg>
        <pc:spChg chg="mod">
          <ac:chgData name="Paula Vázquez-Valero" userId="3a0e46d7-2099-40af-a155-aa45b68bfff3" providerId="ADAL" clId="{B5433985-EAC4-4894-A656-C8ECDE1CF731}" dt="2023-02-24T07:01:15.715" v="271" actId="20577"/>
          <ac:spMkLst>
            <pc:docMk/>
            <pc:sldMk cId="2953813762" sldId="931"/>
            <ac:spMk id="99" creationId="{0036FB1E-B1DF-4587-8D60-47CA19C9C254}"/>
          </ac:spMkLst>
        </pc:spChg>
        <pc:spChg chg="mod">
          <ac:chgData name="Paula Vázquez-Valero" userId="3a0e46d7-2099-40af-a155-aa45b68bfff3" providerId="ADAL" clId="{B5433985-EAC4-4894-A656-C8ECDE1CF731}" dt="2023-02-24T07:03:11.373" v="379" actId="1038"/>
          <ac:spMkLst>
            <pc:docMk/>
            <pc:sldMk cId="2953813762" sldId="931"/>
            <ac:spMk id="103" creationId="{2DB65DBC-2280-4AB1-8E4A-3B1F00872D65}"/>
          </ac:spMkLst>
        </pc:spChg>
        <pc:grpChg chg="add del">
          <ac:chgData name="Paula Vázquez-Valero" userId="3a0e46d7-2099-40af-a155-aa45b68bfff3" providerId="ADAL" clId="{B5433985-EAC4-4894-A656-C8ECDE1CF731}" dt="2023-02-24T06:52:58.344" v="106" actId="478"/>
          <ac:grpSpMkLst>
            <pc:docMk/>
            <pc:sldMk cId="2953813762" sldId="931"/>
            <ac:grpSpMk id="38" creationId="{C37F7E9A-BCF8-4544-AA8C-F3231ACF5E32}"/>
          </ac:grpSpMkLst>
        </pc:grpChg>
        <pc:grpChg chg="del mod">
          <ac:chgData name="Paula Vázquez-Valero" userId="3a0e46d7-2099-40af-a155-aa45b68bfff3" providerId="ADAL" clId="{B5433985-EAC4-4894-A656-C8ECDE1CF731}" dt="2023-02-24T06:50:02.203" v="7" actId="478"/>
          <ac:grpSpMkLst>
            <pc:docMk/>
            <pc:sldMk cId="2953813762" sldId="931"/>
            <ac:grpSpMk id="75" creationId="{A429415C-F1AE-4F56-BAC8-BB266BF6D2BB}"/>
          </ac:grpSpMkLst>
        </pc:grpChg>
        <pc:graphicFrameChg chg="modGraphic">
          <ac:chgData name="Paula Vázquez-Valero" userId="3a0e46d7-2099-40af-a155-aa45b68bfff3" providerId="ADAL" clId="{B5433985-EAC4-4894-A656-C8ECDE1CF731}" dt="2023-02-24T07:00:53.384" v="251" actId="20577"/>
          <ac:graphicFrameMkLst>
            <pc:docMk/>
            <pc:sldMk cId="2953813762" sldId="931"/>
            <ac:graphicFrameMk id="29" creationId="{E5EF1EEA-1020-44C4-938F-D2863E5E1EA4}"/>
          </ac:graphicFrameMkLst>
        </pc:graphicFrameChg>
        <pc:picChg chg="add del">
          <ac:chgData name="Paula Vázquez-Valero" userId="3a0e46d7-2099-40af-a155-aa45b68bfff3" providerId="ADAL" clId="{B5433985-EAC4-4894-A656-C8ECDE1CF731}" dt="2023-02-24T06:50:07.429" v="13" actId="22"/>
          <ac:picMkLst>
            <pc:docMk/>
            <pc:sldMk cId="2953813762" sldId="931"/>
            <ac:picMk id="7" creationId="{2A3A0AA0-D8D3-6F77-5952-690B9A73D0AF}"/>
          </ac:picMkLst>
        </pc:picChg>
        <pc:picChg chg="mod">
          <ac:chgData name="Paula Vázquez-Valero" userId="3a0e46d7-2099-40af-a155-aa45b68bfff3" providerId="ADAL" clId="{B5433985-EAC4-4894-A656-C8ECDE1CF731}" dt="2023-02-24T06:49:54.540" v="5" actId="207"/>
          <ac:picMkLst>
            <pc:docMk/>
            <pc:sldMk cId="2953813762" sldId="931"/>
            <ac:picMk id="41" creationId="{9BEF6785-F5A4-44C8-AB5C-A7FE66B01C23}"/>
          </ac:picMkLst>
        </pc:picChg>
        <pc:picChg chg="mod">
          <ac:chgData name="Paula Vázquez-Valero" userId="3a0e46d7-2099-40af-a155-aa45b68bfff3" providerId="ADAL" clId="{B5433985-EAC4-4894-A656-C8ECDE1CF731}" dt="2023-02-24T06:55:19.939" v="189" actId="1037"/>
          <ac:picMkLst>
            <pc:docMk/>
            <pc:sldMk cId="2953813762" sldId="931"/>
            <ac:picMk id="52" creationId="{22835B93-2B0C-4C36-8852-57F8D1798455}"/>
          </ac:picMkLst>
        </pc:picChg>
        <pc:picChg chg="mod">
          <ac:chgData name="Paula Vázquez-Valero" userId="3a0e46d7-2099-40af-a155-aa45b68bfff3" providerId="ADAL" clId="{B5433985-EAC4-4894-A656-C8ECDE1CF731}" dt="2023-02-24T06:55:19.939" v="189" actId="1037"/>
          <ac:picMkLst>
            <pc:docMk/>
            <pc:sldMk cId="2953813762" sldId="931"/>
            <ac:picMk id="58" creationId="{4CFD89FB-91D4-40DE-A714-EFFD81D0AB72}"/>
          </ac:picMkLst>
        </pc:picChg>
        <pc:picChg chg="mod">
          <ac:chgData name="Paula Vázquez-Valero" userId="3a0e46d7-2099-40af-a155-aa45b68bfff3" providerId="ADAL" clId="{B5433985-EAC4-4894-A656-C8ECDE1CF731}" dt="2023-02-24T06:55:19.939" v="189" actId="1037"/>
          <ac:picMkLst>
            <pc:docMk/>
            <pc:sldMk cId="2953813762" sldId="931"/>
            <ac:picMk id="60" creationId="{848582FD-B47F-4F8F-B94D-B826958B0FFC}"/>
          </ac:picMkLst>
        </pc:picChg>
        <pc:picChg chg="mod">
          <ac:chgData name="Paula Vázquez-Valero" userId="3a0e46d7-2099-40af-a155-aa45b68bfff3" providerId="ADAL" clId="{B5433985-EAC4-4894-A656-C8ECDE1CF731}" dt="2023-02-24T06:55:19.939" v="189" actId="1037"/>
          <ac:picMkLst>
            <pc:docMk/>
            <pc:sldMk cId="2953813762" sldId="931"/>
            <ac:picMk id="64" creationId="{1BC70F58-2AF5-4CA7-9A28-21C901EFD8C9}"/>
          </ac:picMkLst>
        </pc:picChg>
        <pc:picChg chg="mod">
          <ac:chgData name="Paula Vázquez-Valero" userId="3a0e46d7-2099-40af-a155-aa45b68bfff3" providerId="ADAL" clId="{B5433985-EAC4-4894-A656-C8ECDE1CF731}" dt="2023-02-24T06:55:19.939" v="189" actId="1037"/>
          <ac:picMkLst>
            <pc:docMk/>
            <pc:sldMk cId="2953813762" sldId="931"/>
            <ac:picMk id="67" creationId="{41FEFFE9-8DEB-48A5-AD2A-37AB0FA4357B}"/>
          </ac:picMkLst>
        </pc:picChg>
        <pc:picChg chg="mod">
          <ac:chgData name="Paula Vázquez-Valero" userId="3a0e46d7-2099-40af-a155-aa45b68bfff3" providerId="ADAL" clId="{B5433985-EAC4-4894-A656-C8ECDE1CF731}" dt="2023-02-24T06:55:19.939" v="189" actId="1037"/>
          <ac:picMkLst>
            <pc:docMk/>
            <pc:sldMk cId="2953813762" sldId="931"/>
            <ac:picMk id="70" creationId="{70F7AFC7-6991-4102-9EF4-9E00080D3CE6}"/>
          </ac:picMkLst>
        </pc:picChg>
        <pc:picChg chg="mod">
          <ac:chgData name="Paula Vázquez-Valero" userId="3a0e46d7-2099-40af-a155-aa45b68bfff3" providerId="ADAL" clId="{B5433985-EAC4-4894-A656-C8ECDE1CF731}" dt="2023-02-24T06:55:19.939" v="189" actId="1037"/>
          <ac:picMkLst>
            <pc:docMk/>
            <pc:sldMk cId="2953813762" sldId="931"/>
            <ac:picMk id="89" creationId="{4221F39E-293A-4E92-AA2D-96CFA624E5E3}"/>
          </ac:picMkLst>
        </pc:picChg>
        <pc:picChg chg="mod">
          <ac:chgData name="Paula Vázquez-Valero" userId="3a0e46d7-2099-40af-a155-aa45b68bfff3" providerId="ADAL" clId="{B5433985-EAC4-4894-A656-C8ECDE1CF731}" dt="2023-02-24T06:55:19.939" v="189" actId="1037"/>
          <ac:picMkLst>
            <pc:docMk/>
            <pc:sldMk cId="2953813762" sldId="931"/>
            <ac:picMk id="94" creationId="{B93C4BDA-F216-4FEF-A8F8-154E1D0410F8}"/>
          </ac:picMkLst>
        </pc:picChg>
      </pc:sldChg>
      <pc:sldChg chg="del">
        <pc:chgData name="Paula Vázquez-Valero" userId="3a0e46d7-2099-40af-a155-aa45b68bfff3" providerId="ADAL" clId="{B5433985-EAC4-4894-A656-C8ECDE1CF731}" dt="2023-02-24T07:13:34.624" v="443" actId="47"/>
        <pc:sldMkLst>
          <pc:docMk/>
          <pc:sldMk cId="3624667673" sldId="934"/>
        </pc:sldMkLst>
      </pc:sldChg>
      <pc:sldChg chg="addSp delSp modSp del mod">
        <pc:chgData name="Paula Vázquez-Valero" userId="3a0e46d7-2099-40af-a155-aa45b68bfff3" providerId="ADAL" clId="{B5433985-EAC4-4894-A656-C8ECDE1CF731}" dt="2023-02-24T08:25:07.795" v="3096" actId="47"/>
        <pc:sldMkLst>
          <pc:docMk/>
          <pc:sldMk cId="2709408191" sldId="935"/>
        </pc:sldMkLst>
        <pc:spChg chg="add mod">
          <ac:chgData name="Paula Vázquez-Valero" userId="3a0e46d7-2099-40af-a155-aa45b68bfff3" providerId="ADAL" clId="{B5433985-EAC4-4894-A656-C8ECDE1CF731}" dt="2023-02-24T07:13:37.482" v="445"/>
          <ac:spMkLst>
            <pc:docMk/>
            <pc:sldMk cId="2709408191" sldId="935"/>
            <ac:spMk id="3" creationId="{6E67BDE0-EC5A-060A-A663-39142AC79F5E}"/>
          </ac:spMkLst>
        </pc:spChg>
        <pc:spChg chg="del">
          <ac:chgData name="Paula Vázquez-Valero" userId="3a0e46d7-2099-40af-a155-aa45b68bfff3" providerId="ADAL" clId="{B5433985-EAC4-4894-A656-C8ECDE1CF731}" dt="2023-02-24T07:13:37.314" v="444" actId="478"/>
          <ac:spMkLst>
            <pc:docMk/>
            <pc:sldMk cId="2709408191" sldId="935"/>
            <ac:spMk id="33" creationId="{F6EBF477-5B38-42D2-8306-ABF1F35CD572}"/>
          </ac:spMkLst>
        </pc:spChg>
      </pc:sldChg>
      <pc:sldChg chg="addSp delSp modSp add mod ord">
        <pc:chgData name="Paula Vázquez-Valero" userId="3a0e46d7-2099-40af-a155-aa45b68bfff3" providerId="ADAL" clId="{B5433985-EAC4-4894-A656-C8ECDE1CF731}" dt="2023-02-24T08:25:01.720" v="3095"/>
        <pc:sldMkLst>
          <pc:docMk/>
          <pc:sldMk cId="588568530" sldId="936"/>
        </pc:sldMkLst>
        <pc:spChg chg="add mod">
          <ac:chgData name="Paula Vázquez-Valero" userId="3a0e46d7-2099-40af-a155-aa45b68bfff3" providerId="ADAL" clId="{B5433985-EAC4-4894-A656-C8ECDE1CF731}" dt="2023-02-24T08:20:58.674" v="2836"/>
          <ac:spMkLst>
            <pc:docMk/>
            <pc:sldMk cId="588568530" sldId="936"/>
            <ac:spMk id="16" creationId="{A45776AB-B540-43AA-C69C-495AC1794A16}"/>
          </ac:spMkLst>
        </pc:spChg>
        <pc:spChg chg="add del mod">
          <ac:chgData name="Paula Vázquez-Valero" userId="3a0e46d7-2099-40af-a155-aa45b68bfff3" providerId="ADAL" clId="{B5433985-EAC4-4894-A656-C8ECDE1CF731}" dt="2023-02-24T08:24:10.752" v="3024" actId="21"/>
          <ac:spMkLst>
            <pc:docMk/>
            <pc:sldMk cId="588568530" sldId="936"/>
            <ac:spMk id="20" creationId="{9B6335F2-489A-A7DA-78D0-07EDEFB63F5F}"/>
          </ac:spMkLst>
        </pc:spChg>
        <pc:spChg chg="add mod">
          <ac:chgData name="Paula Vázquez-Valero" userId="3a0e46d7-2099-40af-a155-aa45b68bfff3" providerId="ADAL" clId="{B5433985-EAC4-4894-A656-C8ECDE1CF731}" dt="2023-02-24T08:24:48.814" v="3093" actId="20577"/>
          <ac:spMkLst>
            <pc:docMk/>
            <pc:sldMk cId="588568530" sldId="936"/>
            <ac:spMk id="21" creationId="{E279A586-983A-F8F1-25A0-345287F956EE}"/>
          </ac:spMkLst>
        </pc:spChg>
        <pc:spChg chg="del mod">
          <ac:chgData name="Paula Vázquez-Valero" userId="3a0e46d7-2099-40af-a155-aa45b68bfff3" providerId="ADAL" clId="{B5433985-EAC4-4894-A656-C8ECDE1CF731}" dt="2023-02-24T08:20:53.955" v="2835" actId="478"/>
          <ac:spMkLst>
            <pc:docMk/>
            <pc:sldMk cId="588568530" sldId="936"/>
            <ac:spMk id="33" creationId="{9E93CC78-FB89-4C48-9423-91D5C71E3E44}"/>
          </ac:spMkLst>
        </pc:spChg>
        <pc:grpChg chg="del">
          <ac:chgData name="Paula Vázquez-Valero" userId="3a0e46d7-2099-40af-a155-aa45b68bfff3" providerId="ADAL" clId="{B5433985-EAC4-4894-A656-C8ECDE1CF731}" dt="2023-02-24T08:20:33.151" v="2826" actId="478"/>
          <ac:grpSpMkLst>
            <pc:docMk/>
            <pc:sldMk cId="588568530" sldId="936"/>
            <ac:grpSpMk id="29" creationId="{6C308D62-8C71-4878-A33E-C6A8B00348DA}"/>
          </ac:grpSpMkLst>
        </pc:grpChg>
        <pc:graphicFrameChg chg="del">
          <ac:chgData name="Paula Vázquez-Valero" userId="3a0e46d7-2099-40af-a155-aa45b68bfff3" providerId="ADAL" clId="{B5433985-EAC4-4894-A656-C8ECDE1CF731}" dt="2023-02-24T08:20:27.448" v="2825" actId="478"/>
          <ac:graphicFrameMkLst>
            <pc:docMk/>
            <pc:sldMk cId="588568530" sldId="936"/>
            <ac:graphicFrameMk id="3" creationId="{4D37D449-45D5-4892-ADFD-00E247F81DDC}"/>
          </ac:graphicFrameMkLst>
        </pc:graphicFrameChg>
        <pc:graphicFrameChg chg="add del mod modGraphic">
          <ac:chgData name="Paula Vázquez-Valero" userId="3a0e46d7-2099-40af-a155-aa45b68bfff3" providerId="ADAL" clId="{B5433985-EAC4-4894-A656-C8ECDE1CF731}" dt="2023-02-24T08:21:04.584" v="2839" actId="21"/>
          <ac:graphicFrameMkLst>
            <pc:docMk/>
            <pc:sldMk cId="588568530" sldId="936"/>
            <ac:graphicFrameMk id="4" creationId="{B94AABC8-62BD-25C1-6AA2-55D655FD1513}"/>
          </ac:graphicFrameMkLst>
        </pc:graphicFrameChg>
        <pc:graphicFrameChg chg="add del mod modGraphic">
          <ac:chgData name="Paula Vázquez-Valero" userId="3a0e46d7-2099-40af-a155-aa45b68bfff3" providerId="ADAL" clId="{B5433985-EAC4-4894-A656-C8ECDE1CF731}" dt="2023-02-24T08:21:04.584" v="2839" actId="21"/>
          <ac:graphicFrameMkLst>
            <pc:docMk/>
            <pc:sldMk cId="588568530" sldId="936"/>
            <ac:graphicFrameMk id="6" creationId="{8755D08A-1CA8-6E76-D0DC-B562FF46A5EB}"/>
          </ac:graphicFrameMkLst>
        </pc:graphicFrameChg>
        <pc:graphicFrameChg chg="del">
          <ac:chgData name="Paula Vázquez-Valero" userId="3a0e46d7-2099-40af-a155-aa45b68bfff3" providerId="ADAL" clId="{B5433985-EAC4-4894-A656-C8ECDE1CF731}" dt="2023-02-24T08:20:27.448" v="2825" actId="478"/>
          <ac:graphicFrameMkLst>
            <pc:docMk/>
            <pc:sldMk cId="588568530" sldId="936"/>
            <ac:graphicFrameMk id="34" creationId="{E02FADEC-B27E-4513-8939-5AF3783D40D5}"/>
          </ac:graphicFrameMkLst>
        </pc:graphicFrameChg>
        <pc:picChg chg="add mod">
          <ac:chgData name="Paula Vázquez-Valero" userId="3a0e46d7-2099-40af-a155-aa45b68bfff3" providerId="ADAL" clId="{B5433985-EAC4-4894-A656-C8ECDE1CF731}" dt="2023-02-24T08:20:58.674" v="2836"/>
          <ac:picMkLst>
            <pc:docMk/>
            <pc:sldMk cId="588568530" sldId="936"/>
            <ac:picMk id="15" creationId="{3A203A0F-E821-291B-E0AE-5E47D1AAFFCC}"/>
          </ac:picMkLst>
        </pc:picChg>
        <pc:picChg chg="add mod">
          <ac:chgData name="Paula Vázquez-Valero" userId="3a0e46d7-2099-40af-a155-aa45b68bfff3" providerId="ADAL" clId="{B5433985-EAC4-4894-A656-C8ECDE1CF731}" dt="2023-02-24T08:24:05.291" v="3022" actId="14100"/>
          <ac:picMkLst>
            <pc:docMk/>
            <pc:sldMk cId="588568530" sldId="936"/>
            <ac:picMk id="17" creationId="{CB0507E5-0A50-BF2A-93AC-26C667E0EA15}"/>
          </ac:picMkLst>
        </pc:picChg>
        <pc:picChg chg="add mod ord">
          <ac:chgData name="Paula Vázquez-Valero" userId="3a0e46d7-2099-40af-a155-aa45b68bfff3" providerId="ADAL" clId="{B5433985-EAC4-4894-A656-C8ECDE1CF731}" dt="2023-02-24T08:24:45.059" v="3089" actId="1036"/>
          <ac:picMkLst>
            <pc:docMk/>
            <pc:sldMk cId="588568530" sldId="936"/>
            <ac:picMk id="19" creationId="{266CE54E-436F-B17D-B4A7-022907F9DFEE}"/>
          </ac:picMkLst>
        </pc:picChg>
        <pc:picChg chg="del">
          <ac:chgData name="Paula Vázquez-Valero" userId="3a0e46d7-2099-40af-a155-aa45b68bfff3" providerId="ADAL" clId="{B5433985-EAC4-4894-A656-C8ECDE1CF731}" dt="2023-02-24T08:20:36.991" v="2828" actId="478"/>
          <ac:picMkLst>
            <pc:docMk/>
            <pc:sldMk cId="588568530" sldId="936"/>
            <ac:picMk id="35" creationId="{864CADA7-847C-47D7-88EE-3741B9E4D05A}"/>
          </ac:picMkLst>
        </pc:picChg>
      </pc:sldChg>
      <pc:sldChg chg="addSp delSp modSp add del mod ord">
        <pc:chgData name="Paula Vázquez-Valero" userId="3a0e46d7-2099-40af-a155-aa45b68bfff3" providerId="ADAL" clId="{B5433985-EAC4-4894-A656-C8ECDE1CF731}" dt="2023-02-24T07:13:19.158" v="438" actId="2696"/>
        <pc:sldMkLst>
          <pc:docMk/>
          <pc:sldMk cId="4004708923" sldId="936"/>
        </pc:sldMkLst>
        <pc:spChg chg="del">
          <ac:chgData name="Paula Vázquez-Valero" userId="3a0e46d7-2099-40af-a155-aa45b68bfff3" providerId="ADAL" clId="{B5433985-EAC4-4894-A656-C8ECDE1CF731}" dt="2023-02-24T07:13:02.598" v="436" actId="478"/>
          <ac:spMkLst>
            <pc:docMk/>
            <pc:sldMk cId="4004708923" sldId="936"/>
            <ac:spMk id="4" creationId="{3D8C9E1F-1212-46AE-A731-F8A95E5865A1}"/>
          </ac:spMkLst>
        </pc:spChg>
        <pc:spChg chg="add del mod">
          <ac:chgData name="Paula Vázquez-Valero" userId="3a0e46d7-2099-40af-a155-aa45b68bfff3" providerId="ADAL" clId="{B5433985-EAC4-4894-A656-C8ECDE1CF731}" dt="2023-02-24T07:13:02.013" v="435"/>
          <ac:spMkLst>
            <pc:docMk/>
            <pc:sldMk cId="4004708923" sldId="936"/>
            <ac:spMk id="6" creationId="{DEDEC79D-0CE1-E629-F7DE-13653A23E9D0}"/>
          </ac:spMkLst>
        </pc:spChg>
        <pc:spChg chg="add mod">
          <ac:chgData name="Paula Vázquez-Valero" userId="3a0e46d7-2099-40af-a155-aa45b68bfff3" providerId="ADAL" clId="{B5433985-EAC4-4894-A656-C8ECDE1CF731}" dt="2023-02-24T07:13:02.744" v="437"/>
          <ac:spMkLst>
            <pc:docMk/>
            <pc:sldMk cId="4004708923" sldId="936"/>
            <ac:spMk id="7" creationId="{C1F3686E-8168-3D64-5B98-F97C56CE83C8}"/>
          </ac:spMkLst>
        </pc:spChg>
      </pc:sldChg>
      <pc:sldChg chg="del">
        <pc:chgData name="Paula Vázquez-Valero" userId="3a0e46d7-2099-40af-a155-aa45b68bfff3" providerId="ADAL" clId="{B5433985-EAC4-4894-A656-C8ECDE1CF731}" dt="2023-02-24T07:24:15.764" v="850" actId="47"/>
        <pc:sldMkLst>
          <pc:docMk/>
          <pc:sldMk cId="140812006" sldId="943"/>
        </pc:sldMkLst>
      </pc:sldChg>
      <pc:sldChg chg="del">
        <pc:chgData name="Paula Vázquez-Valero" userId="3a0e46d7-2099-40af-a155-aa45b68bfff3" providerId="ADAL" clId="{B5433985-EAC4-4894-A656-C8ECDE1CF731}" dt="2023-02-24T07:13:25.578" v="439" actId="47"/>
        <pc:sldMkLst>
          <pc:docMk/>
          <pc:sldMk cId="3535971875" sldId="944"/>
        </pc:sldMkLst>
      </pc:sldChg>
      <pc:sldChg chg="del">
        <pc:chgData name="Paula Vázquez-Valero" userId="3a0e46d7-2099-40af-a155-aa45b68bfff3" providerId="ADAL" clId="{B5433985-EAC4-4894-A656-C8ECDE1CF731}" dt="2023-02-24T07:13:25.578" v="439" actId="47"/>
        <pc:sldMkLst>
          <pc:docMk/>
          <pc:sldMk cId="1225523324" sldId="945"/>
        </pc:sldMkLst>
      </pc:sldChg>
      <pc:sldChg chg="del">
        <pc:chgData name="Paula Vázquez-Valero" userId="3a0e46d7-2099-40af-a155-aa45b68bfff3" providerId="ADAL" clId="{B5433985-EAC4-4894-A656-C8ECDE1CF731}" dt="2023-02-24T07:13:25.578" v="439" actId="47"/>
        <pc:sldMkLst>
          <pc:docMk/>
          <pc:sldMk cId="3856744167" sldId="946"/>
        </pc:sldMkLst>
      </pc:sldChg>
      <pc:sldChg chg="del">
        <pc:chgData name="Paula Vázquez-Valero" userId="3a0e46d7-2099-40af-a155-aa45b68bfff3" providerId="ADAL" clId="{B5433985-EAC4-4894-A656-C8ECDE1CF731}" dt="2023-02-24T07:13:25.578" v="439" actId="47"/>
        <pc:sldMkLst>
          <pc:docMk/>
          <pc:sldMk cId="1131695079" sldId="947"/>
        </pc:sldMkLst>
      </pc:sldChg>
      <pc:sldChg chg="addSp delSp modSp mod delAnim modAnim">
        <pc:chgData name="Paula Vázquez-Valero" userId="3a0e46d7-2099-40af-a155-aa45b68bfff3" providerId="ADAL" clId="{B5433985-EAC4-4894-A656-C8ECDE1CF731}" dt="2023-02-24T08:30:51.693" v="3542" actId="14734"/>
        <pc:sldMkLst>
          <pc:docMk/>
          <pc:sldMk cId="4134755157" sldId="948"/>
        </pc:sldMkLst>
        <pc:spChg chg="mod">
          <ac:chgData name="Paula Vázquez-Valero" userId="3a0e46d7-2099-40af-a155-aa45b68bfff3" providerId="ADAL" clId="{B5433985-EAC4-4894-A656-C8ECDE1CF731}" dt="2023-02-24T07:13:44.910" v="449" actId="20577"/>
          <ac:spMkLst>
            <pc:docMk/>
            <pc:sldMk cId="4134755157" sldId="948"/>
            <ac:spMk id="2" creationId="{9E5D7D67-0354-4144-9687-63666CDEA2E4}"/>
          </ac:spMkLst>
        </pc:spChg>
        <pc:spChg chg="add mod">
          <ac:chgData name="Paula Vázquez-Valero" userId="3a0e46d7-2099-40af-a155-aa45b68bfff3" providerId="ADAL" clId="{B5433985-EAC4-4894-A656-C8ECDE1CF731}" dt="2023-02-24T07:13:32.296" v="442"/>
          <ac:spMkLst>
            <pc:docMk/>
            <pc:sldMk cId="4134755157" sldId="948"/>
            <ac:spMk id="3" creationId="{67684A09-8A3B-0130-C892-8A6E92FD6D87}"/>
          </ac:spMkLst>
        </pc:spChg>
        <pc:spChg chg="add del mod">
          <ac:chgData name="Paula Vázquez-Valero" userId="3a0e46d7-2099-40af-a155-aa45b68bfff3" providerId="ADAL" clId="{B5433985-EAC4-4894-A656-C8ECDE1CF731}" dt="2023-02-24T08:29:19.498" v="3426" actId="478"/>
          <ac:spMkLst>
            <pc:docMk/>
            <pc:sldMk cId="4134755157" sldId="948"/>
            <ac:spMk id="5" creationId="{6DB61C36-5302-6436-5EFB-EC4BC51A9B43}"/>
          </ac:spMkLst>
        </pc:spChg>
        <pc:spChg chg="add mod">
          <ac:chgData name="Paula Vázquez-Valero" userId="3a0e46d7-2099-40af-a155-aa45b68bfff3" providerId="ADAL" clId="{B5433985-EAC4-4894-A656-C8ECDE1CF731}" dt="2023-02-24T08:27:16.069" v="3245" actId="20577"/>
          <ac:spMkLst>
            <pc:docMk/>
            <pc:sldMk cId="4134755157" sldId="948"/>
            <ac:spMk id="6" creationId="{7033EF5B-C77A-636F-5E0A-F0A88DE247BC}"/>
          </ac:spMkLst>
        </pc:spChg>
        <pc:spChg chg="add mod">
          <ac:chgData name="Paula Vázquez-Valero" userId="3a0e46d7-2099-40af-a155-aa45b68bfff3" providerId="ADAL" clId="{B5433985-EAC4-4894-A656-C8ECDE1CF731}" dt="2023-02-24T08:29:48.354" v="3463" actId="20577"/>
          <ac:spMkLst>
            <pc:docMk/>
            <pc:sldMk cId="4134755157" sldId="948"/>
            <ac:spMk id="7" creationId="{719377C8-F6AB-2798-AC1F-39F45D0CCE55}"/>
          </ac:spMkLst>
        </pc:spChg>
        <pc:spChg chg="add mod">
          <ac:chgData name="Paula Vázquez-Valero" userId="3a0e46d7-2099-40af-a155-aa45b68bfff3" providerId="ADAL" clId="{B5433985-EAC4-4894-A656-C8ECDE1CF731}" dt="2023-02-24T08:27:21.592" v="3261" actId="20577"/>
          <ac:spMkLst>
            <pc:docMk/>
            <pc:sldMk cId="4134755157" sldId="948"/>
            <ac:spMk id="8" creationId="{66A69160-6540-B8DA-55D7-4F45A61E6061}"/>
          </ac:spMkLst>
        </pc:spChg>
        <pc:spChg chg="add mod">
          <ac:chgData name="Paula Vázquez-Valero" userId="3a0e46d7-2099-40af-a155-aa45b68bfff3" providerId="ADAL" clId="{B5433985-EAC4-4894-A656-C8ECDE1CF731}" dt="2023-02-24T08:29:28.995" v="3431" actId="20577"/>
          <ac:spMkLst>
            <pc:docMk/>
            <pc:sldMk cId="4134755157" sldId="948"/>
            <ac:spMk id="9" creationId="{D366D31F-30FD-7FE5-8389-3DDFB7901AAC}"/>
          </ac:spMkLst>
        </pc:spChg>
        <pc:spChg chg="add mod">
          <ac:chgData name="Paula Vázquez-Valero" userId="3a0e46d7-2099-40af-a155-aa45b68bfff3" providerId="ADAL" clId="{B5433985-EAC4-4894-A656-C8ECDE1CF731}" dt="2023-02-24T08:29:34.309" v="3441"/>
          <ac:spMkLst>
            <pc:docMk/>
            <pc:sldMk cId="4134755157" sldId="948"/>
            <ac:spMk id="10" creationId="{90A75F58-157D-1F30-3C39-F4BD0589795C}"/>
          </ac:spMkLst>
        </pc:spChg>
        <pc:spChg chg="add mod">
          <ac:chgData name="Paula Vázquez-Valero" userId="3a0e46d7-2099-40af-a155-aa45b68bfff3" providerId="ADAL" clId="{B5433985-EAC4-4894-A656-C8ECDE1CF731}" dt="2023-02-24T08:29:37.437" v="3453" actId="20577"/>
          <ac:spMkLst>
            <pc:docMk/>
            <pc:sldMk cId="4134755157" sldId="948"/>
            <ac:spMk id="11" creationId="{138F9C78-DB75-B386-1870-E9214D7A799E}"/>
          </ac:spMkLst>
        </pc:spChg>
        <pc:spChg chg="add mod">
          <ac:chgData name="Paula Vázquez-Valero" userId="3a0e46d7-2099-40af-a155-aa45b68bfff3" providerId="ADAL" clId="{B5433985-EAC4-4894-A656-C8ECDE1CF731}" dt="2023-02-24T08:29:59.722" v="3477" actId="20577"/>
          <ac:spMkLst>
            <pc:docMk/>
            <pc:sldMk cId="4134755157" sldId="948"/>
            <ac:spMk id="12" creationId="{2F508262-1F23-E4B3-344F-C05B97AF03CC}"/>
          </ac:spMkLst>
        </pc:spChg>
        <pc:spChg chg="add mod">
          <ac:chgData name="Paula Vázquez-Valero" userId="3a0e46d7-2099-40af-a155-aa45b68bfff3" providerId="ADAL" clId="{B5433985-EAC4-4894-A656-C8ECDE1CF731}" dt="2023-02-24T08:30:02.223" v="3482" actId="20577"/>
          <ac:spMkLst>
            <pc:docMk/>
            <pc:sldMk cId="4134755157" sldId="948"/>
            <ac:spMk id="13" creationId="{8AEB977E-3D8D-2B85-7406-D45F70CB5B93}"/>
          </ac:spMkLst>
        </pc:spChg>
        <pc:spChg chg="add mod">
          <ac:chgData name="Paula Vázquez-Valero" userId="3a0e46d7-2099-40af-a155-aa45b68bfff3" providerId="ADAL" clId="{B5433985-EAC4-4894-A656-C8ECDE1CF731}" dt="2023-02-24T08:30:04.836" v="3484" actId="20577"/>
          <ac:spMkLst>
            <pc:docMk/>
            <pc:sldMk cId="4134755157" sldId="948"/>
            <ac:spMk id="14" creationId="{33B19CF0-26F1-6AC1-901A-64194CD8FB1F}"/>
          </ac:spMkLst>
        </pc:spChg>
        <pc:spChg chg="add mod">
          <ac:chgData name="Paula Vázquez-Valero" userId="3a0e46d7-2099-40af-a155-aa45b68bfff3" providerId="ADAL" clId="{B5433985-EAC4-4894-A656-C8ECDE1CF731}" dt="2023-02-24T08:30:11.542" v="3494" actId="20577"/>
          <ac:spMkLst>
            <pc:docMk/>
            <pc:sldMk cId="4134755157" sldId="948"/>
            <ac:spMk id="15" creationId="{6C63BE88-80A0-4ECA-3556-A288A3E25FA4}"/>
          </ac:spMkLst>
        </pc:spChg>
        <pc:spChg chg="add mod">
          <ac:chgData name="Paula Vázquez-Valero" userId="3a0e46d7-2099-40af-a155-aa45b68bfff3" providerId="ADAL" clId="{B5433985-EAC4-4894-A656-C8ECDE1CF731}" dt="2023-02-24T08:30:14.831" v="3499" actId="20577"/>
          <ac:spMkLst>
            <pc:docMk/>
            <pc:sldMk cId="4134755157" sldId="948"/>
            <ac:spMk id="16" creationId="{39802D19-2FF6-A965-B031-1813AC7714E9}"/>
          </ac:spMkLst>
        </pc:spChg>
        <pc:spChg chg="add mod">
          <ac:chgData name="Paula Vázquez-Valero" userId="3a0e46d7-2099-40af-a155-aa45b68bfff3" providerId="ADAL" clId="{B5433985-EAC4-4894-A656-C8ECDE1CF731}" dt="2023-02-24T08:30:23.758" v="3512" actId="688"/>
          <ac:spMkLst>
            <pc:docMk/>
            <pc:sldMk cId="4134755157" sldId="948"/>
            <ac:spMk id="17" creationId="{352C4E00-5243-6062-9E92-9D55DDD52F57}"/>
          </ac:spMkLst>
        </pc:spChg>
        <pc:spChg chg="add mod">
          <ac:chgData name="Paula Vázquez-Valero" userId="3a0e46d7-2099-40af-a155-aa45b68bfff3" providerId="ADAL" clId="{B5433985-EAC4-4894-A656-C8ECDE1CF731}" dt="2023-02-24T08:30:30.126" v="3519" actId="20577"/>
          <ac:spMkLst>
            <pc:docMk/>
            <pc:sldMk cId="4134755157" sldId="948"/>
            <ac:spMk id="18" creationId="{1A20AF88-B150-3283-5C40-63345CBF5614}"/>
          </ac:spMkLst>
        </pc:spChg>
        <pc:spChg chg="mod">
          <ac:chgData name="Paula Vázquez-Valero" userId="3a0e46d7-2099-40af-a155-aa45b68bfff3" providerId="ADAL" clId="{B5433985-EAC4-4894-A656-C8ECDE1CF731}" dt="2023-02-24T07:13:59.627" v="457" actId="1036"/>
          <ac:spMkLst>
            <pc:docMk/>
            <pc:sldMk cId="4134755157" sldId="948"/>
            <ac:spMk id="20" creationId="{902C8F7A-60E1-47BA-A5D2-269092E24632}"/>
          </ac:spMkLst>
        </pc:spChg>
        <pc:spChg chg="add mod">
          <ac:chgData name="Paula Vázquez-Valero" userId="3a0e46d7-2099-40af-a155-aa45b68bfff3" providerId="ADAL" clId="{B5433985-EAC4-4894-A656-C8ECDE1CF731}" dt="2023-02-24T08:30:32.573" v="3527" actId="20577"/>
          <ac:spMkLst>
            <pc:docMk/>
            <pc:sldMk cId="4134755157" sldId="948"/>
            <ac:spMk id="21" creationId="{EE654824-D7CB-F942-2DAD-B00F431B1DC4}"/>
          </ac:spMkLst>
        </pc:spChg>
        <pc:spChg chg="add mod">
          <ac:chgData name="Paula Vázquez-Valero" userId="3a0e46d7-2099-40af-a155-aa45b68bfff3" providerId="ADAL" clId="{B5433985-EAC4-4894-A656-C8ECDE1CF731}" dt="2023-02-24T08:30:37.770" v="3538" actId="20577"/>
          <ac:spMkLst>
            <pc:docMk/>
            <pc:sldMk cId="4134755157" sldId="948"/>
            <ac:spMk id="22" creationId="{28048E7B-CBC5-845B-189D-367427EA629F}"/>
          </ac:spMkLst>
        </pc:spChg>
        <pc:spChg chg="del">
          <ac:chgData name="Paula Vázquez-Valero" userId="3a0e46d7-2099-40af-a155-aa45b68bfff3" providerId="ADAL" clId="{B5433985-EAC4-4894-A656-C8ECDE1CF731}" dt="2023-02-24T07:13:47.488" v="450" actId="478"/>
          <ac:spMkLst>
            <pc:docMk/>
            <pc:sldMk cId="4134755157" sldId="948"/>
            <ac:spMk id="28" creationId="{E8D0F3FD-6674-482F-AD86-CC59DF404CE2}"/>
          </ac:spMkLst>
        </pc:spChg>
        <pc:spChg chg="del">
          <ac:chgData name="Paula Vázquez-Valero" userId="3a0e46d7-2099-40af-a155-aa45b68bfff3" providerId="ADAL" clId="{B5433985-EAC4-4894-A656-C8ECDE1CF731}" dt="2023-02-24T07:13:31.996" v="441" actId="478"/>
          <ac:spMkLst>
            <pc:docMk/>
            <pc:sldMk cId="4134755157" sldId="948"/>
            <ac:spMk id="33" creationId="{F6EBF477-5B38-42D2-8306-ABF1F35CD572}"/>
          </ac:spMkLst>
        </pc:spChg>
        <pc:spChg chg="mod">
          <ac:chgData name="Paula Vázquez-Valero" userId="3a0e46d7-2099-40af-a155-aa45b68bfff3" providerId="ADAL" clId="{B5433985-EAC4-4894-A656-C8ECDE1CF731}" dt="2023-02-24T08:27:03.065" v="3226" actId="20577"/>
          <ac:spMkLst>
            <pc:docMk/>
            <pc:sldMk cId="4134755157" sldId="948"/>
            <ac:spMk id="54" creationId="{13D71F2A-16AF-4A07-9E21-E2C0CC74C153}"/>
          </ac:spMkLst>
        </pc:spChg>
        <pc:spChg chg="mod">
          <ac:chgData name="Paula Vázquez-Valero" userId="3a0e46d7-2099-40af-a155-aa45b68bfff3" providerId="ADAL" clId="{B5433985-EAC4-4894-A656-C8ECDE1CF731}" dt="2023-02-24T08:27:05.540" v="3230" actId="20577"/>
          <ac:spMkLst>
            <pc:docMk/>
            <pc:sldMk cId="4134755157" sldId="948"/>
            <ac:spMk id="55" creationId="{8E7E88DD-FBC5-468A-AD40-981AD2499DFB}"/>
          </ac:spMkLst>
        </pc:spChg>
        <pc:spChg chg="mod">
          <ac:chgData name="Paula Vázquez-Valero" userId="3a0e46d7-2099-40af-a155-aa45b68bfff3" providerId="ADAL" clId="{B5433985-EAC4-4894-A656-C8ECDE1CF731}" dt="2023-02-24T08:27:09.501" v="3241" actId="20577"/>
          <ac:spMkLst>
            <pc:docMk/>
            <pc:sldMk cId="4134755157" sldId="948"/>
            <ac:spMk id="56" creationId="{79D09302-A4AF-421C-ABA6-0D37DEF7A1B8}"/>
          </ac:spMkLst>
        </pc:spChg>
        <pc:spChg chg="del">
          <ac:chgData name="Paula Vázquez-Valero" userId="3a0e46d7-2099-40af-a155-aa45b68bfff3" providerId="ADAL" clId="{B5433985-EAC4-4894-A656-C8ECDE1CF731}" dt="2023-02-24T07:14:09.503" v="459" actId="478"/>
          <ac:spMkLst>
            <pc:docMk/>
            <pc:sldMk cId="4134755157" sldId="948"/>
            <ac:spMk id="57" creationId="{3A49D3B9-70E6-429E-B993-B6674EBDF095}"/>
          </ac:spMkLst>
        </pc:spChg>
        <pc:spChg chg="del">
          <ac:chgData name="Paula Vázquez-Valero" userId="3a0e46d7-2099-40af-a155-aa45b68bfff3" providerId="ADAL" clId="{B5433985-EAC4-4894-A656-C8ECDE1CF731}" dt="2023-02-24T07:14:09.503" v="459" actId="478"/>
          <ac:spMkLst>
            <pc:docMk/>
            <pc:sldMk cId="4134755157" sldId="948"/>
            <ac:spMk id="58" creationId="{65E34EA1-9D24-466A-A6F1-7CE3FFC5E279}"/>
          </ac:spMkLst>
        </pc:spChg>
        <pc:spChg chg="del">
          <ac:chgData name="Paula Vázquez-Valero" userId="3a0e46d7-2099-40af-a155-aa45b68bfff3" providerId="ADAL" clId="{B5433985-EAC4-4894-A656-C8ECDE1CF731}" dt="2023-02-24T07:14:09.503" v="459" actId="478"/>
          <ac:spMkLst>
            <pc:docMk/>
            <pc:sldMk cId="4134755157" sldId="948"/>
            <ac:spMk id="59" creationId="{60DD9CD9-C857-4BA1-BA3A-2F2F19249444}"/>
          </ac:spMkLst>
        </pc:spChg>
        <pc:spChg chg="del">
          <ac:chgData name="Paula Vázquez-Valero" userId="3a0e46d7-2099-40af-a155-aa45b68bfff3" providerId="ADAL" clId="{B5433985-EAC4-4894-A656-C8ECDE1CF731}" dt="2023-02-24T07:14:02.422" v="458" actId="478"/>
          <ac:spMkLst>
            <pc:docMk/>
            <pc:sldMk cId="4134755157" sldId="948"/>
            <ac:spMk id="60" creationId="{BAF6C47D-C68B-46B3-AF1F-AD7121C530E3}"/>
          </ac:spMkLst>
        </pc:spChg>
        <pc:spChg chg="del">
          <ac:chgData name="Paula Vázquez-Valero" userId="3a0e46d7-2099-40af-a155-aa45b68bfff3" providerId="ADAL" clId="{B5433985-EAC4-4894-A656-C8ECDE1CF731}" dt="2023-02-24T07:14:02.422" v="458" actId="478"/>
          <ac:spMkLst>
            <pc:docMk/>
            <pc:sldMk cId="4134755157" sldId="948"/>
            <ac:spMk id="61" creationId="{043F40DE-EF64-4213-B68D-AA4CEC430A71}"/>
          </ac:spMkLst>
        </pc:spChg>
        <pc:spChg chg="del">
          <ac:chgData name="Paula Vázquez-Valero" userId="3a0e46d7-2099-40af-a155-aa45b68bfff3" providerId="ADAL" clId="{B5433985-EAC4-4894-A656-C8ECDE1CF731}" dt="2023-02-24T07:14:02.422" v="458" actId="478"/>
          <ac:spMkLst>
            <pc:docMk/>
            <pc:sldMk cId="4134755157" sldId="948"/>
            <ac:spMk id="62" creationId="{7A3CA6E2-EAE7-4AB8-B4D0-5A61BDACAC38}"/>
          </ac:spMkLst>
        </pc:spChg>
        <pc:spChg chg="del">
          <ac:chgData name="Paula Vázquez-Valero" userId="3a0e46d7-2099-40af-a155-aa45b68bfff3" providerId="ADAL" clId="{B5433985-EAC4-4894-A656-C8ECDE1CF731}" dt="2023-02-24T07:14:02.422" v="458" actId="478"/>
          <ac:spMkLst>
            <pc:docMk/>
            <pc:sldMk cId="4134755157" sldId="948"/>
            <ac:spMk id="63" creationId="{F6958ABA-A050-4950-A8D8-242649851302}"/>
          </ac:spMkLst>
        </pc:spChg>
        <pc:spChg chg="del">
          <ac:chgData name="Paula Vázquez-Valero" userId="3a0e46d7-2099-40af-a155-aa45b68bfff3" providerId="ADAL" clId="{B5433985-EAC4-4894-A656-C8ECDE1CF731}" dt="2023-02-24T07:14:02.422" v="458" actId="478"/>
          <ac:spMkLst>
            <pc:docMk/>
            <pc:sldMk cId="4134755157" sldId="948"/>
            <ac:spMk id="64" creationId="{32BAA5BC-CB21-43F2-B3F8-F465E6C6534C}"/>
          </ac:spMkLst>
        </pc:spChg>
        <pc:spChg chg="del">
          <ac:chgData name="Paula Vázquez-Valero" userId="3a0e46d7-2099-40af-a155-aa45b68bfff3" providerId="ADAL" clId="{B5433985-EAC4-4894-A656-C8ECDE1CF731}" dt="2023-02-24T07:14:02.422" v="458" actId="478"/>
          <ac:spMkLst>
            <pc:docMk/>
            <pc:sldMk cId="4134755157" sldId="948"/>
            <ac:spMk id="65" creationId="{896C1059-FF57-43C1-A90B-45BFA8AD75E8}"/>
          </ac:spMkLst>
        </pc:spChg>
        <pc:spChg chg="del">
          <ac:chgData name="Paula Vázquez-Valero" userId="3a0e46d7-2099-40af-a155-aa45b68bfff3" providerId="ADAL" clId="{B5433985-EAC4-4894-A656-C8ECDE1CF731}" dt="2023-02-24T07:14:02.422" v="458" actId="478"/>
          <ac:spMkLst>
            <pc:docMk/>
            <pc:sldMk cId="4134755157" sldId="948"/>
            <ac:spMk id="66" creationId="{2CF60C0F-D5E4-4956-85D2-7614F4918EBE}"/>
          </ac:spMkLst>
        </pc:spChg>
        <pc:spChg chg="del">
          <ac:chgData name="Paula Vázquez-Valero" userId="3a0e46d7-2099-40af-a155-aa45b68bfff3" providerId="ADAL" clId="{B5433985-EAC4-4894-A656-C8ECDE1CF731}" dt="2023-02-24T07:14:02.422" v="458" actId="478"/>
          <ac:spMkLst>
            <pc:docMk/>
            <pc:sldMk cId="4134755157" sldId="948"/>
            <ac:spMk id="67" creationId="{7DCA4893-05F2-410E-A3A2-1D32444891F4}"/>
          </ac:spMkLst>
        </pc:spChg>
        <pc:spChg chg="del">
          <ac:chgData name="Paula Vázquez-Valero" userId="3a0e46d7-2099-40af-a155-aa45b68bfff3" providerId="ADAL" clId="{B5433985-EAC4-4894-A656-C8ECDE1CF731}" dt="2023-02-24T07:14:02.422" v="458" actId="478"/>
          <ac:spMkLst>
            <pc:docMk/>
            <pc:sldMk cId="4134755157" sldId="948"/>
            <ac:spMk id="68" creationId="{44C68231-7D7B-48B1-BE28-5AA4C83CE289}"/>
          </ac:spMkLst>
        </pc:spChg>
        <pc:spChg chg="del">
          <ac:chgData name="Paula Vázquez-Valero" userId="3a0e46d7-2099-40af-a155-aa45b68bfff3" providerId="ADAL" clId="{B5433985-EAC4-4894-A656-C8ECDE1CF731}" dt="2023-02-24T07:14:02.422" v="458" actId="478"/>
          <ac:spMkLst>
            <pc:docMk/>
            <pc:sldMk cId="4134755157" sldId="948"/>
            <ac:spMk id="69" creationId="{BBDB1E49-09F2-4543-A081-72E6ED8C2B28}"/>
          </ac:spMkLst>
        </pc:spChg>
        <pc:spChg chg="del">
          <ac:chgData name="Paula Vázquez-Valero" userId="3a0e46d7-2099-40af-a155-aa45b68bfff3" providerId="ADAL" clId="{B5433985-EAC4-4894-A656-C8ECDE1CF731}" dt="2023-02-24T07:14:02.422" v="458" actId="478"/>
          <ac:spMkLst>
            <pc:docMk/>
            <pc:sldMk cId="4134755157" sldId="948"/>
            <ac:spMk id="70" creationId="{E24DCAC2-1AA3-4BA5-B5F3-4E4902680F5D}"/>
          </ac:spMkLst>
        </pc:spChg>
        <pc:spChg chg="del">
          <ac:chgData name="Paula Vázquez-Valero" userId="3a0e46d7-2099-40af-a155-aa45b68bfff3" providerId="ADAL" clId="{B5433985-EAC4-4894-A656-C8ECDE1CF731}" dt="2023-02-24T07:14:02.422" v="458" actId="478"/>
          <ac:spMkLst>
            <pc:docMk/>
            <pc:sldMk cId="4134755157" sldId="948"/>
            <ac:spMk id="71" creationId="{265289F3-7170-4C48-8921-C5BDCC596539}"/>
          </ac:spMkLst>
        </pc:spChg>
        <pc:graphicFrameChg chg="mod modGraphic">
          <ac:chgData name="Paula Vázquez-Valero" userId="3a0e46d7-2099-40af-a155-aa45b68bfff3" providerId="ADAL" clId="{B5433985-EAC4-4894-A656-C8ECDE1CF731}" dt="2023-02-24T08:30:51.693" v="3542" actId="14734"/>
          <ac:graphicFrameMkLst>
            <pc:docMk/>
            <pc:sldMk cId="4134755157" sldId="948"/>
            <ac:graphicFrameMk id="72" creationId="{01CDDC8D-F56F-46FB-A324-83F96C7BFAE3}"/>
          </ac:graphicFrameMkLst>
        </pc:graphicFrameChg>
      </pc:sldChg>
      <pc:sldChg chg="addSp delSp modSp mod delAnim modAnim modNotesTx">
        <pc:chgData name="Paula Vázquez-Valero" userId="3a0e46d7-2099-40af-a155-aa45b68bfff3" providerId="ADAL" clId="{B5433985-EAC4-4894-A656-C8ECDE1CF731}" dt="2023-02-24T08:27:34.871" v="3263" actId="5793"/>
        <pc:sldMkLst>
          <pc:docMk/>
          <pc:sldMk cId="1614989165" sldId="949"/>
        </pc:sldMkLst>
        <pc:spChg chg="mod">
          <ac:chgData name="Paula Vázquez-Valero" userId="3a0e46d7-2099-40af-a155-aa45b68bfff3" providerId="ADAL" clId="{B5433985-EAC4-4894-A656-C8ECDE1CF731}" dt="2023-02-24T07:08:54.840" v="423" actId="1036"/>
          <ac:spMkLst>
            <pc:docMk/>
            <pc:sldMk cId="1614989165" sldId="949"/>
            <ac:spMk id="2" creationId="{9E5D7D67-0354-4144-9687-63666CDEA2E4}"/>
          </ac:spMkLst>
        </pc:spChg>
        <pc:spChg chg="add mod">
          <ac:chgData name="Paula Vázquez-Valero" userId="3a0e46d7-2099-40af-a155-aa45b68bfff3" providerId="ADAL" clId="{B5433985-EAC4-4894-A656-C8ECDE1CF731}" dt="2023-02-24T07:08:21.005" v="400"/>
          <ac:spMkLst>
            <pc:docMk/>
            <pc:sldMk cId="1614989165" sldId="949"/>
            <ac:spMk id="3" creationId="{F01CF1BC-CA50-9547-3BD4-BB7B1E6BEA94}"/>
          </ac:spMkLst>
        </pc:spChg>
        <pc:spChg chg="add del mod">
          <ac:chgData name="Paula Vázquez-Valero" userId="3a0e46d7-2099-40af-a155-aa45b68bfff3" providerId="ADAL" clId="{B5433985-EAC4-4894-A656-C8ECDE1CF731}" dt="2023-02-24T07:26:24.903" v="981" actId="478"/>
          <ac:spMkLst>
            <pc:docMk/>
            <pc:sldMk cId="1614989165" sldId="949"/>
            <ac:spMk id="5" creationId="{984FC48F-4EDF-B570-65F8-4D31338616EF}"/>
          </ac:spMkLst>
        </pc:spChg>
        <pc:spChg chg="add mod">
          <ac:chgData name="Paula Vázquez-Valero" userId="3a0e46d7-2099-40af-a155-aa45b68bfff3" providerId="ADAL" clId="{B5433985-EAC4-4894-A656-C8ECDE1CF731}" dt="2023-02-24T07:26:05.165" v="979" actId="14100"/>
          <ac:spMkLst>
            <pc:docMk/>
            <pc:sldMk cId="1614989165" sldId="949"/>
            <ac:spMk id="6" creationId="{4EB76DA7-0A29-8D6F-3ABF-D317DC0E65D6}"/>
          </ac:spMkLst>
        </pc:spChg>
        <pc:spChg chg="add mod">
          <ac:chgData name="Paula Vázquez-Valero" userId="3a0e46d7-2099-40af-a155-aa45b68bfff3" providerId="ADAL" clId="{B5433985-EAC4-4894-A656-C8ECDE1CF731}" dt="2023-02-24T07:25:50.455" v="967" actId="1038"/>
          <ac:spMkLst>
            <pc:docMk/>
            <pc:sldMk cId="1614989165" sldId="949"/>
            <ac:spMk id="7" creationId="{B9F49DC4-6C42-D17C-AD44-2DC3AD2C03D8}"/>
          </ac:spMkLst>
        </pc:spChg>
        <pc:spChg chg="add mod">
          <ac:chgData name="Paula Vázquez-Valero" userId="3a0e46d7-2099-40af-a155-aa45b68bfff3" providerId="ADAL" clId="{B5433985-EAC4-4894-A656-C8ECDE1CF731}" dt="2023-02-24T07:25:55.868" v="976" actId="1035"/>
          <ac:spMkLst>
            <pc:docMk/>
            <pc:sldMk cId="1614989165" sldId="949"/>
            <ac:spMk id="8" creationId="{FDEFFF11-763B-630E-D640-9C32B975F5C3}"/>
          </ac:spMkLst>
        </pc:spChg>
        <pc:spChg chg="add del mod">
          <ac:chgData name="Paula Vázquez-Valero" userId="3a0e46d7-2099-40af-a155-aa45b68bfff3" providerId="ADAL" clId="{B5433985-EAC4-4894-A656-C8ECDE1CF731}" dt="2023-02-24T07:26:14.043" v="980" actId="478"/>
          <ac:spMkLst>
            <pc:docMk/>
            <pc:sldMk cId="1614989165" sldId="949"/>
            <ac:spMk id="9" creationId="{23ADFC04-0AEE-C6A2-131F-5FC0F1189A4A}"/>
          </ac:spMkLst>
        </pc:spChg>
        <pc:spChg chg="add del mod">
          <ac:chgData name="Paula Vázquez-Valero" userId="3a0e46d7-2099-40af-a155-aa45b68bfff3" providerId="ADAL" clId="{B5433985-EAC4-4894-A656-C8ECDE1CF731}" dt="2023-02-24T07:26:14.043" v="980" actId="478"/>
          <ac:spMkLst>
            <pc:docMk/>
            <pc:sldMk cId="1614989165" sldId="949"/>
            <ac:spMk id="10" creationId="{735EEB1B-0976-9301-2E56-7FFE96C810AE}"/>
          </ac:spMkLst>
        </pc:spChg>
        <pc:spChg chg="add del mod">
          <ac:chgData name="Paula Vázquez-Valero" userId="3a0e46d7-2099-40af-a155-aa45b68bfff3" providerId="ADAL" clId="{B5433985-EAC4-4894-A656-C8ECDE1CF731}" dt="2023-02-24T07:26:14.043" v="980" actId="478"/>
          <ac:spMkLst>
            <pc:docMk/>
            <pc:sldMk cId="1614989165" sldId="949"/>
            <ac:spMk id="11" creationId="{DDCCB57E-F76B-0547-B534-AF72B1C66B12}"/>
          </ac:spMkLst>
        </pc:spChg>
        <pc:spChg chg="add del mod">
          <ac:chgData name="Paula Vázquez-Valero" userId="3a0e46d7-2099-40af-a155-aa45b68bfff3" providerId="ADAL" clId="{B5433985-EAC4-4894-A656-C8ECDE1CF731}" dt="2023-02-24T07:26:14.043" v="980" actId="478"/>
          <ac:spMkLst>
            <pc:docMk/>
            <pc:sldMk cId="1614989165" sldId="949"/>
            <ac:spMk id="12" creationId="{7A38D633-7FCB-DDE7-B99B-5AE7C8251452}"/>
          </ac:spMkLst>
        </pc:spChg>
        <pc:spChg chg="add del mod">
          <ac:chgData name="Paula Vázquez-Valero" userId="3a0e46d7-2099-40af-a155-aa45b68bfff3" providerId="ADAL" clId="{B5433985-EAC4-4894-A656-C8ECDE1CF731}" dt="2023-02-24T07:26:14.043" v="980" actId="478"/>
          <ac:spMkLst>
            <pc:docMk/>
            <pc:sldMk cId="1614989165" sldId="949"/>
            <ac:spMk id="13" creationId="{DB60A3F6-5D24-F53C-9610-28058628BB3A}"/>
          </ac:spMkLst>
        </pc:spChg>
        <pc:spChg chg="add del mod">
          <ac:chgData name="Paula Vázquez-Valero" userId="3a0e46d7-2099-40af-a155-aa45b68bfff3" providerId="ADAL" clId="{B5433985-EAC4-4894-A656-C8ECDE1CF731}" dt="2023-02-24T07:26:14.043" v="980" actId="478"/>
          <ac:spMkLst>
            <pc:docMk/>
            <pc:sldMk cId="1614989165" sldId="949"/>
            <ac:spMk id="14" creationId="{8424CCAB-5830-8937-10B9-65486E85D6DA}"/>
          </ac:spMkLst>
        </pc:spChg>
        <pc:spChg chg="add del mod">
          <ac:chgData name="Paula Vázquez-Valero" userId="3a0e46d7-2099-40af-a155-aa45b68bfff3" providerId="ADAL" clId="{B5433985-EAC4-4894-A656-C8ECDE1CF731}" dt="2023-02-24T07:28:42.292" v="1171" actId="478"/>
          <ac:spMkLst>
            <pc:docMk/>
            <pc:sldMk cId="1614989165" sldId="949"/>
            <ac:spMk id="16" creationId="{570B29A2-E51E-3506-1227-9D9ADA7D3B59}"/>
          </ac:spMkLst>
        </pc:spChg>
        <pc:spChg chg="add mod">
          <ac:chgData name="Paula Vázquez-Valero" userId="3a0e46d7-2099-40af-a155-aa45b68bfff3" providerId="ADAL" clId="{B5433985-EAC4-4894-A656-C8ECDE1CF731}" dt="2023-02-24T07:27:09.442" v="1031" actId="20577"/>
          <ac:spMkLst>
            <pc:docMk/>
            <pc:sldMk cId="1614989165" sldId="949"/>
            <ac:spMk id="17" creationId="{F5A71A84-1F85-25C8-89E7-50F7DB27B54E}"/>
          </ac:spMkLst>
        </pc:spChg>
        <pc:spChg chg="add mod">
          <ac:chgData name="Paula Vázquez-Valero" userId="3a0e46d7-2099-40af-a155-aa45b68bfff3" providerId="ADAL" clId="{B5433985-EAC4-4894-A656-C8ECDE1CF731}" dt="2023-02-24T07:27:13.919" v="1040" actId="20577"/>
          <ac:spMkLst>
            <pc:docMk/>
            <pc:sldMk cId="1614989165" sldId="949"/>
            <ac:spMk id="18" creationId="{33AAA95A-B009-1575-BFBD-63A80C0C8DCC}"/>
          </ac:spMkLst>
        </pc:spChg>
        <pc:spChg chg="mod">
          <ac:chgData name="Paula Vázquez-Valero" userId="3a0e46d7-2099-40af-a155-aa45b68bfff3" providerId="ADAL" clId="{B5433985-EAC4-4894-A656-C8ECDE1CF731}" dt="2023-02-24T07:08:58.047" v="426" actId="1036"/>
          <ac:spMkLst>
            <pc:docMk/>
            <pc:sldMk cId="1614989165" sldId="949"/>
            <ac:spMk id="20" creationId="{902C8F7A-60E1-47BA-A5D2-269092E24632}"/>
          </ac:spMkLst>
        </pc:spChg>
        <pc:spChg chg="add mod">
          <ac:chgData name="Paula Vázquez-Valero" userId="3a0e46d7-2099-40af-a155-aa45b68bfff3" providerId="ADAL" clId="{B5433985-EAC4-4894-A656-C8ECDE1CF731}" dt="2023-02-24T07:27:18.930" v="1054" actId="20577"/>
          <ac:spMkLst>
            <pc:docMk/>
            <pc:sldMk cId="1614989165" sldId="949"/>
            <ac:spMk id="21" creationId="{B41AC576-0B3A-6EE9-769D-7C8D5C0AE804}"/>
          </ac:spMkLst>
        </pc:spChg>
        <pc:spChg chg="add mod">
          <ac:chgData name="Paula Vázquez-Valero" userId="3a0e46d7-2099-40af-a155-aa45b68bfff3" providerId="ADAL" clId="{B5433985-EAC4-4894-A656-C8ECDE1CF731}" dt="2023-02-24T07:27:29.282" v="1074" actId="20577"/>
          <ac:spMkLst>
            <pc:docMk/>
            <pc:sldMk cId="1614989165" sldId="949"/>
            <ac:spMk id="22" creationId="{D5E8D4DF-CDDA-6B1B-8E84-80FA89454106}"/>
          </ac:spMkLst>
        </pc:spChg>
        <pc:spChg chg="add mod">
          <ac:chgData name="Paula Vázquez-Valero" userId="3a0e46d7-2099-40af-a155-aa45b68bfff3" providerId="ADAL" clId="{B5433985-EAC4-4894-A656-C8ECDE1CF731}" dt="2023-02-24T07:27:35.590" v="1089" actId="1038"/>
          <ac:spMkLst>
            <pc:docMk/>
            <pc:sldMk cId="1614989165" sldId="949"/>
            <ac:spMk id="23" creationId="{16068E93-4356-AE73-BC8A-696BF518D58E}"/>
          </ac:spMkLst>
        </pc:spChg>
        <pc:spChg chg="add mod">
          <ac:chgData name="Paula Vázquez-Valero" userId="3a0e46d7-2099-40af-a155-aa45b68bfff3" providerId="ADAL" clId="{B5433985-EAC4-4894-A656-C8ECDE1CF731}" dt="2023-02-24T07:27:46.582" v="1111" actId="1036"/>
          <ac:spMkLst>
            <pc:docMk/>
            <pc:sldMk cId="1614989165" sldId="949"/>
            <ac:spMk id="24" creationId="{9A222909-97C8-9E42-71B3-5464C94535D4}"/>
          </ac:spMkLst>
        </pc:spChg>
        <pc:spChg chg="add mod">
          <ac:chgData name="Paula Vázquez-Valero" userId="3a0e46d7-2099-40af-a155-aa45b68bfff3" providerId="ADAL" clId="{B5433985-EAC4-4894-A656-C8ECDE1CF731}" dt="2023-02-24T07:29:18.431" v="1203" actId="1038"/>
          <ac:spMkLst>
            <pc:docMk/>
            <pc:sldMk cId="1614989165" sldId="949"/>
            <ac:spMk id="26" creationId="{31C4EBE1-3A05-7A30-D605-438A0D9EFA7A}"/>
          </ac:spMkLst>
        </pc:spChg>
        <pc:spChg chg="add mod">
          <ac:chgData name="Paula Vázquez-Valero" userId="3a0e46d7-2099-40af-a155-aa45b68bfff3" providerId="ADAL" clId="{B5433985-EAC4-4894-A656-C8ECDE1CF731}" dt="2023-02-24T07:29:25.680" v="1219" actId="20577"/>
          <ac:spMkLst>
            <pc:docMk/>
            <pc:sldMk cId="1614989165" sldId="949"/>
            <ac:spMk id="27" creationId="{48AD09FC-32DD-FF66-903A-5DA31D2A3AEF}"/>
          </ac:spMkLst>
        </pc:spChg>
        <pc:spChg chg="del">
          <ac:chgData name="Paula Vázquez-Valero" userId="3a0e46d7-2099-40af-a155-aa45b68bfff3" providerId="ADAL" clId="{B5433985-EAC4-4894-A656-C8ECDE1CF731}" dt="2023-02-24T07:08:28.812" v="403" actId="478"/>
          <ac:spMkLst>
            <pc:docMk/>
            <pc:sldMk cId="1614989165" sldId="949"/>
            <ac:spMk id="28" creationId="{E8D0F3FD-6674-482F-AD86-CC59DF404CE2}"/>
          </ac:spMkLst>
        </pc:spChg>
        <pc:spChg chg="add mod">
          <ac:chgData name="Paula Vázquez-Valero" userId="3a0e46d7-2099-40af-a155-aa45b68bfff3" providerId="ADAL" clId="{B5433985-EAC4-4894-A656-C8ECDE1CF731}" dt="2023-02-24T07:29:32.481" v="1235" actId="20577"/>
          <ac:spMkLst>
            <pc:docMk/>
            <pc:sldMk cId="1614989165" sldId="949"/>
            <ac:spMk id="29" creationId="{8F3537FC-CC3C-D917-A1AC-CD5598B6BDCB}"/>
          </ac:spMkLst>
        </pc:spChg>
        <pc:spChg chg="add mod">
          <ac:chgData name="Paula Vázquez-Valero" userId="3a0e46d7-2099-40af-a155-aa45b68bfff3" providerId="ADAL" clId="{B5433985-EAC4-4894-A656-C8ECDE1CF731}" dt="2023-02-24T07:29:55.851" v="1259" actId="20577"/>
          <ac:spMkLst>
            <pc:docMk/>
            <pc:sldMk cId="1614989165" sldId="949"/>
            <ac:spMk id="30" creationId="{AF8152F7-8637-880D-9866-A33D0A3286F2}"/>
          </ac:spMkLst>
        </pc:spChg>
        <pc:spChg chg="add mod">
          <ac:chgData name="Paula Vázquez-Valero" userId="3a0e46d7-2099-40af-a155-aa45b68bfff3" providerId="ADAL" clId="{B5433985-EAC4-4894-A656-C8ECDE1CF731}" dt="2023-02-24T07:30:04.896" v="1271" actId="1036"/>
          <ac:spMkLst>
            <pc:docMk/>
            <pc:sldMk cId="1614989165" sldId="949"/>
            <ac:spMk id="31" creationId="{A8517061-209D-F66D-D9B1-37CA04D4AB36}"/>
          </ac:spMkLst>
        </pc:spChg>
        <pc:spChg chg="add mod">
          <ac:chgData name="Paula Vázquez-Valero" userId="3a0e46d7-2099-40af-a155-aa45b68bfff3" providerId="ADAL" clId="{B5433985-EAC4-4894-A656-C8ECDE1CF731}" dt="2023-02-24T07:30:17.207" v="1289" actId="1036"/>
          <ac:spMkLst>
            <pc:docMk/>
            <pc:sldMk cId="1614989165" sldId="949"/>
            <ac:spMk id="32" creationId="{D60F7AC4-7CCE-89ED-747E-9BE14794D3EF}"/>
          </ac:spMkLst>
        </pc:spChg>
        <pc:spChg chg="del">
          <ac:chgData name="Paula Vázquez-Valero" userId="3a0e46d7-2099-40af-a155-aa45b68bfff3" providerId="ADAL" clId="{B5433985-EAC4-4894-A656-C8ECDE1CF731}" dt="2023-02-24T07:08:20.704" v="399" actId="478"/>
          <ac:spMkLst>
            <pc:docMk/>
            <pc:sldMk cId="1614989165" sldId="949"/>
            <ac:spMk id="33" creationId="{F6EBF477-5B38-42D2-8306-ABF1F35CD572}"/>
          </ac:spMkLst>
        </pc:spChg>
        <pc:spChg chg="mod">
          <ac:chgData name="Paula Vázquez-Valero" userId="3a0e46d7-2099-40af-a155-aa45b68bfff3" providerId="ADAL" clId="{B5433985-EAC4-4894-A656-C8ECDE1CF731}" dt="2023-02-24T07:25:26.385" v="913" actId="20577"/>
          <ac:spMkLst>
            <pc:docMk/>
            <pc:sldMk cId="1614989165" sldId="949"/>
            <ac:spMk id="54" creationId="{61FD9AC4-A821-4C02-A2B0-9B0C124FD38B}"/>
          </ac:spMkLst>
        </pc:spChg>
        <pc:spChg chg="mod">
          <ac:chgData name="Paula Vázquez-Valero" userId="3a0e46d7-2099-40af-a155-aa45b68bfff3" providerId="ADAL" clId="{B5433985-EAC4-4894-A656-C8ECDE1CF731}" dt="2023-02-24T07:25:34.865" v="935" actId="20577"/>
          <ac:spMkLst>
            <pc:docMk/>
            <pc:sldMk cId="1614989165" sldId="949"/>
            <ac:spMk id="55" creationId="{01FDF8A7-13C4-4EDB-8458-850B90356D28}"/>
          </ac:spMkLst>
        </pc:spChg>
        <pc:spChg chg="mod">
          <ac:chgData name="Paula Vázquez-Valero" userId="3a0e46d7-2099-40af-a155-aa45b68bfff3" providerId="ADAL" clId="{B5433985-EAC4-4894-A656-C8ECDE1CF731}" dt="2023-02-24T07:25:37.793" v="942" actId="20577"/>
          <ac:spMkLst>
            <pc:docMk/>
            <pc:sldMk cId="1614989165" sldId="949"/>
            <ac:spMk id="56" creationId="{1759C833-0C6D-48EC-B259-4591D680362A}"/>
          </ac:spMkLst>
        </pc:spChg>
        <pc:spChg chg="del">
          <ac:chgData name="Paula Vázquez-Valero" userId="3a0e46d7-2099-40af-a155-aa45b68bfff3" providerId="ADAL" clId="{B5433985-EAC4-4894-A656-C8ECDE1CF731}" dt="2023-02-24T07:12:42.466" v="427" actId="478"/>
          <ac:spMkLst>
            <pc:docMk/>
            <pc:sldMk cId="1614989165" sldId="949"/>
            <ac:spMk id="57" creationId="{5973814E-E49F-449C-BDE4-4F3596426099}"/>
          </ac:spMkLst>
        </pc:spChg>
        <pc:spChg chg="del">
          <ac:chgData name="Paula Vázquez-Valero" userId="3a0e46d7-2099-40af-a155-aa45b68bfff3" providerId="ADAL" clId="{B5433985-EAC4-4894-A656-C8ECDE1CF731}" dt="2023-02-24T07:12:42.466" v="427" actId="478"/>
          <ac:spMkLst>
            <pc:docMk/>
            <pc:sldMk cId="1614989165" sldId="949"/>
            <ac:spMk id="58" creationId="{2981D5F8-CA47-43C8-ADA1-A45CB472E7D9}"/>
          </ac:spMkLst>
        </pc:spChg>
        <pc:spChg chg="del">
          <ac:chgData name="Paula Vázquez-Valero" userId="3a0e46d7-2099-40af-a155-aa45b68bfff3" providerId="ADAL" clId="{B5433985-EAC4-4894-A656-C8ECDE1CF731}" dt="2023-02-24T07:12:42.466" v="427" actId="478"/>
          <ac:spMkLst>
            <pc:docMk/>
            <pc:sldMk cId="1614989165" sldId="949"/>
            <ac:spMk id="59" creationId="{5612DC47-9E29-4971-BC60-9ADA12E454FB}"/>
          </ac:spMkLst>
        </pc:spChg>
        <pc:spChg chg="del">
          <ac:chgData name="Paula Vázquez-Valero" userId="3a0e46d7-2099-40af-a155-aa45b68bfff3" providerId="ADAL" clId="{B5433985-EAC4-4894-A656-C8ECDE1CF731}" dt="2023-02-24T07:12:42.466" v="427" actId="478"/>
          <ac:spMkLst>
            <pc:docMk/>
            <pc:sldMk cId="1614989165" sldId="949"/>
            <ac:spMk id="60" creationId="{95E83E22-892F-48A5-A2A0-66DB41046C23}"/>
          </ac:spMkLst>
        </pc:spChg>
        <pc:spChg chg="del">
          <ac:chgData name="Paula Vázquez-Valero" userId="3a0e46d7-2099-40af-a155-aa45b68bfff3" providerId="ADAL" clId="{B5433985-EAC4-4894-A656-C8ECDE1CF731}" dt="2023-02-24T07:12:42.466" v="427" actId="478"/>
          <ac:spMkLst>
            <pc:docMk/>
            <pc:sldMk cId="1614989165" sldId="949"/>
            <ac:spMk id="61" creationId="{74A0B398-F6AB-4339-B70D-A0735AB6CFAC}"/>
          </ac:spMkLst>
        </pc:spChg>
        <pc:spChg chg="del">
          <ac:chgData name="Paula Vázquez-Valero" userId="3a0e46d7-2099-40af-a155-aa45b68bfff3" providerId="ADAL" clId="{B5433985-EAC4-4894-A656-C8ECDE1CF731}" dt="2023-02-24T07:12:42.466" v="427" actId="478"/>
          <ac:spMkLst>
            <pc:docMk/>
            <pc:sldMk cId="1614989165" sldId="949"/>
            <ac:spMk id="62" creationId="{78FAD5A7-DB55-4273-8209-922F856B8D7B}"/>
          </ac:spMkLst>
        </pc:spChg>
        <pc:spChg chg="del">
          <ac:chgData name="Paula Vázquez-Valero" userId="3a0e46d7-2099-40af-a155-aa45b68bfff3" providerId="ADAL" clId="{B5433985-EAC4-4894-A656-C8ECDE1CF731}" dt="2023-02-24T07:12:42.466" v="427" actId="478"/>
          <ac:spMkLst>
            <pc:docMk/>
            <pc:sldMk cId="1614989165" sldId="949"/>
            <ac:spMk id="63" creationId="{43F152F7-6495-4CD4-8570-12D658B76742}"/>
          </ac:spMkLst>
        </pc:spChg>
        <pc:spChg chg="del">
          <ac:chgData name="Paula Vázquez-Valero" userId="3a0e46d7-2099-40af-a155-aa45b68bfff3" providerId="ADAL" clId="{B5433985-EAC4-4894-A656-C8ECDE1CF731}" dt="2023-02-24T07:12:42.466" v="427" actId="478"/>
          <ac:spMkLst>
            <pc:docMk/>
            <pc:sldMk cId="1614989165" sldId="949"/>
            <ac:spMk id="64" creationId="{A93A5DA6-10E0-4FD9-BADE-63D6D9C5E353}"/>
          </ac:spMkLst>
        </pc:spChg>
        <pc:spChg chg="del">
          <ac:chgData name="Paula Vázquez-Valero" userId="3a0e46d7-2099-40af-a155-aa45b68bfff3" providerId="ADAL" clId="{B5433985-EAC4-4894-A656-C8ECDE1CF731}" dt="2023-02-24T07:12:42.466" v="427" actId="478"/>
          <ac:spMkLst>
            <pc:docMk/>
            <pc:sldMk cId="1614989165" sldId="949"/>
            <ac:spMk id="65" creationId="{58DC820A-E3F5-4391-AC86-D9EAC1D48A10}"/>
          </ac:spMkLst>
        </pc:spChg>
        <pc:spChg chg="del">
          <ac:chgData name="Paula Vázquez-Valero" userId="3a0e46d7-2099-40af-a155-aa45b68bfff3" providerId="ADAL" clId="{B5433985-EAC4-4894-A656-C8ECDE1CF731}" dt="2023-02-24T07:12:42.466" v="427" actId="478"/>
          <ac:spMkLst>
            <pc:docMk/>
            <pc:sldMk cId="1614989165" sldId="949"/>
            <ac:spMk id="66" creationId="{D95D9973-79A8-4006-893D-C2A96F4BDD7F}"/>
          </ac:spMkLst>
        </pc:spChg>
        <pc:spChg chg="del">
          <ac:chgData name="Paula Vázquez-Valero" userId="3a0e46d7-2099-40af-a155-aa45b68bfff3" providerId="ADAL" clId="{B5433985-EAC4-4894-A656-C8ECDE1CF731}" dt="2023-02-24T07:12:42.466" v="427" actId="478"/>
          <ac:spMkLst>
            <pc:docMk/>
            <pc:sldMk cId="1614989165" sldId="949"/>
            <ac:spMk id="67" creationId="{2F80883B-7470-4069-A55C-B43DCCAFCA63}"/>
          </ac:spMkLst>
        </pc:spChg>
        <pc:spChg chg="del">
          <ac:chgData name="Paula Vázquez-Valero" userId="3a0e46d7-2099-40af-a155-aa45b68bfff3" providerId="ADAL" clId="{B5433985-EAC4-4894-A656-C8ECDE1CF731}" dt="2023-02-24T07:12:42.466" v="427" actId="478"/>
          <ac:spMkLst>
            <pc:docMk/>
            <pc:sldMk cId="1614989165" sldId="949"/>
            <ac:spMk id="68" creationId="{7A93CA51-18AE-4370-B4E0-5DB6E7A4C599}"/>
          </ac:spMkLst>
        </pc:spChg>
        <pc:spChg chg="del">
          <ac:chgData name="Paula Vázquez-Valero" userId="3a0e46d7-2099-40af-a155-aa45b68bfff3" providerId="ADAL" clId="{B5433985-EAC4-4894-A656-C8ECDE1CF731}" dt="2023-02-24T07:12:42.466" v="427" actId="478"/>
          <ac:spMkLst>
            <pc:docMk/>
            <pc:sldMk cId="1614989165" sldId="949"/>
            <ac:spMk id="69" creationId="{C0303E92-2C9F-4BD5-80C7-51C3F825B5A3}"/>
          </ac:spMkLst>
        </pc:spChg>
        <pc:spChg chg="del">
          <ac:chgData name="Paula Vázquez-Valero" userId="3a0e46d7-2099-40af-a155-aa45b68bfff3" providerId="ADAL" clId="{B5433985-EAC4-4894-A656-C8ECDE1CF731}" dt="2023-02-24T07:12:42.466" v="427" actId="478"/>
          <ac:spMkLst>
            <pc:docMk/>
            <pc:sldMk cId="1614989165" sldId="949"/>
            <ac:spMk id="70" creationId="{D51A93F5-7E72-4C03-A82D-C5D61DE67354}"/>
          </ac:spMkLst>
        </pc:spChg>
        <pc:spChg chg="del">
          <ac:chgData name="Paula Vázquez-Valero" userId="3a0e46d7-2099-40af-a155-aa45b68bfff3" providerId="ADAL" clId="{B5433985-EAC4-4894-A656-C8ECDE1CF731}" dt="2023-02-24T07:12:42.466" v="427" actId="478"/>
          <ac:spMkLst>
            <pc:docMk/>
            <pc:sldMk cId="1614989165" sldId="949"/>
            <ac:spMk id="71" creationId="{85CD00DC-404E-495C-86C3-CCF96B919842}"/>
          </ac:spMkLst>
        </pc:spChg>
        <pc:graphicFrameChg chg="modGraphic">
          <ac:chgData name="Paula Vázquez-Valero" userId="3a0e46d7-2099-40af-a155-aa45b68bfff3" providerId="ADAL" clId="{B5433985-EAC4-4894-A656-C8ECDE1CF731}" dt="2023-02-24T08:27:34.871" v="3263" actId="5793"/>
          <ac:graphicFrameMkLst>
            <pc:docMk/>
            <pc:sldMk cId="1614989165" sldId="949"/>
            <ac:graphicFrameMk id="47" creationId="{86081372-E33F-4537-B8BF-87646FD7CBFF}"/>
          </ac:graphicFrameMkLst>
        </pc:graphicFrameChg>
      </pc:sldChg>
      <pc:sldChg chg="addSp delSp modSp mod delAnim modAnim modNotesTx">
        <pc:chgData name="Paula Vázquez-Valero" userId="3a0e46d7-2099-40af-a155-aa45b68bfff3" providerId="ADAL" clId="{B5433985-EAC4-4894-A656-C8ECDE1CF731}" dt="2023-02-24T08:33:12.747" v="3597" actId="20577"/>
        <pc:sldMkLst>
          <pc:docMk/>
          <pc:sldMk cId="3139134061" sldId="950"/>
        </pc:sldMkLst>
        <pc:spChg chg="mod">
          <ac:chgData name="Paula Vázquez-Valero" userId="3a0e46d7-2099-40af-a155-aa45b68bfff3" providerId="ADAL" clId="{B5433985-EAC4-4894-A656-C8ECDE1CF731}" dt="2023-02-24T07:43:01.972" v="1470" actId="1076"/>
          <ac:spMkLst>
            <pc:docMk/>
            <pc:sldMk cId="3139134061" sldId="950"/>
            <ac:spMk id="3" creationId="{123B9816-AE73-4C4E-9D29-F8532F7CFC53}"/>
          </ac:spMkLst>
        </pc:spChg>
        <pc:spChg chg="mod">
          <ac:chgData name="Paula Vázquez-Valero" userId="3a0e46d7-2099-40af-a155-aa45b68bfff3" providerId="ADAL" clId="{B5433985-EAC4-4894-A656-C8ECDE1CF731}" dt="2023-02-24T07:42:48.405" v="1465" actId="1076"/>
          <ac:spMkLst>
            <pc:docMk/>
            <pc:sldMk cId="3139134061" sldId="950"/>
            <ac:spMk id="4" creationId="{62828B87-BEC0-47B2-B546-52426A04B639}"/>
          </ac:spMkLst>
        </pc:spChg>
        <pc:spChg chg="add mod">
          <ac:chgData name="Paula Vázquez-Valero" userId="3a0e46d7-2099-40af-a155-aa45b68bfff3" providerId="ADAL" clId="{B5433985-EAC4-4894-A656-C8ECDE1CF731}" dt="2023-02-24T07:14:58.237" v="463" actId="1035"/>
          <ac:spMkLst>
            <pc:docMk/>
            <pc:sldMk cId="3139134061" sldId="950"/>
            <ac:spMk id="5" creationId="{39373C8D-B381-D04E-DC52-4CD2FDFF3667}"/>
          </ac:spMkLst>
        </pc:spChg>
        <pc:spChg chg="add del mod">
          <ac:chgData name="Paula Vázquez-Valero" userId="3a0e46d7-2099-40af-a155-aa45b68bfff3" providerId="ADAL" clId="{B5433985-EAC4-4894-A656-C8ECDE1CF731}" dt="2023-02-24T07:32:44.617" v="1311"/>
          <ac:spMkLst>
            <pc:docMk/>
            <pc:sldMk cId="3139134061" sldId="950"/>
            <ac:spMk id="7" creationId="{1E9FB96F-756E-BE80-D47F-08EB17CEB1CF}"/>
          </ac:spMkLst>
        </pc:spChg>
        <pc:spChg chg="add mod">
          <ac:chgData name="Paula Vázquez-Valero" userId="3a0e46d7-2099-40af-a155-aa45b68bfff3" providerId="ADAL" clId="{B5433985-EAC4-4894-A656-C8ECDE1CF731}" dt="2023-02-24T07:33:24.396" v="1398" actId="113"/>
          <ac:spMkLst>
            <pc:docMk/>
            <pc:sldMk cId="3139134061" sldId="950"/>
            <ac:spMk id="9" creationId="{F086B08D-14EC-A155-D17D-BD527726D6CF}"/>
          </ac:spMkLst>
        </pc:spChg>
        <pc:spChg chg="add mod">
          <ac:chgData name="Paula Vázquez-Valero" userId="3a0e46d7-2099-40af-a155-aa45b68bfff3" providerId="ADAL" clId="{B5433985-EAC4-4894-A656-C8ECDE1CF731}" dt="2023-02-24T07:45:39.067" v="1623" actId="14100"/>
          <ac:spMkLst>
            <pc:docMk/>
            <pc:sldMk cId="3139134061" sldId="950"/>
            <ac:spMk id="10" creationId="{A5DE5353-8EE2-8817-94A7-95678BBDFDFC}"/>
          </ac:spMkLst>
        </pc:spChg>
        <pc:spChg chg="add mod">
          <ac:chgData name="Paula Vázquez-Valero" userId="3a0e46d7-2099-40af-a155-aa45b68bfff3" providerId="ADAL" clId="{B5433985-EAC4-4894-A656-C8ECDE1CF731}" dt="2023-02-24T07:55:13.875" v="2098" actId="14100"/>
          <ac:spMkLst>
            <pc:docMk/>
            <pc:sldMk cId="3139134061" sldId="950"/>
            <ac:spMk id="11" creationId="{A26BF207-286D-CEE3-D20B-A73F0C8FDF53}"/>
          </ac:spMkLst>
        </pc:spChg>
        <pc:spChg chg="add mod">
          <ac:chgData name="Paula Vázquez-Valero" userId="3a0e46d7-2099-40af-a155-aa45b68bfff3" providerId="ADAL" clId="{B5433985-EAC4-4894-A656-C8ECDE1CF731}" dt="2023-02-24T07:54:14.152" v="2077" actId="403"/>
          <ac:spMkLst>
            <pc:docMk/>
            <pc:sldMk cId="3139134061" sldId="950"/>
            <ac:spMk id="12" creationId="{0ECA639C-7643-6B89-ED7E-D8405218060D}"/>
          </ac:spMkLst>
        </pc:spChg>
        <pc:spChg chg="add mod">
          <ac:chgData name="Paula Vázquez-Valero" userId="3a0e46d7-2099-40af-a155-aa45b68bfff3" providerId="ADAL" clId="{B5433985-EAC4-4894-A656-C8ECDE1CF731}" dt="2023-02-24T07:54:33.493" v="2084" actId="1037"/>
          <ac:spMkLst>
            <pc:docMk/>
            <pc:sldMk cId="3139134061" sldId="950"/>
            <ac:spMk id="13" creationId="{031781C6-BA95-7D68-B92B-14A751505989}"/>
          </ac:spMkLst>
        </pc:spChg>
        <pc:spChg chg="add mod">
          <ac:chgData name="Paula Vázquez-Valero" userId="3a0e46d7-2099-40af-a155-aa45b68bfff3" providerId="ADAL" clId="{B5433985-EAC4-4894-A656-C8ECDE1CF731}" dt="2023-02-24T07:54:46.840" v="2096" actId="1036"/>
          <ac:spMkLst>
            <pc:docMk/>
            <pc:sldMk cId="3139134061" sldId="950"/>
            <ac:spMk id="14" creationId="{47A6AA0E-2534-EB2D-39DB-1FB0F4790E5F}"/>
          </ac:spMkLst>
        </pc:spChg>
        <pc:spChg chg="add mod">
          <ac:chgData name="Paula Vázquez-Valero" userId="3a0e46d7-2099-40af-a155-aa45b68bfff3" providerId="ADAL" clId="{B5433985-EAC4-4894-A656-C8ECDE1CF731}" dt="2023-02-24T08:32:52.029" v="3583" actId="1038"/>
          <ac:spMkLst>
            <pc:docMk/>
            <pc:sldMk cId="3139134061" sldId="950"/>
            <ac:spMk id="15" creationId="{699C1E73-0161-E55D-0FA3-523170F785C6}"/>
          </ac:spMkLst>
        </pc:spChg>
        <pc:spChg chg="del">
          <ac:chgData name="Paula Vázquez-Valero" userId="3a0e46d7-2099-40af-a155-aa45b68bfff3" providerId="ADAL" clId="{B5433985-EAC4-4894-A656-C8ECDE1CF731}" dt="2023-02-24T07:43:06.886" v="1471" actId="478"/>
          <ac:spMkLst>
            <pc:docMk/>
            <pc:sldMk cId="3139134061" sldId="950"/>
            <ac:spMk id="26" creationId="{69343225-8E7A-4D04-A6DA-7B0DA2EC7E83}"/>
          </ac:spMkLst>
        </pc:spChg>
        <pc:spChg chg="del">
          <ac:chgData name="Paula Vázquez-Valero" userId="3a0e46d7-2099-40af-a155-aa45b68bfff3" providerId="ADAL" clId="{B5433985-EAC4-4894-A656-C8ECDE1CF731}" dt="2023-02-24T07:32:35.238" v="1308" actId="478"/>
          <ac:spMkLst>
            <pc:docMk/>
            <pc:sldMk cId="3139134061" sldId="950"/>
            <ac:spMk id="28" creationId="{E8D0F3FD-6674-482F-AD86-CC59DF404CE2}"/>
          </ac:spMkLst>
        </pc:spChg>
        <pc:spChg chg="del">
          <ac:chgData name="Paula Vázquez-Valero" userId="3a0e46d7-2099-40af-a155-aa45b68bfff3" providerId="ADAL" clId="{B5433985-EAC4-4894-A656-C8ECDE1CF731}" dt="2023-02-24T07:14:36.814" v="460" actId="478"/>
          <ac:spMkLst>
            <pc:docMk/>
            <pc:sldMk cId="3139134061" sldId="950"/>
            <ac:spMk id="33" creationId="{F6EBF477-5B38-42D2-8306-ABF1F35CD572}"/>
          </ac:spMkLst>
        </pc:spChg>
        <pc:spChg chg="del mod">
          <ac:chgData name="Paula Vázquez-Valero" userId="3a0e46d7-2099-40af-a155-aa45b68bfff3" providerId="ADAL" clId="{B5433985-EAC4-4894-A656-C8ECDE1CF731}" dt="2023-02-24T07:32:45.683" v="1312" actId="478"/>
          <ac:spMkLst>
            <pc:docMk/>
            <pc:sldMk cId="3139134061" sldId="950"/>
            <ac:spMk id="35" creationId="{7AB7BF61-3E42-4073-A7DC-942947B89235}"/>
          </ac:spMkLst>
        </pc:spChg>
        <pc:spChg chg="mod">
          <ac:chgData name="Paula Vázquez-Valero" userId="3a0e46d7-2099-40af-a155-aa45b68bfff3" providerId="ADAL" clId="{B5433985-EAC4-4894-A656-C8ECDE1CF731}" dt="2023-02-24T07:46:22.792" v="1641" actId="1036"/>
          <ac:spMkLst>
            <pc:docMk/>
            <pc:sldMk cId="3139134061" sldId="950"/>
            <ac:spMk id="61" creationId="{A00FCBE7-77DD-4EC0-9482-32604F654D7C}"/>
          </ac:spMkLst>
        </pc:spChg>
        <pc:spChg chg="mod">
          <ac:chgData name="Paula Vázquez-Valero" userId="3a0e46d7-2099-40af-a155-aa45b68bfff3" providerId="ADAL" clId="{B5433985-EAC4-4894-A656-C8ECDE1CF731}" dt="2023-02-24T07:46:35.325" v="1650" actId="1036"/>
          <ac:spMkLst>
            <pc:docMk/>
            <pc:sldMk cId="3139134061" sldId="950"/>
            <ac:spMk id="62" creationId="{8EF541E5-4755-4EF1-8ACA-BB893D0C9AE5}"/>
          </ac:spMkLst>
        </pc:spChg>
        <pc:spChg chg="mod">
          <ac:chgData name="Paula Vázquez-Valero" userId="3a0e46d7-2099-40af-a155-aa45b68bfff3" providerId="ADAL" clId="{B5433985-EAC4-4894-A656-C8ECDE1CF731}" dt="2023-02-24T07:48:17.707" v="1753" actId="1035"/>
          <ac:spMkLst>
            <pc:docMk/>
            <pc:sldMk cId="3139134061" sldId="950"/>
            <ac:spMk id="63" creationId="{7F171759-5CE6-4769-9E12-28E70817E865}"/>
          </ac:spMkLst>
        </pc:spChg>
        <pc:spChg chg="mod">
          <ac:chgData name="Paula Vázquez-Valero" userId="3a0e46d7-2099-40af-a155-aa45b68bfff3" providerId="ADAL" clId="{B5433985-EAC4-4894-A656-C8ECDE1CF731}" dt="2023-02-24T07:47:54.195" v="1741" actId="14100"/>
          <ac:spMkLst>
            <pc:docMk/>
            <pc:sldMk cId="3139134061" sldId="950"/>
            <ac:spMk id="64" creationId="{AAA691EC-5DC2-4AD1-8DD1-E21FFC3DCC8A}"/>
          </ac:spMkLst>
        </pc:spChg>
        <pc:spChg chg="mod">
          <ac:chgData name="Paula Vázquez-Valero" userId="3a0e46d7-2099-40af-a155-aa45b68bfff3" providerId="ADAL" clId="{B5433985-EAC4-4894-A656-C8ECDE1CF731}" dt="2023-02-24T07:49:43.813" v="1846" actId="1076"/>
          <ac:spMkLst>
            <pc:docMk/>
            <pc:sldMk cId="3139134061" sldId="950"/>
            <ac:spMk id="65" creationId="{F1FFB695-9E1F-42AD-A0F0-6FEE7D9EC069}"/>
          </ac:spMkLst>
        </pc:spChg>
        <pc:spChg chg="mod">
          <ac:chgData name="Paula Vázquez-Valero" userId="3a0e46d7-2099-40af-a155-aa45b68bfff3" providerId="ADAL" clId="{B5433985-EAC4-4894-A656-C8ECDE1CF731}" dt="2023-02-24T07:49:26.688" v="1835" actId="14100"/>
          <ac:spMkLst>
            <pc:docMk/>
            <pc:sldMk cId="3139134061" sldId="950"/>
            <ac:spMk id="66" creationId="{0C40B5E3-BDDD-423E-B02D-55F971FB071A}"/>
          </ac:spMkLst>
        </pc:spChg>
        <pc:spChg chg="del">
          <ac:chgData name="Paula Vázquez-Valero" userId="3a0e46d7-2099-40af-a155-aa45b68bfff3" providerId="ADAL" clId="{B5433985-EAC4-4894-A656-C8ECDE1CF731}" dt="2023-02-24T07:50:06.502" v="1849" actId="478"/>
          <ac:spMkLst>
            <pc:docMk/>
            <pc:sldMk cId="3139134061" sldId="950"/>
            <ac:spMk id="69" creationId="{EBF8D75F-C53F-42E6-A8AC-3EA80202708B}"/>
          </ac:spMkLst>
        </pc:spChg>
        <pc:spChg chg="mod">
          <ac:chgData name="Paula Vázquez-Valero" userId="3a0e46d7-2099-40af-a155-aa45b68bfff3" providerId="ADAL" clId="{B5433985-EAC4-4894-A656-C8ECDE1CF731}" dt="2023-02-24T07:52:56.923" v="2000" actId="1036"/>
          <ac:spMkLst>
            <pc:docMk/>
            <pc:sldMk cId="3139134061" sldId="950"/>
            <ac:spMk id="70" creationId="{63E375F1-E5F7-401F-B61A-23D44731A9BB}"/>
          </ac:spMkLst>
        </pc:spChg>
        <pc:graphicFrameChg chg="mod modGraphic">
          <ac:chgData name="Paula Vázquez-Valero" userId="3a0e46d7-2099-40af-a155-aa45b68bfff3" providerId="ADAL" clId="{B5433985-EAC4-4894-A656-C8ECDE1CF731}" dt="2023-02-24T07:52:37.793" v="1990" actId="20577"/>
          <ac:graphicFrameMkLst>
            <pc:docMk/>
            <pc:sldMk cId="3139134061" sldId="950"/>
            <ac:graphicFrameMk id="17" creationId="{59044B7E-A606-4517-888F-8FEAFEDC3E4A}"/>
          </ac:graphicFrameMkLst>
        </pc:graphicFrameChg>
        <pc:picChg chg="add del mod">
          <ac:chgData name="Paula Vázquez-Valero" userId="3a0e46d7-2099-40af-a155-aa45b68bfff3" providerId="ADAL" clId="{B5433985-EAC4-4894-A656-C8ECDE1CF731}" dt="2023-02-24T07:32:44.617" v="1311"/>
          <ac:picMkLst>
            <pc:docMk/>
            <pc:sldMk cId="3139134061" sldId="950"/>
            <ac:picMk id="6" creationId="{85540E4D-5FA9-0E1C-3059-AE2CF3E29953}"/>
          </ac:picMkLst>
        </pc:picChg>
        <pc:picChg chg="add mod">
          <ac:chgData name="Paula Vázquez-Valero" userId="3a0e46d7-2099-40af-a155-aa45b68bfff3" providerId="ADAL" clId="{B5433985-EAC4-4894-A656-C8ECDE1CF731}" dt="2023-02-24T07:32:51.687" v="1314" actId="1076"/>
          <ac:picMkLst>
            <pc:docMk/>
            <pc:sldMk cId="3139134061" sldId="950"/>
            <ac:picMk id="8" creationId="{69611998-823C-30D2-BD6B-9FE963764034}"/>
          </ac:picMkLst>
        </pc:picChg>
      </pc:sldChg>
      <pc:sldChg chg="addSp delSp modSp add mod addAnim delAnim modAnim">
        <pc:chgData name="Paula Vázquez-Valero" userId="3a0e46d7-2099-40af-a155-aa45b68bfff3" providerId="ADAL" clId="{B5433985-EAC4-4894-A656-C8ECDE1CF731}" dt="2023-02-24T08:20:11.445" v="2824" actId="1076"/>
        <pc:sldMkLst>
          <pc:docMk/>
          <pc:sldMk cId="2351874726" sldId="951"/>
        </pc:sldMkLst>
        <pc:spChg chg="add del mod">
          <ac:chgData name="Paula Vázquez-Valero" userId="3a0e46d7-2099-40af-a155-aa45b68bfff3" providerId="ADAL" clId="{B5433985-EAC4-4894-A656-C8ECDE1CF731}" dt="2023-02-24T07:32:16.136" v="1304"/>
          <ac:spMkLst>
            <pc:docMk/>
            <pc:sldMk cId="2351874726" sldId="951"/>
            <ac:spMk id="4" creationId="{12334D97-6ECF-5439-E4A7-10CA52917055}"/>
          </ac:spMkLst>
        </pc:spChg>
        <pc:spChg chg="mod">
          <ac:chgData name="Paula Vázquez-Valero" userId="3a0e46d7-2099-40af-a155-aa45b68bfff3" providerId="ADAL" clId="{B5433985-EAC4-4894-A656-C8ECDE1CF731}" dt="2023-02-24T07:56:08.967" v="2108" actId="20577"/>
          <ac:spMkLst>
            <pc:docMk/>
            <pc:sldMk cId="2351874726" sldId="951"/>
            <ac:spMk id="7" creationId="{94EC135C-56B7-44F8-A6E8-3DADC40817FE}"/>
          </ac:spMkLst>
        </pc:spChg>
        <pc:spChg chg="add del mod ord">
          <ac:chgData name="Paula Vázquez-Valero" userId="3a0e46d7-2099-40af-a155-aa45b68bfff3" providerId="ADAL" clId="{B5433985-EAC4-4894-A656-C8ECDE1CF731}" dt="2023-02-24T08:20:11.445" v="2824" actId="1076"/>
          <ac:spMkLst>
            <pc:docMk/>
            <pc:sldMk cId="2351874726" sldId="951"/>
            <ac:spMk id="23" creationId="{5FA32572-7FCC-4020-8687-A2BE22ED643F}"/>
          </ac:spMkLst>
        </pc:spChg>
        <pc:spChg chg="add del mod ord">
          <ac:chgData name="Paula Vázquez-Valero" userId="3a0e46d7-2099-40af-a155-aa45b68bfff3" providerId="ADAL" clId="{B5433985-EAC4-4894-A656-C8ECDE1CF731}" dt="2023-02-24T08:18:47.880" v="2813" actId="1076"/>
          <ac:spMkLst>
            <pc:docMk/>
            <pc:sldMk cId="2351874726" sldId="951"/>
            <ac:spMk id="24" creationId="{192FE39C-9294-4813-A026-D1A72126AEBD}"/>
          </ac:spMkLst>
        </pc:spChg>
        <pc:spChg chg="add del mod ord">
          <ac:chgData name="Paula Vázquez-Valero" userId="3a0e46d7-2099-40af-a155-aa45b68bfff3" providerId="ADAL" clId="{B5433985-EAC4-4894-A656-C8ECDE1CF731}" dt="2023-02-24T08:18:29.524" v="2809" actId="1076"/>
          <ac:spMkLst>
            <pc:docMk/>
            <pc:sldMk cId="2351874726" sldId="951"/>
            <ac:spMk id="25" creationId="{7B586FB4-759E-42EE-B505-B050A41F8CAA}"/>
          </ac:spMkLst>
        </pc:spChg>
        <pc:spChg chg="add del mod ord">
          <ac:chgData name="Paula Vázquez-Valero" userId="3a0e46d7-2099-40af-a155-aa45b68bfff3" providerId="ADAL" clId="{B5433985-EAC4-4894-A656-C8ECDE1CF731}" dt="2023-02-24T08:16:27.541" v="2786" actId="1036"/>
          <ac:spMkLst>
            <pc:docMk/>
            <pc:sldMk cId="2351874726" sldId="951"/>
            <ac:spMk id="26" creationId="{763DDA6D-EEDA-4F99-AE61-4884BF654AAE}"/>
          </ac:spMkLst>
        </pc:spChg>
        <pc:spChg chg="add del mod ord">
          <ac:chgData name="Paula Vázquez-Valero" userId="3a0e46d7-2099-40af-a155-aa45b68bfff3" providerId="ADAL" clId="{B5433985-EAC4-4894-A656-C8ECDE1CF731}" dt="2023-02-24T08:18:44.588" v="2812" actId="14100"/>
          <ac:spMkLst>
            <pc:docMk/>
            <pc:sldMk cId="2351874726" sldId="951"/>
            <ac:spMk id="27" creationId="{E2EBB58F-E774-4F30-A70E-A3401247B0FA}"/>
          </ac:spMkLst>
        </pc:spChg>
        <pc:spChg chg="add del">
          <ac:chgData name="Paula Vázquez-Valero" userId="3a0e46d7-2099-40af-a155-aa45b68bfff3" providerId="ADAL" clId="{B5433985-EAC4-4894-A656-C8ECDE1CF731}" dt="2023-02-24T07:58:54.935" v="2217" actId="478"/>
          <ac:spMkLst>
            <pc:docMk/>
            <pc:sldMk cId="2351874726" sldId="951"/>
            <ac:spMk id="28" creationId="{8760C5FC-52DA-446D-B4B6-7E01821DFBE5}"/>
          </ac:spMkLst>
        </pc:spChg>
        <pc:spChg chg="add del mod">
          <ac:chgData name="Paula Vázquez-Valero" userId="3a0e46d7-2099-40af-a155-aa45b68bfff3" providerId="ADAL" clId="{B5433985-EAC4-4894-A656-C8ECDE1CF731}" dt="2023-02-24T08:05:11.380" v="2540" actId="1036"/>
          <ac:spMkLst>
            <pc:docMk/>
            <pc:sldMk cId="2351874726" sldId="951"/>
            <ac:spMk id="31" creationId="{3EF8987F-9EC6-420C-8326-E51961B2A2B4}"/>
          </ac:spMkLst>
        </pc:spChg>
        <pc:spChg chg="add del mod ord">
          <ac:chgData name="Paula Vázquez-Valero" userId="3a0e46d7-2099-40af-a155-aa45b68bfff3" providerId="ADAL" clId="{B5433985-EAC4-4894-A656-C8ECDE1CF731}" dt="2023-02-24T08:16:31.503" v="2787" actId="403"/>
          <ac:spMkLst>
            <pc:docMk/>
            <pc:sldMk cId="2351874726" sldId="951"/>
            <ac:spMk id="32" creationId="{81D6BDB2-3EDB-4614-A8A2-16A88B6DE066}"/>
          </ac:spMkLst>
        </pc:spChg>
        <pc:spChg chg="add del mod ord">
          <ac:chgData name="Paula Vázquez-Valero" userId="3a0e46d7-2099-40af-a155-aa45b68bfff3" providerId="ADAL" clId="{B5433985-EAC4-4894-A656-C8ECDE1CF731}" dt="2023-02-24T08:16:27.541" v="2786" actId="1036"/>
          <ac:spMkLst>
            <pc:docMk/>
            <pc:sldMk cId="2351874726" sldId="951"/>
            <ac:spMk id="33" creationId="{8DD17111-B44B-47A9-8965-9DAF2EE8FB03}"/>
          </ac:spMkLst>
        </pc:spChg>
        <pc:spChg chg="add del mod">
          <ac:chgData name="Paula Vázquez-Valero" userId="3a0e46d7-2099-40af-a155-aa45b68bfff3" providerId="ADAL" clId="{B5433985-EAC4-4894-A656-C8ECDE1CF731}" dt="2023-02-24T07:32:16.136" v="1304"/>
          <ac:spMkLst>
            <pc:docMk/>
            <pc:sldMk cId="2351874726" sldId="951"/>
            <ac:spMk id="48" creationId="{59D76557-9C25-C1E5-57F7-EC658AAD2DEB}"/>
          </ac:spMkLst>
        </pc:spChg>
        <pc:spChg chg="add del mod">
          <ac:chgData name="Paula Vázquez-Valero" userId="3a0e46d7-2099-40af-a155-aa45b68bfff3" providerId="ADAL" clId="{B5433985-EAC4-4894-A656-C8ECDE1CF731}" dt="2023-02-24T07:32:15.076" v="1301"/>
          <ac:spMkLst>
            <pc:docMk/>
            <pc:sldMk cId="2351874726" sldId="951"/>
            <ac:spMk id="50" creationId="{09585CAF-0D4A-0279-7A66-95B693A71184}"/>
          </ac:spMkLst>
        </pc:spChg>
        <pc:spChg chg="add mod">
          <ac:chgData name="Paula Vázquez-Valero" userId="3a0e46d7-2099-40af-a155-aa45b68bfff3" providerId="ADAL" clId="{B5433985-EAC4-4894-A656-C8ECDE1CF731}" dt="2023-02-24T07:56:00.990" v="2101"/>
          <ac:spMkLst>
            <pc:docMk/>
            <pc:sldMk cId="2351874726" sldId="951"/>
            <ac:spMk id="52" creationId="{1E7766A2-10E7-658B-E74F-2A985FD2DBF9}"/>
          </ac:spMkLst>
        </pc:spChg>
        <pc:spChg chg="add del mod">
          <ac:chgData name="Paula Vázquez-Valero" userId="3a0e46d7-2099-40af-a155-aa45b68bfff3" providerId="ADAL" clId="{B5433985-EAC4-4894-A656-C8ECDE1CF731}" dt="2023-02-24T08:18:03.219" v="2792" actId="478"/>
          <ac:spMkLst>
            <pc:docMk/>
            <pc:sldMk cId="2351874726" sldId="951"/>
            <ac:spMk id="54" creationId="{682509AB-A62A-82CB-D3A4-9F3E87AAEB39}"/>
          </ac:spMkLst>
        </pc:spChg>
        <pc:spChg chg="add mod">
          <ac:chgData name="Paula Vázquez-Valero" userId="3a0e46d7-2099-40af-a155-aa45b68bfff3" providerId="ADAL" clId="{B5433985-EAC4-4894-A656-C8ECDE1CF731}" dt="2023-02-24T08:18:17.668" v="2807" actId="1036"/>
          <ac:spMkLst>
            <pc:docMk/>
            <pc:sldMk cId="2351874726" sldId="951"/>
            <ac:spMk id="69" creationId="{23F9B09B-9DC2-7EF2-64DA-F0462647D029}"/>
          </ac:spMkLst>
        </pc:spChg>
        <pc:spChg chg="add mod ord">
          <ac:chgData name="Paula Vázquez-Valero" userId="3a0e46d7-2099-40af-a155-aa45b68bfff3" providerId="ADAL" clId="{B5433985-EAC4-4894-A656-C8ECDE1CF731}" dt="2023-02-24T08:19:38.996" v="2817" actId="1076"/>
          <ac:spMkLst>
            <pc:docMk/>
            <pc:sldMk cId="2351874726" sldId="951"/>
            <ac:spMk id="70" creationId="{08AA5C93-D739-44C3-2906-FE686A604AF7}"/>
          </ac:spMkLst>
        </pc:spChg>
        <pc:spChg chg="add mod">
          <ac:chgData name="Paula Vázquez-Valero" userId="3a0e46d7-2099-40af-a155-aa45b68bfff3" providerId="ADAL" clId="{B5433985-EAC4-4894-A656-C8ECDE1CF731}" dt="2023-02-24T08:18:52.515" v="2814" actId="1076"/>
          <ac:spMkLst>
            <pc:docMk/>
            <pc:sldMk cId="2351874726" sldId="951"/>
            <ac:spMk id="79" creationId="{75C70ED4-8395-C632-A973-FD6AA50D7166}"/>
          </ac:spMkLst>
        </pc:spChg>
        <pc:grpChg chg="add del mod">
          <ac:chgData name="Paula Vázquez-Valero" userId="3a0e46d7-2099-40af-a155-aa45b68bfff3" providerId="ADAL" clId="{B5433985-EAC4-4894-A656-C8ECDE1CF731}" dt="2023-02-24T07:32:16.136" v="1304"/>
          <ac:grpSpMkLst>
            <pc:docMk/>
            <pc:sldMk cId="2351874726" sldId="951"/>
            <ac:grpSpMk id="41" creationId="{1E2F029E-97CE-5DC8-03CD-FBE2C9616838}"/>
          </ac:grpSpMkLst>
        </pc:grpChg>
        <pc:grpChg chg="add del mod">
          <ac:chgData name="Paula Vázquez-Valero" userId="3a0e46d7-2099-40af-a155-aa45b68bfff3" providerId="ADAL" clId="{B5433985-EAC4-4894-A656-C8ECDE1CF731}" dt="2023-02-24T08:09:59.151" v="2615" actId="478"/>
          <ac:grpSpMkLst>
            <pc:docMk/>
            <pc:sldMk cId="2351874726" sldId="951"/>
            <ac:grpSpMk id="56" creationId="{DE035EF9-EE9D-D922-FBBC-5AD5B531F484}"/>
          </ac:grpSpMkLst>
        </pc:grpChg>
        <pc:grpChg chg="add mod">
          <ac:chgData name="Paula Vázquez-Valero" userId="3a0e46d7-2099-40af-a155-aa45b68bfff3" providerId="ADAL" clId="{B5433985-EAC4-4894-A656-C8ECDE1CF731}" dt="2023-02-24T08:18:17.668" v="2807" actId="1036"/>
          <ac:grpSpMkLst>
            <pc:docMk/>
            <pc:sldMk cId="2351874726" sldId="951"/>
            <ac:grpSpMk id="63" creationId="{F0F393FF-B906-5F71-C05F-B287A991F2E8}"/>
          </ac:grpSpMkLst>
        </pc:grpChg>
        <pc:graphicFrameChg chg="add del mod modGraphic">
          <ac:chgData name="Paula Vázquez-Valero" userId="3a0e46d7-2099-40af-a155-aa45b68bfff3" providerId="ADAL" clId="{B5433985-EAC4-4894-A656-C8ECDE1CF731}" dt="2023-02-24T08:10:31.111" v="2648" actId="21"/>
          <ac:graphicFrameMkLst>
            <pc:docMk/>
            <pc:sldMk cId="2351874726" sldId="951"/>
            <ac:graphicFrameMk id="3" creationId="{4D37D449-45D5-4892-ADFD-00E247F81DDC}"/>
          </ac:graphicFrameMkLst>
        </pc:graphicFrameChg>
        <pc:graphicFrameChg chg="add del">
          <ac:chgData name="Paula Vázquez-Valero" userId="3a0e46d7-2099-40af-a155-aa45b68bfff3" providerId="ADAL" clId="{B5433985-EAC4-4894-A656-C8ECDE1CF731}" dt="2023-02-24T08:03:12.884" v="2477" actId="478"/>
          <ac:graphicFrameMkLst>
            <pc:docMk/>
            <pc:sldMk cId="2351874726" sldId="951"/>
            <ac:graphicFrameMk id="30" creationId="{EF8889D2-4B60-4A76-A14E-4CCA813B7C9F}"/>
          </ac:graphicFrameMkLst>
        </pc:graphicFrameChg>
        <pc:graphicFrameChg chg="add del mod">
          <ac:chgData name="Paula Vázquez-Valero" userId="3a0e46d7-2099-40af-a155-aa45b68bfff3" providerId="ADAL" clId="{B5433985-EAC4-4894-A656-C8ECDE1CF731}" dt="2023-02-24T07:32:16.136" v="1304"/>
          <ac:graphicFrameMkLst>
            <pc:docMk/>
            <pc:sldMk cId="2351874726" sldId="951"/>
            <ac:graphicFrameMk id="34" creationId="{0C36A193-3820-8A40-4C69-1791FCADC440}"/>
          </ac:graphicFrameMkLst>
        </pc:graphicFrameChg>
        <pc:graphicFrameChg chg="add del mod">
          <ac:chgData name="Paula Vázquez-Valero" userId="3a0e46d7-2099-40af-a155-aa45b68bfff3" providerId="ADAL" clId="{B5433985-EAC4-4894-A656-C8ECDE1CF731}" dt="2023-02-24T07:32:16.136" v="1304"/>
          <ac:graphicFrameMkLst>
            <pc:docMk/>
            <pc:sldMk cId="2351874726" sldId="951"/>
            <ac:graphicFrameMk id="49" creationId="{89381A83-B7FD-A87D-E908-6F68F2F441B4}"/>
          </ac:graphicFrameMkLst>
        </pc:graphicFrameChg>
        <pc:graphicFrameChg chg="add mod ord modGraphic">
          <ac:chgData name="Paula Vázquez-Valero" userId="3a0e46d7-2099-40af-a155-aa45b68bfff3" providerId="ADAL" clId="{B5433985-EAC4-4894-A656-C8ECDE1CF731}" dt="2023-02-24T08:07:50.927" v="2579" actId="1076"/>
          <ac:graphicFrameMkLst>
            <pc:docMk/>
            <pc:sldMk cId="2351874726" sldId="951"/>
            <ac:graphicFrameMk id="53" creationId="{920103C4-570D-CBEC-9F3A-2804DB2C7A39}"/>
          </ac:graphicFrameMkLst>
        </pc:graphicFrameChg>
        <pc:graphicFrameChg chg="add del mod ord">
          <ac:chgData name="Paula Vázquez-Valero" userId="3a0e46d7-2099-40af-a155-aa45b68bfff3" providerId="ADAL" clId="{B5433985-EAC4-4894-A656-C8ECDE1CF731}" dt="2023-02-24T08:13:07.598" v="2699" actId="21"/>
          <ac:graphicFrameMkLst>
            <pc:docMk/>
            <pc:sldMk cId="2351874726" sldId="951"/>
            <ac:graphicFrameMk id="76" creationId="{594A7101-9D1B-E505-CCD8-FE6BCA39BEA0}"/>
          </ac:graphicFrameMkLst>
        </pc:graphicFrameChg>
        <pc:graphicFrameChg chg="add mod ord">
          <ac:chgData name="Paula Vázquez-Valero" userId="3a0e46d7-2099-40af-a155-aa45b68bfff3" providerId="ADAL" clId="{B5433985-EAC4-4894-A656-C8ECDE1CF731}" dt="2023-02-24T08:18:17.668" v="2807" actId="1036"/>
          <ac:graphicFrameMkLst>
            <pc:docMk/>
            <pc:sldMk cId="2351874726" sldId="951"/>
            <ac:graphicFrameMk id="80" creationId="{9EB2F06F-2660-6D9C-70C3-4B2A4B1D7173}"/>
          </ac:graphicFrameMkLst>
        </pc:graphicFrameChg>
        <pc:picChg chg="add del mod">
          <ac:chgData name="Paula Vázquez-Valero" userId="3a0e46d7-2099-40af-a155-aa45b68bfff3" providerId="ADAL" clId="{B5433985-EAC4-4894-A656-C8ECDE1CF731}" dt="2023-02-24T08:20:07.232" v="2823" actId="478"/>
          <ac:picMkLst>
            <pc:docMk/>
            <pc:sldMk cId="2351874726" sldId="951"/>
            <ac:picMk id="2" creationId="{F57D2E00-0388-483F-8493-D5AF352C3AF3}"/>
          </ac:picMkLst>
        </pc:picChg>
        <pc:picChg chg="add del mod">
          <ac:chgData name="Paula Vázquez-Valero" userId="3a0e46d7-2099-40af-a155-aa45b68bfff3" providerId="ADAL" clId="{B5433985-EAC4-4894-A656-C8ECDE1CF731}" dt="2023-02-24T08:20:07.232" v="2823" actId="478"/>
          <ac:picMkLst>
            <pc:docMk/>
            <pc:sldMk cId="2351874726" sldId="951"/>
            <ac:picMk id="8" creationId="{375FB80B-187B-4EE2-AE2A-872F96908036}"/>
          </ac:picMkLst>
        </pc:picChg>
        <pc:picChg chg="add del mod">
          <ac:chgData name="Paula Vázquez-Valero" userId="3a0e46d7-2099-40af-a155-aa45b68bfff3" providerId="ADAL" clId="{B5433985-EAC4-4894-A656-C8ECDE1CF731}" dt="2023-02-24T08:18:17.668" v="2807" actId="1036"/>
          <ac:picMkLst>
            <pc:docMk/>
            <pc:sldMk cId="2351874726" sldId="951"/>
            <ac:picMk id="9" creationId="{90DA8C6C-6A69-4037-8AF2-37D7B707DD19}"/>
          </ac:picMkLst>
        </pc:picChg>
        <pc:picChg chg="add del mod">
          <ac:chgData name="Paula Vázquez-Valero" userId="3a0e46d7-2099-40af-a155-aa45b68bfff3" providerId="ADAL" clId="{B5433985-EAC4-4894-A656-C8ECDE1CF731}" dt="2023-02-24T08:10:09.058" v="2618" actId="478"/>
          <ac:picMkLst>
            <pc:docMk/>
            <pc:sldMk cId="2351874726" sldId="951"/>
            <ac:picMk id="10" creationId="{8EC909B4-899F-4E7D-B269-FBCA29DC3A3E}"/>
          </ac:picMkLst>
        </pc:picChg>
        <pc:picChg chg="add del mod">
          <ac:chgData name="Paula Vázquez-Valero" userId="3a0e46d7-2099-40af-a155-aa45b68bfff3" providerId="ADAL" clId="{B5433985-EAC4-4894-A656-C8ECDE1CF731}" dt="2023-02-24T08:10:09.058" v="2618" actId="478"/>
          <ac:picMkLst>
            <pc:docMk/>
            <pc:sldMk cId="2351874726" sldId="951"/>
            <ac:picMk id="11" creationId="{20A8263A-8473-4254-8F21-2E74F1BC04D8}"/>
          </ac:picMkLst>
        </pc:picChg>
        <pc:picChg chg="add del mod">
          <ac:chgData name="Paula Vázquez-Valero" userId="3a0e46d7-2099-40af-a155-aa45b68bfff3" providerId="ADAL" clId="{B5433985-EAC4-4894-A656-C8ECDE1CF731}" dt="2023-02-24T08:10:09.058" v="2618" actId="478"/>
          <ac:picMkLst>
            <pc:docMk/>
            <pc:sldMk cId="2351874726" sldId="951"/>
            <ac:picMk id="12" creationId="{AB853ADD-F111-47B7-B848-215312F30E90}"/>
          </ac:picMkLst>
        </pc:picChg>
        <pc:picChg chg="add del mod">
          <ac:chgData name="Paula Vázquez-Valero" userId="3a0e46d7-2099-40af-a155-aa45b68bfff3" providerId="ADAL" clId="{B5433985-EAC4-4894-A656-C8ECDE1CF731}" dt="2023-02-24T08:10:09.058" v="2618" actId="478"/>
          <ac:picMkLst>
            <pc:docMk/>
            <pc:sldMk cId="2351874726" sldId="951"/>
            <ac:picMk id="13" creationId="{584BC7B4-D4D3-435E-948C-C60A98A323F4}"/>
          </ac:picMkLst>
        </pc:picChg>
        <pc:picChg chg="add del mod">
          <ac:chgData name="Paula Vázquez-Valero" userId="3a0e46d7-2099-40af-a155-aa45b68bfff3" providerId="ADAL" clId="{B5433985-EAC4-4894-A656-C8ECDE1CF731}" dt="2023-02-24T08:10:09.058" v="2618" actId="478"/>
          <ac:picMkLst>
            <pc:docMk/>
            <pc:sldMk cId="2351874726" sldId="951"/>
            <ac:picMk id="14" creationId="{C50B69A3-787B-4594-A201-6CF6D1D86F30}"/>
          </ac:picMkLst>
        </pc:picChg>
        <pc:picChg chg="add del">
          <ac:chgData name="Paula Vázquez-Valero" userId="3a0e46d7-2099-40af-a155-aa45b68bfff3" providerId="ADAL" clId="{B5433985-EAC4-4894-A656-C8ECDE1CF731}" dt="2023-02-24T07:58:58.520" v="2218" actId="478"/>
          <ac:picMkLst>
            <pc:docMk/>
            <pc:sldMk cId="2351874726" sldId="951"/>
            <ac:picMk id="15" creationId="{E09E69CF-B368-475A-B590-F05CA724FCC3}"/>
          </ac:picMkLst>
        </pc:picChg>
        <pc:picChg chg="add del">
          <ac:chgData name="Paula Vázquez-Valero" userId="3a0e46d7-2099-40af-a155-aa45b68bfff3" providerId="ADAL" clId="{B5433985-EAC4-4894-A656-C8ECDE1CF731}" dt="2023-02-24T07:58:58.520" v="2218" actId="478"/>
          <ac:picMkLst>
            <pc:docMk/>
            <pc:sldMk cId="2351874726" sldId="951"/>
            <ac:picMk id="16" creationId="{F62D3F98-4490-416E-96A6-B42A59BC9097}"/>
          </ac:picMkLst>
        </pc:picChg>
        <pc:picChg chg="add del">
          <ac:chgData name="Paula Vázquez-Valero" userId="3a0e46d7-2099-40af-a155-aa45b68bfff3" providerId="ADAL" clId="{B5433985-EAC4-4894-A656-C8ECDE1CF731}" dt="2023-02-24T07:58:58.520" v="2218" actId="478"/>
          <ac:picMkLst>
            <pc:docMk/>
            <pc:sldMk cId="2351874726" sldId="951"/>
            <ac:picMk id="17" creationId="{CBA91884-BABE-4F29-B2B6-FC2B82EEF6C6}"/>
          </ac:picMkLst>
        </pc:picChg>
        <pc:picChg chg="add del">
          <ac:chgData name="Paula Vázquez-Valero" userId="3a0e46d7-2099-40af-a155-aa45b68bfff3" providerId="ADAL" clId="{B5433985-EAC4-4894-A656-C8ECDE1CF731}" dt="2023-02-24T07:58:52.874" v="2216" actId="478"/>
          <ac:picMkLst>
            <pc:docMk/>
            <pc:sldMk cId="2351874726" sldId="951"/>
            <ac:picMk id="18" creationId="{8B2C9211-E1C9-4582-BB53-E0F473F1D897}"/>
          </ac:picMkLst>
        </pc:picChg>
        <pc:picChg chg="add del">
          <ac:chgData name="Paula Vázquez-Valero" userId="3a0e46d7-2099-40af-a155-aa45b68bfff3" providerId="ADAL" clId="{B5433985-EAC4-4894-A656-C8ECDE1CF731}" dt="2023-02-24T07:58:54.935" v="2217" actId="478"/>
          <ac:picMkLst>
            <pc:docMk/>
            <pc:sldMk cId="2351874726" sldId="951"/>
            <ac:picMk id="19" creationId="{F8062174-EC9A-4233-A702-6A8D7E78C05E}"/>
          </ac:picMkLst>
        </pc:picChg>
        <pc:picChg chg="add del">
          <ac:chgData name="Paula Vázquez-Valero" userId="3a0e46d7-2099-40af-a155-aa45b68bfff3" providerId="ADAL" clId="{B5433985-EAC4-4894-A656-C8ECDE1CF731}" dt="2023-02-24T07:58:58.520" v="2218" actId="478"/>
          <ac:picMkLst>
            <pc:docMk/>
            <pc:sldMk cId="2351874726" sldId="951"/>
            <ac:picMk id="20" creationId="{5C8846BB-A68E-427F-88ED-CFDC67458259}"/>
          </ac:picMkLst>
        </pc:picChg>
        <pc:picChg chg="add del">
          <ac:chgData name="Paula Vázquez-Valero" userId="3a0e46d7-2099-40af-a155-aa45b68bfff3" providerId="ADAL" clId="{B5433985-EAC4-4894-A656-C8ECDE1CF731}" dt="2023-02-24T07:58:58.520" v="2218" actId="478"/>
          <ac:picMkLst>
            <pc:docMk/>
            <pc:sldMk cId="2351874726" sldId="951"/>
            <ac:picMk id="21" creationId="{A4D92695-7F8A-4F44-BB53-19ECB67A93F9}"/>
          </ac:picMkLst>
        </pc:picChg>
        <pc:picChg chg="add del">
          <ac:chgData name="Paula Vázquez-Valero" userId="3a0e46d7-2099-40af-a155-aa45b68bfff3" providerId="ADAL" clId="{B5433985-EAC4-4894-A656-C8ECDE1CF731}" dt="2023-02-24T07:58:51.812" v="2215" actId="478"/>
          <ac:picMkLst>
            <pc:docMk/>
            <pc:sldMk cId="2351874726" sldId="951"/>
            <ac:picMk id="22" creationId="{269ADCDE-B062-442C-8451-AC19433CCADA}"/>
          </ac:picMkLst>
        </pc:picChg>
        <pc:picChg chg="add del mod">
          <ac:chgData name="Paula Vázquez-Valero" userId="3a0e46d7-2099-40af-a155-aa45b68bfff3" providerId="ADAL" clId="{B5433985-EAC4-4894-A656-C8ECDE1CF731}" dt="2023-02-24T07:32:16.136" v="1304"/>
          <ac:picMkLst>
            <pc:docMk/>
            <pc:sldMk cId="2351874726" sldId="951"/>
            <ac:picMk id="35" creationId="{43EEF974-185A-2DBD-8C56-8CE3A2272501}"/>
          </ac:picMkLst>
        </pc:picChg>
        <pc:picChg chg="add del">
          <ac:chgData name="Paula Vázquez-Valero" userId="3a0e46d7-2099-40af-a155-aa45b68bfff3" providerId="ADAL" clId="{B5433985-EAC4-4894-A656-C8ECDE1CF731}" dt="2023-02-24T07:56:00.603" v="2100" actId="478"/>
          <ac:picMkLst>
            <pc:docMk/>
            <pc:sldMk cId="2351874726" sldId="951"/>
            <ac:picMk id="36" creationId="{F04EDC00-C79B-4764-BB86-1210532F0E31}"/>
          </ac:picMkLst>
        </pc:picChg>
        <pc:picChg chg="add del mod">
          <ac:chgData name="Paula Vázquez-Valero" userId="3a0e46d7-2099-40af-a155-aa45b68bfff3" providerId="ADAL" clId="{B5433985-EAC4-4894-A656-C8ECDE1CF731}" dt="2023-02-24T08:05:11.380" v="2540" actId="1036"/>
          <ac:picMkLst>
            <pc:docMk/>
            <pc:sldMk cId="2351874726" sldId="951"/>
            <ac:picMk id="37" creationId="{C44860B9-31B1-4882-9E2E-8D8D40445D99}"/>
          </ac:picMkLst>
        </pc:picChg>
        <pc:picChg chg="add del mod">
          <ac:chgData name="Paula Vázquez-Valero" userId="3a0e46d7-2099-40af-a155-aa45b68bfff3" providerId="ADAL" clId="{B5433985-EAC4-4894-A656-C8ECDE1CF731}" dt="2023-02-24T07:32:16.136" v="1304"/>
          <ac:picMkLst>
            <pc:docMk/>
            <pc:sldMk cId="2351874726" sldId="951"/>
            <ac:picMk id="38" creationId="{BDFA3FF4-7CC9-3066-CDB2-4BC20F7758FE}"/>
          </ac:picMkLst>
        </pc:picChg>
        <pc:picChg chg="add del mod">
          <ac:chgData name="Paula Vázquez-Valero" userId="3a0e46d7-2099-40af-a155-aa45b68bfff3" providerId="ADAL" clId="{B5433985-EAC4-4894-A656-C8ECDE1CF731}" dt="2023-02-24T08:05:11.380" v="2540" actId="1036"/>
          <ac:picMkLst>
            <pc:docMk/>
            <pc:sldMk cId="2351874726" sldId="951"/>
            <ac:picMk id="39" creationId="{143B6932-7363-41EE-8430-1D652990D221}"/>
          </ac:picMkLst>
        </pc:picChg>
        <pc:picChg chg="add del mod">
          <ac:chgData name="Paula Vázquez-Valero" userId="3a0e46d7-2099-40af-a155-aa45b68bfff3" providerId="ADAL" clId="{B5433985-EAC4-4894-A656-C8ECDE1CF731}" dt="2023-02-24T07:32:16.136" v="1304"/>
          <ac:picMkLst>
            <pc:docMk/>
            <pc:sldMk cId="2351874726" sldId="951"/>
            <ac:picMk id="40" creationId="{9AC20EAA-8464-5C63-B2A1-261FCD7DA1B7}"/>
          </ac:picMkLst>
        </pc:picChg>
        <pc:picChg chg="mod">
          <ac:chgData name="Paula Vázquez-Valero" userId="3a0e46d7-2099-40af-a155-aa45b68bfff3" providerId="ADAL" clId="{B5433985-EAC4-4894-A656-C8ECDE1CF731}" dt="2023-02-24T07:31:30.923" v="1294"/>
          <ac:picMkLst>
            <pc:docMk/>
            <pc:sldMk cId="2351874726" sldId="951"/>
            <ac:picMk id="42" creationId="{54C924F5-D44F-CC1C-CE94-218014A712C0}"/>
          </ac:picMkLst>
        </pc:picChg>
        <pc:picChg chg="mod">
          <ac:chgData name="Paula Vázquez-Valero" userId="3a0e46d7-2099-40af-a155-aa45b68bfff3" providerId="ADAL" clId="{B5433985-EAC4-4894-A656-C8ECDE1CF731}" dt="2023-02-24T07:31:30.923" v="1294"/>
          <ac:picMkLst>
            <pc:docMk/>
            <pc:sldMk cId="2351874726" sldId="951"/>
            <ac:picMk id="43" creationId="{1FFCECA5-3F05-B5CA-9FDC-1EEFFBCB8051}"/>
          </ac:picMkLst>
        </pc:picChg>
        <pc:picChg chg="add del mod">
          <ac:chgData name="Paula Vázquez-Valero" userId="3a0e46d7-2099-40af-a155-aa45b68bfff3" providerId="ADAL" clId="{B5433985-EAC4-4894-A656-C8ECDE1CF731}" dt="2023-02-24T07:32:16.136" v="1304"/>
          <ac:picMkLst>
            <pc:docMk/>
            <pc:sldMk cId="2351874726" sldId="951"/>
            <ac:picMk id="44" creationId="{0DA48B0F-9FC9-6057-D01A-6A1F9F677C7F}"/>
          </ac:picMkLst>
        </pc:picChg>
        <pc:picChg chg="add del mod">
          <ac:chgData name="Paula Vázquez-Valero" userId="3a0e46d7-2099-40af-a155-aa45b68bfff3" providerId="ADAL" clId="{B5433985-EAC4-4894-A656-C8ECDE1CF731}" dt="2023-02-24T07:32:16.136" v="1304"/>
          <ac:picMkLst>
            <pc:docMk/>
            <pc:sldMk cId="2351874726" sldId="951"/>
            <ac:picMk id="45" creationId="{D96CCF04-53F8-52B7-3CF6-E785D5F66587}"/>
          </ac:picMkLst>
        </pc:picChg>
        <pc:picChg chg="add del mod">
          <ac:chgData name="Paula Vázquez-Valero" userId="3a0e46d7-2099-40af-a155-aa45b68bfff3" providerId="ADAL" clId="{B5433985-EAC4-4894-A656-C8ECDE1CF731}" dt="2023-02-24T07:32:16.136" v="1304"/>
          <ac:picMkLst>
            <pc:docMk/>
            <pc:sldMk cId="2351874726" sldId="951"/>
            <ac:picMk id="46" creationId="{B3207BA4-8614-C82E-5E54-37ECAE8DE9F5}"/>
          </ac:picMkLst>
        </pc:picChg>
        <pc:picChg chg="add del mod">
          <ac:chgData name="Paula Vázquez-Valero" userId="3a0e46d7-2099-40af-a155-aa45b68bfff3" providerId="ADAL" clId="{B5433985-EAC4-4894-A656-C8ECDE1CF731}" dt="2023-02-24T07:32:16.136" v="1304"/>
          <ac:picMkLst>
            <pc:docMk/>
            <pc:sldMk cId="2351874726" sldId="951"/>
            <ac:picMk id="47" creationId="{170CDD94-1402-34D1-EE93-38AC9FD5C5A2}"/>
          </ac:picMkLst>
        </pc:picChg>
        <pc:picChg chg="add mod">
          <ac:chgData name="Paula Vázquez-Valero" userId="3a0e46d7-2099-40af-a155-aa45b68bfff3" providerId="ADAL" clId="{B5433985-EAC4-4894-A656-C8ECDE1CF731}" dt="2023-02-24T07:56:00.990" v="2101"/>
          <ac:picMkLst>
            <pc:docMk/>
            <pc:sldMk cId="2351874726" sldId="951"/>
            <ac:picMk id="51" creationId="{8072CCA2-D344-B76E-A81A-1F6E8F9EE3A3}"/>
          </ac:picMkLst>
        </pc:picChg>
        <pc:picChg chg="add mod">
          <ac:chgData name="Paula Vázquez-Valero" userId="3a0e46d7-2099-40af-a155-aa45b68bfff3" providerId="ADAL" clId="{B5433985-EAC4-4894-A656-C8ECDE1CF731}" dt="2023-02-24T08:18:17.668" v="2807" actId="1036"/>
          <ac:picMkLst>
            <pc:docMk/>
            <pc:sldMk cId="2351874726" sldId="951"/>
            <ac:picMk id="55" creationId="{07F00D9A-C089-067A-CBC9-691DEFB27A52}"/>
          </ac:picMkLst>
        </pc:picChg>
        <pc:picChg chg="mod">
          <ac:chgData name="Paula Vázquez-Valero" userId="3a0e46d7-2099-40af-a155-aa45b68bfff3" providerId="ADAL" clId="{B5433985-EAC4-4894-A656-C8ECDE1CF731}" dt="2023-02-24T08:06:30.667" v="2543"/>
          <ac:picMkLst>
            <pc:docMk/>
            <pc:sldMk cId="2351874726" sldId="951"/>
            <ac:picMk id="57" creationId="{6D6674BA-27A1-98A5-049B-C5F20E6250D7}"/>
          </ac:picMkLst>
        </pc:picChg>
        <pc:picChg chg="mod">
          <ac:chgData name="Paula Vázquez-Valero" userId="3a0e46d7-2099-40af-a155-aa45b68bfff3" providerId="ADAL" clId="{B5433985-EAC4-4894-A656-C8ECDE1CF731}" dt="2023-02-24T08:06:30.667" v="2543"/>
          <ac:picMkLst>
            <pc:docMk/>
            <pc:sldMk cId="2351874726" sldId="951"/>
            <ac:picMk id="58" creationId="{B8FF0A60-4933-620E-88AA-0B7B88393E44}"/>
          </ac:picMkLst>
        </pc:picChg>
        <pc:picChg chg="add mod">
          <ac:chgData name="Paula Vázquez-Valero" userId="3a0e46d7-2099-40af-a155-aa45b68bfff3" providerId="ADAL" clId="{B5433985-EAC4-4894-A656-C8ECDE1CF731}" dt="2023-02-24T08:19:30.176" v="2816" actId="1076"/>
          <ac:picMkLst>
            <pc:docMk/>
            <pc:sldMk cId="2351874726" sldId="951"/>
            <ac:picMk id="59" creationId="{F2D1806F-7B04-9991-FA60-EBEE6F1ACB51}"/>
          </ac:picMkLst>
        </pc:picChg>
        <pc:picChg chg="add mod">
          <ac:chgData name="Paula Vázquez-Valero" userId="3a0e46d7-2099-40af-a155-aa45b68bfff3" providerId="ADAL" clId="{B5433985-EAC4-4894-A656-C8ECDE1CF731}" dt="2023-02-24T08:18:17.668" v="2807" actId="1036"/>
          <ac:picMkLst>
            <pc:docMk/>
            <pc:sldMk cId="2351874726" sldId="951"/>
            <ac:picMk id="60" creationId="{C7B794F3-D5CB-F7B4-6D00-9995D16B1846}"/>
          </ac:picMkLst>
        </pc:picChg>
        <pc:picChg chg="add mod">
          <ac:chgData name="Paula Vázquez-Valero" userId="3a0e46d7-2099-40af-a155-aa45b68bfff3" providerId="ADAL" clId="{B5433985-EAC4-4894-A656-C8ECDE1CF731}" dt="2023-02-24T08:18:17.668" v="2807" actId="1036"/>
          <ac:picMkLst>
            <pc:docMk/>
            <pc:sldMk cId="2351874726" sldId="951"/>
            <ac:picMk id="61" creationId="{2539D5AE-F5AE-60A2-5F9B-5F5227D700CB}"/>
          </ac:picMkLst>
        </pc:picChg>
        <pc:picChg chg="add mod">
          <ac:chgData name="Paula Vázquez-Valero" userId="3a0e46d7-2099-40af-a155-aa45b68bfff3" providerId="ADAL" clId="{B5433985-EAC4-4894-A656-C8ECDE1CF731}" dt="2023-02-24T08:18:17.668" v="2807" actId="1036"/>
          <ac:picMkLst>
            <pc:docMk/>
            <pc:sldMk cId="2351874726" sldId="951"/>
            <ac:picMk id="62" creationId="{B7CB6DEF-6F45-136E-B7A9-458ADF47DD8D}"/>
          </ac:picMkLst>
        </pc:picChg>
        <pc:picChg chg="mod">
          <ac:chgData name="Paula Vázquez-Valero" userId="3a0e46d7-2099-40af-a155-aa45b68bfff3" providerId="ADAL" clId="{B5433985-EAC4-4894-A656-C8ECDE1CF731}" dt="2023-02-24T08:18:17.668" v="2807" actId="1036"/>
          <ac:picMkLst>
            <pc:docMk/>
            <pc:sldMk cId="2351874726" sldId="951"/>
            <ac:picMk id="64" creationId="{FA3A24E8-8051-C769-F2E8-53240F433BF9}"/>
          </ac:picMkLst>
        </pc:picChg>
        <pc:picChg chg="mod">
          <ac:chgData name="Paula Vázquez-Valero" userId="3a0e46d7-2099-40af-a155-aa45b68bfff3" providerId="ADAL" clId="{B5433985-EAC4-4894-A656-C8ECDE1CF731}" dt="2023-02-24T08:18:17.668" v="2807" actId="1036"/>
          <ac:picMkLst>
            <pc:docMk/>
            <pc:sldMk cId="2351874726" sldId="951"/>
            <ac:picMk id="65" creationId="{CF106D23-E2B9-AE06-CB93-B26461C610F8}"/>
          </ac:picMkLst>
        </pc:picChg>
        <pc:picChg chg="mod">
          <ac:chgData name="Paula Vázquez-Valero" userId="3a0e46d7-2099-40af-a155-aa45b68bfff3" providerId="ADAL" clId="{B5433985-EAC4-4894-A656-C8ECDE1CF731}" dt="2023-02-24T08:18:17.668" v="2807" actId="1036"/>
          <ac:picMkLst>
            <pc:docMk/>
            <pc:sldMk cId="2351874726" sldId="951"/>
            <ac:picMk id="66" creationId="{68AA328E-5509-4327-E7C5-608FBC58C153}"/>
          </ac:picMkLst>
        </pc:picChg>
        <pc:picChg chg="mod">
          <ac:chgData name="Paula Vázquez-Valero" userId="3a0e46d7-2099-40af-a155-aa45b68bfff3" providerId="ADAL" clId="{B5433985-EAC4-4894-A656-C8ECDE1CF731}" dt="2023-02-24T08:18:17.668" v="2807" actId="1036"/>
          <ac:picMkLst>
            <pc:docMk/>
            <pc:sldMk cId="2351874726" sldId="951"/>
            <ac:picMk id="67" creationId="{C7135E32-37F2-4700-B651-1D230EF01231}"/>
          </ac:picMkLst>
        </pc:picChg>
        <pc:picChg chg="mod">
          <ac:chgData name="Paula Vázquez-Valero" userId="3a0e46d7-2099-40af-a155-aa45b68bfff3" providerId="ADAL" clId="{B5433985-EAC4-4894-A656-C8ECDE1CF731}" dt="2023-02-24T08:18:17.668" v="2807" actId="1036"/>
          <ac:picMkLst>
            <pc:docMk/>
            <pc:sldMk cId="2351874726" sldId="951"/>
            <ac:picMk id="68" creationId="{D5E21614-61EC-4CCA-6973-D29F2C02F495}"/>
          </ac:picMkLst>
        </pc:picChg>
        <pc:picChg chg="add mod">
          <ac:chgData name="Paula Vázquez-Valero" userId="3a0e46d7-2099-40af-a155-aa45b68bfff3" providerId="ADAL" clId="{B5433985-EAC4-4894-A656-C8ECDE1CF731}" dt="2023-02-24T08:18:17.668" v="2807" actId="1036"/>
          <ac:picMkLst>
            <pc:docMk/>
            <pc:sldMk cId="2351874726" sldId="951"/>
            <ac:picMk id="71" creationId="{2A620AAD-DC3E-21E0-0CD8-3AF009B641C8}"/>
          </ac:picMkLst>
        </pc:picChg>
        <pc:picChg chg="add mod">
          <ac:chgData name="Paula Vázquez-Valero" userId="3a0e46d7-2099-40af-a155-aa45b68bfff3" providerId="ADAL" clId="{B5433985-EAC4-4894-A656-C8ECDE1CF731}" dt="2023-02-24T08:18:17.668" v="2807" actId="1036"/>
          <ac:picMkLst>
            <pc:docMk/>
            <pc:sldMk cId="2351874726" sldId="951"/>
            <ac:picMk id="72" creationId="{5B3CBD6F-B793-DE51-3976-4F8A43FDD36E}"/>
          </ac:picMkLst>
        </pc:picChg>
        <pc:picChg chg="add mod ord">
          <ac:chgData name="Paula Vázquez-Valero" userId="3a0e46d7-2099-40af-a155-aa45b68bfff3" providerId="ADAL" clId="{B5433985-EAC4-4894-A656-C8ECDE1CF731}" dt="2023-02-24T08:19:43.200" v="2821" actId="1036"/>
          <ac:picMkLst>
            <pc:docMk/>
            <pc:sldMk cId="2351874726" sldId="951"/>
            <ac:picMk id="73" creationId="{07F16CEB-074A-9DD7-89B9-0ACC7035D69C}"/>
          </ac:picMkLst>
        </pc:picChg>
        <pc:picChg chg="add mod">
          <ac:chgData name="Paula Vázquez-Valero" userId="3a0e46d7-2099-40af-a155-aa45b68bfff3" providerId="ADAL" clId="{B5433985-EAC4-4894-A656-C8ECDE1CF731}" dt="2023-02-24T08:18:17.668" v="2807" actId="1036"/>
          <ac:picMkLst>
            <pc:docMk/>
            <pc:sldMk cId="2351874726" sldId="951"/>
            <ac:picMk id="74" creationId="{71A11287-E30F-72C7-BDC0-28AFA44B44B3}"/>
          </ac:picMkLst>
        </pc:picChg>
        <pc:picChg chg="add mod ord">
          <ac:chgData name="Paula Vázquez-Valero" userId="3a0e46d7-2099-40af-a155-aa45b68bfff3" providerId="ADAL" clId="{B5433985-EAC4-4894-A656-C8ECDE1CF731}" dt="2023-02-24T08:18:17.668" v="2807" actId="1036"/>
          <ac:picMkLst>
            <pc:docMk/>
            <pc:sldMk cId="2351874726" sldId="951"/>
            <ac:picMk id="75" creationId="{BC0FD57C-2C42-43AE-9B2A-C679ABC7E6D1}"/>
          </ac:picMkLst>
        </pc:picChg>
        <pc:picChg chg="add mod">
          <ac:chgData name="Paula Vázquez-Valero" userId="3a0e46d7-2099-40af-a155-aa45b68bfff3" providerId="ADAL" clId="{B5433985-EAC4-4894-A656-C8ECDE1CF731}" dt="2023-02-24T08:18:17.668" v="2807" actId="1036"/>
          <ac:picMkLst>
            <pc:docMk/>
            <pc:sldMk cId="2351874726" sldId="951"/>
            <ac:picMk id="77" creationId="{E6921CBB-CF6D-B80C-ADA2-36607F46BED6}"/>
          </ac:picMkLst>
        </pc:picChg>
        <pc:picChg chg="add mod">
          <ac:chgData name="Paula Vázquez-Valero" userId="3a0e46d7-2099-40af-a155-aa45b68bfff3" providerId="ADAL" clId="{B5433985-EAC4-4894-A656-C8ECDE1CF731}" dt="2023-02-24T08:18:17.668" v="2807" actId="1036"/>
          <ac:picMkLst>
            <pc:docMk/>
            <pc:sldMk cId="2351874726" sldId="951"/>
            <ac:picMk id="78" creationId="{2F6622BE-6E9D-7A27-C12B-C474C12CB9F9}"/>
          </ac:picMkLst>
        </pc:picChg>
      </pc:sldChg>
      <pc:sldChg chg="addSp delSp modSp add del mod ord">
        <pc:chgData name="Paula Vázquez-Valero" userId="3a0e46d7-2099-40af-a155-aa45b68bfff3" providerId="ADAL" clId="{B5433985-EAC4-4894-A656-C8ECDE1CF731}" dt="2023-02-24T07:13:19.158" v="438" actId="2696"/>
        <pc:sldMkLst>
          <pc:docMk/>
          <pc:sldMk cId="3400597037" sldId="951"/>
        </pc:sldMkLst>
        <pc:spChg chg="del">
          <ac:chgData name="Paula Vázquez-Valero" userId="3a0e46d7-2099-40af-a155-aa45b68bfff3" providerId="ADAL" clId="{B5433985-EAC4-4894-A656-C8ECDE1CF731}" dt="2023-02-24T07:12:58.351" v="430" actId="478"/>
          <ac:spMkLst>
            <pc:docMk/>
            <pc:sldMk cId="3400597037" sldId="951"/>
            <ac:spMk id="4" creationId="{3D8C9E1F-1212-46AE-A731-F8A95E5865A1}"/>
          </ac:spMkLst>
        </pc:spChg>
        <pc:spChg chg="add mod">
          <ac:chgData name="Paula Vázquez-Valero" userId="3a0e46d7-2099-40af-a155-aa45b68bfff3" providerId="ADAL" clId="{B5433985-EAC4-4894-A656-C8ECDE1CF731}" dt="2023-02-24T07:12:58.681" v="431"/>
          <ac:spMkLst>
            <pc:docMk/>
            <pc:sldMk cId="3400597037" sldId="951"/>
            <ac:spMk id="29" creationId="{484FB6F6-B744-3384-96F3-710DE076392A}"/>
          </ac:spMkLst>
        </pc:spChg>
      </pc:sldChg>
      <pc:sldChg chg="add del">
        <pc:chgData name="Paula Vázquez-Valero" userId="3a0e46d7-2099-40af-a155-aa45b68bfff3" providerId="ADAL" clId="{B5433985-EAC4-4894-A656-C8ECDE1CF731}" dt="2023-02-24T07:32:17.004" v="1306" actId="2890"/>
        <pc:sldMkLst>
          <pc:docMk/>
          <pc:sldMk cId="836174453" sldId="952"/>
        </pc:sldMkLst>
      </pc:sldChg>
    </pc:docChg>
  </pc:docChgLst>
  <pc:docChgLst>
    <pc:chgData name="Paula Vázquez-Valero" userId="3a0e46d7-2099-40af-a155-aa45b68bfff3" providerId="ADAL" clId="{126CD8A3-BF10-4E13-AA63-DC7442454109}"/>
    <pc:docChg chg="addSld delSld modSld">
      <pc:chgData name="Paula Vázquez-Valero" userId="3a0e46d7-2099-40af-a155-aa45b68bfff3" providerId="ADAL" clId="{126CD8A3-BF10-4E13-AA63-DC7442454109}" dt="2023-02-10T22:43:51.465" v="3"/>
      <pc:docMkLst>
        <pc:docMk/>
      </pc:docMkLst>
      <pc:sldChg chg="add">
        <pc:chgData name="Paula Vázquez-Valero" userId="3a0e46d7-2099-40af-a155-aa45b68bfff3" providerId="ADAL" clId="{126CD8A3-BF10-4E13-AA63-DC7442454109}" dt="2023-02-10T22:43:51.465" v="3"/>
        <pc:sldMkLst>
          <pc:docMk/>
          <pc:sldMk cId="768130140" sldId="365"/>
        </pc:sldMkLst>
      </pc:sldChg>
      <pc:sldChg chg="del">
        <pc:chgData name="Paula Vázquez-Valero" userId="3a0e46d7-2099-40af-a155-aa45b68bfff3" providerId="ADAL" clId="{126CD8A3-BF10-4E13-AA63-DC7442454109}" dt="2023-02-10T22:43:25.654" v="0" actId="47"/>
        <pc:sldMkLst>
          <pc:docMk/>
          <pc:sldMk cId="1896518203" sldId="368"/>
        </pc:sldMkLst>
      </pc:sldChg>
      <pc:sldChg chg="add del">
        <pc:chgData name="Paula Vázquez-Valero" userId="3a0e46d7-2099-40af-a155-aa45b68bfff3" providerId="ADAL" clId="{126CD8A3-BF10-4E13-AA63-DC7442454109}" dt="2023-02-10T22:43:31.824" v="2" actId="47"/>
        <pc:sldMkLst>
          <pc:docMk/>
          <pc:sldMk cId="0" sldId="477"/>
        </pc:sldMkLst>
      </pc:sldChg>
      <pc:sldChg chg="add del">
        <pc:chgData name="Paula Vázquez-Valero" userId="3a0e46d7-2099-40af-a155-aa45b68bfff3" providerId="ADAL" clId="{126CD8A3-BF10-4E13-AA63-DC7442454109}" dt="2023-02-10T22:43:31.824" v="2" actId="47"/>
        <pc:sldMkLst>
          <pc:docMk/>
          <pc:sldMk cId="4047947952" sldId="490"/>
        </pc:sldMkLst>
      </pc:sldChg>
      <pc:sldChg chg="del">
        <pc:chgData name="Paula Vázquez-Valero" userId="3a0e46d7-2099-40af-a155-aa45b68bfff3" providerId="ADAL" clId="{126CD8A3-BF10-4E13-AA63-DC7442454109}" dt="2023-02-10T22:43:25.654" v="0" actId="47"/>
        <pc:sldMkLst>
          <pc:docMk/>
          <pc:sldMk cId="634767397" sldId="625"/>
        </pc:sldMkLst>
      </pc:sldChg>
      <pc:sldChg chg="add">
        <pc:chgData name="Paula Vázquez-Valero" userId="3a0e46d7-2099-40af-a155-aa45b68bfff3" providerId="ADAL" clId="{126CD8A3-BF10-4E13-AA63-DC7442454109}" dt="2023-02-10T22:43:51.465" v="3"/>
        <pc:sldMkLst>
          <pc:docMk/>
          <pc:sldMk cId="1120329514" sldId="816"/>
        </pc:sldMkLst>
      </pc:sldChg>
      <pc:sldChg chg="add del">
        <pc:chgData name="Paula Vázquez-Valero" userId="3a0e46d7-2099-40af-a155-aa45b68bfff3" providerId="ADAL" clId="{126CD8A3-BF10-4E13-AA63-DC7442454109}" dt="2023-02-10T22:43:31.824" v="2" actId="47"/>
        <pc:sldMkLst>
          <pc:docMk/>
          <pc:sldMk cId="0" sldId="828"/>
        </pc:sldMkLst>
      </pc:sldChg>
      <pc:sldChg chg="add del">
        <pc:chgData name="Paula Vázquez-Valero" userId="3a0e46d7-2099-40af-a155-aa45b68bfff3" providerId="ADAL" clId="{126CD8A3-BF10-4E13-AA63-DC7442454109}" dt="2023-02-10T22:43:31.824" v="2" actId="47"/>
        <pc:sldMkLst>
          <pc:docMk/>
          <pc:sldMk cId="1884289662" sldId="925"/>
        </pc:sldMkLst>
      </pc:sldChg>
      <pc:sldChg chg="add del">
        <pc:chgData name="Paula Vázquez-Valero" userId="3a0e46d7-2099-40af-a155-aa45b68bfff3" providerId="ADAL" clId="{126CD8A3-BF10-4E13-AA63-DC7442454109}" dt="2023-02-10T22:43:31.824" v="2" actId="47"/>
        <pc:sldMkLst>
          <pc:docMk/>
          <pc:sldMk cId="4054763351" sldId="927"/>
        </pc:sldMkLst>
      </pc:sldChg>
      <pc:sldChg chg="add del">
        <pc:chgData name="Paula Vázquez-Valero" userId="3a0e46d7-2099-40af-a155-aa45b68bfff3" providerId="ADAL" clId="{126CD8A3-BF10-4E13-AA63-DC7442454109}" dt="2023-02-10T22:43:31.824" v="2" actId="47"/>
        <pc:sldMkLst>
          <pc:docMk/>
          <pc:sldMk cId="2280022455" sldId="928"/>
        </pc:sldMkLst>
      </pc:sldChg>
      <pc:sldChg chg="del">
        <pc:chgData name="Paula Vázquez-Valero" userId="3a0e46d7-2099-40af-a155-aa45b68bfff3" providerId="ADAL" clId="{126CD8A3-BF10-4E13-AA63-DC7442454109}" dt="2023-02-10T22:43:25.654" v="0" actId="47"/>
        <pc:sldMkLst>
          <pc:docMk/>
          <pc:sldMk cId="1597439162" sldId="930"/>
        </pc:sldMkLst>
      </pc:sldChg>
      <pc:sldChg chg="add">
        <pc:chgData name="Paula Vázquez-Valero" userId="3a0e46d7-2099-40af-a155-aa45b68bfff3" providerId="ADAL" clId="{126CD8A3-BF10-4E13-AA63-DC7442454109}" dt="2023-02-10T22:43:51.465" v="3"/>
        <pc:sldMkLst>
          <pc:docMk/>
          <pc:sldMk cId="2953813762" sldId="931"/>
        </pc:sldMkLst>
      </pc:sldChg>
      <pc:sldChg chg="del">
        <pc:chgData name="Paula Vázquez-Valero" userId="3a0e46d7-2099-40af-a155-aa45b68bfff3" providerId="ADAL" clId="{126CD8A3-BF10-4E13-AA63-DC7442454109}" dt="2023-02-10T22:43:25.654" v="0" actId="47"/>
        <pc:sldMkLst>
          <pc:docMk/>
          <pc:sldMk cId="383134820" sldId="933"/>
        </pc:sldMkLst>
      </pc:sldChg>
      <pc:sldChg chg="add">
        <pc:chgData name="Paula Vázquez-Valero" userId="3a0e46d7-2099-40af-a155-aa45b68bfff3" providerId="ADAL" clId="{126CD8A3-BF10-4E13-AA63-DC7442454109}" dt="2023-02-10T22:43:51.465" v="3"/>
        <pc:sldMkLst>
          <pc:docMk/>
          <pc:sldMk cId="3624667673" sldId="934"/>
        </pc:sldMkLst>
      </pc:sldChg>
      <pc:sldChg chg="add">
        <pc:chgData name="Paula Vázquez-Valero" userId="3a0e46d7-2099-40af-a155-aa45b68bfff3" providerId="ADAL" clId="{126CD8A3-BF10-4E13-AA63-DC7442454109}" dt="2023-02-10T22:43:51.465" v="3"/>
        <pc:sldMkLst>
          <pc:docMk/>
          <pc:sldMk cId="2709408191" sldId="935"/>
        </pc:sldMkLst>
      </pc:sldChg>
      <pc:sldChg chg="del">
        <pc:chgData name="Paula Vázquez-Valero" userId="3a0e46d7-2099-40af-a155-aa45b68bfff3" providerId="ADAL" clId="{126CD8A3-BF10-4E13-AA63-DC7442454109}" dt="2023-02-10T22:43:25.654" v="0" actId="47"/>
        <pc:sldMkLst>
          <pc:docMk/>
          <pc:sldMk cId="3015239837" sldId="936"/>
        </pc:sldMkLst>
      </pc:sldChg>
      <pc:sldChg chg="del">
        <pc:chgData name="Paula Vázquez-Valero" userId="3a0e46d7-2099-40af-a155-aa45b68bfff3" providerId="ADAL" clId="{126CD8A3-BF10-4E13-AA63-DC7442454109}" dt="2023-02-10T22:43:25.654" v="0" actId="47"/>
        <pc:sldMkLst>
          <pc:docMk/>
          <pc:sldMk cId="1550978193" sldId="937"/>
        </pc:sldMkLst>
      </pc:sldChg>
      <pc:sldChg chg="del">
        <pc:chgData name="Paula Vázquez-Valero" userId="3a0e46d7-2099-40af-a155-aa45b68bfff3" providerId="ADAL" clId="{126CD8A3-BF10-4E13-AA63-DC7442454109}" dt="2023-02-10T22:43:25.654" v="0" actId="47"/>
        <pc:sldMkLst>
          <pc:docMk/>
          <pc:sldMk cId="1427704269" sldId="938"/>
        </pc:sldMkLst>
      </pc:sldChg>
      <pc:sldChg chg="del">
        <pc:chgData name="Paula Vázquez-Valero" userId="3a0e46d7-2099-40af-a155-aa45b68bfff3" providerId="ADAL" clId="{126CD8A3-BF10-4E13-AA63-DC7442454109}" dt="2023-02-10T22:43:25.654" v="0" actId="47"/>
        <pc:sldMkLst>
          <pc:docMk/>
          <pc:sldMk cId="3190046868" sldId="939"/>
        </pc:sldMkLst>
      </pc:sldChg>
      <pc:sldChg chg="add">
        <pc:chgData name="Paula Vázquez-Valero" userId="3a0e46d7-2099-40af-a155-aa45b68bfff3" providerId="ADAL" clId="{126CD8A3-BF10-4E13-AA63-DC7442454109}" dt="2023-02-10T22:43:51.465" v="3"/>
        <pc:sldMkLst>
          <pc:docMk/>
          <pc:sldMk cId="140812006" sldId="943"/>
        </pc:sldMkLst>
      </pc:sldChg>
      <pc:sldChg chg="add">
        <pc:chgData name="Paula Vázquez-Valero" userId="3a0e46d7-2099-40af-a155-aa45b68bfff3" providerId="ADAL" clId="{126CD8A3-BF10-4E13-AA63-DC7442454109}" dt="2023-02-10T22:43:51.465" v="3"/>
        <pc:sldMkLst>
          <pc:docMk/>
          <pc:sldMk cId="3535971875" sldId="944"/>
        </pc:sldMkLst>
      </pc:sldChg>
      <pc:sldChg chg="add">
        <pc:chgData name="Paula Vázquez-Valero" userId="3a0e46d7-2099-40af-a155-aa45b68bfff3" providerId="ADAL" clId="{126CD8A3-BF10-4E13-AA63-DC7442454109}" dt="2023-02-10T22:43:51.465" v="3"/>
        <pc:sldMkLst>
          <pc:docMk/>
          <pc:sldMk cId="1225523324" sldId="945"/>
        </pc:sldMkLst>
      </pc:sldChg>
      <pc:sldChg chg="add">
        <pc:chgData name="Paula Vázquez-Valero" userId="3a0e46d7-2099-40af-a155-aa45b68bfff3" providerId="ADAL" clId="{126CD8A3-BF10-4E13-AA63-DC7442454109}" dt="2023-02-10T22:43:51.465" v="3"/>
        <pc:sldMkLst>
          <pc:docMk/>
          <pc:sldMk cId="3856744167" sldId="946"/>
        </pc:sldMkLst>
      </pc:sldChg>
      <pc:sldChg chg="add">
        <pc:chgData name="Paula Vázquez-Valero" userId="3a0e46d7-2099-40af-a155-aa45b68bfff3" providerId="ADAL" clId="{126CD8A3-BF10-4E13-AA63-DC7442454109}" dt="2023-02-10T22:43:51.465" v="3"/>
        <pc:sldMkLst>
          <pc:docMk/>
          <pc:sldMk cId="1131695079" sldId="947"/>
        </pc:sldMkLst>
      </pc:sldChg>
      <pc:sldChg chg="add">
        <pc:chgData name="Paula Vázquez-Valero" userId="3a0e46d7-2099-40af-a155-aa45b68bfff3" providerId="ADAL" clId="{126CD8A3-BF10-4E13-AA63-DC7442454109}" dt="2023-02-10T22:43:51.465" v="3"/>
        <pc:sldMkLst>
          <pc:docMk/>
          <pc:sldMk cId="4134755157" sldId="948"/>
        </pc:sldMkLst>
      </pc:sldChg>
      <pc:sldChg chg="add">
        <pc:chgData name="Paula Vázquez-Valero" userId="3a0e46d7-2099-40af-a155-aa45b68bfff3" providerId="ADAL" clId="{126CD8A3-BF10-4E13-AA63-DC7442454109}" dt="2023-02-10T22:43:51.465" v="3"/>
        <pc:sldMkLst>
          <pc:docMk/>
          <pc:sldMk cId="1614989165" sldId="949"/>
        </pc:sldMkLst>
      </pc:sldChg>
      <pc:sldChg chg="add">
        <pc:chgData name="Paula Vázquez-Valero" userId="3a0e46d7-2099-40af-a155-aa45b68bfff3" providerId="ADAL" clId="{126CD8A3-BF10-4E13-AA63-DC7442454109}" dt="2023-02-10T22:43:51.465" v="3"/>
        <pc:sldMkLst>
          <pc:docMk/>
          <pc:sldMk cId="3139134061" sldId="950"/>
        </pc:sldMkLst>
      </pc:sldChg>
    </pc:docChg>
  </pc:docChgLst>
  <pc:docChgLst>
    <pc:chgData name="Tom Dawes" userId="fe899cd594ff6f3a" providerId="LiveId" clId="{F4060BD4-2CFD-41BA-92C7-9DCF9868A7F1}"/>
    <pc:docChg chg="addSld delSld modSld sldOrd">
      <pc:chgData name="Tom Dawes" userId="fe899cd594ff6f3a" providerId="LiveId" clId="{F4060BD4-2CFD-41BA-92C7-9DCF9868A7F1}" dt="2023-03-23T16:04:44.212" v="5"/>
      <pc:docMkLst>
        <pc:docMk/>
      </pc:docMkLst>
      <pc:sldChg chg="add del">
        <pc:chgData name="Tom Dawes" userId="fe899cd594ff6f3a" providerId="LiveId" clId="{F4060BD4-2CFD-41BA-92C7-9DCF9868A7F1}" dt="2023-03-23T16:04:14.844" v="1"/>
        <pc:sldMkLst>
          <pc:docMk/>
          <pc:sldMk cId="2953813762" sldId="931"/>
        </pc:sldMkLst>
      </pc:sldChg>
      <pc:sldChg chg="ord">
        <pc:chgData name="Tom Dawes" userId="fe899cd594ff6f3a" providerId="LiveId" clId="{F4060BD4-2CFD-41BA-92C7-9DCF9868A7F1}" dt="2023-03-23T16:04:44.212" v="5"/>
        <pc:sldMkLst>
          <pc:docMk/>
          <pc:sldMk cId="588568530" sldId="936"/>
        </pc:sldMkLst>
      </pc:sldChg>
      <pc:sldChg chg="add del">
        <pc:chgData name="Tom Dawes" userId="fe899cd594ff6f3a" providerId="LiveId" clId="{F4060BD4-2CFD-41BA-92C7-9DCF9868A7F1}" dt="2023-03-23T16:04:25.744" v="3"/>
        <pc:sldMkLst>
          <pc:docMk/>
          <pc:sldMk cId="3139134061" sldId="95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B10A3C-6EC1-44B1-AD7A-D13421C00F0D}" type="datetimeFigureOut">
              <a:rPr lang="en-GB" smtClean="0"/>
              <a:t>17/04/2023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F052B50-4CAA-498F-BA55-B096FCBD9A9E}" type="slidenum">
              <a:rPr lang="en-GB" smtClean="0"/>
              <a:t>‹#›</a:t>
            </a:fld>
            <a:endParaRPr lang="en-GB"/>
          </a:p>
        </p:txBody>
      </p:sp>
    </p:spTree>
    <p:extLst>
      <p:ext uri="{BB962C8B-B14F-4D97-AF65-F5344CB8AC3E}">
        <p14:creationId xmlns:p14="http://schemas.microsoft.com/office/powerpoint/2010/main" val="12643542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5" name="Google Shape;95;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Artwork by Steve Clarke. All additional pictures selected are available under a Creative Commons license, no attribution required.</a:t>
            </a:r>
          </a:p>
          <a:p>
            <a:pPr marL="0" lvl="0" indent="0" algn="l" rtl="0">
              <a:spcBef>
                <a:spcPts val="0"/>
              </a:spcBef>
              <a:spcAft>
                <a:spcPts val="0"/>
              </a:spcAft>
              <a:buClr>
                <a:schemeClr val="dk1"/>
              </a:buClr>
              <a:buSzPts val="1400"/>
              <a:buFont typeface="Arial"/>
              <a:buNone/>
            </a:pPr>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Clr>
                <a:schemeClr val="dk1"/>
              </a:buClr>
              <a:buSzPts val="1400"/>
              <a:buFont typeface="Arial"/>
              <a:buNone/>
            </a:pPr>
            <a:r>
              <a:rPr lang="en-GB" sz="1200" dirty="0">
                <a:effectLst/>
                <a:latin typeface="Calibri" panose="020F0502020204030204" pitchFamily="34" charset="0"/>
                <a:ea typeface="Calibri" panose="020F0502020204030204" pitchFamily="34" charset="0"/>
              </a:rPr>
              <a:t>The frequency rankings for words that occur in this PowerPoint which have been</a:t>
            </a:r>
            <a:r>
              <a:rPr lang="en-GB" sz="1200" i="1" dirty="0">
                <a:effectLst/>
                <a:latin typeface="Calibri" panose="020F0502020204030204" pitchFamily="34" charset="0"/>
                <a:ea typeface="Calibri" panose="020F0502020204030204" pitchFamily="34" charset="0"/>
              </a:rPr>
              <a:t> previously</a:t>
            </a:r>
            <a:r>
              <a:rPr lang="en-GB" sz="1200" dirty="0">
                <a:effectLst/>
                <a:latin typeface="Calibri" panose="020F0502020204030204" pitchFamily="34" charset="0"/>
                <a:ea typeface="Calibri" panose="020F0502020204030204" pitchFamily="34" charset="0"/>
              </a:rPr>
              <a:t> introduced in the resources are given in the SOW (excel document) and in the resources that first introduced and formally re-visited those words. </a:t>
            </a:r>
          </a:p>
          <a:p>
            <a:endParaRPr lang="es-ES_tradnl" sz="1200" b="1"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_tradnl" sz="1200" b="1" kern="1200" dirty="0" err="1">
                <a:solidFill>
                  <a:schemeClr val="tx1"/>
                </a:solidFill>
                <a:effectLst/>
                <a:latin typeface="+mn-lt"/>
                <a:ea typeface="+mn-ea"/>
                <a:cs typeface="+mn-cs"/>
              </a:rPr>
              <a:t>Phonics</a:t>
            </a:r>
            <a:r>
              <a:rPr lang="es-ES_tradnl" sz="1200" kern="1200" dirty="0">
                <a:solidFill>
                  <a:schemeClr val="tx1"/>
                </a:solidFill>
                <a:effectLst/>
                <a:latin typeface="+mn-lt"/>
                <a:ea typeface="+mn-ea"/>
                <a:cs typeface="+mn-cs"/>
              </a:rPr>
              <a:t>: Medellín [N/A] Alcalá [N/A] Málaga [N/A]</a:t>
            </a:r>
            <a:br>
              <a:rPr lang="es-ES_tradnl" sz="1200" kern="1200" dirty="0">
                <a:solidFill>
                  <a:schemeClr val="tx1"/>
                </a:solidFill>
                <a:effectLst/>
                <a:latin typeface="+mn-lt"/>
                <a:ea typeface="+mn-ea"/>
                <a:cs typeface="+mn-cs"/>
              </a:rPr>
            </a:br>
            <a:r>
              <a:rPr lang="es-ES_tradnl" sz="1200" b="1" kern="1200" dirty="0" err="1">
                <a:solidFill>
                  <a:schemeClr val="tx1"/>
                </a:solidFill>
                <a:effectLst/>
                <a:latin typeface="+mn-lt"/>
                <a:ea typeface="+mn-ea"/>
                <a:cs typeface="+mn-cs"/>
              </a:rPr>
              <a:t>Vocabulary</a:t>
            </a:r>
            <a:r>
              <a:rPr lang="es-ES_tradnl" sz="1200" b="1" kern="1200" dirty="0">
                <a:solidFill>
                  <a:schemeClr val="tx1"/>
                </a:solidFill>
                <a:effectLst/>
                <a:latin typeface="+mn-lt"/>
                <a:ea typeface="+mn-ea"/>
                <a:cs typeface="+mn-cs"/>
              </a:rPr>
              <a:t> (new </a:t>
            </a:r>
            <a:r>
              <a:rPr lang="es-ES_tradnl" sz="1200" b="1" kern="1200" dirty="0" err="1">
                <a:solidFill>
                  <a:schemeClr val="tx1"/>
                </a:solidFill>
                <a:effectLst/>
                <a:latin typeface="+mn-lt"/>
                <a:ea typeface="+mn-ea"/>
                <a:cs typeface="+mn-cs"/>
              </a:rPr>
              <a:t>words</a:t>
            </a:r>
            <a:r>
              <a:rPr lang="es-ES_tradnl" sz="1200" b="1" kern="1200" dirty="0">
                <a:solidFill>
                  <a:schemeClr val="tx1"/>
                </a:solidFill>
                <a:effectLst/>
                <a:latin typeface="+mn-lt"/>
                <a:ea typeface="+mn-ea"/>
                <a:cs typeface="+mn-cs"/>
              </a:rPr>
              <a:t> in </a:t>
            </a:r>
            <a:r>
              <a:rPr lang="es-ES_tradnl" sz="1200" b="1" kern="1200" dirty="0" err="1">
                <a:solidFill>
                  <a:schemeClr val="tx1"/>
                </a:solidFill>
                <a:effectLst/>
                <a:latin typeface="+mn-lt"/>
                <a:ea typeface="+mn-ea"/>
                <a:cs typeface="+mn-cs"/>
              </a:rPr>
              <a:t>bold</a:t>
            </a:r>
            <a:r>
              <a:rPr lang="es-ES_tradnl" sz="1200" kern="1200" dirty="0">
                <a:solidFill>
                  <a:schemeClr val="tx1"/>
                </a:solidFill>
                <a:effectLst/>
                <a:latin typeface="+mn-lt"/>
                <a:ea typeface="+mn-ea"/>
                <a:cs typeface="+mn-cs"/>
              </a:rPr>
              <a:t>): </a:t>
            </a:r>
            <a:r>
              <a:rPr lang="es-ES" sz="1200" b="0" kern="1200" dirty="0">
                <a:solidFill>
                  <a:schemeClr val="tx1"/>
                </a:solidFill>
                <a:effectLst/>
                <a:latin typeface="+mn-lt"/>
                <a:ea typeface="+mn-ea"/>
                <a:cs typeface="+mn-cs"/>
              </a:rPr>
              <a:t>hacer [26] hago, </a:t>
            </a:r>
            <a:r>
              <a:rPr lang="es-ES" sz="1200" b="1" kern="1200" dirty="0">
                <a:solidFill>
                  <a:schemeClr val="tx1"/>
                </a:solidFill>
                <a:effectLst/>
                <a:latin typeface="+mn-lt"/>
                <a:ea typeface="+mn-ea"/>
                <a:cs typeface="+mn-cs"/>
              </a:rPr>
              <a:t>haces</a:t>
            </a:r>
            <a:r>
              <a:rPr lang="es-ES" sz="1200" b="0" kern="1200" dirty="0">
                <a:solidFill>
                  <a:schemeClr val="tx1"/>
                </a:solidFill>
                <a:effectLst/>
                <a:latin typeface="+mn-lt"/>
                <a:ea typeface="+mn-ea"/>
                <a:cs typeface="+mn-cs"/>
              </a:rPr>
              <a:t>, hace baile [2040] </a:t>
            </a:r>
            <a:r>
              <a:rPr lang="es-ES" sz="1200" b="1" kern="1200" dirty="0">
                <a:solidFill>
                  <a:schemeClr val="tx1"/>
                </a:solidFill>
                <a:effectLst/>
                <a:latin typeface="+mn-lt"/>
                <a:ea typeface="+mn-ea"/>
                <a:cs typeface="+mn-cs"/>
              </a:rPr>
              <a:t>ciclismo</a:t>
            </a:r>
            <a:r>
              <a:rPr lang="es-ES" sz="1200" b="0" kern="1200" dirty="0">
                <a:solidFill>
                  <a:schemeClr val="tx1"/>
                </a:solidFill>
                <a:effectLst/>
                <a:latin typeface="+mn-lt"/>
                <a:ea typeface="+mn-ea"/>
                <a:cs typeface="+mn-cs"/>
              </a:rPr>
              <a:t> [&gt;5000] deporte [1489] dibujo [1726] </a:t>
            </a:r>
            <a:r>
              <a:rPr lang="es-ES" sz="1200" b="1" kern="1200" dirty="0">
                <a:solidFill>
                  <a:schemeClr val="tx1"/>
                </a:solidFill>
                <a:effectLst/>
                <a:latin typeface="+mn-lt"/>
                <a:ea typeface="+mn-ea"/>
                <a:cs typeface="+mn-cs"/>
              </a:rPr>
              <a:t>natación</a:t>
            </a:r>
            <a:r>
              <a:rPr lang="es-ES" sz="1200" b="0" kern="1200" dirty="0">
                <a:solidFill>
                  <a:schemeClr val="tx1"/>
                </a:solidFill>
                <a:effectLst/>
                <a:latin typeface="+mn-lt"/>
                <a:ea typeface="+mn-ea"/>
                <a:cs typeface="+mn-cs"/>
              </a:rPr>
              <a:t> [&gt;5000] pastel [&gt;5000] </a:t>
            </a:r>
            <a:r>
              <a:rPr lang="es-ES" sz="1200" b="1" kern="1200" dirty="0">
                <a:solidFill>
                  <a:schemeClr val="tx1"/>
                </a:solidFill>
                <a:effectLst/>
                <a:latin typeface="+mn-lt"/>
                <a:ea typeface="+mn-ea"/>
                <a:cs typeface="+mn-cs"/>
              </a:rPr>
              <a:t>prueba</a:t>
            </a:r>
            <a:r>
              <a:rPr lang="es-ES" sz="1200" b="0" kern="1200" dirty="0">
                <a:solidFill>
                  <a:schemeClr val="tx1"/>
                </a:solidFill>
                <a:effectLst/>
                <a:latin typeface="+mn-lt"/>
                <a:ea typeface="+mn-ea"/>
                <a:cs typeface="+mn-cs"/>
              </a:rPr>
              <a:t> [651] tarjeta [1958]</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1</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primo [1451] voy [ir 33] vas [ir 33] va [ir 33] estoy [estar 21] está [estar 21] estás [estar 21] calle [269] cine [952] estadio [2581] mercado [487] parque [1354] playa [1475] plaza [806] teatro [605] a [8] el [1] la [1]</a:t>
            </a:r>
            <a:r>
              <a:rPr lang="es-ES" sz="1800" dirty="0"/>
              <a:t> </a:t>
            </a:r>
          </a:p>
          <a:p>
            <a:endParaRPr lang="es-ES_tradnl" sz="1200" b="1" kern="1200" dirty="0">
              <a:solidFill>
                <a:schemeClr val="tx1"/>
              </a:solidFill>
              <a:effectLst/>
              <a:latin typeface="+mn-lt"/>
              <a:ea typeface="+mn-ea"/>
              <a:cs typeface="+mn-cs"/>
            </a:endParaRPr>
          </a:p>
          <a:p>
            <a:r>
              <a:rPr lang="es-ES_tradnl" sz="1200" b="1" kern="1200" dirty="0" err="1">
                <a:solidFill>
                  <a:schemeClr val="tx1"/>
                </a:solidFill>
                <a:effectLst/>
                <a:latin typeface="+mn-lt"/>
                <a:ea typeface="+mn-ea"/>
                <a:cs typeface="+mn-cs"/>
              </a:rPr>
              <a:t>Revisit</a:t>
            </a:r>
            <a:r>
              <a:rPr lang="es-ES_tradnl" sz="1200" b="1" kern="1200" dirty="0">
                <a:solidFill>
                  <a:schemeClr val="tx1"/>
                </a:solidFill>
                <a:effectLst/>
                <a:latin typeface="+mn-lt"/>
                <a:ea typeface="+mn-ea"/>
                <a:cs typeface="+mn-cs"/>
              </a:rPr>
              <a:t> 2</a:t>
            </a:r>
            <a:r>
              <a:rPr lang="es-ES_tradnl" sz="1200" kern="1200" dirty="0">
                <a:solidFill>
                  <a:schemeClr val="tx1"/>
                </a:solidFill>
                <a:effectLst/>
                <a:latin typeface="+mn-lt"/>
                <a:ea typeface="+mn-ea"/>
                <a:cs typeface="+mn-cs"/>
              </a:rPr>
              <a:t>: </a:t>
            </a:r>
            <a:r>
              <a:rPr lang="es-ES" sz="1200" b="0" i="0" u="none" strike="noStrike" dirty="0">
                <a:solidFill>
                  <a:srgbClr val="002060"/>
                </a:solidFill>
                <a:effectLst/>
                <a:latin typeface="Century Gothic" panose="020B0502020202020204" pitchFamily="34" charset="0"/>
              </a:rPr>
              <a:t>beber [1085] aula [3501] bocadillo [&gt;5000] chocolate [3408] comida [906] compañero / compañera [551] ejercicio [1162] español [262] patio [1197] profesor / profesora [501] salón [1722] tarea [995] caliente [1810] en [5] </a:t>
            </a:r>
            <a:r>
              <a:rPr lang="es-ES" sz="1200" b="0" i="0" u="none" strike="noStrike" dirty="0" err="1">
                <a:solidFill>
                  <a:srgbClr val="002060"/>
                </a:solidFill>
                <a:effectLst/>
                <a:latin typeface="Century Gothic" panose="020B0502020202020204" pitchFamily="34" charset="0"/>
              </a:rPr>
              <a:t>previously</a:t>
            </a:r>
            <a:r>
              <a:rPr lang="es-ES" sz="1200" b="0" i="0" u="none" strike="noStrike" dirty="0">
                <a:solidFill>
                  <a:srgbClr val="002060"/>
                </a:solidFill>
                <a:effectLst/>
                <a:latin typeface="Century Gothic" panose="020B0502020202020204" pitchFamily="34" charset="0"/>
              </a:rPr>
              <a:t> </a:t>
            </a:r>
            <a:r>
              <a:rPr lang="es-ES" sz="1200" b="0" i="0" u="none" strike="noStrike" dirty="0" err="1">
                <a:solidFill>
                  <a:srgbClr val="002060"/>
                </a:solidFill>
                <a:effectLst/>
                <a:latin typeface="Century Gothic" panose="020B0502020202020204" pitchFamily="34" charset="0"/>
              </a:rPr>
              <a:t>revisited</a:t>
            </a:r>
            <a:r>
              <a:rPr lang="es-ES" sz="1200" b="0" i="0" u="none" strike="noStrike" dirty="0">
                <a:solidFill>
                  <a:srgbClr val="002060"/>
                </a:solidFill>
                <a:effectLst/>
                <a:latin typeface="Century Gothic" panose="020B0502020202020204" pitchFamily="34" charset="0"/>
              </a:rPr>
              <a:t> –</a:t>
            </a:r>
            <a:r>
              <a:rPr lang="es-ES" sz="1200" b="0" i="0" u="none" strike="noStrike" dirty="0" err="1">
                <a:solidFill>
                  <a:srgbClr val="002060"/>
                </a:solidFill>
                <a:effectLst/>
                <a:latin typeface="Century Gothic" panose="020B0502020202020204" pitchFamily="34" charset="0"/>
              </a:rPr>
              <a:t>er</a:t>
            </a:r>
            <a:r>
              <a:rPr lang="es-ES" sz="1200" b="0" i="0" u="none" strike="noStrike" dirty="0">
                <a:solidFill>
                  <a:srgbClr val="002060"/>
                </a:solidFill>
                <a:effectLst/>
                <a:latin typeface="Century Gothic" panose="020B0502020202020204" pitchFamily="34" charset="0"/>
              </a:rPr>
              <a:t> </a:t>
            </a:r>
            <a:r>
              <a:rPr lang="es-ES" sz="1200" b="0" i="0" u="none" strike="noStrike" dirty="0" err="1">
                <a:solidFill>
                  <a:srgbClr val="002060"/>
                </a:solidFill>
                <a:effectLst/>
                <a:latin typeface="Century Gothic" panose="020B0502020202020204" pitchFamily="34" charset="0"/>
              </a:rPr>
              <a:t>verbs</a:t>
            </a:r>
            <a:r>
              <a:rPr lang="es-ES" sz="1200" b="0" i="0" u="none" strike="noStrike" dirty="0">
                <a:solidFill>
                  <a:srgbClr val="002060"/>
                </a:solidFill>
                <a:effectLst/>
                <a:latin typeface="Century Gothic" panose="020B0502020202020204" pitchFamily="34" charset="0"/>
              </a:rPr>
              <a:t>: aprender  [428] comer [347] hacer [26] leer [209] </a:t>
            </a:r>
            <a:endParaRPr lang="es-ES_tradnl" sz="1200" kern="1200" dirty="0">
              <a:solidFill>
                <a:schemeClr val="tx1"/>
              </a:solidFill>
              <a:effectLst/>
              <a:latin typeface="+mn-lt"/>
              <a:ea typeface="+mn-ea"/>
              <a:cs typeface="+mn-cs"/>
            </a:endParaRPr>
          </a:p>
          <a:p>
            <a:endParaRPr lang="es-ES_tradnl"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panose="020B0502020202020204" pitchFamily="34" charset="0"/>
              </a:rPr>
              <a:t>Frequency of unknown words and cognates</a:t>
            </a:r>
            <a:r>
              <a:rPr lang="en-GB" sz="1200" b="0" dirty="0">
                <a:solidFill>
                  <a:srgbClr val="002060"/>
                </a:solidFill>
                <a:latin typeface="Century Gothic" panose="020B0502020202020204" pitchFamily="34" charset="0"/>
              </a:rPr>
              <a:t>:</a:t>
            </a:r>
          </a:p>
          <a:p>
            <a:pPr>
              <a:lnSpc>
                <a:spcPct val="107000"/>
              </a:lnSpc>
              <a:spcAft>
                <a:spcPts val="800"/>
              </a:spcAft>
            </a:pPr>
            <a:r>
              <a:rPr lang="en-GB" sz="1200" b="1" strike="noStrike" spc="-1" dirty="0" err="1">
                <a:solidFill>
                  <a:srgbClr val="002060"/>
                </a:solidFill>
                <a:effectLst/>
                <a:latin typeface="Arial"/>
                <a:ea typeface="Calibri" panose="020F0502020204030204" pitchFamily="34" charset="0"/>
                <a:cs typeface="Nirmala UI" panose="020B0502040204020203" pitchFamily="34" charset="0"/>
              </a:rPr>
              <a:t>corregir</a:t>
            </a:r>
            <a:r>
              <a:rPr lang="en-GB" sz="1200" b="1" strike="noStrike" spc="-1" dirty="0">
                <a:solidFill>
                  <a:srgbClr val="002060"/>
                </a:solidFill>
                <a:effectLst/>
                <a:latin typeface="Arial"/>
                <a:ea typeface="Calibri" panose="020F0502020204030204" pitchFamily="34" charset="0"/>
                <a:cs typeface="Nirmala UI" panose="020B0502040204020203" pitchFamily="34" charset="0"/>
              </a:rPr>
              <a:t> </a:t>
            </a:r>
            <a:r>
              <a:rPr lang="en-GB" sz="1200" b="0" strike="noStrike" spc="-1" dirty="0">
                <a:solidFill>
                  <a:srgbClr val="002060"/>
                </a:solidFill>
                <a:effectLst/>
                <a:latin typeface="Arial"/>
                <a:ea typeface="Calibri" panose="020F0502020204030204" pitchFamily="34" charset="0"/>
                <a:cs typeface="Nirmala UI" panose="020B0502040204020203" pitchFamily="34" charset="0"/>
              </a:rPr>
              <a:t>[2351] </a:t>
            </a:r>
            <a:r>
              <a:rPr lang="en-GB" sz="1200" b="1" strike="noStrike" spc="-1" dirty="0">
                <a:solidFill>
                  <a:srgbClr val="002060"/>
                </a:solidFill>
                <a:effectLst/>
                <a:latin typeface="Arial"/>
                <a:ea typeface="Calibri" panose="020F0502020204030204" pitchFamily="34" charset="0"/>
                <a:cs typeface="Nirmala UI" panose="020B0502040204020203" pitchFamily="34" charset="0"/>
              </a:rPr>
              <a:t>ciudad</a:t>
            </a:r>
            <a:r>
              <a:rPr lang="en-GB" sz="1200" b="0" strike="noStrike" spc="-1" dirty="0">
                <a:solidFill>
                  <a:srgbClr val="002060"/>
                </a:solidFill>
                <a:effectLst/>
                <a:latin typeface="Arial"/>
                <a:ea typeface="Calibri" panose="020F0502020204030204" pitchFamily="34" charset="0"/>
                <a:cs typeface="Nirmala UI" panose="020B0502040204020203" pitchFamily="34" charset="0"/>
              </a:rPr>
              <a:t> [178] </a:t>
            </a:r>
            <a:r>
              <a:rPr lang="en-GB" sz="1200" b="1" strike="noStrike" spc="-1" dirty="0">
                <a:solidFill>
                  <a:srgbClr val="002060"/>
                </a:solidFill>
                <a:effectLst/>
                <a:latin typeface="Arial"/>
                <a:ea typeface="Calibri" panose="020F0502020204030204" pitchFamily="34" charset="0"/>
                <a:cs typeface="Nirmala UI" panose="020B0502040204020203" pitchFamily="34" charset="0"/>
              </a:rPr>
              <a:t>pueblo</a:t>
            </a:r>
            <a:r>
              <a:rPr lang="en-GB" sz="1200" b="0" strike="noStrike" spc="-1" dirty="0">
                <a:solidFill>
                  <a:srgbClr val="002060"/>
                </a:solidFill>
                <a:effectLst/>
                <a:latin typeface="Arial"/>
                <a:ea typeface="Calibri" panose="020F0502020204030204" pitchFamily="34" charset="0"/>
                <a:cs typeface="Nirmala UI" panose="020B0502040204020203" pitchFamily="34" charset="0"/>
              </a:rPr>
              <a:t> [244]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a:effectLst/>
              <a:latin typeface="Calibri" panose="020F0502020204030204" pitchFamily="34" charset="0"/>
              <a:ea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effectLst/>
                <a:latin typeface="Calibri" panose="020F0502020204030204" pitchFamily="34" charset="0"/>
                <a:ea typeface="Calibri" panose="020F0502020204030204" pitchFamily="34" charset="0"/>
              </a:rPr>
              <a:t>Source</a:t>
            </a:r>
            <a:r>
              <a:rPr lang="en-GB" sz="1200" dirty="0">
                <a:effectLst/>
                <a:latin typeface="Calibri" panose="020F0502020204030204" pitchFamily="34" charset="0"/>
                <a:ea typeface="Calibri" panose="020F0502020204030204" pitchFamily="34" charset="0"/>
              </a:rPr>
              <a:t>: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endParaRPr lang="en-GB" sz="1200" dirty="0">
              <a:effectLst/>
              <a:latin typeface="Calibri" panose="020F0502020204030204" pitchFamily="34" charset="0"/>
              <a:ea typeface="Calibri" panose="020F0502020204030204" pitchFamily="34" charset="0"/>
            </a:endParaRPr>
          </a:p>
          <a:p>
            <a:pPr marL="0" lvl="0" indent="0" algn="l" rtl="0">
              <a:spcBef>
                <a:spcPts val="0"/>
              </a:spcBef>
              <a:spcAft>
                <a:spcPts val="0"/>
              </a:spcAft>
              <a:buNone/>
            </a:pPr>
            <a:r>
              <a:rPr lang="en-GB" sz="1200" dirty="0">
                <a:effectLst/>
                <a:latin typeface="Calibri" panose="020F0502020204030204" pitchFamily="34" charset="0"/>
                <a:ea typeface="Calibri" panose="020F0502020204030204" pitchFamily="34" charset="0"/>
              </a:rPr>
              <a:t>For any </a:t>
            </a:r>
            <a:r>
              <a:rPr lang="en-GB" sz="1200" i="1" dirty="0">
                <a:effectLst/>
                <a:latin typeface="Calibri" panose="020F0502020204030204" pitchFamily="34" charset="0"/>
                <a:ea typeface="Calibri" panose="020F0502020204030204" pitchFamily="34" charset="0"/>
              </a:rPr>
              <a:t>other </a:t>
            </a:r>
            <a:r>
              <a:rPr lang="en-GB" sz="1200" dirty="0">
                <a:effectLst/>
                <a:latin typeface="Calibri" panose="020F0502020204030204" pitchFamily="34" charset="0"/>
                <a:ea typeface="Calibri" panose="020F0502020204030204" pitchFamily="34" charset="0"/>
              </a:rPr>
              <a:t>words that occur incidentally in this PowerPoint, frequency rankings will be provided in the notes field wherever possible.</a:t>
            </a:r>
          </a:p>
          <a:p>
            <a:pPr marL="0" lvl="0" indent="0" algn="l" rtl="0">
              <a:spcBef>
                <a:spcPts val="0"/>
              </a:spcBef>
              <a:spcAft>
                <a:spcPts val="0"/>
              </a:spcAft>
              <a:buNone/>
            </a:pPr>
            <a:endParaRPr lang="en-GB" sz="1200" b="1" i="0" u="none" strike="noStrike" dirty="0">
              <a:solidFill>
                <a:srgbClr val="002060"/>
              </a:solidFill>
              <a:effectLst/>
              <a:latin typeface="docs-Century Gothic"/>
            </a:endParaRPr>
          </a:p>
        </p:txBody>
      </p:sp>
      <p:sp>
        <p:nvSpPr>
          <p:cNvPr id="96" name="Google Shape;96;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fld id="{00000000-1234-1234-1234-123412341234}" type="slidenum">
              <a:rPr kumimoji="0" lang="en-GB" sz="1200" b="0" i="0" u="none" strike="noStrike" kern="0" cap="none" spc="0" normalizeH="0" baseline="0" noProof="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Pts val="1200"/>
                <a:buFont typeface="Calibri"/>
                <a:buNone/>
                <a:tabLst/>
                <a:defRPr/>
              </a:pPr>
              <a:t>1</a:t>
            </a:fld>
            <a:endParaRPr kumimoji="0"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HANDOUT</a:t>
            </a: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10</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93238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PlaceHolder 1"/>
          <p:cNvSpPr>
            <a:spLocks noGrp="1" noRot="1" noChangeAspect="1"/>
          </p:cNvSpPr>
          <p:nvPr>
            <p:ph type="sldImg"/>
          </p:nvPr>
        </p:nvSpPr>
        <p:spPr>
          <a:xfrm>
            <a:off x="685800" y="1143000"/>
            <a:ext cx="5486400" cy="3086100"/>
          </a:xfrm>
          <a:prstGeom prst="rect">
            <a:avLst/>
          </a:prstGeom>
        </p:spPr>
      </p:sp>
      <p:sp>
        <p:nvSpPr>
          <p:cNvPr id="288" name="PlaceHolder 2"/>
          <p:cNvSpPr>
            <a:spLocks noGrp="1"/>
          </p:cNvSpPr>
          <p:nvPr>
            <p:ph type="body"/>
          </p:nvPr>
        </p:nvSpPr>
        <p:spPr>
          <a:xfrm>
            <a:off x="685800" y="4400640"/>
            <a:ext cx="5485680" cy="3599640"/>
          </a:xfrm>
          <a:prstGeom prst="rect">
            <a:avLst/>
          </a:prstGeom>
        </p:spPr>
        <p:txBody>
          <a:bodyPr lIns="0" tIns="0" rIns="0" bIns="0"/>
          <a:lstStyle/>
          <a:p>
            <a:pPr marL="216000" indent="-215280">
              <a:lnSpc>
                <a:spcPct val="100000"/>
              </a:lnSpc>
            </a:pPr>
            <a:r>
              <a:rPr lang="en-GB" sz="1200" b="1" strike="noStrike" spc="-1" dirty="0">
                <a:solidFill>
                  <a:srgbClr val="000000"/>
                </a:solidFill>
                <a:latin typeface="+mn-lt"/>
                <a:ea typeface="Calibri"/>
              </a:rPr>
              <a:t>Timing: </a:t>
            </a:r>
            <a:r>
              <a:rPr lang="en-GB" sz="1200" b="0" strike="noStrike" spc="-1" dirty="0">
                <a:solidFill>
                  <a:srgbClr val="000000"/>
                </a:solidFill>
                <a:latin typeface="+mn-lt"/>
                <a:ea typeface="Calibri"/>
              </a:rPr>
              <a:t>5 minutes (two slides)</a:t>
            </a:r>
          </a:p>
          <a:p>
            <a:pPr marL="216000" indent="-215280">
              <a:lnSpc>
                <a:spcPct val="100000"/>
              </a:lnSpc>
            </a:pPr>
            <a:endParaRPr lang="en-GB" sz="1200" b="1" strike="noStrike" spc="-1" dirty="0">
              <a:solidFill>
                <a:srgbClr val="000000"/>
              </a:solidFill>
              <a:latin typeface="+mn-lt"/>
              <a:ea typeface="Calibri"/>
            </a:endParaRPr>
          </a:p>
          <a:p>
            <a:pPr marL="0" lvl="0" indent="0" algn="l" rtl="0">
              <a:spcBef>
                <a:spcPts val="0"/>
              </a:spcBef>
              <a:spcAft>
                <a:spcPts val="0"/>
              </a:spcAft>
              <a:buNone/>
            </a:pPr>
            <a:r>
              <a:rPr lang="en-GB" b="1" dirty="0"/>
              <a:t>Aim: </a:t>
            </a:r>
            <a:r>
              <a:rPr lang="en-GB" b="0" dirty="0"/>
              <a:t>to develop pupil’s awareness of word stress with unknown words (Spanish surnames)/</a:t>
            </a:r>
          </a:p>
          <a:p>
            <a:pPr marL="0" lvl="0" indent="0" algn="l" rtl="0">
              <a:spcBef>
                <a:spcPts val="0"/>
              </a:spcBef>
              <a:spcAft>
                <a:spcPts val="0"/>
              </a:spcAft>
              <a:buNone/>
            </a:pPr>
            <a:endParaRPr lang="en-GB" b="0" dirty="0"/>
          </a:p>
          <a:p>
            <a:pPr marL="0" lvl="0" indent="0" algn="l" rtl="0">
              <a:spcBef>
                <a:spcPts val="0"/>
              </a:spcBef>
              <a:spcAft>
                <a:spcPts val="0"/>
              </a:spcAft>
              <a:buNone/>
            </a:pPr>
            <a:r>
              <a:rPr lang="en-GB" b="1" dirty="0"/>
              <a:t>Procedure:</a:t>
            </a:r>
            <a:endParaRPr lang="en-GB" dirty="0"/>
          </a:p>
          <a:p>
            <a:pPr marL="0" lvl="0" indent="0" algn="l" rtl="0">
              <a:spcBef>
                <a:spcPts val="0"/>
              </a:spcBef>
              <a:spcAft>
                <a:spcPts val="0"/>
              </a:spcAft>
              <a:buNone/>
            </a:pPr>
            <a:r>
              <a:rPr lang="en-GB" b="0" dirty="0"/>
              <a:t>1. Teacher gives the instruction and clarifies ‘</a:t>
            </a:r>
            <a:r>
              <a:rPr lang="en-GB" b="0" dirty="0" err="1"/>
              <a:t>acento</a:t>
            </a:r>
            <a:r>
              <a:rPr lang="en-GB" b="0" dirty="0"/>
              <a:t>’. </a:t>
            </a:r>
          </a:p>
          <a:p>
            <a:pPr marL="0" lvl="0" indent="0" algn="l" rtl="0">
              <a:spcBef>
                <a:spcPts val="0"/>
              </a:spcBef>
              <a:spcAft>
                <a:spcPts val="0"/>
              </a:spcAft>
              <a:buNone/>
            </a:pPr>
            <a:r>
              <a:rPr lang="en-GB" b="0" dirty="0"/>
              <a:t>2. Pupils listen out for identifying the number of syllables in each word (ensure they understand these are all unknown words for them). </a:t>
            </a:r>
            <a:endParaRPr lang="en-GB" dirty="0"/>
          </a:p>
          <a:p>
            <a:pPr marL="0" lvl="0" indent="0" algn="l" rtl="0">
              <a:spcBef>
                <a:spcPts val="0"/>
              </a:spcBef>
              <a:spcAft>
                <a:spcPts val="0"/>
              </a:spcAft>
              <a:buNone/>
            </a:pPr>
            <a:r>
              <a:rPr lang="en-GB" b="0" dirty="0"/>
              <a:t>3. Click to bring up answers.</a:t>
            </a:r>
          </a:p>
          <a:p>
            <a:pPr marL="0" lvl="0" indent="0" algn="l" rtl="0">
              <a:spcBef>
                <a:spcPts val="0"/>
              </a:spcBef>
              <a:spcAft>
                <a:spcPts val="0"/>
              </a:spcAft>
              <a:buNone/>
            </a:pPr>
            <a:r>
              <a:rPr lang="en-GB" b="0" dirty="0"/>
              <a:t>4. Listen one more time to focus on where the stress falls in the word – most linguistically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may</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want</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to</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try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to</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write</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the</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whole</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 </a:t>
            </a:r>
            <a:r>
              <a:rPr lang="es-ES_tradnl" sz="1800" dirty="0" err="1">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word</a:t>
            </a:r>
            <a:r>
              <a:rPr lang="es-ES_tradnl" sz="1800" dirty="0">
                <a:solidFill>
                  <a:srgbClr val="002060"/>
                </a:solidFill>
                <a:effectLst/>
                <a:latin typeface="Century Gothic" panose="020B0502020202020204" pitchFamily="34" charset="0"/>
                <a:ea typeface="Calibri" panose="020F0502020204030204" pitchFamily="34" charset="0"/>
                <a:cs typeface="Times New Roman" panose="02020603050405020304" pitchFamily="18" charset="0"/>
              </a:rPr>
              <a:t>.</a:t>
            </a:r>
            <a:endParaRPr lang="en-GB" b="0" dirty="0"/>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0" strike="noStrike" spc="-1" dirty="0">
                <a:latin typeface="Arial"/>
              </a:rPr>
              <a:t>5. Elicit the answers in the two gapped sentences.  Click to reveal the answers.  Click on each sentence to hear it pronounced.</a:t>
            </a:r>
            <a:br>
              <a:rPr lang="en-GB" sz="1200" b="0" strike="noStrike" spc="-1" dirty="0">
                <a:latin typeface="Arial"/>
              </a:rPr>
            </a:br>
            <a:endParaRPr lang="en-GB" sz="1200" b="0" strike="noStrike" spc="-1" dirty="0">
              <a:latin typeface="Arial"/>
            </a:endParaRPr>
          </a:p>
          <a:p>
            <a:pPr marL="1440" marR="0" lvl="0" indent="0" algn="l" defTabSz="914400" rtl="0" eaLnBrk="1" fontAlgn="auto" latinLnBrk="0" hangingPunct="1">
              <a:lnSpc>
                <a:spcPct val="100000"/>
              </a:lnSpc>
              <a:spcBef>
                <a:spcPts val="0"/>
              </a:spcBef>
              <a:spcAft>
                <a:spcPts val="0"/>
              </a:spcAft>
              <a:buClr>
                <a:srgbClr val="002060"/>
              </a:buClr>
              <a:buSzTx/>
              <a:buFont typeface="Century Gothic"/>
              <a:buNone/>
              <a:tabLst/>
              <a:defRPr/>
            </a:pPr>
            <a:r>
              <a:rPr lang="en-GB" sz="1200" b="1" strike="noStrike" spc="-1" dirty="0">
                <a:latin typeface="Arial"/>
              </a:rPr>
              <a:t>Transcript:</a:t>
            </a: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E Panamá</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1 </a:t>
            </a:r>
            <a:r>
              <a:rPr lang="es-ES_tradnl" sz="1800" b="0" dirty="0" err="1">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Ademúz</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2 pensar</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3 avión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4 inglés</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5 Padrón</a:t>
            </a:r>
            <a:endParaRPr lang="en-GB" sz="1800" b="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s-ES_tradnl" sz="1800" b="0" dirty="0">
                <a:solidFill>
                  <a:srgbClr val="002060"/>
                </a:solidFill>
                <a:effectLst/>
                <a:latin typeface="Century Gothic" panose="020B0502020202020204" pitchFamily="34" charset="0"/>
                <a:ea typeface="Calibri" panose="020F0502020204030204" pitchFamily="34" charset="0"/>
                <a:cs typeface="Nirmala UI" panose="020B0502040204020203" pitchFamily="34" charset="0"/>
              </a:rPr>
              <a:t>6 Salvador </a:t>
            </a:r>
            <a:endParaRPr lang="en-GB" sz="1200" b="0" strike="noStrike" spc="-1" dirty="0">
              <a:solidFill>
                <a:srgbClr val="002060"/>
              </a:solidFill>
              <a:effectLst/>
              <a:latin typeface="Arial"/>
              <a:ea typeface="Calibri" panose="020F0502020204030204" pitchFamily="34" charset="0"/>
              <a:cs typeface="Nirmala UI" panose="020B0502040204020203" pitchFamily="34" charset="0"/>
            </a:endParaRPr>
          </a:p>
          <a:p>
            <a:pPr>
              <a:lnSpc>
                <a:spcPct val="107000"/>
              </a:lnSpc>
              <a:spcAft>
                <a:spcPts val="800"/>
              </a:spcAft>
            </a:pPr>
            <a:r>
              <a:rPr lang="en-GB" sz="1200" b="0" strike="noStrike" spc="-1" dirty="0">
                <a:solidFill>
                  <a:srgbClr val="002060"/>
                </a:solidFill>
                <a:effectLst/>
                <a:latin typeface="Arial"/>
                <a:ea typeface="Calibri" panose="020F0502020204030204" pitchFamily="34" charset="0"/>
                <a:cs typeface="Nirmala UI" panose="020B0502040204020203" pitchFamily="34" charset="0"/>
              </a:rPr>
              <a:t>7 </a:t>
            </a:r>
            <a:r>
              <a:rPr lang="en-GB" sz="1200" b="0" strike="noStrike" spc="-1" dirty="0" err="1">
                <a:solidFill>
                  <a:srgbClr val="002060"/>
                </a:solidFill>
                <a:effectLst/>
                <a:latin typeface="Arial"/>
                <a:ea typeface="Calibri" panose="020F0502020204030204" pitchFamily="34" charset="0"/>
                <a:cs typeface="Nirmala UI" panose="020B0502040204020203" pitchFamily="34" charset="0"/>
              </a:rPr>
              <a:t>corazón</a:t>
            </a:r>
            <a:endParaRPr lang="en-GB" sz="1200" b="0" strike="noStrike" spc="-1" dirty="0">
              <a:solidFill>
                <a:srgbClr val="002060"/>
              </a:solidFill>
              <a:effectLst/>
              <a:latin typeface="Arial"/>
              <a:ea typeface="Calibri" panose="020F0502020204030204" pitchFamily="34" charset="0"/>
              <a:cs typeface="Nirmala UI" panose="020B0502040204020203" pitchFamily="34" charset="0"/>
            </a:endParaRPr>
          </a:p>
          <a:p>
            <a:pPr>
              <a:lnSpc>
                <a:spcPct val="107000"/>
              </a:lnSpc>
              <a:spcAft>
                <a:spcPts val="800"/>
              </a:spcAft>
            </a:pPr>
            <a:endParaRPr lang="en-GB" sz="1200" b="0" strike="noStrike" spc="-1" dirty="0">
              <a:solidFill>
                <a:srgbClr val="002060"/>
              </a:solidFill>
              <a:effectLst/>
              <a:latin typeface="Arial"/>
              <a:ea typeface="Calibri" panose="020F0502020204030204" pitchFamily="34" charset="0"/>
              <a:cs typeface="Nirmala UI" panose="020B0502040204020203" pitchFamily="34" charset="0"/>
            </a:endParaRPr>
          </a:p>
          <a:p>
            <a:endParaRPr lang="en-GB" sz="1200" dirty="0">
              <a:effectLst/>
              <a:latin typeface="Calibri" panose="020F050202020403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panose="020B0502020202020204" pitchFamily="34" charset="0"/>
              </a:rPr>
              <a:t>Frequency of unknown words and cognates</a:t>
            </a:r>
            <a:r>
              <a:rPr lang="en-GB" sz="1200" b="0" dirty="0">
                <a:solidFill>
                  <a:srgbClr val="002060"/>
                </a:solidFill>
                <a:latin typeface="Century Gothic" panose="020B0502020202020204" pitchFamily="34" charset="0"/>
              </a:rPr>
              <a:t>:</a:t>
            </a:r>
          </a:p>
          <a:p>
            <a:pPr>
              <a:lnSpc>
                <a:spcPct val="107000"/>
              </a:lnSpc>
              <a:spcAft>
                <a:spcPts val="800"/>
              </a:spcAft>
            </a:pPr>
            <a:r>
              <a:rPr lang="en-GB" sz="1200" b="1" strike="noStrike" spc="-1" dirty="0">
                <a:solidFill>
                  <a:srgbClr val="002060"/>
                </a:solidFill>
                <a:effectLst/>
                <a:latin typeface="Arial"/>
                <a:ea typeface="Calibri" panose="020F0502020204030204" pitchFamily="34" charset="0"/>
                <a:cs typeface="Nirmala UI" panose="020B0502040204020203" pitchFamily="34" charset="0"/>
              </a:rPr>
              <a:t>ciudad</a:t>
            </a:r>
            <a:r>
              <a:rPr lang="en-GB" sz="1200" b="0" strike="noStrike" spc="-1" dirty="0">
                <a:solidFill>
                  <a:srgbClr val="002060"/>
                </a:solidFill>
                <a:effectLst/>
                <a:latin typeface="Arial"/>
                <a:ea typeface="Calibri" panose="020F0502020204030204" pitchFamily="34" charset="0"/>
                <a:cs typeface="Nirmala UI" panose="020B0502040204020203" pitchFamily="34" charset="0"/>
              </a:rPr>
              <a:t> [178] </a:t>
            </a:r>
            <a:r>
              <a:rPr lang="en-GB" sz="1200" b="1" strike="noStrike" spc="-1" dirty="0">
                <a:solidFill>
                  <a:srgbClr val="002060"/>
                </a:solidFill>
                <a:effectLst/>
                <a:latin typeface="Arial"/>
                <a:ea typeface="Calibri" panose="020F0502020204030204" pitchFamily="34" charset="0"/>
                <a:cs typeface="Nirmala UI" panose="020B0502040204020203" pitchFamily="34" charset="0"/>
              </a:rPr>
              <a:t>pueblo</a:t>
            </a:r>
            <a:r>
              <a:rPr lang="en-GB" sz="1200" b="0" strike="noStrike" spc="-1" dirty="0">
                <a:solidFill>
                  <a:srgbClr val="002060"/>
                </a:solidFill>
                <a:effectLst/>
                <a:latin typeface="Arial"/>
                <a:ea typeface="Calibri" panose="020F0502020204030204" pitchFamily="34" charset="0"/>
                <a:cs typeface="Nirmala UI" panose="020B0502040204020203" pitchFamily="34" charset="0"/>
              </a:rPr>
              <a:t> [244]</a:t>
            </a:r>
            <a:endParaRPr lang="en-GB"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a:lnSpc>
                <a:spcPct val="107000"/>
              </a:lnSpc>
              <a:spcAft>
                <a:spcPts val="800"/>
              </a:spcAft>
            </a:pPr>
            <a:endParaRPr lang="en-GB" sz="1200" b="0" strike="noStrike" spc="-1" dirty="0">
              <a:solidFill>
                <a:srgbClr val="002060"/>
              </a:solidFill>
              <a:effectLst/>
              <a:latin typeface="Arial"/>
              <a:ea typeface="Calibri" panose="020F0502020204030204" pitchFamily="34" charset="0"/>
              <a:cs typeface="Nirmala UI" panose="020B0502040204020203" pitchFamily="34" charset="0"/>
            </a:endParaRPr>
          </a:p>
        </p:txBody>
      </p:sp>
      <p:sp>
        <p:nvSpPr>
          <p:cNvPr id="289" name="CustomShape 3"/>
          <p:cNvSpPr/>
          <p:nvPr/>
        </p:nvSpPr>
        <p:spPr>
          <a:xfrm>
            <a:off x="3884760" y="8685360"/>
            <a:ext cx="2971080" cy="457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22D099D3-7515-44A9-9431-B3F3D19D5CE0}" type="slidenum">
              <a:rPr kumimoji="0" lang="en-GB" sz="1200" b="0" i="0" u="none" strike="noStrike" kern="1200" cap="none" spc="-1" normalizeH="0" baseline="0" noProof="0">
                <a:ln>
                  <a:noFill/>
                </a:ln>
                <a:solidFill>
                  <a:srgbClr val="000000"/>
                </a:solidFill>
                <a:effectLst/>
                <a:uLnTx/>
                <a:uFillTx/>
                <a:latin typeface="Calibri"/>
                <a:ea typeface="Calibri"/>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1" normalizeH="0" baseline="0" noProof="0">
              <a:ln>
                <a:noFill/>
              </a:ln>
              <a:solidFill>
                <a:prstClr val="black"/>
              </a:solidFill>
              <a:effectLst/>
              <a:uLnTx/>
              <a:uFillTx/>
              <a:latin typeface="Arial"/>
              <a:ea typeface="+mn-ea"/>
              <a:cs typeface="+mn-cs"/>
            </a:endParaRPr>
          </a:p>
        </p:txBody>
      </p:sp>
    </p:spTree>
    <p:extLst>
      <p:ext uri="{BB962C8B-B14F-4D97-AF65-F5344CB8AC3E}">
        <p14:creationId xmlns:p14="http://schemas.microsoft.com/office/powerpoint/2010/main" val="7519304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7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of vocabulary from this week and this week’s revisited sets (next slide).</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endParaRPr lang="en-GB" b="0" dirty="0"/>
          </a:p>
          <a:p>
            <a:pPr marL="0" marR="0" lvl="0" indent="0" algn="l" rtl="0">
              <a:lnSpc>
                <a:spcPct val="100000"/>
              </a:lnSpc>
              <a:spcBef>
                <a:spcPts val="0"/>
              </a:spcBef>
              <a:spcAft>
                <a:spcPts val="0"/>
              </a:spcAft>
              <a:buClr>
                <a:schemeClr val="dk1"/>
              </a:buClr>
              <a:buSzPts val="1200"/>
              <a:buFont typeface="Calibri"/>
              <a:buNone/>
            </a:pPr>
            <a:r>
              <a:rPr lang="en-GB" b="0" dirty="0"/>
              <a:t>Part 2 [7 minutes]</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3</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005737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b="1" baseline="0" dirty="0"/>
              <a:t>Timing:</a:t>
            </a:r>
            <a:r>
              <a:rPr lang="en-GB" b="0" baseline="0" dirty="0"/>
              <a:t> 5 minutes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b="1" dirty="0"/>
              <a:t>Aim: </a:t>
            </a:r>
            <a:r>
              <a:rPr lang="en-GB" b="0" dirty="0"/>
              <a:t>written comprehension of hacer + positions </a:t>
            </a:r>
            <a:endParaRPr lang="en-GB" b="1" dirty="0"/>
          </a:p>
          <a:p>
            <a:endParaRPr lang="en-GB" b="1" dirty="0"/>
          </a:p>
          <a:p>
            <a:r>
              <a:rPr lang="en-GB" b="1" dirty="0"/>
              <a:t>Procedure:</a:t>
            </a:r>
          </a:p>
          <a:p>
            <a:pPr>
              <a:buAutoNum type="arabicPeriod"/>
            </a:pPr>
            <a:r>
              <a:rPr lang="en-GB" b="0" dirty="0"/>
              <a:t> Tell pupils that there are mistakes in the ENGLISH sentences.</a:t>
            </a:r>
          </a:p>
          <a:p>
            <a:pPr>
              <a:buAutoNum type="arabicPeriod"/>
            </a:pPr>
            <a:r>
              <a:rPr lang="en-GB" b="0" dirty="0"/>
              <a:t> Pupils read the Spanish and write the corrections for the English sentence.  They can just write the corrections rather than the full sentences. </a:t>
            </a:r>
          </a:p>
          <a:p>
            <a:pPr>
              <a:buAutoNum type="arabicPeriod"/>
            </a:pPr>
            <a:r>
              <a:rPr lang="en-GB" b="0" dirty="0"/>
              <a:t> Click to correct.</a:t>
            </a:r>
          </a:p>
          <a:p>
            <a:pPr>
              <a:buAutoNum type="arabicPeriod"/>
            </a:pPr>
            <a:r>
              <a:rPr lang="en-GB" b="0" dirty="0"/>
              <a:t> If desired, click on the numbers to hear the Spanish sentences.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b="1" dirty="0">
              <a:solidFill>
                <a:srgbClr val="002060"/>
              </a:solidFill>
              <a:latin typeface="Century Gothic" panose="020B0502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b="1" dirty="0">
                <a:solidFill>
                  <a:srgbClr val="002060"/>
                </a:solidFill>
                <a:latin typeface="Century Gothic" panose="020B0502020202020204" pitchFamily="34" charset="0"/>
              </a:rPr>
              <a:t>Frequency of unknown words and cognates</a:t>
            </a:r>
            <a:r>
              <a:rPr lang="en-GB" sz="1200" b="0" dirty="0">
                <a:solidFill>
                  <a:srgbClr val="002060"/>
                </a:solidFill>
                <a:latin typeface="Century Gothic" panose="020B0502020202020204" pitchFamily="34" charset="0"/>
              </a:rPr>
              <a:t>:</a:t>
            </a:r>
          </a:p>
          <a:p>
            <a:pPr>
              <a:lnSpc>
                <a:spcPct val="107000"/>
              </a:lnSpc>
              <a:spcAft>
                <a:spcPts val="800"/>
              </a:spcAft>
            </a:pPr>
            <a:r>
              <a:rPr lang="en-GB" sz="1200" b="1" strike="noStrike" spc="-1" dirty="0" err="1">
                <a:solidFill>
                  <a:srgbClr val="002060"/>
                </a:solidFill>
                <a:effectLst/>
                <a:latin typeface="Arial"/>
                <a:ea typeface="Calibri" panose="020F0502020204030204" pitchFamily="34" charset="0"/>
                <a:cs typeface="Nirmala UI" panose="020B0502040204020203" pitchFamily="34" charset="0"/>
              </a:rPr>
              <a:t>corregir</a:t>
            </a:r>
            <a:r>
              <a:rPr lang="en-GB" sz="1200" b="0" strike="noStrike" spc="-1" dirty="0">
                <a:solidFill>
                  <a:srgbClr val="002060"/>
                </a:solidFill>
                <a:effectLst/>
                <a:latin typeface="Arial"/>
                <a:ea typeface="Calibri" panose="020F0502020204030204" pitchFamily="34" charset="0"/>
                <a:cs typeface="Nirmala UI" panose="020B0502040204020203" pitchFamily="34" charset="0"/>
              </a:rPr>
              <a:t> [2351] </a:t>
            </a:r>
          </a:p>
          <a:p>
            <a:pPr>
              <a:lnSpc>
                <a:spcPct val="107000"/>
              </a:lnSpc>
              <a:spcAft>
                <a:spcPts val="800"/>
              </a:spcAft>
            </a:pPr>
            <a:r>
              <a:rPr lang="en-GB" sz="1200" dirty="0">
                <a:effectLst/>
                <a:latin typeface="Calibri" panose="020F0502020204030204" pitchFamily="34" charset="0"/>
                <a:ea typeface="Calibri" panose="020F0502020204030204" pitchFamily="34" charset="0"/>
              </a:rPr>
              <a:t>Source: Davies, M. &amp; Davies, K. (2018)</a:t>
            </a:r>
            <a:r>
              <a:rPr lang="en-GB" sz="1200" i="1" dirty="0">
                <a:effectLst/>
                <a:latin typeface="Calibri" panose="020F0502020204030204" pitchFamily="34" charset="0"/>
                <a:ea typeface="Calibri" panose="020F0502020204030204" pitchFamily="34" charset="0"/>
              </a:rPr>
              <a:t>. A frequency dictionary of Spanish: Core vocabulary for learners </a:t>
            </a:r>
            <a:r>
              <a:rPr lang="en-GB" sz="1200" dirty="0">
                <a:effectLst/>
                <a:latin typeface="Calibri" panose="020F0502020204030204" pitchFamily="34" charset="0"/>
                <a:ea typeface="Calibri" panose="020F0502020204030204" pitchFamily="34" charset="0"/>
              </a:rPr>
              <a:t>(2nd ed.). Routledge: London</a:t>
            </a:r>
          </a:p>
          <a:p>
            <a:pPr>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4</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29622155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a:t>Handout at end of presentation</a:t>
            </a:r>
          </a:p>
          <a:p>
            <a:endParaRPr lang="en-GB" b="1" dirty="0"/>
          </a:p>
          <a:p>
            <a:r>
              <a:rPr lang="en-GB" b="1" dirty="0"/>
              <a:t>Timing</a:t>
            </a:r>
            <a:r>
              <a:rPr lang="en-GB" dirty="0"/>
              <a:t>: 10 minutes</a:t>
            </a:r>
          </a:p>
          <a:p>
            <a:endParaRPr lang="en-GB" dirty="0"/>
          </a:p>
          <a:p>
            <a:r>
              <a:rPr lang="en-GB" b="1" dirty="0"/>
              <a:t>Aim</a:t>
            </a:r>
            <a:r>
              <a:rPr lang="en-GB" dirty="0"/>
              <a:t>: to practise oral production of second and first person weak verbs with time adverbs in the context of weekly activities. </a:t>
            </a:r>
          </a:p>
          <a:p>
            <a:endParaRPr lang="en-GB" dirty="0"/>
          </a:p>
          <a:p>
            <a:r>
              <a:rPr lang="en-GB" b="1" dirty="0"/>
              <a:t>Procedure</a:t>
            </a:r>
            <a:r>
              <a:rPr lang="en-GB" dirty="0"/>
              <a:t>:</a:t>
            </a:r>
          </a:p>
          <a:p>
            <a:pPr marL="228600" indent="-228600">
              <a:buAutoNum type="arabicPeriod"/>
            </a:pPr>
            <a:r>
              <a:rPr lang="en-GB" dirty="0"/>
              <a:t>Give pupils a copy of the handout and explain that the top table is for them to draw/note down an activity for each day, and the bottom table is for them to keep track of their partner’s activities/ships. </a:t>
            </a:r>
            <a:r>
              <a:rPr lang="en-GB" b="1" dirty="0"/>
              <a:t>So this example is just Persona A’s sheet. </a:t>
            </a:r>
            <a:r>
              <a:rPr lang="en-GB" dirty="0"/>
              <a:t>It is important that pupils use the verbs/activities on the board, not their own, as otherwise their partner has no chance of guessing, and may not have the Spanish to do so. </a:t>
            </a:r>
          </a:p>
          <a:p>
            <a:pPr marL="228600" indent="-228600">
              <a:buAutoNum type="arabicPeriod"/>
            </a:pPr>
            <a:r>
              <a:rPr lang="en-GB" dirty="0"/>
              <a:t>Click through the animations on this slide to show pupils a) to draw their pictures (if this takes too long they can just write one word e.g. card, cycling) b) how to conduct the conversation, reminding them of ‘you’ forms of the verb for questions and c) how to keep track of what they have asked their partner. If they ‘sink’ their partner’s ship by guessing the correct activity on the correct day, they can tick/cross/draw a ship in that box. </a:t>
            </a:r>
          </a:p>
          <a:p>
            <a:pPr marL="228600" indent="-228600">
              <a:buAutoNum type="arabicPeriod"/>
            </a:pPr>
            <a:endParaRPr lang="en-GB" dirty="0"/>
          </a:p>
          <a:p>
            <a:pPr marL="0" indent="0">
              <a:buNone/>
            </a:pPr>
            <a:r>
              <a:rPr lang="en-GB" dirty="0"/>
              <a:t>NOTE: 1) This game has the potential to last a long time, so it could be the first to sink X number of ships! 2) Infinitive Spanish verbs are given on the handout to help pupils, but they still need to conjugate them. </a:t>
            </a:r>
          </a:p>
          <a:p>
            <a:pPr marL="0" indent="0">
              <a:buNone/>
            </a:pPr>
            <a:endParaRPr lang="en-GB" dirty="0"/>
          </a:p>
          <a:p>
            <a:pPr marL="0" indent="0">
              <a:buNone/>
            </a:pPr>
            <a:r>
              <a:rPr lang="en-GB" b="1" dirty="0"/>
              <a:t>Additional Activities</a:t>
            </a:r>
            <a:r>
              <a:rPr lang="en-GB" dirty="0"/>
              <a:t>:</a:t>
            </a:r>
          </a:p>
          <a:p>
            <a:pPr marL="228600" indent="-228600">
              <a:buAutoNum type="arabicPeriod"/>
            </a:pPr>
            <a:r>
              <a:rPr lang="en-GB" dirty="0"/>
              <a:t>Pupils could make sentences in the 3</a:t>
            </a:r>
            <a:r>
              <a:rPr lang="en-GB" baseline="30000" dirty="0"/>
              <a:t>rd</a:t>
            </a:r>
            <a:r>
              <a:rPr lang="en-GB" dirty="0"/>
              <a:t> person to tell another pair what they have found out about their partner. E.g. Sammy </a:t>
            </a:r>
            <a:r>
              <a:rPr lang="en-GB" dirty="0" err="1"/>
              <a:t>hace</a:t>
            </a:r>
            <a:r>
              <a:rPr lang="en-GB" dirty="0"/>
              <a:t> </a:t>
            </a:r>
            <a:r>
              <a:rPr lang="en-GB" dirty="0" err="1"/>
              <a:t>deporte</a:t>
            </a:r>
            <a:r>
              <a:rPr lang="en-GB" dirty="0"/>
              <a:t> </a:t>
            </a:r>
            <a:r>
              <a:rPr lang="en-GB" dirty="0" err="1"/>
              <a:t>el</a:t>
            </a:r>
            <a:r>
              <a:rPr lang="en-GB" dirty="0"/>
              <a:t> </a:t>
            </a:r>
            <a:r>
              <a:rPr lang="en-GB" dirty="0" err="1"/>
              <a:t>domingo</a:t>
            </a:r>
            <a:r>
              <a:rPr lang="en-GB" dirty="0"/>
              <a:t>.</a:t>
            </a:r>
          </a:p>
          <a:p>
            <a:pPr marL="228600" indent="-228600">
              <a:buAutoNum type="arabicPeriod"/>
            </a:pPr>
            <a:r>
              <a:rPr lang="en-GB" dirty="0"/>
              <a:t>Alternatively, pupils might like to have real conversations now about themselves using these and other verbs/activities of their choice. This could be done as a survey around the class: ‘</a:t>
            </a:r>
            <a:r>
              <a:rPr lang="en-GB" dirty="0" err="1"/>
              <a:t>Haces</a:t>
            </a:r>
            <a:r>
              <a:rPr lang="en-GB" dirty="0"/>
              <a:t> </a:t>
            </a:r>
            <a:r>
              <a:rPr lang="en-GB" dirty="0" err="1"/>
              <a:t>deporte</a:t>
            </a:r>
            <a:r>
              <a:rPr lang="en-GB" dirty="0"/>
              <a:t> </a:t>
            </a:r>
            <a:r>
              <a:rPr lang="en-GB" dirty="0" err="1"/>
              <a:t>el</a:t>
            </a:r>
            <a:r>
              <a:rPr lang="en-GB" dirty="0"/>
              <a:t> </a:t>
            </a:r>
            <a:r>
              <a:rPr lang="en-GB" dirty="0" err="1"/>
              <a:t>domingo</a:t>
            </a:r>
            <a:r>
              <a:rPr lang="en-GB" dirty="0"/>
              <a:t>?’ </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195525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a:t>
            </a:r>
            <a:r>
              <a:rPr lang="en-GB" b="0" dirty="0"/>
              <a:t>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production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Spanish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6</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935439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p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6" name="Google Shape;416;p2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7" name="Google Shape;417;p21: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Calibri"/>
              <a:buNone/>
            </a:pPr>
            <a:fld id="{00000000-1234-1234-1234-123412341234}" type="slidenum">
              <a:rPr lang="en-GB" sz="1200" b="0" i="0" u="none" strike="noStrike" cap="none">
                <a:solidFill>
                  <a:srgbClr val="000000"/>
                </a:solidFill>
                <a:latin typeface="Calibri"/>
                <a:ea typeface="Calibri"/>
                <a:cs typeface="Calibri"/>
                <a:sym typeface="Calibri"/>
              </a:rPr>
              <a:t>7</a:t>
            </a:fld>
            <a:endParaRPr sz="1200" b="0" i="0" u="none" strike="noStrike" cap="none">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32018608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Calibri"/>
              <a:buNone/>
            </a:pPr>
            <a:r>
              <a:rPr lang="en-GB" b="1" dirty="0"/>
              <a:t>Timing: 5 minutes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Aim:</a:t>
            </a:r>
            <a:r>
              <a:rPr lang="en-GB" b="0" dirty="0"/>
              <a:t> to practise written comprehension (this slide) and production (next slide) of vocabulary from this week and this week’s revisited sets.</a:t>
            </a:r>
          </a:p>
          <a:p>
            <a:pPr marL="0" marR="0" lvl="0" indent="0" algn="l" rtl="0">
              <a:lnSpc>
                <a:spcPct val="100000"/>
              </a:lnSpc>
              <a:spcBef>
                <a:spcPts val="0"/>
              </a:spcBef>
              <a:spcAft>
                <a:spcPts val="0"/>
              </a:spcAft>
              <a:buClr>
                <a:schemeClr val="dk1"/>
              </a:buClr>
              <a:buSzPts val="1200"/>
              <a:buFont typeface="Calibri"/>
              <a:buNone/>
            </a:pPr>
            <a:endParaRPr lang="en-GB" b="1" dirty="0"/>
          </a:p>
          <a:p>
            <a:pPr marL="0" marR="0" lvl="0" indent="0" algn="l" rtl="0">
              <a:lnSpc>
                <a:spcPct val="100000"/>
              </a:lnSpc>
              <a:spcBef>
                <a:spcPts val="0"/>
              </a:spcBef>
              <a:spcAft>
                <a:spcPts val="0"/>
              </a:spcAft>
              <a:buClr>
                <a:schemeClr val="dk1"/>
              </a:buClr>
              <a:buSzPts val="1200"/>
              <a:buFont typeface="Calibri"/>
              <a:buNone/>
            </a:pPr>
            <a:r>
              <a:rPr lang="en-GB" b="1" dirty="0"/>
              <a:t>Procedure:</a:t>
            </a:r>
            <a:br>
              <a:rPr lang="en-GB" b="1" dirty="0"/>
            </a:br>
            <a:r>
              <a:rPr lang="en-GB" b="0" dirty="0"/>
              <a:t>1. Give pupils a blank grid.  They fill in the English meanings of any of the words they know, trying to reach 15 points in total.</a:t>
            </a:r>
          </a:p>
          <a:p>
            <a:pPr marL="0" marR="0" lvl="0" indent="0" algn="l" rtl="0">
              <a:lnSpc>
                <a:spcPct val="100000"/>
              </a:lnSpc>
              <a:spcBef>
                <a:spcPts val="0"/>
              </a:spcBef>
              <a:spcAft>
                <a:spcPts val="0"/>
              </a:spcAft>
              <a:buClr>
                <a:schemeClr val="dk1"/>
              </a:buClr>
              <a:buSzPts val="1200"/>
              <a:buFont typeface="Calibri"/>
              <a:buNone/>
            </a:pPr>
            <a:endParaRPr lang="en-GB" sz="1200" b="1" dirty="0"/>
          </a:p>
          <a:p>
            <a:pPr marL="0" marR="0" lvl="0" indent="0" algn="l" rtl="0">
              <a:lnSpc>
                <a:spcPct val="100000"/>
              </a:lnSpc>
              <a:spcBef>
                <a:spcPts val="0"/>
              </a:spcBef>
              <a:spcAft>
                <a:spcPts val="0"/>
              </a:spcAft>
              <a:buClr>
                <a:schemeClr val="dk1"/>
              </a:buClr>
              <a:buSzPts val="1200"/>
              <a:buFont typeface="Calibri"/>
              <a:buNone/>
            </a:pPr>
            <a:r>
              <a:rPr lang="en-GB" sz="1200" b="1" dirty="0"/>
              <a:t>Note:</a:t>
            </a:r>
            <a:br>
              <a:rPr lang="en-GB" dirty="0"/>
            </a:br>
            <a:r>
              <a:rPr lang="en-GB" dirty="0"/>
              <a:t>The most recently learnt and practised words are </a:t>
            </a:r>
            <a:r>
              <a:rPr lang="en-GB" dirty="0">
                <a:solidFill>
                  <a:srgbClr val="FF0066"/>
                </a:solidFill>
              </a:rPr>
              <a:t>pink</a:t>
            </a:r>
            <a:r>
              <a:rPr lang="en-GB" dirty="0"/>
              <a:t>, words from the first revisit are green and those from the second revisit are blue, thus more points are awarded for them, to recognise that memories fade and more effort (heavy lifting!) is needed to retrieve them.</a:t>
            </a:r>
          </a:p>
          <a:p>
            <a:pPr marL="0" marR="0" lvl="0" indent="0" algn="l" rtl="0">
              <a:lnSpc>
                <a:spcPct val="100000"/>
              </a:lnSpc>
              <a:spcBef>
                <a:spcPts val="0"/>
              </a:spcBef>
              <a:spcAft>
                <a:spcPts val="0"/>
              </a:spcAft>
              <a:buClr>
                <a:schemeClr val="dk1"/>
              </a:buClr>
              <a:buSzPts val="1200"/>
              <a:buFont typeface="Calibri"/>
              <a:buNone/>
            </a:pPr>
            <a:endParaRPr lang="en-GB" dirty="0"/>
          </a:p>
          <a:p>
            <a:pPr marL="0" marR="0" lvl="0" indent="0" algn="l" rtl="0">
              <a:lnSpc>
                <a:spcPct val="100000"/>
              </a:lnSpc>
              <a:spcBef>
                <a:spcPts val="0"/>
              </a:spcBef>
              <a:spcAft>
                <a:spcPts val="0"/>
              </a:spcAft>
              <a:buClr>
                <a:schemeClr val="dk1"/>
              </a:buClr>
              <a:buSzPts val="1200"/>
              <a:buFont typeface="Calibri"/>
              <a:buNone/>
            </a:pPr>
            <a:endParaRPr lang="en-GB" dirty="0"/>
          </a:p>
        </p:txBody>
      </p:sp>
      <p:sp>
        <p:nvSpPr>
          <p:cNvPr id="4" name="Slide Number Placeholder 3"/>
          <p:cNvSpPr>
            <a:spLocks noGrp="1"/>
          </p:cNvSpPr>
          <p:nvPr>
            <p:ph type="sldNum" idx="12"/>
          </p:nvPr>
        </p:nvSpPr>
        <p:spPr/>
        <p:txBody>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fld id="{00000000-1234-1234-1234-123412341234}" type="slidenum">
              <a:rPr kumimoji="0" lang="en-GB" sz="1200" b="0" i="0" u="none" strike="noStrike" kern="0" cap="none" spc="0" normalizeH="0" baseline="0" noProof="0" smtClean="0">
                <a:ln>
                  <a:noFill/>
                </a:ln>
                <a:solidFill>
                  <a:srgbClr val="000000"/>
                </a:solidFill>
                <a:effectLst/>
                <a:uLnTx/>
                <a:uFillTx/>
                <a:latin typeface="Calibri"/>
                <a:ea typeface="Calibri"/>
                <a:cs typeface="Calibri"/>
                <a:sym typeface="Calibri"/>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8</a:t>
            </a:fld>
            <a:endParaRPr kumimoji="0" lang="en-GB" sz="1200" b="0" i="0" u="none" strike="noStrike" kern="0" cap="none" spc="0" normalizeH="0" baseline="0" noProof="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35195460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HANDOUT</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32D0CC9-DEA3-4A63-A921-D94C06607CC8}"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4572819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5FFB45-3534-4521-B1B1-8954210E5DA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1E9EADB7-6318-4B35-93C0-823E6C6A6AB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B666DE4A-6B68-46E2-B264-F1F1340234C1}"/>
              </a:ext>
            </a:extLst>
          </p:cNvPr>
          <p:cNvSpPr>
            <a:spLocks noGrp="1"/>
          </p:cNvSpPr>
          <p:nvPr>
            <p:ph type="dt" sz="half" idx="10"/>
          </p:nvPr>
        </p:nvSpPr>
        <p:spPr/>
        <p:txBody>
          <a:bodyPr/>
          <a:lstStyle/>
          <a:p>
            <a:fld id="{BD55632F-6C17-43F5-B8D8-BD8B67AD27A7}" type="datetimeFigureOut">
              <a:rPr lang="en-GB" smtClean="0"/>
              <a:t>17/04/2023</a:t>
            </a:fld>
            <a:endParaRPr lang="en-GB"/>
          </a:p>
        </p:txBody>
      </p:sp>
      <p:sp>
        <p:nvSpPr>
          <p:cNvPr id="5" name="Footer Placeholder 4">
            <a:extLst>
              <a:ext uri="{FF2B5EF4-FFF2-40B4-BE49-F238E27FC236}">
                <a16:creationId xmlns:a16="http://schemas.microsoft.com/office/drawing/2014/main" id="{5129B01F-C643-4AC2-B1A0-1766894D2A4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7531232-85E5-4E9A-8518-74790A7D721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780485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FC649-8E53-45C7-9A1D-E3B36EFFA458}"/>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A5026A8E-1124-41D9-B347-3FB9EC9BF1C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2F310F62-0345-4CA5-A2AE-497C193D99D0}"/>
              </a:ext>
            </a:extLst>
          </p:cNvPr>
          <p:cNvSpPr>
            <a:spLocks noGrp="1"/>
          </p:cNvSpPr>
          <p:nvPr>
            <p:ph type="dt" sz="half" idx="10"/>
          </p:nvPr>
        </p:nvSpPr>
        <p:spPr/>
        <p:txBody>
          <a:bodyPr/>
          <a:lstStyle/>
          <a:p>
            <a:fld id="{BD55632F-6C17-43F5-B8D8-BD8B67AD27A7}" type="datetimeFigureOut">
              <a:rPr lang="en-GB" smtClean="0"/>
              <a:t>17/04/2023</a:t>
            </a:fld>
            <a:endParaRPr lang="en-GB"/>
          </a:p>
        </p:txBody>
      </p:sp>
      <p:sp>
        <p:nvSpPr>
          <p:cNvPr id="5" name="Footer Placeholder 4">
            <a:extLst>
              <a:ext uri="{FF2B5EF4-FFF2-40B4-BE49-F238E27FC236}">
                <a16:creationId xmlns:a16="http://schemas.microsoft.com/office/drawing/2014/main" id="{D98946DC-3F81-48F2-BA59-EC07DBE6047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9388546-071B-4A82-A019-66F820D778FF}"/>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788899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A76D925-0CB0-455F-BCE3-EE1F84789A14}"/>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26A60EB-B497-476A-8979-6768D51DDEB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60E534B-2F67-4F72-A1E3-D779DF0F6098}"/>
              </a:ext>
            </a:extLst>
          </p:cNvPr>
          <p:cNvSpPr>
            <a:spLocks noGrp="1"/>
          </p:cNvSpPr>
          <p:nvPr>
            <p:ph type="dt" sz="half" idx="10"/>
          </p:nvPr>
        </p:nvSpPr>
        <p:spPr/>
        <p:txBody>
          <a:bodyPr/>
          <a:lstStyle/>
          <a:p>
            <a:fld id="{BD55632F-6C17-43F5-B8D8-BD8B67AD27A7}" type="datetimeFigureOut">
              <a:rPr lang="en-GB" smtClean="0"/>
              <a:t>17/04/2023</a:t>
            </a:fld>
            <a:endParaRPr lang="en-GB"/>
          </a:p>
        </p:txBody>
      </p:sp>
      <p:sp>
        <p:nvSpPr>
          <p:cNvPr id="5" name="Footer Placeholder 4">
            <a:extLst>
              <a:ext uri="{FF2B5EF4-FFF2-40B4-BE49-F238E27FC236}">
                <a16:creationId xmlns:a16="http://schemas.microsoft.com/office/drawing/2014/main" id="{86DF9436-ED46-4613-B571-8F15874B2C4F}"/>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0E054A-0C31-4E4F-BD19-DC62A3DF629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3774278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E3BCA6-09C2-414A-B8D7-93316A7151A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DAC06CEF-C2BD-462D-898E-89B681BA045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534EF8E9-A166-4390-BE0A-6A0D317B997B}"/>
              </a:ext>
            </a:extLst>
          </p:cNvPr>
          <p:cNvSpPr>
            <a:spLocks noGrp="1"/>
          </p:cNvSpPr>
          <p:nvPr>
            <p:ph type="dt" sz="half" idx="10"/>
          </p:nvPr>
        </p:nvSpPr>
        <p:spPr/>
        <p:txBody>
          <a:bodyPr/>
          <a:lstStyle/>
          <a:p>
            <a:fld id="{BD55632F-6C17-43F5-B8D8-BD8B67AD27A7}" type="datetimeFigureOut">
              <a:rPr lang="en-GB" smtClean="0"/>
              <a:t>17/04/2023</a:t>
            </a:fld>
            <a:endParaRPr lang="en-GB"/>
          </a:p>
        </p:txBody>
      </p:sp>
      <p:sp>
        <p:nvSpPr>
          <p:cNvPr id="5" name="Footer Placeholder 4">
            <a:extLst>
              <a:ext uri="{FF2B5EF4-FFF2-40B4-BE49-F238E27FC236}">
                <a16:creationId xmlns:a16="http://schemas.microsoft.com/office/drawing/2014/main" id="{7D240ABB-3FAF-4A8E-A3FD-FD4567C49503}"/>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04F19D7-356D-4508-BCE9-F683A9EE4A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6867326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F53FD2-2171-4868-B71D-CCDBBD6132B0}"/>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3DB521A2-CA90-48A7-AE44-55C921D0ED3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B94C82C-922F-479E-B304-48E161BA5FD7}"/>
              </a:ext>
            </a:extLst>
          </p:cNvPr>
          <p:cNvSpPr>
            <a:spLocks noGrp="1"/>
          </p:cNvSpPr>
          <p:nvPr>
            <p:ph type="dt" sz="half" idx="10"/>
          </p:nvPr>
        </p:nvSpPr>
        <p:spPr/>
        <p:txBody>
          <a:bodyPr/>
          <a:lstStyle/>
          <a:p>
            <a:fld id="{BD55632F-6C17-43F5-B8D8-BD8B67AD27A7}" type="datetimeFigureOut">
              <a:rPr lang="en-GB" smtClean="0"/>
              <a:t>17/04/2023</a:t>
            </a:fld>
            <a:endParaRPr lang="en-GB"/>
          </a:p>
        </p:txBody>
      </p:sp>
      <p:sp>
        <p:nvSpPr>
          <p:cNvPr id="5" name="Footer Placeholder 4">
            <a:extLst>
              <a:ext uri="{FF2B5EF4-FFF2-40B4-BE49-F238E27FC236}">
                <a16:creationId xmlns:a16="http://schemas.microsoft.com/office/drawing/2014/main" id="{16CF13B9-D191-48C8-BD34-281FB22BD666}"/>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3BA8725-DB85-4028-8CDE-7F91DAAA79BC}"/>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2476394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4C6C0A-BE55-4598-8ADA-E020F34B5BA7}"/>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EB83A72-A56E-4ED3-BDEB-E45187D6C6F2}"/>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2BD137E6-5C19-4BC8-B026-1427A88808C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18E56FA8-FBE4-4EA4-9C57-C0B0DC09BC35}"/>
              </a:ext>
            </a:extLst>
          </p:cNvPr>
          <p:cNvSpPr>
            <a:spLocks noGrp="1"/>
          </p:cNvSpPr>
          <p:nvPr>
            <p:ph type="dt" sz="half" idx="10"/>
          </p:nvPr>
        </p:nvSpPr>
        <p:spPr/>
        <p:txBody>
          <a:bodyPr/>
          <a:lstStyle/>
          <a:p>
            <a:fld id="{BD55632F-6C17-43F5-B8D8-BD8B67AD27A7}" type="datetimeFigureOut">
              <a:rPr lang="en-GB" smtClean="0"/>
              <a:t>17/04/2023</a:t>
            </a:fld>
            <a:endParaRPr lang="en-GB"/>
          </a:p>
        </p:txBody>
      </p:sp>
      <p:sp>
        <p:nvSpPr>
          <p:cNvPr id="6" name="Footer Placeholder 5">
            <a:extLst>
              <a:ext uri="{FF2B5EF4-FFF2-40B4-BE49-F238E27FC236}">
                <a16:creationId xmlns:a16="http://schemas.microsoft.com/office/drawing/2014/main" id="{7964D856-A42A-4CFE-98D0-638F2CCBB1D9}"/>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5827EE8-2ABB-4983-97D1-759DC0B93521}"/>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196798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EDA1A-3CAE-493A-807D-BFC6B067E849}"/>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EFC6A2A-C8CB-492F-AB22-A6ACD5A849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92F647C-6E9E-4FB5-85EE-B1BDEA36113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ECFA5809-04BF-4B71-ADAE-67760C9EAD8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D922745-A51C-4645-9632-CF8D14A096F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B79DF777-7985-4614-BEDA-013672D1164E}"/>
              </a:ext>
            </a:extLst>
          </p:cNvPr>
          <p:cNvSpPr>
            <a:spLocks noGrp="1"/>
          </p:cNvSpPr>
          <p:nvPr>
            <p:ph type="dt" sz="half" idx="10"/>
          </p:nvPr>
        </p:nvSpPr>
        <p:spPr/>
        <p:txBody>
          <a:bodyPr/>
          <a:lstStyle/>
          <a:p>
            <a:fld id="{BD55632F-6C17-43F5-B8D8-BD8B67AD27A7}" type="datetimeFigureOut">
              <a:rPr lang="en-GB" smtClean="0"/>
              <a:t>17/04/2023</a:t>
            </a:fld>
            <a:endParaRPr lang="en-GB"/>
          </a:p>
        </p:txBody>
      </p:sp>
      <p:sp>
        <p:nvSpPr>
          <p:cNvPr id="8" name="Footer Placeholder 7">
            <a:extLst>
              <a:ext uri="{FF2B5EF4-FFF2-40B4-BE49-F238E27FC236}">
                <a16:creationId xmlns:a16="http://schemas.microsoft.com/office/drawing/2014/main" id="{E45A1999-2037-444F-8F2A-1B69EF11938A}"/>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F329560F-B0B7-4605-8347-FF6459FAC382}"/>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3238471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06606A-6E60-4FE8-9029-2B859F2AA81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2CCC4B81-C828-4F39-A2A4-2C635E95F18B}"/>
              </a:ext>
            </a:extLst>
          </p:cNvPr>
          <p:cNvSpPr>
            <a:spLocks noGrp="1"/>
          </p:cNvSpPr>
          <p:nvPr>
            <p:ph type="dt" sz="half" idx="10"/>
          </p:nvPr>
        </p:nvSpPr>
        <p:spPr/>
        <p:txBody>
          <a:bodyPr/>
          <a:lstStyle/>
          <a:p>
            <a:fld id="{BD55632F-6C17-43F5-B8D8-BD8B67AD27A7}" type="datetimeFigureOut">
              <a:rPr lang="en-GB" smtClean="0"/>
              <a:t>17/04/2023</a:t>
            </a:fld>
            <a:endParaRPr lang="en-GB"/>
          </a:p>
        </p:txBody>
      </p:sp>
      <p:sp>
        <p:nvSpPr>
          <p:cNvPr id="4" name="Footer Placeholder 3">
            <a:extLst>
              <a:ext uri="{FF2B5EF4-FFF2-40B4-BE49-F238E27FC236}">
                <a16:creationId xmlns:a16="http://schemas.microsoft.com/office/drawing/2014/main" id="{0A4B98DD-45A2-458A-AA60-BE4CDA5462DC}"/>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8995C33-9072-4969-9938-D099446CF3A9}"/>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7633381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56F5C26-3920-493B-96FC-E4C4C5B91021}"/>
              </a:ext>
            </a:extLst>
          </p:cNvPr>
          <p:cNvSpPr>
            <a:spLocks noGrp="1"/>
          </p:cNvSpPr>
          <p:nvPr>
            <p:ph type="dt" sz="half" idx="10"/>
          </p:nvPr>
        </p:nvSpPr>
        <p:spPr/>
        <p:txBody>
          <a:bodyPr/>
          <a:lstStyle/>
          <a:p>
            <a:fld id="{BD55632F-6C17-43F5-B8D8-BD8B67AD27A7}" type="datetimeFigureOut">
              <a:rPr lang="en-GB" smtClean="0"/>
              <a:t>17/04/2023</a:t>
            </a:fld>
            <a:endParaRPr lang="en-GB"/>
          </a:p>
        </p:txBody>
      </p:sp>
      <p:sp>
        <p:nvSpPr>
          <p:cNvPr id="3" name="Footer Placeholder 2">
            <a:extLst>
              <a:ext uri="{FF2B5EF4-FFF2-40B4-BE49-F238E27FC236}">
                <a16:creationId xmlns:a16="http://schemas.microsoft.com/office/drawing/2014/main" id="{2FCED2CE-F43C-4FD3-A83F-F54C2BDFE875}"/>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FBE0619B-3464-4EC9-9E8A-D426BAF8D0F7}"/>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468964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B1C80-9283-4FB1-B129-8C23493330F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5398226A-4F99-4AA3-A5C8-40708B32406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85EBD867-D147-437F-BEBE-E20FD099099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031E5A0-41DF-491F-80D4-2C6C8FB61E28}"/>
              </a:ext>
            </a:extLst>
          </p:cNvPr>
          <p:cNvSpPr>
            <a:spLocks noGrp="1"/>
          </p:cNvSpPr>
          <p:nvPr>
            <p:ph type="dt" sz="half" idx="10"/>
          </p:nvPr>
        </p:nvSpPr>
        <p:spPr/>
        <p:txBody>
          <a:bodyPr/>
          <a:lstStyle/>
          <a:p>
            <a:fld id="{BD55632F-6C17-43F5-B8D8-BD8B67AD27A7}" type="datetimeFigureOut">
              <a:rPr lang="en-GB" smtClean="0"/>
              <a:t>17/04/2023</a:t>
            </a:fld>
            <a:endParaRPr lang="en-GB"/>
          </a:p>
        </p:txBody>
      </p:sp>
      <p:sp>
        <p:nvSpPr>
          <p:cNvPr id="6" name="Footer Placeholder 5">
            <a:extLst>
              <a:ext uri="{FF2B5EF4-FFF2-40B4-BE49-F238E27FC236}">
                <a16:creationId xmlns:a16="http://schemas.microsoft.com/office/drawing/2014/main" id="{0909A323-94E3-4FB5-A363-ECC7B9383C1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BD030A6-7A46-4E12-A97B-FFA5515EFD86}"/>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1160867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6B54B4-7E16-4301-B57E-AE4C47A92F6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49D3092-3A4B-4A42-824E-7C81AB37E6B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20959096-1817-48CD-9B5C-454ACB93CE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1936A90-827D-418A-A020-F4D0E93F5299}"/>
              </a:ext>
            </a:extLst>
          </p:cNvPr>
          <p:cNvSpPr>
            <a:spLocks noGrp="1"/>
          </p:cNvSpPr>
          <p:nvPr>
            <p:ph type="dt" sz="half" idx="10"/>
          </p:nvPr>
        </p:nvSpPr>
        <p:spPr/>
        <p:txBody>
          <a:bodyPr/>
          <a:lstStyle/>
          <a:p>
            <a:fld id="{BD55632F-6C17-43F5-B8D8-BD8B67AD27A7}" type="datetimeFigureOut">
              <a:rPr lang="en-GB" smtClean="0"/>
              <a:t>17/04/2023</a:t>
            </a:fld>
            <a:endParaRPr lang="en-GB"/>
          </a:p>
        </p:txBody>
      </p:sp>
      <p:sp>
        <p:nvSpPr>
          <p:cNvPr id="6" name="Footer Placeholder 5">
            <a:extLst>
              <a:ext uri="{FF2B5EF4-FFF2-40B4-BE49-F238E27FC236}">
                <a16:creationId xmlns:a16="http://schemas.microsoft.com/office/drawing/2014/main" id="{D5DF6088-544F-4F6D-81F5-EC95C51453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FF65A2E7-8FEC-4D4B-96B1-2F5E55EC0F8E}"/>
              </a:ext>
            </a:extLst>
          </p:cNvPr>
          <p:cNvSpPr>
            <a:spLocks noGrp="1"/>
          </p:cNvSpPr>
          <p:nvPr>
            <p:ph type="sldNum" sz="quarter" idx="12"/>
          </p:nvPr>
        </p:nvSpPr>
        <p:spPr/>
        <p:txBody>
          <a:bodyPr/>
          <a:lstStyle/>
          <a:p>
            <a:fld id="{8C984962-E4DF-4B53-BFF8-E69044B1CD70}" type="slidenum">
              <a:rPr lang="en-GB" smtClean="0"/>
              <a:t>‹#›</a:t>
            </a:fld>
            <a:endParaRPr lang="en-GB"/>
          </a:p>
        </p:txBody>
      </p:sp>
    </p:spTree>
    <p:extLst>
      <p:ext uri="{BB962C8B-B14F-4D97-AF65-F5344CB8AC3E}">
        <p14:creationId xmlns:p14="http://schemas.microsoft.com/office/powerpoint/2010/main" val="4255366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E76BA4C-D651-445A-9940-F1CDB1EF162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0AC3BB2-7214-4A94-80A7-EC0D5514D9D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AB07402-B88E-400B-BDBA-E6808A6589F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55632F-6C17-43F5-B8D8-BD8B67AD27A7}" type="datetimeFigureOut">
              <a:rPr lang="en-GB" smtClean="0"/>
              <a:t>17/04/2023</a:t>
            </a:fld>
            <a:endParaRPr lang="en-GB"/>
          </a:p>
        </p:txBody>
      </p:sp>
      <p:sp>
        <p:nvSpPr>
          <p:cNvPr id="5" name="Footer Placeholder 4">
            <a:extLst>
              <a:ext uri="{FF2B5EF4-FFF2-40B4-BE49-F238E27FC236}">
                <a16:creationId xmlns:a16="http://schemas.microsoft.com/office/drawing/2014/main" id="{F9DEA226-D740-4094-8AC1-3F7822ABC01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9E1C7B7-BC60-4119-B5CC-FA359C2DF90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C984962-E4DF-4B53-BFF8-E69044B1CD70}" type="slidenum">
              <a:rPr lang="en-GB" smtClean="0"/>
              <a:t>‹#›</a:t>
            </a:fld>
            <a:endParaRPr lang="en-GB"/>
          </a:p>
        </p:txBody>
      </p:sp>
    </p:spTree>
    <p:extLst>
      <p:ext uri="{BB962C8B-B14F-4D97-AF65-F5344CB8AC3E}">
        <p14:creationId xmlns:p14="http://schemas.microsoft.com/office/powerpoint/2010/main" val="26259168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6.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8" Type="http://schemas.openxmlformats.org/officeDocument/2006/relationships/audio" Target="../media/audio3.wav"/><Relationship Id="rId13" Type="http://schemas.openxmlformats.org/officeDocument/2006/relationships/audio" Target="../media/audio8.wav"/><Relationship Id="rId18" Type="http://schemas.openxmlformats.org/officeDocument/2006/relationships/image" Target="../media/image7.png"/><Relationship Id="rId3" Type="http://schemas.openxmlformats.org/officeDocument/2006/relationships/audio" Target="../media/audio1.wav"/><Relationship Id="rId21" Type="http://schemas.openxmlformats.org/officeDocument/2006/relationships/image" Target="../media/image8.png"/><Relationship Id="rId7" Type="http://schemas.openxmlformats.org/officeDocument/2006/relationships/audio" Target="../media/audio2.wav"/><Relationship Id="rId12" Type="http://schemas.openxmlformats.org/officeDocument/2006/relationships/audio" Target="../media/audio7.wav"/><Relationship Id="rId17" Type="http://schemas.openxmlformats.org/officeDocument/2006/relationships/image" Target="../media/image6.png"/><Relationship Id="rId2" Type="http://schemas.openxmlformats.org/officeDocument/2006/relationships/notesSlide" Target="../notesSlides/notesSlide2.xml"/><Relationship Id="rId16" Type="http://schemas.openxmlformats.org/officeDocument/2006/relationships/audio" Target="../media/audio10.wav"/><Relationship Id="rId20" Type="http://schemas.openxmlformats.org/officeDocument/2006/relationships/audio" Target="../media/audio12.wav"/><Relationship Id="rId1" Type="http://schemas.openxmlformats.org/officeDocument/2006/relationships/slideLayout" Target="../slideLayouts/slideLayout6.xml"/><Relationship Id="rId6" Type="http://schemas.openxmlformats.org/officeDocument/2006/relationships/image" Target="../media/image4.svg"/><Relationship Id="rId11" Type="http://schemas.openxmlformats.org/officeDocument/2006/relationships/audio" Target="../media/audio6.wav"/><Relationship Id="rId5" Type="http://schemas.openxmlformats.org/officeDocument/2006/relationships/image" Target="../media/image3.png"/><Relationship Id="rId15" Type="http://schemas.openxmlformats.org/officeDocument/2006/relationships/image" Target="../media/image5.png"/><Relationship Id="rId10" Type="http://schemas.openxmlformats.org/officeDocument/2006/relationships/audio" Target="../media/audio5.wav"/><Relationship Id="rId19" Type="http://schemas.openxmlformats.org/officeDocument/2006/relationships/audio" Target="../media/audio11.wav"/><Relationship Id="rId4" Type="http://schemas.openxmlformats.org/officeDocument/2006/relationships/image" Target="../media/image2.png"/><Relationship Id="rId9" Type="http://schemas.openxmlformats.org/officeDocument/2006/relationships/audio" Target="../media/audio4.wav"/><Relationship Id="rId14" Type="http://schemas.openxmlformats.org/officeDocument/2006/relationships/audio" Target="../media/audio9.wav"/><Relationship Id="rId22"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13.wav"/></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audio" Target="../media/audio14.wav"/><Relationship Id="rId7" Type="http://schemas.openxmlformats.org/officeDocument/2006/relationships/audio" Target="../media/audio18.wav"/><Relationship Id="rId12" Type="http://schemas.openxmlformats.org/officeDocument/2006/relationships/audio" Target="../media/audio19.wav"/><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audio" Target="../media/audio17.wav"/><Relationship Id="rId11" Type="http://schemas.openxmlformats.org/officeDocument/2006/relationships/image" Target="../media/image4.svg"/><Relationship Id="rId5" Type="http://schemas.openxmlformats.org/officeDocument/2006/relationships/audio" Target="../media/audio16.wav"/><Relationship Id="rId10" Type="http://schemas.openxmlformats.org/officeDocument/2006/relationships/image" Target="../media/image3.png"/><Relationship Id="rId4" Type="http://schemas.openxmlformats.org/officeDocument/2006/relationships/audio" Target="../media/audio15.wav"/><Relationship Id="rId9"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9.png"/><Relationship Id="rId13" Type="http://schemas.openxmlformats.org/officeDocument/2006/relationships/image" Target="../media/image24.png"/><Relationship Id="rId3" Type="http://schemas.openxmlformats.org/officeDocument/2006/relationships/image" Target="../media/image15.png"/><Relationship Id="rId7" Type="http://schemas.openxmlformats.org/officeDocument/2006/relationships/image" Target="../media/image18.png"/><Relationship Id="rId12" Type="http://schemas.openxmlformats.org/officeDocument/2006/relationships/image" Target="../media/image23.png"/><Relationship Id="rId2" Type="http://schemas.openxmlformats.org/officeDocument/2006/relationships/notesSlide" Target="../notesSlides/notesSlide5.xml"/><Relationship Id="rId16" Type="http://schemas.openxmlformats.org/officeDocument/2006/relationships/image" Target="../media/image27.png"/><Relationship Id="rId1" Type="http://schemas.openxmlformats.org/officeDocument/2006/relationships/slideLayout" Target="../slideLayouts/slideLayout7.xml"/><Relationship Id="rId6" Type="http://schemas.openxmlformats.org/officeDocument/2006/relationships/image" Target="../media/image2.png"/><Relationship Id="rId11" Type="http://schemas.openxmlformats.org/officeDocument/2006/relationships/image" Target="../media/image22.png"/><Relationship Id="rId5" Type="http://schemas.openxmlformats.org/officeDocument/2006/relationships/image" Target="../media/image17.svg"/><Relationship Id="rId15" Type="http://schemas.openxmlformats.org/officeDocument/2006/relationships/image" Target="../media/image26.png"/><Relationship Id="rId10" Type="http://schemas.openxmlformats.org/officeDocument/2006/relationships/image" Target="../media/image21.jpeg"/><Relationship Id="rId4" Type="http://schemas.openxmlformats.org/officeDocument/2006/relationships/image" Target="../media/image16.png"/><Relationship Id="rId9" Type="http://schemas.openxmlformats.org/officeDocument/2006/relationships/image" Target="../media/image20.png"/><Relationship Id="rId14" Type="http://schemas.openxmlformats.org/officeDocument/2006/relationships/image" Target="../media/image25.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6.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audio" Target="../media/audio20.wav"/></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10.png"/><Relationship Id="rId5" Type="http://schemas.openxmlformats.org/officeDocument/2006/relationships/image" Target="../media/image13.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29.png"/><Relationship Id="rId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7"/>
        <p:cNvGrpSpPr/>
        <p:nvPr/>
      </p:nvGrpSpPr>
      <p:grpSpPr>
        <a:xfrm>
          <a:off x="0" y="0"/>
          <a:ext cx="0" cy="0"/>
          <a:chOff x="0" y="0"/>
          <a:chExt cx="0" cy="0"/>
        </a:xfrm>
      </p:grpSpPr>
      <p:sp>
        <p:nvSpPr>
          <p:cNvPr id="3" name="Google Shape;98;p2" descr="background rectangle">
            <a:extLst>
              <a:ext uri="{FF2B5EF4-FFF2-40B4-BE49-F238E27FC236}">
                <a16:creationId xmlns:a16="http://schemas.microsoft.com/office/drawing/2014/main" id="{A72C2644-B593-2A6E-4B4B-A2B1377E8AD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FFFFFF"/>
              </a:buClr>
              <a:buSzPts val="1800"/>
              <a:buFont typeface="Calibri"/>
              <a:buNone/>
              <a:tabLst/>
              <a:defRPr/>
            </a:pPr>
            <a:endParaRPr kumimoji="0" sz="1800" b="0" i="0" u="none" strike="noStrike" kern="0" cap="none" spc="0" normalizeH="0" baseline="0" noProof="0">
              <a:ln>
                <a:noFill/>
              </a:ln>
              <a:solidFill>
                <a:srgbClr val="FFFFFF"/>
              </a:solidFill>
              <a:effectLst/>
              <a:uLnTx/>
              <a:uFillTx/>
              <a:latin typeface="Century Gothic" panose="020B0502020202020204" pitchFamily="34" charset="0"/>
              <a:ea typeface="Century Gothic"/>
              <a:cs typeface="Century Gothic"/>
              <a:sym typeface="Century Gothic"/>
            </a:endParaRPr>
          </a:p>
        </p:txBody>
      </p:sp>
      <p:pic>
        <p:nvPicPr>
          <p:cNvPr id="99" name="Google Shape;99;p2"/>
          <p:cNvPicPr preferRelativeResize="0"/>
          <p:nvPr/>
        </p:nvPicPr>
        <p:blipFill rotWithShape="1">
          <a:blip r:embed="rId3">
            <a:alphaModFix/>
          </a:blip>
          <a:srcRect/>
          <a:stretch/>
        </p:blipFill>
        <p:spPr>
          <a:xfrm>
            <a:off x="5241489" y="181232"/>
            <a:ext cx="4953631" cy="4247588"/>
          </a:xfrm>
          <a:prstGeom prst="rect">
            <a:avLst/>
          </a:prstGeom>
          <a:noFill/>
          <a:ln>
            <a:noFill/>
          </a:ln>
        </p:spPr>
      </p:pic>
      <p:sp>
        <p:nvSpPr>
          <p:cNvPr id="101" name="Google Shape;101;p2"/>
          <p:cNvSpPr txBox="1"/>
          <p:nvPr/>
        </p:nvSpPr>
        <p:spPr>
          <a:xfrm>
            <a:off x="0" y="6334820"/>
            <a:ext cx="4350984" cy="523180"/>
          </a:xfrm>
          <a:prstGeom prst="rect">
            <a:avLst/>
          </a:prstGeom>
          <a:noFill/>
          <a:ln>
            <a:noFill/>
          </a:ln>
        </p:spPr>
        <p:txBody>
          <a:bodyPr spcFirstLastPara="1" wrap="square" lIns="91425" tIns="45700" rIns="91425" bIns="45700" anchor="t" anchorCtr="0">
            <a:spAutoFit/>
          </a:bodyPr>
          <a:lstStyle/>
          <a:p>
            <a:pPr marR="0" lvl="0" defTabSz="914400" rtl="0" eaLnBrk="1" fontAlgn="auto" latinLnBrk="0" hangingPunct="1">
              <a:lnSpc>
                <a:spcPct val="100000"/>
              </a:lnSpc>
              <a:spcBef>
                <a:spcPts val="0"/>
              </a:spcBef>
              <a:spcAft>
                <a:spcPts val="0"/>
              </a:spcAft>
              <a:buClr>
                <a:srgbClr val="FFFFFF"/>
              </a:buClr>
              <a:buSzPts val="2800"/>
              <a:tabLst/>
              <a:defRPr/>
            </a:pPr>
            <a:r>
              <a:rPr kumimoji="0" lang="en-GB" sz="2800" b="1" i="0" u="none" strike="noStrike" kern="0" cap="none" spc="0" normalizeH="0" baseline="0" noProof="0" dirty="0">
                <a:ln>
                  <a:noFill/>
                </a:ln>
                <a:solidFill>
                  <a:srgbClr val="FFFFFF"/>
                </a:solidFill>
                <a:effectLst/>
                <a:uLnTx/>
                <a:uFillTx/>
                <a:latin typeface="Century Gothic"/>
                <a:ea typeface="Century Gothic"/>
                <a:cs typeface="Century Gothic"/>
                <a:sym typeface="Century Gothic"/>
              </a:rPr>
              <a:t>Follow ups 1-5</a:t>
            </a:r>
            <a:endParaRPr kumimoji="0" sz="2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2" name="Title 1">
            <a:extLst>
              <a:ext uri="{FF2B5EF4-FFF2-40B4-BE49-F238E27FC236}">
                <a16:creationId xmlns:a16="http://schemas.microsoft.com/office/drawing/2014/main" id="{39CC6876-DDF0-4199-BBA3-5430CC14F362}"/>
              </a:ext>
            </a:extLst>
          </p:cNvPr>
          <p:cNvSpPr>
            <a:spLocks noGrp="1"/>
          </p:cNvSpPr>
          <p:nvPr>
            <p:ph type="title"/>
          </p:nvPr>
        </p:nvSpPr>
        <p:spPr>
          <a:xfrm>
            <a:off x="194291" y="304800"/>
            <a:ext cx="3962401" cy="1325563"/>
          </a:xfrm>
        </p:spPr>
        <p:txBody>
          <a:bodyPr>
            <a:normAutofit/>
          </a:bodyPr>
          <a:lstStyle/>
          <a:p>
            <a:pPr algn="ctr"/>
            <a:r>
              <a:rPr lang="en-GB" b="1" dirty="0">
                <a:solidFill>
                  <a:srgbClr val="FFFFFF"/>
                </a:solidFill>
                <a:latin typeface="Century Gothic" panose="020B0502020202020204" pitchFamily="34" charset="0"/>
                <a:ea typeface="Century Gothic"/>
                <a:cs typeface="Century Gothic"/>
                <a:sym typeface="Century Gothic"/>
              </a:rPr>
              <a:t>Saying what I and others do</a:t>
            </a:r>
            <a:endParaRPr lang="en-GB" dirty="0">
              <a:latin typeface="Century Gothic" panose="020B0502020202020204" pitchFamily="34" charset="0"/>
            </a:endParaRPr>
          </a:p>
        </p:txBody>
      </p:sp>
      <p:sp>
        <p:nvSpPr>
          <p:cNvPr id="5" name="Google Shape;100;p2">
            <a:extLst>
              <a:ext uri="{FF2B5EF4-FFF2-40B4-BE49-F238E27FC236}">
                <a16:creationId xmlns:a16="http://schemas.microsoft.com/office/drawing/2014/main" id="{955868C5-9D0A-C07E-2481-5A96F638047B}"/>
              </a:ext>
            </a:extLst>
          </p:cNvPr>
          <p:cNvSpPr/>
          <p:nvPr/>
        </p:nvSpPr>
        <p:spPr>
          <a:xfrm>
            <a:off x="7848456" y="4765200"/>
            <a:ext cx="3214451" cy="1569620"/>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FF3333"/>
              </a:buClr>
              <a:buSzPts val="9600"/>
              <a:buFont typeface="Arial"/>
              <a:buNone/>
              <a:tabLst/>
              <a:defRPr/>
            </a:pPr>
            <a:r>
              <a:rPr lang="en-GB" sz="9600" b="1" kern="0" dirty="0" err="1">
                <a:solidFill>
                  <a:srgbClr val="00B050"/>
                </a:solidFill>
                <a:latin typeface="Modern Love" panose="04090805081005020601" pitchFamily="82" charset="0"/>
                <a:cs typeface="Arial"/>
                <a:sym typeface="Arial"/>
              </a:rPr>
              <a:t>verde</a:t>
            </a:r>
            <a:endParaRPr kumimoji="0" sz="1400" b="0" i="0" u="none" strike="noStrike" kern="0" cap="none" spc="0" normalizeH="0" baseline="0" noProof="0" dirty="0">
              <a:ln>
                <a:noFill/>
              </a:ln>
              <a:solidFill>
                <a:srgbClr val="00B050"/>
              </a:solidFill>
              <a:effectLst/>
              <a:uLnTx/>
              <a:uFillTx/>
              <a:latin typeface="Modern Love" panose="04090805081005020601" pitchFamily="82" charset="0"/>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4650300"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up 2b</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3" name="Google Shape;167;p2">
            <a:extLst>
              <a:ext uri="{FF2B5EF4-FFF2-40B4-BE49-F238E27FC236}">
                <a16:creationId xmlns:a16="http://schemas.microsoft.com/office/drawing/2014/main" id="{F474D035-3EE7-DA84-9B87-62DB6FA8DA3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8" name="TextBox 7">
            <a:extLst>
              <a:ext uri="{FF2B5EF4-FFF2-40B4-BE49-F238E27FC236}">
                <a16:creationId xmlns:a16="http://schemas.microsoft.com/office/drawing/2014/main" id="{1EDCFE31-56A2-CCC8-7697-3D77F9A88849}"/>
              </a:ext>
            </a:extLst>
          </p:cNvPr>
          <p:cNvSpPr txBox="1"/>
          <p:nvPr/>
        </p:nvSpPr>
        <p:spPr>
          <a:xfrm>
            <a:off x="796429" y="508028"/>
            <a:ext cx="851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graphicFrame>
        <p:nvGraphicFramePr>
          <p:cNvPr id="14" name="Table 4">
            <a:extLst>
              <a:ext uri="{FF2B5EF4-FFF2-40B4-BE49-F238E27FC236}">
                <a16:creationId xmlns:a16="http://schemas.microsoft.com/office/drawing/2014/main" id="{28A1F88D-F143-455D-8475-051B40327511}"/>
              </a:ext>
            </a:extLst>
          </p:cNvPr>
          <p:cNvGraphicFramePr>
            <a:graphicFrameLocks noGrp="1"/>
          </p:cNvGraphicFramePr>
          <p:nvPr/>
        </p:nvGraphicFramePr>
        <p:xfrm>
          <a:off x="255752" y="969693"/>
          <a:ext cx="10175358" cy="5730082"/>
        </p:xfrm>
        <a:graphic>
          <a:graphicData uri="http://schemas.openxmlformats.org/drawingml/2006/table">
            <a:tbl>
              <a:tblPr firstRow="1" bandRow="1">
                <a:tableStyleId>{5940675A-B579-460E-94D1-54222C63F5DA}</a:tableStyleId>
              </a:tblPr>
              <a:tblGrid>
                <a:gridCol w="1735574">
                  <a:extLst>
                    <a:ext uri="{9D8B030D-6E8A-4147-A177-3AD203B41FA5}">
                      <a16:colId xmlns:a16="http://schemas.microsoft.com/office/drawing/2014/main" val="1203737284"/>
                    </a:ext>
                  </a:extLst>
                </a:gridCol>
                <a:gridCol w="2568427">
                  <a:extLst>
                    <a:ext uri="{9D8B030D-6E8A-4147-A177-3AD203B41FA5}">
                      <a16:colId xmlns:a16="http://schemas.microsoft.com/office/drawing/2014/main" val="1810222861"/>
                    </a:ext>
                  </a:extLst>
                </a:gridCol>
                <a:gridCol w="2834422">
                  <a:extLst>
                    <a:ext uri="{9D8B030D-6E8A-4147-A177-3AD203B41FA5}">
                      <a16:colId xmlns:a16="http://schemas.microsoft.com/office/drawing/2014/main" val="274413866"/>
                    </a:ext>
                  </a:extLst>
                </a:gridCol>
                <a:gridCol w="3036935">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a:solidFill>
                            <a:srgbClr val="002060"/>
                          </a:solidFill>
                          <a:latin typeface="Century Gothic" panose="020B0502020202020204" pitchFamily="34" charset="0"/>
                        </a:rPr>
                        <a:t>to drink, drinking</a:t>
                      </a:r>
                    </a:p>
                  </a:txBody>
                  <a:tcPr/>
                </a:tc>
                <a:tc>
                  <a:txBody>
                    <a:bodyPr/>
                    <a:lstStyle/>
                    <a:p>
                      <a:r>
                        <a:rPr lang="en-GB" sz="2200" b="1" dirty="0">
                          <a:solidFill>
                            <a:srgbClr val="002060"/>
                          </a:solidFill>
                          <a:latin typeface="Century Gothic" panose="020B0502020202020204" pitchFamily="34" charset="0"/>
                        </a:rPr>
                        <a:t>(the) classroom</a:t>
                      </a:r>
                    </a:p>
                  </a:txBody>
                  <a:tcPr/>
                </a:tc>
                <a:tc>
                  <a:txBody>
                    <a:bodyPr/>
                    <a:lstStyle/>
                    <a:p>
                      <a:r>
                        <a:rPr lang="en-GB" sz="2200" b="1" dirty="0">
                          <a:solidFill>
                            <a:srgbClr val="002060"/>
                          </a:solidFill>
                          <a:latin typeface="Century Gothic" panose="020B0502020202020204" pitchFamily="34" charset="0"/>
                        </a:rPr>
                        <a:t>(the) food</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srgbClr val="002060"/>
                          </a:solidFill>
                          <a:latin typeface="Century Gothic" panose="020B0502020202020204" pitchFamily="34" charset="0"/>
                        </a:rPr>
                        <a:t>to learn, learning</a:t>
                      </a:r>
                    </a:p>
                  </a:txBody>
                  <a:tcPr/>
                </a:tc>
                <a:tc>
                  <a:txBody>
                    <a:bodyPr/>
                    <a:lstStyle/>
                    <a:p>
                      <a:r>
                        <a:rPr lang="en-GB" sz="2200" b="1" dirty="0">
                          <a:solidFill>
                            <a:srgbClr val="002060"/>
                          </a:solidFill>
                          <a:latin typeface="Century Gothic" panose="020B0502020202020204" pitchFamily="34" charset="0"/>
                        </a:rPr>
                        <a:t>to eat, eating</a:t>
                      </a:r>
                    </a:p>
                  </a:txBody>
                  <a:tcPr/>
                </a:tc>
                <a:tc>
                  <a:txBody>
                    <a:bodyPr/>
                    <a:lstStyle/>
                    <a:p>
                      <a:r>
                        <a:rPr lang="en-GB" sz="2200" b="1" dirty="0">
                          <a:solidFill>
                            <a:srgbClr val="002060"/>
                          </a:solidFill>
                          <a:latin typeface="Century Gothic" panose="020B0502020202020204" pitchFamily="34" charset="0"/>
                        </a:rPr>
                        <a:t>(the) partner (f)</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a:solidFill>
                            <a:srgbClr val="002060"/>
                          </a:solidFill>
                          <a:latin typeface="Century Gothic" panose="020B0502020202020204" pitchFamily="34" charset="0"/>
                        </a:rPr>
                        <a:t>(the) cousin (m)</a:t>
                      </a:r>
                    </a:p>
                  </a:txBody>
                  <a:tcPr/>
                </a:tc>
                <a:tc>
                  <a:txBody>
                    <a:bodyPr/>
                    <a:lstStyle/>
                    <a:p>
                      <a:r>
                        <a:rPr lang="en-GB" sz="2200" b="1" dirty="0">
                          <a:solidFill>
                            <a:srgbClr val="002060"/>
                          </a:solidFill>
                          <a:latin typeface="Century Gothic" panose="020B0502020202020204" pitchFamily="34" charset="0"/>
                        </a:rPr>
                        <a:t>(the) street</a:t>
                      </a:r>
                    </a:p>
                  </a:txBody>
                  <a:tcPr/>
                </a:tc>
                <a:tc>
                  <a:txBody>
                    <a:bodyPr/>
                    <a:lstStyle/>
                    <a:p>
                      <a:r>
                        <a:rPr lang="en-GB" sz="2200" b="1" dirty="0">
                          <a:solidFill>
                            <a:srgbClr val="002060"/>
                          </a:solidFill>
                          <a:latin typeface="Century Gothic" panose="020B0502020202020204" pitchFamily="34" charset="0"/>
                        </a:rPr>
                        <a:t>s/he goes</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a:solidFill>
                            <a:srgbClr val="002060"/>
                          </a:solidFill>
                          <a:latin typeface="Century Gothic" panose="020B0502020202020204" pitchFamily="34" charset="0"/>
                        </a:rPr>
                        <a:t>you go</a:t>
                      </a:r>
                    </a:p>
                  </a:txBody>
                  <a:tcPr/>
                </a:tc>
                <a:tc>
                  <a:txBody>
                    <a:bodyPr/>
                    <a:lstStyle/>
                    <a:p>
                      <a:r>
                        <a:rPr lang="en-GB" sz="2200" b="1" dirty="0">
                          <a:solidFill>
                            <a:srgbClr val="002060"/>
                          </a:solidFill>
                          <a:latin typeface="Century Gothic" panose="020B0502020202020204" pitchFamily="34" charset="0"/>
                        </a:rPr>
                        <a:t>(the) beach</a:t>
                      </a:r>
                    </a:p>
                  </a:txBody>
                  <a:tcPr/>
                </a:tc>
                <a:tc>
                  <a:txBody>
                    <a:bodyPr/>
                    <a:lstStyle/>
                    <a:p>
                      <a:r>
                        <a:rPr lang="en-GB" sz="2200" b="1" dirty="0">
                          <a:solidFill>
                            <a:srgbClr val="002060"/>
                          </a:solidFill>
                          <a:latin typeface="Century Gothic" panose="020B0502020202020204" pitchFamily="34" charset="0"/>
                        </a:rPr>
                        <a:t>(the) market</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200" b="1" dirty="0">
                          <a:solidFill>
                            <a:srgbClr val="002060"/>
                          </a:solidFill>
                          <a:latin typeface="Century Gothic" panose="020B0502020202020204" pitchFamily="34" charset="0"/>
                        </a:rPr>
                        <a:t>you do, make</a:t>
                      </a:r>
                    </a:p>
                  </a:txBody>
                  <a:tcPr/>
                </a:tc>
                <a:tc>
                  <a:txBody>
                    <a:bodyPr/>
                    <a:lstStyle/>
                    <a:p>
                      <a:r>
                        <a:rPr lang="en-GB" sz="2200" b="1" dirty="0">
                          <a:solidFill>
                            <a:srgbClr val="002060"/>
                          </a:solidFill>
                          <a:latin typeface="Century Gothic" panose="020B0502020202020204" pitchFamily="34" charset="0"/>
                        </a:rPr>
                        <a:t>(the) cycling</a:t>
                      </a:r>
                    </a:p>
                  </a:txBody>
                  <a:tcPr/>
                </a:tc>
                <a:tc>
                  <a:txBody>
                    <a:bodyPr/>
                    <a:lstStyle/>
                    <a:p>
                      <a:r>
                        <a:rPr lang="en-GB" sz="2200" b="1" dirty="0">
                          <a:solidFill>
                            <a:srgbClr val="002060"/>
                          </a:solidFill>
                          <a:latin typeface="Century Gothic" panose="020B0502020202020204" pitchFamily="34" charset="0"/>
                        </a:rPr>
                        <a:t>(the) swimming</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200" b="1" dirty="0">
                          <a:solidFill>
                            <a:srgbClr val="002060"/>
                          </a:solidFill>
                          <a:latin typeface="Century Gothic" panose="020B0502020202020204" pitchFamily="34" charset="0"/>
                        </a:rPr>
                        <a:t>to do, make; doing, making</a:t>
                      </a:r>
                    </a:p>
                  </a:txBody>
                  <a:tcPr/>
                </a:tc>
                <a:tc>
                  <a:txBody>
                    <a:bodyPr/>
                    <a:lstStyle/>
                    <a:p>
                      <a:r>
                        <a:rPr lang="en-GB" sz="2200" b="1" dirty="0">
                          <a:solidFill>
                            <a:srgbClr val="002060"/>
                          </a:solidFill>
                          <a:latin typeface="Century Gothic" panose="020B0502020202020204" pitchFamily="34" charset="0"/>
                        </a:rPr>
                        <a:t>I do, make</a:t>
                      </a:r>
                    </a:p>
                  </a:txBody>
                  <a:tcPr/>
                </a:tc>
                <a:tc>
                  <a:txBody>
                    <a:bodyPr/>
                    <a:lstStyle/>
                    <a:p>
                      <a:r>
                        <a:rPr lang="en-GB" sz="2200" b="1" dirty="0">
                          <a:solidFill>
                            <a:srgbClr val="002060"/>
                          </a:solidFill>
                          <a:latin typeface="Century Gothic" panose="020B0502020202020204" pitchFamily="34" charset="0"/>
                        </a:rPr>
                        <a:t>(the) test, exam</a:t>
                      </a:r>
                    </a:p>
                  </a:txBody>
                  <a:tcPr/>
                </a:tc>
                <a:extLst>
                  <a:ext uri="{0D108BD9-81ED-4DB2-BD59-A6C34878D82A}">
                    <a16:rowId xmlns:a16="http://schemas.microsoft.com/office/drawing/2014/main" val="3232139915"/>
                  </a:ext>
                </a:extLst>
              </a:tr>
            </a:tbl>
          </a:graphicData>
        </a:graphic>
      </p:graphicFrame>
      <p:pic>
        <p:nvPicPr>
          <p:cNvPr id="20" name="Picture 19">
            <a:extLst>
              <a:ext uri="{FF2B5EF4-FFF2-40B4-BE49-F238E27FC236}">
                <a16:creationId xmlns:a16="http://schemas.microsoft.com/office/drawing/2014/main" id="{A4FE2453-FFA1-492A-877D-BE4D6A41787C}"/>
              </a:ext>
            </a:extLst>
          </p:cNvPr>
          <p:cNvPicPr>
            <a:picLocks noChangeAspect="1"/>
          </p:cNvPicPr>
          <p:nvPr/>
        </p:nvPicPr>
        <p:blipFill>
          <a:blip r:embed="rId4"/>
          <a:stretch>
            <a:fillRect/>
          </a:stretch>
        </p:blipFill>
        <p:spPr>
          <a:xfrm>
            <a:off x="401361" y="2942691"/>
            <a:ext cx="1186070" cy="1080360"/>
          </a:xfrm>
          <a:prstGeom prst="rect">
            <a:avLst/>
          </a:prstGeom>
        </p:spPr>
      </p:pic>
      <p:pic>
        <p:nvPicPr>
          <p:cNvPr id="22" name="Picture 21" descr="Icon&#10;&#10;Description automatically generated">
            <a:extLst>
              <a:ext uri="{FF2B5EF4-FFF2-40B4-BE49-F238E27FC236}">
                <a16:creationId xmlns:a16="http://schemas.microsoft.com/office/drawing/2014/main" id="{2A5C7681-B0A6-4895-909B-EA9850C8469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07680" y="1372969"/>
            <a:ext cx="1186070" cy="1186070"/>
          </a:xfrm>
          <a:prstGeom prst="rect">
            <a:avLst/>
          </a:prstGeom>
        </p:spPr>
      </p:pic>
      <p:pic>
        <p:nvPicPr>
          <p:cNvPr id="26" name="Picture 25">
            <a:extLst>
              <a:ext uri="{FF2B5EF4-FFF2-40B4-BE49-F238E27FC236}">
                <a16:creationId xmlns:a16="http://schemas.microsoft.com/office/drawing/2014/main" id="{5D58EA4A-12EC-4D44-9421-AABB91DA4534}"/>
              </a:ext>
            </a:extLst>
          </p:cNvPr>
          <p:cNvPicPr>
            <a:picLocks noChangeAspect="1"/>
          </p:cNvPicPr>
          <p:nvPr/>
        </p:nvPicPr>
        <p:blipFill>
          <a:blip r:embed="rId6"/>
          <a:stretch>
            <a:fillRect/>
          </a:stretch>
        </p:blipFill>
        <p:spPr>
          <a:xfrm>
            <a:off x="401361" y="4950205"/>
            <a:ext cx="1162417" cy="1101237"/>
          </a:xfrm>
          <a:prstGeom prst="rect">
            <a:avLst/>
          </a:prstGeom>
        </p:spPr>
      </p:pic>
      <p:sp>
        <p:nvSpPr>
          <p:cNvPr id="27" name="TextBox 26">
            <a:extLst>
              <a:ext uri="{FF2B5EF4-FFF2-40B4-BE49-F238E27FC236}">
                <a16:creationId xmlns:a16="http://schemas.microsoft.com/office/drawing/2014/main" id="{116C6186-CA67-4EB3-9D27-CDF1B5AAB37A}"/>
              </a:ext>
            </a:extLst>
          </p:cNvPr>
          <p:cNvSpPr txBox="1"/>
          <p:nvPr/>
        </p:nvSpPr>
        <p:spPr>
          <a:xfrm>
            <a:off x="1265402" y="594230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8" name="TextBox 27">
            <a:extLst>
              <a:ext uri="{FF2B5EF4-FFF2-40B4-BE49-F238E27FC236}">
                <a16:creationId xmlns:a16="http://schemas.microsoft.com/office/drawing/2014/main" id="{0D53D6EC-39E9-4EA0-AF1C-44FE79A158DB}"/>
              </a:ext>
            </a:extLst>
          </p:cNvPr>
          <p:cNvSpPr txBox="1"/>
          <p:nvPr/>
        </p:nvSpPr>
        <p:spPr>
          <a:xfrm>
            <a:off x="1215017" y="3692638"/>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9" name="TextBox 28">
            <a:extLst>
              <a:ext uri="{FF2B5EF4-FFF2-40B4-BE49-F238E27FC236}">
                <a16:creationId xmlns:a16="http://schemas.microsoft.com/office/drawing/2014/main" id="{0D1500F2-BBFB-4BFA-8293-11699FCDEE5F}"/>
              </a:ext>
            </a:extLst>
          </p:cNvPr>
          <p:cNvSpPr txBox="1"/>
          <p:nvPr/>
        </p:nvSpPr>
        <p:spPr>
          <a:xfrm>
            <a:off x="1258944" y="212553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Tree>
    <p:extLst>
      <p:ext uri="{BB962C8B-B14F-4D97-AF65-F5344CB8AC3E}">
        <p14:creationId xmlns:p14="http://schemas.microsoft.com/office/powerpoint/2010/main" val="7196710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 name="Google Shape;111;p3"/>
          <p:cNvPicPr/>
          <p:nvPr/>
        </p:nvPicPr>
        <p:blipFill>
          <a:blip r:embed="rId4"/>
          <a:stretch/>
        </p:blipFill>
        <p:spPr>
          <a:xfrm>
            <a:off x="11477281" y="182903"/>
            <a:ext cx="642594" cy="607139"/>
          </a:xfrm>
          <a:prstGeom prst="rect">
            <a:avLst/>
          </a:prstGeom>
          <a:ln>
            <a:noFill/>
          </a:ln>
        </p:spPr>
      </p:pic>
      <p:sp>
        <p:nvSpPr>
          <p:cNvPr id="2" name="Title 1">
            <a:extLst>
              <a:ext uri="{FF2B5EF4-FFF2-40B4-BE49-F238E27FC236}">
                <a16:creationId xmlns:a16="http://schemas.microsoft.com/office/drawing/2014/main" id="{3BED60B0-FDC1-4F98-8EEA-0AF91BDA82EE}"/>
              </a:ext>
            </a:extLst>
          </p:cNvPr>
          <p:cNvSpPr>
            <a:spLocks noGrp="1"/>
          </p:cNvSpPr>
          <p:nvPr>
            <p:ph type="title"/>
          </p:nvPr>
        </p:nvSpPr>
        <p:spPr>
          <a:xfrm>
            <a:off x="10691604" y="934595"/>
            <a:ext cx="1437332" cy="396360"/>
          </a:xfrm>
          <a:solidFill>
            <a:srgbClr val="FF0066"/>
          </a:solidFill>
        </p:spPr>
        <p:txBody>
          <a:bodyPr>
            <a:normAutofit fontScale="90000"/>
          </a:bodyPr>
          <a:lstStyle/>
          <a:p>
            <a:pPr algn="ctr"/>
            <a:r>
              <a:rPr lang="en-GB" sz="2000" b="1" dirty="0" err="1">
                <a:solidFill>
                  <a:schemeClr val="bg1"/>
                </a:solidFill>
                <a:latin typeface="Century Gothic" panose="020B0502020202020204" pitchFamily="34" charset="0"/>
              </a:rPr>
              <a:t>pronunciar</a:t>
            </a:r>
            <a:endParaRPr lang="en-GB" sz="2000" b="1" dirty="0">
              <a:solidFill>
                <a:schemeClr val="bg1"/>
              </a:solidFill>
              <a:latin typeface="Century Gothic" panose="020B0502020202020204" pitchFamily="34" charset="0"/>
            </a:endParaRPr>
          </a:p>
        </p:txBody>
      </p:sp>
      <p:sp>
        <p:nvSpPr>
          <p:cNvPr id="55" name="TextBox 54">
            <a:extLst>
              <a:ext uri="{FF2B5EF4-FFF2-40B4-BE49-F238E27FC236}">
                <a16:creationId xmlns:a16="http://schemas.microsoft.com/office/drawing/2014/main" id="{C4123708-2510-4853-B2D0-B59B13CAA5F9}"/>
              </a:ext>
            </a:extLst>
          </p:cNvPr>
          <p:cNvSpPr txBox="1"/>
          <p:nvPr/>
        </p:nvSpPr>
        <p:spPr>
          <a:xfrm>
            <a:off x="696867" y="112375"/>
            <a:ext cx="6076126"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Follow up 1</a:t>
            </a:r>
          </a:p>
        </p:txBody>
      </p:sp>
      <p:pic>
        <p:nvPicPr>
          <p:cNvPr id="41" name="Graphic 40" descr="Teacher">
            <a:extLst>
              <a:ext uri="{FF2B5EF4-FFF2-40B4-BE49-F238E27FC236}">
                <a16:creationId xmlns:a16="http://schemas.microsoft.com/office/drawing/2014/main" id="{9BEF6785-F5A4-44C8-AB5C-A7FE66B01C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923248" y="163230"/>
            <a:ext cx="914400" cy="914400"/>
          </a:xfrm>
          <a:prstGeom prst="rect">
            <a:avLst/>
          </a:prstGeom>
        </p:spPr>
      </p:pic>
      <p:graphicFrame>
        <p:nvGraphicFramePr>
          <p:cNvPr id="29" name="Table 28">
            <a:extLst>
              <a:ext uri="{FF2B5EF4-FFF2-40B4-BE49-F238E27FC236}">
                <a16:creationId xmlns:a16="http://schemas.microsoft.com/office/drawing/2014/main" id="{E5EF1EEA-1020-44C4-938F-D2863E5E1EA4}"/>
              </a:ext>
            </a:extLst>
          </p:cNvPr>
          <p:cNvGraphicFramePr>
            <a:graphicFrameLocks noGrp="1"/>
          </p:cNvGraphicFramePr>
          <p:nvPr/>
        </p:nvGraphicFramePr>
        <p:xfrm>
          <a:off x="363750" y="1821810"/>
          <a:ext cx="4578318" cy="4937580"/>
        </p:xfrm>
        <a:graphic>
          <a:graphicData uri="http://schemas.openxmlformats.org/drawingml/2006/table">
            <a:tbl>
              <a:tblPr>
                <a:noFill/>
              </a:tblPr>
              <a:tblGrid>
                <a:gridCol w="801273">
                  <a:extLst>
                    <a:ext uri="{9D8B030D-6E8A-4147-A177-3AD203B41FA5}">
                      <a16:colId xmlns:a16="http://schemas.microsoft.com/office/drawing/2014/main" val="1523036112"/>
                    </a:ext>
                  </a:extLst>
                </a:gridCol>
                <a:gridCol w="3107745">
                  <a:extLst>
                    <a:ext uri="{9D8B030D-6E8A-4147-A177-3AD203B41FA5}">
                      <a16:colId xmlns:a16="http://schemas.microsoft.com/office/drawing/2014/main" val="3922332982"/>
                    </a:ext>
                  </a:extLst>
                </a:gridCol>
                <a:gridCol w="669300">
                  <a:extLst>
                    <a:ext uri="{9D8B030D-6E8A-4147-A177-3AD203B41FA5}">
                      <a16:colId xmlns:a16="http://schemas.microsoft.com/office/drawing/2014/main" val="1733901055"/>
                    </a:ext>
                  </a:extLst>
                </a:gridCol>
              </a:tblGrid>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Palabra</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73921976"/>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 _ _ 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974250916"/>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ea typeface="Montserrat"/>
                          <a:cs typeface="Montserrat"/>
                          <a:sym typeface="Montserrat"/>
                        </a:rPr>
                        <a:t> _ _ _ _ _ _ _ </a:t>
                      </a: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023209139"/>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 _ _ _ 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03475848"/>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 _ 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327194691"/>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 _ _ 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689508771"/>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  _ _ 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2210406523"/>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b="0" dirty="0">
                          <a:solidFill>
                            <a:srgbClr val="002060"/>
                          </a:solidFill>
                          <a:latin typeface="Century Gothic" panose="020B0502020202020204" pitchFamily="34" charset="0"/>
                          <a:ea typeface="Montserrat"/>
                          <a:cs typeface="Montserrat"/>
                          <a:sym typeface="Montserrat"/>
                        </a:rPr>
                        <a:t>El   _ _ _ _ 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3243433347"/>
                  </a:ext>
                </a:extLst>
              </a:tr>
              <a:tr h="457717">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l" rtl="0">
                        <a:spcBef>
                          <a:spcPts val="0"/>
                        </a:spcBef>
                        <a:spcAft>
                          <a:spcPts val="0"/>
                        </a:spcAft>
                        <a:buNone/>
                      </a:pPr>
                      <a:r>
                        <a:rPr lang="en-GB" sz="2800" b="0" dirty="0">
                          <a:solidFill>
                            <a:srgbClr val="002060"/>
                          </a:solidFill>
                          <a:latin typeface="Century Gothic" panose="020B0502020202020204" pitchFamily="34" charset="0"/>
                          <a:ea typeface="Montserrat"/>
                          <a:cs typeface="Montserrat"/>
                          <a:sym typeface="Montserrat"/>
                        </a:rPr>
                        <a:t> _ _ _ _ _ _ _</a:t>
                      </a: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tc>
                  <a:txBody>
                    <a:bodyPr/>
                    <a:lstStyle/>
                    <a:p>
                      <a:pPr marL="0" lvl="0" indent="0" algn="ctr" rtl="0">
                        <a:spcBef>
                          <a:spcPts val="0"/>
                        </a:spcBef>
                        <a:spcAft>
                          <a:spcPts val="0"/>
                        </a:spcAft>
                        <a:buNone/>
                      </a:pPr>
                      <a:endParaRPr sz="2800" b="0" dirty="0">
                        <a:solidFill>
                          <a:srgbClr val="002060"/>
                        </a:solidFill>
                        <a:latin typeface="Century Gothic" panose="020B0502020202020204" pitchFamily="34" charset="0"/>
                        <a:ea typeface="Montserrat"/>
                        <a:cs typeface="Montserrat"/>
                        <a:sym typeface="Montserrat"/>
                      </a:endParaRPr>
                    </a:p>
                  </a:txBody>
                  <a:tcPr marL="60950" marR="60950" marT="60950" marB="60950" anchor="ctr">
                    <a:lnL w="28575" cap="flat" cmpd="sng" algn="ctr">
                      <a:solidFill>
                        <a:srgbClr val="002060"/>
                      </a:solidFill>
                      <a:prstDash val="solid"/>
                      <a:round/>
                      <a:headEnd type="none" w="med" len="med"/>
                      <a:tailEnd type="none" w="med" len="med"/>
                    </a:lnL>
                    <a:lnR w="28575" cap="flat" cmpd="sng" algn="ctr">
                      <a:solidFill>
                        <a:srgbClr val="002060"/>
                      </a:solidFill>
                      <a:prstDash val="solid"/>
                      <a:round/>
                      <a:headEnd type="none" w="med" len="med"/>
                      <a:tailEnd type="none" w="med" len="med"/>
                    </a:lnR>
                    <a:lnT w="28575" cap="flat" cmpd="sng" algn="ctr">
                      <a:solidFill>
                        <a:srgbClr val="002060"/>
                      </a:solidFill>
                      <a:prstDash val="solid"/>
                      <a:round/>
                      <a:headEnd type="none" w="med" len="med"/>
                      <a:tailEnd type="none" w="med" len="med"/>
                    </a:lnT>
                    <a:lnB w="28575" cap="flat" cmpd="sng" algn="ctr">
                      <a:solidFill>
                        <a:srgbClr val="002060"/>
                      </a:solidFill>
                      <a:prstDash val="solid"/>
                      <a:round/>
                      <a:headEnd type="none" w="med" len="med"/>
                      <a:tailEnd type="none" w="med" len="med"/>
                    </a:lnB>
                  </a:tcPr>
                </a:tc>
                <a:extLst>
                  <a:ext uri="{0D108BD9-81ED-4DB2-BD59-A6C34878D82A}">
                    <a16:rowId xmlns:a16="http://schemas.microsoft.com/office/drawing/2014/main" val="429629853"/>
                  </a:ext>
                </a:extLst>
              </a:tr>
            </a:tbl>
          </a:graphicData>
        </a:graphic>
      </p:graphicFrame>
      <p:sp>
        <p:nvSpPr>
          <p:cNvPr id="32" name="Rectangle 31">
            <a:hlinkClick r:id="" action="ppaction://noaction">
              <a:snd r:embed="rId7" name="T3_W2F_1.3.wav"/>
            </a:hlinkClick>
            <a:extLst>
              <a:ext uri="{FF2B5EF4-FFF2-40B4-BE49-F238E27FC236}">
                <a16:creationId xmlns:a16="http://schemas.microsoft.com/office/drawing/2014/main" id="{8F2D41A7-088F-4358-8DE0-57E59484CC49}"/>
              </a:ext>
            </a:extLst>
          </p:cNvPr>
          <p:cNvSpPr/>
          <p:nvPr/>
        </p:nvSpPr>
        <p:spPr>
          <a:xfrm>
            <a:off x="510149" y="2430631"/>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33" name="Rectangle 32">
            <a:hlinkClick r:id="" action="ppaction://noaction">
              <a:snd r:embed="rId8" name="T3_W2F_1.4.wav"/>
            </a:hlinkClick>
            <a:extLst>
              <a:ext uri="{FF2B5EF4-FFF2-40B4-BE49-F238E27FC236}">
                <a16:creationId xmlns:a16="http://schemas.microsoft.com/office/drawing/2014/main" id="{E21AD3D3-04FC-419E-8034-E06B8331BDF8}"/>
              </a:ext>
            </a:extLst>
          </p:cNvPr>
          <p:cNvSpPr/>
          <p:nvPr/>
        </p:nvSpPr>
        <p:spPr>
          <a:xfrm>
            <a:off x="510149" y="2973630"/>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34" name="Rectangle 33">
            <a:hlinkClick r:id="" action="ppaction://noaction">
              <a:snd r:embed="rId9" name="T3_W2F_1.5.wav"/>
            </a:hlinkClick>
            <a:extLst>
              <a:ext uri="{FF2B5EF4-FFF2-40B4-BE49-F238E27FC236}">
                <a16:creationId xmlns:a16="http://schemas.microsoft.com/office/drawing/2014/main" id="{B62F73B8-0EEA-49E5-B9D5-50A84871A2F4}"/>
              </a:ext>
            </a:extLst>
          </p:cNvPr>
          <p:cNvSpPr/>
          <p:nvPr/>
        </p:nvSpPr>
        <p:spPr>
          <a:xfrm>
            <a:off x="509500" y="3517769"/>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35" name="Rectangle 34">
            <a:hlinkClick r:id="" action="ppaction://noaction">
              <a:snd r:embed="rId10" name="T3_W2F_1.6.wav"/>
            </a:hlinkClick>
            <a:extLst>
              <a:ext uri="{FF2B5EF4-FFF2-40B4-BE49-F238E27FC236}">
                <a16:creationId xmlns:a16="http://schemas.microsoft.com/office/drawing/2014/main" id="{3F574D30-8A41-483A-9027-B28E9F5A404C}"/>
              </a:ext>
            </a:extLst>
          </p:cNvPr>
          <p:cNvSpPr/>
          <p:nvPr/>
        </p:nvSpPr>
        <p:spPr>
          <a:xfrm>
            <a:off x="509500" y="4060768"/>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37" name="Rectangle 36">
            <a:hlinkClick r:id="" action="ppaction://noaction">
              <a:snd r:embed="rId11" name="T3_W2F_1.7.wav"/>
            </a:hlinkClick>
            <a:extLst>
              <a:ext uri="{FF2B5EF4-FFF2-40B4-BE49-F238E27FC236}">
                <a16:creationId xmlns:a16="http://schemas.microsoft.com/office/drawing/2014/main" id="{8B6062D6-4CB2-4F2B-81BF-CAABF4FCDC80}"/>
              </a:ext>
            </a:extLst>
          </p:cNvPr>
          <p:cNvSpPr/>
          <p:nvPr/>
        </p:nvSpPr>
        <p:spPr>
          <a:xfrm>
            <a:off x="509500" y="4630719"/>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42" name="Rectangle 41">
            <a:hlinkClick r:id="" action="ppaction://noaction">
              <a:snd r:embed="rId12" name="T3_W2F_1.8.wav"/>
            </a:hlinkClick>
            <a:extLst>
              <a:ext uri="{FF2B5EF4-FFF2-40B4-BE49-F238E27FC236}">
                <a16:creationId xmlns:a16="http://schemas.microsoft.com/office/drawing/2014/main" id="{6F81350D-DFE0-4A0A-89D2-C9665F0E9B84}"/>
              </a:ext>
            </a:extLst>
          </p:cNvPr>
          <p:cNvSpPr/>
          <p:nvPr/>
        </p:nvSpPr>
        <p:spPr>
          <a:xfrm>
            <a:off x="498633" y="5173309"/>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5</a:t>
            </a:r>
          </a:p>
        </p:txBody>
      </p:sp>
      <p:sp>
        <p:nvSpPr>
          <p:cNvPr id="6" name="TextBox 5">
            <a:extLst>
              <a:ext uri="{FF2B5EF4-FFF2-40B4-BE49-F238E27FC236}">
                <a16:creationId xmlns:a16="http://schemas.microsoft.com/office/drawing/2014/main" id="{916A8F14-D8E7-4606-BC0D-E4D8A109A264}"/>
              </a:ext>
            </a:extLst>
          </p:cNvPr>
          <p:cNvSpPr txBox="1"/>
          <p:nvPr/>
        </p:nvSpPr>
        <p:spPr>
          <a:xfrm>
            <a:off x="1147294" y="2345967"/>
            <a:ext cx="2230482"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600" normalizeH="0" baseline="0" noProof="0" dirty="0">
                <a:ln>
                  <a:noFill/>
                </a:ln>
                <a:solidFill>
                  <a:srgbClr val="92D050"/>
                </a:solidFill>
                <a:effectLst/>
                <a:uLnTx/>
                <a:uFillTx/>
                <a:latin typeface="Dreaming Outloud Pro" panose="03050502040302030504" pitchFamily="66" charset="0"/>
                <a:ea typeface="+mn-ea"/>
                <a:cs typeface="Dreaming Outloud Pro" panose="03050502040302030504" pitchFamily="66" charset="0"/>
              </a:rPr>
              <a:t>Panama</a:t>
            </a:r>
          </a:p>
        </p:txBody>
      </p:sp>
      <p:sp>
        <p:nvSpPr>
          <p:cNvPr id="43" name="TextBox 42">
            <a:extLst>
              <a:ext uri="{FF2B5EF4-FFF2-40B4-BE49-F238E27FC236}">
                <a16:creationId xmlns:a16="http://schemas.microsoft.com/office/drawing/2014/main" id="{188535AD-6834-469C-BEE1-D6D3E4B34505}"/>
              </a:ext>
            </a:extLst>
          </p:cNvPr>
          <p:cNvSpPr txBox="1"/>
          <p:nvPr/>
        </p:nvSpPr>
        <p:spPr>
          <a:xfrm rot="1020148" flipH="1" flipV="1">
            <a:off x="2116556" y="1895177"/>
            <a:ext cx="12372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92D050"/>
                </a:solidFill>
                <a:effectLst/>
                <a:uLnTx/>
                <a:uFillTx/>
                <a:latin typeface="Dreaming Outloud Pro" panose="03050502040302030504" pitchFamily="66" charset="0"/>
                <a:ea typeface="+mn-ea"/>
                <a:cs typeface="Dreaming Outloud Pro" panose="03050502040302030504" pitchFamily="66" charset="0"/>
              </a:rPr>
              <a:t>‘</a:t>
            </a:r>
          </a:p>
        </p:txBody>
      </p:sp>
      <p:sp>
        <p:nvSpPr>
          <p:cNvPr id="44" name="TextBox 43">
            <a:extLst>
              <a:ext uri="{FF2B5EF4-FFF2-40B4-BE49-F238E27FC236}">
                <a16:creationId xmlns:a16="http://schemas.microsoft.com/office/drawing/2014/main" id="{B2E6FC28-B1F1-402B-8A77-EF7F99D5AC71}"/>
              </a:ext>
            </a:extLst>
          </p:cNvPr>
          <p:cNvSpPr txBox="1"/>
          <p:nvPr/>
        </p:nvSpPr>
        <p:spPr>
          <a:xfrm>
            <a:off x="1297701" y="2851174"/>
            <a:ext cx="212910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600" normalizeH="0" baseline="0" noProof="0" dirty="0" err="1">
                <a:ln>
                  <a:noFill/>
                </a:ln>
                <a:solidFill>
                  <a:srgbClr val="92D050"/>
                </a:solidFill>
                <a:effectLst/>
                <a:uLnTx/>
                <a:uFillTx/>
                <a:latin typeface="Dreaming Outloud Pro" panose="03050502040302030504" pitchFamily="66" charset="0"/>
                <a:ea typeface="+mn-ea"/>
                <a:cs typeface="Dreaming Outloud Pro" panose="03050502040302030504" pitchFamily="66" charset="0"/>
              </a:rPr>
              <a:t>Ademuz</a:t>
            </a:r>
            <a:endParaRPr kumimoji="0" lang="en-GB" sz="3600" b="0" i="0" u="none" strike="noStrike" kern="1200" cap="none" spc="600" normalizeH="0" baseline="0" noProof="0" dirty="0">
              <a:ln>
                <a:noFill/>
              </a:ln>
              <a:solidFill>
                <a:srgbClr val="92D050"/>
              </a:solidFill>
              <a:effectLst/>
              <a:uLnTx/>
              <a:uFillTx/>
              <a:latin typeface="Dreaming Outloud Pro" panose="03050502040302030504" pitchFamily="66" charset="0"/>
              <a:ea typeface="+mn-ea"/>
              <a:cs typeface="Dreaming Outloud Pro" panose="03050502040302030504" pitchFamily="66" charset="0"/>
            </a:endParaRPr>
          </a:p>
        </p:txBody>
      </p:sp>
      <p:sp>
        <p:nvSpPr>
          <p:cNvPr id="76" name="Speech Bubble: Rectangle with Corners Rounded 75">
            <a:extLst>
              <a:ext uri="{FF2B5EF4-FFF2-40B4-BE49-F238E27FC236}">
                <a16:creationId xmlns:a16="http://schemas.microsoft.com/office/drawing/2014/main" id="{957A65EC-F793-4044-BD3F-490E5E09ABE4}"/>
              </a:ext>
            </a:extLst>
          </p:cNvPr>
          <p:cNvSpPr/>
          <p:nvPr/>
        </p:nvSpPr>
        <p:spPr>
          <a:xfrm>
            <a:off x="5099261" y="353220"/>
            <a:ext cx="3053027" cy="581682"/>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¿Tiene </a:t>
            </a:r>
            <a:r>
              <a:rPr kumimoji="0" lang="en-GB" sz="2800" b="0"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acento</a:t>
            </a:r>
            <a:r>
              <a:rPr kumimoji="0" lang="en-GB" sz="2800" b="0"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50" name="Rectangle 49">
            <a:hlinkClick r:id="" action="ppaction://noaction">
              <a:snd r:embed="rId13" name="T3_W2F_1.9.wav"/>
            </a:hlinkClick>
            <a:extLst>
              <a:ext uri="{FF2B5EF4-FFF2-40B4-BE49-F238E27FC236}">
                <a16:creationId xmlns:a16="http://schemas.microsoft.com/office/drawing/2014/main" id="{10A6E59F-D3D8-40E8-8549-87C5FC24958A}"/>
              </a:ext>
            </a:extLst>
          </p:cNvPr>
          <p:cNvSpPr/>
          <p:nvPr/>
        </p:nvSpPr>
        <p:spPr>
          <a:xfrm>
            <a:off x="491004" y="5698662"/>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6</a:t>
            </a:r>
          </a:p>
        </p:txBody>
      </p:sp>
      <p:sp>
        <p:nvSpPr>
          <p:cNvPr id="51" name="Rectangle 50">
            <a:hlinkClick r:id="" action="ppaction://noaction">
              <a:snd r:embed="rId14" name="T3_W2F_1.10.wav"/>
            </a:hlinkClick>
            <a:extLst>
              <a:ext uri="{FF2B5EF4-FFF2-40B4-BE49-F238E27FC236}">
                <a16:creationId xmlns:a16="http://schemas.microsoft.com/office/drawing/2014/main" id="{D7490A86-017D-4BB8-B62C-CBD517A89E2C}"/>
              </a:ext>
            </a:extLst>
          </p:cNvPr>
          <p:cNvSpPr/>
          <p:nvPr/>
        </p:nvSpPr>
        <p:spPr>
          <a:xfrm>
            <a:off x="480137" y="6241252"/>
            <a:ext cx="396467" cy="42045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7</a:t>
            </a:r>
          </a:p>
        </p:txBody>
      </p:sp>
      <p:pic>
        <p:nvPicPr>
          <p:cNvPr id="52" name="Picture 51">
            <a:extLst>
              <a:ext uri="{FF2B5EF4-FFF2-40B4-BE49-F238E27FC236}">
                <a16:creationId xmlns:a16="http://schemas.microsoft.com/office/drawing/2014/main" id="{22835B93-2B0C-4C36-8852-57F8D1798455}"/>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07555" y="2441438"/>
            <a:ext cx="384106" cy="400110"/>
          </a:xfrm>
          <a:prstGeom prst="rect">
            <a:avLst/>
          </a:prstGeom>
        </p:spPr>
      </p:pic>
      <p:sp>
        <p:nvSpPr>
          <p:cNvPr id="57" name="TextBox 56">
            <a:hlinkClick r:id="" action="ppaction://noaction">
              <a:snd r:embed="rId16" name="T3_W2F_1.1.wav"/>
            </a:hlinkClick>
            <a:extLst>
              <a:ext uri="{FF2B5EF4-FFF2-40B4-BE49-F238E27FC236}">
                <a16:creationId xmlns:a16="http://schemas.microsoft.com/office/drawing/2014/main" id="{333886CF-351A-460F-A7F2-917D64FA8ED2}"/>
              </a:ext>
            </a:extLst>
          </p:cNvPr>
          <p:cNvSpPr txBox="1"/>
          <p:nvPr/>
        </p:nvSpPr>
        <p:spPr>
          <a:xfrm>
            <a:off x="280521" y="905509"/>
            <a:ext cx="7525997"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Escucha y escribe la palabra </a:t>
            </a:r>
            <a:r>
              <a:rPr kumimoji="0" lang="en-GB" sz="4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endPar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pic>
        <p:nvPicPr>
          <p:cNvPr id="58" name="Picture 57" descr="Shape, arrow&#10;&#10;Description automatically generated">
            <a:extLst>
              <a:ext uri="{FF2B5EF4-FFF2-40B4-BE49-F238E27FC236}">
                <a16:creationId xmlns:a16="http://schemas.microsoft.com/office/drawing/2014/main" id="{4CFD89FB-91D4-40DE-A714-EFFD81D0AB72}"/>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55534" y="2995745"/>
            <a:ext cx="515444" cy="350341"/>
          </a:xfrm>
          <a:prstGeom prst="rect">
            <a:avLst/>
          </a:prstGeom>
        </p:spPr>
      </p:pic>
      <p:sp>
        <p:nvSpPr>
          <p:cNvPr id="59" name="TextBox 58">
            <a:extLst>
              <a:ext uri="{FF2B5EF4-FFF2-40B4-BE49-F238E27FC236}">
                <a16:creationId xmlns:a16="http://schemas.microsoft.com/office/drawing/2014/main" id="{83B7C4DE-9486-4ECF-842E-DC23F6CF12F2}"/>
              </a:ext>
            </a:extLst>
          </p:cNvPr>
          <p:cNvSpPr txBox="1"/>
          <p:nvPr/>
        </p:nvSpPr>
        <p:spPr>
          <a:xfrm>
            <a:off x="1269839" y="3431587"/>
            <a:ext cx="1939955"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600" normalizeH="0" baseline="0" noProof="0" dirty="0" err="1">
                <a:ln>
                  <a:noFill/>
                </a:ln>
                <a:solidFill>
                  <a:srgbClr val="92D050"/>
                </a:solidFill>
                <a:effectLst/>
                <a:uLnTx/>
                <a:uFillTx/>
                <a:latin typeface="Dreaming Outloud Pro" panose="03050502040302030504" pitchFamily="66" charset="0"/>
                <a:ea typeface="+mn-ea"/>
                <a:cs typeface="Dreaming Outloud Pro" panose="03050502040302030504" pitchFamily="66" charset="0"/>
              </a:rPr>
              <a:t>pensar</a:t>
            </a:r>
            <a:endParaRPr kumimoji="0" lang="en-GB" sz="3600" b="0" i="0" u="none" strike="noStrike" kern="1200" cap="none" spc="600" normalizeH="0" baseline="0" noProof="0" dirty="0">
              <a:ln>
                <a:noFill/>
              </a:ln>
              <a:solidFill>
                <a:srgbClr val="92D050"/>
              </a:solidFill>
              <a:effectLst/>
              <a:uLnTx/>
              <a:uFillTx/>
              <a:latin typeface="Dreaming Outloud Pro" panose="03050502040302030504" pitchFamily="66" charset="0"/>
              <a:ea typeface="+mn-ea"/>
              <a:cs typeface="Dreaming Outloud Pro" panose="03050502040302030504" pitchFamily="66" charset="0"/>
            </a:endParaRPr>
          </a:p>
        </p:txBody>
      </p:sp>
      <p:pic>
        <p:nvPicPr>
          <p:cNvPr id="60" name="Picture 59" descr="Shape, arrow&#10;&#10;Description automatically generated">
            <a:extLst>
              <a:ext uri="{FF2B5EF4-FFF2-40B4-BE49-F238E27FC236}">
                <a16:creationId xmlns:a16="http://schemas.microsoft.com/office/drawing/2014/main" id="{848582FD-B47F-4F8F-B94D-B826958B0FFC}"/>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41886" y="3552823"/>
            <a:ext cx="515444" cy="350341"/>
          </a:xfrm>
          <a:prstGeom prst="rect">
            <a:avLst/>
          </a:prstGeom>
        </p:spPr>
      </p:pic>
      <p:sp>
        <p:nvSpPr>
          <p:cNvPr id="61" name="TextBox 60">
            <a:extLst>
              <a:ext uri="{FF2B5EF4-FFF2-40B4-BE49-F238E27FC236}">
                <a16:creationId xmlns:a16="http://schemas.microsoft.com/office/drawing/2014/main" id="{989D129D-31D0-4A7F-8077-DFBD02382704}"/>
              </a:ext>
            </a:extLst>
          </p:cNvPr>
          <p:cNvSpPr txBox="1"/>
          <p:nvPr/>
        </p:nvSpPr>
        <p:spPr>
          <a:xfrm>
            <a:off x="1278926" y="3951745"/>
            <a:ext cx="1600118"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600" normalizeH="0" baseline="0" noProof="0" dirty="0">
                <a:ln>
                  <a:noFill/>
                </a:ln>
                <a:solidFill>
                  <a:srgbClr val="92D050"/>
                </a:solidFill>
                <a:effectLst/>
                <a:uLnTx/>
                <a:uFillTx/>
                <a:latin typeface="Dreaming Outloud Pro" panose="03050502040302030504" pitchFamily="66" charset="0"/>
                <a:ea typeface="+mn-ea"/>
                <a:cs typeface="Dreaming Outloud Pro" panose="03050502040302030504" pitchFamily="66" charset="0"/>
              </a:rPr>
              <a:t>avion</a:t>
            </a:r>
          </a:p>
        </p:txBody>
      </p:sp>
      <p:sp>
        <p:nvSpPr>
          <p:cNvPr id="62" name="TextBox 61">
            <a:extLst>
              <a:ext uri="{FF2B5EF4-FFF2-40B4-BE49-F238E27FC236}">
                <a16:creationId xmlns:a16="http://schemas.microsoft.com/office/drawing/2014/main" id="{2DD24C14-D298-41CA-A40A-1AE23010207C}"/>
              </a:ext>
            </a:extLst>
          </p:cNvPr>
          <p:cNvSpPr txBox="1"/>
          <p:nvPr/>
        </p:nvSpPr>
        <p:spPr>
          <a:xfrm rot="1020148" flipH="1" flipV="1">
            <a:off x="1272501" y="3579998"/>
            <a:ext cx="12372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92D050"/>
                </a:solidFill>
                <a:effectLst/>
                <a:uLnTx/>
                <a:uFillTx/>
                <a:latin typeface="Dreaming Outloud Pro" panose="03050502040302030504" pitchFamily="66" charset="0"/>
                <a:ea typeface="+mn-ea"/>
                <a:cs typeface="Dreaming Outloud Pro" panose="03050502040302030504" pitchFamily="66" charset="0"/>
              </a:rPr>
              <a:t>‘</a:t>
            </a:r>
          </a:p>
        </p:txBody>
      </p:sp>
      <p:pic>
        <p:nvPicPr>
          <p:cNvPr id="64" name="Picture 63">
            <a:extLst>
              <a:ext uri="{FF2B5EF4-FFF2-40B4-BE49-F238E27FC236}">
                <a16:creationId xmlns:a16="http://schemas.microsoft.com/office/drawing/2014/main" id="{1BC70F58-2AF5-4CA7-9A28-21C901EFD8C9}"/>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79662" y="4093481"/>
            <a:ext cx="384106" cy="400110"/>
          </a:xfrm>
          <a:prstGeom prst="rect">
            <a:avLst/>
          </a:prstGeom>
        </p:spPr>
      </p:pic>
      <p:sp>
        <p:nvSpPr>
          <p:cNvPr id="65" name="TextBox 64">
            <a:extLst>
              <a:ext uri="{FF2B5EF4-FFF2-40B4-BE49-F238E27FC236}">
                <a16:creationId xmlns:a16="http://schemas.microsoft.com/office/drawing/2014/main" id="{757A6796-9493-43E4-8B58-9F61451806B6}"/>
              </a:ext>
            </a:extLst>
          </p:cNvPr>
          <p:cNvSpPr txBox="1"/>
          <p:nvPr/>
        </p:nvSpPr>
        <p:spPr>
          <a:xfrm>
            <a:off x="1254715" y="4524173"/>
            <a:ext cx="1739579"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600" normalizeH="0" baseline="0" noProof="0" dirty="0">
                <a:ln>
                  <a:noFill/>
                </a:ln>
                <a:solidFill>
                  <a:srgbClr val="92D050"/>
                </a:solidFill>
                <a:effectLst/>
                <a:uLnTx/>
                <a:uFillTx/>
                <a:latin typeface="Dreaming Outloud Pro" panose="03050502040302030504" pitchFamily="66" charset="0"/>
                <a:ea typeface="+mn-ea"/>
                <a:cs typeface="Dreaming Outloud Pro" panose="03050502040302030504" pitchFamily="66" charset="0"/>
              </a:rPr>
              <a:t>ingles</a:t>
            </a:r>
          </a:p>
        </p:txBody>
      </p:sp>
      <p:sp>
        <p:nvSpPr>
          <p:cNvPr id="66" name="TextBox 65">
            <a:extLst>
              <a:ext uri="{FF2B5EF4-FFF2-40B4-BE49-F238E27FC236}">
                <a16:creationId xmlns:a16="http://schemas.microsoft.com/office/drawing/2014/main" id="{349F8237-D134-498F-9C40-C521E4C61B18}"/>
              </a:ext>
            </a:extLst>
          </p:cNvPr>
          <p:cNvSpPr txBox="1"/>
          <p:nvPr/>
        </p:nvSpPr>
        <p:spPr>
          <a:xfrm rot="2266519" flipH="1" flipV="1">
            <a:off x="1543434" y="4031921"/>
            <a:ext cx="12372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92D050"/>
                </a:solidFill>
                <a:effectLst/>
                <a:uLnTx/>
                <a:uFillTx/>
                <a:latin typeface="Dreaming Outloud Pro" panose="03050502040302030504" pitchFamily="66" charset="0"/>
                <a:ea typeface="+mn-ea"/>
                <a:cs typeface="Dreaming Outloud Pro" panose="03050502040302030504" pitchFamily="66" charset="0"/>
              </a:rPr>
              <a:t>‘</a:t>
            </a:r>
          </a:p>
        </p:txBody>
      </p:sp>
      <p:pic>
        <p:nvPicPr>
          <p:cNvPr id="67" name="Picture 66">
            <a:extLst>
              <a:ext uri="{FF2B5EF4-FFF2-40B4-BE49-F238E27FC236}">
                <a16:creationId xmlns:a16="http://schemas.microsoft.com/office/drawing/2014/main" id="{41FEFFE9-8DEB-48A5-AD2A-37AB0FA4357B}"/>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79662" y="4665681"/>
            <a:ext cx="384106" cy="400110"/>
          </a:xfrm>
          <a:prstGeom prst="rect">
            <a:avLst/>
          </a:prstGeom>
        </p:spPr>
      </p:pic>
      <p:sp>
        <p:nvSpPr>
          <p:cNvPr id="68" name="TextBox 67">
            <a:extLst>
              <a:ext uri="{FF2B5EF4-FFF2-40B4-BE49-F238E27FC236}">
                <a16:creationId xmlns:a16="http://schemas.microsoft.com/office/drawing/2014/main" id="{D98CEA90-8165-48C9-AFBB-AEBF9AB860C1}"/>
              </a:ext>
            </a:extLst>
          </p:cNvPr>
          <p:cNvSpPr txBox="1"/>
          <p:nvPr/>
        </p:nvSpPr>
        <p:spPr>
          <a:xfrm>
            <a:off x="1259860" y="5090340"/>
            <a:ext cx="2170075"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600" normalizeH="0" baseline="0" noProof="0" dirty="0" err="1">
                <a:ln>
                  <a:noFill/>
                </a:ln>
                <a:solidFill>
                  <a:srgbClr val="92D050"/>
                </a:solidFill>
                <a:effectLst/>
                <a:uLnTx/>
                <a:uFillTx/>
                <a:latin typeface="Dreaming Outloud Pro" panose="03050502040302030504" pitchFamily="66" charset="0"/>
                <a:ea typeface="+mn-ea"/>
                <a:cs typeface="Dreaming Outloud Pro" panose="03050502040302030504" pitchFamily="66" charset="0"/>
              </a:rPr>
              <a:t>padron</a:t>
            </a:r>
            <a:endParaRPr kumimoji="0" lang="en-GB" sz="3600" b="0" i="0" u="none" strike="noStrike" kern="1200" cap="none" spc="600" normalizeH="0" baseline="0" noProof="0" dirty="0">
              <a:ln>
                <a:noFill/>
              </a:ln>
              <a:solidFill>
                <a:srgbClr val="92D050"/>
              </a:solidFill>
              <a:effectLst/>
              <a:uLnTx/>
              <a:uFillTx/>
              <a:latin typeface="Dreaming Outloud Pro" panose="03050502040302030504" pitchFamily="66" charset="0"/>
              <a:ea typeface="+mn-ea"/>
              <a:cs typeface="Dreaming Outloud Pro" panose="03050502040302030504" pitchFamily="66" charset="0"/>
            </a:endParaRPr>
          </a:p>
        </p:txBody>
      </p:sp>
      <p:sp>
        <p:nvSpPr>
          <p:cNvPr id="69" name="TextBox 68">
            <a:extLst>
              <a:ext uri="{FF2B5EF4-FFF2-40B4-BE49-F238E27FC236}">
                <a16:creationId xmlns:a16="http://schemas.microsoft.com/office/drawing/2014/main" id="{5DFE8F2E-BD31-4AA9-A812-42CE78807114}"/>
              </a:ext>
            </a:extLst>
          </p:cNvPr>
          <p:cNvSpPr txBox="1"/>
          <p:nvPr/>
        </p:nvSpPr>
        <p:spPr>
          <a:xfrm rot="1020148" flipH="1" flipV="1">
            <a:off x="1648216" y="4678378"/>
            <a:ext cx="12372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92D050"/>
                </a:solidFill>
                <a:effectLst/>
                <a:uLnTx/>
                <a:uFillTx/>
                <a:latin typeface="Dreaming Outloud Pro" panose="03050502040302030504" pitchFamily="66" charset="0"/>
                <a:ea typeface="+mn-ea"/>
                <a:cs typeface="Dreaming Outloud Pro" panose="03050502040302030504" pitchFamily="66" charset="0"/>
              </a:rPr>
              <a:t>‘</a:t>
            </a:r>
          </a:p>
        </p:txBody>
      </p:sp>
      <p:pic>
        <p:nvPicPr>
          <p:cNvPr id="70" name="Picture 69">
            <a:extLst>
              <a:ext uri="{FF2B5EF4-FFF2-40B4-BE49-F238E27FC236}">
                <a16:creationId xmlns:a16="http://schemas.microsoft.com/office/drawing/2014/main" id="{70F7AFC7-6991-4102-9EF4-9E00080D3CE6}"/>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405319" y="5176196"/>
            <a:ext cx="384106" cy="400110"/>
          </a:xfrm>
          <a:prstGeom prst="rect">
            <a:avLst/>
          </a:prstGeom>
        </p:spPr>
      </p:pic>
      <p:sp>
        <p:nvSpPr>
          <p:cNvPr id="88" name="TextBox 87">
            <a:extLst>
              <a:ext uri="{FF2B5EF4-FFF2-40B4-BE49-F238E27FC236}">
                <a16:creationId xmlns:a16="http://schemas.microsoft.com/office/drawing/2014/main" id="{0BF3F21E-C4F3-4B62-B8F3-DC8C8D4AD01F}"/>
              </a:ext>
            </a:extLst>
          </p:cNvPr>
          <p:cNvSpPr txBox="1"/>
          <p:nvPr/>
        </p:nvSpPr>
        <p:spPr>
          <a:xfrm>
            <a:off x="1661898" y="5629325"/>
            <a:ext cx="247696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600" normalizeH="0" baseline="0" noProof="0" dirty="0">
                <a:ln>
                  <a:noFill/>
                </a:ln>
                <a:solidFill>
                  <a:srgbClr val="92D050"/>
                </a:solidFill>
                <a:effectLst/>
                <a:uLnTx/>
                <a:uFillTx/>
                <a:latin typeface="Dreaming Outloud Pro" panose="03050502040302030504" pitchFamily="66" charset="0"/>
                <a:ea typeface="+mn-ea"/>
                <a:cs typeface="Dreaming Outloud Pro" panose="03050502040302030504" pitchFamily="66" charset="0"/>
              </a:rPr>
              <a:t>Salvador</a:t>
            </a:r>
          </a:p>
        </p:txBody>
      </p:sp>
      <p:pic>
        <p:nvPicPr>
          <p:cNvPr id="89" name="Picture 88" descr="Shape, arrow&#10;&#10;Description automatically generated">
            <a:extLst>
              <a:ext uri="{FF2B5EF4-FFF2-40B4-BE49-F238E27FC236}">
                <a16:creationId xmlns:a16="http://schemas.microsoft.com/office/drawing/2014/main" id="{4221F39E-293A-4E92-AA2D-96CFA624E5E3}"/>
              </a:ext>
            </a:extLst>
          </p:cNvPr>
          <p:cNvPicPr>
            <a:picLocks noChangeAspect="1"/>
          </p:cNvPicPr>
          <p:nvPr/>
        </p:nvPicPr>
        <p:blipFill>
          <a:blip r:embed="rId17">
            <a:extLst>
              <a:ext uri="{28A0092B-C50C-407E-A947-70E740481C1C}">
                <a14:useLocalDpi xmlns:a14="http://schemas.microsoft.com/office/drawing/2010/main" val="0"/>
              </a:ext>
            </a:extLst>
          </a:blip>
          <a:stretch>
            <a:fillRect/>
          </a:stretch>
        </p:blipFill>
        <p:spPr>
          <a:xfrm>
            <a:off x="4356869" y="5803175"/>
            <a:ext cx="515444" cy="350341"/>
          </a:xfrm>
          <a:prstGeom prst="rect">
            <a:avLst/>
          </a:prstGeom>
        </p:spPr>
      </p:pic>
      <p:sp>
        <p:nvSpPr>
          <p:cNvPr id="92" name="TextBox 91">
            <a:extLst>
              <a:ext uri="{FF2B5EF4-FFF2-40B4-BE49-F238E27FC236}">
                <a16:creationId xmlns:a16="http://schemas.microsoft.com/office/drawing/2014/main" id="{FC39C71A-39D8-4C47-BE08-263D492B4D46}"/>
              </a:ext>
            </a:extLst>
          </p:cNvPr>
          <p:cNvSpPr txBox="1"/>
          <p:nvPr/>
        </p:nvSpPr>
        <p:spPr>
          <a:xfrm>
            <a:off x="1222442" y="6180735"/>
            <a:ext cx="2244910" cy="646331"/>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600" normalizeH="0" baseline="0" noProof="0" dirty="0" err="1">
                <a:ln>
                  <a:noFill/>
                </a:ln>
                <a:solidFill>
                  <a:srgbClr val="92D050"/>
                </a:solidFill>
                <a:effectLst/>
                <a:uLnTx/>
                <a:uFillTx/>
                <a:latin typeface="Dreaming Outloud Pro" panose="03050502040302030504" pitchFamily="66" charset="0"/>
                <a:ea typeface="+mn-ea"/>
                <a:cs typeface="Dreaming Outloud Pro" panose="03050502040302030504" pitchFamily="66" charset="0"/>
              </a:rPr>
              <a:t>corazon</a:t>
            </a:r>
            <a:endParaRPr kumimoji="0" lang="en-GB" sz="3600" b="0" i="0" u="none" strike="noStrike" kern="1200" cap="none" spc="600" normalizeH="0" baseline="0" noProof="0" dirty="0">
              <a:ln>
                <a:noFill/>
              </a:ln>
              <a:solidFill>
                <a:srgbClr val="92D050"/>
              </a:solidFill>
              <a:effectLst/>
              <a:uLnTx/>
              <a:uFillTx/>
              <a:latin typeface="Dreaming Outloud Pro" panose="03050502040302030504" pitchFamily="66" charset="0"/>
              <a:ea typeface="+mn-ea"/>
              <a:cs typeface="Dreaming Outloud Pro" panose="03050502040302030504" pitchFamily="66" charset="0"/>
            </a:endParaRPr>
          </a:p>
        </p:txBody>
      </p:sp>
      <p:sp>
        <p:nvSpPr>
          <p:cNvPr id="93" name="TextBox 92">
            <a:extLst>
              <a:ext uri="{FF2B5EF4-FFF2-40B4-BE49-F238E27FC236}">
                <a16:creationId xmlns:a16="http://schemas.microsoft.com/office/drawing/2014/main" id="{819322B5-25B1-4EF5-924E-1BC375D16531}"/>
              </a:ext>
            </a:extLst>
          </p:cNvPr>
          <p:cNvSpPr txBox="1"/>
          <p:nvPr/>
        </p:nvSpPr>
        <p:spPr>
          <a:xfrm rot="1020148" flipH="1" flipV="1">
            <a:off x="1798030" y="5799253"/>
            <a:ext cx="1237253"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600" b="0" i="0" u="none" strike="noStrike" kern="1200" cap="none" spc="0" normalizeH="0" baseline="0" noProof="0" dirty="0">
                <a:ln>
                  <a:noFill/>
                </a:ln>
                <a:solidFill>
                  <a:srgbClr val="92D050"/>
                </a:solidFill>
                <a:effectLst/>
                <a:uLnTx/>
                <a:uFillTx/>
                <a:latin typeface="Dreaming Outloud Pro" panose="03050502040302030504" pitchFamily="66" charset="0"/>
                <a:ea typeface="+mn-ea"/>
                <a:cs typeface="Dreaming Outloud Pro" panose="03050502040302030504" pitchFamily="66" charset="0"/>
              </a:rPr>
              <a:t>‘</a:t>
            </a:r>
          </a:p>
        </p:txBody>
      </p:sp>
      <p:pic>
        <p:nvPicPr>
          <p:cNvPr id="94" name="Picture 93">
            <a:extLst>
              <a:ext uri="{FF2B5EF4-FFF2-40B4-BE49-F238E27FC236}">
                <a16:creationId xmlns:a16="http://schemas.microsoft.com/office/drawing/2014/main" id="{B93C4BDA-F216-4FEF-A8F8-154E1D0410F8}"/>
              </a:ext>
            </a:extLst>
          </p:cNvPr>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4394900" y="6238322"/>
            <a:ext cx="384106" cy="400110"/>
          </a:xfrm>
          <a:prstGeom prst="rect">
            <a:avLst/>
          </a:prstGeom>
        </p:spPr>
      </p:pic>
      <p:pic>
        <p:nvPicPr>
          <p:cNvPr id="96" name="Google Shape;170;p8" descr="Jigsaw, Puzzle, Piece, Game, Concept, Solution">
            <a:extLst>
              <a:ext uri="{FF2B5EF4-FFF2-40B4-BE49-F238E27FC236}">
                <a16:creationId xmlns:a16="http://schemas.microsoft.com/office/drawing/2014/main" id="{2ED00E83-B309-4F34-B571-96543EB22D73}"/>
              </a:ext>
            </a:extLst>
          </p:cNvPr>
          <p:cNvPicPr preferRelativeResize="0"/>
          <p:nvPr/>
        </p:nvPicPr>
        <p:blipFill rotWithShape="1">
          <a:blip r:embed="rId18">
            <a:alphaModFix/>
          </a:blip>
          <a:srcRect/>
          <a:stretch/>
        </p:blipFill>
        <p:spPr>
          <a:xfrm>
            <a:off x="10787001" y="101015"/>
            <a:ext cx="642594" cy="704731"/>
          </a:xfrm>
          <a:prstGeom prst="rect">
            <a:avLst/>
          </a:prstGeom>
          <a:noFill/>
          <a:ln>
            <a:noFill/>
          </a:ln>
        </p:spPr>
      </p:pic>
      <p:sp>
        <p:nvSpPr>
          <p:cNvPr id="97" name="Speech Bubble: Rectangle with Corners Rounded 96">
            <a:extLst>
              <a:ext uri="{FF2B5EF4-FFF2-40B4-BE49-F238E27FC236}">
                <a16:creationId xmlns:a16="http://schemas.microsoft.com/office/drawing/2014/main" id="{26352E07-8F60-41A9-A328-55A5552EDA24}"/>
              </a:ext>
            </a:extLst>
          </p:cNvPr>
          <p:cNvSpPr/>
          <p:nvPr/>
        </p:nvSpPr>
        <p:spPr>
          <a:xfrm>
            <a:off x="5721216" y="1867375"/>
            <a:ext cx="5286806" cy="1519018"/>
          </a:xfrm>
          <a:prstGeom prst="wedgeRoundRectCallout">
            <a:avLst>
              <a:gd name="adj1" fmla="val -42257"/>
              <a:gd name="adj2" fmla="val 86699"/>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Remember that in Spanish, all words with last syllable stress that end in –n, -s or a vowel have an accent. </a:t>
            </a:r>
            <a:endParaRPr kumimoji="0" lang="en-U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8" name="TextBox 97">
            <a:hlinkClick r:id="" action="ppaction://noaction">
              <a:snd r:embed="rId19" name="T3_W2F_1.11.wav"/>
            </a:hlinkClick>
            <a:extLst>
              <a:ext uri="{FF2B5EF4-FFF2-40B4-BE49-F238E27FC236}">
                <a16:creationId xmlns:a16="http://schemas.microsoft.com/office/drawing/2014/main" id="{99F0D9F4-0E51-4598-A89A-3CCCD858CF99}"/>
              </a:ext>
            </a:extLst>
          </p:cNvPr>
          <p:cNvSpPr txBox="1"/>
          <p:nvPr/>
        </p:nvSpPr>
        <p:spPr>
          <a:xfrm>
            <a:off x="5029051" y="4009707"/>
            <a:ext cx="7090824"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Los dos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países</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en </a:t>
            </a:r>
            <a:r>
              <a:rPr kumimoji="0" lang="en-GB" sz="2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Sudamérica</a:t>
            </a:r>
            <a:r>
              <a:rPr kumimoji="0" lang="en-GB" sz="2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son ______         y  _________  .</a:t>
            </a:r>
          </a:p>
        </p:txBody>
      </p:sp>
      <p:sp>
        <p:nvSpPr>
          <p:cNvPr id="99" name="TextBox 98">
            <a:hlinkClick r:id="" action="ppaction://noaction">
              <a:snd r:embed="rId20" name="T3_W2F_1.12.wav"/>
            </a:hlinkClick>
            <a:extLst>
              <a:ext uri="{FF2B5EF4-FFF2-40B4-BE49-F238E27FC236}">
                <a16:creationId xmlns:a16="http://schemas.microsoft.com/office/drawing/2014/main" id="{0036FB1E-B1DF-4587-8D60-47CA19C9C254}"/>
              </a:ext>
            </a:extLst>
          </p:cNvPr>
          <p:cNvSpPr txBox="1"/>
          <p:nvPr/>
        </p:nvSpPr>
        <p:spPr>
          <a:xfrm>
            <a:off x="4995183" y="5015912"/>
            <a:ext cx="7496624"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Los dos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ciudades</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de España son ___________ y ___________.</a:t>
            </a:r>
          </a:p>
        </p:txBody>
      </p:sp>
      <p:sp>
        <p:nvSpPr>
          <p:cNvPr id="100" name="Google Shape;325;p7">
            <a:extLst>
              <a:ext uri="{FF2B5EF4-FFF2-40B4-BE49-F238E27FC236}">
                <a16:creationId xmlns:a16="http://schemas.microsoft.com/office/drawing/2014/main" id="{529E8876-8753-4685-834C-4C47A9A15EF4}"/>
              </a:ext>
            </a:extLst>
          </p:cNvPr>
          <p:cNvSpPr txBox="1"/>
          <p:nvPr/>
        </p:nvSpPr>
        <p:spPr>
          <a:xfrm>
            <a:off x="4995183" y="4404091"/>
            <a:ext cx="186054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Panam</a:t>
            </a:r>
            <a:r>
              <a:rPr kumimoji="0" lang="es-AR"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á</a:t>
            </a:r>
            <a:endParaRPr kumimoji="0" lang="es-AR" sz="26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endParaRPr>
          </a:p>
        </p:txBody>
      </p:sp>
      <p:sp>
        <p:nvSpPr>
          <p:cNvPr id="101" name="Google Shape;325;p7">
            <a:extLst>
              <a:ext uri="{FF2B5EF4-FFF2-40B4-BE49-F238E27FC236}">
                <a16:creationId xmlns:a16="http://schemas.microsoft.com/office/drawing/2014/main" id="{0FA58E99-4A83-4EB5-AEFA-B8D2AACB6FFA}"/>
              </a:ext>
            </a:extLst>
          </p:cNvPr>
          <p:cNvSpPr txBox="1"/>
          <p:nvPr/>
        </p:nvSpPr>
        <p:spPr>
          <a:xfrm>
            <a:off x="7241437" y="4432428"/>
            <a:ext cx="224636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El Salvado</a:t>
            </a:r>
            <a:r>
              <a:rPr kumimoji="0" lang="es-AR"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r</a:t>
            </a:r>
            <a:endParaRPr kumimoji="0" lang="es-AR" sz="26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endParaRPr>
          </a:p>
        </p:txBody>
      </p:sp>
      <p:sp>
        <p:nvSpPr>
          <p:cNvPr id="103" name="TextBox 102">
            <a:extLst>
              <a:ext uri="{FF2B5EF4-FFF2-40B4-BE49-F238E27FC236}">
                <a16:creationId xmlns:a16="http://schemas.microsoft.com/office/drawing/2014/main" id="{2DB65DBC-2280-4AB1-8E4A-3B1F00872D65}"/>
              </a:ext>
            </a:extLst>
          </p:cNvPr>
          <p:cNvSpPr txBox="1"/>
          <p:nvPr/>
        </p:nvSpPr>
        <p:spPr>
          <a:xfrm>
            <a:off x="8958246" y="6143219"/>
            <a:ext cx="3252804" cy="646331"/>
          </a:xfrm>
          <a:prstGeom prst="rect">
            <a:avLst/>
          </a:prstGeom>
          <a:solidFill>
            <a:srgbClr val="D2ECB6"/>
          </a:solid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pueblo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villag</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 town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ciudad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city</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104" name="Google Shape;325;p7">
            <a:extLst>
              <a:ext uri="{FF2B5EF4-FFF2-40B4-BE49-F238E27FC236}">
                <a16:creationId xmlns:a16="http://schemas.microsoft.com/office/drawing/2014/main" id="{AB7CD5A3-7EBB-4520-B19F-5261EADB6864}"/>
              </a:ext>
            </a:extLst>
          </p:cNvPr>
          <p:cNvSpPr txBox="1"/>
          <p:nvPr/>
        </p:nvSpPr>
        <p:spPr>
          <a:xfrm>
            <a:off x="5069322" y="5314716"/>
            <a:ext cx="186054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Ademu</a:t>
            </a:r>
            <a:r>
              <a:rPr kumimoji="0" lang="es-AR"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z</a:t>
            </a:r>
            <a:endParaRPr kumimoji="0" lang="es-AR" sz="26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endParaRPr>
          </a:p>
        </p:txBody>
      </p:sp>
      <p:sp>
        <p:nvSpPr>
          <p:cNvPr id="105" name="Google Shape;325;p7">
            <a:extLst>
              <a:ext uri="{FF2B5EF4-FFF2-40B4-BE49-F238E27FC236}">
                <a16:creationId xmlns:a16="http://schemas.microsoft.com/office/drawing/2014/main" id="{44150EFA-731A-419F-A00F-F0F50214941E}"/>
              </a:ext>
            </a:extLst>
          </p:cNvPr>
          <p:cNvSpPr txBox="1"/>
          <p:nvPr/>
        </p:nvSpPr>
        <p:spPr>
          <a:xfrm>
            <a:off x="10077748" y="4955608"/>
            <a:ext cx="1860548"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s-AR" sz="2800" b="1" i="0" u="none" strike="noStrike" kern="1200" cap="none" spc="0" normalizeH="0" baseline="0" noProof="0" dirty="0">
                <a:ln>
                  <a:noFill/>
                </a:ln>
                <a:solidFill>
                  <a:srgbClr val="002060"/>
                </a:solidFill>
                <a:effectLst/>
                <a:uLnTx/>
                <a:uFillTx/>
                <a:latin typeface="Century Gothic"/>
                <a:ea typeface="Century Gothic"/>
                <a:cs typeface="Century Gothic"/>
                <a:sym typeface="Century Gothic"/>
              </a:rPr>
              <a:t>Padr</a:t>
            </a:r>
            <a:r>
              <a:rPr kumimoji="0" lang="es-AR" sz="28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rPr>
              <a:t>ón</a:t>
            </a:r>
            <a:endParaRPr kumimoji="0" lang="es-AR" sz="2600" b="1" i="0" u="none" strike="noStrike" kern="1200" cap="none" spc="0" normalizeH="0" baseline="0" noProof="0" dirty="0">
              <a:ln>
                <a:noFill/>
              </a:ln>
              <a:solidFill>
                <a:srgbClr val="92D050"/>
              </a:solidFill>
              <a:effectLst/>
              <a:uLnTx/>
              <a:uFillTx/>
              <a:latin typeface="Century Gothic"/>
              <a:ea typeface="Century Gothic"/>
              <a:cs typeface="Century Gothic"/>
              <a:sym typeface="Century Gothic"/>
            </a:endParaRPr>
          </a:p>
        </p:txBody>
      </p:sp>
      <p:sp>
        <p:nvSpPr>
          <p:cNvPr id="4" name="Google Shape;167;p2">
            <a:extLst>
              <a:ext uri="{FF2B5EF4-FFF2-40B4-BE49-F238E27FC236}">
                <a16:creationId xmlns:a16="http://schemas.microsoft.com/office/drawing/2014/main" id="{EE5625AE-87CB-86E2-2387-2CA5617A3CED}"/>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7" name="Picture 6" descr="Shape, polygon&#10;&#10;Description automatically generated">
            <a:extLst>
              <a:ext uri="{FF2B5EF4-FFF2-40B4-BE49-F238E27FC236}">
                <a16:creationId xmlns:a16="http://schemas.microsoft.com/office/drawing/2014/main" id="{264EAC7E-EA3F-42D9-865A-0E432273E92D}"/>
              </a:ext>
            </a:extLst>
          </p:cNvPr>
          <p:cNvPicPr>
            <a:picLocks noChangeAspect="1"/>
          </p:cNvPicPr>
          <p:nvPr/>
        </p:nvPicPr>
        <p:blipFill>
          <a:blip r:embed="rId21">
            <a:extLst>
              <a:ext uri="{28A0092B-C50C-407E-A947-70E740481C1C}">
                <a14:useLocalDpi xmlns:a14="http://schemas.microsoft.com/office/drawing/2010/main" val="0"/>
              </a:ext>
            </a:extLst>
          </a:blip>
          <a:stretch>
            <a:fillRect/>
          </a:stretch>
        </p:blipFill>
        <p:spPr>
          <a:xfrm>
            <a:off x="6631311" y="4560205"/>
            <a:ext cx="321449" cy="210951"/>
          </a:xfrm>
          <a:prstGeom prst="rect">
            <a:avLst/>
          </a:prstGeom>
        </p:spPr>
      </p:pic>
      <p:pic>
        <p:nvPicPr>
          <p:cNvPr id="9" name="Picture 8" descr="A picture containing shape&#10;&#10;Description automatically generated">
            <a:extLst>
              <a:ext uri="{FF2B5EF4-FFF2-40B4-BE49-F238E27FC236}">
                <a16:creationId xmlns:a16="http://schemas.microsoft.com/office/drawing/2014/main" id="{3C639198-94E5-48A9-A967-2877C2B81ACC}"/>
              </a:ext>
            </a:extLst>
          </p:cNvPr>
          <p:cNvPicPr>
            <a:picLocks noChangeAspect="1"/>
          </p:cNvPicPr>
          <p:nvPr/>
        </p:nvPicPr>
        <p:blipFill>
          <a:blip r:embed="rId22">
            <a:extLst>
              <a:ext uri="{28A0092B-C50C-407E-A947-70E740481C1C}">
                <a14:useLocalDpi xmlns:a14="http://schemas.microsoft.com/office/drawing/2010/main" val="0"/>
              </a:ext>
            </a:extLst>
          </a:blip>
          <a:stretch>
            <a:fillRect/>
          </a:stretch>
        </p:blipFill>
        <p:spPr>
          <a:xfrm>
            <a:off x="9410985" y="4587487"/>
            <a:ext cx="389262" cy="219568"/>
          </a:xfrm>
          <a:prstGeom prst="rect">
            <a:avLst/>
          </a:prstGeom>
        </p:spPr>
      </p:pic>
    </p:spTree>
    <p:extLst>
      <p:ext uri="{BB962C8B-B14F-4D97-AF65-F5344CB8AC3E}">
        <p14:creationId xmlns:p14="http://schemas.microsoft.com/office/powerpoint/2010/main" val="1454784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fade">
                                      <p:cBhvr>
                                        <p:cTn id="7" dur="500"/>
                                        <p:tgtEl>
                                          <p:spTgt spid="9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Effect transition="in" filter="fade">
                                      <p:cBhvr>
                                        <p:cTn id="11" dur="500"/>
                                        <p:tgtEl>
                                          <p:spTgt spid="41"/>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76"/>
                                        </p:tgtEl>
                                        <p:attrNameLst>
                                          <p:attrName>style.visibility</p:attrName>
                                        </p:attrNameLst>
                                      </p:cBhvr>
                                      <p:to>
                                        <p:strVal val="visible"/>
                                      </p:to>
                                    </p:set>
                                    <p:animEffect transition="in" filter="fade">
                                      <p:cBhvr>
                                        <p:cTn id="14" dur="500"/>
                                        <p:tgtEl>
                                          <p:spTgt spid="76"/>
                                        </p:tgtEl>
                                      </p:cBhvr>
                                    </p:animEffect>
                                  </p:childTnLst>
                                  <p:subTnLst>
                                    <p:audio>
                                      <p:cMediaNode>
                                        <p:cTn display="0" masterRel="sameClick">
                                          <p:stCondLst>
                                            <p:cond evt="begin" delay="0">
                                              <p:tn val="12"/>
                                            </p:cond>
                                          </p:stCondLst>
                                          <p:endCondLst>
                                            <p:cond evt="onStopAudio" delay="0">
                                              <p:tgtEl>
                                                <p:sldTgt/>
                                              </p:tgtEl>
                                            </p:cond>
                                          </p:endCondLst>
                                        </p:cTn>
                                        <p:tgtEl>
                                          <p:sndTgt r:embed="rId3" name="T3_W2F_1.2.wav"/>
                                        </p:tgtEl>
                                      </p:cMediaNode>
                                    </p:audio>
                                  </p:sub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1" presetClass="entr" presetSubtype="0" fill="hold" nodeType="clickEffect">
                                  <p:stCondLst>
                                    <p:cond delay="0"/>
                                  </p:stCondLst>
                                  <p:childTnLst>
                                    <p:set>
                                      <p:cBhvr>
                                        <p:cTn id="23" dur="1" fill="hold">
                                          <p:stCondLst>
                                            <p:cond delay="0"/>
                                          </p:stCondLst>
                                        </p:cTn>
                                        <p:tgtEl>
                                          <p:spTgt spid="52"/>
                                        </p:tgtEl>
                                        <p:attrNameLst>
                                          <p:attrName>style.visibility</p:attrName>
                                        </p:attrNameLst>
                                      </p:cBhvr>
                                      <p:to>
                                        <p:strVal val="visible"/>
                                      </p:to>
                                    </p:se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fade">
                                      <p:cBhvr>
                                        <p:cTn id="28" dur="500"/>
                                        <p:tgtEl>
                                          <p:spTgt spid="43"/>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44"/>
                                        </p:tgtEl>
                                        <p:attrNameLst>
                                          <p:attrName>style.visibility</p:attrName>
                                        </p:attrNameLst>
                                      </p:cBhvr>
                                      <p:to>
                                        <p:strVal val="visible"/>
                                      </p:to>
                                    </p:set>
                                    <p:animEffect transition="in" filter="fade">
                                      <p:cBhvr>
                                        <p:cTn id="33" dur="500"/>
                                        <p:tgtEl>
                                          <p:spTgt spid="44"/>
                                        </p:tgtEl>
                                      </p:cBhvr>
                                    </p:animEffect>
                                  </p:childTnLst>
                                </p:cTn>
                              </p:par>
                              <p:par>
                                <p:cTn id="34" presetID="1" presetClass="entr" presetSubtype="0" fill="hold" nodeType="withEffect">
                                  <p:stCondLst>
                                    <p:cond delay="0"/>
                                  </p:stCondLst>
                                  <p:childTnLst>
                                    <p:set>
                                      <p:cBhvr>
                                        <p:cTn id="35" dur="1" fill="hold">
                                          <p:stCondLst>
                                            <p:cond delay="0"/>
                                          </p:stCondLst>
                                        </p:cTn>
                                        <p:tgtEl>
                                          <p:spTgt spid="58"/>
                                        </p:tgtEl>
                                        <p:attrNameLst>
                                          <p:attrName>style.visibility</p:attrName>
                                        </p:attrNameLst>
                                      </p:cBhvr>
                                      <p:to>
                                        <p:strVal val="visible"/>
                                      </p:to>
                                    </p:se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500"/>
                                        <p:tgtEl>
                                          <p:spTgt spid="59"/>
                                        </p:tgtEl>
                                      </p:cBhvr>
                                    </p:animEffect>
                                  </p:childTnLst>
                                </p:cTn>
                              </p:par>
                              <p:par>
                                <p:cTn id="41" presetID="1" presetClass="entr" presetSubtype="0" fill="hold" nodeType="withEffect">
                                  <p:stCondLst>
                                    <p:cond delay="0"/>
                                  </p:stCondLst>
                                  <p:childTnLst>
                                    <p:set>
                                      <p:cBhvr>
                                        <p:cTn id="42" dur="1" fill="hold">
                                          <p:stCondLst>
                                            <p:cond delay="0"/>
                                          </p:stCondLst>
                                        </p:cTn>
                                        <p:tgtEl>
                                          <p:spTgt spid="60"/>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500"/>
                                        <p:tgtEl>
                                          <p:spTgt spid="61"/>
                                        </p:tgtEl>
                                      </p:cBhvr>
                                    </p:animEffect>
                                  </p:childTnLst>
                                </p:cTn>
                              </p:par>
                            </p:childTnLst>
                          </p:cTn>
                        </p:par>
                      </p:childTnLst>
                    </p:cTn>
                  </p:par>
                  <p:par>
                    <p:cTn id="48" fill="hold">
                      <p:stCondLst>
                        <p:cond delay="indefinite"/>
                      </p:stCondLst>
                      <p:childTnLst>
                        <p:par>
                          <p:cTn id="49" fill="hold">
                            <p:stCondLst>
                              <p:cond delay="0"/>
                            </p:stCondLst>
                            <p:childTnLst>
                              <p:par>
                                <p:cTn id="50" presetID="1" presetClass="entr" presetSubtype="0" fill="hold" nodeType="clickEffect">
                                  <p:stCondLst>
                                    <p:cond delay="0"/>
                                  </p:stCondLst>
                                  <p:childTnLst>
                                    <p:set>
                                      <p:cBhvr>
                                        <p:cTn id="51" dur="1" fill="hold">
                                          <p:stCondLst>
                                            <p:cond delay="0"/>
                                          </p:stCondLst>
                                        </p:cTn>
                                        <p:tgtEl>
                                          <p:spTgt spid="64"/>
                                        </p:tgtEl>
                                        <p:attrNameLst>
                                          <p:attrName>style.visibility</p:attrName>
                                        </p:attrNameLst>
                                      </p:cBhvr>
                                      <p:to>
                                        <p:strVal val="visible"/>
                                      </p:to>
                                    </p:se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grpId="0" nodeType="clickEffect">
                                  <p:stCondLst>
                                    <p:cond delay="0"/>
                                  </p:stCondLst>
                                  <p:childTnLst>
                                    <p:set>
                                      <p:cBhvr>
                                        <p:cTn id="55" dur="1" fill="hold">
                                          <p:stCondLst>
                                            <p:cond delay="0"/>
                                          </p:stCondLst>
                                        </p:cTn>
                                        <p:tgtEl>
                                          <p:spTgt spid="62"/>
                                        </p:tgtEl>
                                        <p:attrNameLst>
                                          <p:attrName>style.visibility</p:attrName>
                                        </p:attrNameLst>
                                      </p:cBhvr>
                                      <p:to>
                                        <p:strVal val="visible"/>
                                      </p:to>
                                    </p:set>
                                    <p:animEffect transition="in" filter="fade">
                                      <p:cBhvr>
                                        <p:cTn id="56" dur="500"/>
                                        <p:tgtEl>
                                          <p:spTgt spid="62"/>
                                        </p:tgtEl>
                                      </p:cBhvr>
                                    </p:animEffect>
                                  </p:childTnLst>
                                </p:cTn>
                              </p:par>
                            </p:childTnLst>
                          </p:cTn>
                        </p:par>
                      </p:childTnLst>
                    </p:cTn>
                  </p:par>
                  <p:par>
                    <p:cTn id="57" fill="hold">
                      <p:stCondLst>
                        <p:cond delay="indefinite"/>
                      </p:stCondLst>
                      <p:childTnLst>
                        <p:par>
                          <p:cTn id="58" fill="hold">
                            <p:stCondLst>
                              <p:cond delay="0"/>
                            </p:stCondLst>
                            <p:childTnLst>
                              <p:par>
                                <p:cTn id="59" presetID="10" presetClass="entr" presetSubtype="0" fill="hold" grpId="0" nodeType="clickEffect">
                                  <p:stCondLst>
                                    <p:cond delay="0"/>
                                  </p:stCondLst>
                                  <p:childTnLst>
                                    <p:set>
                                      <p:cBhvr>
                                        <p:cTn id="60" dur="1" fill="hold">
                                          <p:stCondLst>
                                            <p:cond delay="0"/>
                                          </p:stCondLst>
                                        </p:cTn>
                                        <p:tgtEl>
                                          <p:spTgt spid="65"/>
                                        </p:tgtEl>
                                        <p:attrNameLst>
                                          <p:attrName>style.visibility</p:attrName>
                                        </p:attrNameLst>
                                      </p:cBhvr>
                                      <p:to>
                                        <p:strVal val="visible"/>
                                      </p:to>
                                    </p:set>
                                    <p:animEffect transition="in" filter="fade">
                                      <p:cBhvr>
                                        <p:cTn id="61" dur="500"/>
                                        <p:tgtEl>
                                          <p:spTgt spid="65"/>
                                        </p:tgtEl>
                                      </p:cBhvr>
                                    </p:animEffect>
                                  </p:childTnLst>
                                </p:cTn>
                              </p:par>
                            </p:childTnLst>
                          </p:cTn>
                        </p:par>
                      </p:childTnLst>
                    </p:cTn>
                  </p:par>
                  <p:par>
                    <p:cTn id="62" fill="hold">
                      <p:stCondLst>
                        <p:cond delay="indefinite"/>
                      </p:stCondLst>
                      <p:childTnLst>
                        <p:par>
                          <p:cTn id="63" fill="hold">
                            <p:stCondLst>
                              <p:cond delay="0"/>
                            </p:stCondLst>
                            <p:childTnLst>
                              <p:par>
                                <p:cTn id="64" presetID="1" presetClass="entr" presetSubtype="0" fill="hold" nodeType="clickEffect">
                                  <p:stCondLst>
                                    <p:cond delay="0"/>
                                  </p:stCondLst>
                                  <p:childTnLst>
                                    <p:set>
                                      <p:cBhvr>
                                        <p:cTn id="65" dur="1" fill="hold">
                                          <p:stCondLst>
                                            <p:cond delay="0"/>
                                          </p:stCondLst>
                                        </p:cTn>
                                        <p:tgtEl>
                                          <p:spTgt spid="67"/>
                                        </p:tgtEl>
                                        <p:attrNameLst>
                                          <p:attrName>style.visibility</p:attrName>
                                        </p:attrNameLst>
                                      </p:cBhvr>
                                      <p:to>
                                        <p:strVal val="visible"/>
                                      </p:to>
                                    </p:se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grpId="0" nodeType="click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fade">
                                      <p:cBhvr>
                                        <p:cTn id="70" dur="500"/>
                                        <p:tgtEl>
                                          <p:spTgt spid="66"/>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fade">
                                      <p:cBhvr>
                                        <p:cTn id="75" dur="500"/>
                                        <p:tgtEl>
                                          <p:spTgt spid="68"/>
                                        </p:tgtEl>
                                      </p:cBhvr>
                                    </p:animEffect>
                                  </p:childTnLst>
                                </p:cTn>
                              </p:par>
                            </p:childTnLst>
                          </p:cTn>
                        </p:par>
                      </p:childTnLst>
                    </p:cTn>
                  </p:par>
                  <p:par>
                    <p:cTn id="76" fill="hold">
                      <p:stCondLst>
                        <p:cond delay="indefinite"/>
                      </p:stCondLst>
                      <p:childTnLst>
                        <p:par>
                          <p:cTn id="77" fill="hold">
                            <p:stCondLst>
                              <p:cond delay="0"/>
                            </p:stCondLst>
                            <p:childTnLst>
                              <p:par>
                                <p:cTn id="78" presetID="1" presetClass="entr" presetSubtype="0" fill="hold" nodeType="clickEffect">
                                  <p:stCondLst>
                                    <p:cond delay="0"/>
                                  </p:stCondLst>
                                  <p:childTnLst>
                                    <p:set>
                                      <p:cBhvr>
                                        <p:cTn id="79" dur="1" fill="hold">
                                          <p:stCondLst>
                                            <p:cond delay="0"/>
                                          </p:stCondLst>
                                        </p:cTn>
                                        <p:tgtEl>
                                          <p:spTgt spid="70"/>
                                        </p:tgtEl>
                                        <p:attrNameLst>
                                          <p:attrName>style.visibility</p:attrName>
                                        </p:attrNameLst>
                                      </p:cBhvr>
                                      <p:to>
                                        <p:strVal val="visible"/>
                                      </p:to>
                                    </p:se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9"/>
                                        </p:tgtEl>
                                        <p:attrNameLst>
                                          <p:attrName>style.visibility</p:attrName>
                                        </p:attrNameLst>
                                      </p:cBhvr>
                                      <p:to>
                                        <p:strVal val="visible"/>
                                      </p:to>
                                    </p:set>
                                    <p:animEffect transition="in" filter="fade">
                                      <p:cBhvr>
                                        <p:cTn id="84" dur="500"/>
                                        <p:tgtEl>
                                          <p:spTgt spid="69"/>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88"/>
                                        </p:tgtEl>
                                        <p:attrNameLst>
                                          <p:attrName>style.visibility</p:attrName>
                                        </p:attrNameLst>
                                      </p:cBhvr>
                                      <p:to>
                                        <p:strVal val="visible"/>
                                      </p:to>
                                    </p:set>
                                    <p:animEffect transition="in" filter="fade">
                                      <p:cBhvr>
                                        <p:cTn id="89" dur="500"/>
                                        <p:tgtEl>
                                          <p:spTgt spid="88"/>
                                        </p:tgtEl>
                                      </p:cBhvr>
                                    </p:animEffect>
                                  </p:childTnLst>
                                </p:cTn>
                              </p:par>
                              <p:par>
                                <p:cTn id="90" presetID="1" presetClass="entr" presetSubtype="0" fill="hold" nodeType="withEffect">
                                  <p:stCondLst>
                                    <p:cond delay="0"/>
                                  </p:stCondLst>
                                  <p:childTnLst>
                                    <p:set>
                                      <p:cBhvr>
                                        <p:cTn id="91" dur="1" fill="hold">
                                          <p:stCondLst>
                                            <p:cond delay="0"/>
                                          </p:stCondLst>
                                        </p:cTn>
                                        <p:tgtEl>
                                          <p:spTgt spid="89"/>
                                        </p:tgtEl>
                                        <p:attrNameLst>
                                          <p:attrName>style.visibility</p:attrName>
                                        </p:attrNameLst>
                                      </p:cBhvr>
                                      <p:to>
                                        <p:strVal val="visible"/>
                                      </p:to>
                                    </p:set>
                                  </p:childTnLst>
                                </p:cTn>
                              </p:par>
                            </p:childTnLst>
                          </p:cTn>
                        </p:par>
                      </p:childTnLst>
                    </p:cTn>
                  </p:par>
                  <p:par>
                    <p:cTn id="92" fill="hold">
                      <p:stCondLst>
                        <p:cond delay="indefinite"/>
                      </p:stCondLst>
                      <p:childTnLst>
                        <p:par>
                          <p:cTn id="93" fill="hold">
                            <p:stCondLst>
                              <p:cond delay="0"/>
                            </p:stCondLst>
                            <p:childTnLst>
                              <p:par>
                                <p:cTn id="94" presetID="10" presetClass="entr" presetSubtype="0" fill="hold" grpId="0" nodeType="clickEffect">
                                  <p:stCondLst>
                                    <p:cond delay="0"/>
                                  </p:stCondLst>
                                  <p:childTnLst>
                                    <p:set>
                                      <p:cBhvr>
                                        <p:cTn id="95" dur="1" fill="hold">
                                          <p:stCondLst>
                                            <p:cond delay="0"/>
                                          </p:stCondLst>
                                        </p:cTn>
                                        <p:tgtEl>
                                          <p:spTgt spid="92"/>
                                        </p:tgtEl>
                                        <p:attrNameLst>
                                          <p:attrName>style.visibility</p:attrName>
                                        </p:attrNameLst>
                                      </p:cBhvr>
                                      <p:to>
                                        <p:strVal val="visible"/>
                                      </p:to>
                                    </p:set>
                                    <p:animEffect transition="in" filter="fade">
                                      <p:cBhvr>
                                        <p:cTn id="96" dur="500"/>
                                        <p:tgtEl>
                                          <p:spTgt spid="92"/>
                                        </p:tgtEl>
                                      </p:cBhvr>
                                    </p:animEffec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94"/>
                                        </p:tgtEl>
                                        <p:attrNameLst>
                                          <p:attrName>style.visibility</p:attrName>
                                        </p:attrNameLst>
                                      </p:cBhvr>
                                      <p:to>
                                        <p:strVal val="visible"/>
                                      </p:to>
                                    </p:set>
                                  </p:childTnLst>
                                </p:cTn>
                              </p:par>
                            </p:childTnLst>
                          </p:cTn>
                        </p:par>
                      </p:childTnLst>
                    </p:cTn>
                  </p:par>
                  <p:par>
                    <p:cTn id="101" fill="hold">
                      <p:stCondLst>
                        <p:cond delay="indefinite"/>
                      </p:stCondLst>
                      <p:childTnLst>
                        <p:par>
                          <p:cTn id="102" fill="hold">
                            <p:stCondLst>
                              <p:cond delay="0"/>
                            </p:stCondLst>
                            <p:childTnLst>
                              <p:par>
                                <p:cTn id="103" presetID="10" presetClass="entr" presetSubtype="0" fill="hold" grpId="0" nodeType="clickEffect">
                                  <p:stCondLst>
                                    <p:cond delay="0"/>
                                  </p:stCondLst>
                                  <p:childTnLst>
                                    <p:set>
                                      <p:cBhvr>
                                        <p:cTn id="104" dur="1" fill="hold">
                                          <p:stCondLst>
                                            <p:cond delay="0"/>
                                          </p:stCondLst>
                                        </p:cTn>
                                        <p:tgtEl>
                                          <p:spTgt spid="93"/>
                                        </p:tgtEl>
                                        <p:attrNameLst>
                                          <p:attrName>style.visibility</p:attrName>
                                        </p:attrNameLst>
                                      </p:cBhvr>
                                      <p:to>
                                        <p:strVal val="visible"/>
                                      </p:to>
                                    </p:set>
                                    <p:animEffect transition="in" filter="fade">
                                      <p:cBhvr>
                                        <p:cTn id="105" dur="500"/>
                                        <p:tgtEl>
                                          <p:spTgt spid="93"/>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grpId="0" nodeType="clickEffect">
                                  <p:stCondLst>
                                    <p:cond delay="0"/>
                                  </p:stCondLst>
                                  <p:childTnLst>
                                    <p:set>
                                      <p:cBhvr>
                                        <p:cTn id="109" dur="1" fill="hold">
                                          <p:stCondLst>
                                            <p:cond delay="0"/>
                                          </p:stCondLst>
                                        </p:cTn>
                                        <p:tgtEl>
                                          <p:spTgt spid="98"/>
                                        </p:tgtEl>
                                        <p:attrNameLst>
                                          <p:attrName>style.visibility</p:attrName>
                                        </p:attrNameLst>
                                      </p:cBhvr>
                                      <p:to>
                                        <p:strVal val="visible"/>
                                      </p:to>
                                    </p:set>
                                    <p:animEffect transition="in" filter="fade">
                                      <p:cBhvr>
                                        <p:cTn id="110" dur="500"/>
                                        <p:tgtEl>
                                          <p:spTgt spid="98"/>
                                        </p:tgtEl>
                                      </p:cBhvr>
                                    </p:animEffect>
                                  </p:childTnLst>
                                </p:cTn>
                              </p:par>
                            </p:childTnLst>
                          </p:cTn>
                        </p:par>
                      </p:childTnLst>
                    </p:cTn>
                  </p:par>
                  <p:par>
                    <p:cTn id="111" fill="hold">
                      <p:stCondLst>
                        <p:cond delay="indefinite"/>
                      </p:stCondLst>
                      <p:childTnLst>
                        <p:par>
                          <p:cTn id="112" fill="hold">
                            <p:stCondLst>
                              <p:cond delay="0"/>
                            </p:stCondLst>
                            <p:childTnLst>
                              <p:par>
                                <p:cTn id="113" presetID="2" presetClass="entr" presetSubtype="4" fill="hold" grpId="0" nodeType="clickEffect">
                                  <p:stCondLst>
                                    <p:cond delay="0"/>
                                  </p:stCondLst>
                                  <p:childTnLst>
                                    <p:set>
                                      <p:cBhvr>
                                        <p:cTn id="114" dur="1" fill="hold">
                                          <p:stCondLst>
                                            <p:cond delay="0"/>
                                          </p:stCondLst>
                                        </p:cTn>
                                        <p:tgtEl>
                                          <p:spTgt spid="100"/>
                                        </p:tgtEl>
                                        <p:attrNameLst>
                                          <p:attrName>style.visibility</p:attrName>
                                        </p:attrNameLst>
                                      </p:cBhvr>
                                      <p:to>
                                        <p:strVal val="visible"/>
                                      </p:to>
                                    </p:set>
                                    <p:anim calcmode="lin" valueType="num">
                                      <p:cBhvr additive="base">
                                        <p:cTn id="115" dur="500" fill="hold"/>
                                        <p:tgtEl>
                                          <p:spTgt spid="100"/>
                                        </p:tgtEl>
                                        <p:attrNameLst>
                                          <p:attrName>ppt_x</p:attrName>
                                        </p:attrNameLst>
                                      </p:cBhvr>
                                      <p:tavLst>
                                        <p:tav tm="0">
                                          <p:val>
                                            <p:strVal val="#ppt_x"/>
                                          </p:val>
                                        </p:tav>
                                        <p:tav tm="100000">
                                          <p:val>
                                            <p:strVal val="#ppt_x"/>
                                          </p:val>
                                        </p:tav>
                                      </p:tavLst>
                                    </p:anim>
                                    <p:anim calcmode="lin" valueType="num">
                                      <p:cBhvr additive="base">
                                        <p:cTn id="116" dur="500" fill="hold"/>
                                        <p:tgtEl>
                                          <p:spTgt spid="100"/>
                                        </p:tgtEl>
                                        <p:attrNameLst>
                                          <p:attrName>ppt_y</p:attrName>
                                        </p:attrNameLst>
                                      </p:cBhvr>
                                      <p:tavLst>
                                        <p:tav tm="0">
                                          <p:val>
                                            <p:strVal val="1+#ppt_h/2"/>
                                          </p:val>
                                        </p:tav>
                                        <p:tav tm="100000">
                                          <p:val>
                                            <p:strVal val="#ppt_y"/>
                                          </p:val>
                                        </p:tav>
                                      </p:tavLst>
                                    </p:anim>
                                  </p:childTnLst>
                                </p:cTn>
                              </p:par>
                              <p:par>
                                <p:cTn id="117" presetID="1" presetClass="entr" presetSubtype="0" fill="hold" nodeType="withEffect">
                                  <p:stCondLst>
                                    <p:cond delay="0"/>
                                  </p:stCondLst>
                                  <p:childTnLst>
                                    <p:set>
                                      <p:cBhvr>
                                        <p:cTn id="118" dur="1" fill="hold">
                                          <p:stCondLst>
                                            <p:cond delay="0"/>
                                          </p:stCondLst>
                                        </p:cTn>
                                        <p:tgtEl>
                                          <p:spTgt spid="7"/>
                                        </p:tgtEl>
                                        <p:attrNameLst>
                                          <p:attrName>style.visibility</p:attrName>
                                        </p:attrNameLst>
                                      </p:cBhvr>
                                      <p:to>
                                        <p:strVal val="visible"/>
                                      </p:to>
                                    </p:set>
                                  </p:childTnLst>
                                </p:cTn>
                              </p:par>
                            </p:childTnLst>
                          </p:cTn>
                        </p:par>
                      </p:childTnLst>
                    </p:cTn>
                  </p:par>
                  <p:par>
                    <p:cTn id="119" fill="hold">
                      <p:stCondLst>
                        <p:cond delay="indefinite"/>
                      </p:stCondLst>
                      <p:childTnLst>
                        <p:par>
                          <p:cTn id="120" fill="hold">
                            <p:stCondLst>
                              <p:cond delay="0"/>
                            </p:stCondLst>
                            <p:childTnLst>
                              <p:par>
                                <p:cTn id="121" presetID="10" presetClass="entr" presetSubtype="0" fill="hold" grpId="0" nodeType="clickEffect">
                                  <p:stCondLst>
                                    <p:cond delay="0"/>
                                  </p:stCondLst>
                                  <p:childTnLst>
                                    <p:set>
                                      <p:cBhvr>
                                        <p:cTn id="122" dur="1" fill="hold">
                                          <p:stCondLst>
                                            <p:cond delay="0"/>
                                          </p:stCondLst>
                                        </p:cTn>
                                        <p:tgtEl>
                                          <p:spTgt spid="101"/>
                                        </p:tgtEl>
                                        <p:attrNameLst>
                                          <p:attrName>style.visibility</p:attrName>
                                        </p:attrNameLst>
                                      </p:cBhvr>
                                      <p:to>
                                        <p:strVal val="visible"/>
                                      </p:to>
                                    </p:set>
                                    <p:animEffect transition="in" filter="fade">
                                      <p:cBhvr>
                                        <p:cTn id="123" dur="500"/>
                                        <p:tgtEl>
                                          <p:spTgt spid="101"/>
                                        </p:tgtEl>
                                      </p:cBhvr>
                                    </p:animEffect>
                                  </p:childTnLst>
                                </p:cTn>
                              </p:par>
                              <p:par>
                                <p:cTn id="124" presetID="1" presetClass="entr" presetSubtype="0" fill="hold" nodeType="withEffect">
                                  <p:stCondLst>
                                    <p:cond delay="0"/>
                                  </p:stCondLst>
                                  <p:childTnLst>
                                    <p:set>
                                      <p:cBhvr>
                                        <p:cTn id="125" dur="1" fill="hold">
                                          <p:stCondLst>
                                            <p:cond delay="0"/>
                                          </p:stCondLst>
                                        </p:cTn>
                                        <p:tgtEl>
                                          <p:spTgt spid="9"/>
                                        </p:tgtEl>
                                        <p:attrNameLst>
                                          <p:attrName>style.visibility</p:attrName>
                                        </p:attrNameLst>
                                      </p:cBhvr>
                                      <p:to>
                                        <p:strVal val="visible"/>
                                      </p:to>
                                    </p:set>
                                  </p:childTnLst>
                                </p:cTn>
                              </p:par>
                            </p:childTnLst>
                          </p:cTn>
                        </p:par>
                      </p:childTnLst>
                    </p:cTn>
                  </p:par>
                  <p:par>
                    <p:cTn id="126" fill="hold">
                      <p:stCondLst>
                        <p:cond delay="indefinite"/>
                      </p:stCondLst>
                      <p:childTnLst>
                        <p:par>
                          <p:cTn id="127" fill="hold">
                            <p:stCondLst>
                              <p:cond delay="0"/>
                            </p:stCondLst>
                            <p:childTnLst>
                              <p:par>
                                <p:cTn id="128" presetID="10" presetClass="entr" presetSubtype="0" fill="hold" grpId="0" nodeType="clickEffect">
                                  <p:stCondLst>
                                    <p:cond delay="0"/>
                                  </p:stCondLst>
                                  <p:childTnLst>
                                    <p:set>
                                      <p:cBhvr>
                                        <p:cTn id="129" dur="1" fill="hold">
                                          <p:stCondLst>
                                            <p:cond delay="0"/>
                                          </p:stCondLst>
                                        </p:cTn>
                                        <p:tgtEl>
                                          <p:spTgt spid="99"/>
                                        </p:tgtEl>
                                        <p:attrNameLst>
                                          <p:attrName>style.visibility</p:attrName>
                                        </p:attrNameLst>
                                      </p:cBhvr>
                                      <p:to>
                                        <p:strVal val="visible"/>
                                      </p:to>
                                    </p:set>
                                    <p:animEffect transition="in" filter="fade">
                                      <p:cBhvr>
                                        <p:cTn id="130" dur="500"/>
                                        <p:tgtEl>
                                          <p:spTgt spid="99"/>
                                        </p:tgtEl>
                                      </p:cBhvr>
                                    </p:animEffect>
                                  </p:childTnLst>
                                </p:cTn>
                              </p:par>
                            </p:childTnLst>
                          </p:cTn>
                        </p:par>
                      </p:childTnLst>
                    </p:cTn>
                  </p:par>
                  <p:par>
                    <p:cTn id="131" fill="hold">
                      <p:stCondLst>
                        <p:cond delay="indefinite"/>
                      </p:stCondLst>
                      <p:childTnLst>
                        <p:par>
                          <p:cTn id="132" fill="hold">
                            <p:stCondLst>
                              <p:cond delay="0"/>
                            </p:stCondLst>
                            <p:childTnLst>
                              <p:par>
                                <p:cTn id="133" presetID="10" presetClass="entr" presetSubtype="0" fill="hold" grpId="0" nodeType="clickEffect">
                                  <p:stCondLst>
                                    <p:cond delay="0"/>
                                  </p:stCondLst>
                                  <p:childTnLst>
                                    <p:set>
                                      <p:cBhvr>
                                        <p:cTn id="134" dur="1" fill="hold">
                                          <p:stCondLst>
                                            <p:cond delay="0"/>
                                          </p:stCondLst>
                                        </p:cTn>
                                        <p:tgtEl>
                                          <p:spTgt spid="105"/>
                                        </p:tgtEl>
                                        <p:attrNameLst>
                                          <p:attrName>style.visibility</p:attrName>
                                        </p:attrNameLst>
                                      </p:cBhvr>
                                      <p:to>
                                        <p:strVal val="visible"/>
                                      </p:to>
                                    </p:set>
                                    <p:animEffect transition="in" filter="fade">
                                      <p:cBhvr>
                                        <p:cTn id="135" dur="500"/>
                                        <p:tgtEl>
                                          <p:spTgt spid="105"/>
                                        </p:tgtEl>
                                      </p:cBhvr>
                                    </p:animEffect>
                                  </p:childTnLst>
                                </p:cTn>
                              </p:par>
                            </p:childTnLst>
                          </p:cTn>
                        </p:par>
                      </p:childTnLst>
                    </p:cTn>
                  </p:par>
                  <p:par>
                    <p:cTn id="136" fill="hold">
                      <p:stCondLst>
                        <p:cond delay="indefinite"/>
                      </p:stCondLst>
                      <p:childTnLst>
                        <p:par>
                          <p:cTn id="137" fill="hold">
                            <p:stCondLst>
                              <p:cond delay="0"/>
                            </p:stCondLst>
                            <p:childTnLst>
                              <p:par>
                                <p:cTn id="138" presetID="10" presetClass="entr" presetSubtype="0" fill="hold" grpId="0" nodeType="clickEffect">
                                  <p:stCondLst>
                                    <p:cond delay="0"/>
                                  </p:stCondLst>
                                  <p:childTnLst>
                                    <p:set>
                                      <p:cBhvr>
                                        <p:cTn id="139" dur="1" fill="hold">
                                          <p:stCondLst>
                                            <p:cond delay="0"/>
                                          </p:stCondLst>
                                        </p:cTn>
                                        <p:tgtEl>
                                          <p:spTgt spid="104"/>
                                        </p:tgtEl>
                                        <p:attrNameLst>
                                          <p:attrName>style.visibility</p:attrName>
                                        </p:attrNameLst>
                                      </p:cBhvr>
                                      <p:to>
                                        <p:strVal val="visible"/>
                                      </p:to>
                                    </p:set>
                                    <p:animEffect transition="in" filter="fade">
                                      <p:cBhvr>
                                        <p:cTn id="140" dur="500"/>
                                        <p:tgtEl>
                                          <p:spTgt spid="10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43" grpId="0"/>
      <p:bldP spid="44" grpId="0"/>
      <p:bldP spid="76" grpId="0" animBg="1"/>
      <p:bldP spid="59" grpId="0"/>
      <p:bldP spid="61" grpId="0"/>
      <p:bldP spid="62" grpId="0"/>
      <p:bldP spid="65" grpId="0"/>
      <p:bldP spid="66" grpId="0"/>
      <p:bldP spid="68" grpId="0"/>
      <p:bldP spid="69" grpId="0"/>
      <p:bldP spid="88" grpId="0"/>
      <p:bldP spid="92" grpId="0"/>
      <p:bldP spid="93" grpId="0"/>
      <p:bldP spid="97" grpId="0" animBg="1"/>
      <p:bldP spid="98" grpId="0"/>
      <p:bldP spid="99" grpId="0"/>
      <p:bldP spid="100" grpId="0"/>
      <p:bldP spid="101" grpId="0"/>
      <p:bldP spid="104" grpId="0"/>
      <p:bldP spid="10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06440" y="10609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2: </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T3_W2F_2.1.wav"/>
            </a:hlinkClick>
            <a:extLst>
              <a:ext uri="{FF2B5EF4-FFF2-40B4-BE49-F238E27FC236}">
                <a16:creationId xmlns:a16="http://schemas.microsoft.com/office/drawing/2014/main" id="{902C8F7A-60E1-47BA-A5D2-269092E24632}"/>
              </a:ext>
            </a:extLst>
          </p:cNvPr>
          <p:cNvSpPr txBox="1"/>
          <p:nvPr/>
        </p:nvSpPr>
        <p:spPr>
          <a:xfrm>
            <a:off x="2971800" y="169887"/>
            <a:ext cx="8286750"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inglés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graphicFrame>
        <p:nvGraphicFramePr>
          <p:cNvPr id="47" name="Table 4">
            <a:extLst>
              <a:ext uri="{FF2B5EF4-FFF2-40B4-BE49-F238E27FC236}">
                <a16:creationId xmlns:a16="http://schemas.microsoft.com/office/drawing/2014/main" id="{86081372-E33F-4537-B8BF-87646FD7CBFF}"/>
              </a:ext>
            </a:extLst>
          </p:cNvPr>
          <p:cNvGraphicFramePr>
            <a:graphicFrameLocks noGrp="1"/>
          </p:cNvGraphicFramePr>
          <p:nvPr/>
        </p:nvGraphicFramePr>
        <p:xfrm>
          <a:off x="621132" y="952292"/>
          <a:ext cx="9497622" cy="5730082"/>
        </p:xfrm>
        <a:graphic>
          <a:graphicData uri="http://schemas.openxmlformats.org/drawingml/2006/table">
            <a:tbl>
              <a:tblPr firstRow="1" bandRow="1">
                <a:tableStyleId>{5940675A-B579-460E-94D1-54222C63F5DA}</a:tableStyleId>
              </a:tblPr>
              <a:tblGrid>
                <a:gridCol w="1675212">
                  <a:extLst>
                    <a:ext uri="{9D8B030D-6E8A-4147-A177-3AD203B41FA5}">
                      <a16:colId xmlns:a16="http://schemas.microsoft.com/office/drawing/2014/main" val="1203737284"/>
                    </a:ext>
                  </a:extLst>
                </a:gridCol>
                <a:gridCol w="2321905">
                  <a:extLst>
                    <a:ext uri="{9D8B030D-6E8A-4147-A177-3AD203B41FA5}">
                      <a16:colId xmlns:a16="http://schemas.microsoft.com/office/drawing/2014/main" val="1810222861"/>
                    </a:ext>
                  </a:extLst>
                </a:gridCol>
                <a:gridCol w="2893035">
                  <a:extLst>
                    <a:ext uri="{9D8B030D-6E8A-4147-A177-3AD203B41FA5}">
                      <a16:colId xmlns:a16="http://schemas.microsoft.com/office/drawing/2014/main" val="274413866"/>
                    </a:ext>
                  </a:extLst>
                </a:gridCol>
                <a:gridCol w="2607470">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aprender</a:t>
                      </a:r>
                      <a:endParaRPr lang="en-GB" sz="2800" b="1" dirty="0">
                        <a:solidFill>
                          <a:srgbClr val="00B0F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el</a:t>
                      </a:r>
                      <a:r>
                        <a:rPr lang="en-GB" sz="2800" b="1" dirty="0">
                          <a:solidFill>
                            <a:srgbClr val="00B0F0"/>
                          </a:solidFill>
                          <a:latin typeface="Century Gothic" panose="020B0502020202020204" pitchFamily="34" charset="0"/>
                        </a:rPr>
                        <a:t> aula</a:t>
                      </a:r>
                    </a:p>
                  </a:txBody>
                  <a:tcPr/>
                </a:tc>
                <a:tc>
                  <a:txBody>
                    <a:bodyPr/>
                    <a:lstStyle/>
                    <a:p>
                      <a:r>
                        <a:rPr lang="en-GB" sz="2800" b="1" dirty="0">
                          <a:solidFill>
                            <a:srgbClr val="00B0F0"/>
                          </a:solidFill>
                          <a:latin typeface="Century Gothic" panose="020B0502020202020204" pitchFamily="34" charset="0"/>
                        </a:rPr>
                        <a:t>la comida</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00B0F0"/>
                          </a:solidFill>
                          <a:latin typeface="Century Gothic" panose="020B0502020202020204" pitchFamily="34" charset="0"/>
                        </a:rPr>
                        <a:t>beber</a:t>
                      </a:r>
                      <a:endParaRPr lang="en-GB" sz="2800" b="1" dirty="0">
                        <a:solidFill>
                          <a:srgbClr val="00B0F0"/>
                        </a:solidFill>
                        <a:latin typeface="Century Gothic" panose="020B0502020202020204" pitchFamily="34" charset="0"/>
                      </a:endParaRPr>
                    </a:p>
                  </a:txBody>
                  <a:tcPr/>
                </a:tc>
                <a:tc>
                  <a:txBody>
                    <a:bodyPr/>
                    <a:lstStyle/>
                    <a:p>
                      <a:r>
                        <a:rPr lang="en-GB" sz="2800" b="1" dirty="0">
                          <a:solidFill>
                            <a:srgbClr val="00B0F0"/>
                          </a:solidFill>
                          <a:latin typeface="Century Gothic" panose="020B0502020202020204" pitchFamily="34" charset="0"/>
                        </a:rPr>
                        <a:t>comer</a:t>
                      </a:r>
                    </a:p>
                  </a:txBody>
                  <a:tcPr/>
                </a:tc>
                <a:tc>
                  <a:txBody>
                    <a:bodyPr/>
                    <a:lstStyle/>
                    <a:p>
                      <a:r>
                        <a:rPr lang="en-GB" sz="2400" b="1" dirty="0" err="1">
                          <a:solidFill>
                            <a:srgbClr val="00B0F0"/>
                          </a:solidFill>
                          <a:latin typeface="Century Gothic" panose="020B0502020202020204" pitchFamily="34" charset="0"/>
                        </a:rPr>
                        <a:t>el</a:t>
                      </a:r>
                      <a:r>
                        <a:rPr lang="en-GB" sz="2400" b="1" dirty="0">
                          <a:solidFill>
                            <a:srgbClr val="00B0F0"/>
                          </a:solidFill>
                          <a:latin typeface="Century Gothic" panose="020B0502020202020204" pitchFamily="34" charset="0"/>
                        </a:rPr>
                        <a:t> </a:t>
                      </a:r>
                      <a:r>
                        <a:rPr lang="en-GB" sz="2400" b="1" dirty="0" err="1">
                          <a:solidFill>
                            <a:srgbClr val="00B0F0"/>
                          </a:solidFill>
                          <a:latin typeface="Century Gothic" panose="020B0502020202020204" pitchFamily="34" charset="0"/>
                        </a:rPr>
                        <a:t>compañero</a:t>
                      </a:r>
                      <a:endParaRPr lang="en-GB" sz="2400" b="1" dirty="0">
                        <a:solidFill>
                          <a:srgbClr val="00B0F0"/>
                        </a:solidFill>
                        <a:latin typeface="Century Gothic" panose="020B0502020202020204" pitchFamily="34" charset="0"/>
                      </a:endParaRP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primo</a:t>
                      </a:r>
                    </a:p>
                  </a:txBody>
                  <a:tcPr/>
                </a:tc>
                <a:tc>
                  <a:txBody>
                    <a:bodyPr/>
                    <a:lstStyle/>
                    <a:p>
                      <a:r>
                        <a:rPr lang="en-GB" sz="2800" b="1" dirty="0">
                          <a:solidFill>
                            <a:srgbClr val="92D050"/>
                          </a:solidFill>
                          <a:latin typeface="Century Gothic" panose="020B0502020202020204" pitchFamily="34" charset="0"/>
                        </a:rPr>
                        <a:t>vas</a:t>
                      </a:r>
                    </a:p>
                  </a:txBody>
                  <a:tcPr/>
                </a:tc>
                <a:tc>
                  <a:txBody>
                    <a:bodyPr/>
                    <a:lstStyle/>
                    <a:p>
                      <a:r>
                        <a:rPr lang="en-GB" sz="3200" b="1" dirty="0" err="1">
                          <a:solidFill>
                            <a:srgbClr val="92D050"/>
                          </a:solidFill>
                          <a:latin typeface="Century Gothic" panose="020B0502020202020204" pitchFamily="34" charset="0"/>
                        </a:rPr>
                        <a:t>ir</a:t>
                      </a:r>
                      <a:endParaRPr lang="en-GB" sz="44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800" b="1" dirty="0">
                          <a:solidFill>
                            <a:srgbClr val="92D050"/>
                          </a:solidFill>
                          <a:latin typeface="Century Gothic" panose="020B0502020202020204" pitchFamily="34" charset="0"/>
                        </a:rPr>
                        <a:t>voy</a:t>
                      </a:r>
                      <a:endParaRPr lang="en-GB" sz="3200" b="1" dirty="0">
                        <a:solidFill>
                          <a:srgbClr val="92D050"/>
                        </a:solidFill>
                        <a:latin typeface="Century Gothic" panose="020B0502020202020204" pitchFamily="34" charset="0"/>
                      </a:endParaRPr>
                    </a:p>
                  </a:txBody>
                  <a:tcPr/>
                </a:tc>
                <a:tc>
                  <a:txBody>
                    <a:bodyPr/>
                    <a:lstStyle/>
                    <a:p>
                      <a:r>
                        <a:rPr lang="en-GB" sz="3200" b="1" dirty="0">
                          <a:solidFill>
                            <a:srgbClr val="92D050"/>
                          </a:solidFill>
                          <a:latin typeface="Century Gothic" panose="020B0502020202020204" pitchFamily="34" charset="0"/>
                        </a:rPr>
                        <a:t>la </a:t>
                      </a:r>
                      <a:r>
                        <a:rPr lang="en-GB" sz="3200" b="1" dirty="0" err="1">
                          <a:solidFill>
                            <a:srgbClr val="92D050"/>
                          </a:solidFill>
                          <a:latin typeface="Century Gothic" panose="020B0502020202020204" pitchFamily="34" charset="0"/>
                        </a:rPr>
                        <a:t>calle</a:t>
                      </a:r>
                      <a:endParaRPr lang="en-GB" sz="3200" b="1" dirty="0">
                        <a:solidFill>
                          <a:srgbClr val="92D050"/>
                        </a:solidFill>
                        <a:latin typeface="Century Gothic" panose="020B0502020202020204" pitchFamily="34" charset="0"/>
                      </a:endParaRPr>
                    </a:p>
                  </a:txBody>
                  <a:tcPr/>
                </a:tc>
                <a:tc>
                  <a:txBody>
                    <a:bodyPr/>
                    <a:lstStyle/>
                    <a:p>
                      <a:r>
                        <a:rPr lang="en-GB" sz="2800" b="1" dirty="0" err="1">
                          <a:solidFill>
                            <a:srgbClr val="92D050"/>
                          </a:solidFill>
                          <a:latin typeface="Century Gothic" panose="020B0502020202020204" pitchFamily="34" charset="0"/>
                        </a:rPr>
                        <a:t>el</a:t>
                      </a:r>
                      <a:r>
                        <a:rPr lang="en-GB" sz="2800" b="1" dirty="0">
                          <a:solidFill>
                            <a:srgbClr val="92D050"/>
                          </a:solidFill>
                          <a:latin typeface="Century Gothic" panose="020B0502020202020204" pitchFamily="34" charset="0"/>
                        </a:rPr>
                        <a:t> </a:t>
                      </a:r>
                      <a:r>
                        <a:rPr lang="en-GB" sz="2800" b="1" dirty="0" err="1">
                          <a:solidFill>
                            <a:srgbClr val="92D050"/>
                          </a:solidFill>
                          <a:latin typeface="Century Gothic" panose="020B0502020202020204" pitchFamily="34" charset="0"/>
                        </a:rPr>
                        <a:t>teatro</a:t>
                      </a:r>
                      <a:endParaRPr lang="en-GB" sz="2800" b="1" dirty="0">
                        <a:solidFill>
                          <a:srgbClr val="92D050"/>
                        </a:solidFill>
                        <a:latin typeface="Century Gothic" panose="020B0502020202020204" pitchFamily="34" charset="0"/>
                      </a:endParaRP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800" b="1" dirty="0" err="1">
                          <a:solidFill>
                            <a:srgbClr val="FF3399"/>
                          </a:solidFill>
                          <a:latin typeface="Century Gothic" panose="020B0502020202020204" pitchFamily="34" charset="0"/>
                        </a:rPr>
                        <a:t>haces</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natación</a:t>
                      </a:r>
                      <a:endParaRPr lang="en-GB" sz="2800" b="1" dirty="0">
                        <a:solidFill>
                          <a:srgbClr val="FF3399"/>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la </a:t>
                      </a:r>
                      <a:r>
                        <a:rPr lang="en-GB" sz="2800" b="1" dirty="0" err="1">
                          <a:solidFill>
                            <a:srgbClr val="FF3399"/>
                          </a:solidFill>
                          <a:latin typeface="Century Gothic" panose="020B0502020202020204" pitchFamily="34" charset="0"/>
                        </a:rPr>
                        <a:t>prueba</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800" b="1" dirty="0">
                          <a:solidFill>
                            <a:srgbClr val="FF3399"/>
                          </a:solidFill>
                          <a:latin typeface="Century Gothic" panose="020B0502020202020204" pitchFamily="34" charset="0"/>
                        </a:rPr>
                        <a:t>hago</a:t>
                      </a:r>
                    </a:p>
                  </a:txBody>
                  <a:tcPr/>
                </a:tc>
                <a:tc>
                  <a:txBody>
                    <a:bodyPr/>
                    <a:lstStyle/>
                    <a:p>
                      <a:r>
                        <a:rPr lang="en-GB" sz="2800" b="1" dirty="0">
                          <a:solidFill>
                            <a:srgbClr val="FF3399"/>
                          </a:solidFill>
                          <a:latin typeface="Century Gothic" panose="020B0502020202020204" pitchFamily="34" charset="0"/>
                        </a:rPr>
                        <a:t>hacer</a:t>
                      </a:r>
                    </a:p>
                  </a:txBody>
                  <a:tcPr/>
                </a:tc>
                <a:tc>
                  <a:txBody>
                    <a:bodyPr/>
                    <a:lstStyle/>
                    <a:p>
                      <a:r>
                        <a:rPr lang="en-GB" sz="2800" b="1" dirty="0" err="1">
                          <a:solidFill>
                            <a:srgbClr val="FF3399"/>
                          </a:solidFill>
                          <a:latin typeface="Century Gothic" panose="020B0502020202020204" pitchFamily="34" charset="0"/>
                        </a:rPr>
                        <a:t>el</a:t>
                      </a:r>
                      <a:r>
                        <a:rPr lang="en-GB" sz="2800" b="1" dirty="0">
                          <a:solidFill>
                            <a:srgbClr val="FF3399"/>
                          </a:solidFill>
                          <a:latin typeface="Century Gothic" panose="020B0502020202020204" pitchFamily="34" charset="0"/>
                        </a:rPr>
                        <a:t> </a:t>
                      </a:r>
                      <a:r>
                        <a:rPr lang="en-GB" sz="2800" b="1" dirty="0" err="1">
                          <a:solidFill>
                            <a:srgbClr val="FF3399"/>
                          </a:solidFill>
                          <a:latin typeface="Century Gothic" panose="020B0502020202020204" pitchFamily="34" charset="0"/>
                        </a:rPr>
                        <a:t>ciclismo</a:t>
                      </a:r>
                      <a:endParaRPr lang="en-GB" sz="2800" b="1" dirty="0">
                        <a:solidFill>
                          <a:srgbClr val="FF3399"/>
                        </a:solidFill>
                        <a:latin typeface="Century Gothic" panose="020B0502020202020204" pitchFamily="34" charset="0"/>
                      </a:endParaRPr>
                    </a:p>
                  </a:txBody>
                  <a:tcPr/>
                </a:tc>
                <a:extLst>
                  <a:ext uri="{0D108BD9-81ED-4DB2-BD59-A6C34878D82A}">
                    <a16:rowId xmlns:a16="http://schemas.microsoft.com/office/drawing/2014/main" val="3232139915"/>
                  </a:ext>
                </a:extLst>
              </a:tr>
            </a:tbl>
          </a:graphicData>
        </a:graphic>
      </p:graphicFrame>
      <p:pic>
        <p:nvPicPr>
          <p:cNvPr id="48" name="Picture 47">
            <a:extLst>
              <a:ext uri="{FF2B5EF4-FFF2-40B4-BE49-F238E27FC236}">
                <a16:creationId xmlns:a16="http://schemas.microsoft.com/office/drawing/2014/main" id="{FECD558B-59AB-40E1-9239-B2766DB2D5CF}"/>
              </a:ext>
            </a:extLst>
          </p:cNvPr>
          <p:cNvPicPr>
            <a:picLocks noChangeAspect="1"/>
          </p:cNvPicPr>
          <p:nvPr/>
        </p:nvPicPr>
        <p:blipFill>
          <a:blip r:embed="rId5"/>
          <a:stretch>
            <a:fillRect/>
          </a:stretch>
        </p:blipFill>
        <p:spPr>
          <a:xfrm>
            <a:off x="787209" y="2950162"/>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DD2162BD-9859-4961-B4B1-7393FFE276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93528" y="1380440"/>
            <a:ext cx="1186070" cy="1186070"/>
          </a:xfrm>
          <a:prstGeom prst="rect">
            <a:avLst/>
          </a:prstGeom>
        </p:spPr>
      </p:pic>
      <p:pic>
        <p:nvPicPr>
          <p:cNvPr id="50" name="Picture 49">
            <a:extLst>
              <a:ext uri="{FF2B5EF4-FFF2-40B4-BE49-F238E27FC236}">
                <a16:creationId xmlns:a16="http://schemas.microsoft.com/office/drawing/2014/main" id="{D8B13E2B-617D-4714-943B-A57E130FB263}"/>
              </a:ext>
            </a:extLst>
          </p:cNvPr>
          <p:cNvPicPr>
            <a:picLocks noChangeAspect="1"/>
          </p:cNvPicPr>
          <p:nvPr/>
        </p:nvPicPr>
        <p:blipFill>
          <a:blip r:embed="rId7"/>
          <a:stretch>
            <a:fillRect/>
          </a:stretch>
        </p:blipFill>
        <p:spPr>
          <a:xfrm>
            <a:off x="787209" y="4957676"/>
            <a:ext cx="1162417" cy="1101237"/>
          </a:xfrm>
          <a:prstGeom prst="rect">
            <a:avLst/>
          </a:prstGeom>
        </p:spPr>
      </p:pic>
      <p:sp>
        <p:nvSpPr>
          <p:cNvPr id="51" name="TextBox 50">
            <a:extLst>
              <a:ext uri="{FF2B5EF4-FFF2-40B4-BE49-F238E27FC236}">
                <a16:creationId xmlns:a16="http://schemas.microsoft.com/office/drawing/2014/main" id="{AA4DA468-0294-4D49-BBD1-6E8054D1C5DE}"/>
              </a:ext>
            </a:extLst>
          </p:cNvPr>
          <p:cNvSpPr txBox="1"/>
          <p:nvPr/>
        </p:nvSpPr>
        <p:spPr>
          <a:xfrm>
            <a:off x="1651250" y="594977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0273316F-BF61-4ECB-92BC-B436C641AE87}"/>
              </a:ext>
            </a:extLst>
          </p:cNvPr>
          <p:cNvSpPr txBox="1"/>
          <p:nvPr/>
        </p:nvSpPr>
        <p:spPr>
          <a:xfrm>
            <a:off x="1600865" y="3700109"/>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C398346B-6379-4FE6-8D35-B22D2C204C60}"/>
              </a:ext>
            </a:extLst>
          </p:cNvPr>
          <p:cNvSpPr txBox="1"/>
          <p:nvPr/>
        </p:nvSpPr>
        <p:spPr>
          <a:xfrm>
            <a:off x="1644792" y="2133010"/>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61FD9AC4-A821-4C02-A2B0-9B0C124FD38B}"/>
              </a:ext>
            </a:extLst>
          </p:cNvPr>
          <p:cNvSpPr txBox="1"/>
          <p:nvPr/>
        </p:nvSpPr>
        <p:spPr>
          <a:xfrm>
            <a:off x="2242281" y="620650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do, make</a:t>
            </a:r>
          </a:p>
        </p:txBody>
      </p:sp>
      <p:sp>
        <p:nvSpPr>
          <p:cNvPr id="55" name="TextBox 54">
            <a:extLst>
              <a:ext uri="{FF2B5EF4-FFF2-40B4-BE49-F238E27FC236}">
                <a16:creationId xmlns:a16="http://schemas.microsoft.com/office/drawing/2014/main" id="{01FDF8A7-13C4-4EDB-8458-850B90356D28}"/>
              </a:ext>
            </a:extLst>
          </p:cNvPr>
          <p:cNvSpPr txBox="1"/>
          <p:nvPr/>
        </p:nvSpPr>
        <p:spPr>
          <a:xfrm>
            <a:off x="4571318" y="622070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do, make</a:t>
            </a:r>
          </a:p>
        </p:txBody>
      </p:sp>
      <p:sp>
        <p:nvSpPr>
          <p:cNvPr id="56" name="TextBox 55">
            <a:extLst>
              <a:ext uri="{FF2B5EF4-FFF2-40B4-BE49-F238E27FC236}">
                <a16:creationId xmlns:a16="http://schemas.microsoft.com/office/drawing/2014/main" id="{1759C833-0C6D-48EC-B259-4591D680362A}"/>
              </a:ext>
            </a:extLst>
          </p:cNvPr>
          <p:cNvSpPr txBox="1"/>
          <p:nvPr/>
        </p:nvSpPr>
        <p:spPr>
          <a:xfrm>
            <a:off x="7503671" y="6225434"/>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cycling</a:t>
            </a:r>
          </a:p>
        </p:txBody>
      </p:sp>
      <p:sp>
        <p:nvSpPr>
          <p:cNvPr id="3" name="Google Shape;167;p2">
            <a:extLst>
              <a:ext uri="{FF2B5EF4-FFF2-40B4-BE49-F238E27FC236}">
                <a16:creationId xmlns:a16="http://schemas.microsoft.com/office/drawing/2014/main" id="{F01CF1BC-CA50-9547-3BD4-BB7B1E6BEA94}"/>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4EB76DA7-0A29-8D6F-3ABF-D317DC0E65D6}"/>
              </a:ext>
            </a:extLst>
          </p:cNvPr>
          <p:cNvSpPr txBox="1"/>
          <p:nvPr/>
        </p:nvSpPr>
        <p:spPr>
          <a:xfrm>
            <a:off x="2242281" y="5262808"/>
            <a:ext cx="26782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do, make</a:t>
            </a:r>
          </a:p>
        </p:txBody>
      </p:sp>
      <p:sp>
        <p:nvSpPr>
          <p:cNvPr id="7" name="TextBox 6">
            <a:extLst>
              <a:ext uri="{FF2B5EF4-FFF2-40B4-BE49-F238E27FC236}">
                <a16:creationId xmlns:a16="http://schemas.microsoft.com/office/drawing/2014/main" id="{B9F49DC4-6C42-D17C-AD44-2DC3AD2C03D8}"/>
              </a:ext>
            </a:extLst>
          </p:cNvPr>
          <p:cNvSpPr txBox="1"/>
          <p:nvPr/>
        </p:nvSpPr>
        <p:spPr>
          <a:xfrm>
            <a:off x="4633526" y="5231617"/>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swimming</a:t>
            </a:r>
          </a:p>
        </p:txBody>
      </p:sp>
      <p:sp>
        <p:nvSpPr>
          <p:cNvPr id="8" name="TextBox 7">
            <a:extLst>
              <a:ext uri="{FF2B5EF4-FFF2-40B4-BE49-F238E27FC236}">
                <a16:creationId xmlns:a16="http://schemas.microsoft.com/office/drawing/2014/main" id="{FDEFFF11-763B-630E-D640-9C32B975F5C3}"/>
              </a:ext>
            </a:extLst>
          </p:cNvPr>
          <p:cNvSpPr txBox="1"/>
          <p:nvPr/>
        </p:nvSpPr>
        <p:spPr>
          <a:xfrm>
            <a:off x="7524528" y="5254670"/>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test</a:t>
            </a:r>
          </a:p>
        </p:txBody>
      </p:sp>
      <p:sp>
        <p:nvSpPr>
          <p:cNvPr id="17" name="TextBox 16">
            <a:extLst>
              <a:ext uri="{FF2B5EF4-FFF2-40B4-BE49-F238E27FC236}">
                <a16:creationId xmlns:a16="http://schemas.microsoft.com/office/drawing/2014/main" id="{F5A71A84-1F85-25C8-89E7-50F7DB27B54E}"/>
              </a:ext>
            </a:extLst>
          </p:cNvPr>
          <p:cNvSpPr txBox="1"/>
          <p:nvPr/>
        </p:nvSpPr>
        <p:spPr>
          <a:xfrm>
            <a:off x="2310835" y="4276686"/>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I go</a:t>
            </a:r>
          </a:p>
        </p:txBody>
      </p:sp>
      <p:sp>
        <p:nvSpPr>
          <p:cNvPr id="18" name="TextBox 17">
            <a:extLst>
              <a:ext uri="{FF2B5EF4-FFF2-40B4-BE49-F238E27FC236}">
                <a16:creationId xmlns:a16="http://schemas.microsoft.com/office/drawing/2014/main" id="{33AAA95A-B009-1575-BFBD-63A80C0C8DCC}"/>
              </a:ext>
            </a:extLst>
          </p:cNvPr>
          <p:cNvSpPr txBox="1"/>
          <p:nvPr/>
        </p:nvSpPr>
        <p:spPr>
          <a:xfrm>
            <a:off x="4633526" y="4296635"/>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street</a:t>
            </a:r>
          </a:p>
        </p:txBody>
      </p:sp>
      <p:sp>
        <p:nvSpPr>
          <p:cNvPr id="21" name="TextBox 20">
            <a:extLst>
              <a:ext uri="{FF2B5EF4-FFF2-40B4-BE49-F238E27FC236}">
                <a16:creationId xmlns:a16="http://schemas.microsoft.com/office/drawing/2014/main" id="{B41AC576-0B3A-6EE9-769D-7C8D5C0AE804}"/>
              </a:ext>
            </a:extLst>
          </p:cNvPr>
          <p:cNvSpPr txBox="1"/>
          <p:nvPr/>
        </p:nvSpPr>
        <p:spPr>
          <a:xfrm>
            <a:off x="7536773" y="430167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theatre</a:t>
            </a:r>
          </a:p>
        </p:txBody>
      </p:sp>
      <p:sp>
        <p:nvSpPr>
          <p:cNvPr id="22" name="TextBox 21">
            <a:extLst>
              <a:ext uri="{FF2B5EF4-FFF2-40B4-BE49-F238E27FC236}">
                <a16:creationId xmlns:a16="http://schemas.microsoft.com/office/drawing/2014/main" id="{D5E8D4DF-CDDA-6B1B-8E84-80FA89454106}"/>
              </a:ext>
            </a:extLst>
          </p:cNvPr>
          <p:cNvSpPr txBox="1"/>
          <p:nvPr/>
        </p:nvSpPr>
        <p:spPr>
          <a:xfrm>
            <a:off x="2249753" y="3396333"/>
            <a:ext cx="2678223"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male cousin</a:t>
            </a:r>
          </a:p>
        </p:txBody>
      </p:sp>
      <p:sp>
        <p:nvSpPr>
          <p:cNvPr id="23" name="TextBox 22">
            <a:extLst>
              <a:ext uri="{FF2B5EF4-FFF2-40B4-BE49-F238E27FC236}">
                <a16:creationId xmlns:a16="http://schemas.microsoft.com/office/drawing/2014/main" id="{16068E93-4356-AE73-BC8A-696BF518D58E}"/>
              </a:ext>
            </a:extLst>
          </p:cNvPr>
          <p:cNvSpPr txBox="1"/>
          <p:nvPr/>
        </p:nvSpPr>
        <p:spPr>
          <a:xfrm>
            <a:off x="4633525" y="334567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you go</a:t>
            </a:r>
          </a:p>
        </p:txBody>
      </p:sp>
      <p:sp>
        <p:nvSpPr>
          <p:cNvPr id="24" name="TextBox 23">
            <a:extLst>
              <a:ext uri="{FF2B5EF4-FFF2-40B4-BE49-F238E27FC236}">
                <a16:creationId xmlns:a16="http://schemas.microsoft.com/office/drawing/2014/main" id="{9A222909-97C8-9E42-71B3-5464C94535D4}"/>
              </a:ext>
            </a:extLst>
          </p:cNvPr>
          <p:cNvSpPr txBox="1"/>
          <p:nvPr/>
        </p:nvSpPr>
        <p:spPr>
          <a:xfrm>
            <a:off x="7427471" y="338727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go, going</a:t>
            </a:r>
          </a:p>
        </p:txBody>
      </p:sp>
      <p:sp>
        <p:nvSpPr>
          <p:cNvPr id="26" name="TextBox 25">
            <a:extLst>
              <a:ext uri="{FF2B5EF4-FFF2-40B4-BE49-F238E27FC236}">
                <a16:creationId xmlns:a16="http://schemas.microsoft.com/office/drawing/2014/main" id="{31C4EBE1-3A05-7A30-D605-438A0D9EFA7A}"/>
              </a:ext>
            </a:extLst>
          </p:cNvPr>
          <p:cNvSpPr txBox="1"/>
          <p:nvPr/>
        </p:nvSpPr>
        <p:spPr>
          <a:xfrm>
            <a:off x="2263136" y="2359739"/>
            <a:ext cx="2730951"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drink, drinking</a:t>
            </a:r>
          </a:p>
        </p:txBody>
      </p:sp>
      <p:sp>
        <p:nvSpPr>
          <p:cNvPr id="27" name="TextBox 26">
            <a:extLst>
              <a:ext uri="{FF2B5EF4-FFF2-40B4-BE49-F238E27FC236}">
                <a16:creationId xmlns:a16="http://schemas.microsoft.com/office/drawing/2014/main" id="{48AD09FC-32DD-FF66-903A-5DA31D2A3AEF}"/>
              </a:ext>
            </a:extLst>
          </p:cNvPr>
          <p:cNvSpPr txBox="1"/>
          <p:nvPr/>
        </p:nvSpPr>
        <p:spPr>
          <a:xfrm>
            <a:off x="4633524" y="235449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eat, eating</a:t>
            </a:r>
          </a:p>
        </p:txBody>
      </p:sp>
      <p:sp>
        <p:nvSpPr>
          <p:cNvPr id="29" name="TextBox 28">
            <a:extLst>
              <a:ext uri="{FF2B5EF4-FFF2-40B4-BE49-F238E27FC236}">
                <a16:creationId xmlns:a16="http://schemas.microsoft.com/office/drawing/2014/main" id="{8F3537FC-CC3C-D917-A1AC-CD5598B6BDCB}"/>
              </a:ext>
            </a:extLst>
          </p:cNvPr>
          <p:cNvSpPr txBox="1"/>
          <p:nvPr/>
        </p:nvSpPr>
        <p:spPr>
          <a:xfrm>
            <a:off x="7503670" y="2404362"/>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(male) partner</a:t>
            </a:r>
          </a:p>
        </p:txBody>
      </p:sp>
      <p:sp>
        <p:nvSpPr>
          <p:cNvPr id="30" name="TextBox 29">
            <a:extLst>
              <a:ext uri="{FF2B5EF4-FFF2-40B4-BE49-F238E27FC236}">
                <a16:creationId xmlns:a16="http://schemas.microsoft.com/office/drawing/2014/main" id="{AF8152F7-8637-880D-9866-A33D0A3286F2}"/>
              </a:ext>
            </a:extLst>
          </p:cNvPr>
          <p:cNvSpPr txBox="1"/>
          <p:nvPr/>
        </p:nvSpPr>
        <p:spPr>
          <a:xfrm>
            <a:off x="2249753" y="1536872"/>
            <a:ext cx="2678223"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to learn, learning</a:t>
            </a:r>
          </a:p>
        </p:txBody>
      </p:sp>
      <p:sp>
        <p:nvSpPr>
          <p:cNvPr id="31" name="TextBox 30">
            <a:extLst>
              <a:ext uri="{FF2B5EF4-FFF2-40B4-BE49-F238E27FC236}">
                <a16:creationId xmlns:a16="http://schemas.microsoft.com/office/drawing/2014/main" id="{A8517061-209D-F66D-D9B1-37CA04D4AB36}"/>
              </a:ext>
            </a:extLst>
          </p:cNvPr>
          <p:cNvSpPr txBox="1"/>
          <p:nvPr/>
        </p:nvSpPr>
        <p:spPr>
          <a:xfrm>
            <a:off x="4654379" y="1493329"/>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classroom</a:t>
            </a:r>
          </a:p>
        </p:txBody>
      </p:sp>
      <p:sp>
        <p:nvSpPr>
          <p:cNvPr id="32" name="TextBox 31">
            <a:extLst>
              <a:ext uri="{FF2B5EF4-FFF2-40B4-BE49-F238E27FC236}">
                <a16:creationId xmlns:a16="http://schemas.microsoft.com/office/drawing/2014/main" id="{D60F7AC4-7CCE-89ED-747E-9BE14794D3EF}"/>
              </a:ext>
            </a:extLst>
          </p:cNvPr>
          <p:cNvSpPr txBox="1"/>
          <p:nvPr/>
        </p:nvSpPr>
        <p:spPr>
          <a:xfrm>
            <a:off x="7537622" y="1529127"/>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food</a:t>
            </a:r>
          </a:p>
        </p:txBody>
      </p:sp>
    </p:spTree>
    <p:extLst>
      <p:ext uri="{BB962C8B-B14F-4D97-AF65-F5344CB8AC3E}">
        <p14:creationId xmlns:p14="http://schemas.microsoft.com/office/powerpoint/2010/main" val="1614989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7"/>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8"/>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2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6"/>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27"/>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9"/>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30"/>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6" grpId="0"/>
      <p:bldP spid="7" grpId="0"/>
      <p:bldP spid="8" grpId="0"/>
      <p:bldP spid="17" grpId="0"/>
      <p:bldP spid="18" grpId="0"/>
      <p:bldP spid="21" grpId="0"/>
      <p:bldP spid="22" grpId="0"/>
      <p:bldP spid="23" grpId="0"/>
      <p:bldP spid="24" grpId="0"/>
      <p:bldP spid="26" grpId="0"/>
      <p:bldP spid="27" grpId="0"/>
      <p:bldP spid="29" grpId="0"/>
      <p:bldP spid="30" grpId="0"/>
      <p:bldP spid="31" grpId="0"/>
      <p:bldP spid="3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Table 3">
            <a:extLst>
              <a:ext uri="{FF2B5EF4-FFF2-40B4-BE49-F238E27FC236}">
                <a16:creationId xmlns:a16="http://schemas.microsoft.com/office/drawing/2014/main" id="{59044B7E-A606-4517-888F-8FEAFEDC3E4A}"/>
              </a:ext>
            </a:extLst>
          </p:cNvPr>
          <p:cNvGraphicFramePr>
            <a:graphicFrameLocks noGrp="1"/>
          </p:cNvGraphicFramePr>
          <p:nvPr/>
        </p:nvGraphicFramePr>
        <p:xfrm>
          <a:off x="219316" y="825678"/>
          <a:ext cx="9776454" cy="5746570"/>
        </p:xfrm>
        <a:graphic>
          <a:graphicData uri="http://schemas.openxmlformats.org/drawingml/2006/table">
            <a:tbl>
              <a:tblPr firstRow="1" bandRow="1"/>
              <a:tblGrid>
                <a:gridCol w="606863">
                  <a:extLst>
                    <a:ext uri="{9D8B030D-6E8A-4147-A177-3AD203B41FA5}">
                      <a16:colId xmlns:a16="http://schemas.microsoft.com/office/drawing/2014/main" val="3410826006"/>
                    </a:ext>
                  </a:extLst>
                </a:gridCol>
                <a:gridCol w="9169591">
                  <a:extLst>
                    <a:ext uri="{9D8B030D-6E8A-4147-A177-3AD203B41FA5}">
                      <a16:colId xmlns:a16="http://schemas.microsoft.com/office/drawing/2014/main" val="3649610438"/>
                    </a:ext>
                  </a:extLst>
                </a:gridCol>
              </a:tblGrid>
              <a:tr h="574657">
                <a:tc rowSpan="2">
                  <a:txBody>
                    <a:bodyPr/>
                    <a:lstStyle/>
                    <a:p>
                      <a:pPr algn="ctr"/>
                      <a:endParaRPr lang="en-GB" sz="2800" b="1" dirty="0">
                        <a:solidFill>
                          <a:srgbClr val="002060"/>
                        </a:solidFill>
                        <a:latin typeface="Century Gothic" panose="020B0502020202020204" pitchFamily="34" charset="0"/>
                      </a:endParaRPr>
                    </a:p>
                  </a:txBody>
                  <a:tcPr anchor="ctr"/>
                </a:tc>
                <a:tc>
                  <a:txBody>
                    <a:bodyPr/>
                    <a:lstStyle/>
                    <a:p>
                      <a:pPr algn="l"/>
                      <a:r>
                        <a:rPr lang="en-GB" sz="2800" dirty="0">
                          <a:solidFill>
                            <a:srgbClr val="002060"/>
                          </a:solidFill>
                          <a:latin typeface="Century Gothic" panose="020B0502020202020204" pitchFamily="34" charset="0"/>
                        </a:rPr>
                        <a:t>Sofía does exercise in the morning  .</a:t>
                      </a:r>
                    </a:p>
                  </a:txBody>
                  <a:tcPr/>
                </a:tc>
                <a:extLst>
                  <a:ext uri="{0D108BD9-81ED-4DB2-BD59-A6C34878D82A}">
                    <a16:rowId xmlns:a16="http://schemas.microsoft.com/office/drawing/2014/main" val="3583804483"/>
                  </a:ext>
                </a:extLst>
              </a:tr>
              <a:tr h="574657">
                <a:tc vMerge="1">
                  <a:txBody>
                    <a:bodyPr/>
                    <a:lstStyle/>
                    <a:p>
                      <a:endParaRPr lang="en-GB" sz="2800" dirty="0">
                        <a:solidFill>
                          <a:srgbClr val="002060"/>
                        </a:solidFill>
                        <a:latin typeface="Century Gothic" panose="020B0502020202020204" pitchFamily="34" charset="0"/>
                      </a:endParaRPr>
                    </a:p>
                  </a:txBody>
                  <a:tcPr/>
                </a:tc>
                <a:tc>
                  <a:txBody>
                    <a:bodyPr/>
                    <a:lstStyle/>
                    <a:p>
                      <a:pPr algn="l"/>
                      <a:r>
                        <a:rPr lang="en-GB" sz="2800" dirty="0">
                          <a:solidFill>
                            <a:srgbClr val="002060"/>
                          </a:solidFill>
                          <a:latin typeface="Century Gothic" panose="020B0502020202020204" pitchFamily="34" charset="0"/>
                        </a:rPr>
                        <a:t>Sofía hace </a:t>
                      </a:r>
                      <a:r>
                        <a:rPr lang="en-GB" sz="2800" dirty="0" err="1">
                          <a:solidFill>
                            <a:srgbClr val="002060"/>
                          </a:solidFill>
                          <a:latin typeface="Century Gothic" panose="020B0502020202020204" pitchFamily="34" charset="0"/>
                        </a:rPr>
                        <a:t>ejercicio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por</a:t>
                      </a:r>
                      <a:r>
                        <a:rPr lang="en-GB" sz="2800" dirty="0">
                          <a:solidFill>
                            <a:srgbClr val="002060"/>
                          </a:solidFill>
                          <a:latin typeface="Century Gothic" panose="020B0502020202020204" pitchFamily="34" charset="0"/>
                        </a:rPr>
                        <a:t> la </a:t>
                      </a:r>
                      <a:r>
                        <a:rPr lang="en-GB" sz="2800" dirty="0" err="1">
                          <a:solidFill>
                            <a:srgbClr val="002060"/>
                          </a:solidFill>
                          <a:latin typeface="Century Gothic" panose="020B0502020202020204" pitchFamily="34" charset="0"/>
                        </a:rPr>
                        <a:t>tarde</a:t>
                      </a:r>
                      <a:r>
                        <a:rPr lang="en-GB" sz="2800" dirty="0">
                          <a:solidFill>
                            <a:srgbClr val="002060"/>
                          </a:solidFill>
                          <a:latin typeface="Century Gothic" panose="020B0502020202020204" pitchFamily="34" charset="0"/>
                        </a:rPr>
                        <a:t>.</a:t>
                      </a:r>
                    </a:p>
                  </a:txBody>
                  <a:tcPr anchor="ctr"/>
                </a:tc>
                <a:extLst>
                  <a:ext uri="{0D108BD9-81ED-4DB2-BD59-A6C34878D82A}">
                    <a16:rowId xmlns:a16="http://schemas.microsoft.com/office/drawing/2014/main" val="4278261731"/>
                  </a:ext>
                </a:extLst>
              </a:tr>
              <a:tr h="574657">
                <a:tc rowSpan="2">
                  <a:txBody>
                    <a:bodyPr/>
                    <a:lstStyle/>
                    <a:p>
                      <a:pPr algn="ctr"/>
                      <a:endParaRPr lang="en-GB" sz="2800" b="1" dirty="0">
                        <a:solidFill>
                          <a:srgbClr val="002060"/>
                        </a:solidFill>
                        <a:latin typeface="Century Gothic" panose="020B0502020202020204" pitchFamily="34" charset="0"/>
                      </a:endParaRPr>
                    </a:p>
                  </a:txBody>
                  <a:tcPr anchor="ctr"/>
                </a:tc>
                <a:tc>
                  <a:txBody>
                    <a:bodyPr/>
                    <a:lstStyle/>
                    <a:p>
                      <a:pPr algn="l"/>
                      <a:r>
                        <a:rPr lang="en-GB" sz="2800" dirty="0">
                          <a:solidFill>
                            <a:srgbClr val="002060"/>
                          </a:solidFill>
                          <a:latin typeface="Century Gothic" panose="020B0502020202020204" pitchFamily="34" charset="0"/>
                        </a:rPr>
                        <a:t>She  often does a race.</a:t>
                      </a:r>
                    </a:p>
                  </a:txBody>
                  <a:tcPr anchor="ctr"/>
                </a:tc>
                <a:extLst>
                  <a:ext uri="{0D108BD9-81ED-4DB2-BD59-A6C34878D82A}">
                    <a16:rowId xmlns:a16="http://schemas.microsoft.com/office/drawing/2014/main" val="1216551522"/>
                  </a:ext>
                </a:extLst>
              </a:tr>
              <a:tr h="574657">
                <a:tc vMerge="1">
                  <a:txBody>
                    <a:bodyPr/>
                    <a:lstStyle/>
                    <a:p>
                      <a:endParaRPr lang="en-GB" sz="2800" dirty="0">
                        <a:solidFill>
                          <a:srgbClr val="002060"/>
                        </a:solidFill>
                        <a:latin typeface="Century Gothic" panose="020B0502020202020204" pitchFamily="34" charset="0"/>
                      </a:endParaRPr>
                    </a:p>
                  </a:txBody>
                  <a:tcPr/>
                </a:tc>
                <a:tc>
                  <a:txBody>
                    <a:bodyPr/>
                    <a:lstStyle/>
                    <a:p>
                      <a:pPr algn="l"/>
                      <a:r>
                        <a:rPr lang="en-GB" sz="2800" dirty="0">
                          <a:solidFill>
                            <a:srgbClr val="002060"/>
                          </a:solidFill>
                          <a:latin typeface="Century Gothic" panose="020B0502020202020204" pitchFamily="34" charset="0"/>
                        </a:rPr>
                        <a:t>Hago </a:t>
                      </a:r>
                      <a:r>
                        <a:rPr lang="en-GB" sz="2800" dirty="0" err="1">
                          <a:solidFill>
                            <a:srgbClr val="002060"/>
                          </a:solidFill>
                          <a:latin typeface="Century Gothic" panose="020B0502020202020204" pitchFamily="34" charset="0"/>
                        </a:rPr>
                        <a:t>una</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carrera</a:t>
                      </a:r>
                      <a:r>
                        <a:rPr lang="en-GB" sz="2800" dirty="0">
                          <a:solidFill>
                            <a:srgbClr val="002060"/>
                          </a:solidFill>
                          <a:latin typeface="Century Gothic" panose="020B0502020202020204" pitchFamily="34" charset="0"/>
                        </a:rPr>
                        <a:t> a menudo.</a:t>
                      </a:r>
                    </a:p>
                  </a:txBody>
                  <a:tcPr anchor="ctr"/>
                </a:tc>
                <a:extLst>
                  <a:ext uri="{0D108BD9-81ED-4DB2-BD59-A6C34878D82A}">
                    <a16:rowId xmlns:a16="http://schemas.microsoft.com/office/drawing/2014/main" val="1394465141"/>
                  </a:ext>
                </a:extLst>
              </a:tr>
              <a:tr h="57465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dirty="0">
                        <a:solidFill>
                          <a:srgbClr val="002060"/>
                        </a:solidFill>
                        <a:latin typeface="Century Gothic" panose="020B0502020202020204" pitchFamily="34" charset="0"/>
                      </a:endParaRPr>
                    </a:p>
                  </a:txBody>
                  <a:tcPr anchor="ctr"/>
                </a:tc>
                <a:tc>
                  <a:txBody>
                    <a:bodyPr/>
                    <a:lstStyle/>
                    <a:p>
                      <a:pPr algn="l"/>
                      <a:r>
                        <a:rPr lang="en-GB" sz="2800" dirty="0">
                          <a:solidFill>
                            <a:srgbClr val="002060"/>
                          </a:solidFill>
                          <a:latin typeface="Century Gothic" panose="020B0502020202020204" pitchFamily="34" charset="0"/>
                        </a:rPr>
                        <a:t>I   go   swimming with  friends.</a:t>
                      </a:r>
                    </a:p>
                  </a:txBody>
                  <a:tcPr anchor="ctr"/>
                </a:tc>
                <a:extLst>
                  <a:ext uri="{0D108BD9-81ED-4DB2-BD59-A6C34878D82A}">
                    <a16:rowId xmlns:a16="http://schemas.microsoft.com/office/drawing/2014/main" val="3471189856"/>
                  </a:ext>
                </a:extLst>
              </a:tr>
              <a:tr h="574657">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800" dirty="0">
                        <a:solidFill>
                          <a:srgbClr val="002060"/>
                        </a:solidFill>
                        <a:latin typeface="Century Gothic" panose="020B0502020202020204" pitchFamily="34" charset="0"/>
                      </a:endParaRPr>
                    </a:p>
                  </a:txBody>
                  <a:tcPr/>
                </a:tc>
                <a:tc>
                  <a:txBody>
                    <a:bodyPr/>
                    <a:lstStyle/>
                    <a:p>
                      <a:pPr algn="l"/>
                      <a:r>
                        <a:rPr lang="en-GB" sz="2800" dirty="0">
                          <a:solidFill>
                            <a:srgbClr val="002060"/>
                          </a:solidFill>
                          <a:latin typeface="Century Gothic" panose="020B0502020202020204" pitchFamily="34" charset="0"/>
                        </a:rPr>
                        <a:t>Haces </a:t>
                      </a:r>
                      <a:r>
                        <a:rPr lang="en-GB" sz="2800" dirty="0" err="1">
                          <a:solidFill>
                            <a:srgbClr val="002060"/>
                          </a:solidFill>
                          <a:latin typeface="Century Gothic" panose="020B0502020202020204" pitchFamily="34" charset="0"/>
                        </a:rPr>
                        <a:t>natación</a:t>
                      </a:r>
                      <a:r>
                        <a:rPr lang="en-GB" sz="2800" dirty="0">
                          <a:solidFill>
                            <a:srgbClr val="002060"/>
                          </a:solidFill>
                          <a:latin typeface="Century Gothic" panose="020B0502020202020204" pitchFamily="34" charset="0"/>
                        </a:rPr>
                        <a:t> con amigos.</a:t>
                      </a:r>
                    </a:p>
                  </a:txBody>
                  <a:tcPr anchor="ctr"/>
                </a:tc>
                <a:extLst>
                  <a:ext uri="{0D108BD9-81ED-4DB2-BD59-A6C34878D82A}">
                    <a16:rowId xmlns:a16="http://schemas.microsoft.com/office/drawing/2014/main" val="698122830"/>
                  </a:ext>
                </a:extLst>
              </a:tr>
              <a:tr h="57465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dirty="0">
                        <a:solidFill>
                          <a:srgbClr val="002060"/>
                        </a:solidFill>
                        <a:latin typeface="Century Gothic" panose="020B0502020202020204" pitchFamily="34" charset="0"/>
                      </a:endParaRPr>
                    </a:p>
                  </a:txBody>
                  <a:tcPr anchor="ct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GB" sz="2800" dirty="0">
                          <a:solidFill>
                            <a:srgbClr val="002060"/>
                          </a:solidFill>
                          <a:latin typeface="Century Gothic" panose="020B0502020202020204" pitchFamily="34" charset="0"/>
                        </a:rPr>
                        <a:t>I never   make my bed.</a:t>
                      </a:r>
                    </a:p>
                  </a:txBody>
                  <a:tcPr anchor="ctr"/>
                </a:tc>
                <a:extLst>
                  <a:ext uri="{0D108BD9-81ED-4DB2-BD59-A6C34878D82A}">
                    <a16:rowId xmlns:a16="http://schemas.microsoft.com/office/drawing/2014/main" val="286993936"/>
                  </a:ext>
                </a:extLst>
              </a:tr>
              <a:tr h="574657">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800" dirty="0">
                        <a:solidFill>
                          <a:srgbClr val="002060"/>
                        </a:solidFill>
                        <a:latin typeface="Century Gothic" panose="020B0502020202020204" pitchFamily="34" charset="0"/>
                      </a:endParaRPr>
                    </a:p>
                  </a:txBody>
                  <a:tcPr/>
                </a:tc>
                <a:tc>
                  <a:txBody>
                    <a:bodyPr/>
                    <a:lstStyle/>
                    <a:p>
                      <a:pPr algn="l"/>
                      <a:r>
                        <a:rPr lang="en-GB" sz="2800" dirty="0" err="1">
                          <a:solidFill>
                            <a:srgbClr val="002060"/>
                          </a:solidFill>
                          <a:latin typeface="Century Gothic" panose="020B0502020202020204" pitchFamily="34" charset="0"/>
                        </a:rPr>
                        <a:t>Siempre</a:t>
                      </a:r>
                      <a:r>
                        <a:rPr lang="en-GB" sz="2800" dirty="0">
                          <a:solidFill>
                            <a:srgbClr val="002060"/>
                          </a:solidFill>
                          <a:latin typeface="Century Gothic" panose="020B0502020202020204" pitchFamily="34" charset="0"/>
                        </a:rPr>
                        <a:t> hago mi </a:t>
                      </a:r>
                      <a:r>
                        <a:rPr lang="en-GB" sz="2800" dirty="0" err="1">
                          <a:solidFill>
                            <a:srgbClr val="002060"/>
                          </a:solidFill>
                          <a:latin typeface="Century Gothic" panose="020B0502020202020204" pitchFamily="34" charset="0"/>
                        </a:rPr>
                        <a:t>cama</a:t>
                      </a:r>
                      <a:r>
                        <a:rPr lang="en-GB" sz="2800" dirty="0">
                          <a:solidFill>
                            <a:srgbClr val="002060"/>
                          </a:solidFill>
                          <a:latin typeface="Century Gothic" panose="020B0502020202020204" pitchFamily="34" charset="0"/>
                        </a:rPr>
                        <a:t>. </a:t>
                      </a:r>
                    </a:p>
                  </a:txBody>
                  <a:tcPr anchor="b"/>
                </a:tc>
                <a:extLst>
                  <a:ext uri="{0D108BD9-81ED-4DB2-BD59-A6C34878D82A}">
                    <a16:rowId xmlns:a16="http://schemas.microsoft.com/office/drawing/2014/main" val="1830444491"/>
                  </a:ext>
                </a:extLst>
              </a:tr>
              <a:tr h="574657">
                <a:tc row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dirty="0">
                        <a:solidFill>
                          <a:srgbClr val="002060"/>
                        </a:solidFill>
                        <a:latin typeface="Century Gothic" panose="020B0502020202020204" pitchFamily="34" charset="0"/>
                      </a:endParaRPr>
                    </a:p>
                  </a:txBody>
                  <a:tcPr anchor="ctr"/>
                </a:tc>
                <a:tc>
                  <a:txBody>
                    <a:bodyPr/>
                    <a:lstStyle/>
                    <a:p>
                      <a:pPr algn="l"/>
                      <a:r>
                        <a:rPr lang="en-GB" sz="2800" dirty="0">
                          <a:solidFill>
                            <a:srgbClr val="002060"/>
                          </a:solidFill>
                          <a:latin typeface="Century Gothic" panose="020B0502020202020204" pitchFamily="34" charset="0"/>
                        </a:rPr>
                        <a:t>Do you do drawings on Saturday morning?</a:t>
                      </a:r>
                    </a:p>
                  </a:txBody>
                  <a:tcPr anchor="b"/>
                </a:tc>
                <a:extLst>
                  <a:ext uri="{0D108BD9-81ED-4DB2-BD59-A6C34878D82A}">
                    <a16:rowId xmlns:a16="http://schemas.microsoft.com/office/drawing/2014/main" val="1335796667"/>
                  </a:ext>
                </a:extLst>
              </a:tr>
              <a:tr h="574657">
                <a:tc v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lang="en-GB" sz="2800" b="1"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800" dirty="0">
                          <a:solidFill>
                            <a:srgbClr val="002060"/>
                          </a:solidFill>
                          <a:latin typeface="Century Gothic" panose="020B0502020202020204" pitchFamily="34" charset="0"/>
                        </a:rPr>
                        <a:t>¿Haces </a:t>
                      </a:r>
                      <a:r>
                        <a:rPr lang="en-GB" sz="2800" dirty="0" err="1">
                          <a:solidFill>
                            <a:srgbClr val="002060"/>
                          </a:solidFill>
                          <a:latin typeface="Century Gothic" panose="020B0502020202020204" pitchFamily="34" charset="0"/>
                        </a:rPr>
                        <a:t>ciclismo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el</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sábado</a:t>
                      </a:r>
                      <a:r>
                        <a:rPr lang="en-GB" sz="2800" dirty="0">
                          <a:solidFill>
                            <a:srgbClr val="002060"/>
                          </a:solidFill>
                          <a:latin typeface="Century Gothic" panose="020B0502020202020204" pitchFamily="34" charset="0"/>
                        </a:rPr>
                        <a:t> </a:t>
                      </a:r>
                      <a:r>
                        <a:rPr lang="en-GB" sz="2800" dirty="0" err="1">
                          <a:solidFill>
                            <a:srgbClr val="002060"/>
                          </a:solidFill>
                          <a:latin typeface="Century Gothic" panose="020B0502020202020204" pitchFamily="34" charset="0"/>
                        </a:rPr>
                        <a:t>por</a:t>
                      </a:r>
                      <a:r>
                        <a:rPr lang="en-GB" sz="2800" dirty="0">
                          <a:solidFill>
                            <a:srgbClr val="002060"/>
                          </a:solidFill>
                          <a:latin typeface="Century Gothic" panose="020B0502020202020204" pitchFamily="34" charset="0"/>
                        </a:rPr>
                        <a:t> la mañana?</a:t>
                      </a:r>
                    </a:p>
                  </a:txBody>
                  <a:tcPr anchor="b"/>
                </a:tc>
                <a:extLst>
                  <a:ext uri="{0D108BD9-81ED-4DB2-BD59-A6C34878D82A}">
                    <a16:rowId xmlns:a16="http://schemas.microsoft.com/office/drawing/2014/main" val="4209857964"/>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1" y="87041"/>
            <a:ext cx="2237996"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3: </a:t>
            </a:r>
            <a:endParaRPr lang="en-GB" sz="2800" dirty="0">
              <a:latin typeface="Century Gothic" panose="020B0502020202020204" pitchFamily="34" charset="0"/>
            </a:endParaRPr>
          </a:p>
        </p:txBody>
      </p:sp>
      <p:sp>
        <p:nvSpPr>
          <p:cNvPr id="3" name="TextBox 2">
            <a:extLst>
              <a:ext uri="{FF2B5EF4-FFF2-40B4-BE49-F238E27FC236}">
                <a16:creationId xmlns:a16="http://schemas.microsoft.com/office/drawing/2014/main" id="{123B9816-AE73-4C4E-9D29-F8532F7CFC53}"/>
              </a:ext>
            </a:extLst>
          </p:cNvPr>
          <p:cNvSpPr txBox="1"/>
          <p:nvPr/>
        </p:nvSpPr>
        <p:spPr>
          <a:xfrm>
            <a:off x="5283538" y="837075"/>
            <a:ext cx="204687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afternoon.</a:t>
            </a:r>
          </a:p>
        </p:txBody>
      </p:sp>
      <p:sp>
        <p:nvSpPr>
          <p:cNvPr id="4" name="TextBox 3">
            <a:extLst>
              <a:ext uri="{FF2B5EF4-FFF2-40B4-BE49-F238E27FC236}">
                <a16:creationId xmlns:a16="http://schemas.microsoft.com/office/drawing/2014/main" id="{62828B87-BEC0-47B2-B546-52426A04B639}"/>
              </a:ext>
            </a:extLst>
          </p:cNvPr>
          <p:cNvSpPr txBox="1"/>
          <p:nvPr/>
        </p:nvSpPr>
        <p:spPr>
          <a:xfrm>
            <a:off x="5516620" y="1496788"/>
            <a:ext cx="1498012" cy="408623"/>
          </a:xfrm>
          <a:prstGeom prst="roundRect">
            <a:avLst/>
          </a:prstGeom>
          <a:solidFill>
            <a:srgbClr val="FFB3D2">
              <a:alpha val="6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56" name="Rectangle 55">
            <a:hlinkClick r:id="" action="ppaction://noaction">
              <a:snd r:embed="rId3" name="T3_W2F_3.2.wav"/>
            </a:hlinkClick>
            <a:extLst>
              <a:ext uri="{FF2B5EF4-FFF2-40B4-BE49-F238E27FC236}">
                <a16:creationId xmlns:a16="http://schemas.microsoft.com/office/drawing/2014/main" id="{CB2671F2-E3EC-467F-A4F9-6E2B126E9C44}"/>
              </a:ext>
            </a:extLst>
          </p:cNvPr>
          <p:cNvSpPr/>
          <p:nvPr/>
        </p:nvSpPr>
        <p:spPr>
          <a:xfrm>
            <a:off x="274557" y="1201042"/>
            <a:ext cx="476070"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E</a:t>
            </a:r>
          </a:p>
        </p:txBody>
      </p:sp>
      <p:sp>
        <p:nvSpPr>
          <p:cNvPr id="57" name="Rectangle 56">
            <a:hlinkClick r:id="" action="ppaction://noaction">
              <a:snd r:embed="rId4" name="T3_W2F_3.3.wav"/>
            </a:hlinkClick>
            <a:extLst>
              <a:ext uri="{FF2B5EF4-FFF2-40B4-BE49-F238E27FC236}">
                <a16:creationId xmlns:a16="http://schemas.microsoft.com/office/drawing/2014/main" id="{C48161C8-D614-4AE4-BAD2-0D79EF2D246D}"/>
              </a:ext>
            </a:extLst>
          </p:cNvPr>
          <p:cNvSpPr/>
          <p:nvPr/>
        </p:nvSpPr>
        <p:spPr>
          <a:xfrm>
            <a:off x="288205" y="2256237"/>
            <a:ext cx="476070"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1</a:t>
            </a:r>
          </a:p>
        </p:txBody>
      </p:sp>
      <p:sp>
        <p:nvSpPr>
          <p:cNvPr id="58" name="Rectangle 57">
            <a:hlinkClick r:id="" action="ppaction://noaction">
              <a:snd r:embed="rId5" name="T3_W2F_3.4.wav"/>
            </a:hlinkClick>
            <a:extLst>
              <a:ext uri="{FF2B5EF4-FFF2-40B4-BE49-F238E27FC236}">
                <a16:creationId xmlns:a16="http://schemas.microsoft.com/office/drawing/2014/main" id="{51C4EDA9-1CA5-4E14-AE48-F893838F7FE8}"/>
              </a:ext>
            </a:extLst>
          </p:cNvPr>
          <p:cNvSpPr/>
          <p:nvPr/>
        </p:nvSpPr>
        <p:spPr>
          <a:xfrm>
            <a:off x="288205" y="3464036"/>
            <a:ext cx="476070"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2</a:t>
            </a:r>
          </a:p>
        </p:txBody>
      </p:sp>
      <p:sp>
        <p:nvSpPr>
          <p:cNvPr id="59" name="Rectangle 58">
            <a:hlinkClick r:id="" action="ppaction://noaction">
              <a:snd r:embed="rId6" name="T3_W2F_3.5.wav"/>
            </a:hlinkClick>
            <a:extLst>
              <a:ext uri="{FF2B5EF4-FFF2-40B4-BE49-F238E27FC236}">
                <a16:creationId xmlns:a16="http://schemas.microsoft.com/office/drawing/2014/main" id="{F163DF3A-C28F-483F-9F3C-5A612A71C587}"/>
              </a:ext>
            </a:extLst>
          </p:cNvPr>
          <p:cNvSpPr/>
          <p:nvPr/>
        </p:nvSpPr>
        <p:spPr>
          <a:xfrm>
            <a:off x="279091" y="4606385"/>
            <a:ext cx="476070"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3</a:t>
            </a:r>
          </a:p>
        </p:txBody>
      </p:sp>
      <p:sp>
        <p:nvSpPr>
          <p:cNvPr id="60" name="Rectangle 59">
            <a:hlinkClick r:id="" action="ppaction://noaction">
              <a:snd r:embed="rId7" name="T3_W2F_3.6.wav"/>
            </a:hlinkClick>
            <a:extLst>
              <a:ext uri="{FF2B5EF4-FFF2-40B4-BE49-F238E27FC236}">
                <a16:creationId xmlns:a16="http://schemas.microsoft.com/office/drawing/2014/main" id="{37632E68-4A74-490F-AF46-5A70B01BC86F}"/>
              </a:ext>
            </a:extLst>
          </p:cNvPr>
          <p:cNvSpPr/>
          <p:nvPr/>
        </p:nvSpPr>
        <p:spPr>
          <a:xfrm>
            <a:off x="279091" y="5814184"/>
            <a:ext cx="476070" cy="523220"/>
          </a:xfrm>
          <a:prstGeom prst="rect">
            <a:avLst/>
          </a:prstGeom>
          <a:solidFill>
            <a:srgbClr val="1D9A78"/>
          </a:solidFill>
          <a:ln w="19050">
            <a:solidFill>
              <a:srgbClr val="1F785F"/>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2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4</a:t>
            </a:r>
          </a:p>
        </p:txBody>
      </p:sp>
      <p:sp>
        <p:nvSpPr>
          <p:cNvPr id="61" name="TextBox 60">
            <a:extLst>
              <a:ext uri="{FF2B5EF4-FFF2-40B4-BE49-F238E27FC236}">
                <a16:creationId xmlns:a16="http://schemas.microsoft.com/office/drawing/2014/main" id="{A00FCBE7-77DD-4EC0-9482-32604F654D7C}"/>
              </a:ext>
            </a:extLst>
          </p:cNvPr>
          <p:cNvSpPr txBox="1"/>
          <p:nvPr/>
        </p:nvSpPr>
        <p:spPr>
          <a:xfrm>
            <a:off x="855030" y="1992487"/>
            <a:ext cx="892966"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I</a:t>
            </a:r>
          </a:p>
        </p:txBody>
      </p:sp>
      <p:sp>
        <p:nvSpPr>
          <p:cNvPr id="62" name="TextBox 61">
            <a:extLst>
              <a:ext uri="{FF2B5EF4-FFF2-40B4-BE49-F238E27FC236}">
                <a16:creationId xmlns:a16="http://schemas.microsoft.com/office/drawing/2014/main" id="{8EF541E5-4755-4EF1-8ACA-BB893D0C9AE5}"/>
              </a:ext>
            </a:extLst>
          </p:cNvPr>
          <p:cNvSpPr txBox="1"/>
          <p:nvPr/>
        </p:nvSpPr>
        <p:spPr>
          <a:xfrm>
            <a:off x="900368" y="2658624"/>
            <a:ext cx="943125" cy="408623"/>
          </a:xfrm>
          <a:prstGeom prst="roundRect">
            <a:avLst/>
          </a:prstGeom>
          <a:solidFill>
            <a:srgbClr val="FFB3D2">
              <a:alpha val="6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3" name="TextBox 62">
            <a:extLst>
              <a:ext uri="{FF2B5EF4-FFF2-40B4-BE49-F238E27FC236}">
                <a16:creationId xmlns:a16="http://schemas.microsoft.com/office/drawing/2014/main" id="{7F171759-5CE6-4769-9E12-28E70817E865}"/>
              </a:ext>
            </a:extLst>
          </p:cNvPr>
          <p:cNvSpPr txBox="1"/>
          <p:nvPr/>
        </p:nvSpPr>
        <p:spPr>
          <a:xfrm>
            <a:off x="841171" y="3243460"/>
            <a:ext cx="1185420" cy="40011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You go</a:t>
            </a:r>
          </a:p>
        </p:txBody>
      </p:sp>
      <p:sp>
        <p:nvSpPr>
          <p:cNvPr id="64" name="TextBox 63">
            <a:extLst>
              <a:ext uri="{FF2B5EF4-FFF2-40B4-BE49-F238E27FC236}">
                <a16:creationId xmlns:a16="http://schemas.microsoft.com/office/drawing/2014/main" id="{AAA691EC-5DC2-4AD1-8DD1-E21FFC3DCC8A}"/>
              </a:ext>
            </a:extLst>
          </p:cNvPr>
          <p:cNvSpPr txBox="1"/>
          <p:nvPr/>
        </p:nvSpPr>
        <p:spPr>
          <a:xfrm>
            <a:off x="946633" y="3790754"/>
            <a:ext cx="1086882" cy="408623"/>
          </a:xfrm>
          <a:prstGeom prst="roundRect">
            <a:avLst/>
          </a:prstGeom>
          <a:solidFill>
            <a:srgbClr val="FFB3D2">
              <a:alpha val="6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65" name="TextBox 64">
            <a:extLst>
              <a:ext uri="{FF2B5EF4-FFF2-40B4-BE49-F238E27FC236}">
                <a16:creationId xmlns:a16="http://schemas.microsoft.com/office/drawing/2014/main" id="{F1FFB695-9E1F-42AD-A0F0-6FEE7D9EC069}"/>
              </a:ext>
            </a:extLst>
          </p:cNvPr>
          <p:cNvSpPr txBox="1"/>
          <p:nvPr/>
        </p:nvSpPr>
        <p:spPr>
          <a:xfrm>
            <a:off x="1075655" y="4355467"/>
            <a:ext cx="1242991"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always</a:t>
            </a:r>
          </a:p>
        </p:txBody>
      </p:sp>
      <p:sp>
        <p:nvSpPr>
          <p:cNvPr id="66" name="TextBox 65">
            <a:extLst>
              <a:ext uri="{FF2B5EF4-FFF2-40B4-BE49-F238E27FC236}">
                <a16:creationId xmlns:a16="http://schemas.microsoft.com/office/drawing/2014/main" id="{0C40B5E3-BDDD-423E-B02D-55F971FB071A}"/>
              </a:ext>
            </a:extLst>
          </p:cNvPr>
          <p:cNvSpPr txBox="1"/>
          <p:nvPr/>
        </p:nvSpPr>
        <p:spPr>
          <a:xfrm>
            <a:off x="921473" y="4964316"/>
            <a:ext cx="1361083" cy="408623"/>
          </a:xfrm>
          <a:prstGeom prst="roundRect">
            <a:avLst/>
          </a:prstGeom>
          <a:solidFill>
            <a:srgbClr val="FFB3D2">
              <a:alpha val="6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
        <p:nvSpPr>
          <p:cNvPr id="70" name="TextBox 69">
            <a:extLst>
              <a:ext uri="{FF2B5EF4-FFF2-40B4-BE49-F238E27FC236}">
                <a16:creationId xmlns:a16="http://schemas.microsoft.com/office/drawing/2014/main" id="{63E375F1-E5F7-401F-B61A-23D44731A9BB}"/>
              </a:ext>
            </a:extLst>
          </p:cNvPr>
          <p:cNvSpPr txBox="1"/>
          <p:nvPr/>
        </p:nvSpPr>
        <p:spPr>
          <a:xfrm>
            <a:off x="1090169" y="6101856"/>
            <a:ext cx="2644692" cy="408623"/>
          </a:xfrm>
          <a:prstGeom prst="roundRect">
            <a:avLst/>
          </a:prstGeom>
          <a:solidFill>
            <a:srgbClr val="FFB3D2">
              <a:alpha val="60000"/>
            </a:srgbClr>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71" name="Google Shape;282;p13" descr="Reading, Book, Symbol, Icon, Reader, Man">
            <a:extLst>
              <a:ext uri="{FF2B5EF4-FFF2-40B4-BE49-F238E27FC236}">
                <a16:creationId xmlns:a16="http://schemas.microsoft.com/office/drawing/2014/main" id="{A95B3444-518B-4CCB-A8EA-F92F3D8FADCA}"/>
              </a:ext>
            </a:extLst>
          </p:cNvPr>
          <p:cNvPicPr preferRelativeResize="0"/>
          <p:nvPr/>
        </p:nvPicPr>
        <p:blipFill rotWithShape="1">
          <a:blip r:embed="rId8">
            <a:alphaModFix/>
            <a:duotone>
              <a:schemeClr val="accent6">
                <a:shade val="45000"/>
                <a:satMod val="135000"/>
              </a:schemeClr>
              <a:prstClr val="white"/>
            </a:duotone>
            <a:extLst>
              <a:ext uri="{BEBA8EAE-BF5A-486C-A8C5-ECC9F3942E4B}">
                <a14:imgProps xmlns:a14="http://schemas.microsoft.com/office/drawing/2010/main">
                  <a14:imgLayer r:embed="rId9">
                    <a14:imgEffect>
                      <a14:artisticPaintStrokes/>
                    </a14:imgEffect>
                  </a14:imgLayer>
                </a14:imgProps>
              </a:ext>
            </a:extLst>
          </a:blip>
          <a:srcRect/>
          <a:stretch/>
        </p:blipFill>
        <p:spPr>
          <a:xfrm>
            <a:off x="11235722" y="158324"/>
            <a:ext cx="782801" cy="782801"/>
          </a:xfrm>
          <a:prstGeom prst="roundRect">
            <a:avLst/>
          </a:prstGeom>
          <a:solidFill>
            <a:srgbClr val="92D050"/>
          </a:solidFill>
          <a:ln>
            <a:noFill/>
          </a:ln>
        </p:spPr>
      </p:pic>
      <p:sp>
        <p:nvSpPr>
          <p:cNvPr id="72" name="Title 1">
            <a:extLst>
              <a:ext uri="{FF2B5EF4-FFF2-40B4-BE49-F238E27FC236}">
                <a16:creationId xmlns:a16="http://schemas.microsoft.com/office/drawing/2014/main" id="{7207A342-079F-4DC0-8BEE-7AF28794D31F}"/>
              </a:ext>
            </a:extLst>
          </p:cNvPr>
          <p:cNvSpPr txBox="1">
            <a:spLocks/>
          </p:cNvSpPr>
          <p:nvPr/>
        </p:nvSpPr>
        <p:spPr>
          <a:xfrm>
            <a:off x="11303612" y="966405"/>
            <a:ext cx="657080" cy="400110"/>
          </a:xfrm>
          <a:prstGeom prst="rect">
            <a:avLst/>
          </a:prstGeom>
          <a:solidFill>
            <a:srgbClr val="92D05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leer</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5" name="Google Shape;167;p2">
            <a:extLst>
              <a:ext uri="{FF2B5EF4-FFF2-40B4-BE49-F238E27FC236}">
                <a16:creationId xmlns:a16="http://schemas.microsoft.com/office/drawing/2014/main" id="{39373C8D-B381-D04E-DC52-4CD2FDFF3667}"/>
              </a:ext>
            </a:extLst>
          </p:cNvPr>
          <p:cNvSpPr/>
          <p:nvPr/>
        </p:nvSpPr>
        <p:spPr>
          <a:xfrm>
            <a:off x="123171" y="904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8" name="Graphic 7" descr="Teacher">
            <a:extLst>
              <a:ext uri="{FF2B5EF4-FFF2-40B4-BE49-F238E27FC236}">
                <a16:creationId xmlns:a16="http://schemas.microsoft.com/office/drawing/2014/main" id="{69611998-823C-30D2-BD6B-9FE963764034}"/>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2805946" y="-31666"/>
            <a:ext cx="914400" cy="914400"/>
          </a:xfrm>
          <a:prstGeom prst="rect">
            <a:avLst/>
          </a:prstGeom>
        </p:spPr>
      </p:pic>
      <p:sp>
        <p:nvSpPr>
          <p:cNvPr id="9" name="Speech Bubble: Rectangle with Corners Rounded 8">
            <a:hlinkClick r:id="" action="ppaction://noaction">
              <a:snd r:embed="rId12" name="T3_W2F_3.1.wav"/>
            </a:hlinkClick>
            <a:extLst>
              <a:ext uri="{FF2B5EF4-FFF2-40B4-BE49-F238E27FC236}">
                <a16:creationId xmlns:a16="http://schemas.microsoft.com/office/drawing/2014/main" id="{F086B08D-14EC-A155-D17D-BD527726D6CF}"/>
              </a:ext>
            </a:extLst>
          </p:cNvPr>
          <p:cNvSpPr/>
          <p:nvPr/>
        </p:nvSpPr>
        <p:spPr>
          <a:xfrm>
            <a:off x="3981959" y="158324"/>
            <a:ext cx="5003779" cy="581682"/>
          </a:xfrm>
          <a:prstGeom prst="wedgeRoundRectCallout">
            <a:avLst>
              <a:gd name="adj1" fmla="val -54991"/>
              <a:gd name="adj2" fmla="val -7585"/>
              <a:gd name="adj3" fmla="val 16667"/>
            </a:avLst>
          </a:prstGeom>
          <a:solidFill>
            <a:srgbClr val="00206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Lee las frases y </a:t>
            </a:r>
            <a:r>
              <a:rPr kumimoji="0" lang="en-GB" sz="2800" b="1" i="0" u="none" strike="noStrike" kern="1200" cap="none" spc="0" normalizeH="0" baseline="0" noProof="0" dirty="0" err="1">
                <a:ln>
                  <a:noFill/>
                </a:ln>
                <a:solidFill>
                  <a:prstClr val="white"/>
                </a:solidFill>
                <a:effectLst/>
                <a:uLnTx/>
                <a:uFillTx/>
                <a:latin typeface="Century Gothic" panose="020B0502020202020204" pitchFamily="34" charset="0"/>
                <a:ea typeface="+mn-ea"/>
                <a:cs typeface="+mn-cs"/>
              </a:rPr>
              <a:t>corrige</a:t>
            </a:r>
            <a:r>
              <a:rPr kumimoji="0" lang="en-GB" sz="2800" b="1" i="0" u="none" strike="noStrike" kern="1200" cap="none" spc="0" normalizeH="0" baseline="0" noProof="0" dirty="0">
                <a:ln>
                  <a:noFill/>
                </a:ln>
                <a:solidFill>
                  <a:prstClr val="white"/>
                </a:solidFill>
                <a:effectLst/>
                <a:uLnTx/>
                <a:uFillTx/>
                <a:latin typeface="Century Gothic" panose="020B0502020202020204" pitchFamily="34" charset="0"/>
                <a:ea typeface="+mn-ea"/>
                <a:cs typeface="+mn-cs"/>
              </a:rPr>
              <a:t>*.</a:t>
            </a:r>
          </a:p>
        </p:txBody>
      </p:sp>
      <p:sp>
        <p:nvSpPr>
          <p:cNvPr id="10" name="Speech Bubble: Rectangle with Corners Rounded 9">
            <a:extLst>
              <a:ext uri="{FF2B5EF4-FFF2-40B4-BE49-F238E27FC236}">
                <a16:creationId xmlns:a16="http://schemas.microsoft.com/office/drawing/2014/main" id="{A5DE5353-8EE2-8817-94A7-95678BBDFDFC}"/>
              </a:ext>
            </a:extLst>
          </p:cNvPr>
          <p:cNvSpPr/>
          <p:nvPr/>
        </p:nvSpPr>
        <p:spPr>
          <a:xfrm>
            <a:off x="6246089" y="2020426"/>
            <a:ext cx="4026982" cy="1076164"/>
          </a:xfrm>
          <a:prstGeom prst="wedgeRoundRectCallout">
            <a:avLst>
              <a:gd name="adj1" fmla="val -54258"/>
              <a:gd name="adj2" fmla="val 30975"/>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 menudo’ is an adverb. Use it at the start or end of a sentence. </a:t>
            </a:r>
            <a:endParaRPr kumimoji="0" lang="en-US"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1" name="TextBox 10">
            <a:extLst>
              <a:ext uri="{FF2B5EF4-FFF2-40B4-BE49-F238E27FC236}">
                <a16:creationId xmlns:a16="http://schemas.microsoft.com/office/drawing/2014/main" id="{A26BF207-286D-CEE3-D20B-A73F0C8FDF53}"/>
              </a:ext>
            </a:extLst>
          </p:cNvPr>
          <p:cNvSpPr txBox="1"/>
          <p:nvPr/>
        </p:nvSpPr>
        <p:spPr>
          <a:xfrm>
            <a:off x="2760453" y="2002990"/>
            <a:ext cx="914400" cy="523220"/>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8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do</a:t>
            </a:r>
          </a:p>
        </p:txBody>
      </p:sp>
      <p:sp>
        <p:nvSpPr>
          <p:cNvPr id="12" name="Speech Bubble: Rectangle with Corners Rounded 11">
            <a:extLst>
              <a:ext uri="{FF2B5EF4-FFF2-40B4-BE49-F238E27FC236}">
                <a16:creationId xmlns:a16="http://schemas.microsoft.com/office/drawing/2014/main" id="{0ECA639C-7643-6B89-ED7E-D8405218060D}"/>
              </a:ext>
            </a:extLst>
          </p:cNvPr>
          <p:cNvSpPr/>
          <p:nvPr/>
        </p:nvSpPr>
        <p:spPr>
          <a:xfrm>
            <a:off x="6227261" y="3987256"/>
            <a:ext cx="4191062" cy="1278797"/>
          </a:xfrm>
          <a:prstGeom prst="wedgeRoundRectCallout">
            <a:avLst>
              <a:gd name="adj1" fmla="val -73227"/>
              <a:gd name="adj2" fmla="val 54838"/>
              <a:gd name="adj3" fmla="val 16667"/>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0"/>
              </a:spcBef>
              <a:spcAft>
                <a:spcPts val="0"/>
              </a:spcAft>
              <a:buClr>
                <a:srgbClr val="1E4E79"/>
              </a:buClr>
              <a:buSzPts val="2800"/>
              <a:buFontTx/>
              <a:buNone/>
              <a:tabLst/>
              <a:defRPr/>
            </a:pPr>
            <a:r>
              <a:rPr kumimoji="0" lang="en-GB" sz="24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 We translate </a:t>
            </a:r>
            <a:r>
              <a:rPr kumimoji="0" lang="en-GB" sz="2400" b="0" i="1"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hacer</a:t>
            </a:r>
            <a:r>
              <a:rPr kumimoji="0" lang="en-GB" sz="24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 as ‘to go’ with ‘</a:t>
            </a:r>
            <a:r>
              <a:rPr kumimoji="0" lang="en-GB" sz="2400" b="0" i="0" u="none" strike="noStrike" kern="1200" cap="none" spc="0" normalizeH="0" baseline="0" noProof="0" dirty="0" err="1">
                <a:ln>
                  <a:noFill/>
                </a:ln>
                <a:solidFill>
                  <a:srgbClr val="1E4E79"/>
                </a:solidFill>
                <a:effectLst/>
                <a:uLnTx/>
                <a:uFillTx/>
                <a:latin typeface="Century Gothic"/>
                <a:ea typeface="Century Gothic"/>
                <a:cs typeface="Century Gothic"/>
                <a:sym typeface="Century Gothic"/>
              </a:rPr>
              <a:t>natación</a:t>
            </a:r>
            <a:r>
              <a:rPr kumimoji="0" lang="en-GB" sz="24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 and ‘</a:t>
            </a:r>
            <a:r>
              <a:rPr kumimoji="0" lang="en-GB" sz="2400" b="0" i="0" u="none" strike="noStrike" kern="1200" cap="none" spc="0" normalizeH="0" baseline="0" noProof="0" dirty="0" err="1">
                <a:ln>
                  <a:noFill/>
                </a:ln>
                <a:solidFill>
                  <a:srgbClr val="1E4E79"/>
                </a:solidFill>
                <a:effectLst/>
                <a:uLnTx/>
                <a:uFillTx/>
                <a:latin typeface="Century Gothic"/>
                <a:ea typeface="Century Gothic"/>
                <a:cs typeface="Century Gothic"/>
                <a:sym typeface="Century Gothic"/>
              </a:rPr>
              <a:t>ciclismo</a:t>
            </a:r>
            <a:r>
              <a:rPr kumimoji="0" lang="en-GB" sz="2400" b="0" i="0" u="none" strike="noStrike" kern="1200" cap="none" spc="0" normalizeH="0" baseline="0" noProof="0" dirty="0">
                <a:ln>
                  <a:noFill/>
                </a:ln>
                <a:solidFill>
                  <a:srgbClr val="1E4E79"/>
                </a:solidFill>
                <a:effectLst/>
                <a:uLnTx/>
                <a:uFillTx/>
                <a:latin typeface="Century Gothic"/>
                <a:ea typeface="Century Gothic"/>
                <a:cs typeface="Century Gothic"/>
                <a:sym typeface="Century Gothic"/>
              </a:rPr>
              <a:t>’.</a:t>
            </a:r>
          </a:p>
        </p:txBody>
      </p:sp>
      <p:sp>
        <p:nvSpPr>
          <p:cNvPr id="13" name="TextBox 12">
            <a:extLst>
              <a:ext uri="{FF2B5EF4-FFF2-40B4-BE49-F238E27FC236}">
                <a16:creationId xmlns:a16="http://schemas.microsoft.com/office/drawing/2014/main" id="{031781C6-BA95-7D68-B92B-14A751505989}"/>
              </a:ext>
            </a:extLst>
          </p:cNvPr>
          <p:cNvSpPr txBox="1"/>
          <p:nvPr/>
        </p:nvSpPr>
        <p:spPr>
          <a:xfrm>
            <a:off x="2181716" y="5510928"/>
            <a:ext cx="609716"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go</a:t>
            </a:r>
          </a:p>
        </p:txBody>
      </p:sp>
      <p:sp>
        <p:nvSpPr>
          <p:cNvPr id="14" name="TextBox 13">
            <a:extLst>
              <a:ext uri="{FF2B5EF4-FFF2-40B4-BE49-F238E27FC236}">
                <a16:creationId xmlns:a16="http://schemas.microsoft.com/office/drawing/2014/main" id="{47A6AA0E-2534-EB2D-39DB-1FB0F4790E5F}"/>
              </a:ext>
            </a:extLst>
          </p:cNvPr>
          <p:cNvSpPr txBox="1"/>
          <p:nvPr/>
        </p:nvSpPr>
        <p:spPr>
          <a:xfrm>
            <a:off x="2760452" y="5498143"/>
            <a:ext cx="1709947" cy="461665"/>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92D050"/>
                </a:solidFill>
                <a:effectLst/>
                <a:uLnTx/>
                <a:uFillTx/>
                <a:latin typeface="Segoe Print" panose="02000600000000000000" pitchFamily="2" charset="0"/>
                <a:ea typeface="+mn-ea"/>
                <a:cs typeface="+mn-cs"/>
              </a:rPr>
              <a:t>cycling</a:t>
            </a:r>
          </a:p>
        </p:txBody>
      </p:sp>
      <p:sp>
        <p:nvSpPr>
          <p:cNvPr id="15" name="TextBox 14">
            <a:extLst>
              <a:ext uri="{FF2B5EF4-FFF2-40B4-BE49-F238E27FC236}">
                <a16:creationId xmlns:a16="http://schemas.microsoft.com/office/drawing/2014/main" id="{699C1E73-0161-E55D-0FA3-523170F785C6}"/>
              </a:ext>
            </a:extLst>
          </p:cNvPr>
          <p:cNvSpPr txBox="1"/>
          <p:nvPr/>
        </p:nvSpPr>
        <p:spPr>
          <a:xfrm>
            <a:off x="9545556" y="6337404"/>
            <a:ext cx="2644692" cy="369332"/>
          </a:xfrm>
          <a:prstGeom prst="rect">
            <a:avLst/>
          </a:prstGeom>
          <a:solidFill>
            <a:srgbClr val="D2ECB6"/>
          </a:solid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corrige</a:t>
            </a: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correct</a:t>
            </a:r>
            <a:endParaRPr kumimoji="0" lang="en-GB" sz="18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0741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2"/>
                                        </p:tgtEl>
                                        <p:attrNameLst>
                                          <p:attrName>style.visibility</p:attrName>
                                        </p:attrNameLst>
                                      </p:cBhvr>
                                      <p:to>
                                        <p:strVal val="visible"/>
                                      </p:to>
                                    </p:set>
                                    <p:animEffect transition="in" filter="fade">
                                      <p:cBhvr>
                                        <p:cTn id="17" dur="500"/>
                                        <p:tgtEl>
                                          <p:spTgt spid="6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500"/>
                                        <p:tgtEl>
                                          <p:spTgt spid="11"/>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64"/>
                                        </p:tgtEl>
                                        <p:attrNameLst>
                                          <p:attrName>style.visibility</p:attrName>
                                        </p:attrNameLst>
                                      </p:cBhvr>
                                      <p:to>
                                        <p:strVal val="visible"/>
                                      </p:to>
                                    </p:set>
                                    <p:animEffect transition="in" filter="fade">
                                      <p:cBhvr>
                                        <p:cTn id="35" dur="500"/>
                                        <p:tgtEl>
                                          <p:spTgt spid="64"/>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63"/>
                                        </p:tgtEl>
                                        <p:attrNameLst>
                                          <p:attrName>style.visibility</p:attrName>
                                        </p:attrNameLst>
                                      </p:cBhvr>
                                      <p:to>
                                        <p:strVal val="visible"/>
                                      </p:to>
                                    </p:set>
                                    <p:animEffect transition="in" filter="fade">
                                      <p:cBhvr>
                                        <p:cTn id="40" dur="500"/>
                                        <p:tgtEl>
                                          <p:spTgt spid="63"/>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fade">
                                      <p:cBhvr>
                                        <p:cTn id="45" dur="500"/>
                                        <p:tgtEl>
                                          <p:spTgt spid="66"/>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grpId="0" nodeType="clickEffect">
                                  <p:stCondLst>
                                    <p:cond delay="0"/>
                                  </p:stCondLst>
                                  <p:childTnLst>
                                    <p:set>
                                      <p:cBhvr>
                                        <p:cTn id="49" dur="1" fill="hold">
                                          <p:stCondLst>
                                            <p:cond delay="0"/>
                                          </p:stCondLst>
                                        </p:cTn>
                                        <p:tgtEl>
                                          <p:spTgt spid="65"/>
                                        </p:tgtEl>
                                        <p:attrNameLst>
                                          <p:attrName>style.visibility</p:attrName>
                                        </p:attrNameLst>
                                      </p:cBhvr>
                                      <p:to>
                                        <p:strVal val="visible"/>
                                      </p:to>
                                    </p:set>
                                    <p:animEffect transition="in" filter="fade">
                                      <p:cBhvr>
                                        <p:cTn id="50" dur="500"/>
                                        <p:tgtEl>
                                          <p:spTgt spid="65"/>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grpId="0" nodeType="clickEffect">
                                  <p:stCondLst>
                                    <p:cond delay="0"/>
                                  </p:stCondLst>
                                  <p:childTnLst>
                                    <p:set>
                                      <p:cBhvr>
                                        <p:cTn id="54" dur="1" fill="hold">
                                          <p:stCondLst>
                                            <p:cond delay="0"/>
                                          </p:stCondLst>
                                        </p:cTn>
                                        <p:tgtEl>
                                          <p:spTgt spid="70"/>
                                        </p:tgtEl>
                                        <p:attrNameLst>
                                          <p:attrName>style.visibility</p:attrName>
                                        </p:attrNameLst>
                                      </p:cBhvr>
                                      <p:to>
                                        <p:strVal val="visible"/>
                                      </p:to>
                                    </p:set>
                                    <p:animEffect transition="in" filter="fade">
                                      <p:cBhvr>
                                        <p:cTn id="55" dur="500"/>
                                        <p:tgtEl>
                                          <p:spTgt spid="70"/>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12"/>
                                        </p:tgtEl>
                                        <p:attrNameLst>
                                          <p:attrName>style.visibility</p:attrName>
                                        </p:attrNameLst>
                                      </p:cBhvr>
                                      <p:to>
                                        <p:strVal val="visible"/>
                                      </p:to>
                                    </p:set>
                                    <p:animEffect transition="in" filter="fade">
                                      <p:cBhvr>
                                        <p:cTn id="60" dur="500"/>
                                        <p:tgtEl>
                                          <p:spTgt spid="12"/>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13"/>
                                        </p:tgtEl>
                                        <p:attrNameLst>
                                          <p:attrName>style.visibility</p:attrName>
                                        </p:attrNameLst>
                                      </p:cBhvr>
                                      <p:to>
                                        <p:strVal val="visible"/>
                                      </p:to>
                                    </p:set>
                                    <p:animEffect transition="in" filter="fade">
                                      <p:cBhvr>
                                        <p:cTn id="65" dur="500"/>
                                        <p:tgtEl>
                                          <p:spTgt spid="13"/>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4"/>
                                        </p:tgtEl>
                                        <p:attrNameLst>
                                          <p:attrName>style.visibility</p:attrName>
                                        </p:attrNameLst>
                                      </p:cBhvr>
                                      <p:to>
                                        <p:strVal val="visible"/>
                                      </p:to>
                                    </p:set>
                                    <p:animEffect transition="in" filter="fade">
                                      <p:cBhvr>
                                        <p:cTn id="68"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61" grpId="0" animBg="1"/>
      <p:bldP spid="62" grpId="0" animBg="1"/>
      <p:bldP spid="63" grpId="0" animBg="1"/>
      <p:bldP spid="64" grpId="0" animBg="1"/>
      <p:bldP spid="65" grpId="0" animBg="1"/>
      <p:bldP spid="66" grpId="0" animBg="1"/>
      <p:bldP spid="70" grpId="0" animBg="1"/>
      <p:bldP spid="10" grpId="0" animBg="1"/>
      <p:bldP spid="11" grpId="0" animBg="1"/>
      <p:bldP spid="12" grpId="0" animBg="1"/>
      <p:bldP spid="13" grpId="0" animBg="1"/>
      <p:bldP spid="1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0" name="Table 7">
            <a:extLst>
              <a:ext uri="{FF2B5EF4-FFF2-40B4-BE49-F238E27FC236}">
                <a16:creationId xmlns:a16="http://schemas.microsoft.com/office/drawing/2014/main" id="{9EB2F06F-2660-6D9C-70C3-4B2A4B1D7173}"/>
              </a:ext>
            </a:extLst>
          </p:cNvPr>
          <p:cNvGraphicFramePr>
            <a:graphicFrameLocks noGrp="1"/>
          </p:cNvGraphicFramePr>
          <p:nvPr>
            <p:extLst>
              <p:ext uri="{D42A27DB-BD31-4B8C-83A1-F6EECF244321}">
                <p14:modId xmlns:p14="http://schemas.microsoft.com/office/powerpoint/2010/main" val="3350198441"/>
              </p:ext>
            </p:extLst>
          </p:nvPr>
        </p:nvGraphicFramePr>
        <p:xfrm>
          <a:off x="142529" y="1526541"/>
          <a:ext cx="10638337" cy="2436588"/>
        </p:xfrm>
        <a:graphic>
          <a:graphicData uri="http://schemas.openxmlformats.org/drawingml/2006/table">
            <a:tbl>
              <a:tblPr firstRow="1" bandRow="1">
                <a:tableStyleId>{5940675A-B579-460E-94D1-54222C63F5DA}</a:tableStyleId>
              </a:tblPr>
              <a:tblGrid>
                <a:gridCol w="1057621">
                  <a:extLst>
                    <a:ext uri="{9D8B030D-6E8A-4147-A177-3AD203B41FA5}">
                      <a16:colId xmlns:a16="http://schemas.microsoft.com/office/drawing/2014/main" val="88879626"/>
                    </a:ext>
                  </a:extLst>
                </a:gridCol>
                <a:gridCol w="1295400">
                  <a:extLst>
                    <a:ext uri="{9D8B030D-6E8A-4147-A177-3AD203B41FA5}">
                      <a16:colId xmlns:a16="http://schemas.microsoft.com/office/drawing/2014/main" val="559604998"/>
                    </a:ext>
                  </a:extLst>
                </a:gridCol>
                <a:gridCol w="1604027">
                  <a:extLst>
                    <a:ext uri="{9D8B030D-6E8A-4147-A177-3AD203B41FA5}">
                      <a16:colId xmlns:a16="http://schemas.microsoft.com/office/drawing/2014/main" val="748532670"/>
                    </a:ext>
                  </a:extLst>
                </a:gridCol>
                <a:gridCol w="1158223">
                  <a:extLst>
                    <a:ext uri="{9D8B030D-6E8A-4147-A177-3AD203B41FA5}">
                      <a16:colId xmlns:a16="http://schemas.microsoft.com/office/drawing/2014/main" val="220763038"/>
                    </a:ext>
                  </a:extLst>
                </a:gridCol>
                <a:gridCol w="1276350">
                  <a:extLst>
                    <a:ext uri="{9D8B030D-6E8A-4147-A177-3AD203B41FA5}">
                      <a16:colId xmlns:a16="http://schemas.microsoft.com/office/drawing/2014/main" val="2679525264"/>
                    </a:ext>
                  </a:extLst>
                </a:gridCol>
                <a:gridCol w="1295400">
                  <a:extLst>
                    <a:ext uri="{9D8B030D-6E8A-4147-A177-3AD203B41FA5}">
                      <a16:colId xmlns:a16="http://schemas.microsoft.com/office/drawing/2014/main" val="2934023717"/>
                    </a:ext>
                  </a:extLst>
                </a:gridCol>
                <a:gridCol w="1543980">
                  <a:extLst>
                    <a:ext uri="{9D8B030D-6E8A-4147-A177-3AD203B41FA5}">
                      <a16:colId xmlns:a16="http://schemas.microsoft.com/office/drawing/2014/main" val="3905154072"/>
                    </a:ext>
                  </a:extLst>
                </a:gridCol>
                <a:gridCol w="1407336">
                  <a:extLst>
                    <a:ext uri="{9D8B030D-6E8A-4147-A177-3AD203B41FA5}">
                      <a16:colId xmlns:a16="http://schemas.microsoft.com/office/drawing/2014/main" val="3156484874"/>
                    </a:ext>
                  </a:extLst>
                </a:gridCol>
              </a:tblGrid>
              <a:tr h="342171">
                <a:tc>
                  <a:txBody>
                    <a:bodyPr/>
                    <a:lstStyle/>
                    <a:p>
                      <a:r>
                        <a:rPr lang="en-GB" sz="2400" b="1" dirty="0">
                          <a:solidFill>
                            <a:srgbClr val="002060"/>
                          </a:solidFill>
                          <a:latin typeface="Segoe Print" panose="02000600000000000000" pitchFamily="2" charset="0"/>
                        </a:rPr>
                        <a:t>lunes</a:t>
                      </a:r>
                    </a:p>
                  </a:txBody>
                  <a:tcPr/>
                </a:tc>
                <a:tc>
                  <a:txBody>
                    <a:bodyPr/>
                    <a:lstStyle/>
                    <a:p>
                      <a:r>
                        <a:rPr lang="en-GB" sz="2400" b="1" dirty="0">
                          <a:solidFill>
                            <a:srgbClr val="002060"/>
                          </a:solidFill>
                          <a:latin typeface="Segoe Print" panose="02000600000000000000" pitchFamily="2" charset="0"/>
                        </a:rPr>
                        <a:t>martes</a:t>
                      </a:r>
                    </a:p>
                  </a:txBody>
                  <a:tcPr/>
                </a:tc>
                <a:tc>
                  <a:txBody>
                    <a:bodyPr/>
                    <a:lstStyle/>
                    <a:p>
                      <a:r>
                        <a:rPr lang="en-GB" sz="2400" b="1" dirty="0">
                          <a:solidFill>
                            <a:srgbClr val="002060"/>
                          </a:solidFill>
                          <a:latin typeface="Segoe Print" panose="02000600000000000000" pitchFamily="2" charset="0"/>
                        </a:rPr>
                        <a:t>miércoles</a:t>
                      </a:r>
                    </a:p>
                  </a:txBody>
                  <a:tcPr/>
                </a:tc>
                <a:tc>
                  <a:txBody>
                    <a:bodyPr/>
                    <a:lstStyle/>
                    <a:p>
                      <a:r>
                        <a:rPr lang="en-GB" sz="2400" b="1" dirty="0" err="1">
                          <a:solidFill>
                            <a:srgbClr val="002060"/>
                          </a:solidFill>
                          <a:latin typeface="Segoe Print" panose="02000600000000000000" pitchFamily="2" charset="0"/>
                        </a:rPr>
                        <a:t>jueves</a:t>
                      </a:r>
                      <a:endParaRPr lang="en-GB" sz="2400" b="1" dirty="0">
                        <a:solidFill>
                          <a:srgbClr val="002060"/>
                        </a:solidFill>
                        <a:latin typeface="Segoe Print" panose="02000600000000000000" pitchFamily="2" charset="0"/>
                      </a:endParaRPr>
                    </a:p>
                  </a:txBody>
                  <a:tcPr/>
                </a:tc>
                <a:tc>
                  <a:txBody>
                    <a:bodyPr/>
                    <a:lstStyle/>
                    <a:p>
                      <a:r>
                        <a:rPr lang="en-GB" sz="2400" b="1" dirty="0" err="1">
                          <a:solidFill>
                            <a:srgbClr val="002060"/>
                          </a:solidFill>
                          <a:latin typeface="Segoe Print" panose="02000600000000000000" pitchFamily="2" charset="0"/>
                        </a:rPr>
                        <a:t>viernes</a:t>
                      </a:r>
                      <a:endParaRPr lang="en-GB" sz="2400" b="1" dirty="0">
                        <a:solidFill>
                          <a:srgbClr val="002060"/>
                        </a:solidFill>
                        <a:latin typeface="Segoe Print" panose="02000600000000000000" pitchFamily="2" charset="0"/>
                      </a:endParaRPr>
                    </a:p>
                  </a:txBody>
                  <a:tcPr/>
                </a:tc>
                <a:tc>
                  <a:txBody>
                    <a:bodyPr/>
                    <a:lstStyle/>
                    <a:p>
                      <a:r>
                        <a:rPr lang="en-GB" sz="2400" b="1" dirty="0" err="1">
                          <a:solidFill>
                            <a:srgbClr val="002060"/>
                          </a:solidFill>
                          <a:latin typeface="Segoe Print" panose="02000600000000000000" pitchFamily="2" charset="0"/>
                        </a:rPr>
                        <a:t>sábado</a:t>
                      </a:r>
                      <a:endParaRPr lang="en-GB" sz="2400" b="1" dirty="0">
                        <a:solidFill>
                          <a:srgbClr val="002060"/>
                        </a:solidFill>
                        <a:latin typeface="Segoe Print" panose="02000600000000000000" pitchFamily="2" charset="0"/>
                      </a:endParaRPr>
                    </a:p>
                  </a:txBody>
                  <a:tcPr/>
                </a:tc>
                <a:tc>
                  <a:txBody>
                    <a:bodyPr/>
                    <a:lstStyle/>
                    <a:p>
                      <a:r>
                        <a:rPr lang="en-GB" sz="2400" b="1" dirty="0" err="1">
                          <a:solidFill>
                            <a:srgbClr val="002060"/>
                          </a:solidFill>
                          <a:latin typeface="Segoe Print" panose="02000600000000000000" pitchFamily="2" charset="0"/>
                        </a:rPr>
                        <a:t>domingo</a:t>
                      </a:r>
                      <a:endParaRPr lang="en-GB" sz="2400" b="1" dirty="0">
                        <a:solidFill>
                          <a:srgbClr val="002060"/>
                        </a:solidFill>
                        <a:latin typeface="Segoe Print" panose="02000600000000000000" pitchFamily="2" charset="0"/>
                      </a:endParaRPr>
                    </a:p>
                  </a:txBody>
                  <a:tcPr/>
                </a:tc>
                <a:tc>
                  <a:txBody>
                    <a:bodyPr/>
                    <a:lstStyle/>
                    <a:p>
                      <a:pPr algn="ctr"/>
                      <a:r>
                        <a:rPr lang="en-GB" sz="2400" b="1" dirty="0">
                          <a:solidFill>
                            <a:srgbClr val="002060"/>
                          </a:solidFill>
                          <a:latin typeface="Segoe Print" panose="02000600000000000000" pitchFamily="2" charset="0"/>
                        </a:rPr>
                        <a:t>hoy</a:t>
                      </a:r>
                    </a:p>
                  </a:txBody>
                  <a:tcPr/>
                </a:tc>
                <a:extLst>
                  <a:ext uri="{0D108BD9-81ED-4DB2-BD59-A6C34878D82A}">
                    <a16:rowId xmlns:a16="http://schemas.microsoft.com/office/drawing/2014/main" val="1542995276"/>
                  </a:ext>
                </a:extLst>
              </a:tr>
              <a:tr h="1979388">
                <a:tc>
                  <a:txBody>
                    <a:bodyPr/>
                    <a:lstStyle/>
                    <a:p>
                      <a:endParaRPr lang="en-GB" sz="2400" i="1" dirty="0">
                        <a:latin typeface="Segoe Print" panose="02000600000000000000" pitchFamily="2" charset="0"/>
                      </a:endParaRPr>
                    </a:p>
                  </a:txBody>
                  <a:tcPr/>
                </a:tc>
                <a:tc>
                  <a:txBody>
                    <a:bodyPr/>
                    <a:lstStyle/>
                    <a:p>
                      <a:endParaRPr lang="en-GB" sz="2400" i="1" dirty="0">
                        <a:latin typeface="Segoe Print" panose="02000600000000000000" pitchFamily="2" charset="0"/>
                      </a:endParaRPr>
                    </a:p>
                  </a:txBody>
                  <a:tcPr/>
                </a:tc>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sz="2400" i="1" dirty="0">
                        <a:latin typeface="Segoe Print" panose="02000600000000000000" pitchFamily="2" charset="0"/>
                      </a:endParaRPr>
                    </a:p>
                  </a:txBody>
                  <a:tcPr/>
                </a:tc>
                <a:tc>
                  <a:txBody>
                    <a:bodyPr/>
                    <a:lstStyle/>
                    <a:p>
                      <a:endParaRPr lang="en-GB" sz="2400" i="1" dirty="0">
                        <a:latin typeface="Segoe Print" panose="02000600000000000000" pitchFamily="2" charset="0"/>
                      </a:endParaRPr>
                    </a:p>
                  </a:txBody>
                  <a:tcPr/>
                </a:tc>
                <a:tc>
                  <a:txBody>
                    <a:bodyPr/>
                    <a:lstStyle/>
                    <a:p>
                      <a:endParaRPr lang="en-GB" dirty="0"/>
                    </a:p>
                    <a:p>
                      <a:endParaRPr lang="en-GB" dirty="0"/>
                    </a:p>
                    <a:p>
                      <a:endParaRPr lang="en-GB" dirty="0"/>
                    </a:p>
                    <a:p>
                      <a:endParaRPr lang="en-GB" dirty="0"/>
                    </a:p>
                    <a:p>
                      <a:endParaRPr lang="en-GB" dirty="0"/>
                    </a:p>
                    <a:p>
                      <a:endParaRPr lang="en-GB" dirty="0"/>
                    </a:p>
                  </a:txBody>
                  <a:tcPr/>
                </a:tc>
                <a:tc>
                  <a:txBody>
                    <a:bodyPr/>
                    <a:lstStyle/>
                    <a:p>
                      <a:endParaRPr lang="en-GB" dirty="0">
                        <a:latin typeface="Segoe Print" panose="02000600000000000000" pitchFamily="2" charset="0"/>
                      </a:endParaRPr>
                    </a:p>
                    <a:p>
                      <a:endParaRPr lang="en-GB" dirty="0">
                        <a:latin typeface="Segoe Print" panose="02000600000000000000" pitchFamily="2" charset="0"/>
                      </a:endParaRPr>
                    </a:p>
                    <a:p>
                      <a:endParaRPr lang="en-GB" dirty="0">
                        <a:latin typeface="Segoe Print" panose="02000600000000000000" pitchFamily="2" charset="0"/>
                      </a:endParaRPr>
                    </a:p>
                  </a:txBody>
                  <a:tcPr/>
                </a:tc>
                <a:tc>
                  <a:txBody>
                    <a:bodyPr/>
                    <a:lstStyle/>
                    <a:p>
                      <a:endParaRPr lang="en-GB" dirty="0">
                        <a:latin typeface="Segoe Print" panose="02000600000000000000" pitchFamily="2" charset="0"/>
                      </a:endParaRPr>
                    </a:p>
                  </a:txBody>
                  <a:tcPr/>
                </a:tc>
                <a:extLst>
                  <a:ext uri="{0D108BD9-81ED-4DB2-BD59-A6C34878D82A}">
                    <a16:rowId xmlns:a16="http://schemas.microsoft.com/office/drawing/2014/main" val="1932622733"/>
                  </a:ext>
                </a:extLst>
              </a:tr>
            </a:tbl>
          </a:graphicData>
        </a:graphic>
      </p:graphicFrame>
      <p:graphicFrame>
        <p:nvGraphicFramePr>
          <p:cNvPr id="53" name="Table 7">
            <a:extLst>
              <a:ext uri="{FF2B5EF4-FFF2-40B4-BE49-F238E27FC236}">
                <a16:creationId xmlns:a16="http://schemas.microsoft.com/office/drawing/2014/main" id="{920103C4-570D-CBEC-9F3A-2804DB2C7A39}"/>
              </a:ext>
            </a:extLst>
          </p:cNvPr>
          <p:cNvGraphicFramePr>
            <a:graphicFrameLocks noGrp="1"/>
          </p:cNvGraphicFramePr>
          <p:nvPr>
            <p:extLst>
              <p:ext uri="{D42A27DB-BD31-4B8C-83A1-F6EECF244321}">
                <p14:modId xmlns:p14="http://schemas.microsoft.com/office/powerpoint/2010/main" val="2355807596"/>
              </p:ext>
            </p:extLst>
          </p:nvPr>
        </p:nvGraphicFramePr>
        <p:xfrm>
          <a:off x="161862" y="4282273"/>
          <a:ext cx="10638337" cy="2436588"/>
        </p:xfrm>
        <a:graphic>
          <a:graphicData uri="http://schemas.openxmlformats.org/drawingml/2006/table">
            <a:tbl>
              <a:tblPr firstRow="1" bandRow="1">
                <a:tableStyleId>{5940675A-B579-460E-94D1-54222C63F5DA}</a:tableStyleId>
              </a:tblPr>
              <a:tblGrid>
                <a:gridCol w="1057621">
                  <a:extLst>
                    <a:ext uri="{9D8B030D-6E8A-4147-A177-3AD203B41FA5}">
                      <a16:colId xmlns:a16="http://schemas.microsoft.com/office/drawing/2014/main" val="88879626"/>
                    </a:ext>
                  </a:extLst>
                </a:gridCol>
                <a:gridCol w="1295400">
                  <a:extLst>
                    <a:ext uri="{9D8B030D-6E8A-4147-A177-3AD203B41FA5}">
                      <a16:colId xmlns:a16="http://schemas.microsoft.com/office/drawing/2014/main" val="559604998"/>
                    </a:ext>
                  </a:extLst>
                </a:gridCol>
                <a:gridCol w="1604027">
                  <a:extLst>
                    <a:ext uri="{9D8B030D-6E8A-4147-A177-3AD203B41FA5}">
                      <a16:colId xmlns:a16="http://schemas.microsoft.com/office/drawing/2014/main" val="748532670"/>
                    </a:ext>
                  </a:extLst>
                </a:gridCol>
                <a:gridCol w="1158223">
                  <a:extLst>
                    <a:ext uri="{9D8B030D-6E8A-4147-A177-3AD203B41FA5}">
                      <a16:colId xmlns:a16="http://schemas.microsoft.com/office/drawing/2014/main" val="220763038"/>
                    </a:ext>
                  </a:extLst>
                </a:gridCol>
                <a:gridCol w="1276350">
                  <a:extLst>
                    <a:ext uri="{9D8B030D-6E8A-4147-A177-3AD203B41FA5}">
                      <a16:colId xmlns:a16="http://schemas.microsoft.com/office/drawing/2014/main" val="2679525264"/>
                    </a:ext>
                  </a:extLst>
                </a:gridCol>
                <a:gridCol w="1295400">
                  <a:extLst>
                    <a:ext uri="{9D8B030D-6E8A-4147-A177-3AD203B41FA5}">
                      <a16:colId xmlns:a16="http://schemas.microsoft.com/office/drawing/2014/main" val="2934023717"/>
                    </a:ext>
                  </a:extLst>
                </a:gridCol>
                <a:gridCol w="1543980">
                  <a:extLst>
                    <a:ext uri="{9D8B030D-6E8A-4147-A177-3AD203B41FA5}">
                      <a16:colId xmlns:a16="http://schemas.microsoft.com/office/drawing/2014/main" val="3905154072"/>
                    </a:ext>
                  </a:extLst>
                </a:gridCol>
                <a:gridCol w="1407336">
                  <a:extLst>
                    <a:ext uri="{9D8B030D-6E8A-4147-A177-3AD203B41FA5}">
                      <a16:colId xmlns:a16="http://schemas.microsoft.com/office/drawing/2014/main" val="3156484874"/>
                    </a:ext>
                  </a:extLst>
                </a:gridCol>
              </a:tblGrid>
              <a:tr h="342171">
                <a:tc>
                  <a:txBody>
                    <a:bodyPr/>
                    <a:lstStyle/>
                    <a:p>
                      <a:r>
                        <a:rPr lang="en-GB" sz="2400" b="1" dirty="0">
                          <a:solidFill>
                            <a:srgbClr val="002060"/>
                          </a:solidFill>
                          <a:latin typeface="Segoe Print" panose="02000600000000000000" pitchFamily="2" charset="0"/>
                        </a:rPr>
                        <a:t>lunes</a:t>
                      </a:r>
                    </a:p>
                  </a:txBody>
                  <a:tcPr>
                    <a:solidFill>
                      <a:schemeClr val="accent4">
                        <a:lumMod val="20000"/>
                        <a:lumOff val="80000"/>
                      </a:schemeClr>
                    </a:solidFill>
                  </a:tcPr>
                </a:tc>
                <a:tc>
                  <a:txBody>
                    <a:bodyPr/>
                    <a:lstStyle/>
                    <a:p>
                      <a:r>
                        <a:rPr lang="en-GB" sz="2400" b="1" dirty="0">
                          <a:solidFill>
                            <a:srgbClr val="002060"/>
                          </a:solidFill>
                          <a:latin typeface="Segoe Print" panose="02000600000000000000" pitchFamily="2" charset="0"/>
                        </a:rPr>
                        <a:t>martes</a:t>
                      </a:r>
                    </a:p>
                  </a:txBody>
                  <a:tcPr>
                    <a:solidFill>
                      <a:schemeClr val="accent4">
                        <a:lumMod val="20000"/>
                        <a:lumOff val="80000"/>
                      </a:schemeClr>
                    </a:solidFill>
                  </a:tcPr>
                </a:tc>
                <a:tc>
                  <a:txBody>
                    <a:bodyPr/>
                    <a:lstStyle/>
                    <a:p>
                      <a:r>
                        <a:rPr lang="en-GB" sz="2400" b="1" dirty="0">
                          <a:solidFill>
                            <a:srgbClr val="002060"/>
                          </a:solidFill>
                          <a:latin typeface="Segoe Print" panose="02000600000000000000" pitchFamily="2" charset="0"/>
                        </a:rPr>
                        <a:t>miércoles</a:t>
                      </a:r>
                    </a:p>
                  </a:txBody>
                  <a:tcPr>
                    <a:solidFill>
                      <a:schemeClr val="accent4">
                        <a:lumMod val="20000"/>
                        <a:lumOff val="80000"/>
                      </a:schemeClr>
                    </a:solidFill>
                  </a:tcPr>
                </a:tc>
                <a:tc>
                  <a:txBody>
                    <a:bodyPr/>
                    <a:lstStyle/>
                    <a:p>
                      <a:r>
                        <a:rPr lang="en-GB" sz="2400" b="1" dirty="0" err="1">
                          <a:solidFill>
                            <a:srgbClr val="002060"/>
                          </a:solidFill>
                          <a:latin typeface="Segoe Print" panose="02000600000000000000" pitchFamily="2" charset="0"/>
                        </a:rPr>
                        <a:t>jueves</a:t>
                      </a:r>
                      <a:endParaRPr lang="en-GB" sz="2400" b="1" dirty="0">
                        <a:solidFill>
                          <a:srgbClr val="002060"/>
                        </a:solidFill>
                        <a:latin typeface="Segoe Print" panose="02000600000000000000" pitchFamily="2" charset="0"/>
                      </a:endParaRPr>
                    </a:p>
                  </a:txBody>
                  <a:tcPr>
                    <a:solidFill>
                      <a:schemeClr val="accent4">
                        <a:lumMod val="20000"/>
                        <a:lumOff val="80000"/>
                      </a:schemeClr>
                    </a:solidFill>
                  </a:tcPr>
                </a:tc>
                <a:tc>
                  <a:txBody>
                    <a:bodyPr/>
                    <a:lstStyle/>
                    <a:p>
                      <a:r>
                        <a:rPr lang="en-GB" sz="2400" b="1" dirty="0" err="1">
                          <a:solidFill>
                            <a:srgbClr val="002060"/>
                          </a:solidFill>
                          <a:latin typeface="Segoe Print" panose="02000600000000000000" pitchFamily="2" charset="0"/>
                        </a:rPr>
                        <a:t>viernes</a:t>
                      </a:r>
                      <a:endParaRPr lang="en-GB" sz="2400" b="1" dirty="0">
                        <a:solidFill>
                          <a:srgbClr val="002060"/>
                        </a:solidFill>
                        <a:latin typeface="Segoe Print" panose="02000600000000000000" pitchFamily="2" charset="0"/>
                      </a:endParaRPr>
                    </a:p>
                  </a:txBody>
                  <a:tcPr>
                    <a:solidFill>
                      <a:schemeClr val="accent4">
                        <a:lumMod val="20000"/>
                        <a:lumOff val="80000"/>
                      </a:schemeClr>
                    </a:solidFill>
                  </a:tcPr>
                </a:tc>
                <a:tc>
                  <a:txBody>
                    <a:bodyPr/>
                    <a:lstStyle/>
                    <a:p>
                      <a:r>
                        <a:rPr lang="en-GB" sz="2400" b="1" dirty="0" err="1">
                          <a:solidFill>
                            <a:srgbClr val="002060"/>
                          </a:solidFill>
                          <a:latin typeface="Segoe Print" panose="02000600000000000000" pitchFamily="2" charset="0"/>
                        </a:rPr>
                        <a:t>sábado</a:t>
                      </a:r>
                      <a:endParaRPr lang="en-GB" sz="2400" b="1" dirty="0">
                        <a:solidFill>
                          <a:srgbClr val="002060"/>
                        </a:solidFill>
                        <a:latin typeface="Segoe Print" panose="02000600000000000000" pitchFamily="2" charset="0"/>
                      </a:endParaRPr>
                    </a:p>
                  </a:txBody>
                  <a:tcPr>
                    <a:solidFill>
                      <a:schemeClr val="accent4">
                        <a:lumMod val="20000"/>
                        <a:lumOff val="80000"/>
                      </a:schemeClr>
                    </a:solidFill>
                  </a:tcPr>
                </a:tc>
                <a:tc>
                  <a:txBody>
                    <a:bodyPr/>
                    <a:lstStyle/>
                    <a:p>
                      <a:r>
                        <a:rPr lang="en-GB" sz="2400" b="1" dirty="0" err="1">
                          <a:solidFill>
                            <a:srgbClr val="002060"/>
                          </a:solidFill>
                          <a:latin typeface="Segoe Print" panose="02000600000000000000" pitchFamily="2" charset="0"/>
                        </a:rPr>
                        <a:t>domingo</a:t>
                      </a:r>
                      <a:endParaRPr lang="en-GB" sz="2400" b="1" dirty="0">
                        <a:solidFill>
                          <a:srgbClr val="002060"/>
                        </a:solidFill>
                        <a:latin typeface="Segoe Print" panose="02000600000000000000" pitchFamily="2" charset="0"/>
                      </a:endParaRPr>
                    </a:p>
                  </a:txBody>
                  <a:tcPr>
                    <a:solidFill>
                      <a:schemeClr val="accent4">
                        <a:lumMod val="20000"/>
                        <a:lumOff val="80000"/>
                      </a:schemeClr>
                    </a:solidFill>
                  </a:tcPr>
                </a:tc>
                <a:tc>
                  <a:txBody>
                    <a:bodyPr/>
                    <a:lstStyle/>
                    <a:p>
                      <a:pPr algn="ctr"/>
                      <a:r>
                        <a:rPr lang="en-GB" sz="2400" b="1" dirty="0">
                          <a:solidFill>
                            <a:srgbClr val="002060"/>
                          </a:solidFill>
                          <a:latin typeface="Segoe Print" panose="02000600000000000000" pitchFamily="2" charset="0"/>
                        </a:rPr>
                        <a:t>hoy</a:t>
                      </a:r>
                    </a:p>
                  </a:txBody>
                  <a:tcPr>
                    <a:solidFill>
                      <a:schemeClr val="accent4">
                        <a:lumMod val="20000"/>
                        <a:lumOff val="80000"/>
                      </a:schemeClr>
                    </a:solidFill>
                  </a:tcPr>
                </a:tc>
                <a:extLst>
                  <a:ext uri="{0D108BD9-81ED-4DB2-BD59-A6C34878D82A}">
                    <a16:rowId xmlns:a16="http://schemas.microsoft.com/office/drawing/2014/main" val="1542995276"/>
                  </a:ext>
                </a:extLst>
              </a:tr>
              <a:tr h="1979388">
                <a:tc>
                  <a:txBody>
                    <a:bodyPr/>
                    <a:lstStyle/>
                    <a:p>
                      <a:endParaRPr lang="en-GB" sz="2400" i="1" dirty="0">
                        <a:latin typeface="Segoe Print" panose="02000600000000000000" pitchFamily="2" charset="0"/>
                      </a:endParaRPr>
                    </a:p>
                  </a:txBody>
                  <a:tcPr>
                    <a:solidFill>
                      <a:schemeClr val="accent4">
                        <a:lumMod val="20000"/>
                        <a:lumOff val="80000"/>
                      </a:schemeClr>
                    </a:solidFill>
                  </a:tcPr>
                </a:tc>
                <a:tc>
                  <a:txBody>
                    <a:bodyPr/>
                    <a:lstStyle/>
                    <a:p>
                      <a:endParaRPr lang="en-GB" sz="2400" i="1" dirty="0">
                        <a:latin typeface="Segoe Print" panose="02000600000000000000" pitchFamily="2" charset="0"/>
                      </a:endParaRPr>
                    </a:p>
                  </a:txBody>
                  <a:tcPr>
                    <a:solidFill>
                      <a:schemeClr val="accent4">
                        <a:lumMod val="20000"/>
                        <a:lumOff val="80000"/>
                      </a:schemeClr>
                    </a:solidFill>
                  </a:tcPr>
                </a:tc>
                <a:tc>
                  <a:txBody>
                    <a:bodyPr/>
                    <a:lstStyle/>
                    <a:p>
                      <a:endParaRPr lang="en-GB" dirty="0"/>
                    </a:p>
                    <a:p>
                      <a:endParaRPr lang="en-GB" dirty="0"/>
                    </a:p>
                    <a:p>
                      <a:endParaRPr lang="en-GB" dirty="0"/>
                    </a:p>
                    <a:p>
                      <a:endParaRPr lang="en-GB" dirty="0"/>
                    </a:p>
                    <a:p>
                      <a:endParaRPr lang="en-GB" dirty="0"/>
                    </a:p>
                    <a:p>
                      <a:endParaRPr lang="en-GB" dirty="0"/>
                    </a:p>
                  </a:txBody>
                  <a:tcPr>
                    <a:solidFill>
                      <a:schemeClr val="accent4">
                        <a:lumMod val="20000"/>
                        <a:lumOff val="80000"/>
                      </a:schemeClr>
                    </a:solidFill>
                  </a:tcPr>
                </a:tc>
                <a:tc>
                  <a:txBody>
                    <a:bodyPr/>
                    <a:lstStyle/>
                    <a:p>
                      <a:endParaRPr lang="en-GB" sz="2400" i="1" dirty="0">
                        <a:latin typeface="Segoe Print" panose="02000600000000000000" pitchFamily="2" charset="0"/>
                      </a:endParaRPr>
                    </a:p>
                  </a:txBody>
                  <a:tcPr>
                    <a:solidFill>
                      <a:schemeClr val="accent4">
                        <a:lumMod val="20000"/>
                        <a:lumOff val="80000"/>
                      </a:schemeClr>
                    </a:solidFill>
                  </a:tcPr>
                </a:tc>
                <a:tc>
                  <a:txBody>
                    <a:bodyPr/>
                    <a:lstStyle/>
                    <a:p>
                      <a:endParaRPr lang="en-GB" sz="2400" i="1" dirty="0">
                        <a:latin typeface="Segoe Print" panose="02000600000000000000" pitchFamily="2" charset="0"/>
                      </a:endParaRPr>
                    </a:p>
                  </a:txBody>
                  <a:tcPr>
                    <a:solidFill>
                      <a:schemeClr val="accent4">
                        <a:lumMod val="20000"/>
                        <a:lumOff val="80000"/>
                      </a:schemeClr>
                    </a:solidFill>
                  </a:tcPr>
                </a:tc>
                <a:tc>
                  <a:txBody>
                    <a:bodyPr/>
                    <a:lstStyle/>
                    <a:p>
                      <a:endParaRPr lang="en-GB" dirty="0"/>
                    </a:p>
                    <a:p>
                      <a:endParaRPr lang="en-GB" dirty="0"/>
                    </a:p>
                    <a:p>
                      <a:endParaRPr lang="en-GB" dirty="0"/>
                    </a:p>
                    <a:p>
                      <a:endParaRPr lang="en-GB" dirty="0"/>
                    </a:p>
                    <a:p>
                      <a:endParaRPr lang="en-GB" dirty="0"/>
                    </a:p>
                    <a:p>
                      <a:endParaRPr lang="en-GB" dirty="0"/>
                    </a:p>
                  </a:txBody>
                  <a:tcPr>
                    <a:solidFill>
                      <a:schemeClr val="accent4">
                        <a:lumMod val="20000"/>
                        <a:lumOff val="80000"/>
                      </a:schemeClr>
                    </a:solidFill>
                  </a:tcPr>
                </a:tc>
                <a:tc>
                  <a:txBody>
                    <a:bodyPr/>
                    <a:lstStyle/>
                    <a:p>
                      <a:endParaRPr lang="en-GB" dirty="0">
                        <a:latin typeface="Segoe Print" panose="02000600000000000000" pitchFamily="2" charset="0"/>
                      </a:endParaRPr>
                    </a:p>
                    <a:p>
                      <a:endParaRPr lang="en-GB" dirty="0">
                        <a:latin typeface="Segoe Print" panose="02000600000000000000" pitchFamily="2" charset="0"/>
                      </a:endParaRPr>
                    </a:p>
                    <a:p>
                      <a:endParaRPr lang="en-GB" dirty="0">
                        <a:latin typeface="Segoe Print" panose="02000600000000000000" pitchFamily="2" charset="0"/>
                      </a:endParaRPr>
                    </a:p>
                  </a:txBody>
                  <a:tcPr>
                    <a:solidFill>
                      <a:schemeClr val="accent4">
                        <a:lumMod val="20000"/>
                        <a:lumOff val="80000"/>
                      </a:schemeClr>
                    </a:solidFill>
                  </a:tcPr>
                </a:tc>
                <a:tc>
                  <a:txBody>
                    <a:bodyPr/>
                    <a:lstStyle/>
                    <a:p>
                      <a:endParaRPr lang="en-GB" dirty="0">
                        <a:latin typeface="Segoe Print" panose="02000600000000000000" pitchFamily="2" charset="0"/>
                      </a:endParaRPr>
                    </a:p>
                  </a:txBody>
                  <a:tcPr>
                    <a:solidFill>
                      <a:schemeClr val="accent4">
                        <a:lumMod val="20000"/>
                        <a:lumOff val="80000"/>
                      </a:schemeClr>
                    </a:solidFill>
                  </a:tcPr>
                </a:tc>
                <a:extLst>
                  <a:ext uri="{0D108BD9-81ED-4DB2-BD59-A6C34878D82A}">
                    <a16:rowId xmlns:a16="http://schemas.microsoft.com/office/drawing/2014/main" val="1932622733"/>
                  </a:ext>
                </a:extLst>
              </a:tr>
            </a:tbl>
          </a:graphicData>
        </a:graphic>
      </p:graphicFrame>
      <p:sp>
        <p:nvSpPr>
          <p:cNvPr id="5" name="Title 1">
            <a:extLst>
              <a:ext uri="{FF2B5EF4-FFF2-40B4-BE49-F238E27FC236}">
                <a16:creationId xmlns:a16="http://schemas.microsoft.com/office/drawing/2014/main" id="{7AFFFC5F-0A96-46C6-9B82-4FE650AF6E46}"/>
              </a:ext>
            </a:extLst>
          </p:cNvPr>
          <p:cNvSpPr txBox="1">
            <a:spLocks/>
          </p:cNvSpPr>
          <p:nvPr/>
        </p:nvSpPr>
        <p:spPr>
          <a:xfrm>
            <a:off x="644541" y="87041"/>
            <a:ext cx="2237996" cy="58207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Follow up 4: </a:t>
            </a:r>
            <a:endParaRPr kumimoji="0" lang="en-GB" sz="2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p:txBody>
      </p:sp>
      <p:sp>
        <p:nvSpPr>
          <p:cNvPr id="6" name="TextBox 5">
            <a:extLst>
              <a:ext uri="{FF2B5EF4-FFF2-40B4-BE49-F238E27FC236}">
                <a16:creationId xmlns:a16="http://schemas.microsoft.com/office/drawing/2014/main" id="{B31F8E53-1A00-4985-9138-D0782166B25D}"/>
              </a:ext>
            </a:extLst>
          </p:cNvPr>
          <p:cNvSpPr txBox="1"/>
          <p:nvPr/>
        </p:nvSpPr>
        <p:spPr>
          <a:xfrm>
            <a:off x="2792690" y="97703"/>
            <a:ext cx="986238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Find your partner’s weekly activities to sink their ships!</a:t>
            </a:r>
          </a:p>
        </p:txBody>
      </p:sp>
      <p:sp>
        <p:nvSpPr>
          <p:cNvPr id="7" name="TextBox 6">
            <a:extLst>
              <a:ext uri="{FF2B5EF4-FFF2-40B4-BE49-F238E27FC236}">
                <a16:creationId xmlns:a16="http://schemas.microsoft.com/office/drawing/2014/main" id="{94EC135C-56B7-44F8-A6E8-3DADC40817FE}"/>
              </a:ext>
            </a:extLst>
          </p:cNvPr>
          <p:cNvSpPr txBox="1"/>
          <p:nvPr/>
        </p:nvSpPr>
        <p:spPr>
          <a:xfrm>
            <a:off x="50602" y="595082"/>
            <a:ext cx="185642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Ejemplo</a:t>
            </a:r>
          </a:p>
        </p:txBody>
      </p:sp>
      <p:pic>
        <p:nvPicPr>
          <p:cNvPr id="9" name="Picture 8">
            <a:extLst>
              <a:ext uri="{FF2B5EF4-FFF2-40B4-BE49-F238E27FC236}">
                <a16:creationId xmlns:a16="http://schemas.microsoft.com/office/drawing/2014/main" id="{90DA8C6C-6A69-4037-8AF2-37D7B707DD19}"/>
              </a:ext>
            </a:extLst>
          </p:cNvPr>
          <p:cNvPicPr>
            <a:picLocks noChangeAspect="1"/>
          </p:cNvPicPr>
          <p:nvPr/>
        </p:nvPicPr>
        <p:blipFill>
          <a:blip r:embed="rId3"/>
          <a:stretch>
            <a:fillRect/>
          </a:stretch>
        </p:blipFill>
        <p:spPr>
          <a:xfrm>
            <a:off x="236243" y="3220107"/>
            <a:ext cx="854687" cy="508031"/>
          </a:xfrm>
          <a:prstGeom prst="rect">
            <a:avLst/>
          </a:prstGeom>
        </p:spPr>
      </p:pic>
      <p:sp>
        <p:nvSpPr>
          <p:cNvPr id="31" name="TextBox 30">
            <a:extLst>
              <a:ext uri="{FF2B5EF4-FFF2-40B4-BE49-F238E27FC236}">
                <a16:creationId xmlns:a16="http://schemas.microsoft.com/office/drawing/2014/main" id="{3EF8987F-9EC6-420C-8326-E51961B2A2B4}"/>
              </a:ext>
            </a:extLst>
          </p:cNvPr>
          <p:cNvSpPr txBox="1"/>
          <p:nvPr/>
        </p:nvSpPr>
        <p:spPr>
          <a:xfrm>
            <a:off x="2534804" y="5006505"/>
            <a:ext cx="13228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b="0" i="0" u="none" strike="noStrike" kern="1200" cap="none" spc="0" normalizeH="0" baseline="0" noProof="0" dirty="0">
                <a:ln>
                  <a:noFill/>
                </a:ln>
                <a:solidFill>
                  <a:srgbClr val="002060"/>
                </a:solidFill>
                <a:effectLst/>
                <a:uLnTx/>
                <a:uFillTx/>
                <a:latin typeface="Segoe Print" panose="02000600000000000000" pitchFamily="2" charset="0"/>
                <a:ea typeface="+mn-ea"/>
                <a:cs typeface="+mn-cs"/>
              </a:rPr>
              <a:t>drawing x</a:t>
            </a:r>
          </a:p>
        </p:txBody>
      </p:sp>
      <p:pic>
        <p:nvPicPr>
          <p:cNvPr id="37" name="Picture 36">
            <a:extLst>
              <a:ext uri="{FF2B5EF4-FFF2-40B4-BE49-F238E27FC236}">
                <a16:creationId xmlns:a16="http://schemas.microsoft.com/office/drawing/2014/main" id="{C44860B9-31B1-4882-9E2E-8D8D40445D99}"/>
              </a:ext>
            </a:extLst>
          </p:cNvPr>
          <p:cNvPicPr>
            <a:picLocks noChangeAspect="1"/>
          </p:cNvPicPr>
          <p:nvPr/>
        </p:nvPicPr>
        <p:blipFill>
          <a:blip r:embed="rId3"/>
          <a:stretch>
            <a:fillRect/>
          </a:stretch>
        </p:blipFill>
        <p:spPr>
          <a:xfrm>
            <a:off x="4223096" y="5168801"/>
            <a:ext cx="946227" cy="562442"/>
          </a:xfrm>
          <a:prstGeom prst="rect">
            <a:avLst/>
          </a:prstGeom>
        </p:spPr>
      </p:pic>
      <p:pic>
        <p:nvPicPr>
          <p:cNvPr id="39" name="Graphic 38" descr="Checkmark with solid fill">
            <a:extLst>
              <a:ext uri="{FF2B5EF4-FFF2-40B4-BE49-F238E27FC236}">
                <a16:creationId xmlns:a16="http://schemas.microsoft.com/office/drawing/2014/main" id="{143B6932-7363-41EE-8430-1D652990D22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435465" y="5019860"/>
            <a:ext cx="746135" cy="746135"/>
          </a:xfrm>
          <a:prstGeom prst="rect">
            <a:avLst/>
          </a:prstGeom>
        </p:spPr>
      </p:pic>
      <p:sp>
        <p:nvSpPr>
          <p:cNvPr id="29" name="Google Shape;167;p2">
            <a:extLst>
              <a:ext uri="{FF2B5EF4-FFF2-40B4-BE49-F238E27FC236}">
                <a16:creationId xmlns:a16="http://schemas.microsoft.com/office/drawing/2014/main" id="{484FB6F6-B744-3384-96F3-710DE076392A}"/>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51" name="Google Shape;319;p15" descr="Speech Icon, Voice, Talking, Audio, Speech">
            <a:extLst>
              <a:ext uri="{FF2B5EF4-FFF2-40B4-BE49-F238E27FC236}">
                <a16:creationId xmlns:a16="http://schemas.microsoft.com/office/drawing/2014/main" id="{8072CCA2-D344-B76E-A81A-1F6E8F9EE3A3}"/>
              </a:ext>
            </a:extLst>
          </p:cNvPr>
          <p:cNvPicPr preferRelativeResize="0"/>
          <p:nvPr/>
        </p:nvPicPr>
        <p:blipFill rotWithShape="1">
          <a:blip r:embed="rId6">
            <a:alphaModFix/>
          </a:blip>
          <a:srcRect/>
          <a:stretch/>
        </p:blipFill>
        <p:spPr>
          <a:xfrm>
            <a:off x="11131654" y="207539"/>
            <a:ext cx="776168" cy="776168"/>
          </a:xfrm>
          <a:prstGeom prst="rect">
            <a:avLst/>
          </a:prstGeom>
          <a:noFill/>
          <a:ln>
            <a:noFill/>
          </a:ln>
        </p:spPr>
      </p:pic>
      <p:sp>
        <p:nvSpPr>
          <p:cNvPr id="52" name="Title 1">
            <a:extLst>
              <a:ext uri="{FF2B5EF4-FFF2-40B4-BE49-F238E27FC236}">
                <a16:creationId xmlns:a16="http://schemas.microsoft.com/office/drawing/2014/main" id="{1E7766A2-10E7-658B-E74F-2A985FD2DBF9}"/>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pic>
        <p:nvPicPr>
          <p:cNvPr id="55" name="Picture 54" descr="A picture containing text, stationary&#10;&#10;Description automatically generated">
            <a:extLst>
              <a:ext uri="{FF2B5EF4-FFF2-40B4-BE49-F238E27FC236}">
                <a16:creationId xmlns:a16="http://schemas.microsoft.com/office/drawing/2014/main" id="{07F00D9A-C089-067A-CBC9-691DEFB27A5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443377" y="2109321"/>
            <a:ext cx="798127" cy="646331"/>
          </a:xfrm>
          <a:prstGeom prst="rect">
            <a:avLst/>
          </a:prstGeom>
          <a:solidFill>
            <a:schemeClr val="bg1"/>
          </a:solidFill>
        </p:spPr>
      </p:pic>
      <p:pic>
        <p:nvPicPr>
          <p:cNvPr id="59" name="Picture 10" descr="Chico, Nadar, Clases De Natación">
            <a:extLst>
              <a:ext uri="{FF2B5EF4-FFF2-40B4-BE49-F238E27FC236}">
                <a16:creationId xmlns:a16="http://schemas.microsoft.com/office/drawing/2014/main" id="{F2D1806F-7B04-9991-FA60-EBEE6F1ACB51}"/>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558407" y="2220474"/>
            <a:ext cx="1104291" cy="664529"/>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4" descr="Pastel, Cumpleaños, Postre, Celebracion">
            <a:extLst>
              <a:ext uri="{FF2B5EF4-FFF2-40B4-BE49-F238E27FC236}">
                <a16:creationId xmlns:a16="http://schemas.microsoft.com/office/drawing/2014/main" id="{C7B794F3-D5CB-F7B4-6D00-9995D16B1846}"/>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8062" y="2134865"/>
            <a:ext cx="812950" cy="664529"/>
          </a:xfrm>
          <a:prstGeom prst="rect">
            <a:avLst/>
          </a:prstGeom>
          <a:noFill/>
          <a:extLst>
            <a:ext uri="{909E8E84-426E-40DD-AFC4-6F175D3DCCD1}">
              <a14:hiddenFill xmlns:a14="http://schemas.microsoft.com/office/drawing/2010/main">
                <a:solidFill>
                  <a:srgbClr val="FFFFFF"/>
                </a:solidFill>
              </a14:hiddenFill>
            </a:ext>
          </a:extLst>
        </p:spPr>
      </p:pic>
      <p:pic>
        <p:nvPicPr>
          <p:cNvPr id="61" name="Picture 4" descr="Date Of Birth, Background, Birthday Card">
            <a:extLst>
              <a:ext uri="{FF2B5EF4-FFF2-40B4-BE49-F238E27FC236}">
                <a16:creationId xmlns:a16="http://schemas.microsoft.com/office/drawing/2014/main" id="{2539D5AE-F5AE-60A2-5F9B-5F5227D700CB}"/>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rot="20724270">
            <a:off x="2943112" y="2201320"/>
            <a:ext cx="572654" cy="674079"/>
          </a:xfrm>
          <a:prstGeom prst="rect">
            <a:avLst/>
          </a:prstGeom>
          <a:noFill/>
          <a:extLst>
            <a:ext uri="{909E8E84-426E-40DD-AFC4-6F175D3DCCD1}">
              <a14:hiddenFill xmlns:a14="http://schemas.microsoft.com/office/drawing/2010/main">
                <a:solidFill>
                  <a:srgbClr val="FFFFFF"/>
                </a:solidFill>
              </a14:hiddenFill>
            </a:ext>
          </a:extLst>
        </p:spPr>
      </p:pic>
      <p:pic>
        <p:nvPicPr>
          <p:cNvPr id="62" name="Picture 61">
            <a:extLst>
              <a:ext uri="{FF2B5EF4-FFF2-40B4-BE49-F238E27FC236}">
                <a16:creationId xmlns:a16="http://schemas.microsoft.com/office/drawing/2014/main" id="{B7CB6DEF-6F45-136E-B7A9-458ADF47DD8D}"/>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33437" y="2165351"/>
            <a:ext cx="981888" cy="784977"/>
          </a:xfrm>
          <a:prstGeom prst="rect">
            <a:avLst/>
          </a:prstGeom>
        </p:spPr>
      </p:pic>
      <p:grpSp>
        <p:nvGrpSpPr>
          <p:cNvPr id="63" name="Group 62">
            <a:extLst>
              <a:ext uri="{FF2B5EF4-FFF2-40B4-BE49-F238E27FC236}">
                <a16:creationId xmlns:a16="http://schemas.microsoft.com/office/drawing/2014/main" id="{F0F393FF-B906-5F71-C05F-B287A991F2E8}"/>
              </a:ext>
            </a:extLst>
          </p:cNvPr>
          <p:cNvGrpSpPr/>
          <p:nvPr/>
        </p:nvGrpSpPr>
        <p:grpSpPr>
          <a:xfrm>
            <a:off x="7966665" y="2220474"/>
            <a:ext cx="1059466" cy="794240"/>
            <a:chOff x="8199383" y="6129799"/>
            <a:chExt cx="3008278" cy="2557704"/>
          </a:xfrm>
        </p:grpSpPr>
        <p:pic>
          <p:nvPicPr>
            <p:cNvPr id="64" name="Picture 10" descr="Basketball, Ball, Sport, Orange Ball">
              <a:extLst>
                <a:ext uri="{FF2B5EF4-FFF2-40B4-BE49-F238E27FC236}">
                  <a16:creationId xmlns:a16="http://schemas.microsoft.com/office/drawing/2014/main" id="{FA3A24E8-8051-C769-F2E8-53240F433BF9}"/>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102989" y="6611268"/>
              <a:ext cx="1101799" cy="1101799"/>
            </a:xfrm>
            <a:prstGeom prst="rect">
              <a:avLst/>
            </a:prstGeom>
            <a:noFill/>
            <a:extLst>
              <a:ext uri="{909E8E84-426E-40DD-AFC4-6F175D3DCCD1}">
                <a14:hiddenFill xmlns:a14="http://schemas.microsoft.com/office/drawing/2010/main">
                  <a:solidFill>
                    <a:srgbClr val="FFFFFF"/>
                  </a:solidFill>
                </a14:hiddenFill>
              </a:ext>
            </a:extLst>
          </p:spPr>
        </p:pic>
        <p:pic>
          <p:nvPicPr>
            <p:cNvPr id="65" name="Picture 64" descr="Tenis, Pelota, Amarillo, Deporte, Juego">
              <a:extLst>
                <a:ext uri="{FF2B5EF4-FFF2-40B4-BE49-F238E27FC236}">
                  <a16:creationId xmlns:a16="http://schemas.microsoft.com/office/drawing/2014/main" id="{CF106D23-E2B9-AE06-CB93-B26461C610F8}"/>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945486" y="6129799"/>
              <a:ext cx="518604" cy="523221"/>
            </a:xfrm>
            <a:prstGeom prst="rect">
              <a:avLst/>
            </a:prstGeom>
            <a:noFill/>
            <a:extLst>
              <a:ext uri="{909E8E84-426E-40DD-AFC4-6F175D3DCCD1}">
                <a14:hiddenFill xmlns:a14="http://schemas.microsoft.com/office/drawing/2010/main">
                  <a:solidFill>
                    <a:srgbClr val="FFFFFF"/>
                  </a:solidFill>
                </a14:hiddenFill>
              </a:ext>
            </a:extLst>
          </p:spPr>
        </p:pic>
        <p:pic>
          <p:nvPicPr>
            <p:cNvPr id="66" name="Picture 4" descr="Fútbol, Pelota, Deporte, Redondo">
              <a:extLst>
                <a:ext uri="{FF2B5EF4-FFF2-40B4-BE49-F238E27FC236}">
                  <a16:creationId xmlns:a16="http://schemas.microsoft.com/office/drawing/2014/main" id="{68AA328E-5509-4327-E7C5-608FBC58C153}"/>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0347888" y="6611268"/>
              <a:ext cx="859773" cy="859773"/>
            </a:xfrm>
            <a:prstGeom prst="rect">
              <a:avLst/>
            </a:prstGeom>
            <a:noFill/>
            <a:extLst>
              <a:ext uri="{909E8E84-426E-40DD-AFC4-6F175D3DCCD1}">
                <a14:hiddenFill xmlns:a14="http://schemas.microsoft.com/office/drawing/2010/main">
                  <a:solidFill>
                    <a:srgbClr val="FFFFFF"/>
                  </a:solidFill>
                </a14:hiddenFill>
              </a:ext>
            </a:extLst>
          </p:spPr>
        </p:pic>
        <p:pic>
          <p:nvPicPr>
            <p:cNvPr id="67" name="Picture 12" descr="Pelota, Detallado, Luz Y Sombra, Rojo">
              <a:extLst>
                <a:ext uri="{FF2B5EF4-FFF2-40B4-BE49-F238E27FC236}">
                  <a16:creationId xmlns:a16="http://schemas.microsoft.com/office/drawing/2014/main" id="{C7135E32-37F2-4700-B651-1D230EF01231}"/>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199383" y="7521219"/>
              <a:ext cx="1413262" cy="1166284"/>
            </a:xfrm>
            <a:prstGeom prst="rect">
              <a:avLst/>
            </a:prstGeom>
            <a:noFill/>
            <a:extLst>
              <a:ext uri="{909E8E84-426E-40DD-AFC4-6F175D3DCCD1}">
                <a14:hiddenFill xmlns:a14="http://schemas.microsoft.com/office/drawing/2010/main">
                  <a:solidFill>
                    <a:srgbClr val="FFFFFF"/>
                  </a:solidFill>
                </a14:hiddenFill>
              </a:ext>
            </a:extLst>
          </p:spPr>
        </p:pic>
        <p:pic>
          <p:nvPicPr>
            <p:cNvPr id="68" name="Picture 4" descr="Fútbol, Brown, Piel De Cerdo, Cordón">
              <a:extLst>
                <a:ext uri="{FF2B5EF4-FFF2-40B4-BE49-F238E27FC236}">
                  <a16:creationId xmlns:a16="http://schemas.microsoft.com/office/drawing/2014/main" id="{D5E21614-61EC-4CCA-6973-D29F2C02F495}"/>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rot="20012045">
              <a:off x="9549790" y="7624792"/>
              <a:ext cx="1309995" cy="796777"/>
            </a:xfrm>
            <a:prstGeom prst="rect">
              <a:avLst/>
            </a:prstGeom>
            <a:noFill/>
            <a:extLst>
              <a:ext uri="{909E8E84-426E-40DD-AFC4-6F175D3DCCD1}">
                <a14:hiddenFill xmlns:a14="http://schemas.microsoft.com/office/drawing/2010/main">
                  <a:solidFill>
                    <a:srgbClr val="FFFFFF"/>
                  </a:solidFill>
                </a14:hiddenFill>
              </a:ext>
            </a:extLst>
          </p:spPr>
        </p:pic>
      </p:grpSp>
      <p:sp>
        <p:nvSpPr>
          <p:cNvPr id="69" name="TextBox 68">
            <a:extLst>
              <a:ext uri="{FF2B5EF4-FFF2-40B4-BE49-F238E27FC236}">
                <a16:creationId xmlns:a16="http://schemas.microsoft.com/office/drawing/2014/main" id="{23F9B09B-9DC2-7EF2-64DA-F0462647D029}"/>
              </a:ext>
            </a:extLst>
          </p:cNvPr>
          <p:cNvSpPr txBox="1"/>
          <p:nvPr/>
        </p:nvSpPr>
        <p:spPr>
          <a:xfrm rot="19679126">
            <a:off x="9461036" y="2329385"/>
            <a:ext cx="1243033" cy="646331"/>
          </a:xfrm>
          <a:prstGeom prst="rect">
            <a:avLst/>
          </a:prstGeom>
          <a:solidFill>
            <a:schemeClr val="bg1"/>
          </a:solidFill>
        </p:spPr>
        <p:txBody>
          <a:bodyPr wrap="none" rtlCol="0">
            <a:spAutoFit/>
          </a:bodyPr>
          <a:lstStyle/>
          <a:p>
            <a:r>
              <a:rPr lang="en-GB" sz="3600" b="1" dirty="0">
                <a:ln w="12700" cmpd="sng">
                  <a:solidFill>
                    <a:srgbClr val="FF3399"/>
                  </a:solidFill>
                  <a:prstDash val="solid"/>
                </a:ln>
                <a:solidFill>
                  <a:srgbClr val="FF0066"/>
                </a:solidFill>
                <a:effectLst>
                  <a:glow rad="228600">
                    <a:schemeClr val="accent2">
                      <a:satMod val="175000"/>
                      <a:alpha val="40000"/>
                    </a:schemeClr>
                  </a:glow>
                </a:effectLst>
              </a:rPr>
              <a:t>a test</a:t>
            </a:r>
          </a:p>
        </p:txBody>
      </p:sp>
      <p:pic>
        <p:nvPicPr>
          <p:cNvPr id="71" name="Picture 70">
            <a:extLst>
              <a:ext uri="{FF2B5EF4-FFF2-40B4-BE49-F238E27FC236}">
                <a16:creationId xmlns:a16="http://schemas.microsoft.com/office/drawing/2014/main" id="{2A620AAD-DC3E-21E0-0CD8-3AF009B641C8}"/>
              </a:ext>
            </a:extLst>
          </p:cNvPr>
          <p:cNvPicPr>
            <a:picLocks noChangeAspect="1"/>
          </p:cNvPicPr>
          <p:nvPr/>
        </p:nvPicPr>
        <p:blipFill>
          <a:blip r:embed="rId3"/>
          <a:stretch>
            <a:fillRect/>
          </a:stretch>
        </p:blipFill>
        <p:spPr>
          <a:xfrm>
            <a:off x="1460308" y="3233133"/>
            <a:ext cx="854687" cy="508031"/>
          </a:xfrm>
          <a:prstGeom prst="rect">
            <a:avLst/>
          </a:prstGeom>
        </p:spPr>
      </p:pic>
      <p:pic>
        <p:nvPicPr>
          <p:cNvPr id="72" name="Picture 71">
            <a:extLst>
              <a:ext uri="{FF2B5EF4-FFF2-40B4-BE49-F238E27FC236}">
                <a16:creationId xmlns:a16="http://schemas.microsoft.com/office/drawing/2014/main" id="{5B3CBD6F-B793-DE51-3976-4F8A43FDD36E}"/>
              </a:ext>
            </a:extLst>
          </p:cNvPr>
          <p:cNvPicPr>
            <a:picLocks noChangeAspect="1"/>
          </p:cNvPicPr>
          <p:nvPr/>
        </p:nvPicPr>
        <p:blipFill>
          <a:blip r:embed="rId3"/>
          <a:stretch>
            <a:fillRect/>
          </a:stretch>
        </p:blipFill>
        <p:spPr>
          <a:xfrm>
            <a:off x="2881060" y="3261741"/>
            <a:ext cx="854687" cy="508031"/>
          </a:xfrm>
          <a:prstGeom prst="rect">
            <a:avLst/>
          </a:prstGeom>
        </p:spPr>
      </p:pic>
      <p:pic>
        <p:nvPicPr>
          <p:cNvPr id="74" name="Picture 73">
            <a:extLst>
              <a:ext uri="{FF2B5EF4-FFF2-40B4-BE49-F238E27FC236}">
                <a16:creationId xmlns:a16="http://schemas.microsoft.com/office/drawing/2014/main" id="{71A11287-E30F-72C7-BDC0-28AFA44B44B3}"/>
              </a:ext>
            </a:extLst>
          </p:cNvPr>
          <p:cNvPicPr>
            <a:picLocks noChangeAspect="1"/>
          </p:cNvPicPr>
          <p:nvPr/>
        </p:nvPicPr>
        <p:blipFill>
          <a:blip r:embed="rId3"/>
          <a:stretch>
            <a:fillRect/>
          </a:stretch>
        </p:blipFill>
        <p:spPr>
          <a:xfrm>
            <a:off x="5507746" y="3261741"/>
            <a:ext cx="854687" cy="508031"/>
          </a:xfrm>
          <a:prstGeom prst="rect">
            <a:avLst/>
          </a:prstGeom>
        </p:spPr>
      </p:pic>
      <p:pic>
        <p:nvPicPr>
          <p:cNvPr id="77" name="Picture 76">
            <a:extLst>
              <a:ext uri="{FF2B5EF4-FFF2-40B4-BE49-F238E27FC236}">
                <a16:creationId xmlns:a16="http://schemas.microsoft.com/office/drawing/2014/main" id="{E6921CBB-CF6D-B80C-ADA2-36607F46BED6}"/>
              </a:ext>
            </a:extLst>
          </p:cNvPr>
          <p:cNvPicPr>
            <a:picLocks noChangeAspect="1"/>
          </p:cNvPicPr>
          <p:nvPr/>
        </p:nvPicPr>
        <p:blipFill>
          <a:blip r:embed="rId3"/>
          <a:stretch>
            <a:fillRect/>
          </a:stretch>
        </p:blipFill>
        <p:spPr>
          <a:xfrm>
            <a:off x="8306061" y="3261741"/>
            <a:ext cx="854687" cy="508031"/>
          </a:xfrm>
          <a:prstGeom prst="rect">
            <a:avLst/>
          </a:prstGeom>
        </p:spPr>
      </p:pic>
      <p:pic>
        <p:nvPicPr>
          <p:cNvPr id="78" name="Picture 77">
            <a:extLst>
              <a:ext uri="{FF2B5EF4-FFF2-40B4-BE49-F238E27FC236}">
                <a16:creationId xmlns:a16="http://schemas.microsoft.com/office/drawing/2014/main" id="{2F6622BE-6E9D-7A27-C12B-C474C12CB9F9}"/>
              </a:ext>
            </a:extLst>
          </p:cNvPr>
          <p:cNvPicPr>
            <a:picLocks noChangeAspect="1"/>
          </p:cNvPicPr>
          <p:nvPr/>
        </p:nvPicPr>
        <p:blipFill>
          <a:blip r:embed="rId3"/>
          <a:stretch>
            <a:fillRect/>
          </a:stretch>
        </p:blipFill>
        <p:spPr>
          <a:xfrm>
            <a:off x="9606326" y="3274767"/>
            <a:ext cx="854687" cy="508031"/>
          </a:xfrm>
          <a:prstGeom prst="rect">
            <a:avLst/>
          </a:prstGeom>
        </p:spPr>
      </p:pic>
      <p:sp>
        <p:nvSpPr>
          <p:cNvPr id="24" name="Speech Bubble: Oval 23">
            <a:extLst>
              <a:ext uri="{FF2B5EF4-FFF2-40B4-BE49-F238E27FC236}">
                <a16:creationId xmlns:a16="http://schemas.microsoft.com/office/drawing/2014/main" id="{192FE39C-9294-4813-A026-D1A72126AEBD}"/>
              </a:ext>
            </a:extLst>
          </p:cNvPr>
          <p:cNvSpPr/>
          <p:nvPr/>
        </p:nvSpPr>
        <p:spPr>
          <a:xfrm>
            <a:off x="207985" y="2894096"/>
            <a:ext cx="2346477" cy="1155406"/>
          </a:xfrm>
          <a:prstGeom prst="wedgeEllipseCallout">
            <a:avLst>
              <a:gd name="adj1" fmla="val -51634"/>
              <a:gd name="adj2" fmla="val 72052"/>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¿Haces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dibujos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miércoles  ?</a:t>
            </a:r>
          </a:p>
        </p:txBody>
      </p:sp>
      <p:sp>
        <p:nvSpPr>
          <p:cNvPr id="27" name="Speech Bubble: Oval 26">
            <a:extLst>
              <a:ext uri="{FF2B5EF4-FFF2-40B4-BE49-F238E27FC236}">
                <a16:creationId xmlns:a16="http://schemas.microsoft.com/office/drawing/2014/main" id="{E2EBB58F-E774-4F30-A70E-A3401247B0FA}"/>
              </a:ext>
            </a:extLst>
          </p:cNvPr>
          <p:cNvSpPr/>
          <p:nvPr/>
        </p:nvSpPr>
        <p:spPr>
          <a:xfrm>
            <a:off x="197235" y="4218645"/>
            <a:ext cx="2656212" cy="1155406"/>
          </a:xfrm>
          <a:prstGeom prst="wedgeEllipseCallout">
            <a:avLst>
              <a:gd name="adj1" fmla="val -46496"/>
              <a:gd name="adj2" fmla="val 95121"/>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Sí,correcto</a:t>
            </a: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Hago</a:t>
            </a:r>
            <a:r>
              <a:rPr kumimoji="0" lang="en-GB" sz="1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natación</a:t>
            </a:r>
            <a:r>
              <a:rPr kumimoji="0" lang="en-GB" sz="1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el</a:t>
            </a:r>
            <a:r>
              <a:rPr kumimoji="0" lang="en-GB" sz="1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noProof="0" dirty="0" err="1">
                <a:ln>
                  <a:noFill/>
                </a:ln>
                <a:solidFill>
                  <a:srgbClr val="002060"/>
                </a:solidFill>
                <a:effectLst/>
                <a:uLnTx/>
                <a:uFillTx/>
                <a:latin typeface="Century Gothic" panose="020B0502020202020204" pitchFamily="34" charset="0"/>
                <a:ea typeface="+mn-ea"/>
                <a:cs typeface="+mn-cs"/>
              </a:rPr>
              <a:t>sábado</a:t>
            </a:r>
            <a:r>
              <a:rPr kumimoji="0" lang="en-GB" sz="1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rPr>
              <a:t>. </a:t>
            </a:r>
            <a:r>
              <a:rPr kumimoji="0" lang="en-GB" sz="1800" b="0" i="0" u="none" strike="noStrike" kern="1200" cap="none" spc="0" normalizeH="0" noProof="0" dirty="0">
                <a:ln>
                  <a:noFill/>
                </a:ln>
                <a:solidFill>
                  <a:srgbClr val="002060"/>
                </a:solidFill>
                <a:effectLst/>
                <a:uLnTx/>
                <a:uFillTx/>
                <a:latin typeface="Century Gothic" panose="020B0502020202020204" pitchFamily="34" charset="0"/>
                <a:ea typeface="+mn-ea"/>
                <a:cs typeface="+mn-cs"/>
                <a:sym typeface="Wingdings" panose="05000000000000000000" pitchFamily="2" charset="2"/>
              </a:rPr>
              <a:t></a:t>
            </a:r>
            <a:endPar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2" name="Speech Bubble: Oval 31">
            <a:extLst>
              <a:ext uri="{FF2B5EF4-FFF2-40B4-BE49-F238E27FC236}">
                <a16:creationId xmlns:a16="http://schemas.microsoft.com/office/drawing/2014/main" id="{81D6BDB2-3EDB-4614-A8A2-16A88B6DE066}"/>
              </a:ext>
            </a:extLst>
          </p:cNvPr>
          <p:cNvSpPr/>
          <p:nvPr/>
        </p:nvSpPr>
        <p:spPr>
          <a:xfrm>
            <a:off x="869109" y="5522536"/>
            <a:ext cx="2210905" cy="1155406"/>
          </a:xfrm>
          <a:prstGeom prst="wedgeEllipseCallout">
            <a:avLst>
              <a:gd name="adj1" fmla="val -89217"/>
              <a:gd name="adj2" fmla="val 32481"/>
            </a:avLst>
          </a:prstGeom>
          <a:solidFill>
            <a:srgbClr val="2BC0C7"/>
          </a:solidFill>
          <a:ln>
            <a:solidFill>
              <a:srgbClr val="2BC0C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lang="en-GB" sz="2000" dirty="0">
                <a:solidFill>
                  <a:srgbClr val="002060"/>
                </a:solidFill>
                <a:latin typeface="Century Gothic" panose="020B0502020202020204" pitchFamily="34" charset="0"/>
              </a:rPr>
              <a:t>¿Haces deporte </a:t>
            </a:r>
            <a:r>
              <a:rPr lang="en-GB" sz="2000" dirty="0" err="1">
                <a:solidFill>
                  <a:srgbClr val="002060"/>
                </a:solidFill>
                <a:latin typeface="Century Gothic" panose="020B0502020202020204" pitchFamily="34" charset="0"/>
              </a:rPr>
              <a:t>el</a:t>
            </a:r>
            <a:r>
              <a:rPr lang="en-GB" sz="2000" dirty="0">
                <a:solidFill>
                  <a:srgbClr val="002060"/>
                </a:solidFill>
                <a:latin typeface="Century Gothic" panose="020B0502020202020204" pitchFamily="34" charset="0"/>
              </a:rPr>
              <a:t> </a:t>
            </a:r>
            <a:r>
              <a:rPr lang="en-GB" sz="2000" dirty="0" err="1">
                <a:solidFill>
                  <a:srgbClr val="002060"/>
                </a:solidFill>
                <a:latin typeface="Century Gothic" panose="020B0502020202020204" pitchFamily="34" charset="0"/>
              </a:rPr>
              <a:t>jueves</a:t>
            </a:r>
            <a:r>
              <a:rPr kumimoji="0" lang="en-GB" sz="20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a:t>
            </a:r>
          </a:p>
        </p:txBody>
      </p:sp>
      <p:sp>
        <p:nvSpPr>
          <p:cNvPr id="79" name="TextBox 78">
            <a:extLst>
              <a:ext uri="{FF2B5EF4-FFF2-40B4-BE49-F238E27FC236}">
                <a16:creationId xmlns:a16="http://schemas.microsoft.com/office/drawing/2014/main" id="{75C70ED4-8395-C632-A973-FD6AA50D7166}"/>
              </a:ext>
            </a:extLst>
          </p:cNvPr>
          <p:cNvSpPr txBox="1"/>
          <p:nvPr/>
        </p:nvSpPr>
        <p:spPr>
          <a:xfrm>
            <a:off x="8658747" y="921590"/>
            <a:ext cx="2122119" cy="584775"/>
          </a:xfrm>
          <a:prstGeom prst="rect">
            <a:avLst/>
          </a:prstGeom>
          <a:noFill/>
        </p:spPr>
        <p:txBody>
          <a:bodyPr wrap="none" rtlCol="0">
            <a:spAutoFit/>
          </a:bodyPr>
          <a:lstStyle/>
          <a:p>
            <a:r>
              <a:rPr lang="en-GB" sz="3200" dirty="0">
                <a:solidFill>
                  <a:srgbClr val="002060"/>
                </a:solidFill>
                <a:latin typeface="Modern Love" panose="04090805081005020601" pitchFamily="82" charset="0"/>
              </a:rPr>
              <a:t>Persona A</a:t>
            </a:r>
          </a:p>
        </p:txBody>
      </p:sp>
      <p:sp>
        <p:nvSpPr>
          <p:cNvPr id="23" name="Speech Bubble: Rectangle with Corners Rounded 22">
            <a:extLst>
              <a:ext uri="{FF2B5EF4-FFF2-40B4-BE49-F238E27FC236}">
                <a16:creationId xmlns:a16="http://schemas.microsoft.com/office/drawing/2014/main" id="{5FA32572-7FCC-4020-8687-A2BE22ED643F}"/>
              </a:ext>
            </a:extLst>
          </p:cNvPr>
          <p:cNvSpPr/>
          <p:nvPr/>
        </p:nvSpPr>
        <p:spPr>
          <a:xfrm>
            <a:off x="4245520" y="4446343"/>
            <a:ext cx="3379138" cy="2152386"/>
          </a:xfrm>
          <a:prstGeom prst="wedgeRoundRectCallout">
            <a:avLst>
              <a:gd name="adj1" fmla="val 16481"/>
              <a:gd name="adj2" fmla="val -65187"/>
              <a:gd name="adj3" fmla="val 16667"/>
            </a:avLst>
          </a:prstGeom>
          <a:solidFill>
            <a:srgbClr val="002060"/>
          </a:solidFill>
          <a:ln w="31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Draw your pictures on any day of the week in the top table. This is just an example. Keep your drawings hidden from your partner!</a:t>
            </a:r>
          </a:p>
        </p:txBody>
      </p:sp>
      <p:sp>
        <p:nvSpPr>
          <p:cNvPr id="25" name="Speech Bubble: Oval 24">
            <a:extLst>
              <a:ext uri="{FF2B5EF4-FFF2-40B4-BE49-F238E27FC236}">
                <a16:creationId xmlns:a16="http://schemas.microsoft.com/office/drawing/2014/main" id="{7B586FB4-759E-42EE-B505-B050A41F8CAA}"/>
              </a:ext>
            </a:extLst>
          </p:cNvPr>
          <p:cNvSpPr/>
          <p:nvPr/>
        </p:nvSpPr>
        <p:spPr>
          <a:xfrm>
            <a:off x="9457335" y="3024243"/>
            <a:ext cx="2298427" cy="1155406"/>
          </a:xfrm>
          <a:prstGeom prst="wedgeEllipseCallout">
            <a:avLst>
              <a:gd name="adj1" fmla="val 54794"/>
              <a:gd name="adj2" fmla="val 61703"/>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 </a:t>
            </a: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No. Es </a:t>
            </a:r>
            <a:r>
              <a:rPr kumimoji="0" lang="en-GB"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incorrecto</a:t>
            </a: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p>
        </p:txBody>
      </p:sp>
      <p:sp>
        <p:nvSpPr>
          <p:cNvPr id="26" name="Speech Bubble: Oval 25">
            <a:extLst>
              <a:ext uri="{FF2B5EF4-FFF2-40B4-BE49-F238E27FC236}">
                <a16:creationId xmlns:a16="http://schemas.microsoft.com/office/drawing/2014/main" id="{763DDA6D-EEDA-4F99-AE61-4884BF654AAE}"/>
              </a:ext>
            </a:extLst>
          </p:cNvPr>
          <p:cNvSpPr/>
          <p:nvPr/>
        </p:nvSpPr>
        <p:spPr>
          <a:xfrm>
            <a:off x="8895409" y="4267906"/>
            <a:ext cx="2267207" cy="1155406"/>
          </a:xfrm>
          <a:prstGeom prst="wedgeEllipseCallout">
            <a:avLst>
              <a:gd name="adj1" fmla="val 69569"/>
              <a:gd name="adj2" fmla="val -14310"/>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 </a:t>
            </a: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¿Haces </a:t>
            </a:r>
            <a:r>
              <a:rPr kumimoji="0" lang="en-GB"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natación</a:t>
            </a: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el</a:t>
            </a: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 </a:t>
            </a:r>
            <a:r>
              <a:rPr kumimoji="0" lang="en-GB" sz="2000" b="0" i="0" u="none" strike="noStrike" kern="1200" cap="none" spc="0" normalizeH="0" baseline="0" noProof="0" dirty="0" err="1">
                <a:ln>
                  <a:noFill/>
                </a:ln>
                <a:solidFill>
                  <a:srgbClr val="FFFFFF"/>
                </a:solidFill>
                <a:effectLst/>
                <a:uLnTx/>
                <a:uFillTx/>
                <a:latin typeface="Century Gothic" panose="020B0502020202020204" pitchFamily="34" charset="0"/>
                <a:ea typeface="+mn-ea"/>
                <a:cs typeface="+mn-cs"/>
              </a:rPr>
              <a:t>sábado</a:t>
            </a:r>
            <a:r>
              <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a:t>
            </a:r>
          </a:p>
        </p:txBody>
      </p:sp>
      <p:sp>
        <p:nvSpPr>
          <p:cNvPr id="33" name="Speech Bubble: Oval 32">
            <a:extLst>
              <a:ext uri="{FF2B5EF4-FFF2-40B4-BE49-F238E27FC236}">
                <a16:creationId xmlns:a16="http://schemas.microsoft.com/office/drawing/2014/main" id="{8DD17111-B44B-47A9-8965-9DAF2EE8FB03}"/>
              </a:ext>
            </a:extLst>
          </p:cNvPr>
          <p:cNvSpPr/>
          <p:nvPr/>
        </p:nvSpPr>
        <p:spPr>
          <a:xfrm>
            <a:off x="8672935" y="5561075"/>
            <a:ext cx="2782433" cy="1155406"/>
          </a:xfrm>
          <a:prstGeom prst="wedgeEllipseCallout">
            <a:avLst>
              <a:gd name="adj1" fmla="val 54201"/>
              <a:gd name="adj2" fmla="val -86344"/>
            </a:avLst>
          </a:prstGeom>
          <a:solidFill>
            <a:srgbClr val="FF3399"/>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GB" sz="2000" b="1"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rPr>
              <a:t>B: </a:t>
            </a:r>
            <a:r>
              <a:rPr lang="en-GB" sz="2000" dirty="0">
                <a:solidFill>
                  <a:srgbClr val="FFFFFF"/>
                </a:solidFill>
                <a:latin typeface="Century Gothic" panose="020B0502020202020204" pitchFamily="34" charset="0"/>
              </a:rPr>
              <a:t>¡</a:t>
            </a:r>
            <a:r>
              <a:rPr lang="en-GB" sz="2000" dirty="0" err="1">
                <a:solidFill>
                  <a:srgbClr val="FFFFFF"/>
                </a:solidFill>
                <a:latin typeface="Century Gothic" panose="020B0502020202020204" pitchFamily="34" charset="0"/>
              </a:rPr>
              <a:t>Sí,correcto</a:t>
            </a:r>
            <a:r>
              <a:rPr lang="en-GB" sz="2000" dirty="0">
                <a:solidFill>
                  <a:srgbClr val="FFFFFF"/>
                </a:solidFill>
                <a:latin typeface="Century Gothic" panose="020B0502020202020204" pitchFamily="34" charset="0"/>
              </a:rPr>
              <a:t>!  Hago deporte </a:t>
            </a:r>
            <a:r>
              <a:rPr lang="en-GB" sz="2000" dirty="0" err="1">
                <a:solidFill>
                  <a:srgbClr val="FFFFFF"/>
                </a:solidFill>
                <a:latin typeface="Century Gothic" panose="020B0502020202020204" pitchFamily="34" charset="0"/>
              </a:rPr>
              <a:t>el</a:t>
            </a:r>
            <a:r>
              <a:rPr lang="en-GB" sz="2000" dirty="0">
                <a:solidFill>
                  <a:srgbClr val="FFFFFF"/>
                </a:solidFill>
                <a:latin typeface="Century Gothic" panose="020B0502020202020204" pitchFamily="34" charset="0"/>
              </a:rPr>
              <a:t> </a:t>
            </a:r>
            <a:r>
              <a:rPr lang="en-GB" sz="2000" dirty="0" err="1">
                <a:solidFill>
                  <a:srgbClr val="FFFFFF"/>
                </a:solidFill>
                <a:latin typeface="Century Gothic" panose="020B0502020202020204" pitchFamily="34" charset="0"/>
              </a:rPr>
              <a:t>jueves</a:t>
            </a:r>
            <a:r>
              <a:rPr lang="en-GB" sz="2000" dirty="0">
                <a:solidFill>
                  <a:srgbClr val="FFFFFF"/>
                </a:solidFill>
                <a:latin typeface="Century Gothic" panose="020B0502020202020204" pitchFamily="34" charset="0"/>
              </a:rPr>
              <a:t>.</a:t>
            </a:r>
            <a:endParaRPr kumimoji="0" lang="en-GB" sz="2000" b="0" i="0" u="none" strike="noStrike" kern="1200" cap="none" spc="0" normalizeH="0" baseline="0" noProof="0" dirty="0">
              <a:ln>
                <a:noFill/>
              </a:ln>
              <a:solidFill>
                <a:srgbClr val="FFFFFF"/>
              </a:solidFill>
              <a:effectLst/>
              <a:uLnTx/>
              <a:uFillTx/>
              <a:latin typeface="Century Gothic" panose="020B0502020202020204" pitchFamily="34" charset="0"/>
              <a:ea typeface="+mn-ea"/>
              <a:cs typeface="+mn-cs"/>
            </a:endParaRPr>
          </a:p>
        </p:txBody>
      </p:sp>
      <p:sp>
        <p:nvSpPr>
          <p:cNvPr id="70" name="TextBox 69">
            <a:extLst>
              <a:ext uri="{FF2B5EF4-FFF2-40B4-BE49-F238E27FC236}">
                <a16:creationId xmlns:a16="http://schemas.microsoft.com/office/drawing/2014/main" id="{08AA5C93-D739-44C3-2906-FE686A604AF7}"/>
              </a:ext>
            </a:extLst>
          </p:cNvPr>
          <p:cNvSpPr txBox="1"/>
          <p:nvPr/>
        </p:nvSpPr>
        <p:spPr>
          <a:xfrm rot="18128264">
            <a:off x="3991540" y="2464669"/>
            <a:ext cx="1383649" cy="523220"/>
          </a:xfrm>
          <a:prstGeom prst="rect">
            <a:avLst/>
          </a:prstGeom>
          <a:solidFill>
            <a:schemeClr val="bg1"/>
          </a:solidFill>
        </p:spPr>
        <p:txBody>
          <a:bodyPr wrap="none" rtlCol="0">
            <a:spAutoFit/>
          </a:bodyPr>
          <a:lstStyle/>
          <a:p>
            <a:r>
              <a:rPr lang="en-GB" sz="2800" b="1" dirty="0">
                <a:ln w="12700" cmpd="sng">
                  <a:solidFill>
                    <a:srgbClr val="0070C0"/>
                  </a:solidFill>
                  <a:prstDash val="solid"/>
                </a:ln>
                <a:solidFill>
                  <a:srgbClr val="2BC0C7"/>
                </a:solidFill>
                <a:effectLst>
                  <a:glow rad="139700">
                    <a:schemeClr val="accent1">
                      <a:satMod val="175000"/>
                      <a:alpha val="40000"/>
                    </a:schemeClr>
                  </a:glow>
                </a:effectLst>
              </a:rPr>
              <a:t>exercise</a:t>
            </a:r>
          </a:p>
        </p:txBody>
      </p:sp>
      <p:pic>
        <p:nvPicPr>
          <p:cNvPr id="75" name="Picture 74">
            <a:extLst>
              <a:ext uri="{FF2B5EF4-FFF2-40B4-BE49-F238E27FC236}">
                <a16:creationId xmlns:a16="http://schemas.microsoft.com/office/drawing/2014/main" id="{BC0FD57C-2C42-43AE-9B2A-C679ABC7E6D1}"/>
              </a:ext>
            </a:extLst>
          </p:cNvPr>
          <p:cNvPicPr>
            <a:picLocks noChangeAspect="1"/>
          </p:cNvPicPr>
          <p:nvPr/>
        </p:nvPicPr>
        <p:blipFill>
          <a:blip r:embed="rId3"/>
          <a:stretch>
            <a:fillRect/>
          </a:stretch>
        </p:blipFill>
        <p:spPr>
          <a:xfrm>
            <a:off x="6808011" y="3274767"/>
            <a:ext cx="854687" cy="508031"/>
          </a:xfrm>
          <a:prstGeom prst="rect">
            <a:avLst/>
          </a:prstGeom>
        </p:spPr>
      </p:pic>
      <p:pic>
        <p:nvPicPr>
          <p:cNvPr id="73" name="Picture 72">
            <a:extLst>
              <a:ext uri="{FF2B5EF4-FFF2-40B4-BE49-F238E27FC236}">
                <a16:creationId xmlns:a16="http://schemas.microsoft.com/office/drawing/2014/main" id="{07F16CEB-074A-9DD7-89B9-0ACC7035D69C}"/>
              </a:ext>
            </a:extLst>
          </p:cNvPr>
          <p:cNvPicPr>
            <a:picLocks noChangeAspect="1"/>
          </p:cNvPicPr>
          <p:nvPr/>
        </p:nvPicPr>
        <p:blipFill>
          <a:blip r:embed="rId3"/>
          <a:stretch>
            <a:fillRect/>
          </a:stretch>
        </p:blipFill>
        <p:spPr>
          <a:xfrm>
            <a:off x="4181325" y="3331917"/>
            <a:ext cx="854687" cy="508031"/>
          </a:xfrm>
          <a:prstGeom prst="rect">
            <a:avLst/>
          </a:prstGeom>
        </p:spPr>
      </p:pic>
    </p:spTree>
    <p:extLst>
      <p:ext uri="{BB962C8B-B14F-4D97-AF65-F5344CB8AC3E}">
        <p14:creationId xmlns:p14="http://schemas.microsoft.com/office/powerpoint/2010/main" val="23518747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par>
                          <p:cTn id="11" fill="hold">
                            <p:stCondLst>
                              <p:cond delay="0"/>
                            </p:stCondLst>
                            <p:childTnLst>
                              <p:par>
                                <p:cTn id="12" presetID="10" presetClass="entr" presetSubtype="0" fill="hold" nodeType="afterEffect">
                                  <p:stCondLst>
                                    <p:cond delay="0"/>
                                  </p:stCondLst>
                                  <p:childTnLst>
                                    <p:set>
                                      <p:cBhvr>
                                        <p:cTn id="13" dur="1" fill="hold">
                                          <p:stCondLst>
                                            <p:cond delay="0"/>
                                          </p:stCondLst>
                                        </p:cTn>
                                        <p:tgtEl>
                                          <p:spTgt spid="60"/>
                                        </p:tgtEl>
                                        <p:attrNameLst>
                                          <p:attrName>style.visibility</p:attrName>
                                        </p:attrNameLst>
                                      </p:cBhvr>
                                      <p:to>
                                        <p:strVal val="visible"/>
                                      </p:to>
                                    </p:set>
                                    <p:animEffect transition="in" filter="fade">
                                      <p:cBhvr>
                                        <p:cTn id="14" dur="500"/>
                                        <p:tgtEl>
                                          <p:spTgt spid="60"/>
                                        </p:tgtEl>
                                      </p:cBhvr>
                                    </p:animEffect>
                                  </p:childTnLst>
                                </p:cTn>
                              </p:par>
                            </p:childTnLst>
                          </p:cTn>
                        </p:par>
                        <p:par>
                          <p:cTn id="15" fill="hold">
                            <p:stCondLst>
                              <p:cond delay="500"/>
                            </p:stCondLst>
                            <p:childTnLst>
                              <p:par>
                                <p:cTn id="16" presetID="10" presetClass="entr" presetSubtype="0" fill="hold" nodeType="afterEffect">
                                  <p:stCondLst>
                                    <p:cond delay="0"/>
                                  </p:stCondLst>
                                  <p:childTnLst>
                                    <p:set>
                                      <p:cBhvr>
                                        <p:cTn id="17" dur="1" fill="hold">
                                          <p:stCondLst>
                                            <p:cond delay="0"/>
                                          </p:stCondLst>
                                        </p:cTn>
                                        <p:tgtEl>
                                          <p:spTgt spid="55"/>
                                        </p:tgtEl>
                                        <p:attrNameLst>
                                          <p:attrName>style.visibility</p:attrName>
                                        </p:attrNameLst>
                                      </p:cBhvr>
                                      <p:to>
                                        <p:strVal val="visible"/>
                                      </p:to>
                                    </p:set>
                                    <p:animEffect transition="in" filter="fade">
                                      <p:cBhvr>
                                        <p:cTn id="18" dur="500"/>
                                        <p:tgtEl>
                                          <p:spTgt spid="55"/>
                                        </p:tgtEl>
                                      </p:cBhvr>
                                    </p:animEffect>
                                  </p:childTnLst>
                                </p:cTn>
                              </p:par>
                            </p:childTnLst>
                          </p:cTn>
                        </p:par>
                        <p:par>
                          <p:cTn id="19" fill="hold">
                            <p:stCondLst>
                              <p:cond delay="1000"/>
                            </p:stCondLst>
                            <p:childTnLst>
                              <p:par>
                                <p:cTn id="20" presetID="10" presetClass="entr" presetSubtype="0"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500"/>
                                        <p:tgtEl>
                                          <p:spTgt spid="61"/>
                                        </p:tgtEl>
                                      </p:cBhvr>
                                    </p:animEffect>
                                  </p:childTnLst>
                                </p:cTn>
                              </p:par>
                            </p:childTnLst>
                          </p:cTn>
                        </p:par>
                        <p:par>
                          <p:cTn id="23" fill="hold">
                            <p:stCondLst>
                              <p:cond delay="1500"/>
                            </p:stCondLst>
                            <p:childTnLst>
                              <p:par>
                                <p:cTn id="24" presetID="10" presetClass="entr" presetSubtype="0" fill="hold" nodeType="afterEffect">
                                  <p:stCondLst>
                                    <p:cond delay="0"/>
                                  </p:stCondLst>
                                  <p:childTnLst>
                                    <p:set>
                                      <p:cBhvr>
                                        <p:cTn id="25" dur="1" fill="hold">
                                          <p:stCondLst>
                                            <p:cond delay="0"/>
                                          </p:stCondLst>
                                        </p:cTn>
                                        <p:tgtEl>
                                          <p:spTgt spid="59"/>
                                        </p:tgtEl>
                                        <p:attrNameLst>
                                          <p:attrName>style.visibility</p:attrName>
                                        </p:attrNameLst>
                                      </p:cBhvr>
                                      <p:to>
                                        <p:strVal val="visible"/>
                                      </p:to>
                                    </p:set>
                                    <p:animEffect transition="in" filter="fade">
                                      <p:cBhvr>
                                        <p:cTn id="26" dur="500"/>
                                        <p:tgtEl>
                                          <p:spTgt spid="59"/>
                                        </p:tgtEl>
                                      </p:cBhvr>
                                    </p:animEffect>
                                  </p:childTnLst>
                                </p:cTn>
                              </p:par>
                            </p:childTnLst>
                          </p:cTn>
                        </p:par>
                        <p:par>
                          <p:cTn id="27" fill="hold">
                            <p:stCondLst>
                              <p:cond delay="2000"/>
                            </p:stCondLst>
                            <p:childTnLst>
                              <p:par>
                                <p:cTn id="28" presetID="10" presetClass="entr" presetSubtype="0" fill="hold" nodeType="afterEffect">
                                  <p:stCondLst>
                                    <p:cond delay="0"/>
                                  </p:stCondLst>
                                  <p:childTnLst>
                                    <p:set>
                                      <p:cBhvr>
                                        <p:cTn id="29" dur="1" fill="hold">
                                          <p:stCondLst>
                                            <p:cond delay="0"/>
                                          </p:stCondLst>
                                        </p:cTn>
                                        <p:tgtEl>
                                          <p:spTgt spid="62"/>
                                        </p:tgtEl>
                                        <p:attrNameLst>
                                          <p:attrName>style.visibility</p:attrName>
                                        </p:attrNameLst>
                                      </p:cBhvr>
                                      <p:to>
                                        <p:strVal val="visible"/>
                                      </p:to>
                                    </p:set>
                                    <p:animEffect transition="in" filter="fade">
                                      <p:cBhvr>
                                        <p:cTn id="30" dur="500"/>
                                        <p:tgtEl>
                                          <p:spTgt spid="62"/>
                                        </p:tgtEl>
                                      </p:cBhvr>
                                    </p:animEffect>
                                  </p:childTnLst>
                                </p:cTn>
                              </p:par>
                            </p:childTnLst>
                          </p:cTn>
                        </p:par>
                        <p:par>
                          <p:cTn id="31" fill="hold">
                            <p:stCondLst>
                              <p:cond delay="2500"/>
                            </p:stCondLst>
                            <p:childTnLst>
                              <p:par>
                                <p:cTn id="32" presetID="10" presetClass="entr" presetSubtype="0" fill="hold" grpId="0" nodeType="afterEffect">
                                  <p:stCondLst>
                                    <p:cond delay="0"/>
                                  </p:stCondLst>
                                  <p:childTnLst>
                                    <p:set>
                                      <p:cBhvr>
                                        <p:cTn id="33" dur="1" fill="hold">
                                          <p:stCondLst>
                                            <p:cond delay="0"/>
                                          </p:stCondLst>
                                        </p:cTn>
                                        <p:tgtEl>
                                          <p:spTgt spid="70"/>
                                        </p:tgtEl>
                                        <p:attrNameLst>
                                          <p:attrName>style.visibility</p:attrName>
                                        </p:attrNameLst>
                                      </p:cBhvr>
                                      <p:to>
                                        <p:strVal val="visible"/>
                                      </p:to>
                                    </p:set>
                                    <p:animEffect transition="in" filter="fade">
                                      <p:cBhvr>
                                        <p:cTn id="34" dur="500"/>
                                        <p:tgtEl>
                                          <p:spTgt spid="70"/>
                                        </p:tgtEl>
                                      </p:cBhvr>
                                    </p:animEffect>
                                  </p:childTnLst>
                                </p:cTn>
                              </p:par>
                            </p:childTnLst>
                          </p:cTn>
                        </p:par>
                        <p:par>
                          <p:cTn id="35" fill="hold">
                            <p:stCondLst>
                              <p:cond delay="3000"/>
                            </p:stCondLst>
                            <p:childTnLst>
                              <p:par>
                                <p:cTn id="36" presetID="10" presetClass="entr" presetSubtype="0" fill="hold"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fade">
                                      <p:cBhvr>
                                        <p:cTn id="38" dur="500"/>
                                        <p:tgtEl>
                                          <p:spTgt spid="63"/>
                                        </p:tgtEl>
                                      </p:cBhvr>
                                    </p:animEffect>
                                  </p:childTnLst>
                                </p:cTn>
                              </p:par>
                            </p:childTnLst>
                          </p:cTn>
                        </p:par>
                        <p:par>
                          <p:cTn id="39" fill="hold">
                            <p:stCondLst>
                              <p:cond delay="3500"/>
                            </p:stCondLst>
                            <p:childTnLst>
                              <p:par>
                                <p:cTn id="40" presetID="10" presetClass="entr" presetSubtype="0" fill="hold" grpId="0" nodeType="afterEffect">
                                  <p:stCondLst>
                                    <p:cond delay="0"/>
                                  </p:stCondLst>
                                  <p:childTnLst>
                                    <p:set>
                                      <p:cBhvr>
                                        <p:cTn id="41" dur="1" fill="hold">
                                          <p:stCondLst>
                                            <p:cond delay="0"/>
                                          </p:stCondLst>
                                        </p:cTn>
                                        <p:tgtEl>
                                          <p:spTgt spid="69"/>
                                        </p:tgtEl>
                                        <p:attrNameLst>
                                          <p:attrName>style.visibility</p:attrName>
                                        </p:attrNameLst>
                                      </p:cBhvr>
                                      <p:to>
                                        <p:strVal val="visible"/>
                                      </p:to>
                                    </p:set>
                                    <p:animEffect transition="in" filter="fade">
                                      <p:cBhvr>
                                        <p:cTn id="42" dur="500"/>
                                        <p:tgtEl>
                                          <p:spTgt spid="69"/>
                                        </p:tgtEl>
                                      </p:cBhvr>
                                    </p:animEffect>
                                  </p:childTnLst>
                                </p:cTn>
                              </p:par>
                            </p:childTnLst>
                          </p:cTn>
                        </p:par>
                      </p:childTnLst>
                    </p:cTn>
                  </p:par>
                  <p:par>
                    <p:cTn id="43" fill="hold">
                      <p:stCondLst>
                        <p:cond delay="indefinite"/>
                      </p:stCondLst>
                      <p:childTnLst>
                        <p:par>
                          <p:cTn id="44" fill="hold">
                            <p:stCondLst>
                              <p:cond delay="0"/>
                            </p:stCondLst>
                            <p:childTnLst>
                              <p:par>
                                <p:cTn id="45" presetID="1" presetClass="exit" presetSubtype="0" fill="hold" grpId="1" nodeType="clickEffect">
                                  <p:stCondLst>
                                    <p:cond delay="0"/>
                                  </p:stCondLst>
                                  <p:childTnLst>
                                    <p:set>
                                      <p:cBhvr>
                                        <p:cTn id="46" dur="1" fill="hold">
                                          <p:stCondLst>
                                            <p:cond delay="0"/>
                                          </p:stCondLst>
                                        </p:cTn>
                                        <p:tgtEl>
                                          <p:spTgt spid="23"/>
                                        </p:tgtEl>
                                        <p:attrNameLst>
                                          <p:attrName>style.visibility</p:attrName>
                                        </p:attrNameLst>
                                      </p:cBhvr>
                                      <p:to>
                                        <p:strVal val="hidden"/>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2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2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31">
                                            <p:txEl>
                                              <p:pRg st="0" end="0"/>
                                            </p:tx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26"/>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2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32"/>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69" grpId="0" animBg="1"/>
      <p:bldP spid="24" grpId="0" animBg="1"/>
      <p:bldP spid="27" grpId="0" animBg="1"/>
      <p:bldP spid="32" grpId="0" animBg="1"/>
      <p:bldP spid="23" grpId="0" animBg="1"/>
      <p:bldP spid="23" grpId="1" animBg="1"/>
      <p:bldP spid="25" grpId="0" animBg="1"/>
      <p:bldP spid="26" grpId="0" animBg="1"/>
      <p:bldP spid="33" grpId="0" animBg="1"/>
      <p:bldP spid="7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2" name="Table 4">
            <a:extLst>
              <a:ext uri="{FF2B5EF4-FFF2-40B4-BE49-F238E27FC236}">
                <a16:creationId xmlns:a16="http://schemas.microsoft.com/office/drawing/2014/main" id="{01CDDC8D-F56F-46FB-A324-83F96C7BFAE3}"/>
              </a:ext>
            </a:extLst>
          </p:cNvPr>
          <p:cNvGraphicFramePr>
            <a:graphicFrameLocks noGrp="1"/>
          </p:cNvGraphicFramePr>
          <p:nvPr/>
        </p:nvGraphicFramePr>
        <p:xfrm>
          <a:off x="255752" y="730931"/>
          <a:ext cx="10175358" cy="5730082"/>
        </p:xfrm>
        <a:graphic>
          <a:graphicData uri="http://schemas.openxmlformats.org/drawingml/2006/table">
            <a:tbl>
              <a:tblPr firstRow="1" bandRow="1">
                <a:tableStyleId>{5940675A-B579-460E-94D1-54222C63F5DA}</a:tableStyleId>
              </a:tblPr>
              <a:tblGrid>
                <a:gridCol w="1735574">
                  <a:extLst>
                    <a:ext uri="{9D8B030D-6E8A-4147-A177-3AD203B41FA5}">
                      <a16:colId xmlns:a16="http://schemas.microsoft.com/office/drawing/2014/main" val="1203737284"/>
                    </a:ext>
                  </a:extLst>
                </a:gridCol>
                <a:gridCol w="2568427">
                  <a:extLst>
                    <a:ext uri="{9D8B030D-6E8A-4147-A177-3AD203B41FA5}">
                      <a16:colId xmlns:a16="http://schemas.microsoft.com/office/drawing/2014/main" val="1810222861"/>
                    </a:ext>
                  </a:extLst>
                </a:gridCol>
                <a:gridCol w="2834422">
                  <a:extLst>
                    <a:ext uri="{9D8B030D-6E8A-4147-A177-3AD203B41FA5}">
                      <a16:colId xmlns:a16="http://schemas.microsoft.com/office/drawing/2014/main" val="274413866"/>
                    </a:ext>
                  </a:extLst>
                </a:gridCol>
                <a:gridCol w="3036935">
                  <a:extLst>
                    <a:ext uri="{9D8B030D-6E8A-4147-A177-3AD203B41FA5}">
                      <a16:colId xmlns:a16="http://schemas.microsoft.com/office/drawing/2014/main" val="2706468897"/>
                    </a:ext>
                  </a:extLst>
                </a:gridCol>
              </a:tblGrid>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a:solidFill>
                            <a:srgbClr val="00B0F0"/>
                          </a:solidFill>
                          <a:latin typeface="Century Gothic" panose="020B0502020202020204" pitchFamily="34" charset="0"/>
                        </a:rPr>
                        <a:t>to drink, drinking</a:t>
                      </a:r>
                    </a:p>
                  </a:txBody>
                  <a:tcPr/>
                </a:tc>
                <a:tc>
                  <a:txBody>
                    <a:bodyPr/>
                    <a:lstStyle/>
                    <a:p>
                      <a:r>
                        <a:rPr lang="en-GB" sz="2200" b="1" dirty="0">
                          <a:solidFill>
                            <a:srgbClr val="00B0F0"/>
                          </a:solidFill>
                          <a:latin typeface="Century Gothic" panose="020B0502020202020204" pitchFamily="34" charset="0"/>
                        </a:rPr>
                        <a:t>(the) classroom</a:t>
                      </a:r>
                    </a:p>
                  </a:txBody>
                  <a:tcPr/>
                </a:tc>
                <a:tc>
                  <a:txBody>
                    <a:bodyPr/>
                    <a:lstStyle/>
                    <a:p>
                      <a:r>
                        <a:rPr lang="en-GB" sz="2200" b="1" dirty="0">
                          <a:solidFill>
                            <a:srgbClr val="00B0F0"/>
                          </a:solidFill>
                          <a:latin typeface="Century Gothic" panose="020B0502020202020204" pitchFamily="34" charset="0"/>
                        </a:rPr>
                        <a:t>(the) food</a:t>
                      </a:r>
                    </a:p>
                  </a:txBody>
                  <a:tcPr/>
                </a:tc>
                <a:extLst>
                  <a:ext uri="{0D108BD9-81ED-4DB2-BD59-A6C34878D82A}">
                    <a16:rowId xmlns:a16="http://schemas.microsoft.com/office/drawing/2014/main" val="1256656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2200" b="1" dirty="0">
                          <a:solidFill>
                            <a:srgbClr val="00B0F0"/>
                          </a:solidFill>
                          <a:latin typeface="Century Gothic" panose="020B0502020202020204" pitchFamily="34" charset="0"/>
                        </a:rPr>
                        <a:t>to learn, learning</a:t>
                      </a:r>
                    </a:p>
                  </a:txBody>
                  <a:tcPr/>
                </a:tc>
                <a:tc>
                  <a:txBody>
                    <a:bodyPr/>
                    <a:lstStyle/>
                    <a:p>
                      <a:r>
                        <a:rPr lang="en-GB" sz="2200" b="1" dirty="0">
                          <a:solidFill>
                            <a:srgbClr val="00B0F0"/>
                          </a:solidFill>
                          <a:latin typeface="Century Gothic" panose="020B0502020202020204" pitchFamily="34" charset="0"/>
                        </a:rPr>
                        <a:t>to eat, eating</a:t>
                      </a:r>
                    </a:p>
                  </a:txBody>
                  <a:tcPr/>
                </a:tc>
                <a:tc>
                  <a:txBody>
                    <a:bodyPr/>
                    <a:lstStyle/>
                    <a:p>
                      <a:r>
                        <a:rPr lang="en-GB" sz="2200" b="1" dirty="0">
                          <a:solidFill>
                            <a:srgbClr val="00B0F0"/>
                          </a:solidFill>
                          <a:latin typeface="Century Gothic" panose="020B0502020202020204" pitchFamily="34" charset="0"/>
                        </a:rPr>
                        <a:t>(the) partner (f)</a:t>
                      </a:r>
                    </a:p>
                  </a:txBody>
                  <a:tcPr/>
                </a:tc>
                <a:extLst>
                  <a:ext uri="{0D108BD9-81ED-4DB2-BD59-A6C34878D82A}">
                    <a16:rowId xmlns:a16="http://schemas.microsoft.com/office/drawing/2014/main" val="1164559424"/>
                  </a:ext>
                </a:extLst>
              </a:tr>
              <a:tr h="993994">
                <a:tc rowSpan="2">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a:solidFill>
                            <a:srgbClr val="92D050"/>
                          </a:solidFill>
                          <a:latin typeface="Century Gothic" panose="020B0502020202020204" pitchFamily="34" charset="0"/>
                        </a:rPr>
                        <a:t>(the) cousin (m)</a:t>
                      </a:r>
                    </a:p>
                  </a:txBody>
                  <a:tcPr/>
                </a:tc>
                <a:tc>
                  <a:txBody>
                    <a:bodyPr/>
                    <a:lstStyle/>
                    <a:p>
                      <a:r>
                        <a:rPr lang="en-GB" sz="2200" b="1" dirty="0">
                          <a:solidFill>
                            <a:srgbClr val="92D050"/>
                          </a:solidFill>
                          <a:latin typeface="Century Gothic" panose="020B0502020202020204" pitchFamily="34" charset="0"/>
                        </a:rPr>
                        <a:t>(the) street</a:t>
                      </a:r>
                    </a:p>
                  </a:txBody>
                  <a:tcPr/>
                </a:tc>
                <a:tc>
                  <a:txBody>
                    <a:bodyPr/>
                    <a:lstStyle/>
                    <a:p>
                      <a:r>
                        <a:rPr lang="en-GB" sz="2200" b="1" dirty="0">
                          <a:solidFill>
                            <a:srgbClr val="92D050"/>
                          </a:solidFill>
                          <a:latin typeface="Century Gothic" panose="020B0502020202020204" pitchFamily="34" charset="0"/>
                        </a:rPr>
                        <a:t>s/he goes</a:t>
                      </a:r>
                    </a:p>
                  </a:txBody>
                  <a:tcPr/>
                </a:tc>
                <a:extLst>
                  <a:ext uri="{0D108BD9-81ED-4DB2-BD59-A6C34878D82A}">
                    <a16:rowId xmlns:a16="http://schemas.microsoft.com/office/drawing/2014/main" val="760878619"/>
                  </a:ext>
                </a:extLst>
              </a:tr>
              <a:tr h="877053">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a:solidFill>
                            <a:srgbClr val="92D050"/>
                          </a:solidFill>
                          <a:latin typeface="Century Gothic" panose="020B0502020202020204" pitchFamily="34" charset="0"/>
                        </a:rPr>
                        <a:t>you go</a:t>
                      </a:r>
                    </a:p>
                  </a:txBody>
                  <a:tcPr/>
                </a:tc>
                <a:tc>
                  <a:txBody>
                    <a:bodyPr/>
                    <a:lstStyle/>
                    <a:p>
                      <a:r>
                        <a:rPr lang="en-GB" sz="2200" b="1" dirty="0">
                          <a:solidFill>
                            <a:srgbClr val="92D050"/>
                          </a:solidFill>
                          <a:latin typeface="Century Gothic" panose="020B0502020202020204" pitchFamily="34" charset="0"/>
                        </a:rPr>
                        <a:t>(the) beach</a:t>
                      </a:r>
                    </a:p>
                  </a:txBody>
                  <a:tcPr/>
                </a:tc>
                <a:tc>
                  <a:txBody>
                    <a:bodyPr/>
                    <a:lstStyle/>
                    <a:p>
                      <a:r>
                        <a:rPr lang="en-GB" sz="2200" b="1" dirty="0">
                          <a:solidFill>
                            <a:srgbClr val="92D050"/>
                          </a:solidFill>
                          <a:latin typeface="Century Gothic" panose="020B0502020202020204" pitchFamily="34" charset="0"/>
                        </a:rPr>
                        <a:t>(the) market</a:t>
                      </a:r>
                    </a:p>
                  </a:txBody>
                  <a:tcPr/>
                </a:tc>
                <a:extLst>
                  <a:ext uri="{0D108BD9-81ED-4DB2-BD59-A6C34878D82A}">
                    <a16:rowId xmlns:a16="http://schemas.microsoft.com/office/drawing/2014/main" val="1047692962"/>
                  </a:ext>
                </a:extLst>
              </a:tr>
              <a:tr h="993994">
                <a:tc rowSpan="2">
                  <a:txBody>
                    <a:bodyPr/>
                    <a:lstStyle/>
                    <a:p>
                      <a:endParaRPr lang="en-GB" dirty="0"/>
                    </a:p>
                  </a:txBody>
                  <a:tcPr/>
                </a:tc>
                <a:tc>
                  <a:txBody>
                    <a:bodyPr/>
                    <a:lstStyle/>
                    <a:p>
                      <a:r>
                        <a:rPr lang="en-GB" sz="2200" b="1" dirty="0">
                          <a:solidFill>
                            <a:srgbClr val="FF3399"/>
                          </a:solidFill>
                          <a:latin typeface="Century Gothic" panose="020B0502020202020204" pitchFamily="34" charset="0"/>
                        </a:rPr>
                        <a:t>you do, make</a:t>
                      </a:r>
                    </a:p>
                  </a:txBody>
                  <a:tcPr/>
                </a:tc>
                <a:tc>
                  <a:txBody>
                    <a:bodyPr/>
                    <a:lstStyle/>
                    <a:p>
                      <a:r>
                        <a:rPr lang="en-GB" sz="2200" b="1" dirty="0">
                          <a:solidFill>
                            <a:srgbClr val="FF3399"/>
                          </a:solidFill>
                          <a:latin typeface="Century Gothic" panose="020B0502020202020204" pitchFamily="34" charset="0"/>
                        </a:rPr>
                        <a:t>(the) cycling</a:t>
                      </a:r>
                    </a:p>
                  </a:txBody>
                  <a:tcPr/>
                </a:tc>
                <a:tc>
                  <a:txBody>
                    <a:bodyPr/>
                    <a:lstStyle/>
                    <a:p>
                      <a:r>
                        <a:rPr lang="en-GB" sz="2200" b="1" dirty="0">
                          <a:solidFill>
                            <a:srgbClr val="FF3399"/>
                          </a:solidFill>
                          <a:latin typeface="Century Gothic" panose="020B0502020202020204" pitchFamily="34" charset="0"/>
                        </a:rPr>
                        <a:t>(the) swimming</a:t>
                      </a:r>
                    </a:p>
                  </a:txBody>
                  <a:tcPr/>
                </a:tc>
                <a:extLst>
                  <a:ext uri="{0D108BD9-81ED-4DB2-BD59-A6C34878D82A}">
                    <a16:rowId xmlns:a16="http://schemas.microsoft.com/office/drawing/2014/main" val="3343226472"/>
                  </a:ext>
                </a:extLst>
              </a:tr>
              <a:tr h="993994">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200" b="1" dirty="0">
                          <a:solidFill>
                            <a:srgbClr val="FF3399"/>
                          </a:solidFill>
                          <a:latin typeface="Century Gothic" panose="020B0502020202020204" pitchFamily="34" charset="0"/>
                        </a:rPr>
                        <a:t>to do, make; doing, making</a:t>
                      </a:r>
                    </a:p>
                  </a:txBody>
                  <a:tcPr/>
                </a:tc>
                <a:tc>
                  <a:txBody>
                    <a:bodyPr/>
                    <a:lstStyle/>
                    <a:p>
                      <a:r>
                        <a:rPr lang="en-GB" sz="2200" b="1" dirty="0">
                          <a:solidFill>
                            <a:srgbClr val="FF3399"/>
                          </a:solidFill>
                          <a:latin typeface="Century Gothic" panose="020B0502020202020204" pitchFamily="34" charset="0"/>
                        </a:rPr>
                        <a:t>I do, make</a:t>
                      </a:r>
                    </a:p>
                  </a:txBody>
                  <a:tcPr/>
                </a:tc>
                <a:tc>
                  <a:txBody>
                    <a:bodyPr/>
                    <a:lstStyle/>
                    <a:p>
                      <a:r>
                        <a:rPr lang="en-GB" sz="2200" b="1" dirty="0">
                          <a:solidFill>
                            <a:srgbClr val="FF3399"/>
                          </a:solidFill>
                          <a:latin typeface="Century Gothic" panose="020B0502020202020204" pitchFamily="34" charset="0"/>
                        </a:rPr>
                        <a:t>(the) test, exam</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644540" y="87041"/>
            <a:ext cx="2866431" cy="582075"/>
          </a:xfrm>
        </p:spPr>
        <p:txBody>
          <a:bodyPr>
            <a:normAutofit/>
          </a:bodyPr>
          <a:lstStyle/>
          <a:p>
            <a:r>
              <a:rPr lang="en-GB" sz="2800" b="1" dirty="0">
                <a:solidFill>
                  <a:srgbClr val="002060"/>
                </a:solidFill>
                <a:latin typeface="Century Gothic" panose="020B0502020202020204" pitchFamily="34" charset="0"/>
                <a:ea typeface="Century Gothic"/>
                <a:cs typeface="Century Gothic"/>
                <a:sym typeface="Century Gothic"/>
              </a:rPr>
              <a:t>Follow up 5:</a:t>
            </a:r>
            <a:endParaRPr lang="en-GB" sz="2800" dirty="0">
              <a:latin typeface="Century Gothic" panose="020B0502020202020204" pitchFamily="34" charset="0"/>
            </a:endParaRPr>
          </a:p>
        </p:txBody>
      </p:sp>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07143" y="175901"/>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hlinkClick r:id="" action="ppaction://noaction">
              <a:snd r:embed="rId4" name="T3_W2F_5.3.wav"/>
            </a:hlinkClick>
            <a:extLst>
              <a:ext uri="{FF2B5EF4-FFF2-40B4-BE49-F238E27FC236}">
                <a16:creationId xmlns:a16="http://schemas.microsoft.com/office/drawing/2014/main" id="{902C8F7A-60E1-47BA-A5D2-269092E24632}"/>
              </a:ext>
            </a:extLst>
          </p:cNvPr>
          <p:cNvSpPr txBox="1"/>
          <p:nvPr/>
        </p:nvSpPr>
        <p:spPr>
          <a:xfrm>
            <a:off x="2705101" y="162517"/>
            <a:ext cx="8302042"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español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rPr>
              <a:t>vocabulario</a:t>
            </a:r>
          </a:p>
        </p:txBody>
      </p:sp>
      <p:pic>
        <p:nvPicPr>
          <p:cNvPr id="48" name="Picture 47">
            <a:extLst>
              <a:ext uri="{FF2B5EF4-FFF2-40B4-BE49-F238E27FC236}">
                <a16:creationId xmlns:a16="http://schemas.microsoft.com/office/drawing/2014/main" id="{B070BFBF-C0D7-4544-B1A5-738A7F62B055}"/>
              </a:ext>
            </a:extLst>
          </p:cNvPr>
          <p:cNvPicPr>
            <a:picLocks noChangeAspect="1"/>
          </p:cNvPicPr>
          <p:nvPr/>
        </p:nvPicPr>
        <p:blipFill>
          <a:blip r:embed="rId5"/>
          <a:stretch>
            <a:fillRect/>
          </a:stretch>
        </p:blipFill>
        <p:spPr>
          <a:xfrm>
            <a:off x="401361" y="2703929"/>
            <a:ext cx="1186070" cy="1080360"/>
          </a:xfrm>
          <a:prstGeom prst="rect">
            <a:avLst/>
          </a:prstGeom>
        </p:spPr>
      </p:pic>
      <p:pic>
        <p:nvPicPr>
          <p:cNvPr id="49" name="Picture 48" descr="Icon&#10;&#10;Description automatically generated">
            <a:extLst>
              <a:ext uri="{FF2B5EF4-FFF2-40B4-BE49-F238E27FC236}">
                <a16:creationId xmlns:a16="http://schemas.microsoft.com/office/drawing/2014/main" id="{F74B2C4A-DB35-4CF3-8412-5DDCCFF8BB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07680" y="1134207"/>
            <a:ext cx="1186070" cy="1186070"/>
          </a:xfrm>
          <a:prstGeom prst="rect">
            <a:avLst/>
          </a:prstGeom>
        </p:spPr>
      </p:pic>
      <p:pic>
        <p:nvPicPr>
          <p:cNvPr id="50" name="Picture 49">
            <a:extLst>
              <a:ext uri="{FF2B5EF4-FFF2-40B4-BE49-F238E27FC236}">
                <a16:creationId xmlns:a16="http://schemas.microsoft.com/office/drawing/2014/main" id="{072254BB-0884-4DE0-ADA9-8C28176A8EC0}"/>
              </a:ext>
            </a:extLst>
          </p:cNvPr>
          <p:cNvPicPr>
            <a:picLocks noChangeAspect="1"/>
          </p:cNvPicPr>
          <p:nvPr/>
        </p:nvPicPr>
        <p:blipFill>
          <a:blip r:embed="rId7"/>
          <a:stretch>
            <a:fillRect/>
          </a:stretch>
        </p:blipFill>
        <p:spPr>
          <a:xfrm>
            <a:off x="401361" y="4711443"/>
            <a:ext cx="1162417" cy="1101237"/>
          </a:xfrm>
          <a:prstGeom prst="rect">
            <a:avLst/>
          </a:prstGeom>
        </p:spPr>
      </p:pic>
      <p:sp>
        <p:nvSpPr>
          <p:cNvPr id="51" name="TextBox 50">
            <a:extLst>
              <a:ext uri="{FF2B5EF4-FFF2-40B4-BE49-F238E27FC236}">
                <a16:creationId xmlns:a16="http://schemas.microsoft.com/office/drawing/2014/main" id="{C72AFC3F-87B7-4CFA-AF9C-CC37A1E3D5D8}"/>
              </a:ext>
            </a:extLst>
          </p:cNvPr>
          <p:cNvSpPr txBox="1"/>
          <p:nvPr/>
        </p:nvSpPr>
        <p:spPr>
          <a:xfrm>
            <a:off x="1265402" y="570354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52" name="TextBox 51">
            <a:extLst>
              <a:ext uri="{FF2B5EF4-FFF2-40B4-BE49-F238E27FC236}">
                <a16:creationId xmlns:a16="http://schemas.microsoft.com/office/drawing/2014/main" id="{9CFF09B9-EC1C-4D38-9E71-C91F0A476174}"/>
              </a:ext>
            </a:extLst>
          </p:cNvPr>
          <p:cNvSpPr txBox="1"/>
          <p:nvPr/>
        </p:nvSpPr>
        <p:spPr>
          <a:xfrm>
            <a:off x="1215017" y="3453876"/>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53" name="TextBox 52">
            <a:extLst>
              <a:ext uri="{FF2B5EF4-FFF2-40B4-BE49-F238E27FC236}">
                <a16:creationId xmlns:a16="http://schemas.microsoft.com/office/drawing/2014/main" id="{4E2138AF-81EB-4AB1-BB44-9EB8ABC23A77}"/>
              </a:ext>
            </a:extLst>
          </p:cNvPr>
          <p:cNvSpPr txBox="1"/>
          <p:nvPr/>
        </p:nvSpPr>
        <p:spPr>
          <a:xfrm>
            <a:off x="1258944" y="1886777"/>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54" name="TextBox 53">
            <a:extLst>
              <a:ext uri="{FF2B5EF4-FFF2-40B4-BE49-F238E27FC236}">
                <a16:creationId xmlns:a16="http://schemas.microsoft.com/office/drawing/2014/main" id="{13D71F2A-16AF-4A07-9E21-E2C0CC74C153}"/>
              </a:ext>
            </a:extLst>
          </p:cNvPr>
          <p:cNvSpPr txBox="1"/>
          <p:nvPr/>
        </p:nvSpPr>
        <p:spPr>
          <a:xfrm>
            <a:off x="1978381" y="605400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hacer</a:t>
            </a:r>
          </a:p>
        </p:txBody>
      </p:sp>
      <p:sp>
        <p:nvSpPr>
          <p:cNvPr id="55" name="TextBox 54">
            <a:extLst>
              <a:ext uri="{FF2B5EF4-FFF2-40B4-BE49-F238E27FC236}">
                <a16:creationId xmlns:a16="http://schemas.microsoft.com/office/drawing/2014/main" id="{8E7E88DD-FBC5-468A-AD40-981AD2499DFB}"/>
              </a:ext>
            </a:extLst>
          </p:cNvPr>
          <p:cNvSpPr txBox="1"/>
          <p:nvPr/>
        </p:nvSpPr>
        <p:spPr>
          <a:xfrm>
            <a:off x="4579556" y="6043775"/>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hago</a:t>
            </a:r>
          </a:p>
        </p:txBody>
      </p:sp>
      <p:sp>
        <p:nvSpPr>
          <p:cNvPr id="56" name="TextBox 55">
            <a:extLst>
              <a:ext uri="{FF2B5EF4-FFF2-40B4-BE49-F238E27FC236}">
                <a16:creationId xmlns:a16="http://schemas.microsoft.com/office/drawing/2014/main" id="{79D09302-A4AF-421C-ABA6-0D37DEF7A1B8}"/>
              </a:ext>
            </a:extLst>
          </p:cNvPr>
          <p:cNvSpPr txBox="1"/>
          <p:nvPr/>
        </p:nvSpPr>
        <p:spPr>
          <a:xfrm>
            <a:off x="7464896" y="5995934"/>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prueba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3" name="Google Shape;167;p2">
            <a:extLst>
              <a:ext uri="{FF2B5EF4-FFF2-40B4-BE49-F238E27FC236}">
                <a16:creationId xmlns:a16="http://schemas.microsoft.com/office/drawing/2014/main" id="{67684A09-8A3B-0130-C892-8A6E92FD6D87}"/>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
        <p:nvSpPr>
          <p:cNvPr id="6" name="TextBox 5">
            <a:extLst>
              <a:ext uri="{FF2B5EF4-FFF2-40B4-BE49-F238E27FC236}">
                <a16:creationId xmlns:a16="http://schemas.microsoft.com/office/drawing/2014/main" id="{7033EF5B-C77A-636F-5E0A-F0A88DE247BC}"/>
              </a:ext>
            </a:extLst>
          </p:cNvPr>
          <p:cNvSpPr txBox="1"/>
          <p:nvPr/>
        </p:nvSpPr>
        <p:spPr>
          <a:xfrm>
            <a:off x="2033021" y="506214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haces</a:t>
            </a:r>
          </a:p>
        </p:txBody>
      </p:sp>
      <p:sp>
        <p:nvSpPr>
          <p:cNvPr id="7" name="TextBox 6">
            <a:extLst>
              <a:ext uri="{FF2B5EF4-FFF2-40B4-BE49-F238E27FC236}">
                <a16:creationId xmlns:a16="http://schemas.microsoft.com/office/drawing/2014/main" id="{719377C8-F6AB-2798-AC1F-39F45D0CCE55}"/>
              </a:ext>
            </a:extLst>
          </p:cNvPr>
          <p:cNvSpPr txBox="1"/>
          <p:nvPr/>
        </p:nvSpPr>
        <p:spPr>
          <a:xfrm>
            <a:off x="4603785" y="5036475"/>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ciclismo</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8" name="TextBox 7">
            <a:extLst>
              <a:ext uri="{FF2B5EF4-FFF2-40B4-BE49-F238E27FC236}">
                <a16:creationId xmlns:a16="http://schemas.microsoft.com/office/drawing/2014/main" id="{66A69160-6540-B8DA-55D7-4F45A61E6061}"/>
              </a:ext>
            </a:extLst>
          </p:cNvPr>
          <p:cNvSpPr txBox="1"/>
          <p:nvPr/>
        </p:nvSpPr>
        <p:spPr>
          <a:xfrm>
            <a:off x="7426149" y="5031228"/>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natación</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9" name="TextBox 8">
            <a:extLst>
              <a:ext uri="{FF2B5EF4-FFF2-40B4-BE49-F238E27FC236}">
                <a16:creationId xmlns:a16="http://schemas.microsoft.com/office/drawing/2014/main" id="{D366D31F-30FD-7FE5-8389-3DDFB7901AAC}"/>
              </a:ext>
            </a:extLst>
          </p:cNvPr>
          <p:cNvSpPr txBox="1"/>
          <p:nvPr/>
        </p:nvSpPr>
        <p:spPr>
          <a:xfrm>
            <a:off x="1994636" y="4040738"/>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vas</a:t>
            </a:r>
          </a:p>
        </p:txBody>
      </p:sp>
      <p:sp>
        <p:nvSpPr>
          <p:cNvPr id="10" name="TextBox 9">
            <a:extLst>
              <a:ext uri="{FF2B5EF4-FFF2-40B4-BE49-F238E27FC236}">
                <a16:creationId xmlns:a16="http://schemas.microsoft.com/office/drawing/2014/main" id="{90A75F58-157D-1F30-3C39-F4BD0589795C}"/>
              </a:ext>
            </a:extLst>
          </p:cNvPr>
          <p:cNvSpPr txBox="1"/>
          <p:nvPr/>
        </p:nvSpPr>
        <p:spPr>
          <a:xfrm>
            <a:off x="4592336" y="4056987"/>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playa</a:t>
            </a:r>
          </a:p>
        </p:txBody>
      </p:sp>
      <p:sp>
        <p:nvSpPr>
          <p:cNvPr id="11" name="TextBox 10">
            <a:extLst>
              <a:ext uri="{FF2B5EF4-FFF2-40B4-BE49-F238E27FC236}">
                <a16:creationId xmlns:a16="http://schemas.microsoft.com/office/drawing/2014/main" id="{138F9C78-DB75-B386-1870-E9214D7A799E}"/>
              </a:ext>
            </a:extLst>
          </p:cNvPr>
          <p:cNvSpPr txBox="1"/>
          <p:nvPr/>
        </p:nvSpPr>
        <p:spPr>
          <a:xfrm>
            <a:off x="7453445" y="4056986"/>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mercado</a:t>
            </a:r>
          </a:p>
        </p:txBody>
      </p:sp>
      <p:sp>
        <p:nvSpPr>
          <p:cNvPr id="12" name="TextBox 11">
            <a:extLst>
              <a:ext uri="{FF2B5EF4-FFF2-40B4-BE49-F238E27FC236}">
                <a16:creationId xmlns:a16="http://schemas.microsoft.com/office/drawing/2014/main" id="{2F508262-1F23-E4B3-344F-C05B97AF03CC}"/>
              </a:ext>
            </a:extLst>
          </p:cNvPr>
          <p:cNvSpPr txBox="1"/>
          <p:nvPr/>
        </p:nvSpPr>
        <p:spPr>
          <a:xfrm>
            <a:off x="1978381" y="3180969"/>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primo</a:t>
            </a:r>
          </a:p>
        </p:txBody>
      </p:sp>
      <p:sp>
        <p:nvSpPr>
          <p:cNvPr id="13" name="TextBox 12">
            <a:extLst>
              <a:ext uri="{FF2B5EF4-FFF2-40B4-BE49-F238E27FC236}">
                <a16:creationId xmlns:a16="http://schemas.microsoft.com/office/drawing/2014/main" id="{8AEB977E-3D8D-2B85-7406-D45F70CB5B93}"/>
              </a:ext>
            </a:extLst>
          </p:cNvPr>
          <p:cNvSpPr txBox="1"/>
          <p:nvPr/>
        </p:nvSpPr>
        <p:spPr>
          <a:xfrm>
            <a:off x="4538103" y="3172450"/>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calle</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33B19CF0-26F1-6AC1-901A-64194CD8FB1F}"/>
              </a:ext>
            </a:extLst>
          </p:cNvPr>
          <p:cNvSpPr txBox="1"/>
          <p:nvPr/>
        </p:nvSpPr>
        <p:spPr>
          <a:xfrm>
            <a:off x="7453445" y="3171314"/>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va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5" name="TextBox 14">
            <a:extLst>
              <a:ext uri="{FF2B5EF4-FFF2-40B4-BE49-F238E27FC236}">
                <a16:creationId xmlns:a16="http://schemas.microsoft.com/office/drawing/2014/main" id="{6C63BE88-80A0-4ECA-3556-A288A3E25FA4}"/>
              </a:ext>
            </a:extLst>
          </p:cNvPr>
          <p:cNvSpPr txBox="1"/>
          <p:nvPr/>
        </p:nvSpPr>
        <p:spPr>
          <a:xfrm>
            <a:off x="1956282" y="2152011"/>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aprender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6" name="TextBox 15">
            <a:extLst>
              <a:ext uri="{FF2B5EF4-FFF2-40B4-BE49-F238E27FC236}">
                <a16:creationId xmlns:a16="http://schemas.microsoft.com/office/drawing/2014/main" id="{39802D19-2FF6-A965-B031-1813AC7714E9}"/>
              </a:ext>
            </a:extLst>
          </p:cNvPr>
          <p:cNvSpPr txBox="1"/>
          <p:nvPr/>
        </p:nvSpPr>
        <p:spPr>
          <a:xfrm>
            <a:off x="4592336" y="2181210"/>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comer</a:t>
            </a:r>
          </a:p>
        </p:txBody>
      </p:sp>
      <p:sp>
        <p:nvSpPr>
          <p:cNvPr id="17" name="TextBox 16">
            <a:extLst>
              <a:ext uri="{FF2B5EF4-FFF2-40B4-BE49-F238E27FC236}">
                <a16:creationId xmlns:a16="http://schemas.microsoft.com/office/drawing/2014/main" id="{352C4E00-5243-6062-9E92-9D55DDD52F57}"/>
              </a:ext>
            </a:extLst>
          </p:cNvPr>
          <p:cNvSpPr txBox="1"/>
          <p:nvPr/>
        </p:nvSpPr>
        <p:spPr>
          <a:xfrm>
            <a:off x="7426150" y="2154839"/>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a:t>
            </a: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compañera</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18" name="TextBox 17">
            <a:extLst>
              <a:ext uri="{FF2B5EF4-FFF2-40B4-BE49-F238E27FC236}">
                <a16:creationId xmlns:a16="http://schemas.microsoft.com/office/drawing/2014/main" id="{1A20AF88-B150-3283-5C40-63345CBF5614}"/>
              </a:ext>
            </a:extLst>
          </p:cNvPr>
          <p:cNvSpPr txBox="1"/>
          <p:nvPr/>
        </p:nvSpPr>
        <p:spPr>
          <a:xfrm>
            <a:off x="1967587" y="1298224"/>
            <a:ext cx="2211554"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beber</a:t>
            </a:r>
            <a:endPar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endParaRPr>
          </a:p>
        </p:txBody>
      </p:sp>
      <p:sp>
        <p:nvSpPr>
          <p:cNvPr id="21" name="TextBox 20">
            <a:extLst>
              <a:ext uri="{FF2B5EF4-FFF2-40B4-BE49-F238E27FC236}">
                <a16:creationId xmlns:a16="http://schemas.microsoft.com/office/drawing/2014/main" id="{EE654824-D7CB-F942-2DAD-B00F431B1DC4}"/>
              </a:ext>
            </a:extLst>
          </p:cNvPr>
          <p:cNvSpPr txBox="1"/>
          <p:nvPr/>
        </p:nvSpPr>
        <p:spPr>
          <a:xfrm>
            <a:off x="4550916" y="1306462"/>
            <a:ext cx="273095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err="1">
                <a:ln>
                  <a:noFill/>
                </a:ln>
                <a:solidFill>
                  <a:srgbClr val="002060"/>
                </a:solidFill>
                <a:effectLst/>
                <a:uLnTx/>
                <a:uFillTx/>
                <a:latin typeface="Century Gothic" panose="020B0502020202020204" pitchFamily="34" charset="0"/>
                <a:ea typeface="+mn-ea"/>
                <a:cs typeface="+mn-cs"/>
              </a:rPr>
              <a:t>el</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 aula</a:t>
            </a:r>
          </a:p>
        </p:txBody>
      </p:sp>
      <p:sp>
        <p:nvSpPr>
          <p:cNvPr id="22" name="TextBox 21">
            <a:extLst>
              <a:ext uri="{FF2B5EF4-FFF2-40B4-BE49-F238E27FC236}">
                <a16:creationId xmlns:a16="http://schemas.microsoft.com/office/drawing/2014/main" id="{28048E7B-CBC5-845B-189D-367427EA629F}"/>
              </a:ext>
            </a:extLst>
          </p:cNvPr>
          <p:cNvSpPr txBox="1"/>
          <p:nvPr/>
        </p:nvSpPr>
        <p:spPr>
          <a:xfrm>
            <a:off x="7334736" y="1306462"/>
            <a:ext cx="2517291"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la comida</a:t>
            </a:r>
          </a:p>
        </p:txBody>
      </p:sp>
    </p:spTree>
    <p:extLst>
      <p:ext uri="{BB962C8B-B14F-4D97-AF65-F5344CB8AC3E}">
        <p14:creationId xmlns:p14="http://schemas.microsoft.com/office/powerpoint/2010/main" val="3558978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1"/>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2"/>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3"/>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5"/>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17"/>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grpId="0" nodeType="clickEffect">
                                  <p:stCondLst>
                                    <p:cond delay="0"/>
                                  </p:stCondLst>
                                  <p:childTnLst>
                                    <p:set>
                                      <p:cBhvr>
                                        <p:cTn id="66" dur="1" fill="hold">
                                          <p:stCondLst>
                                            <p:cond delay="0"/>
                                          </p:stCondLst>
                                        </p:cTn>
                                        <p:tgtEl>
                                          <p:spTgt spid="18"/>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grpId="0" nodeType="clickEffect">
                                  <p:stCondLst>
                                    <p:cond delay="0"/>
                                  </p:stCondLst>
                                  <p:childTnLst>
                                    <p:set>
                                      <p:cBhvr>
                                        <p:cTn id="70" dur="1" fill="hold">
                                          <p:stCondLst>
                                            <p:cond delay="0"/>
                                          </p:stCondLst>
                                        </p:cTn>
                                        <p:tgtEl>
                                          <p:spTgt spid="2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grpId="0" nodeType="clickEffect">
                                  <p:stCondLst>
                                    <p:cond delay="0"/>
                                  </p:stCondLst>
                                  <p:childTnLst>
                                    <p:set>
                                      <p:cBhvr>
                                        <p:cTn id="74"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55" grpId="0"/>
      <p:bldP spid="56" grpId="0"/>
      <p:bldP spid="6" grpId="0"/>
      <p:bldP spid="7" grpId="0"/>
      <p:bldP spid="8" grpId="0"/>
      <p:bldP spid="9" grpId="0"/>
      <p:bldP spid="10" grpId="0"/>
      <p:bldP spid="11" grpId="0"/>
      <p:bldP spid="12" grpId="0"/>
      <p:bldP spid="13" grpId="0"/>
      <p:bldP spid="14" grpId="0"/>
      <p:bldP spid="15" grpId="0"/>
      <p:bldP spid="16" grpId="0"/>
      <p:bldP spid="17" grpId="0"/>
      <p:bldP spid="18" grpId="0"/>
      <p:bldP spid="21" grpId="0"/>
      <p:bldP spid="2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8" name="Google Shape;98;p2" descr="background rectangle">
            <a:extLst>
              <a:ext uri="{FF2B5EF4-FFF2-40B4-BE49-F238E27FC236}">
                <a16:creationId xmlns:a16="http://schemas.microsoft.com/office/drawing/2014/main" id="{963A7152-F457-4ACF-9F8B-E2F39C17D719}"/>
              </a:ext>
            </a:extLst>
          </p:cNvPr>
          <p:cNvSpPr/>
          <p:nvPr/>
        </p:nvSpPr>
        <p:spPr>
          <a:xfrm>
            <a:off x="0" y="0"/>
            <a:ext cx="4350984" cy="6858000"/>
          </a:xfrm>
          <a:prstGeom prst="rect">
            <a:avLst/>
          </a:prstGeom>
          <a:solidFill>
            <a:srgbClr val="00B050"/>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ADD2E"/>
              </a:solidFill>
              <a:latin typeface="Century Gothic"/>
              <a:ea typeface="Century Gothic"/>
              <a:cs typeface="Century Gothic"/>
              <a:sym typeface="Century Gothic"/>
            </a:endParaRPr>
          </a:p>
        </p:txBody>
      </p:sp>
      <p:pic>
        <p:nvPicPr>
          <p:cNvPr id="420" name="Google Shape;420;p21"/>
          <p:cNvPicPr preferRelativeResize="0"/>
          <p:nvPr/>
        </p:nvPicPr>
        <p:blipFill rotWithShape="1">
          <a:blip r:embed="rId3">
            <a:alphaModFix/>
          </a:blip>
          <a:srcRect/>
          <a:stretch/>
        </p:blipFill>
        <p:spPr>
          <a:xfrm>
            <a:off x="5254752" y="304800"/>
            <a:ext cx="4953631" cy="4247588"/>
          </a:xfrm>
          <a:prstGeom prst="rect">
            <a:avLst/>
          </a:prstGeom>
          <a:noFill/>
          <a:ln>
            <a:noFill/>
          </a:ln>
        </p:spPr>
      </p:pic>
      <p:sp>
        <p:nvSpPr>
          <p:cNvPr id="2" name="Title 1">
            <a:extLst>
              <a:ext uri="{FF2B5EF4-FFF2-40B4-BE49-F238E27FC236}">
                <a16:creationId xmlns:a16="http://schemas.microsoft.com/office/drawing/2014/main" id="{904F55C3-A2F8-4910-ADD9-148ED941E651}"/>
              </a:ext>
            </a:extLst>
          </p:cNvPr>
          <p:cNvSpPr>
            <a:spLocks noGrp="1"/>
          </p:cNvSpPr>
          <p:nvPr>
            <p:ph type="title"/>
          </p:nvPr>
        </p:nvSpPr>
        <p:spPr>
          <a:xfrm rot="20356302">
            <a:off x="187038" y="2904693"/>
            <a:ext cx="3976907" cy="1325563"/>
          </a:xfrm>
        </p:spPr>
        <p:txBody>
          <a:bodyPr>
            <a:normAutofit/>
          </a:bodyPr>
          <a:lstStyle/>
          <a:p>
            <a:pPr lvl="0" algn="ctr">
              <a:lnSpc>
                <a:spcPct val="100000"/>
              </a:lnSpc>
            </a:pP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r>
              <a:rPr lang="en-GB" sz="8000" b="1" dirty="0" err="1">
                <a:solidFill>
                  <a:schemeClr val="bg1">
                    <a:lumMod val="95000"/>
                  </a:schemeClr>
                </a:solidFill>
                <a:latin typeface="Segoe Print" panose="02000600000000000000" pitchFamily="2" charset="0"/>
                <a:cs typeface="Arial" panose="020B0604020202020204" pitchFamily="34" charset="0"/>
                <a:sym typeface="Arial"/>
              </a:rPr>
              <a:t>adiós</a:t>
            </a:r>
            <a:r>
              <a:rPr lang="en-GB" sz="8000" b="1" dirty="0">
                <a:solidFill>
                  <a:schemeClr val="bg1">
                    <a:lumMod val="95000"/>
                  </a:schemeClr>
                </a:solidFill>
                <a:latin typeface="Segoe Print" panose="02000600000000000000" pitchFamily="2" charset="0"/>
                <a:cs typeface="Arial" panose="020B0604020202020204" pitchFamily="34" charset="0"/>
                <a:sym typeface="Arial"/>
              </a:rPr>
              <a:t>!</a:t>
            </a:r>
            <a:endParaRPr lang="en-GB" dirty="0">
              <a:solidFill>
                <a:schemeClr val="bg1">
                  <a:lumMod val="95000"/>
                </a:schemeClr>
              </a:solidFill>
            </a:endParaRPr>
          </a:p>
        </p:txBody>
      </p:sp>
      <p:sp>
        <p:nvSpPr>
          <p:cNvPr id="7" name="Google Shape;421;p21">
            <a:extLst>
              <a:ext uri="{FF2B5EF4-FFF2-40B4-BE49-F238E27FC236}">
                <a16:creationId xmlns:a16="http://schemas.microsoft.com/office/drawing/2014/main" id="{C56FA95A-3C48-4E74-BF3B-4E41A382A86D}"/>
              </a:ext>
            </a:extLst>
          </p:cNvPr>
          <p:cNvSpPr/>
          <p:nvPr/>
        </p:nvSpPr>
        <p:spPr>
          <a:xfrm>
            <a:off x="6215144" y="5128536"/>
            <a:ext cx="5955117" cy="156962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FF3333"/>
              </a:buClr>
              <a:buSzPts val="9600"/>
              <a:buFont typeface="Arial"/>
              <a:buNone/>
            </a:pPr>
            <a:r>
              <a:rPr lang="en-GB" sz="9600" b="1" i="0" u="none" strike="noStrike" cap="none" dirty="0" err="1">
                <a:solidFill>
                  <a:srgbClr val="00B050"/>
                </a:solidFill>
                <a:latin typeface="Modern Love" panose="04090805081005020601" pitchFamily="82" charset="0"/>
                <a:ea typeface="Arial"/>
                <a:cs typeface="Aharoni" panose="02010803020104030203" pitchFamily="2" charset="-79"/>
                <a:sym typeface="Arial"/>
              </a:rPr>
              <a:t>verde</a:t>
            </a:r>
            <a:endParaRPr dirty="0">
              <a:solidFill>
                <a:srgbClr val="00B050"/>
              </a:solidFill>
              <a:latin typeface="Modern Love" panose="04090805081005020601" pitchFamily="82" charset="0"/>
              <a:cs typeface="Aharoni" panose="02010803020104030203" pitchFamily="2" charset="-79"/>
            </a:endParaRPr>
          </a:p>
        </p:txBody>
      </p:sp>
    </p:spTree>
    <p:extLst>
      <p:ext uri="{BB962C8B-B14F-4D97-AF65-F5344CB8AC3E}">
        <p14:creationId xmlns:p14="http://schemas.microsoft.com/office/powerpoint/2010/main" val="16813007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 name="Table 4">
            <a:extLst>
              <a:ext uri="{FF2B5EF4-FFF2-40B4-BE49-F238E27FC236}">
                <a16:creationId xmlns:a16="http://schemas.microsoft.com/office/drawing/2014/main" id="{4DB7913D-724A-4B00-BB96-ADDC7286CFA1}"/>
              </a:ext>
            </a:extLst>
          </p:cNvPr>
          <p:cNvGraphicFramePr>
            <a:graphicFrameLocks noGrp="1"/>
          </p:cNvGraphicFramePr>
          <p:nvPr/>
        </p:nvGraphicFramePr>
        <p:xfrm>
          <a:off x="921462" y="997021"/>
          <a:ext cx="9401403" cy="5621819"/>
        </p:xfrm>
        <a:graphic>
          <a:graphicData uri="http://schemas.openxmlformats.org/drawingml/2006/table">
            <a:tbl>
              <a:tblPr firstRow="1" bandRow="1">
                <a:tableStyleId>{5940675A-B579-460E-94D1-54222C63F5DA}</a:tableStyleId>
              </a:tblPr>
              <a:tblGrid>
                <a:gridCol w="1658241">
                  <a:extLst>
                    <a:ext uri="{9D8B030D-6E8A-4147-A177-3AD203B41FA5}">
                      <a16:colId xmlns:a16="http://schemas.microsoft.com/office/drawing/2014/main" val="1203737284"/>
                    </a:ext>
                  </a:extLst>
                </a:gridCol>
                <a:gridCol w="2298382">
                  <a:extLst>
                    <a:ext uri="{9D8B030D-6E8A-4147-A177-3AD203B41FA5}">
                      <a16:colId xmlns:a16="http://schemas.microsoft.com/office/drawing/2014/main" val="1810222861"/>
                    </a:ext>
                  </a:extLst>
                </a:gridCol>
                <a:gridCol w="2466144">
                  <a:extLst>
                    <a:ext uri="{9D8B030D-6E8A-4147-A177-3AD203B41FA5}">
                      <a16:colId xmlns:a16="http://schemas.microsoft.com/office/drawing/2014/main" val="274413866"/>
                    </a:ext>
                  </a:extLst>
                </a:gridCol>
                <a:gridCol w="2978636">
                  <a:extLst>
                    <a:ext uri="{9D8B030D-6E8A-4147-A177-3AD203B41FA5}">
                      <a16:colId xmlns:a16="http://schemas.microsoft.com/office/drawing/2014/main" val="2706468897"/>
                    </a:ext>
                  </a:extLst>
                </a:gridCol>
              </a:tblGrid>
              <a:tr h="803117">
                <a:tc rowSpan="3">
                  <a:txBody>
                    <a:bodyPr/>
                    <a:lstStyle/>
                    <a:p>
                      <a:endParaRPr lang="en-GB" sz="2400" b="0" dirty="0">
                        <a:solidFill>
                          <a:srgbClr val="002060"/>
                        </a:solidFill>
                        <a:latin typeface="Century Gothic" panose="020B0502020202020204" pitchFamily="34" charset="0"/>
                      </a:endParaRPr>
                    </a:p>
                  </a:txBody>
                  <a:tcPr/>
                </a:tc>
                <a:tc>
                  <a:txBody>
                    <a:bodyPr/>
                    <a:lstStyle/>
                    <a:p>
                      <a:r>
                        <a:rPr lang="en-GB" sz="2200" b="1" dirty="0" err="1">
                          <a:solidFill>
                            <a:srgbClr val="002060"/>
                          </a:solidFill>
                          <a:latin typeface="Century Gothic" panose="020B0502020202020204" pitchFamily="34" charset="0"/>
                        </a:rPr>
                        <a:t>aprender</a:t>
                      </a:r>
                      <a:endParaRPr lang="en-GB" sz="2200" b="1" dirty="0">
                        <a:solidFill>
                          <a:srgbClr val="002060"/>
                        </a:solidFill>
                        <a:latin typeface="Century Gothic" panose="020B0502020202020204" pitchFamily="34" charset="0"/>
                      </a:endParaRPr>
                    </a:p>
                  </a:txBody>
                  <a:tcPr/>
                </a:tc>
                <a:tc>
                  <a:txBody>
                    <a:bodyPr/>
                    <a:lstStyle/>
                    <a:p>
                      <a:r>
                        <a:rPr lang="en-GB" sz="2200" b="1" dirty="0" err="1">
                          <a:solidFill>
                            <a:srgbClr val="002060"/>
                          </a:solidFill>
                          <a:latin typeface="Century Gothic" panose="020B0502020202020204" pitchFamily="34" charset="0"/>
                        </a:rPr>
                        <a:t>el</a:t>
                      </a:r>
                      <a:r>
                        <a:rPr lang="en-GB" sz="2200" b="1" dirty="0">
                          <a:solidFill>
                            <a:srgbClr val="002060"/>
                          </a:solidFill>
                          <a:latin typeface="Century Gothic" panose="020B0502020202020204" pitchFamily="34" charset="0"/>
                        </a:rPr>
                        <a:t> aula</a:t>
                      </a:r>
                    </a:p>
                  </a:txBody>
                  <a:tcPr/>
                </a:tc>
                <a:tc>
                  <a:txBody>
                    <a:bodyPr/>
                    <a:lstStyle/>
                    <a:p>
                      <a:r>
                        <a:rPr lang="en-GB" sz="2200" b="1" dirty="0">
                          <a:solidFill>
                            <a:srgbClr val="002060"/>
                          </a:solidFill>
                          <a:latin typeface="Century Gothic" panose="020B0502020202020204" pitchFamily="34" charset="0"/>
                        </a:rPr>
                        <a:t>la comida</a:t>
                      </a:r>
                    </a:p>
                  </a:txBody>
                  <a:tcPr/>
                </a:tc>
                <a:extLst>
                  <a:ext uri="{0D108BD9-81ED-4DB2-BD59-A6C34878D82A}">
                    <a16:rowId xmlns:a16="http://schemas.microsoft.com/office/drawing/2014/main" val="3317540302"/>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err="1">
                          <a:solidFill>
                            <a:srgbClr val="002060"/>
                          </a:solidFill>
                          <a:latin typeface="Century Gothic" panose="020B0502020202020204" pitchFamily="34" charset="0"/>
                        </a:rPr>
                        <a:t>beber</a:t>
                      </a:r>
                      <a:endParaRPr lang="en-GB" sz="2200" b="1" dirty="0">
                        <a:solidFill>
                          <a:srgbClr val="002060"/>
                        </a:solidFill>
                        <a:latin typeface="Century Gothic" panose="020B0502020202020204" pitchFamily="34" charset="0"/>
                      </a:endParaRPr>
                    </a:p>
                  </a:txBody>
                  <a:tcPr/>
                </a:tc>
                <a:tc>
                  <a:txBody>
                    <a:bodyPr/>
                    <a:lstStyle/>
                    <a:p>
                      <a:r>
                        <a:rPr lang="en-GB" sz="2200" b="1" dirty="0">
                          <a:solidFill>
                            <a:srgbClr val="002060"/>
                          </a:solidFill>
                          <a:latin typeface="Century Gothic" panose="020B0502020202020204" pitchFamily="34" charset="0"/>
                        </a:rPr>
                        <a:t>comer</a:t>
                      </a:r>
                    </a:p>
                  </a:txBody>
                  <a:tcPr/>
                </a:tc>
                <a:tc>
                  <a:txBody>
                    <a:bodyPr/>
                    <a:lstStyle/>
                    <a:p>
                      <a:r>
                        <a:rPr lang="en-GB" sz="2200" b="1" dirty="0" err="1">
                          <a:solidFill>
                            <a:srgbClr val="002060"/>
                          </a:solidFill>
                          <a:latin typeface="Century Gothic" panose="020B0502020202020204" pitchFamily="34" charset="0"/>
                        </a:rPr>
                        <a:t>el</a:t>
                      </a:r>
                      <a:r>
                        <a:rPr lang="en-GB" sz="2200" b="1" dirty="0">
                          <a:solidFill>
                            <a:srgbClr val="002060"/>
                          </a:solidFill>
                          <a:latin typeface="Century Gothic" panose="020B0502020202020204" pitchFamily="34" charset="0"/>
                        </a:rPr>
                        <a:t> </a:t>
                      </a:r>
                      <a:r>
                        <a:rPr lang="en-GB" sz="2200" b="1" dirty="0" err="1">
                          <a:solidFill>
                            <a:srgbClr val="002060"/>
                          </a:solidFill>
                          <a:latin typeface="Century Gothic" panose="020B0502020202020204" pitchFamily="34" charset="0"/>
                        </a:rPr>
                        <a:t>compañero</a:t>
                      </a:r>
                      <a:endParaRPr lang="en-GB" sz="22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256656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err="1">
                          <a:solidFill>
                            <a:srgbClr val="002060"/>
                          </a:solidFill>
                          <a:latin typeface="Century Gothic" panose="020B0502020202020204" pitchFamily="34" charset="0"/>
                        </a:rPr>
                        <a:t>el</a:t>
                      </a:r>
                      <a:r>
                        <a:rPr lang="en-GB" sz="2200" b="1" dirty="0">
                          <a:solidFill>
                            <a:srgbClr val="002060"/>
                          </a:solidFill>
                          <a:latin typeface="Century Gothic" panose="020B0502020202020204" pitchFamily="34" charset="0"/>
                        </a:rPr>
                        <a:t> primo</a:t>
                      </a:r>
                    </a:p>
                  </a:txBody>
                  <a:tcPr/>
                </a:tc>
                <a:tc>
                  <a:txBody>
                    <a:bodyPr/>
                    <a:lstStyle/>
                    <a:p>
                      <a:r>
                        <a:rPr lang="en-GB" sz="2200" b="1" dirty="0">
                          <a:solidFill>
                            <a:srgbClr val="002060"/>
                          </a:solidFill>
                          <a:latin typeface="Century Gothic" panose="020B0502020202020204" pitchFamily="34" charset="0"/>
                        </a:rPr>
                        <a:t>vas</a:t>
                      </a:r>
                    </a:p>
                  </a:txBody>
                  <a:tcPr/>
                </a:tc>
                <a:tc>
                  <a:txBody>
                    <a:bodyPr/>
                    <a:lstStyle/>
                    <a:p>
                      <a:r>
                        <a:rPr lang="en-GB" sz="2200" b="1" dirty="0" err="1">
                          <a:solidFill>
                            <a:srgbClr val="002060"/>
                          </a:solidFill>
                          <a:latin typeface="Century Gothic" panose="020B0502020202020204" pitchFamily="34" charset="0"/>
                        </a:rPr>
                        <a:t>ir</a:t>
                      </a:r>
                      <a:endParaRPr lang="en-GB" sz="22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164559424"/>
                  </a:ext>
                </a:extLst>
              </a:tr>
              <a:tr h="803117">
                <a:tc rowSpan="2">
                  <a:txBody>
                    <a:bodyPr/>
                    <a:lstStyle/>
                    <a:p>
                      <a:endParaRPr lang="en-GB" sz="2400" b="0" dirty="0">
                        <a:solidFill>
                          <a:srgbClr val="002060"/>
                        </a:solidFill>
                        <a:latin typeface="Century Gothic" panose="020B0502020202020204" pitchFamily="34" charset="0"/>
                      </a:endParaRPr>
                    </a:p>
                  </a:txBody>
                  <a:tcPr/>
                </a:tc>
                <a:tc>
                  <a:txBody>
                    <a:bodyPr/>
                    <a:lstStyle/>
                    <a:p>
                      <a:r>
                        <a:rPr lang="en-GB" sz="2200" b="1" dirty="0">
                          <a:solidFill>
                            <a:srgbClr val="002060"/>
                          </a:solidFill>
                          <a:latin typeface="Century Gothic" panose="020B0502020202020204" pitchFamily="34" charset="0"/>
                        </a:rPr>
                        <a:t>voy</a:t>
                      </a:r>
                    </a:p>
                  </a:txBody>
                  <a:tcPr/>
                </a:tc>
                <a:tc>
                  <a:txBody>
                    <a:bodyPr/>
                    <a:lstStyle/>
                    <a:p>
                      <a:r>
                        <a:rPr lang="en-GB" sz="2200" b="1" dirty="0">
                          <a:solidFill>
                            <a:srgbClr val="002060"/>
                          </a:solidFill>
                          <a:latin typeface="Century Gothic" panose="020B0502020202020204" pitchFamily="34" charset="0"/>
                        </a:rPr>
                        <a:t>la </a:t>
                      </a:r>
                      <a:r>
                        <a:rPr lang="en-GB" sz="2200" b="1" dirty="0" err="1">
                          <a:solidFill>
                            <a:srgbClr val="002060"/>
                          </a:solidFill>
                          <a:latin typeface="Century Gothic" panose="020B0502020202020204" pitchFamily="34" charset="0"/>
                        </a:rPr>
                        <a:t>calle</a:t>
                      </a:r>
                      <a:endParaRPr lang="en-GB" sz="2200" b="1" dirty="0">
                        <a:solidFill>
                          <a:srgbClr val="002060"/>
                        </a:solidFill>
                        <a:latin typeface="Century Gothic" panose="020B0502020202020204" pitchFamily="34" charset="0"/>
                      </a:endParaRPr>
                    </a:p>
                  </a:txBody>
                  <a:tcPr/>
                </a:tc>
                <a:tc>
                  <a:txBody>
                    <a:bodyPr/>
                    <a:lstStyle/>
                    <a:p>
                      <a:r>
                        <a:rPr lang="en-GB" sz="2200" b="1" dirty="0" err="1">
                          <a:solidFill>
                            <a:srgbClr val="002060"/>
                          </a:solidFill>
                          <a:latin typeface="Century Gothic" panose="020B0502020202020204" pitchFamily="34" charset="0"/>
                        </a:rPr>
                        <a:t>el</a:t>
                      </a:r>
                      <a:r>
                        <a:rPr lang="en-GB" sz="2200" b="1" dirty="0">
                          <a:solidFill>
                            <a:srgbClr val="002060"/>
                          </a:solidFill>
                          <a:latin typeface="Century Gothic" panose="020B0502020202020204" pitchFamily="34" charset="0"/>
                        </a:rPr>
                        <a:t> </a:t>
                      </a:r>
                      <a:r>
                        <a:rPr lang="en-GB" sz="2200" b="1" dirty="0" err="1">
                          <a:solidFill>
                            <a:srgbClr val="002060"/>
                          </a:solidFill>
                          <a:latin typeface="Century Gothic" panose="020B0502020202020204" pitchFamily="34" charset="0"/>
                        </a:rPr>
                        <a:t>teatro</a:t>
                      </a:r>
                      <a:endParaRPr lang="en-GB" sz="22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760878619"/>
                  </a:ext>
                </a:extLst>
              </a:tr>
              <a:tr h="803117">
                <a:tc vMerge="1">
                  <a:txBody>
                    <a:bodyPr/>
                    <a:lstStyle/>
                    <a:p>
                      <a:endParaRPr lang="en-GB" sz="2800" dirty="0">
                        <a:solidFill>
                          <a:srgbClr val="002060"/>
                        </a:solidFill>
                        <a:latin typeface="Century Gothic" panose="020B0502020202020204" pitchFamily="34" charset="0"/>
                      </a:endParaRPr>
                    </a:p>
                  </a:txBody>
                  <a:tcPr/>
                </a:tc>
                <a:tc>
                  <a:txBody>
                    <a:bodyPr/>
                    <a:lstStyle/>
                    <a:p>
                      <a:r>
                        <a:rPr lang="en-GB" sz="2200" b="1" dirty="0" err="1">
                          <a:solidFill>
                            <a:srgbClr val="002060"/>
                          </a:solidFill>
                          <a:latin typeface="Century Gothic" panose="020B0502020202020204" pitchFamily="34" charset="0"/>
                        </a:rPr>
                        <a:t>haces</a:t>
                      </a:r>
                      <a:endParaRPr lang="en-GB" sz="2200" b="1" dirty="0">
                        <a:solidFill>
                          <a:srgbClr val="002060"/>
                        </a:solidFill>
                        <a:latin typeface="Century Gothic" panose="020B0502020202020204" pitchFamily="34" charset="0"/>
                      </a:endParaRPr>
                    </a:p>
                  </a:txBody>
                  <a:tcPr/>
                </a:tc>
                <a:tc>
                  <a:txBody>
                    <a:bodyPr/>
                    <a:lstStyle/>
                    <a:p>
                      <a:r>
                        <a:rPr lang="en-GB" sz="2200" b="1" dirty="0">
                          <a:solidFill>
                            <a:srgbClr val="002060"/>
                          </a:solidFill>
                          <a:latin typeface="Century Gothic" panose="020B0502020202020204" pitchFamily="34" charset="0"/>
                        </a:rPr>
                        <a:t>la </a:t>
                      </a:r>
                      <a:r>
                        <a:rPr lang="en-GB" sz="2200" b="1" dirty="0" err="1">
                          <a:solidFill>
                            <a:srgbClr val="002060"/>
                          </a:solidFill>
                          <a:latin typeface="Century Gothic" panose="020B0502020202020204" pitchFamily="34" charset="0"/>
                        </a:rPr>
                        <a:t>natación</a:t>
                      </a:r>
                      <a:endParaRPr lang="en-GB" sz="2200" b="1" dirty="0">
                        <a:solidFill>
                          <a:srgbClr val="002060"/>
                        </a:solidFill>
                        <a:latin typeface="Century Gothic" panose="020B0502020202020204" pitchFamily="34" charset="0"/>
                      </a:endParaRPr>
                    </a:p>
                  </a:txBody>
                  <a:tcPr/>
                </a:tc>
                <a:tc>
                  <a:txBody>
                    <a:bodyPr/>
                    <a:lstStyle/>
                    <a:p>
                      <a:r>
                        <a:rPr lang="en-GB" sz="2200" b="1" dirty="0">
                          <a:solidFill>
                            <a:srgbClr val="002060"/>
                          </a:solidFill>
                          <a:latin typeface="Century Gothic" panose="020B0502020202020204" pitchFamily="34" charset="0"/>
                        </a:rPr>
                        <a:t>la </a:t>
                      </a:r>
                      <a:r>
                        <a:rPr lang="en-GB" sz="2200" b="1" dirty="0" err="1">
                          <a:solidFill>
                            <a:srgbClr val="002060"/>
                          </a:solidFill>
                          <a:latin typeface="Century Gothic" panose="020B0502020202020204" pitchFamily="34" charset="0"/>
                        </a:rPr>
                        <a:t>prueba</a:t>
                      </a:r>
                      <a:endParaRPr lang="en-GB" sz="22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1047692962"/>
                  </a:ext>
                </a:extLst>
              </a:tr>
              <a:tr h="803117">
                <a:tc rowSpan="2">
                  <a:txBody>
                    <a:bodyPr/>
                    <a:lstStyle/>
                    <a:p>
                      <a:endParaRPr lang="en-GB" sz="1600" b="0" dirty="0">
                        <a:solidFill>
                          <a:srgbClr val="002060"/>
                        </a:solidFill>
                      </a:endParaRPr>
                    </a:p>
                  </a:txBody>
                  <a:tcPr/>
                </a:tc>
                <a:tc>
                  <a:txBody>
                    <a:bodyPr/>
                    <a:lstStyle/>
                    <a:p>
                      <a:r>
                        <a:rPr lang="en-GB" sz="2200" b="1" dirty="0">
                          <a:solidFill>
                            <a:srgbClr val="002060"/>
                          </a:solidFill>
                          <a:latin typeface="Century Gothic" panose="020B0502020202020204" pitchFamily="34" charset="0"/>
                        </a:rPr>
                        <a:t>hago</a:t>
                      </a:r>
                    </a:p>
                  </a:txBody>
                  <a:tcPr/>
                </a:tc>
                <a:tc>
                  <a:txBody>
                    <a:bodyPr/>
                    <a:lstStyle/>
                    <a:p>
                      <a:r>
                        <a:rPr lang="en-GB" sz="2200" b="1" dirty="0">
                          <a:solidFill>
                            <a:srgbClr val="002060"/>
                          </a:solidFill>
                          <a:latin typeface="Century Gothic" panose="020B0502020202020204" pitchFamily="34" charset="0"/>
                        </a:rPr>
                        <a:t>hacer</a:t>
                      </a:r>
                    </a:p>
                  </a:txBody>
                  <a:tcPr/>
                </a:tc>
                <a:tc>
                  <a:txBody>
                    <a:bodyPr/>
                    <a:lstStyle/>
                    <a:p>
                      <a:r>
                        <a:rPr lang="en-GB" sz="2200" b="1" dirty="0" err="1">
                          <a:solidFill>
                            <a:srgbClr val="002060"/>
                          </a:solidFill>
                          <a:latin typeface="Century Gothic" panose="020B0502020202020204" pitchFamily="34" charset="0"/>
                        </a:rPr>
                        <a:t>el</a:t>
                      </a:r>
                      <a:r>
                        <a:rPr lang="en-GB" sz="2200" b="1" dirty="0">
                          <a:solidFill>
                            <a:srgbClr val="002060"/>
                          </a:solidFill>
                          <a:latin typeface="Century Gothic" panose="020B0502020202020204" pitchFamily="34" charset="0"/>
                        </a:rPr>
                        <a:t> </a:t>
                      </a:r>
                      <a:r>
                        <a:rPr lang="en-GB" sz="2200" b="1" dirty="0" err="1">
                          <a:solidFill>
                            <a:srgbClr val="002060"/>
                          </a:solidFill>
                          <a:latin typeface="Century Gothic" panose="020B0502020202020204" pitchFamily="34" charset="0"/>
                        </a:rPr>
                        <a:t>ciclismo</a:t>
                      </a:r>
                      <a:endParaRPr lang="en-GB" sz="2200" b="1" dirty="0">
                        <a:solidFill>
                          <a:srgbClr val="002060"/>
                        </a:solidFill>
                        <a:latin typeface="Century Gothic" panose="020B0502020202020204" pitchFamily="34" charset="0"/>
                      </a:endParaRPr>
                    </a:p>
                  </a:txBody>
                  <a:tcPr/>
                </a:tc>
                <a:extLst>
                  <a:ext uri="{0D108BD9-81ED-4DB2-BD59-A6C34878D82A}">
                    <a16:rowId xmlns:a16="http://schemas.microsoft.com/office/drawing/2014/main" val="3343226472"/>
                  </a:ext>
                </a:extLst>
              </a:tr>
              <a:tr h="803117">
                <a:tc vMerge="1">
                  <a:txBody>
                    <a:bodyPr/>
                    <a:lstStyle/>
                    <a:p>
                      <a:endParaRPr lang="en-GB" sz="2800" b="1" dirty="0">
                        <a:solidFill>
                          <a:srgbClr val="002060"/>
                        </a:solidFill>
                        <a:latin typeface="Century Gothic" panose="020B0502020202020204" pitchFamily="34" charset="0"/>
                      </a:endParaRPr>
                    </a:p>
                  </a:txBody>
                  <a:tcPr/>
                </a:tc>
                <a:tc>
                  <a:txBody>
                    <a:bodyPr/>
                    <a:lstStyle/>
                    <a:p>
                      <a:r>
                        <a:rPr lang="en-GB" sz="2200" b="1" dirty="0" err="1">
                          <a:solidFill>
                            <a:srgbClr val="002060"/>
                          </a:solidFill>
                          <a:latin typeface="Century Gothic" panose="020B0502020202020204" pitchFamily="34" charset="0"/>
                        </a:rPr>
                        <a:t>aprender</a:t>
                      </a:r>
                      <a:endParaRPr lang="en-GB" sz="2200" b="1" dirty="0">
                        <a:solidFill>
                          <a:srgbClr val="002060"/>
                        </a:solidFill>
                        <a:latin typeface="Century Gothic" panose="020B0502020202020204" pitchFamily="34" charset="0"/>
                      </a:endParaRPr>
                    </a:p>
                  </a:txBody>
                  <a:tcPr/>
                </a:tc>
                <a:tc>
                  <a:txBody>
                    <a:bodyPr/>
                    <a:lstStyle/>
                    <a:p>
                      <a:r>
                        <a:rPr lang="en-GB" sz="2200" b="1" dirty="0" err="1">
                          <a:solidFill>
                            <a:srgbClr val="002060"/>
                          </a:solidFill>
                          <a:latin typeface="Century Gothic" panose="020B0502020202020204" pitchFamily="34" charset="0"/>
                        </a:rPr>
                        <a:t>el</a:t>
                      </a:r>
                      <a:r>
                        <a:rPr lang="en-GB" sz="2200" b="1" dirty="0">
                          <a:solidFill>
                            <a:srgbClr val="002060"/>
                          </a:solidFill>
                          <a:latin typeface="Century Gothic" panose="020B0502020202020204" pitchFamily="34" charset="0"/>
                        </a:rPr>
                        <a:t> aula</a:t>
                      </a:r>
                    </a:p>
                  </a:txBody>
                  <a:tcPr/>
                </a:tc>
                <a:tc>
                  <a:txBody>
                    <a:bodyPr/>
                    <a:lstStyle/>
                    <a:p>
                      <a:r>
                        <a:rPr lang="en-GB" sz="2200" b="1" dirty="0">
                          <a:solidFill>
                            <a:srgbClr val="002060"/>
                          </a:solidFill>
                          <a:latin typeface="Century Gothic" panose="020B0502020202020204" pitchFamily="34" charset="0"/>
                        </a:rPr>
                        <a:t>la comida</a:t>
                      </a:r>
                    </a:p>
                  </a:txBody>
                  <a:tcPr/>
                </a:tc>
                <a:extLst>
                  <a:ext uri="{0D108BD9-81ED-4DB2-BD59-A6C34878D82A}">
                    <a16:rowId xmlns:a16="http://schemas.microsoft.com/office/drawing/2014/main" val="3232139915"/>
                  </a:ext>
                </a:extLst>
              </a:tr>
            </a:tbl>
          </a:graphicData>
        </a:graphic>
      </p:graphicFrame>
      <p:sp>
        <p:nvSpPr>
          <p:cNvPr id="2" name="Title 1">
            <a:extLst>
              <a:ext uri="{FF2B5EF4-FFF2-40B4-BE49-F238E27FC236}">
                <a16:creationId xmlns:a16="http://schemas.microsoft.com/office/drawing/2014/main" id="{9E5D7D67-0354-4144-9687-63666CDEA2E4}"/>
              </a:ext>
            </a:extLst>
          </p:cNvPr>
          <p:cNvSpPr>
            <a:spLocks noGrp="1"/>
          </p:cNvSpPr>
          <p:nvPr>
            <p:ph type="title"/>
          </p:nvPr>
        </p:nvSpPr>
        <p:spPr>
          <a:xfrm>
            <a:off x="755812" y="84763"/>
            <a:ext cx="3673460" cy="582075"/>
          </a:xfrm>
        </p:spPr>
        <p:txBody>
          <a:bodyPr>
            <a:normAutofit fontScale="90000"/>
          </a:bodyPr>
          <a:lstStyle/>
          <a:p>
            <a:r>
              <a:rPr lang="en-GB" sz="2800" b="1" dirty="0">
                <a:solidFill>
                  <a:srgbClr val="002060"/>
                </a:solidFill>
                <a:latin typeface="Century Gothic" panose="020B0502020202020204" pitchFamily="34" charset="0"/>
                <a:ea typeface="Century Gothic"/>
                <a:cs typeface="Century Gothic"/>
                <a:sym typeface="Century Gothic"/>
              </a:rPr>
              <a:t>Handout: Follow up 2a</a:t>
            </a:r>
            <a:endParaRPr lang="en-GB" sz="2800" dirty="0">
              <a:latin typeface="Century Gothic" panose="020B0502020202020204" pitchFamily="34" charset="0"/>
            </a:endParaRPr>
          </a:p>
        </p:txBody>
      </p:sp>
      <p:pic>
        <p:nvPicPr>
          <p:cNvPr id="16" name="Picture 15">
            <a:extLst>
              <a:ext uri="{FF2B5EF4-FFF2-40B4-BE49-F238E27FC236}">
                <a16:creationId xmlns:a16="http://schemas.microsoft.com/office/drawing/2014/main" id="{8A43963B-8E6C-493A-AB06-F6A1E6B784AE}"/>
              </a:ext>
            </a:extLst>
          </p:cNvPr>
          <p:cNvPicPr>
            <a:picLocks noChangeAspect="1"/>
          </p:cNvPicPr>
          <p:nvPr/>
        </p:nvPicPr>
        <p:blipFill>
          <a:blip r:embed="rId3"/>
          <a:stretch>
            <a:fillRect/>
          </a:stretch>
        </p:blipFill>
        <p:spPr>
          <a:xfrm>
            <a:off x="1081119" y="3538510"/>
            <a:ext cx="1186070" cy="1080360"/>
          </a:xfrm>
          <a:prstGeom prst="rect">
            <a:avLst/>
          </a:prstGeom>
        </p:spPr>
      </p:pic>
      <p:pic>
        <p:nvPicPr>
          <p:cNvPr id="17" name="Picture 16" descr="Icon&#10;&#10;Description automatically generated">
            <a:extLst>
              <a:ext uri="{FF2B5EF4-FFF2-40B4-BE49-F238E27FC236}">
                <a16:creationId xmlns:a16="http://schemas.microsoft.com/office/drawing/2014/main" id="{76F5DE42-56AD-477E-8BDF-AAE4F0152DD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47704" y="1461188"/>
            <a:ext cx="1186070" cy="1186070"/>
          </a:xfrm>
          <a:prstGeom prst="rect">
            <a:avLst/>
          </a:prstGeom>
        </p:spPr>
      </p:pic>
      <p:pic>
        <p:nvPicPr>
          <p:cNvPr id="18" name="Picture 17">
            <a:extLst>
              <a:ext uri="{FF2B5EF4-FFF2-40B4-BE49-F238E27FC236}">
                <a16:creationId xmlns:a16="http://schemas.microsoft.com/office/drawing/2014/main" id="{B6527085-18D2-4A23-B940-7C3BB2B3605A}"/>
              </a:ext>
            </a:extLst>
          </p:cNvPr>
          <p:cNvPicPr>
            <a:picLocks noChangeAspect="1"/>
          </p:cNvPicPr>
          <p:nvPr/>
        </p:nvPicPr>
        <p:blipFill>
          <a:blip r:embed="rId5"/>
          <a:stretch>
            <a:fillRect/>
          </a:stretch>
        </p:blipFill>
        <p:spPr>
          <a:xfrm>
            <a:off x="1092945" y="5188747"/>
            <a:ext cx="1162417" cy="1101237"/>
          </a:xfrm>
          <a:prstGeom prst="rect">
            <a:avLst/>
          </a:prstGeom>
        </p:spPr>
      </p:pic>
      <p:pic>
        <p:nvPicPr>
          <p:cNvPr id="19" name="Picture 2" descr="Brain, Idea, Think, Creativity">
            <a:extLst>
              <a:ext uri="{FF2B5EF4-FFF2-40B4-BE49-F238E27FC236}">
                <a16:creationId xmlns:a16="http://schemas.microsoft.com/office/drawing/2014/main" id="{B593F4DD-12E6-42AD-B4D7-FEBC5F5E0C8F}"/>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57226" y="151544"/>
            <a:ext cx="1122323" cy="1122323"/>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902C8F7A-60E1-47BA-A5D2-269092E24632}"/>
              </a:ext>
            </a:extLst>
          </p:cNvPr>
          <p:cNvSpPr txBox="1"/>
          <p:nvPr/>
        </p:nvSpPr>
        <p:spPr>
          <a:xfrm>
            <a:off x="2022806" y="514916"/>
            <a:ext cx="8513885" cy="46166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2400" b="1"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Escribe en inglés 📝: </a:t>
            </a:r>
            <a:r>
              <a:rPr kumimoji="0" lang="en-GB" sz="24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Can you get at least 15 points?</a:t>
            </a:r>
          </a:p>
        </p:txBody>
      </p:sp>
      <p:sp>
        <p:nvSpPr>
          <p:cNvPr id="21" name="TextBox 20">
            <a:extLst>
              <a:ext uri="{FF2B5EF4-FFF2-40B4-BE49-F238E27FC236}">
                <a16:creationId xmlns:a16="http://schemas.microsoft.com/office/drawing/2014/main" id="{8E74BF02-0DE5-4017-9FA7-FF275A8EEC21}"/>
              </a:ext>
            </a:extLst>
          </p:cNvPr>
          <p:cNvSpPr txBox="1"/>
          <p:nvPr/>
        </p:nvSpPr>
        <p:spPr>
          <a:xfrm>
            <a:off x="1983080" y="6023945"/>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x1</a:t>
            </a:r>
          </a:p>
        </p:txBody>
      </p:sp>
      <p:sp>
        <p:nvSpPr>
          <p:cNvPr id="23" name="TextBox 22">
            <a:extLst>
              <a:ext uri="{FF2B5EF4-FFF2-40B4-BE49-F238E27FC236}">
                <a16:creationId xmlns:a16="http://schemas.microsoft.com/office/drawing/2014/main" id="{C5E8C9D4-E96C-43D4-95E0-35A6F737BFDD}"/>
              </a:ext>
            </a:extLst>
          </p:cNvPr>
          <p:cNvSpPr txBox="1"/>
          <p:nvPr/>
        </p:nvSpPr>
        <p:spPr>
          <a:xfrm>
            <a:off x="1869136" y="4485172"/>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x2</a:t>
            </a:r>
          </a:p>
        </p:txBody>
      </p:sp>
      <p:sp>
        <p:nvSpPr>
          <p:cNvPr id="24" name="TextBox 23">
            <a:extLst>
              <a:ext uri="{FF2B5EF4-FFF2-40B4-BE49-F238E27FC236}">
                <a16:creationId xmlns:a16="http://schemas.microsoft.com/office/drawing/2014/main" id="{BC94866C-68D6-459C-82A5-6B580851EF43}"/>
              </a:ext>
            </a:extLst>
          </p:cNvPr>
          <p:cNvSpPr txBox="1"/>
          <p:nvPr/>
        </p:nvSpPr>
        <p:spPr>
          <a:xfrm>
            <a:off x="1913063" y="2918073"/>
            <a:ext cx="609462" cy="584775"/>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x3</a:t>
            </a:r>
          </a:p>
        </p:txBody>
      </p:sp>
      <p:sp>
        <p:nvSpPr>
          <p:cNvPr id="25" name="Title 1">
            <a:extLst>
              <a:ext uri="{FF2B5EF4-FFF2-40B4-BE49-F238E27FC236}">
                <a16:creationId xmlns:a16="http://schemas.microsoft.com/office/drawing/2014/main" id="{58F43770-8286-4189-9C2F-AFB22573CCB0}"/>
              </a:ext>
            </a:extLst>
          </p:cNvPr>
          <p:cNvSpPr txBox="1">
            <a:spLocks/>
          </p:cNvSpPr>
          <p:nvPr/>
        </p:nvSpPr>
        <p:spPr>
          <a:xfrm>
            <a:off x="10431110" y="1333754"/>
            <a:ext cx="1698356" cy="403881"/>
          </a:xfrm>
          <a:prstGeom prst="rect">
            <a:avLst/>
          </a:prstGeom>
          <a:solidFill>
            <a:srgbClr val="00B0F0"/>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a:ln>
                  <a:noFill/>
                </a:ln>
                <a:solidFill>
                  <a:prstClr val="white"/>
                </a:solidFill>
                <a:effectLst/>
                <a:uLnTx/>
                <a:uFillTx/>
                <a:latin typeface="Century Gothic" panose="020B0502020202020204" pitchFamily="34" charset="0"/>
                <a:ea typeface="+mj-ea"/>
                <a:cs typeface="+mj-cs"/>
              </a:rPr>
              <a:t>vocabulario</a:t>
            </a:r>
            <a:endParaRPr kumimoji="0" lang="en-GB" sz="2000" b="1" i="0" u="none" strike="noStrike" kern="1200" cap="none" spc="0" normalizeH="0" baseline="0" noProof="0" dirty="0">
              <a:ln>
                <a:noFill/>
              </a:ln>
              <a:solidFill>
                <a:prstClr val="white"/>
              </a:solidFill>
              <a:effectLst/>
              <a:uLnTx/>
              <a:uFillTx/>
              <a:latin typeface="Century Gothic" panose="020B0502020202020204" pitchFamily="34" charset="0"/>
              <a:ea typeface="+mj-ea"/>
              <a:cs typeface="+mj-cs"/>
            </a:endParaRPr>
          </a:p>
        </p:txBody>
      </p:sp>
      <p:sp>
        <p:nvSpPr>
          <p:cNvPr id="5" name="Google Shape;167;p2">
            <a:extLst>
              <a:ext uri="{FF2B5EF4-FFF2-40B4-BE49-F238E27FC236}">
                <a16:creationId xmlns:a16="http://schemas.microsoft.com/office/drawing/2014/main" id="{D8A1DC41-397C-5437-B226-22DE053B2F70}"/>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11010625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7AFFFC5F-0A96-46C6-9B82-4FE650AF6E46}"/>
              </a:ext>
            </a:extLst>
          </p:cNvPr>
          <p:cNvSpPr txBox="1">
            <a:spLocks/>
          </p:cNvSpPr>
          <p:nvPr/>
        </p:nvSpPr>
        <p:spPr>
          <a:xfrm>
            <a:off x="644541" y="87041"/>
            <a:ext cx="2237996" cy="582075"/>
          </a:xfrm>
          <a:prstGeom prst="rect">
            <a:avLst/>
          </a:prstGeom>
        </p:spPr>
        <p:txBody>
          <a:bodyPr>
            <a:norm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2800" b="1" i="0" u="none" strike="noStrike" kern="0" cap="none" spc="0" normalizeH="0" baseline="0" noProof="0" dirty="0">
                <a:ln>
                  <a:noFill/>
                </a:ln>
                <a:solidFill>
                  <a:srgbClr val="002060"/>
                </a:solidFill>
                <a:effectLst/>
                <a:uLnTx/>
                <a:uFillTx/>
                <a:latin typeface="Century Gothic" panose="020B0502020202020204" pitchFamily="34" charset="0"/>
                <a:ea typeface="Century Gothic"/>
                <a:cs typeface="Century Gothic"/>
                <a:sym typeface="Century Gothic"/>
              </a:rPr>
              <a:t>Follow up 4: </a:t>
            </a:r>
            <a:endParaRPr kumimoji="0" lang="en-GB" sz="2800" b="0" i="0" u="none" strike="noStrike" kern="0" cap="none" spc="0" normalizeH="0" baseline="0" noProof="0" dirty="0">
              <a:ln>
                <a:noFill/>
              </a:ln>
              <a:solidFill>
                <a:srgbClr val="000000"/>
              </a:solidFill>
              <a:effectLst/>
              <a:uLnTx/>
              <a:uFillTx/>
              <a:latin typeface="Century Gothic" panose="020B0502020202020204" pitchFamily="34" charset="0"/>
              <a:cs typeface="Arial"/>
              <a:sym typeface="Arial"/>
            </a:endParaRPr>
          </a:p>
        </p:txBody>
      </p:sp>
      <p:sp>
        <p:nvSpPr>
          <p:cNvPr id="31" name="TextBox 30">
            <a:extLst>
              <a:ext uri="{FF2B5EF4-FFF2-40B4-BE49-F238E27FC236}">
                <a16:creationId xmlns:a16="http://schemas.microsoft.com/office/drawing/2014/main" id="{558034C0-D96F-4BAF-B440-03DDFC95BB6B}"/>
              </a:ext>
            </a:extLst>
          </p:cNvPr>
          <p:cNvSpPr txBox="1"/>
          <p:nvPr/>
        </p:nvSpPr>
        <p:spPr>
          <a:xfrm>
            <a:off x="2882537" y="76045"/>
            <a:ext cx="7112801" cy="92333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Draw your activities in the first table.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Use the second table to keep track of which of your partner’s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srgbClr val="002060"/>
                </a:solidFill>
                <a:effectLst/>
                <a:uLnTx/>
                <a:uFillTx/>
                <a:latin typeface="Century Gothic" panose="020B0502020202020204" pitchFamily="34" charset="0"/>
                <a:ea typeface="+mn-ea"/>
                <a:cs typeface="+mn-cs"/>
              </a:rPr>
              <a:t>ships you have sunk and what you have already asked.</a:t>
            </a:r>
          </a:p>
        </p:txBody>
      </p:sp>
      <p:sp>
        <p:nvSpPr>
          <p:cNvPr id="7" name="Google Shape;167;p2">
            <a:extLst>
              <a:ext uri="{FF2B5EF4-FFF2-40B4-BE49-F238E27FC236}">
                <a16:creationId xmlns:a16="http://schemas.microsoft.com/office/drawing/2014/main" id="{C1F3686E-8168-3D64-5B98-F97C56CE83C8}"/>
              </a:ext>
            </a:extLst>
          </p:cNvPr>
          <p:cNvSpPr/>
          <p:nvPr/>
        </p:nvSpPr>
        <p:spPr>
          <a:xfrm>
            <a:off x="123171" y="128500"/>
            <a:ext cx="521370" cy="478471"/>
          </a:xfrm>
          <a:prstGeom prst="roundRect">
            <a:avLst>
              <a:gd name="adj" fmla="val 16667"/>
            </a:avLst>
          </a:prstGeom>
          <a:solidFill>
            <a:srgbClr val="00B050"/>
          </a:solidFill>
          <a:ln w="12700" cap="flat" cmpd="sng">
            <a:no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dirty="0">
              <a:ln>
                <a:noFill/>
              </a:ln>
              <a:solidFill>
                <a:srgbClr val="FFFFFF"/>
              </a:solidFill>
              <a:effectLst/>
              <a:uLnTx/>
              <a:uFillTx/>
              <a:latin typeface="Calibri"/>
              <a:ea typeface="Calibri"/>
              <a:cs typeface="Calibri"/>
              <a:sym typeface="Calibri"/>
            </a:endParaRPr>
          </a:p>
        </p:txBody>
      </p:sp>
      <p:pic>
        <p:nvPicPr>
          <p:cNvPr id="15" name="Google Shape;319;p15" descr="Speech Icon, Voice, Talking, Audio, Speech">
            <a:extLst>
              <a:ext uri="{FF2B5EF4-FFF2-40B4-BE49-F238E27FC236}">
                <a16:creationId xmlns:a16="http://schemas.microsoft.com/office/drawing/2014/main" id="{3A203A0F-E821-291B-E0AE-5E47D1AAFFCC}"/>
              </a:ext>
            </a:extLst>
          </p:cNvPr>
          <p:cNvPicPr preferRelativeResize="0"/>
          <p:nvPr/>
        </p:nvPicPr>
        <p:blipFill rotWithShape="1">
          <a:blip r:embed="rId3">
            <a:alphaModFix/>
          </a:blip>
          <a:srcRect/>
          <a:stretch/>
        </p:blipFill>
        <p:spPr>
          <a:xfrm>
            <a:off x="11131654" y="207539"/>
            <a:ext cx="776168" cy="776168"/>
          </a:xfrm>
          <a:prstGeom prst="rect">
            <a:avLst/>
          </a:prstGeom>
          <a:noFill/>
          <a:ln>
            <a:noFill/>
          </a:ln>
        </p:spPr>
      </p:pic>
      <p:sp>
        <p:nvSpPr>
          <p:cNvPr id="16" name="Title 1">
            <a:extLst>
              <a:ext uri="{FF2B5EF4-FFF2-40B4-BE49-F238E27FC236}">
                <a16:creationId xmlns:a16="http://schemas.microsoft.com/office/drawing/2014/main" id="{A45776AB-B540-43AA-C69C-495AC1794A16}"/>
              </a:ext>
            </a:extLst>
          </p:cNvPr>
          <p:cNvSpPr txBox="1">
            <a:spLocks/>
          </p:cNvSpPr>
          <p:nvPr/>
        </p:nvSpPr>
        <p:spPr>
          <a:xfrm>
            <a:off x="10990005" y="1033555"/>
            <a:ext cx="1059466" cy="461665"/>
          </a:xfrm>
          <a:prstGeom prst="rect">
            <a:avLst/>
          </a:prstGeom>
          <a:solidFill>
            <a:srgbClr val="86CFE2"/>
          </a:solidFill>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2000" b="1" i="0" u="none" strike="noStrike" kern="1200" cap="none" spc="0" normalizeH="0" baseline="0" noProof="0" dirty="0">
                <a:ln>
                  <a:noFill/>
                </a:ln>
                <a:solidFill>
                  <a:srgbClr val="002060"/>
                </a:solidFill>
                <a:effectLst/>
                <a:uLnTx/>
                <a:uFillTx/>
                <a:latin typeface="Century Gothic" panose="020B0502020202020204" pitchFamily="34" charset="0"/>
                <a:ea typeface="+mj-ea"/>
                <a:cs typeface="+mj-cs"/>
              </a:rPr>
              <a:t>hablar</a:t>
            </a:r>
          </a:p>
        </p:txBody>
      </p:sp>
      <p:pic>
        <p:nvPicPr>
          <p:cNvPr id="17" name="Picture 16">
            <a:extLst>
              <a:ext uri="{FF2B5EF4-FFF2-40B4-BE49-F238E27FC236}">
                <a16:creationId xmlns:a16="http://schemas.microsoft.com/office/drawing/2014/main" id="{CB0507E5-0A50-BF2A-93AC-26C667E0EA15}"/>
              </a:ext>
            </a:extLst>
          </p:cNvPr>
          <p:cNvPicPr>
            <a:picLocks noChangeAspect="1"/>
          </p:cNvPicPr>
          <p:nvPr/>
        </p:nvPicPr>
        <p:blipFill>
          <a:blip r:embed="rId4"/>
          <a:stretch>
            <a:fillRect/>
          </a:stretch>
        </p:blipFill>
        <p:spPr>
          <a:xfrm>
            <a:off x="123171" y="1767936"/>
            <a:ext cx="9692633" cy="4961564"/>
          </a:xfrm>
          <a:prstGeom prst="rect">
            <a:avLst/>
          </a:prstGeom>
        </p:spPr>
      </p:pic>
      <p:sp>
        <p:nvSpPr>
          <p:cNvPr id="21" name="Rectangle: Rounded Corners 20">
            <a:extLst>
              <a:ext uri="{FF2B5EF4-FFF2-40B4-BE49-F238E27FC236}">
                <a16:creationId xmlns:a16="http://schemas.microsoft.com/office/drawing/2014/main" id="{E279A586-983A-F8F1-25A0-345287F956EE}"/>
              </a:ext>
            </a:extLst>
          </p:cNvPr>
          <p:cNvSpPr/>
          <p:nvPr/>
        </p:nvSpPr>
        <p:spPr>
          <a:xfrm>
            <a:off x="9995338" y="3973974"/>
            <a:ext cx="2073491" cy="2755526"/>
          </a:xfrm>
          <a:prstGeom prst="roundRect">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dirty="0">
                <a:latin typeface="Century Gothic" panose="020B0502020202020204" pitchFamily="34" charset="0"/>
              </a:rPr>
              <a:t>   deporte</a:t>
            </a:r>
          </a:p>
          <a:p>
            <a:pPr algn="ctr"/>
            <a:r>
              <a:rPr lang="en-GB" dirty="0" err="1">
                <a:latin typeface="Century Gothic" panose="020B0502020202020204" pitchFamily="34" charset="0"/>
              </a:rPr>
              <a:t>natación</a:t>
            </a:r>
            <a:endParaRPr lang="en-GB" dirty="0">
              <a:latin typeface="Century Gothic" panose="020B0502020202020204" pitchFamily="34" charset="0"/>
            </a:endParaRPr>
          </a:p>
          <a:p>
            <a:pPr algn="ctr"/>
            <a:r>
              <a:rPr lang="en-GB" dirty="0" err="1">
                <a:latin typeface="Century Gothic" panose="020B0502020202020204" pitchFamily="34" charset="0"/>
              </a:rPr>
              <a:t>una</a:t>
            </a:r>
            <a:r>
              <a:rPr lang="en-GB" dirty="0">
                <a:latin typeface="Century Gothic" panose="020B0502020202020204" pitchFamily="34" charset="0"/>
              </a:rPr>
              <a:t> </a:t>
            </a:r>
            <a:r>
              <a:rPr lang="en-GB" dirty="0" err="1">
                <a:latin typeface="Century Gothic" panose="020B0502020202020204" pitchFamily="34" charset="0"/>
              </a:rPr>
              <a:t>prueba</a:t>
            </a:r>
            <a:endParaRPr lang="en-GB" dirty="0">
              <a:latin typeface="Century Gothic" panose="020B0502020202020204" pitchFamily="34" charset="0"/>
            </a:endParaRPr>
          </a:p>
          <a:p>
            <a:pPr algn="ctr"/>
            <a:r>
              <a:rPr lang="en-GB" dirty="0">
                <a:latin typeface="Century Gothic" panose="020B0502020202020204" pitchFamily="34" charset="0"/>
              </a:rPr>
              <a:t>un pastel</a:t>
            </a:r>
          </a:p>
          <a:p>
            <a:pPr algn="ctr"/>
            <a:r>
              <a:rPr lang="en-GB" dirty="0">
                <a:latin typeface="Century Gothic" panose="020B0502020202020204" pitchFamily="34" charset="0"/>
              </a:rPr>
              <a:t>un </a:t>
            </a:r>
            <a:r>
              <a:rPr lang="en-GB" dirty="0" err="1">
                <a:latin typeface="Century Gothic" panose="020B0502020202020204" pitchFamily="34" charset="0"/>
              </a:rPr>
              <a:t>dibujo</a:t>
            </a:r>
            <a:endParaRPr lang="en-GB" dirty="0">
              <a:latin typeface="Century Gothic" panose="020B0502020202020204" pitchFamily="34" charset="0"/>
            </a:endParaRPr>
          </a:p>
          <a:p>
            <a:pPr algn="ctr"/>
            <a:r>
              <a:rPr lang="en-GB" dirty="0" err="1">
                <a:latin typeface="Century Gothic" panose="020B0502020202020204" pitchFamily="34" charset="0"/>
              </a:rPr>
              <a:t>una</a:t>
            </a:r>
            <a:r>
              <a:rPr lang="en-GB" dirty="0">
                <a:latin typeface="Century Gothic" panose="020B0502020202020204" pitchFamily="34" charset="0"/>
              </a:rPr>
              <a:t> </a:t>
            </a:r>
            <a:r>
              <a:rPr lang="en-GB" dirty="0" err="1">
                <a:latin typeface="Century Gothic" panose="020B0502020202020204" pitchFamily="34" charset="0"/>
              </a:rPr>
              <a:t>tarjeta</a:t>
            </a:r>
            <a:endParaRPr lang="en-GB" dirty="0">
              <a:latin typeface="Century Gothic" panose="020B0502020202020204" pitchFamily="34" charset="0"/>
            </a:endParaRPr>
          </a:p>
          <a:p>
            <a:pPr algn="ctr"/>
            <a:r>
              <a:rPr lang="en-GB" dirty="0">
                <a:latin typeface="Century Gothic" panose="020B0502020202020204" pitchFamily="34" charset="0"/>
              </a:rPr>
              <a:t>la </a:t>
            </a:r>
            <a:r>
              <a:rPr lang="en-GB" dirty="0" err="1">
                <a:latin typeface="Century Gothic" panose="020B0502020202020204" pitchFamily="34" charset="0"/>
              </a:rPr>
              <a:t>cama</a:t>
            </a:r>
            <a:endParaRPr lang="en-GB" dirty="0">
              <a:latin typeface="Century Gothic" panose="020B0502020202020204" pitchFamily="34" charset="0"/>
            </a:endParaRPr>
          </a:p>
          <a:p>
            <a:pPr algn="ctr"/>
            <a:r>
              <a:rPr lang="en-GB" dirty="0" err="1">
                <a:latin typeface="Century Gothic" panose="020B0502020202020204" pitchFamily="34" charset="0"/>
              </a:rPr>
              <a:t>ciclismo</a:t>
            </a:r>
            <a:endParaRPr lang="en-GB" dirty="0">
              <a:latin typeface="Century Gothic" panose="020B0502020202020204" pitchFamily="34" charset="0"/>
            </a:endParaRPr>
          </a:p>
          <a:p>
            <a:pPr algn="ctr"/>
            <a:r>
              <a:rPr lang="en-GB" dirty="0">
                <a:latin typeface="Century Gothic" panose="020B0502020202020204" pitchFamily="34" charset="0"/>
              </a:rPr>
              <a:t>canciones 🎶</a:t>
            </a:r>
          </a:p>
          <a:p>
            <a:pPr algn="ctr"/>
            <a:r>
              <a:rPr lang="en-GB" dirty="0">
                <a:latin typeface="Century Gothic" panose="020B0502020202020204" pitchFamily="34" charset="0"/>
              </a:rPr>
              <a:t>comida </a:t>
            </a:r>
          </a:p>
        </p:txBody>
      </p:sp>
      <p:pic>
        <p:nvPicPr>
          <p:cNvPr id="19" name="Picture 18" descr="Icon&#10;&#10;Description automatically generated">
            <a:extLst>
              <a:ext uri="{FF2B5EF4-FFF2-40B4-BE49-F238E27FC236}">
                <a16:creationId xmlns:a16="http://schemas.microsoft.com/office/drawing/2014/main" id="{266CE54E-436F-B17D-B4A7-022907F9DFEE}"/>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580807" flipV="1">
            <a:off x="11425878" y="3634268"/>
            <a:ext cx="604935" cy="604935"/>
          </a:xfrm>
          <a:prstGeom prst="rect">
            <a:avLst/>
          </a:prstGeom>
        </p:spPr>
      </p:pic>
    </p:spTree>
    <p:extLst>
      <p:ext uri="{BB962C8B-B14F-4D97-AF65-F5344CB8AC3E}">
        <p14:creationId xmlns:p14="http://schemas.microsoft.com/office/powerpoint/2010/main" val="5885685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1905</TotalTime>
  <Words>2242</Words>
  <Application>Microsoft Office PowerPoint</Application>
  <PresentationFormat>Widescreen</PresentationFormat>
  <Paragraphs>378</Paragraphs>
  <Slides>10</Slides>
  <Notes>10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10</vt:i4>
      </vt:variant>
    </vt:vector>
  </HeadingPairs>
  <TitlesOfParts>
    <vt:vector size="19" baseType="lpstr">
      <vt:lpstr>Arial</vt:lpstr>
      <vt:lpstr>Calibri</vt:lpstr>
      <vt:lpstr>Calibri Light</vt:lpstr>
      <vt:lpstr>Century Gothic</vt:lpstr>
      <vt:lpstr>docs-Century Gothic</vt:lpstr>
      <vt:lpstr>Dreaming Outloud Pro</vt:lpstr>
      <vt:lpstr>Modern Love</vt:lpstr>
      <vt:lpstr>Segoe Print</vt:lpstr>
      <vt:lpstr>Office Theme</vt:lpstr>
      <vt:lpstr>Saying what I and others do</vt:lpstr>
      <vt:lpstr>pronunciar</vt:lpstr>
      <vt:lpstr>Follow up 2: </vt:lpstr>
      <vt:lpstr>Follow up 3: </vt:lpstr>
      <vt:lpstr>PowerPoint Presentation</vt:lpstr>
      <vt:lpstr>Follow up 5:</vt:lpstr>
      <vt:lpstr>¡adiós!</vt:lpstr>
      <vt:lpstr>Handout: Follow up 2a</vt:lpstr>
      <vt:lpstr>PowerPoint Presentation</vt:lpstr>
      <vt:lpstr>Handout: Follow up 2b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Saying what me and others do</dc:title>
  <dc:creator>Paula Vázquez-Valero</dc:creator>
  <cp:lastModifiedBy>Rachel Hawkes</cp:lastModifiedBy>
  <cp:revision>19</cp:revision>
  <dcterms:created xsi:type="dcterms:W3CDTF">2022-01-14T14:50:57Z</dcterms:created>
  <dcterms:modified xsi:type="dcterms:W3CDTF">2023-04-17T09:25:19Z</dcterms:modified>
</cp:coreProperties>
</file>