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53" r:id="rId2"/>
    <p:sldId id="477" r:id="rId3"/>
    <p:sldId id="828" r:id="rId4"/>
    <p:sldId id="832" r:id="rId5"/>
    <p:sldId id="562" r:id="rId6"/>
    <p:sldId id="967" r:id="rId7"/>
    <p:sldId id="834" r:id="rId8"/>
    <p:sldId id="971" r:id="rId9"/>
    <p:sldId id="973" r:id="rId10"/>
    <p:sldId id="974" r:id="rId11"/>
    <p:sldId id="975" r:id="rId12"/>
    <p:sldId id="976" r:id="rId13"/>
    <p:sldId id="977" r:id="rId14"/>
    <p:sldId id="969" r:id="rId15"/>
    <p:sldId id="970" r:id="rId16"/>
    <p:sldId id="5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66CC"/>
    <a:srgbClr val="006B54"/>
    <a:srgbClr val="FFEFFF"/>
    <a:srgbClr val="FF0066"/>
    <a:srgbClr val="85CFE1"/>
    <a:srgbClr val="4A8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52CDD3-FEE8-4762-8259-3FC620D70D0B}" v="73" dt="2023-03-11T20:05:17.8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2" autoAdjust="0"/>
    <p:restoredTop sz="67450" autoAdjust="0"/>
  </p:normalViewPr>
  <p:slideViewPr>
    <p:cSldViewPr snapToGrid="0">
      <p:cViewPr>
        <p:scale>
          <a:sx n="62" d="100"/>
          <a:sy n="62" d="100"/>
        </p:scale>
        <p:origin x="1002" y="3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D152CDD3-FEE8-4762-8259-3FC620D70D0B}"/>
    <pc:docChg chg="custSel modSld">
      <pc:chgData name="Tom Dawes" userId="fe899cd594ff6f3a" providerId="LiveId" clId="{D152CDD3-FEE8-4762-8259-3FC620D70D0B}" dt="2023-03-11T20:03:46.458" v="89"/>
      <pc:docMkLst>
        <pc:docMk/>
      </pc:docMkLst>
      <pc:sldChg chg="modAnim">
        <pc:chgData name="Tom Dawes" userId="fe899cd594ff6f3a" providerId="LiveId" clId="{D152CDD3-FEE8-4762-8259-3FC620D70D0B}" dt="2023-03-11T19:53:59.942" v="11"/>
        <pc:sldMkLst>
          <pc:docMk/>
          <pc:sldMk cId="230807631" sldId="562"/>
        </pc:sldMkLst>
      </pc:sldChg>
      <pc:sldChg chg="modAnim">
        <pc:chgData name="Tom Dawes" userId="fe899cd594ff6f3a" providerId="LiveId" clId="{D152CDD3-FEE8-4762-8259-3FC620D70D0B}" dt="2023-03-11T19:49:27.508" v="4"/>
        <pc:sldMkLst>
          <pc:docMk/>
          <pc:sldMk cId="0" sldId="828"/>
        </pc:sldMkLst>
      </pc:sldChg>
      <pc:sldChg chg="modAnim">
        <pc:chgData name="Tom Dawes" userId="fe899cd594ff6f3a" providerId="LiveId" clId="{D152CDD3-FEE8-4762-8259-3FC620D70D0B}" dt="2023-03-11T19:51:50.581" v="7"/>
        <pc:sldMkLst>
          <pc:docMk/>
          <pc:sldMk cId="3162033562" sldId="832"/>
        </pc:sldMkLst>
      </pc:sldChg>
      <pc:sldChg chg="modAnim">
        <pc:chgData name="Tom Dawes" userId="fe899cd594ff6f3a" providerId="LiveId" clId="{D152CDD3-FEE8-4762-8259-3FC620D70D0B}" dt="2023-03-11T19:57:34.749" v="54"/>
        <pc:sldMkLst>
          <pc:docMk/>
          <pc:sldMk cId="1015029681" sldId="834"/>
        </pc:sldMkLst>
      </pc:sldChg>
      <pc:sldChg chg="addSp delSp modSp mod modAnim">
        <pc:chgData name="Tom Dawes" userId="fe899cd594ff6f3a" providerId="LiveId" clId="{D152CDD3-FEE8-4762-8259-3FC620D70D0B}" dt="2023-03-11T19:56:32.645" v="50"/>
        <pc:sldMkLst>
          <pc:docMk/>
          <pc:sldMk cId="3517859137" sldId="967"/>
        </pc:sldMkLst>
        <pc:spChg chg="del mod">
          <ac:chgData name="Tom Dawes" userId="fe899cd594ff6f3a" providerId="LiveId" clId="{D152CDD3-FEE8-4762-8259-3FC620D70D0B}" dt="2023-03-11T19:55:06.080" v="39" actId="478"/>
          <ac:spMkLst>
            <pc:docMk/>
            <pc:sldMk cId="3517859137" sldId="967"/>
            <ac:spMk id="2" creationId="{D974A6DC-187E-4C4A-92B8-4D8EDD2BB1DF}"/>
          </ac:spMkLst>
        </pc:spChg>
        <pc:spChg chg="add mod">
          <ac:chgData name="Tom Dawes" userId="fe899cd594ff6f3a" providerId="LiveId" clId="{D152CDD3-FEE8-4762-8259-3FC620D70D0B}" dt="2023-03-11T19:55:30.276" v="46" actId="14100"/>
          <ac:spMkLst>
            <pc:docMk/>
            <pc:sldMk cId="3517859137" sldId="967"/>
            <ac:spMk id="3" creationId="{9804AAC0-3F80-45AC-2D8C-2DCA91736EBD}"/>
          </ac:spMkLst>
        </pc:spChg>
        <pc:spChg chg="add mod">
          <ac:chgData name="Tom Dawes" userId="fe899cd594ff6f3a" providerId="LiveId" clId="{D152CDD3-FEE8-4762-8259-3FC620D70D0B}" dt="2023-03-11T19:55:13.799" v="45" actId="1037"/>
          <ac:spMkLst>
            <pc:docMk/>
            <pc:sldMk cId="3517859137" sldId="967"/>
            <ac:spMk id="4" creationId="{26213463-6012-8554-208F-E00BA8B6DE19}"/>
          </ac:spMkLst>
        </pc:spChg>
        <pc:spChg chg="add del mod">
          <ac:chgData name="Tom Dawes" userId="fe899cd594ff6f3a" providerId="LiveId" clId="{D152CDD3-FEE8-4762-8259-3FC620D70D0B}" dt="2023-03-11T19:55:08.578" v="40" actId="478"/>
          <ac:spMkLst>
            <pc:docMk/>
            <pc:sldMk cId="3517859137" sldId="967"/>
            <ac:spMk id="8" creationId="{9CD7D311-2A01-2F52-077B-18E4D3C674A6}"/>
          </ac:spMkLst>
        </pc:spChg>
      </pc:sldChg>
      <pc:sldChg chg="modAnim">
        <pc:chgData name="Tom Dawes" userId="fe899cd594ff6f3a" providerId="LiveId" clId="{D152CDD3-FEE8-4762-8259-3FC620D70D0B}" dt="2023-03-11T20:02:42.277" v="87"/>
        <pc:sldMkLst>
          <pc:docMk/>
          <pc:sldMk cId="2036514529" sldId="969"/>
        </pc:sldMkLst>
      </pc:sldChg>
      <pc:sldChg chg="modAnim">
        <pc:chgData name="Tom Dawes" userId="fe899cd594ff6f3a" providerId="LiveId" clId="{D152CDD3-FEE8-4762-8259-3FC620D70D0B}" dt="2023-03-11T20:03:46.458" v="89"/>
        <pc:sldMkLst>
          <pc:docMk/>
          <pc:sldMk cId="1814397025" sldId="970"/>
        </pc:sldMkLst>
      </pc:sldChg>
      <pc:sldChg chg="modAnim">
        <pc:chgData name="Tom Dawes" userId="fe899cd594ff6f3a" providerId="LiveId" clId="{D152CDD3-FEE8-4762-8259-3FC620D70D0B}" dt="2023-03-11T19:59:53.748" v="73"/>
        <pc:sldMkLst>
          <pc:docMk/>
          <pc:sldMk cId="524218072" sldId="971"/>
        </pc:sldMkLst>
      </pc:sldChg>
      <pc:sldChg chg="addSp delSp modSp mod modAnim">
        <pc:chgData name="Tom Dawes" userId="fe899cd594ff6f3a" providerId="LiveId" clId="{D152CDD3-FEE8-4762-8259-3FC620D70D0B}" dt="2023-03-11T20:00:12.469" v="74"/>
        <pc:sldMkLst>
          <pc:docMk/>
          <pc:sldMk cId="638504407" sldId="973"/>
        </pc:sldMkLst>
        <pc:spChg chg="add mod">
          <ac:chgData name="Tom Dawes" userId="fe899cd594ff6f3a" providerId="LiveId" clId="{D152CDD3-FEE8-4762-8259-3FC620D70D0B}" dt="2023-03-11T19:58:04.618" v="56"/>
          <ac:spMkLst>
            <pc:docMk/>
            <pc:sldMk cId="638504407" sldId="973"/>
            <ac:spMk id="3" creationId="{79CA4F31-2A80-83E9-C280-2638EB7A72E3}"/>
          </ac:spMkLst>
        </pc:spChg>
        <pc:spChg chg="del">
          <ac:chgData name="Tom Dawes" userId="fe899cd594ff6f3a" providerId="LiveId" clId="{D152CDD3-FEE8-4762-8259-3FC620D70D0B}" dt="2023-03-11T19:58:03.749" v="55" actId="478"/>
          <ac:spMkLst>
            <pc:docMk/>
            <pc:sldMk cId="638504407" sldId="973"/>
            <ac:spMk id="27" creationId="{A2C3E2A5-F655-5A82-AA5F-148A76482FDC}"/>
          </ac:spMkLst>
        </pc:spChg>
      </pc:sldChg>
      <pc:sldChg chg="addSp delSp modSp mod modAnim">
        <pc:chgData name="Tom Dawes" userId="fe899cd594ff6f3a" providerId="LiveId" clId="{D152CDD3-FEE8-4762-8259-3FC620D70D0B}" dt="2023-03-11T20:00:27.843" v="75"/>
        <pc:sldMkLst>
          <pc:docMk/>
          <pc:sldMk cId="1112178839" sldId="974"/>
        </pc:sldMkLst>
        <pc:spChg chg="add mod">
          <ac:chgData name="Tom Dawes" userId="fe899cd594ff6f3a" providerId="LiveId" clId="{D152CDD3-FEE8-4762-8259-3FC620D70D0B}" dt="2023-03-11T19:58:07.810" v="58"/>
          <ac:spMkLst>
            <pc:docMk/>
            <pc:sldMk cId="1112178839" sldId="974"/>
            <ac:spMk id="8" creationId="{E052B8D1-7574-0D14-8E6C-7FF567505A21}"/>
          </ac:spMkLst>
        </pc:spChg>
        <pc:spChg chg="del">
          <ac:chgData name="Tom Dawes" userId="fe899cd594ff6f3a" providerId="LiveId" clId="{D152CDD3-FEE8-4762-8259-3FC620D70D0B}" dt="2023-03-11T19:58:06.921" v="57" actId="478"/>
          <ac:spMkLst>
            <pc:docMk/>
            <pc:sldMk cId="1112178839" sldId="974"/>
            <ac:spMk id="27" creationId="{A2C3E2A5-F655-5A82-AA5F-148A76482FDC}"/>
          </ac:spMkLst>
        </pc:spChg>
      </pc:sldChg>
      <pc:sldChg chg="addSp delSp modSp mod modAnim">
        <pc:chgData name="Tom Dawes" userId="fe899cd594ff6f3a" providerId="LiveId" clId="{D152CDD3-FEE8-4762-8259-3FC620D70D0B}" dt="2023-03-11T20:01:35.204" v="81"/>
        <pc:sldMkLst>
          <pc:docMk/>
          <pc:sldMk cId="287762022" sldId="975"/>
        </pc:sldMkLst>
        <pc:spChg chg="add mod">
          <ac:chgData name="Tom Dawes" userId="fe899cd594ff6f3a" providerId="LiveId" clId="{D152CDD3-FEE8-4762-8259-3FC620D70D0B}" dt="2023-03-11T19:58:11.718" v="60"/>
          <ac:spMkLst>
            <pc:docMk/>
            <pc:sldMk cId="287762022" sldId="975"/>
            <ac:spMk id="3" creationId="{51B8167A-732F-E41B-BB57-B9DB2F8A6B4E}"/>
          </ac:spMkLst>
        </pc:spChg>
        <pc:spChg chg="del">
          <ac:chgData name="Tom Dawes" userId="fe899cd594ff6f3a" providerId="LiveId" clId="{D152CDD3-FEE8-4762-8259-3FC620D70D0B}" dt="2023-03-11T19:58:10.813" v="59" actId="478"/>
          <ac:spMkLst>
            <pc:docMk/>
            <pc:sldMk cId="287762022" sldId="975"/>
            <ac:spMk id="27" creationId="{A2C3E2A5-F655-5A82-AA5F-148A76482FDC}"/>
          </ac:spMkLst>
        </pc:spChg>
      </pc:sldChg>
      <pc:sldChg chg="addSp delSp modSp mod modAnim">
        <pc:chgData name="Tom Dawes" userId="fe899cd594ff6f3a" providerId="LiveId" clId="{D152CDD3-FEE8-4762-8259-3FC620D70D0B}" dt="2023-03-11T20:01:21.012" v="77"/>
        <pc:sldMkLst>
          <pc:docMk/>
          <pc:sldMk cId="314959265" sldId="976"/>
        </pc:sldMkLst>
        <pc:spChg chg="add mod">
          <ac:chgData name="Tom Dawes" userId="fe899cd594ff6f3a" providerId="LiveId" clId="{D152CDD3-FEE8-4762-8259-3FC620D70D0B}" dt="2023-03-11T19:58:15.379" v="62"/>
          <ac:spMkLst>
            <pc:docMk/>
            <pc:sldMk cId="314959265" sldId="976"/>
            <ac:spMk id="3" creationId="{E047457F-8E4D-BBB8-E07F-3DACD9F7BD13}"/>
          </ac:spMkLst>
        </pc:spChg>
        <pc:spChg chg="del">
          <ac:chgData name="Tom Dawes" userId="fe899cd594ff6f3a" providerId="LiveId" clId="{D152CDD3-FEE8-4762-8259-3FC620D70D0B}" dt="2023-03-11T19:58:14.599" v="61" actId="478"/>
          <ac:spMkLst>
            <pc:docMk/>
            <pc:sldMk cId="314959265" sldId="976"/>
            <ac:spMk id="27" creationId="{A2C3E2A5-F655-5A82-AA5F-148A76482FDC}"/>
          </ac:spMkLst>
        </pc:spChg>
      </pc:sldChg>
      <pc:sldChg chg="addSp delSp modSp mod modAnim">
        <pc:chgData name="Tom Dawes" userId="fe899cd594ff6f3a" providerId="LiveId" clId="{D152CDD3-FEE8-4762-8259-3FC620D70D0B}" dt="2023-03-11T20:01:58.389" v="82"/>
        <pc:sldMkLst>
          <pc:docMk/>
          <pc:sldMk cId="3556199337" sldId="977"/>
        </pc:sldMkLst>
        <pc:spChg chg="add mod">
          <ac:chgData name="Tom Dawes" userId="fe899cd594ff6f3a" providerId="LiveId" clId="{D152CDD3-FEE8-4762-8259-3FC620D70D0B}" dt="2023-03-11T19:58:18.046" v="64"/>
          <ac:spMkLst>
            <pc:docMk/>
            <pc:sldMk cId="3556199337" sldId="977"/>
            <ac:spMk id="3" creationId="{76A751B8-89AA-5055-F4D8-44B51B199E4F}"/>
          </ac:spMkLst>
        </pc:spChg>
        <pc:spChg chg="del">
          <ac:chgData name="Tom Dawes" userId="fe899cd594ff6f3a" providerId="LiveId" clId="{D152CDD3-FEE8-4762-8259-3FC620D70D0B}" dt="2023-03-11T19:58:17.210" v="63" actId="478"/>
          <ac:spMkLst>
            <pc:docMk/>
            <pc:sldMk cId="3556199337" sldId="977"/>
            <ac:spMk id="27" creationId="{A2C3E2A5-F655-5A82-AA5F-148A76482FDC}"/>
          </ac:spMkLst>
        </pc:spChg>
      </pc:sldChg>
    </pc:docChg>
  </pc:docChgLst>
  <pc:docChgLst>
    <pc:chgData name="Paula Vazquez Valero" userId="80a35f83-ba07-4c48-bd51-9a1b0a985f54" providerId="ADAL" clId="{0FC45C40-8BA8-472A-9A02-BA63BCB6079C}"/>
    <pc:docChg chg="undo redo custSel addSld delSld modSld sldOrd">
      <pc:chgData name="Paula Vazquez Valero" userId="80a35f83-ba07-4c48-bd51-9a1b0a985f54" providerId="ADAL" clId="{0FC45C40-8BA8-472A-9A02-BA63BCB6079C}" dt="2023-02-03T14:54:20.335" v="3753" actId="1076"/>
      <pc:docMkLst>
        <pc:docMk/>
      </pc:docMkLst>
      <pc:sldChg chg="add del">
        <pc:chgData name="Paula Vazquez Valero" userId="80a35f83-ba07-4c48-bd51-9a1b0a985f54" providerId="ADAL" clId="{0FC45C40-8BA8-472A-9A02-BA63BCB6079C}" dt="2023-02-03T13:41:17.596" v="2194" actId="47"/>
        <pc:sldMkLst>
          <pc:docMk/>
          <pc:sldMk cId="4047947952" sldId="490"/>
        </pc:sldMkLst>
      </pc:sldChg>
      <pc:sldChg chg="addSp delSp modSp add mod ord delAnim modAnim modNotesTx">
        <pc:chgData name="Paula Vazquez Valero" userId="80a35f83-ba07-4c48-bd51-9a1b0a985f54" providerId="ADAL" clId="{0FC45C40-8BA8-472A-9A02-BA63BCB6079C}" dt="2023-02-03T13:10:17.402" v="1227" actId="20577"/>
        <pc:sldMkLst>
          <pc:docMk/>
          <pc:sldMk cId="230807631" sldId="562"/>
        </pc:sldMkLst>
        <pc:spChg chg="add mod">
          <ac:chgData name="Paula Vazquez Valero" userId="80a35f83-ba07-4c48-bd51-9a1b0a985f54" providerId="ADAL" clId="{0FC45C40-8BA8-472A-9A02-BA63BCB6079C}" dt="2023-02-03T12:54:01.239" v="965" actId="1076"/>
          <ac:spMkLst>
            <pc:docMk/>
            <pc:sldMk cId="230807631" sldId="562"/>
            <ac:spMk id="5" creationId="{A9AFDC82-81D5-B301-3B4C-7B8539BF6786}"/>
          </ac:spMkLst>
        </pc:spChg>
        <pc:spChg chg="add mod">
          <ac:chgData name="Paula Vazquez Valero" userId="80a35f83-ba07-4c48-bd51-9a1b0a985f54" providerId="ADAL" clId="{0FC45C40-8BA8-472A-9A02-BA63BCB6079C}" dt="2023-02-03T12:59:37.266" v="1072" actId="1076"/>
          <ac:spMkLst>
            <pc:docMk/>
            <pc:sldMk cId="230807631" sldId="562"/>
            <ac:spMk id="9" creationId="{D1B6C411-34E2-60E4-642D-A1F136A884B6}"/>
          </ac:spMkLst>
        </pc:spChg>
        <pc:spChg chg="add mod">
          <ac:chgData name="Paula Vazquez Valero" userId="80a35f83-ba07-4c48-bd51-9a1b0a985f54" providerId="ADAL" clId="{0FC45C40-8BA8-472A-9A02-BA63BCB6079C}" dt="2023-02-03T12:57:05.976" v="1000" actId="20577"/>
          <ac:spMkLst>
            <pc:docMk/>
            <pc:sldMk cId="230807631" sldId="562"/>
            <ac:spMk id="10" creationId="{CA58D95B-FB25-4595-B0AA-4C518B29DCDD}"/>
          </ac:spMkLst>
        </pc:spChg>
        <pc:spChg chg="add mod">
          <ac:chgData name="Paula Vazquez Valero" userId="80a35f83-ba07-4c48-bd51-9a1b0a985f54" providerId="ADAL" clId="{0FC45C40-8BA8-472A-9A02-BA63BCB6079C}" dt="2023-02-03T12:57:10.287" v="1019" actId="20577"/>
          <ac:spMkLst>
            <pc:docMk/>
            <pc:sldMk cId="230807631" sldId="562"/>
            <ac:spMk id="12" creationId="{562DF51A-5BE9-AB30-0331-E23ABD04D934}"/>
          </ac:spMkLst>
        </pc:spChg>
        <pc:spChg chg="add mod">
          <ac:chgData name="Paula Vazquez Valero" userId="80a35f83-ba07-4c48-bd51-9a1b0a985f54" providerId="ADAL" clId="{0FC45C40-8BA8-472A-9A02-BA63BCB6079C}" dt="2023-02-03T12:58:16.251" v="1044" actId="1036"/>
          <ac:spMkLst>
            <pc:docMk/>
            <pc:sldMk cId="230807631" sldId="562"/>
            <ac:spMk id="13" creationId="{7B0E15CB-6FDA-9B43-C182-8AD7CDFF1D3C}"/>
          </ac:spMkLst>
        </pc:spChg>
        <pc:spChg chg="add mod">
          <ac:chgData name="Paula Vazquez Valero" userId="80a35f83-ba07-4c48-bd51-9a1b0a985f54" providerId="ADAL" clId="{0FC45C40-8BA8-472A-9A02-BA63BCB6079C}" dt="2023-02-03T13:03:04.483" v="1144" actId="1076"/>
          <ac:spMkLst>
            <pc:docMk/>
            <pc:sldMk cId="230807631" sldId="562"/>
            <ac:spMk id="14" creationId="{89AB5863-D696-199B-940B-AB3525BD3AC6}"/>
          </ac:spMkLst>
        </pc:spChg>
        <pc:spChg chg="add mod">
          <ac:chgData name="Paula Vazquez Valero" userId="80a35f83-ba07-4c48-bd51-9a1b0a985f54" providerId="ADAL" clId="{0FC45C40-8BA8-472A-9A02-BA63BCB6079C}" dt="2023-02-03T13:03:11.484" v="1147" actId="1076"/>
          <ac:spMkLst>
            <pc:docMk/>
            <pc:sldMk cId="230807631" sldId="562"/>
            <ac:spMk id="15" creationId="{45B2F48D-34E3-0040-FCA4-22E13357ECF3}"/>
          </ac:spMkLst>
        </pc:spChg>
        <pc:spChg chg="add mod">
          <ac:chgData name="Paula Vazquez Valero" userId="80a35f83-ba07-4c48-bd51-9a1b0a985f54" providerId="ADAL" clId="{0FC45C40-8BA8-472A-9A02-BA63BCB6079C}" dt="2023-02-03T13:10:14.565" v="1223" actId="20577"/>
          <ac:spMkLst>
            <pc:docMk/>
            <pc:sldMk cId="230807631" sldId="562"/>
            <ac:spMk id="16" creationId="{565330F4-33FD-345D-51E3-A90C1754EFDF}"/>
          </ac:spMkLst>
        </pc:spChg>
        <pc:spChg chg="add mod">
          <ac:chgData name="Paula Vazquez Valero" userId="80a35f83-ba07-4c48-bd51-9a1b0a985f54" providerId="ADAL" clId="{0FC45C40-8BA8-472A-9A02-BA63BCB6079C}" dt="2023-02-03T13:04:08.539" v="1177" actId="1076"/>
          <ac:spMkLst>
            <pc:docMk/>
            <pc:sldMk cId="230807631" sldId="562"/>
            <ac:spMk id="18" creationId="{9E71C8D5-01C4-A537-D58B-B17B0B668769}"/>
          </ac:spMkLst>
        </pc:spChg>
        <pc:spChg chg="add mod">
          <ac:chgData name="Paula Vazquez Valero" userId="80a35f83-ba07-4c48-bd51-9a1b0a985f54" providerId="ADAL" clId="{0FC45C40-8BA8-472A-9A02-BA63BCB6079C}" dt="2023-02-03T13:10:17.402" v="1227" actId="20577"/>
          <ac:spMkLst>
            <pc:docMk/>
            <pc:sldMk cId="230807631" sldId="562"/>
            <ac:spMk id="19" creationId="{DE3E6FB7-919C-7A16-96B1-CE4174DF2238}"/>
          </ac:spMkLst>
        </pc:spChg>
        <pc:spChg chg="add mod">
          <ac:chgData name="Paula Vazquez Valero" userId="80a35f83-ba07-4c48-bd51-9a1b0a985f54" providerId="ADAL" clId="{0FC45C40-8BA8-472A-9A02-BA63BCB6079C}" dt="2023-02-03T13:04:08.539" v="1177" actId="1076"/>
          <ac:spMkLst>
            <pc:docMk/>
            <pc:sldMk cId="230807631" sldId="562"/>
            <ac:spMk id="20" creationId="{41EB3905-288B-6AD3-75A8-CA1F833E0110}"/>
          </ac:spMkLst>
        </pc:spChg>
        <pc:spChg chg="add mod">
          <ac:chgData name="Paula Vazquez Valero" userId="80a35f83-ba07-4c48-bd51-9a1b0a985f54" providerId="ADAL" clId="{0FC45C40-8BA8-472A-9A02-BA63BCB6079C}" dt="2023-02-03T13:04:08.539" v="1177" actId="1076"/>
          <ac:spMkLst>
            <pc:docMk/>
            <pc:sldMk cId="230807631" sldId="562"/>
            <ac:spMk id="21" creationId="{23462A38-F7EC-AB57-3842-1344D55CFA2D}"/>
          </ac:spMkLst>
        </pc:spChg>
        <pc:spChg chg="add mod">
          <ac:chgData name="Paula Vazquez Valero" userId="80a35f83-ba07-4c48-bd51-9a1b0a985f54" providerId="ADAL" clId="{0FC45C40-8BA8-472A-9A02-BA63BCB6079C}" dt="2023-02-03T13:03:48.235" v="1169" actId="20577"/>
          <ac:spMkLst>
            <pc:docMk/>
            <pc:sldMk cId="230807631" sldId="562"/>
            <ac:spMk id="22" creationId="{278C47AC-7B8A-FE68-9876-BB4A95F22488}"/>
          </ac:spMkLst>
        </pc:spChg>
        <pc:spChg chg="add mod">
          <ac:chgData name="Paula Vazquez Valero" userId="80a35f83-ba07-4c48-bd51-9a1b0a985f54" providerId="ADAL" clId="{0FC45C40-8BA8-472A-9A02-BA63BCB6079C}" dt="2023-02-03T13:03:59.407" v="1175" actId="1076"/>
          <ac:spMkLst>
            <pc:docMk/>
            <pc:sldMk cId="230807631" sldId="562"/>
            <ac:spMk id="23" creationId="{E99B70BA-1899-6C67-30AA-21D02455D70C}"/>
          </ac:spMkLst>
        </pc:spChg>
        <pc:spChg chg="mod">
          <ac:chgData name="Paula Vazquez Valero" userId="80a35f83-ba07-4c48-bd51-9a1b0a985f54" providerId="ADAL" clId="{0FC45C40-8BA8-472A-9A02-BA63BCB6079C}" dt="2023-02-03T12:56:24.573" v="973" actId="1076"/>
          <ac:spMkLst>
            <pc:docMk/>
            <pc:sldMk cId="230807631" sldId="562"/>
            <ac:spMk id="25" creationId="{FA4785AF-069D-48F7-9666-A82C6C5828C5}"/>
          </ac:spMkLst>
        </pc:spChg>
        <pc:spChg chg="del">
          <ac:chgData name="Paula Vazquez Valero" userId="80a35f83-ba07-4c48-bd51-9a1b0a985f54" providerId="ADAL" clId="{0FC45C40-8BA8-472A-9A02-BA63BCB6079C}" dt="2023-02-03T12:47:13.319" v="888" actId="478"/>
          <ac:spMkLst>
            <pc:docMk/>
            <pc:sldMk cId="230807631" sldId="562"/>
            <ac:spMk id="26" creationId="{9089521D-DE0B-4E05-B709-B052008B03C2}"/>
          </ac:spMkLst>
        </pc:spChg>
        <pc:spChg chg="mod">
          <ac:chgData name="Paula Vazquez Valero" userId="80a35f83-ba07-4c48-bd51-9a1b0a985f54" providerId="ADAL" clId="{0FC45C40-8BA8-472A-9A02-BA63BCB6079C}" dt="2023-02-03T12:56:24.573" v="973" actId="1076"/>
          <ac:spMkLst>
            <pc:docMk/>
            <pc:sldMk cId="230807631" sldId="562"/>
            <ac:spMk id="28" creationId="{77232645-AA0D-49A8-8942-AB221F5B6BD3}"/>
          </ac:spMkLst>
        </pc:spChg>
        <pc:spChg chg="del">
          <ac:chgData name="Paula Vazquez Valero" userId="80a35f83-ba07-4c48-bd51-9a1b0a985f54" providerId="ADAL" clId="{0FC45C40-8BA8-472A-9A02-BA63BCB6079C}" dt="2023-02-03T12:47:18.051" v="890" actId="478"/>
          <ac:spMkLst>
            <pc:docMk/>
            <pc:sldMk cId="230807631" sldId="562"/>
            <ac:spMk id="29" creationId="{7673BA0B-8E35-4FC1-A0ED-D6A5AAE953F7}"/>
          </ac:spMkLst>
        </pc:spChg>
        <pc:spChg chg="del">
          <ac:chgData name="Paula Vazquez Valero" userId="80a35f83-ba07-4c48-bd51-9a1b0a985f54" providerId="ADAL" clId="{0FC45C40-8BA8-472A-9A02-BA63BCB6079C}" dt="2023-02-03T12:46:56.673" v="885" actId="478"/>
          <ac:spMkLst>
            <pc:docMk/>
            <pc:sldMk cId="230807631" sldId="562"/>
            <ac:spMk id="31" creationId="{BB85D390-75F3-4C77-8520-9446AB460EA0}"/>
          </ac:spMkLst>
        </pc:spChg>
        <pc:spChg chg="del">
          <ac:chgData name="Paula Vazquez Valero" userId="80a35f83-ba07-4c48-bd51-9a1b0a985f54" providerId="ADAL" clId="{0FC45C40-8BA8-472A-9A02-BA63BCB6079C}" dt="2023-02-03T12:47:18.051" v="890" actId="478"/>
          <ac:spMkLst>
            <pc:docMk/>
            <pc:sldMk cId="230807631" sldId="562"/>
            <ac:spMk id="32" creationId="{CBA6E349-4655-4738-AA68-F6CF6E813BC5}"/>
          </ac:spMkLst>
        </pc:spChg>
        <pc:spChg chg="del">
          <ac:chgData name="Paula Vazquez Valero" userId="80a35f83-ba07-4c48-bd51-9a1b0a985f54" providerId="ADAL" clId="{0FC45C40-8BA8-472A-9A02-BA63BCB6079C}" dt="2023-02-03T12:47:18.051" v="890" actId="478"/>
          <ac:spMkLst>
            <pc:docMk/>
            <pc:sldMk cId="230807631" sldId="562"/>
            <ac:spMk id="33" creationId="{9629950E-CF5A-414D-A8CE-7239DE778E9C}"/>
          </ac:spMkLst>
        </pc:spChg>
        <pc:spChg chg="mod">
          <ac:chgData name="Paula Vazquez Valero" userId="80a35f83-ba07-4c48-bd51-9a1b0a985f54" providerId="ADAL" clId="{0FC45C40-8BA8-472A-9A02-BA63BCB6079C}" dt="2023-02-03T12:56:24.573" v="973" actId="1076"/>
          <ac:spMkLst>
            <pc:docMk/>
            <pc:sldMk cId="230807631" sldId="562"/>
            <ac:spMk id="34" creationId="{6869963D-3F68-44B4-9219-3835EAFC735B}"/>
          </ac:spMkLst>
        </pc:spChg>
        <pc:spChg chg="mod">
          <ac:chgData name="Paula Vazquez Valero" userId="80a35f83-ba07-4c48-bd51-9a1b0a985f54" providerId="ADAL" clId="{0FC45C40-8BA8-472A-9A02-BA63BCB6079C}" dt="2023-02-03T12:56:24.573" v="973" actId="1076"/>
          <ac:spMkLst>
            <pc:docMk/>
            <pc:sldMk cId="230807631" sldId="562"/>
            <ac:spMk id="35" creationId="{F5604FA3-C5E1-4B85-891F-44282D2E2C2E}"/>
          </ac:spMkLst>
        </pc:spChg>
        <pc:spChg chg="del">
          <ac:chgData name="Paula Vazquez Valero" userId="80a35f83-ba07-4c48-bd51-9a1b0a985f54" providerId="ADAL" clId="{0FC45C40-8BA8-472A-9A02-BA63BCB6079C}" dt="2023-02-03T12:47:18.051" v="890" actId="478"/>
          <ac:spMkLst>
            <pc:docMk/>
            <pc:sldMk cId="230807631" sldId="562"/>
            <ac:spMk id="36" creationId="{A96C76BE-E150-42C4-9A4C-26B37D8259C6}"/>
          </ac:spMkLst>
        </pc:spChg>
        <pc:spChg chg="del">
          <ac:chgData name="Paula Vazquez Valero" userId="80a35f83-ba07-4c48-bd51-9a1b0a985f54" providerId="ADAL" clId="{0FC45C40-8BA8-472A-9A02-BA63BCB6079C}" dt="2023-02-03T12:47:18.051" v="890" actId="478"/>
          <ac:spMkLst>
            <pc:docMk/>
            <pc:sldMk cId="230807631" sldId="562"/>
            <ac:spMk id="38" creationId="{721AD1DB-D6B0-4AEF-B199-A1600F151BFC}"/>
          </ac:spMkLst>
        </pc:spChg>
        <pc:spChg chg="del">
          <ac:chgData name="Paula Vazquez Valero" userId="80a35f83-ba07-4c48-bd51-9a1b0a985f54" providerId="ADAL" clId="{0FC45C40-8BA8-472A-9A02-BA63BCB6079C}" dt="2023-02-03T12:47:15.396" v="889" actId="478"/>
          <ac:spMkLst>
            <pc:docMk/>
            <pc:sldMk cId="230807631" sldId="562"/>
            <ac:spMk id="39" creationId="{DDB63225-6BF5-4045-ABD9-ACAE0CFF3042}"/>
          </ac:spMkLst>
        </pc:spChg>
        <pc:spChg chg="del">
          <ac:chgData name="Paula Vazquez Valero" userId="80a35f83-ba07-4c48-bd51-9a1b0a985f54" providerId="ADAL" clId="{0FC45C40-8BA8-472A-9A02-BA63BCB6079C}" dt="2023-02-03T12:47:18.051" v="890" actId="478"/>
          <ac:spMkLst>
            <pc:docMk/>
            <pc:sldMk cId="230807631" sldId="562"/>
            <ac:spMk id="40" creationId="{ADBB40C0-B7A3-43D1-AC5F-ED31B9CE9630}"/>
          </ac:spMkLst>
        </pc:spChg>
        <pc:spChg chg="del">
          <ac:chgData name="Paula Vazquez Valero" userId="80a35f83-ba07-4c48-bd51-9a1b0a985f54" providerId="ADAL" clId="{0FC45C40-8BA8-472A-9A02-BA63BCB6079C}" dt="2023-02-03T12:47:18.051" v="890" actId="478"/>
          <ac:spMkLst>
            <pc:docMk/>
            <pc:sldMk cId="230807631" sldId="562"/>
            <ac:spMk id="41" creationId="{0ABA6694-8A28-4062-AA44-4042FFD88098}"/>
          </ac:spMkLst>
        </pc:spChg>
        <pc:spChg chg="del">
          <ac:chgData name="Paula Vazquez Valero" userId="80a35f83-ba07-4c48-bd51-9a1b0a985f54" providerId="ADAL" clId="{0FC45C40-8BA8-472A-9A02-BA63BCB6079C}" dt="2023-02-03T12:47:10.866" v="887" actId="478"/>
          <ac:spMkLst>
            <pc:docMk/>
            <pc:sldMk cId="230807631" sldId="562"/>
            <ac:spMk id="42" creationId="{D1619587-0EB3-4599-9DF9-6E9AC508E5E3}"/>
          </ac:spMkLst>
        </pc:spChg>
        <pc:spChg chg="add del">
          <ac:chgData name="Paula Vazquez Valero" userId="80a35f83-ba07-4c48-bd51-9a1b0a985f54" providerId="ADAL" clId="{0FC45C40-8BA8-472A-9A02-BA63BCB6079C}" dt="2023-02-03T12:46:52.908" v="884" actId="478"/>
          <ac:spMkLst>
            <pc:docMk/>
            <pc:sldMk cId="230807631" sldId="562"/>
            <ac:spMk id="43" creationId="{644C335D-A47D-492B-9E5A-DFDB51CC458D}"/>
          </ac:spMkLst>
        </pc:spChg>
        <pc:spChg chg="del">
          <ac:chgData name="Paula Vazquez Valero" userId="80a35f83-ba07-4c48-bd51-9a1b0a985f54" providerId="ADAL" clId="{0FC45C40-8BA8-472A-9A02-BA63BCB6079C}" dt="2023-02-03T12:47:10.866" v="887" actId="478"/>
          <ac:spMkLst>
            <pc:docMk/>
            <pc:sldMk cId="230807631" sldId="562"/>
            <ac:spMk id="44" creationId="{1810EA4A-B5A5-4433-91A6-FE15C24FF150}"/>
          </ac:spMkLst>
        </pc:spChg>
        <pc:spChg chg="del">
          <ac:chgData name="Paula Vazquez Valero" userId="80a35f83-ba07-4c48-bd51-9a1b0a985f54" providerId="ADAL" clId="{0FC45C40-8BA8-472A-9A02-BA63BCB6079C}" dt="2023-02-03T12:47:18.051" v="890" actId="478"/>
          <ac:spMkLst>
            <pc:docMk/>
            <pc:sldMk cId="230807631" sldId="562"/>
            <ac:spMk id="45" creationId="{F06A3BAE-0CC2-4287-B53D-3BC7F9792363}"/>
          </ac:spMkLst>
        </pc:spChg>
        <pc:spChg chg="del">
          <ac:chgData name="Paula Vazquez Valero" userId="80a35f83-ba07-4c48-bd51-9a1b0a985f54" providerId="ADAL" clId="{0FC45C40-8BA8-472A-9A02-BA63BCB6079C}" dt="2023-02-03T12:46:47.562" v="883" actId="478"/>
          <ac:spMkLst>
            <pc:docMk/>
            <pc:sldMk cId="230807631" sldId="562"/>
            <ac:spMk id="46" creationId="{9E81CAC6-A66F-4330-81B8-B6A970A25C2D}"/>
          </ac:spMkLst>
        </pc:spChg>
        <pc:spChg chg="del">
          <ac:chgData name="Paula Vazquez Valero" userId="80a35f83-ba07-4c48-bd51-9a1b0a985f54" providerId="ADAL" clId="{0FC45C40-8BA8-472A-9A02-BA63BCB6079C}" dt="2023-02-03T12:47:18.051" v="890" actId="478"/>
          <ac:spMkLst>
            <pc:docMk/>
            <pc:sldMk cId="230807631" sldId="562"/>
            <ac:spMk id="47" creationId="{464E0A8B-F6F9-432C-9798-8A6D7FA4F46C}"/>
          </ac:spMkLst>
        </pc:spChg>
        <pc:spChg chg="del mod">
          <ac:chgData name="Paula Vazquez Valero" userId="80a35f83-ba07-4c48-bd51-9a1b0a985f54" providerId="ADAL" clId="{0FC45C40-8BA8-472A-9A02-BA63BCB6079C}" dt="2023-02-03T12:47:18.051" v="890" actId="478"/>
          <ac:spMkLst>
            <pc:docMk/>
            <pc:sldMk cId="230807631" sldId="562"/>
            <ac:spMk id="48" creationId="{1F950CAD-BA3B-4FB0-85C3-61E28B7A44C4}"/>
          </ac:spMkLst>
        </pc:spChg>
        <pc:spChg chg="add del">
          <ac:chgData name="Paula Vazquez Valero" userId="80a35f83-ba07-4c48-bd51-9a1b0a985f54" providerId="ADAL" clId="{0FC45C40-8BA8-472A-9A02-BA63BCB6079C}" dt="2023-02-03T12:46:47.562" v="883" actId="478"/>
          <ac:spMkLst>
            <pc:docMk/>
            <pc:sldMk cId="230807631" sldId="562"/>
            <ac:spMk id="49" creationId="{D086124D-73DC-45AF-91DA-6447BE1A776B}"/>
          </ac:spMkLst>
        </pc:spChg>
        <pc:spChg chg="del">
          <ac:chgData name="Paula Vazquez Valero" userId="80a35f83-ba07-4c48-bd51-9a1b0a985f54" providerId="ADAL" clId="{0FC45C40-8BA8-472A-9A02-BA63BCB6079C}" dt="2023-02-03T12:47:18.051" v="890" actId="478"/>
          <ac:spMkLst>
            <pc:docMk/>
            <pc:sldMk cId="230807631" sldId="562"/>
            <ac:spMk id="50" creationId="{A5076DE5-7624-4265-BB97-B8C4548EC917}"/>
          </ac:spMkLst>
        </pc:spChg>
        <pc:spChg chg="del mod">
          <ac:chgData name="Paula Vazquez Valero" userId="80a35f83-ba07-4c48-bd51-9a1b0a985f54" providerId="ADAL" clId="{0FC45C40-8BA8-472A-9A02-BA63BCB6079C}" dt="2023-02-03T12:47:18.051" v="890" actId="478"/>
          <ac:spMkLst>
            <pc:docMk/>
            <pc:sldMk cId="230807631" sldId="562"/>
            <ac:spMk id="51" creationId="{05716A55-9FBC-4E1A-9B35-6B80ACE1621E}"/>
          </ac:spMkLst>
        </pc:spChg>
        <pc:grpChg chg="add del mod">
          <ac:chgData name="Paula Vazquez Valero" userId="80a35f83-ba07-4c48-bd51-9a1b0a985f54" providerId="ADAL" clId="{0FC45C40-8BA8-472A-9A02-BA63BCB6079C}" dt="2023-02-03T12:54:01.239" v="965" actId="1076"/>
          <ac:grpSpMkLst>
            <pc:docMk/>
            <pc:sldMk cId="230807631" sldId="562"/>
            <ac:grpSpMk id="6" creationId="{35E64EEA-BE7C-0D99-D74F-A45848B8E6AC}"/>
          </ac:grpSpMkLst>
        </pc:grpChg>
        <pc:grpChg chg="add mod">
          <ac:chgData name="Paula Vazquez Valero" userId="80a35f83-ba07-4c48-bd51-9a1b0a985f54" providerId="ADAL" clId="{0FC45C40-8BA8-472A-9A02-BA63BCB6079C}" dt="2023-02-03T12:59:37.266" v="1072" actId="1076"/>
          <ac:grpSpMkLst>
            <pc:docMk/>
            <pc:sldMk cId="230807631" sldId="562"/>
            <ac:grpSpMk id="17" creationId="{D43F5DDD-7803-0AC5-98D4-F875DFEEA143}"/>
          </ac:grpSpMkLst>
        </pc:grpChg>
        <pc:picChg chg="add mod">
          <ac:chgData name="Paula Vazquez Valero" userId="80a35f83-ba07-4c48-bd51-9a1b0a985f54" providerId="ADAL" clId="{0FC45C40-8BA8-472A-9A02-BA63BCB6079C}" dt="2023-02-03T12:56:18.853" v="972" actId="14100"/>
          <ac:picMkLst>
            <pc:docMk/>
            <pc:sldMk cId="230807631" sldId="562"/>
            <ac:picMk id="2" creationId="{C0D9A893-8C67-30BD-CEC3-277A935464B9}"/>
          </ac:picMkLst>
        </pc:picChg>
        <pc:picChg chg="del">
          <ac:chgData name="Paula Vazquez Valero" userId="80a35f83-ba07-4c48-bd51-9a1b0a985f54" providerId="ADAL" clId="{0FC45C40-8BA8-472A-9A02-BA63BCB6079C}" dt="2023-02-03T12:42:03.135" v="812" actId="478"/>
          <ac:picMkLst>
            <pc:docMk/>
            <pc:sldMk cId="230807631" sldId="562"/>
            <ac:picMk id="3" creationId="{15C35220-675C-40C2-826E-1EEAC30BA027}"/>
          </ac:picMkLst>
        </pc:picChg>
        <pc:picChg chg="add del mod">
          <ac:chgData name="Paula Vazquez Valero" userId="80a35f83-ba07-4c48-bd51-9a1b0a985f54" providerId="ADAL" clId="{0FC45C40-8BA8-472A-9A02-BA63BCB6079C}" dt="2023-02-03T12:50:17.684" v="894"/>
          <ac:picMkLst>
            <pc:docMk/>
            <pc:sldMk cId="230807631" sldId="562"/>
            <ac:picMk id="7" creationId="{67A6E9FF-29A6-1130-F9A3-DF658B9B988E}"/>
          </ac:picMkLst>
        </pc:picChg>
        <pc:picChg chg="add mod">
          <ac:chgData name="Paula Vazquez Valero" userId="80a35f83-ba07-4c48-bd51-9a1b0a985f54" providerId="ADAL" clId="{0FC45C40-8BA8-472A-9A02-BA63BCB6079C}" dt="2023-02-03T12:59:37.266" v="1072" actId="1076"/>
          <ac:picMkLst>
            <pc:docMk/>
            <pc:sldMk cId="230807631" sldId="562"/>
            <ac:picMk id="8" creationId="{7338A303-C7CB-575A-C7B8-F56025693448}"/>
          </ac:picMkLst>
        </pc:picChg>
        <pc:picChg chg="add mod">
          <ac:chgData name="Paula Vazquez Valero" userId="80a35f83-ba07-4c48-bd51-9a1b0a985f54" providerId="ADAL" clId="{0FC45C40-8BA8-472A-9A02-BA63BCB6079C}" dt="2023-02-03T12:54:01.239" v="965" actId="1076"/>
          <ac:picMkLst>
            <pc:docMk/>
            <pc:sldMk cId="230807631" sldId="562"/>
            <ac:picMk id="2050" creationId="{0191738F-9E24-AB76-1051-0351688FF0D5}"/>
          </ac:picMkLst>
        </pc:picChg>
        <pc:picChg chg="add mod">
          <ac:chgData name="Paula Vazquez Valero" userId="80a35f83-ba07-4c48-bd51-9a1b0a985f54" providerId="ADAL" clId="{0FC45C40-8BA8-472A-9A02-BA63BCB6079C}" dt="2023-02-03T12:56:28.085" v="975" actId="1076"/>
          <ac:picMkLst>
            <pc:docMk/>
            <pc:sldMk cId="230807631" sldId="562"/>
            <ac:picMk id="2052" creationId="{22331E04-1698-C4A2-57BE-FEBEC6CFD7F3}"/>
          </ac:picMkLst>
        </pc:picChg>
        <pc:picChg chg="del">
          <ac:chgData name="Paula Vazquez Valero" userId="80a35f83-ba07-4c48-bd51-9a1b0a985f54" providerId="ADAL" clId="{0FC45C40-8BA8-472A-9A02-BA63BCB6079C}" dt="2023-02-03T12:39:50.046" v="782" actId="478"/>
          <ac:picMkLst>
            <pc:docMk/>
            <pc:sldMk cId="230807631" sldId="562"/>
            <ac:picMk id="3074" creationId="{0932DE8A-AAF6-4E72-8665-615D4F772845}"/>
          </ac:picMkLst>
        </pc:picChg>
        <pc:picChg chg="del">
          <ac:chgData name="Paula Vazquez Valero" userId="80a35f83-ba07-4c48-bd51-9a1b0a985f54" providerId="ADAL" clId="{0FC45C40-8BA8-472A-9A02-BA63BCB6079C}" dt="2023-02-03T12:46:52.908" v="884" actId="478"/>
          <ac:picMkLst>
            <pc:docMk/>
            <pc:sldMk cId="230807631" sldId="562"/>
            <ac:picMk id="3076" creationId="{348C124A-FD53-4A8B-956A-BD5CDF820F6C}"/>
          </ac:picMkLst>
        </pc:picChg>
        <pc:picChg chg="del">
          <ac:chgData name="Paula Vazquez Valero" userId="80a35f83-ba07-4c48-bd51-9a1b0a985f54" providerId="ADAL" clId="{0FC45C40-8BA8-472A-9A02-BA63BCB6079C}" dt="2023-02-03T12:46:47.562" v="883" actId="478"/>
          <ac:picMkLst>
            <pc:docMk/>
            <pc:sldMk cId="230807631" sldId="562"/>
            <ac:picMk id="3078" creationId="{C15ADDFF-B515-4F7E-9823-CCF3CFE16526}"/>
          </ac:picMkLst>
        </pc:picChg>
        <pc:picChg chg="del">
          <ac:chgData name="Paula Vazquez Valero" userId="80a35f83-ba07-4c48-bd51-9a1b0a985f54" providerId="ADAL" clId="{0FC45C40-8BA8-472A-9A02-BA63BCB6079C}" dt="2023-02-03T12:47:19.932" v="891" actId="478"/>
          <ac:picMkLst>
            <pc:docMk/>
            <pc:sldMk cId="230807631" sldId="562"/>
            <ac:picMk id="3080" creationId="{481093EA-5602-41A8-BB74-7BAC34F0AE29}"/>
          </ac:picMkLst>
        </pc:picChg>
        <pc:picChg chg="del">
          <ac:chgData name="Paula Vazquez Valero" userId="80a35f83-ba07-4c48-bd51-9a1b0a985f54" providerId="ADAL" clId="{0FC45C40-8BA8-472A-9A02-BA63BCB6079C}" dt="2023-02-03T12:47:18.051" v="890" actId="478"/>
          <ac:picMkLst>
            <pc:docMk/>
            <pc:sldMk cId="230807631" sldId="562"/>
            <ac:picMk id="3082" creationId="{5BAE807D-E9F5-4BF6-9BBC-AA2B17A16645}"/>
          </ac:picMkLst>
        </pc:picChg>
        <pc:picChg chg="del">
          <ac:chgData name="Paula Vazquez Valero" userId="80a35f83-ba07-4c48-bd51-9a1b0a985f54" providerId="ADAL" clId="{0FC45C40-8BA8-472A-9A02-BA63BCB6079C}" dt="2023-02-03T12:47:10.866" v="887" actId="478"/>
          <ac:picMkLst>
            <pc:docMk/>
            <pc:sldMk cId="230807631" sldId="562"/>
            <ac:picMk id="3084" creationId="{62C0E27A-E126-4113-8373-B99EA35E7669}"/>
          </ac:picMkLst>
        </pc:picChg>
      </pc:sldChg>
      <pc:sldChg chg="addSp delSp modSp mod modAnim">
        <pc:chgData name="Paula Vazquez Valero" userId="80a35f83-ba07-4c48-bd51-9a1b0a985f54" providerId="ADAL" clId="{0FC45C40-8BA8-472A-9A02-BA63BCB6079C}" dt="2023-02-03T13:29:54.120" v="1880" actId="14100"/>
        <pc:sldMkLst>
          <pc:docMk/>
          <pc:sldMk cId="3862548084" sldId="568"/>
        </pc:sldMkLst>
        <pc:spChg chg="add mod">
          <ac:chgData name="Paula Vazquez Valero" userId="80a35f83-ba07-4c48-bd51-9a1b0a985f54" providerId="ADAL" clId="{0FC45C40-8BA8-472A-9A02-BA63BCB6079C}" dt="2023-02-03T13:08:14.647" v="1206" actId="14100"/>
          <ac:spMkLst>
            <pc:docMk/>
            <pc:sldMk cId="3862548084" sldId="568"/>
            <ac:spMk id="3" creationId="{3036DF35-43F0-A308-A224-E1D0D4708298}"/>
          </ac:spMkLst>
        </pc:spChg>
        <pc:spChg chg="mod">
          <ac:chgData name="Paula Vazquez Valero" userId="80a35f83-ba07-4c48-bd51-9a1b0a985f54" providerId="ADAL" clId="{0FC45C40-8BA8-472A-9A02-BA63BCB6079C}" dt="2023-01-27T08:59:19.358" v="11" actId="20577"/>
          <ac:spMkLst>
            <pc:docMk/>
            <pc:sldMk cId="3862548084" sldId="568"/>
            <ac:spMk id="4" creationId="{B12E7F78-0431-EE4F-C619-FF2F9FF1D7D9}"/>
          </ac:spMkLst>
        </pc:spChg>
        <pc:spChg chg="add mod">
          <ac:chgData name="Paula Vazquez Valero" userId="80a35f83-ba07-4c48-bd51-9a1b0a985f54" providerId="ADAL" clId="{0FC45C40-8BA8-472A-9A02-BA63BCB6079C}" dt="2023-02-03T12:40:39.930" v="798" actId="14100"/>
          <ac:spMkLst>
            <pc:docMk/>
            <pc:sldMk cId="3862548084" sldId="568"/>
            <ac:spMk id="6" creationId="{A12C18CE-826E-1934-B70D-7D5623E6C44C}"/>
          </ac:spMkLst>
        </pc:spChg>
        <pc:spChg chg="mod">
          <ac:chgData name="Paula Vazquez Valero" userId="80a35f83-ba07-4c48-bd51-9a1b0a985f54" providerId="ADAL" clId="{0FC45C40-8BA8-472A-9A02-BA63BCB6079C}" dt="2023-02-03T12:27:38.598" v="231" actId="1076"/>
          <ac:spMkLst>
            <pc:docMk/>
            <pc:sldMk cId="3862548084" sldId="568"/>
            <ac:spMk id="7" creationId="{2E319691-3610-AF7E-6BC2-2CD2B4438C83}"/>
          </ac:spMkLst>
        </pc:spChg>
        <pc:spChg chg="add mod">
          <ac:chgData name="Paula Vazquez Valero" userId="80a35f83-ba07-4c48-bd51-9a1b0a985f54" providerId="ADAL" clId="{0FC45C40-8BA8-472A-9A02-BA63BCB6079C}" dt="2023-02-03T13:29:54.120" v="1880" actId="14100"/>
          <ac:spMkLst>
            <pc:docMk/>
            <pc:sldMk cId="3862548084" sldId="568"/>
            <ac:spMk id="9" creationId="{9FD660FB-C6D1-0059-D9C3-69869E9E3B7D}"/>
          </ac:spMkLst>
        </pc:spChg>
        <pc:spChg chg="mod">
          <ac:chgData name="Paula Vazquez Valero" userId="80a35f83-ba07-4c48-bd51-9a1b0a985f54" providerId="ADAL" clId="{0FC45C40-8BA8-472A-9A02-BA63BCB6079C}" dt="2023-02-03T12:40:30.097" v="795"/>
          <ac:spMkLst>
            <pc:docMk/>
            <pc:sldMk cId="3862548084" sldId="568"/>
            <ac:spMk id="11" creationId="{712739FC-C407-D528-75BC-118F84BEE465}"/>
          </ac:spMkLst>
        </pc:spChg>
        <pc:spChg chg="del">
          <ac:chgData name="Paula Vazquez Valero" userId="80a35f83-ba07-4c48-bd51-9a1b0a985f54" providerId="ADAL" clId="{0FC45C40-8BA8-472A-9A02-BA63BCB6079C}" dt="2023-02-03T12:40:17.135" v="792" actId="478"/>
          <ac:spMkLst>
            <pc:docMk/>
            <pc:sldMk cId="3862548084" sldId="568"/>
            <ac:spMk id="17" creationId="{9B61AD0D-D8BE-7235-1F05-ADE9827045E5}"/>
          </ac:spMkLst>
        </pc:spChg>
      </pc:sldChg>
      <pc:sldChg chg="addSp delSp modSp add mod ord delAnim modAnim modNotesTx">
        <pc:chgData name="Paula Vazquez Valero" userId="80a35f83-ba07-4c48-bd51-9a1b0a985f54" providerId="ADAL" clId="{0FC45C40-8BA8-472A-9A02-BA63BCB6079C}" dt="2023-02-03T12:38:42.582" v="776"/>
        <pc:sldMkLst>
          <pc:docMk/>
          <pc:sldMk cId="0" sldId="828"/>
        </pc:sldMkLst>
        <pc:spChg chg="mod">
          <ac:chgData name="Paula Vazquez Valero" userId="80a35f83-ba07-4c48-bd51-9a1b0a985f54" providerId="ADAL" clId="{0FC45C40-8BA8-472A-9A02-BA63BCB6079C}" dt="2023-02-03T12:03:27.107" v="143" actId="1076"/>
          <ac:spMkLst>
            <pc:docMk/>
            <pc:sldMk cId="0" sldId="828"/>
            <ac:spMk id="2" creationId="{675E40BA-81C1-4F11-B744-8D3CA64FD202}"/>
          </ac:spMkLst>
        </pc:spChg>
        <pc:spChg chg="mod">
          <ac:chgData name="Paula Vazquez Valero" userId="80a35f83-ba07-4c48-bd51-9a1b0a985f54" providerId="ADAL" clId="{0FC45C40-8BA8-472A-9A02-BA63BCB6079C}" dt="2023-02-03T12:02:22.305" v="116" actId="1076"/>
          <ac:spMkLst>
            <pc:docMk/>
            <pc:sldMk cId="0" sldId="828"/>
            <ac:spMk id="6" creationId="{0158CDCB-8B41-4E7C-A9C2-7DE98FF18A34}"/>
          </ac:spMkLst>
        </pc:spChg>
        <pc:spChg chg="add mod">
          <ac:chgData name="Paula Vazquez Valero" userId="80a35f83-ba07-4c48-bd51-9a1b0a985f54" providerId="ADAL" clId="{0FC45C40-8BA8-472A-9A02-BA63BCB6079C}" dt="2023-02-03T12:02:40.504" v="133" actId="20577"/>
          <ac:spMkLst>
            <pc:docMk/>
            <pc:sldMk cId="0" sldId="828"/>
            <ac:spMk id="17" creationId="{363E3185-4A1E-D6DE-37DB-B05DCB600399}"/>
          </ac:spMkLst>
        </pc:spChg>
        <pc:spChg chg="add mod">
          <ac:chgData name="Paula Vazquez Valero" userId="80a35f83-ba07-4c48-bd51-9a1b0a985f54" providerId="ADAL" clId="{0FC45C40-8BA8-472A-9A02-BA63BCB6079C}" dt="2023-02-03T12:03:43.484" v="151" actId="1036"/>
          <ac:spMkLst>
            <pc:docMk/>
            <pc:sldMk cId="0" sldId="828"/>
            <ac:spMk id="20" creationId="{3D779BA2-8935-A660-1AE6-E5D46B957472}"/>
          </ac:spMkLst>
        </pc:spChg>
        <pc:spChg chg="add del mod">
          <ac:chgData name="Paula Vazquez Valero" userId="80a35f83-ba07-4c48-bd51-9a1b0a985f54" providerId="ADAL" clId="{0FC45C40-8BA8-472A-9A02-BA63BCB6079C}" dt="2023-02-03T12:05:26.354" v="171"/>
          <ac:spMkLst>
            <pc:docMk/>
            <pc:sldMk cId="0" sldId="828"/>
            <ac:spMk id="25" creationId="{B758C6EA-9669-0EEB-4493-BDCEC14E72BC}"/>
          </ac:spMkLst>
        </pc:spChg>
        <pc:spChg chg="add del mod">
          <ac:chgData name="Paula Vazquez Valero" userId="80a35f83-ba07-4c48-bd51-9a1b0a985f54" providerId="ADAL" clId="{0FC45C40-8BA8-472A-9A02-BA63BCB6079C}" dt="2023-02-03T12:05:26.354" v="171"/>
          <ac:spMkLst>
            <pc:docMk/>
            <pc:sldMk cId="0" sldId="828"/>
            <ac:spMk id="26" creationId="{402F4706-2522-A0D5-D2E5-8FE3E6D72171}"/>
          </ac:spMkLst>
        </pc:spChg>
        <pc:spChg chg="mod">
          <ac:chgData name="Paula Vazquez Valero" userId="80a35f83-ba07-4c48-bd51-9a1b0a985f54" providerId="ADAL" clId="{0FC45C40-8BA8-472A-9A02-BA63BCB6079C}" dt="2023-02-03T12:00:31.702" v="76" actId="1076"/>
          <ac:spMkLst>
            <pc:docMk/>
            <pc:sldMk cId="0" sldId="828"/>
            <ac:spMk id="28" creationId="{94F3FE47-FD19-4BED-82D4-7EA5DAD91BEF}"/>
          </ac:spMkLst>
        </pc:spChg>
        <pc:spChg chg="add mod">
          <ac:chgData name="Paula Vazquez Valero" userId="80a35f83-ba07-4c48-bd51-9a1b0a985f54" providerId="ADAL" clId="{0FC45C40-8BA8-472A-9A02-BA63BCB6079C}" dt="2023-02-03T12:05:50.006" v="190" actId="20577"/>
          <ac:spMkLst>
            <pc:docMk/>
            <pc:sldMk cId="0" sldId="828"/>
            <ac:spMk id="31" creationId="{AE93002A-04C1-1E63-F3A9-4E99D6CA79CB}"/>
          </ac:spMkLst>
        </pc:spChg>
        <pc:spChg chg="mod">
          <ac:chgData name="Paula Vazquez Valero" userId="80a35f83-ba07-4c48-bd51-9a1b0a985f54" providerId="ADAL" clId="{0FC45C40-8BA8-472A-9A02-BA63BCB6079C}" dt="2023-02-03T12:00:31.702" v="76" actId="1076"/>
          <ac:spMkLst>
            <pc:docMk/>
            <pc:sldMk cId="0" sldId="828"/>
            <ac:spMk id="33" creationId="{BA4477F8-D8C5-41BF-AD77-6BADABC378D9}"/>
          </ac:spMkLst>
        </pc:spChg>
        <pc:spChg chg="mod">
          <ac:chgData name="Paula Vazquez Valero" userId="80a35f83-ba07-4c48-bd51-9a1b0a985f54" providerId="ADAL" clId="{0FC45C40-8BA8-472A-9A02-BA63BCB6079C}" dt="2023-02-03T12:00:31.702" v="76" actId="1076"/>
          <ac:spMkLst>
            <pc:docMk/>
            <pc:sldMk cId="0" sldId="828"/>
            <ac:spMk id="34" creationId="{4818FB43-06D0-4595-ADE4-B50FD6773A54}"/>
          </ac:spMkLst>
        </pc:spChg>
        <pc:spChg chg="mod">
          <ac:chgData name="Paula Vazquez Valero" userId="80a35f83-ba07-4c48-bd51-9a1b0a985f54" providerId="ADAL" clId="{0FC45C40-8BA8-472A-9A02-BA63BCB6079C}" dt="2023-02-03T12:00:31.702" v="76" actId="1076"/>
          <ac:spMkLst>
            <pc:docMk/>
            <pc:sldMk cId="0" sldId="828"/>
            <ac:spMk id="36" creationId="{20745037-BB28-4796-B08E-8965053FE13D}"/>
          </ac:spMkLst>
        </pc:spChg>
        <pc:spChg chg="add mod">
          <ac:chgData name="Paula Vazquez Valero" userId="80a35f83-ba07-4c48-bd51-9a1b0a985f54" providerId="ADAL" clId="{0FC45C40-8BA8-472A-9A02-BA63BCB6079C}" dt="2023-02-03T12:05:40.770" v="179" actId="1037"/>
          <ac:spMkLst>
            <pc:docMk/>
            <pc:sldMk cId="0" sldId="828"/>
            <ac:spMk id="44" creationId="{FEFF958E-5886-73A7-202F-224088177AAA}"/>
          </ac:spMkLst>
        </pc:spChg>
        <pc:grpChg chg="del">
          <ac:chgData name="Paula Vazquez Valero" userId="80a35f83-ba07-4c48-bd51-9a1b0a985f54" providerId="ADAL" clId="{0FC45C40-8BA8-472A-9A02-BA63BCB6079C}" dt="2023-02-03T11:59:55.709" v="67" actId="478"/>
          <ac:grpSpMkLst>
            <pc:docMk/>
            <pc:sldMk cId="0" sldId="828"/>
            <ac:grpSpMk id="12" creationId="{E73EA17B-C50E-4ECF-BDE0-52F41F84C257}"/>
          </ac:grpSpMkLst>
        </pc:grpChg>
        <pc:grpChg chg="del">
          <ac:chgData name="Paula Vazquez Valero" userId="80a35f83-ba07-4c48-bd51-9a1b0a985f54" providerId="ADAL" clId="{0FC45C40-8BA8-472A-9A02-BA63BCB6079C}" dt="2023-02-03T11:59:55.709" v="67" actId="478"/>
          <ac:grpSpMkLst>
            <pc:docMk/>
            <pc:sldMk cId="0" sldId="828"/>
            <ac:grpSpMk id="13" creationId="{A8FDE8EE-85BB-440B-9F28-6179180DA2AA}"/>
          </ac:grpSpMkLst>
        </pc:grpChg>
        <pc:grpChg chg="del">
          <ac:chgData name="Paula Vazquez Valero" userId="80a35f83-ba07-4c48-bd51-9a1b0a985f54" providerId="ADAL" clId="{0FC45C40-8BA8-472A-9A02-BA63BCB6079C}" dt="2023-02-03T12:00:10.324" v="70" actId="478"/>
          <ac:grpSpMkLst>
            <pc:docMk/>
            <pc:sldMk cId="0" sldId="828"/>
            <ac:grpSpMk id="53" creationId="{FA2FDB18-1910-48D0-A0FD-361549EA9348}"/>
          </ac:grpSpMkLst>
        </pc:grpChg>
        <pc:grpChg chg="del">
          <ac:chgData name="Paula Vazquez Valero" userId="80a35f83-ba07-4c48-bd51-9a1b0a985f54" providerId="ADAL" clId="{0FC45C40-8BA8-472A-9A02-BA63BCB6079C}" dt="2023-02-03T12:00:10.324" v="70" actId="478"/>
          <ac:grpSpMkLst>
            <pc:docMk/>
            <pc:sldMk cId="0" sldId="828"/>
            <ac:grpSpMk id="60" creationId="{48EA5255-CD88-4954-8813-7B52302441EC}"/>
          </ac:grpSpMkLst>
        </pc:grpChg>
        <pc:picChg chg="mod">
          <ac:chgData name="Paula Vazquez Valero" userId="80a35f83-ba07-4c48-bd51-9a1b0a985f54" providerId="ADAL" clId="{0FC45C40-8BA8-472A-9A02-BA63BCB6079C}" dt="2023-02-03T12:00:31.702" v="76" actId="1076"/>
          <ac:picMkLst>
            <pc:docMk/>
            <pc:sldMk cId="0" sldId="828"/>
            <ac:picMk id="27" creationId="{9CB08B96-210F-4A26-B007-64222BA1826A}"/>
          </ac:picMkLst>
        </pc:picChg>
        <pc:picChg chg="del">
          <ac:chgData name="Paula Vazquez Valero" userId="80a35f83-ba07-4c48-bd51-9a1b0a985f54" providerId="ADAL" clId="{0FC45C40-8BA8-472A-9A02-BA63BCB6079C}" dt="2023-02-03T11:59:55.709" v="67" actId="478"/>
          <ac:picMkLst>
            <pc:docMk/>
            <pc:sldMk cId="0" sldId="828"/>
            <ac:picMk id="40" creationId="{21E66FE0-2A30-4B08-B63B-28C913A64489}"/>
          </ac:picMkLst>
        </pc:picChg>
        <pc:picChg chg="del">
          <ac:chgData name="Paula Vazquez Valero" userId="80a35f83-ba07-4c48-bd51-9a1b0a985f54" providerId="ADAL" clId="{0FC45C40-8BA8-472A-9A02-BA63BCB6079C}" dt="2023-02-03T12:00:10.324" v="70" actId="478"/>
          <ac:picMkLst>
            <pc:docMk/>
            <pc:sldMk cId="0" sldId="828"/>
            <ac:picMk id="56" creationId="{4C6A2DC0-B4A8-445C-AD83-C50339EACCDE}"/>
          </ac:picMkLst>
        </pc:picChg>
        <pc:picChg chg="del">
          <ac:chgData name="Paula Vazquez Valero" userId="80a35f83-ba07-4c48-bd51-9a1b0a985f54" providerId="ADAL" clId="{0FC45C40-8BA8-472A-9A02-BA63BCB6079C}" dt="2023-02-03T11:59:55.709" v="67" actId="478"/>
          <ac:picMkLst>
            <pc:docMk/>
            <pc:sldMk cId="0" sldId="828"/>
            <ac:picMk id="1026" creationId="{C23C860E-B9E0-4C1F-B545-B4FA553C1D28}"/>
          </ac:picMkLst>
        </pc:picChg>
        <pc:picChg chg="del mod">
          <ac:chgData name="Paula Vazquez Valero" userId="80a35f83-ba07-4c48-bd51-9a1b0a985f54" providerId="ADAL" clId="{0FC45C40-8BA8-472A-9A02-BA63BCB6079C}" dt="2023-02-03T11:59:55.709" v="67" actId="478"/>
          <ac:picMkLst>
            <pc:docMk/>
            <pc:sldMk cId="0" sldId="828"/>
            <ac:picMk id="1028" creationId="{EF954A26-9CFF-4C27-8804-B98DE519221F}"/>
          </ac:picMkLst>
        </pc:picChg>
        <pc:picChg chg="del">
          <ac:chgData name="Paula Vazquez Valero" userId="80a35f83-ba07-4c48-bd51-9a1b0a985f54" providerId="ADAL" clId="{0FC45C40-8BA8-472A-9A02-BA63BCB6079C}" dt="2023-02-03T11:59:58.419" v="68" actId="478"/>
          <ac:picMkLst>
            <pc:docMk/>
            <pc:sldMk cId="0" sldId="828"/>
            <ac:picMk id="1030" creationId="{96A3F289-CF3D-4432-891C-D554006CE85F}"/>
          </ac:picMkLst>
        </pc:picChg>
        <pc:picChg chg="mod">
          <ac:chgData name="Paula Vazquez Valero" userId="80a35f83-ba07-4c48-bd51-9a1b0a985f54" providerId="ADAL" clId="{0FC45C40-8BA8-472A-9A02-BA63BCB6079C}" dt="2023-02-03T12:04:14.096" v="165" actId="1076"/>
          <ac:picMkLst>
            <pc:docMk/>
            <pc:sldMk cId="0" sldId="828"/>
            <ac:picMk id="1034" creationId="{2DCC3ECC-8403-40AE-BA21-813089994752}"/>
          </ac:picMkLst>
        </pc:picChg>
        <pc:cxnChg chg="mod">
          <ac:chgData name="Paula Vazquez Valero" userId="80a35f83-ba07-4c48-bd51-9a1b0a985f54" providerId="ADAL" clId="{0FC45C40-8BA8-472A-9A02-BA63BCB6079C}" dt="2023-02-03T12:02:22.305" v="116" actId="1076"/>
          <ac:cxnSpMkLst>
            <pc:docMk/>
            <pc:sldMk cId="0" sldId="828"/>
            <ac:cxnSpMk id="4" creationId="{BA054464-C640-4BE1-83DA-ACCC04E285AC}"/>
          </ac:cxnSpMkLst>
        </pc:cxnChg>
        <pc:cxnChg chg="add mod">
          <ac:chgData name="Paula Vazquez Valero" userId="80a35f83-ba07-4c48-bd51-9a1b0a985f54" providerId="ADAL" clId="{0FC45C40-8BA8-472A-9A02-BA63BCB6079C}" dt="2023-02-03T12:03:34.005" v="145" actId="14100"/>
          <ac:cxnSpMkLst>
            <pc:docMk/>
            <pc:sldMk cId="0" sldId="828"/>
            <ac:cxnSpMk id="9" creationId="{22CBA38B-1F69-1114-D34B-15F5188D0FFB}"/>
          </ac:cxnSpMkLst>
        </pc:cxnChg>
        <pc:cxnChg chg="add mod">
          <ac:chgData name="Paula Vazquez Valero" userId="80a35f83-ba07-4c48-bd51-9a1b0a985f54" providerId="ADAL" clId="{0FC45C40-8BA8-472A-9A02-BA63BCB6079C}" dt="2023-02-03T12:02:46.771" v="140" actId="1037"/>
          <ac:cxnSpMkLst>
            <pc:docMk/>
            <pc:sldMk cId="0" sldId="828"/>
            <ac:cxnSpMk id="18" creationId="{43279C0C-BE25-BE1C-856F-F9F34461BE80}"/>
          </ac:cxnSpMkLst>
        </pc:cxnChg>
        <pc:cxnChg chg="add mod">
          <ac:chgData name="Paula Vazquez Valero" userId="80a35f83-ba07-4c48-bd51-9a1b0a985f54" providerId="ADAL" clId="{0FC45C40-8BA8-472A-9A02-BA63BCB6079C}" dt="2023-02-03T12:02:44.331" v="136" actId="1037"/>
          <ac:cxnSpMkLst>
            <pc:docMk/>
            <pc:sldMk cId="0" sldId="828"/>
            <ac:cxnSpMk id="19" creationId="{77F2A6C1-94D1-6732-7009-19E6DFA2FF52}"/>
          </ac:cxnSpMkLst>
        </pc:cxnChg>
        <pc:cxnChg chg="add mod">
          <ac:chgData name="Paula Vazquez Valero" userId="80a35f83-ba07-4c48-bd51-9a1b0a985f54" providerId="ADAL" clId="{0FC45C40-8BA8-472A-9A02-BA63BCB6079C}" dt="2023-02-03T12:03:52.750" v="163" actId="14100"/>
          <ac:cxnSpMkLst>
            <pc:docMk/>
            <pc:sldMk cId="0" sldId="828"/>
            <ac:cxnSpMk id="21" creationId="{C54186DE-58C0-E6C1-99C5-C179692A9EF3}"/>
          </ac:cxnSpMkLst>
        </pc:cxnChg>
        <pc:cxnChg chg="add del mod">
          <ac:chgData name="Paula Vazquez Valero" userId="80a35f83-ba07-4c48-bd51-9a1b0a985f54" providerId="ADAL" clId="{0FC45C40-8BA8-472A-9A02-BA63BCB6079C}" dt="2023-02-03T12:05:26.354" v="171"/>
          <ac:cxnSpMkLst>
            <pc:docMk/>
            <pc:sldMk cId="0" sldId="828"/>
            <ac:cxnSpMk id="29" creationId="{14E6011B-3129-479C-5E35-CA1FDF0DDD78}"/>
          </ac:cxnSpMkLst>
        </pc:cxnChg>
        <pc:cxnChg chg="add del mod">
          <ac:chgData name="Paula Vazquez Valero" userId="80a35f83-ba07-4c48-bd51-9a1b0a985f54" providerId="ADAL" clId="{0FC45C40-8BA8-472A-9A02-BA63BCB6079C}" dt="2023-02-03T12:05:26.354" v="171"/>
          <ac:cxnSpMkLst>
            <pc:docMk/>
            <pc:sldMk cId="0" sldId="828"/>
            <ac:cxnSpMk id="30" creationId="{90701D17-47D3-FD05-18A3-E7AED68927E2}"/>
          </ac:cxnSpMkLst>
        </pc:cxnChg>
        <pc:cxnChg chg="mod">
          <ac:chgData name="Paula Vazquez Valero" userId="80a35f83-ba07-4c48-bd51-9a1b0a985f54" providerId="ADAL" clId="{0FC45C40-8BA8-472A-9A02-BA63BCB6079C}" dt="2023-02-03T12:00:31.702" v="76" actId="1076"/>
          <ac:cxnSpMkLst>
            <pc:docMk/>
            <pc:sldMk cId="0" sldId="828"/>
            <ac:cxnSpMk id="32" creationId="{5828EC29-C513-45E0-9CFB-5085A807A9A5}"/>
          </ac:cxnSpMkLst>
        </pc:cxnChg>
        <pc:cxnChg chg="mod">
          <ac:chgData name="Paula Vazquez Valero" userId="80a35f83-ba07-4c48-bd51-9a1b0a985f54" providerId="ADAL" clId="{0FC45C40-8BA8-472A-9A02-BA63BCB6079C}" dt="2023-02-03T12:02:22.305" v="116" actId="1076"/>
          <ac:cxnSpMkLst>
            <pc:docMk/>
            <pc:sldMk cId="0" sldId="828"/>
            <ac:cxnSpMk id="35" creationId="{035EF171-A9D9-4171-BEE4-99EF3262CA4F}"/>
          </ac:cxnSpMkLst>
        </pc:cxnChg>
        <pc:cxnChg chg="add mod">
          <ac:chgData name="Paula Vazquez Valero" userId="80a35f83-ba07-4c48-bd51-9a1b0a985f54" providerId="ADAL" clId="{0FC45C40-8BA8-472A-9A02-BA63BCB6079C}" dt="2023-02-03T12:05:40.770" v="179" actId="1037"/>
          <ac:cxnSpMkLst>
            <pc:docMk/>
            <pc:sldMk cId="0" sldId="828"/>
            <ac:cxnSpMk id="37" creationId="{9979CF33-10AD-6D79-E1C5-D264E5420829}"/>
          </ac:cxnSpMkLst>
        </pc:cxnChg>
        <pc:cxnChg chg="mod">
          <ac:chgData name="Paula Vazquez Valero" userId="80a35f83-ba07-4c48-bd51-9a1b0a985f54" providerId="ADAL" clId="{0FC45C40-8BA8-472A-9A02-BA63BCB6079C}" dt="2023-02-03T12:00:31.702" v="76" actId="1076"/>
          <ac:cxnSpMkLst>
            <pc:docMk/>
            <pc:sldMk cId="0" sldId="828"/>
            <ac:cxnSpMk id="38" creationId="{AB51DE32-A882-4A00-8E17-17DEBCF86677}"/>
          </ac:cxnSpMkLst>
        </pc:cxnChg>
        <pc:cxnChg chg="mod">
          <ac:chgData name="Paula Vazquez Valero" userId="80a35f83-ba07-4c48-bd51-9a1b0a985f54" providerId="ADAL" clId="{0FC45C40-8BA8-472A-9A02-BA63BCB6079C}" dt="2023-02-03T12:00:31.702" v="76" actId="1076"/>
          <ac:cxnSpMkLst>
            <pc:docMk/>
            <pc:sldMk cId="0" sldId="828"/>
            <ac:cxnSpMk id="39" creationId="{039AE9E9-95FC-4AF8-8EA4-E3F963480E29}"/>
          </ac:cxnSpMkLst>
        </pc:cxnChg>
        <pc:cxnChg chg="mod">
          <ac:chgData name="Paula Vazquez Valero" userId="80a35f83-ba07-4c48-bd51-9a1b0a985f54" providerId="ADAL" clId="{0FC45C40-8BA8-472A-9A02-BA63BCB6079C}" dt="2023-02-03T12:00:31.702" v="76" actId="1076"/>
          <ac:cxnSpMkLst>
            <pc:docMk/>
            <pc:sldMk cId="0" sldId="828"/>
            <ac:cxnSpMk id="41" creationId="{1E0E45B5-A5D2-4853-8733-A402DFB34FE1}"/>
          </ac:cxnSpMkLst>
        </pc:cxnChg>
        <pc:cxnChg chg="mod">
          <ac:chgData name="Paula Vazquez Valero" userId="80a35f83-ba07-4c48-bd51-9a1b0a985f54" providerId="ADAL" clId="{0FC45C40-8BA8-472A-9A02-BA63BCB6079C}" dt="2023-02-03T12:00:31.702" v="76" actId="1076"/>
          <ac:cxnSpMkLst>
            <pc:docMk/>
            <pc:sldMk cId="0" sldId="828"/>
            <ac:cxnSpMk id="43" creationId="{691D29F9-3380-48F6-A8E4-6745C7ADA52A}"/>
          </ac:cxnSpMkLst>
        </pc:cxnChg>
        <pc:cxnChg chg="add mod">
          <ac:chgData name="Paula Vazquez Valero" userId="80a35f83-ba07-4c48-bd51-9a1b0a985f54" providerId="ADAL" clId="{0FC45C40-8BA8-472A-9A02-BA63BCB6079C}" dt="2023-02-03T12:05:55.054" v="208" actId="1037"/>
          <ac:cxnSpMkLst>
            <pc:docMk/>
            <pc:sldMk cId="0" sldId="828"/>
            <ac:cxnSpMk id="45" creationId="{3A9105FF-6BFD-8C5C-FCC9-15D057B0DB25}"/>
          </ac:cxnSpMkLst>
        </pc:cxnChg>
        <pc:cxnChg chg="add mod">
          <ac:chgData name="Paula Vazquez Valero" userId="80a35f83-ba07-4c48-bd51-9a1b0a985f54" providerId="ADAL" clId="{0FC45C40-8BA8-472A-9A02-BA63BCB6079C}" dt="2023-02-03T12:05:58.647" v="221" actId="1038"/>
          <ac:cxnSpMkLst>
            <pc:docMk/>
            <pc:sldMk cId="0" sldId="828"/>
            <ac:cxnSpMk id="46" creationId="{6A811B77-2E69-8A96-BEB7-A0C882F1F96D}"/>
          </ac:cxnSpMkLst>
        </pc:cxnChg>
      </pc:sldChg>
      <pc:sldChg chg="addSp delSp modSp add mod addAnim delAnim modAnim">
        <pc:chgData name="Paula Vazquez Valero" userId="80a35f83-ba07-4c48-bd51-9a1b0a985f54" providerId="ADAL" clId="{0FC45C40-8BA8-472A-9A02-BA63BCB6079C}" dt="2023-02-03T12:38:01.058" v="774"/>
        <pc:sldMkLst>
          <pc:docMk/>
          <pc:sldMk cId="3162033562" sldId="832"/>
        </pc:sldMkLst>
        <pc:spChg chg="add del mod">
          <ac:chgData name="Paula Vazquez Valero" userId="80a35f83-ba07-4c48-bd51-9a1b0a985f54" providerId="ADAL" clId="{0FC45C40-8BA8-472A-9A02-BA63BCB6079C}" dt="2023-02-03T11:54:08.792" v="28"/>
          <ac:spMkLst>
            <pc:docMk/>
            <pc:sldMk cId="3162033562" sldId="832"/>
            <ac:spMk id="4" creationId="{CE853853-D7AD-A5A2-0AB3-C775151BACF5}"/>
          </ac:spMkLst>
        </pc:spChg>
        <pc:spChg chg="mod">
          <ac:chgData name="Paula Vazquez Valero" userId="80a35f83-ba07-4c48-bd51-9a1b0a985f54" providerId="ADAL" clId="{0FC45C40-8BA8-472A-9A02-BA63BCB6079C}" dt="2023-02-03T12:35:23.143" v="727" actId="1076"/>
          <ac:spMkLst>
            <pc:docMk/>
            <pc:sldMk cId="3162033562" sldId="832"/>
            <ac:spMk id="7" creationId="{697436B5-E90F-4D5D-B7BD-8635207E2DC4}"/>
          </ac:spMkLst>
        </pc:spChg>
        <pc:spChg chg="mod">
          <ac:chgData name="Paula Vazquez Valero" userId="80a35f83-ba07-4c48-bd51-9a1b0a985f54" providerId="ADAL" clId="{0FC45C40-8BA8-472A-9A02-BA63BCB6079C}" dt="2023-02-03T12:35:23.143" v="727" actId="1076"/>
          <ac:spMkLst>
            <pc:docMk/>
            <pc:sldMk cId="3162033562" sldId="832"/>
            <ac:spMk id="8" creationId="{57CFACC9-283E-41A5-8D9E-2CE501D467A8}"/>
          </ac:spMkLst>
        </pc:spChg>
        <pc:spChg chg="add mod">
          <ac:chgData name="Paula Vazquez Valero" userId="80a35f83-ba07-4c48-bd51-9a1b0a985f54" providerId="ADAL" clId="{0FC45C40-8BA8-472A-9A02-BA63BCB6079C}" dt="2023-02-03T12:35:23.143" v="727" actId="1076"/>
          <ac:spMkLst>
            <pc:docMk/>
            <pc:sldMk cId="3162033562" sldId="832"/>
            <ac:spMk id="10" creationId="{420CBDF1-399F-6C72-8E49-33264537B173}"/>
          </ac:spMkLst>
        </pc:spChg>
        <pc:spChg chg="mod ord">
          <ac:chgData name="Paula Vazquez Valero" userId="80a35f83-ba07-4c48-bd51-9a1b0a985f54" providerId="ADAL" clId="{0FC45C40-8BA8-472A-9A02-BA63BCB6079C}" dt="2023-02-03T12:34:45.196" v="698" actId="20577"/>
          <ac:spMkLst>
            <pc:docMk/>
            <pc:sldMk cId="3162033562" sldId="832"/>
            <ac:spMk id="12" creationId="{00576C5C-89EE-4C92-993B-8CECEF1F78E5}"/>
          </ac:spMkLst>
        </pc:spChg>
        <pc:spChg chg="add mod">
          <ac:chgData name="Paula Vazquez Valero" userId="80a35f83-ba07-4c48-bd51-9a1b0a985f54" providerId="ADAL" clId="{0FC45C40-8BA8-472A-9A02-BA63BCB6079C}" dt="2023-02-03T12:35:23.143" v="727" actId="1076"/>
          <ac:spMkLst>
            <pc:docMk/>
            <pc:sldMk cId="3162033562" sldId="832"/>
            <ac:spMk id="13" creationId="{500B6FBB-21D0-113A-6F43-5570C6047CB7}"/>
          </ac:spMkLst>
        </pc:spChg>
        <pc:spChg chg="mod">
          <ac:chgData name="Paula Vazquez Valero" userId="80a35f83-ba07-4c48-bd51-9a1b0a985f54" providerId="ADAL" clId="{0FC45C40-8BA8-472A-9A02-BA63BCB6079C}" dt="2023-02-03T12:34:26.004" v="676" actId="1036"/>
          <ac:spMkLst>
            <pc:docMk/>
            <pc:sldMk cId="3162033562" sldId="832"/>
            <ac:spMk id="18" creationId="{20A8F028-03CC-4649-9DDE-A48B094C01CC}"/>
          </ac:spMkLst>
        </pc:spChg>
        <pc:spChg chg="mod">
          <ac:chgData name="Paula Vazquez Valero" userId="80a35f83-ba07-4c48-bd51-9a1b0a985f54" providerId="ADAL" clId="{0FC45C40-8BA8-472A-9A02-BA63BCB6079C}" dt="2023-02-03T12:35:11.417" v="724" actId="1076"/>
          <ac:spMkLst>
            <pc:docMk/>
            <pc:sldMk cId="3162033562" sldId="832"/>
            <ac:spMk id="19" creationId="{D629DC68-8F97-490F-9723-AB0BE3AAF2C6}"/>
          </ac:spMkLst>
        </pc:spChg>
        <pc:spChg chg="del">
          <ac:chgData name="Paula Vazquez Valero" userId="80a35f83-ba07-4c48-bd51-9a1b0a985f54" providerId="ADAL" clId="{0FC45C40-8BA8-472A-9A02-BA63BCB6079C}" dt="2023-02-03T12:35:14.966" v="725" actId="478"/>
          <ac:spMkLst>
            <pc:docMk/>
            <pc:sldMk cId="3162033562" sldId="832"/>
            <ac:spMk id="21" creationId="{D3F5EB13-7CAA-E882-58AE-61B46E46191C}"/>
          </ac:spMkLst>
        </pc:spChg>
        <pc:spChg chg="del">
          <ac:chgData name="Paula Vazquez Valero" userId="80a35f83-ba07-4c48-bd51-9a1b0a985f54" providerId="ADAL" clId="{0FC45C40-8BA8-472A-9A02-BA63BCB6079C}" dt="2023-02-03T12:32:55.804" v="512" actId="478"/>
          <ac:spMkLst>
            <pc:docMk/>
            <pc:sldMk cId="3162033562" sldId="832"/>
            <ac:spMk id="27" creationId="{6F9502CE-961C-450B-9BA7-3E7379248A6C}"/>
          </ac:spMkLst>
        </pc:spChg>
        <pc:spChg chg="del mod">
          <ac:chgData name="Paula Vazquez Valero" userId="80a35f83-ba07-4c48-bd51-9a1b0a985f54" providerId="ADAL" clId="{0FC45C40-8BA8-472A-9A02-BA63BCB6079C}" dt="2023-02-03T12:32:55.804" v="512" actId="478"/>
          <ac:spMkLst>
            <pc:docMk/>
            <pc:sldMk cId="3162033562" sldId="832"/>
            <ac:spMk id="28" creationId="{F46FA35C-536B-486B-8E81-47AD5C275A77}"/>
          </ac:spMkLst>
        </pc:spChg>
        <pc:spChg chg="mod">
          <ac:chgData name="Paula Vazquez Valero" userId="80a35f83-ba07-4c48-bd51-9a1b0a985f54" providerId="ADAL" clId="{0FC45C40-8BA8-472A-9A02-BA63BCB6079C}" dt="2023-02-03T12:35:23.143" v="727" actId="1076"/>
          <ac:spMkLst>
            <pc:docMk/>
            <pc:sldMk cId="3162033562" sldId="832"/>
            <ac:spMk id="29" creationId="{B1CC939F-69B4-4F16-867E-B481E98CB77E}"/>
          </ac:spMkLst>
        </pc:spChg>
        <pc:spChg chg="mod">
          <ac:chgData name="Paula Vazquez Valero" userId="80a35f83-ba07-4c48-bd51-9a1b0a985f54" providerId="ADAL" clId="{0FC45C40-8BA8-472A-9A02-BA63BCB6079C}" dt="2023-02-03T12:35:23.143" v="727" actId="1076"/>
          <ac:spMkLst>
            <pc:docMk/>
            <pc:sldMk cId="3162033562" sldId="832"/>
            <ac:spMk id="30" creationId="{31000A25-AC95-433F-98F1-7A2DB55CD2F6}"/>
          </ac:spMkLst>
        </pc:spChg>
        <pc:spChg chg="del">
          <ac:chgData name="Paula Vazquez Valero" userId="80a35f83-ba07-4c48-bd51-9a1b0a985f54" providerId="ADAL" clId="{0FC45C40-8BA8-472A-9A02-BA63BCB6079C}" dt="2023-02-03T12:30:26.393" v="383" actId="478"/>
          <ac:spMkLst>
            <pc:docMk/>
            <pc:sldMk cId="3162033562" sldId="832"/>
            <ac:spMk id="33" creationId="{1E71013C-592F-478E-B760-549A4C7F42B2}"/>
          </ac:spMkLst>
        </pc:spChg>
        <pc:spChg chg="del">
          <ac:chgData name="Paula Vazquez Valero" userId="80a35f83-ba07-4c48-bd51-9a1b0a985f54" providerId="ADAL" clId="{0FC45C40-8BA8-472A-9A02-BA63BCB6079C}" dt="2023-02-03T12:30:26.393" v="383" actId="478"/>
          <ac:spMkLst>
            <pc:docMk/>
            <pc:sldMk cId="3162033562" sldId="832"/>
            <ac:spMk id="34" creationId="{39C0BF2F-66AC-482F-80A2-ACCF7A8CFFB3}"/>
          </ac:spMkLst>
        </pc:spChg>
        <pc:spChg chg="mod">
          <ac:chgData name="Paula Vazquez Valero" userId="80a35f83-ba07-4c48-bd51-9a1b0a985f54" providerId="ADAL" clId="{0FC45C40-8BA8-472A-9A02-BA63BCB6079C}" dt="2023-02-03T12:35:23.143" v="727" actId="1076"/>
          <ac:spMkLst>
            <pc:docMk/>
            <pc:sldMk cId="3162033562" sldId="832"/>
            <ac:spMk id="45" creationId="{3083FDAC-13ED-48ED-926A-214F22E0FDF3}"/>
          </ac:spMkLst>
        </pc:spChg>
        <pc:spChg chg="add del mod">
          <ac:chgData name="Paula Vazquez Valero" userId="80a35f83-ba07-4c48-bd51-9a1b0a985f54" providerId="ADAL" clId="{0FC45C40-8BA8-472A-9A02-BA63BCB6079C}" dt="2023-02-03T12:35:23.143" v="727" actId="1076"/>
          <ac:spMkLst>
            <pc:docMk/>
            <pc:sldMk cId="3162033562" sldId="832"/>
            <ac:spMk id="46" creationId="{039DF18A-B16D-4249-8F46-9BD2241E1615}"/>
          </ac:spMkLst>
        </pc:spChg>
        <pc:spChg chg="mod">
          <ac:chgData name="Paula Vazquez Valero" userId="80a35f83-ba07-4c48-bd51-9a1b0a985f54" providerId="ADAL" clId="{0FC45C40-8BA8-472A-9A02-BA63BCB6079C}" dt="2023-02-03T12:35:06.964" v="723" actId="20577"/>
          <ac:spMkLst>
            <pc:docMk/>
            <pc:sldMk cId="3162033562" sldId="832"/>
            <ac:spMk id="47" creationId="{8840D5F0-D902-4E58-86DE-F3C26A0C4DBD}"/>
          </ac:spMkLst>
        </pc:spChg>
        <pc:spChg chg="mod">
          <ac:chgData name="Paula Vazquez Valero" userId="80a35f83-ba07-4c48-bd51-9a1b0a985f54" providerId="ADAL" clId="{0FC45C40-8BA8-472A-9A02-BA63BCB6079C}" dt="2023-02-03T12:34:35.310" v="691" actId="1038"/>
          <ac:spMkLst>
            <pc:docMk/>
            <pc:sldMk cId="3162033562" sldId="832"/>
            <ac:spMk id="55" creationId="{187B1DED-CB20-439F-8443-9FE3E8460B8A}"/>
          </ac:spMkLst>
        </pc:spChg>
        <pc:spChg chg="mod">
          <ac:chgData name="Paula Vazquez Valero" userId="80a35f83-ba07-4c48-bd51-9a1b0a985f54" providerId="ADAL" clId="{0FC45C40-8BA8-472A-9A02-BA63BCB6079C}" dt="2023-02-03T12:34:42.127" v="697" actId="1076"/>
          <ac:spMkLst>
            <pc:docMk/>
            <pc:sldMk cId="3162033562" sldId="832"/>
            <ac:spMk id="56" creationId="{0CEE49C7-105F-4337-892C-FC00CA99F084}"/>
          </ac:spMkLst>
        </pc:spChg>
        <pc:spChg chg="mod">
          <ac:chgData name="Paula Vazquez Valero" userId="80a35f83-ba07-4c48-bd51-9a1b0a985f54" providerId="ADAL" clId="{0FC45C40-8BA8-472A-9A02-BA63BCB6079C}" dt="2023-02-03T12:35:35.480" v="732" actId="1076"/>
          <ac:spMkLst>
            <pc:docMk/>
            <pc:sldMk cId="3162033562" sldId="832"/>
            <ac:spMk id="57" creationId="{9660A972-93E8-4C17-8914-96415C3573FF}"/>
          </ac:spMkLst>
        </pc:spChg>
        <pc:spChg chg="mod">
          <ac:chgData name="Paula Vazquez Valero" userId="80a35f83-ba07-4c48-bd51-9a1b0a985f54" providerId="ADAL" clId="{0FC45C40-8BA8-472A-9A02-BA63BCB6079C}" dt="2023-02-03T12:35:03.566" v="722" actId="20577"/>
          <ac:spMkLst>
            <pc:docMk/>
            <pc:sldMk cId="3162033562" sldId="832"/>
            <ac:spMk id="62" creationId="{DC080E86-AAA5-4D11-9104-ADEE4C777432}"/>
          </ac:spMkLst>
        </pc:spChg>
        <pc:spChg chg="del">
          <ac:chgData name="Paula Vazquez Valero" userId="80a35f83-ba07-4c48-bd51-9a1b0a985f54" providerId="ADAL" clId="{0FC45C40-8BA8-472A-9A02-BA63BCB6079C}" dt="2023-02-03T12:30:07.492" v="375" actId="478"/>
          <ac:spMkLst>
            <pc:docMk/>
            <pc:sldMk cId="3162033562" sldId="832"/>
            <ac:spMk id="63" creationId="{ABC768E7-8E21-4C61-A91E-95BE51189387}"/>
          </ac:spMkLst>
        </pc:spChg>
        <pc:spChg chg="mod">
          <ac:chgData name="Paula Vazquez Valero" userId="80a35f83-ba07-4c48-bd51-9a1b0a985f54" providerId="ADAL" clId="{0FC45C40-8BA8-472A-9A02-BA63BCB6079C}" dt="2023-02-03T12:37:58.660" v="773" actId="1076"/>
          <ac:spMkLst>
            <pc:docMk/>
            <pc:sldMk cId="3162033562" sldId="832"/>
            <ac:spMk id="64" creationId="{B30A56B2-CB6F-41FC-80FC-AE454E958983}"/>
          </ac:spMkLst>
        </pc:spChg>
        <pc:picChg chg="mod">
          <ac:chgData name="Paula Vazquez Valero" userId="80a35f83-ba07-4c48-bd51-9a1b0a985f54" providerId="ADAL" clId="{0FC45C40-8BA8-472A-9A02-BA63BCB6079C}" dt="2023-02-03T12:35:33.224" v="731" actId="14100"/>
          <ac:picMkLst>
            <pc:docMk/>
            <pc:sldMk cId="3162033562" sldId="832"/>
            <ac:picMk id="3" creationId="{5FFED222-FD55-CCF2-C882-FB6DB8718747}"/>
          </ac:picMkLst>
        </pc:picChg>
        <pc:picChg chg="mod">
          <ac:chgData name="Paula Vazquez Valero" userId="80a35f83-ba07-4c48-bd51-9a1b0a985f54" providerId="ADAL" clId="{0FC45C40-8BA8-472A-9A02-BA63BCB6079C}" dt="2023-02-03T12:35:23.143" v="727" actId="1076"/>
          <ac:picMkLst>
            <pc:docMk/>
            <pc:sldMk cId="3162033562" sldId="832"/>
            <ac:picMk id="5" creationId="{3857863D-A9BF-4F48-8CE5-DEEBD53B02D9}"/>
          </ac:picMkLst>
        </pc:picChg>
        <pc:picChg chg="del">
          <ac:chgData name="Paula Vazquez Valero" userId="80a35f83-ba07-4c48-bd51-9a1b0a985f54" providerId="ADAL" clId="{0FC45C40-8BA8-472A-9A02-BA63BCB6079C}" dt="2023-02-03T12:29:27.723" v="358" actId="478"/>
          <ac:picMkLst>
            <pc:docMk/>
            <pc:sldMk cId="3162033562" sldId="832"/>
            <ac:picMk id="6" creationId="{8AD5A56C-8077-A999-5A26-EC6E807999C1}"/>
          </ac:picMkLst>
        </pc:picChg>
        <pc:picChg chg="mod">
          <ac:chgData name="Paula Vazquez Valero" userId="80a35f83-ba07-4c48-bd51-9a1b0a985f54" providerId="ADAL" clId="{0FC45C40-8BA8-472A-9A02-BA63BCB6079C}" dt="2023-02-03T12:35:23.143" v="727" actId="1076"/>
          <ac:picMkLst>
            <pc:docMk/>
            <pc:sldMk cId="3162033562" sldId="832"/>
            <ac:picMk id="11" creationId="{D06D398B-770F-F1FD-785E-7BFA1DFE5DE5}"/>
          </ac:picMkLst>
        </pc:picChg>
        <pc:picChg chg="del">
          <ac:chgData name="Paula Vazquez Valero" userId="80a35f83-ba07-4c48-bd51-9a1b0a985f54" providerId="ADAL" clId="{0FC45C40-8BA8-472A-9A02-BA63BCB6079C}" dt="2023-02-03T12:30:26.393" v="383" actId="478"/>
          <ac:picMkLst>
            <pc:docMk/>
            <pc:sldMk cId="3162033562" sldId="832"/>
            <ac:picMk id="14" creationId="{DF52412C-4B73-9872-98EE-0181C4EFE0B6}"/>
          </ac:picMkLst>
        </pc:picChg>
        <pc:picChg chg="add del">
          <ac:chgData name="Paula Vazquez Valero" userId="80a35f83-ba07-4c48-bd51-9a1b0a985f54" providerId="ADAL" clId="{0FC45C40-8BA8-472A-9A02-BA63BCB6079C}" dt="2023-02-03T11:54:11.070" v="32" actId="478"/>
          <ac:picMkLst>
            <pc:docMk/>
            <pc:sldMk cId="3162033562" sldId="832"/>
            <ac:picMk id="17" creationId="{F67E51B1-DC9B-232B-A8F6-691C170C95A6}"/>
          </ac:picMkLst>
        </pc:picChg>
        <pc:picChg chg="del">
          <ac:chgData name="Paula Vazquez Valero" userId="80a35f83-ba07-4c48-bd51-9a1b0a985f54" providerId="ADAL" clId="{0FC45C40-8BA8-472A-9A02-BA63BCB6079C}" dt="2023-02-03T12:29:34.371" v="359" actId="478"/>
          <ac:picMkLst>
            <pc:docMk/>
            <pc:sldMk cId="3162033562" sldId="832"/>
            <ac:picMk id="20" creationId="{16E0C234-F34E-BFF6-0021-3EA4E0EB9C27}"/>
          </ac:picMkLst>
        </pc:picChg>
        <pc:picChg chg="add mod">
          <ac:chgData name="Paula Vazquez Valero" userId="80a35f83-ba07-4c48-bd51-9a1b0a985f54" providerId="ADAL" clId="{0FC45C40-8BA8-472A-9A02-BA63BCB6079C}" dt="2023-02-03T12:37:44.563" v="740" actId="167"/>
          <ac:picMkLst>
            <pc:docMk/>
            <pc:sldMk cId="3162033562" sldId="832"/>
            <ac:picMk id="1026" creationId="{5C5EA891-70F1-3C33-4F0D-256FA137BBA2}"/>
          </ac:picMkLst>
        </pc:picChg>
        <pc:picChg chg="add del">
          <ac:chgData name="Paula Vazquez Valero" userId="80a35f83-ba07-4c48-bd51-9a1b0a985f54" providerId="ADAL" clId="{0FC45C40-8BA8-472A-9A02-BA63BCB6079C}" dt="2023-02-03T11:54:11.070" v="32" actId="478"/>
          <ac:picMkLst>
            <pc:docMk/>
            <pc:sldMk cId="3162033562" sldId="832"/>
            <ac:picMk id="2050" creationId="{6FEFC7B1-874B-CBA6-174D-293BC6F51F45}"/>
          </ac:picMkLst>
        </pc:picChg>
      </pc:sldChg>
      <pc:sldChg chg="addSp delSp modSp add mod ord delAnim modAnim">
        <pc:chgData name="Paula Vazquez Valero" userId="80a35f83-ba07-4c48-bd51-9a1b0a985f54" providerId="ADAL" clId="{0FC45C40-8BA8-472A-9A02-BA63BCB6079C}" dt="2023-02-03T13:40:32.776" v="2189"/>
        <pc:sldMkLst>
          <pc:docMk/>
          <pc:sldMk cId="1015029681" sldId="834"/>
        </pc:sldMkLst>
        <pc:spChg chg="mod">
          <ac:chgData name="Paula Vazquez Valero" userId="80a35f83-ba07-4c48-bd51-9a1b0a985f54" providerId="ADAL" clId="{0FC45C40-8BA8-472A-9A02-BA63BCB6079C}" dt="2023-02-03T13:09:47.523" v="1217" actId="20577"/>
          <ac:spMkLst>
            <pc:docMk/>
            <pc:sldMk cId="1015029681" sldId="834"/>
            <ac:spMk id="2" creationId="{D974A6DC-187E-4C4A-92B8-4D8EDD2BB1DF}"/>
          </ac:spMkLst>
        </pc:spChg>
        <pc:spChg chg="mod">
          <ac:chgData name="Paula Vazquez Valero" userId="80a35f83-ba07-4c48-bd51-9a1b0a985f54" providerId="ADAL" clId="{0FC45C40-8BA8-472A-9A02-BA63BCB6079C}" dt="2023-02-03T13:20:19.850" v="1666" actId="1038"/>
          <ac:spMkLst>
            <pc:docMk/>
            <pc:sldMk cId="1015029681" sldId="834"/>
            <ac:spMk id="3" creationId="{42BAA639-5AAD-4041-9CB0-75288F906A95}"/>
          </ac:spMkLst>
        </pc:spChg>
        <pc:spChg chg="mod">
          <ac:chgData name="Paula Vazquez Valero" userId="80a35f83-ba07-4c48-bd51-9a1b0a985f54" providerId="ADAL" clId="{0FC45C40-8BA8-472A-9A02-BA63BCB6079C}" dt="2023-02-03T13:22:09.344" v="1793" actId="14100"/>
          <ac:spMkLst>
            <pc:docMk/>
            <pc:sldMk cId="1015029681" sldId="834"/>
            <ac:spMk id="4" creationId="{4C753CF3-D28A-4996-A779-EBF3BCDEDB8C}"/>
          </ac:spMkLst>
        </pc:spChg>
        <pc:spChg chg="add del mod">
          <ac:chgData name="Paula Vazquez Valero" userId="80a35f83-ba07-4c48-bd51-9a1b0a985f54" providerId="ADAL" clId="{0FC45C40-8BA8-472A-9A02-BA63BCB6079C}" dt="2023-02-03T13:22:13.964" v="1795"/>
          <ac:spMkLst>
            <pc:docMk/>
            <pc:sldMk cId="1015029681" sldId="834"/>
            <ac:spMk id="5" creationId="{8E007283-641B-6C78-3058-54EECD3A79B9}"/>
          </ac:spMkLst>
        </pc:spChg>
        <pc:spChg chg="add del mod">
          <ac:chgData name="Paula Vazquez Valero" userId="80a35f83-ba07-4c48-bd51-9a1b0a985f54" providerId="ADAL" clId="{0FC45C40-8BA8-472A-9A02-BA63BCB6079C}" dt="2023-02-03T13:22:13.964" v="1795"/>
          <ac:spMkLst>
            <pc:docMk/>
            <pc:sldMk cId="1015029681" sldId="834"/>
            <ac:spMk id="6" creationId="{5F3FCE03-ED95-8C92-AF6F-63CB62B0DA18}"/>
          </ac:spMkLst>
        </pc:spChg>
        <pc:spChg chg="add del mod">
          <ac:chgData name="Paula Vazquez Valero" userId="80a35f83-ba07-4c48-bd51-9a1b0a985f54" providerId="ADAL" clId="{0FC45C40-8BA8-472A-9A02-BA63BCB6079C}" dt="2023-02-03T13:22:13.964" v="1795"/>
          <ac:spMkLst>
            <pc:docMk/>
            <pc:sldMk cId="1015029681" sldId="834"/>
            <ac:spMk id="7" creationId="{5930350A-F056-9BE0-A578-26A07CABEFD4}"/>
          </ac:spMkLst>
        </pc:spChg>
        <pc:spChg chg="add del mod">
          <ac:chgData name="Paula Vazquez Valero" userId="80a35f83-ba07-4c48-bd51-9a1b0a985f54" providerId="ADAL" clId="{0FC45C40-8BA8-472A-9A02-BA63BCB6079C}" dt="2023-02-03T13:22:13.964" v="1795"/>
          <ac:spMkLst>
            <pc:docMk/>
            <pc:sldMk cId="1015029681" sldId="834"/>
            <ac:spMk id="9" creationId="{19F9AC74-FE00-6D6F-0767-6435427C49FF}"/>
          </ac:spMkLst>
        </pc:spChg>
        <pc:spChg chg="add del mod">
          <ac:chgData name="Paula Vazquez Valero" userId="80a35f83-ba07-4c48-bd51-9a1b0a985f54" providerId="ADAL" clId="{0FC45C40-8BA8-472A-9A02-BA63BCB6079C}" dt="2023-02-03T13:22:13.964" v="1795"/>
          <ac:spMkLst>
            <pc:docMk/>
            <pc:sldMk cId="1015029681" sldId="834"/>
            <ac:spMk id="11" creationId="{572D83EF-0358-ED70-4269-0B4F0CE7B72C}"/>
          </ac:spMkLst>
        </pc:spChg>
        <pc:spChg chg="add del mod">
          <ac:chgData name="Paula Vazquez Valero" userId="80a35f83-ba07-4c48-bd51-9a1b0a985f54" providerId="ADAL" clId="{0FC45C40-8BA8-472A-9A02-BA63BCB6079C}" dt="2023-02-03T13:22:13.964" v="1795"/>
          <ac:spMkLst>
            <pc:docMk/>
            <pc:sldMk cId="1015029681" sldId="834"/>
            <ac:spMk id="12" creationId="{10BE10F9-19E9-0DB8-1F0F-24B2CF1A341F}"/>
          </ac:spMkLst>
        </pc:spChg>
        <pc:spChg chg="add del mod">
          <ac:chgData name="Paula Vazquez Valero" userId="80a35f83-ba07-4c48-bd51-9a1b0a985f54" providerId="ADAL" clId="{0FC45C40-8BA8-472A-9A02-BA63BCB6079C}" dt="2023-02-03T13:22:13.964" v="1795"/>
          <ac:spMkLst>
            <pc:docMk/>
            <pc:sldMk cId="1015029681" sldId="834"/>
            <ac:spMk id="13" creationId="{BFAA0F23-68EE-D558-B5A9-DE83F2206051}"/>
          </ac:spMkLst>
        </pc:spChg>
        <pc:spChg chg="add mod">
          <ac:chgData name="Paula Vazquez Valero" userId="80a35f83-ba07-4c48-bd51-9a1b0a985f54" providerId="ADAL" clId="{0FC45C40-8BA8-472A-9A02-BA63BCB6079C}" dt="2023-02-03T13:22:49.063" v="1818" actId="1076"/>
          <ac:spMkLst>
            <pc:docMk/>
            <pc:sldMk cId="1015029681" sldId="834"/>
            <ac:spMk id="14" creationId="{05614086-95AA-FDEA-501C-04E3C6D5714D}"/>
          </ac:spMkLst>
        </pc:spChg>
        <pc:spChg chg="add mod">
          <ac:chgData name="Paula Vazquez Valero" userId="80a35f83-ba07-4c48-bd51-9a1b0a985f54" providerId="ADAL" clId="{0FC45C40-8BA8-472A-9A02-BA63BCB6079C}" dt="2023-02-03T13:22:52.600" v="1819" actId="1076"/>
          <ac:spMkLst>
            <pc:docMk/>
            <pc:sldMk cId="1015029681" sldId="834"/>
            <ac:spMk id="15" creationId="{987CAFB7-5659-FF8A-E3EC-9E85770C147A}"/>
          </ac:spMkLst>
        </pc:spChg>
        <pc:spChg chg="add mod">
          <ac:chgData name="Paula Vazquez Valero" userId="80a35f83-ba07-4c48-bd51-9a1b0a985f54" providerId="ADAL" clId="{0FC45C40-8BA8-472A-9A02-BA63BCB6079C}" dt="2023-02-03T13:23:30.265" v="1849" actId="20577"/>
          <ac:spMkLst>
            <pc:docMk/>
            <pc:sldMk cId="1015029681" sldId="834"/>
            <ac:spMk id="16" creationId="{662F2E46-11FD-310B-9F50-2C24D0F72951}"/>
          </ac:spMkLst>
        </pc:spChg>
        <pc:spChg chg="add mod">
          <ac:chgData name="Paula Vazquez Valero" userId="80a35f83-ba07-4c48-bd51-9a1b0a985f54" providerId="ADAL" clId="{0FC45C40-8BA8-472A-9A02-BA63BCB6079C}" dt="2023-02-03T13:23:25.414" v="1843" actId="20577"/>
          <ac:spMkLst>
            <pc:docMk/>
            <pc:sldMk cId="1015029681" sldId="834"/>
            <ac:spMk id="18" creationId="{D606B538-BAF1-65DA-9E54-4D6BB05F2854}"/>
          </ac:spMkLst>
        </pc:spChg>
        <pc:spChg chg="mod">
          <ac:chgData name="Paula Vazquez Valero" userId="80a35f83-ba07-4c48-bd51-9a1b0a985f54" providerId="ADAL" clId="{0FC45C40-8BA8-472A-9A02-BA63BCB6079C}" dt="2023-02-03T13:21:51.122" v="1784" actId="1037"/>
          <ac:spMkLst>
            <pc:docMk/>
            <pc:sldMk cId="1015029681" sldId="834"/>
            <ac:spMk id="19" creationId="{1AB65867-BA93-470B-818F-263CF0FF816C}"/>
          </ac:spMkLst>
        </pc:spChg>
        <pc:spChg chg="del">
          <ac:chgData name="Paula Vazquez Valero" userId="80a35f83-ba07-4c48-bd51-9a1b0a985f54" providerId="ADAL" clId="{0FC45C40-8BA8-472A-9A02-BA63BCB6079C}" dt="2023-02-03T13:19:22.895" v="1614" actId="478"/>
          <ac:spMkLst>
            <pc:docMk/>
            <pc:sldMk cId="1015029681" sldId="834"/>
            <ac:spMk id="20" creationId="{778AA927-3795-43D6-83E6-CAF75256DD8B}"/>
          </ac:spMkLst>
        </pc:spChg>
        <pc:spChg chg="mod">
          <ac:chgData name="Paula Vazquez Valero" userId="80a35f83-ba07-4c48-bd51-9a1b0a985f54" providerId="ADAL" clId="{0FC45C40-8BA8-472A-9A02-BA63BCB6079C}" dt="2023-02-03T13:19:33.755" v="1617" actId="1076"/>
          <ac:spMkLst>
            <pc:docMk/>
            <pc:sldMk cId="1015029681" sldId="834"/>
            <ac:spMk id="21" creationId="{41ACE95B-7835-4C32-B101-93FB8A5E2F5B}"/>
          </ac:spMkLst>
        </pc:spChg>
        <pc:spChg chg="mod">
          <ac:chgData name="Paula Vazquez Valero" userId="80a35f83-ba07-4c48-bd51-9a1b0a985f54" providerId="ADAL" clId="{0FC45C40-8BA8-472A-9A02-BA63BCB6079C}" dt="2023-02-03T13:20:46.352" v="1708" actId="14100"/>
          <ac:spMkLst>
            <pc:docMk/>
            <pc:sldMk cId="1015029681" sldId="834"/>
            <ac:spMk id="23" creationId="{6EB4BBDF-8408-4520-9321-2A92A471DFC9}"/>
          </ac:spMkLst>
        </pc:spChg>
        <pc:spChg chg="mod">
          <ac:chgData name="Paula Vazquez Valero" userId="80a35f83-ba07-4c48-bd51-9a1b0a985f54" providerId="ADAL" clId="{0FC45C40-8BA8-472A-9A02-BA63BCB6079C}" dt="2023-02-03T13:19:53.685" v="1640" actId="20577"/>
          <ac:spMkLst>
            <pc:docMk/>
            <pc:sldMk cId="1015029681" sldId="834"/>
            <ac:spMk id="24" creationId="{B774579E-A929-4CC2-807C-03B2426AB6E6}"/>
          </ac:spMkLst>
        </pc:spChg>
        <pc:spChg chg="mod">
          <ac:chgData name="Paula Vazquez Valero" userId="80a35f83-ba07-4c48-bd51-9a1b0a985f54" providerId="ADAL" clId="{0FC45C40-8BA8-472A-9A02-BA63BCB6079C}" dt="2023-02-03T13:21:33.683" v="1740" actId="113"/>
          <ac:spMkLst>
            <pc:docMk/>
            <pc:sldMk cId="1015029681" sldId="834"/>
            <ac:spMk id="26" creationId="{2E44FE98-51E0-4959-A1D5-D0FC947E009D}"/>
          </ac:spMkLst>
        </pc:spChg>
        <pc:spChg chg="mod">
          <ac:chgData name="Paula Vazquez Valero" userId="80a35f83-ba07-4c48-bd51-9a1b0a985f54" providerId="ADAL" clId="{0FC45C40-8BA8-472A-9A02-BA63BCB6079C}" dt="2023-02-03T13:20:33.923" v="1675" actId="14100"/>
          <ac:spMkLst>
            <pc:docMk/>
            <pc:sldMk cId="1015029681" sldId="834"/>
            <ac:spMk id="27" creationId="{F68A88EB-6F97-4F55-897F-70E7672FDD3E}"/>
          </ac:spMkLst>
        </pc:spChg>
        <pc:spChg chg="mod">
          <ac:chgData name="Paula Vazquez Valero" userId="80a35f83-ba07-4c48-bd51-9a1b0a985f54" providerId="ADAL" clId="{0FC45C40-8BA8-472A-9A02-BA63BCB6079C}" dt="2023-02-03T13:21:00.059" v="1725" actId="20577"/>
          <ac:spMkLst>
            <pc:docMk/>
            <pc:sldMk cId="1015029681" sldId="834"/>
            <ac:spMk id="30" creationId="{5E828AC6-EBF2-4B88-9EEC-1A99E000EACE}"/>
          </ac:spMkLst>
        </pc:spChg>
        <pc:spChg chg="add mod">
          <ac:chgData name="Paula Vazquez Valero" userId="80a35f83-ba07-4c48-bd51-9a1b0a985f54" providerId="ADAL" clId="{0FC45C40-8BA8-472A-9A02-BA63BCB6079C}" dt="2023-02-03T13:22:34.499" v="1806" actId="20577"/>
          <ac:spMkLst>
            <pc:docMk/>
            <pc:sldMk cId="1015029681" sldId="834"/>
            <ac:spMk id="31" creationId="{37FF9B11-549B-EC8F-BA7E-11B53B5A0538}"/>
          </ac:spMkLst>
        </pc:spChg>
        <pc:spChg chg="mod">
          <ac:chgData name="Paula Vazquez Valero" userId="80a35f83-ba07-4c48-bd51-9a1b0a985f54" providerId="ADAL" clId="{0FC45C40-8BA8-472A-9A02-BA63BCB6079C}" dt="2023-02-03T13:22:03.701" v="1791" actId="20577"/>
          <ac:spMkLst>
            <pc:docMk/>
            <pc:sldMk cId="1015029681" sldId="834"/>
            <ac:spMk id="32" creationId="{80993648-7025-47D4-ABD4-4D91654EAC4B}"/>
          </ac:spMkLst>
        </pc:spChg>
        <pc:spChg chg="add mod">
          <ac:chgData name="Paula Vazquez Valero" userId="80a35f83-ba07-4c48-bd51-9a1b0a985f54" providerId="ADAL" clId="{0FC45C40-8BA8-472A-9A02-BA63BCB6079C}" dt="2023-02-03T13:22:18.574" v="1797" actId="1076"/>
          <ac:spMkLst>
            <pc:docMk/>
            <pc:sldMk cId="1015029681" sldId="834"/>
            <ac:spMk id="34" creationId="{202D7884-BEC1-EAE5-C7F5-EF9E2D10524B}"/>
          </ac:spMkLst>
        </pc:spChg>
        <pc:spChg chg="mod">
          <ac:chgData name="Paula Vazquez Valero" userId="80a35f83-ba07-4c48-bd51-9a1b0a985f54" providerId="ADAL" clId="{0FC45C40-8BA8-472A-9A02-BA63BCB6079C}" dt="2023-02-03T13:21:24.283" v="1736" actId="207"/>
          <ac:spMkLst>
            <pc:docMk/>
            <pc:sldMk cId="1015029681" sldId="834"/>
            <ac:spMk id="35" creationId="{44EA3C40-6807-4ECA-9D47-8B2ED14CC9B4}"/>
          </ac:spMkLst>
        </pc:spChg>
        <pc:spChg chg="del">
          <ac:chgData name="Paula Vazquez Valero" userId="80a35f83-ba07-4c48-bd51-9a1b0a985f54" providerId="ADAL" clId="{0FC45C40-8BA8-472A-9A02-BA63BCB6079C}" dt="2023-02-03T13:19:13.167" v="1613" actId="478"/>
          <ac:spMkLst>
            <pc:docMk/>
            <pc:sldMk cId="1015029681" sldId="834"/>
            <ac:spMk id="36" creationId="{724D488B-E317-4638-B4D1-67FC0FB995FA}"/>
          </ac:spMkLst>
        </pc:spChg>
        <pc:spChg chg="add mod">
          <ac:chgData name="Paula Vazquez Valero" userId="80a35f83-ba07-4c48-bd51-9a1b0a985f54" providerId="ADAL" clId="{0FC45C40-8BA8-472A-9A02-BA63BCB6079C}" dt="2023-02-03T13:23:42.729" v="1852" actId="1036"/>
          <ac:spMkLst>
            <pc:docMk/>
            <pc:sldMk cId="1015029681" sldId="834"/>
            <ac:spMk id="37" creationId="{8ACCCB2D-BE50-189C-ADA6-DFC7FE2A9440}"/>
          </ac:spMkLst>
        </pc:spChg>
        <pc:spChg chg="add mod">
          <ac:chgData name="Paula Vazquez Valero" userId="80a35f83-ba07-4c48-bd51-9a1b0a985f54" providerId="ADAL" clId="{0FC45C40-8BA8-472A-9A02-BA63BCB6079C}" dt="2023-02-03T13:23:09.483" v="1826" actId="14100"/>
          <ac:spMkLst>
            <pc:docMk/>
            <pc:sldMk cId="1015029681" sldId="834"/>
            <ac:spMk id="38" creationId="{7DCCD429-F277-474D-6944-0801D3884997}"/>
          </ac:spMkLst>
        </pc:spChg>
        <pc:spChg chg="mod">
          <ac:chgData name="Paula Vazquez Valero" userId="80a35f83-ba07-4c48-bd51-9a1b0a985f54" providerId="ADAL" clId="{0FC45C40-8BA8-472A-9A02-BA63BCB6079C}" dt="2023-02-03T13:19:26.620" v="1616" actId="20577"/>
          <ac:spMkLst>
            <pc:docMk/>
            <pc:sldMk cId="1015029681" sldId="834"/>
            <ac:spMk id="56" creationId="{769A333C-2E0B-4868-A507-7970DBDCC7AC}"/>
          </ac:spMkLst>
        </pc:spChg>
        <pc:spChg chg="del">
          <ac:chgData name="Paula Vazquez Valero" userId="80a35f83-ba07-4c48-bd51-9a1b0a985f54" providerId="ADAL" clId="{0FC45C40-8BA8-472A-9A02-BA63BCB6079C}" dt="2023-02-03T13:19:22.895" v="1614" actId="478"/>
          <ac:spMkLst>
            <pc:docMk/>
            <pc:sldMk cId="1015029681" sldId="834"/>
            <ac:spMk id="64" creationId="{52C281CD-9DFE-40B1-B655-7398C0D6409F}"/>
          </ac:spMkLst>
        </pc:spChg>
        <pc:picChg chg="add del mod">
          <ac:chgData name="Paula Vazquez Valero" userId="80a35f83-ba07-4c48-bd51-9a1b0a985f54" providerId="ADAL" clId="{0FC45C40-8BA8-472A-9A02-BA63BCB6079C}" dt="2023-02-03T13:22:13.964" v="1795"/>
          <ac:picMkLst>
            <pc:docMk/>
            <pc:sldMk cId="1015029681" sldId="834"/>
            <ac:picMk id="8" creationId="{17434A56-2C84-66AB-0080-91D1BF9523A8}"/>
          </ac:picMkLst>
        </pc:picChg>
        <pc:picChg chg="add del mod">
          <ac:chgData name="Paula Vazquez Valero" userId="80a35f83-ba07-4c48-bd51-9a1b0a985f54" providerId="ADAL" clId="{0FC45C40-8BA8-472A-9A02-BA63BCB6079C}" dt="2023-02-03T13:22:13.964" v="1795"/>
          <ac:picMkLst>
            <pc:docMk/>
            <pc:sldMk cId="1015029681" sldId="834"/>
            <ac:picMk id="10" creationId="{DE2B4DF1-A61B-ED51-B349-5AA96E3F94B4}"/>
          </ac:picMkLst>
        </pc:picChg>
        <pc:picChg chg="add mod">
          <ac:chgData name="Paula Vazquez Valero" userId="80a35f83-ba07-4c48-bd51-9a1b0a985f54" providerId="ADAL" clId="{0FC45C40-8BA8-472A-9A02-BA63BCB6079C}" dt="2023-02-03T13:22:18.574" v="1797" actId="1076"/>
          <ac:picMkLst>
            <pc:docMk/>
            <pc:sldMk cId="1015029681" sldId="834"/>
            <ac:picMk id="17" creationId="{71726A2F-8A92-CFD7-8B94-E78ED0EA5303}"/>
          </ac:picMkLst>
        </pc:picChg>
        <pc:picChg chg="mod">
          <ac:chgData name="Paula Vazquez Valero" userId="80a35f83-ba07-4c48-bd51-9a1b0a985f54" providerId="ADAL" clId="{0FC45C40-8BA8-472A-9A02-BA63BCB6079C}" dt="2023-02-03T13:19:33.755" v="1617" actId="1076"/>
          <ac:picMkLst>
            <pc:docMk/>
            <pc:sldMk cId="1015029681" sldId="834"/>
            <ac:picMk id="22" creationId="{F7116DF7-885F-42DE-BC00-F3CA779FCD33}"/>
          </ac:picMkLst>
        </pc:picChg>
        <pc:picChg chg="mod">
          <ac:chgData name="Paula Vazquez Valero" userId="80a35f83-ba07-4c48-bd51-9a1b0a985f54" providerId="ADAL" clId="{0FC45C40-8BA8-472A-9A02-BA63BCB6079C}" dt="2023-02-03T13:19:33.755" v="1617" actId="1076"/>
          <ac:picMkLst>
            <pc:docMk/>
            <pc:sldMk cId="1015029681" sldId="834"/>
            <ac:picMk id="28" creationId="{0AC4293B-F980-4FEF-9526-8D97232132DD}"/>
          </ac:picMkLst>
        </pc:picChg>
        <pc:picChg chg="add mod">
          <ac:chgData name="Paula Vazquez Valero" userId="80a35f83-ba07-4c48-bd51-9a1b0a985f54" providerId="ADAL" clId="{0FC45C40-8BA8-472A-9A02-BA63BCB6079C}" dt="2023-02-03T13:22:18.574" v="1797" actId="1076"/>
          <ac:picMkLst>
            <pc:docMk/>
            <pc:sldMk cId="1015029681" sldId="834"/>
            <ac:picMk id="29" creationId="{38E37CA2-76B3-F4E5-0ADD-1643796FD400}"/>
          </ac:picMkLst>
        </pc:picChg>
        <pc:picChg chg="mod">
          <ac:chgData name="Paula Vazquez Valero" userId="80a35f83-ba07-4c48-bd51-9a1b0a985f54" providerId="ADAL" clId="{0FC45C40-8BA8-472A-9A02-BA63BCB6079C}" dt="2023-02-03T13:19:33.755" v="1617" actId="1076"/>
          <ac:picMkLst>
            <pc:docMk/>
            <pc:sldMk cId="1015029681" sldId="834"/>
            <ac:picMk id="33" creationId="{39301F14-74EC-48B7-8A85-30CB3F93F4FC}"/>
          </ac:picMkLst>
        </pc:picChg>
      </pc:sldChg>
      <pc:sldChg chg="add del">
        <pc:chgData name="Paula Vazquez Valero" userId="80a35f83-ba07-4c48-bd51-9a1b0a985f54" providerId="ADAL" clId="{0FC45C40-8BA8-472A-9A02-BA63BCB6079C}" dt="2023-02-03T14:54:10.368" v="3739" actId="47"/>
        <pc:sldMkLst>
          <pc:docMk/>
          <pc:sldMk cId="578798908" sldId="923"/>
        </pc:sldMkLst>
      </pc:sldChg>
      <pc:sldChg chg="addSp delSp modSp add del mod ord delAnim">
        <pc:chgData name="Paula Vazquez Valero" userId="80a35f83-ba07-4c48-bd51-9a1b0a985f54" providerId="ADAL" clId="{0FC45C40-8BA8-472A-9A02-BA63BCB6079C}" dt="2023-02-03T13:27:56.565" v="1865" actId="47"/>
        <pc:sldMkLst>
          <pc:docMk/>
          <pc:sldMk cId="3799907507" sldId="924"/>
        </pc:sldMkLst>
        <pc:spChg chg="add del">
          <ac:chgData name="Paula Vazquez Valero" userId="80a35f83-ba07-4c48-bd51-9a1b0a985f54" providerId="ADAL" clId="{0FC45C40-8BA8-472A-9A02-BA63BCB6079C}" dt="2023-02-03T12:41:19" v="804" actId="22"/>
          <ac:spMkLst>
            <pc:docMk/>
            <pc:sldMk cId="3799907507" sldId="924"/>
            <ac:spMk id="4" creationId="{45AE7CED-60A1-48C6-BF84-2B1D8CAB4DE6}"/>
          </ac:spMkLst>
        </pc:spChg>
        <pc:spChg chg="mod">
          <ac:chgData name="Paula Vazquez Valero" userId="80a35f83-ba07-4c48-bd51-9a1b0a985f54" providerId="ADAL" clId="{0FC45C40-8BA8-472A-9A02-BA63BCB6079C}" dt="2023-02-03T12:41:42.687" v="811" actId="207"/>
          <ac:spMkLst>
            <pc:docMk/>
            <pc:sldMk cId="3799907507" sldId="924"/>
            <ac:spMk id="38" creationId="{ECB156E2-C61E-4B03-A899-B61232131771}"/>
          </ac:spMkLst>
        </pc:spChg>
        <pc:spChg chg="del mod">
          <ac:chgData name="Paula Vazquez Valero" userId="80a35f83-ba07-4c48-bd51-9a1b0a985f54" providerId="ADAL" clId="{0FC45C40-8BA8-472A-9A02-BA63BCB6079C}" dt="2023-02-03T12:41:17.119" v="802" actId="478"/>
          <ac:spMkLst>
            <pc:docMk/>
            <pc:sldMk cId="3799907507" sldId="924"/>
            <ac:spMk id="39" creationId="{67B6E80F-17B0-4A0B-9BA0-D2C1B2108BB5}"/>
          </ac:spMkLst>
        </pc:spChg>
        <pc:spChg chg="del">
          <ac:chgData name="Paula Vazquez Valero" userId="80a35f83-ba07-4c48-bd51-9a1b0a985f54" providerId="ADAL" clId="{0FC45C40-8BA8-472A-9A02-BA63BCB6079C}" dt="2023-02-03T13:24:47.880" v="1857" actId="478"/>
          <ac:spMkLst>
            <pc:docMk/>
            <pc:sldMk cId="3799907507" sldId="924"/>
            <ac:spMk id="140" creationId="{BFE05120-D722-4C27-8A6D-2E96917171F8}"/>
          </ac:spMkLst>
        </pc:spChg>
        <pc:spChg chg="del">
          <ac:chgData name="Paula Vazquez Valero" userId="80a35f83-ba07-4c48-bd51-9a1b0a985f54" providerId="ADAL" clId="{0FC45C40-8BA8-472A-9A02-BA63BCB6079C}" dt="2023-02-03T13:24:47.880" v="1857" actId="478"/>
          <ac:spMkLst>
            <pc:docMk/>
            <pc:sldMk cId="3799907507" sldId="924"/>
            <ac:spMk id="141" creationId="{BE162594-15D9-48D1-9E76-563CF95633D1}"/>
          </ac:spMkLst>
        </pc:spChg>
        <pc:spChg chg="del">
          <ac:chgData name="Paula Vazquez Valero" userId="80a35f83-ba07-4c48-bd51-9a1b0a985f54" providerId="ADAL" clId="{0FC45C40-8BA8-472A-9A02-BA63BCB6079C}" dt="2023-02-03T13:24:47.880" v="1857" actId="478"/>
          <ac:spMkLst>
            <pc:docMk/>
            <pc:sldMk cId="3799907507" sldId="924"/>
            <ac:spMk id="142" creationId="{BFFB1AED-8294-485D-8923-E4F9DA9DA3EA}"/>
          </ac:spMkLst>
        </pc:spChg>
        <pc:spChg chg="del">
          <ac:chgData name="Paula Vazquez Valero" userId="80a35f83-ba07-4c48-bd51-9a1b0a985f54" providerId="ADAL" clId="{0FC45C40-8BA8-472A-9A02-BA63BCB6079C}" dt="2023-02-03T13:24:47.880" v="1857" actId="478"/>
          <ac:spMkLst>
            <pc:docMk/>
            <pc:sldMk cId="3799907507" sldId="924"/>
            <ac:spMk id="162" creationId="{6E819046-2EE5-41FD-932B-C111A35453A3}"/>
          </ac:spMkLst>
        </pc:spChg>
        <pc:spChg chg="del">
          <ac:chgData name="Paula Vazquez Valero" userId="80a35f83-ba07-4c48-bd51-9a1b0a985f54" providerId="ADAL" clId="{0FC45C40-8BA8-472A-9A02-BA63BCB6079C}" dt="2023-02-03T13:24:47.880" v="1857" actId="478"/>
          <ac:spMkLst>
            <pc:docMk/>
            <pc:sldMk cId="3799907507" sldId="924"/>
            <ac:spMk id="163" creationId="{289DA5D7-B07B-402D-A5E8-00424787D0C7}"/>
          </ac:spMkLst>
        </pc:spChg>
        <pc:spChg chg="del">
          <ac:chgData name="Paula Vazquez Valero" userId="80a35f83-ba07-4c48-bd51-9a1b0a985f54" providerId="ADAL" clId="{0FC45C40-8BA8-472A-9A02-BA63BCB6079C}" dt="2023-02-03T13:24:47.880" v="1857" actId="478"/>
          <ac:spMkLst>
            <pc:docMk/>
            <pc:sldMk cId="3799907507" sldId="924"/>
            <ac:spMk id="164" creationId="{5000254F-A632-46CD-A641-821C81D7943D}"/>
          </ac:spMkLst>
        </pc:spChg>
        <pc:spChg chg="del">
          <ac:chgData name="Paula Vazquez Valero" userId="80a35f83-ba07-4c48-bd51-9a1b0a985f54" providerId="ADAL" clId="{0FC45C40-8BA8-472A-9A02-BA63BCB6079C}" dt="2023-02-03T13:24:47.880" v="1857" actId="478"/>
          <ac:spMkLst>
            <pc:docMk/>
            <pc:sldMk cId="3799907507" sldId="924"/>
            <ac:spMk id="165" creationId="{E160359E-9AB8-4232-9507-A98E3839D10B}"/>
          </ac:spMkLst>
        </pc:spChg>
        <pc:spChg chg="del">
          <ac:chgData name="Paula Vazquez Valero" userId="80a35f83-ba07-4c48-bd51-9a1b0a985f54" providerId="ADAL" clId="{0FC45C40-8BA8-472A-9A02-BA63BCB6079C}" dt="2023-02-03T13:24:47.880" v="1857" actId="478"/>
          <ac:spMkLst>
            <pc:docMk/>
            <pc:sldMk cId="3799907507" sldId="924"/>
            <ac:spMk id="166" creationId="{B16A3D30-5782-463C-A61A-99B24B60AABE}"/>
          </ac:spMkLst>
        </pc:spChg>
        <pc:graphicFrameChg chg="del">
          <ac:chgData name="Paula Vazquez Valero" userId="80a35f83-ba07-4c48-bd51-9a1b0a985f54" providerId="ADAL" clId="{0FC45C40-8BA8-472A-9A02-BA63BCB6079C}" dt="2023-02-03T13:24:47.880" v="1857" actId="478"/>
          <ac:graphicFrameMkLst>
            <pc:docMk/>
            <pc:sldMk cId="3799907507" sldId="924"/>
            <ac:graphicFrameMk id="131" creationId="{1A9F82F0-5407-411F-92A1-49B53BDEFB29}"/>
          </ac:graphicFrameMkLst>
        </pc:graphicFrameChg>
        <pc:picChg chg="mod">
          <ac:chgData name="Paula Vazquez Valero" userId="80a35f83-ba07-4c48-bd51-9a1b0a985f54" providerId="ADAL" clId="{0FC45C40-8BA8-472A-9A02-BA63BCB6079C}" dt="2023-02-03T12:41:28.500" v="808" actId="207"/>
          <ac:picMkLst>
            <pc:docMk/>
            <pc:sldMk cId="3799907507" sldId="924"/>
            <ac:picMk id="40" creationId="{733C7C34-241B-43A3-8D16-F9588CD99294}"/>
          </ac:picMkLst>
        </pc:picChg>
        <pc:picChg chg="del">
          <ac:chgData name="Paula Vazquez Valero" userId="80a35f83-ba07-4c48-bd51-9a1b0a985f54" providerId="ADAL" clId="{0FC45C40-8BA8-472A-9A02-BA63BCB6079C}" dt="2023-02-03T13:24:47.880" v="1857" actId="478"/>
          <ac:picMkLst>
            <pc:docMk/>
            <pc:sldMk cId="3799907507" sldId="924"/>
            <ac:picMk id="154" creationId="{FD67D2C9-631B-44AA-9D4B-138A7865B3F5}"/>
          </ac:picMkLst>
        </pc:picChg>
        <pc:picChg chg="del">
          <ac:chgData name="Paula Vazquez Valero" userId="80a35f83-ba07-4c48-bd51-9a1b0a985f54" providerId="ADAL" clId="{0FC45C40-8BA8-472A-9A02-BA63BCB6079C}" dt="2023-02-03T13:24:47.880" v="1857" actId="478"/>
          <ac:picMkLst>
            <pc:docMk/>
            <pc:sldMk cId="3799907507" sldId="924"/>
            <ac:picMk id="155" creationId="{CA743CCC-4CE1-43CA-ADBB-EA93EAF98C40}"/>
          </ac:picMkLst>
        </pc:picChg>
        <pc:picChg chg="del">
          <ac:chgData name="Paula Vazquez Valero" userId="80a35f83-ba07-4c48-bd51-9a1b0a985f54" providerId="ADAL" clId="{0FC45C40-8BA8-472A-9A02-BA63BCB6079C}" dt="2023-02-03T13:24:47.880" v="1857" actId="478"/>
          <ac:picMkLst>
            <pc:docMk/>
            <pc:sldMk cId="3799907507" sldId="924"/>
            <ac:picMk id="156" creationId="{E4356946-F534-44A2-9D78-DA550017E0DA}"/>
          </ac:picMkLst>
        </pc:picChg>
        <pc:picChg chg="del">
          <ac:chgData name="Paula Vazquez Valero" userId="80a35f83-ba07-4c48-bd51-9a1b0a985f54" providerId="ADAL" clId="{0FC45C40-8BA8-472A-9A02-BA63BCB6079C}" dt="2023-02-03T13:24:47.880" v="1857" actId="478"/>
          <ac:picMkLst>
            <pc:docMk/>
            <pc:sldMk cId="3799907507" sldId="924"/>
            <ac:picMk id="157" creationId="{DBA01037-FF9B-48E6-8229-D10BD97317EA}"/>
          </ac:picMkLst>
        </pc:picChg>
        <pc:picChg chg="del">
          <ac:chgData name="Paula Vazquez Valero" userId="80a35f83-ba07-4c48-bd51-9a1b0a985f54" providerId="ADAL" clId="{0FC45C40-8BA8-472A-9A02-BA63BCB6079C}" dt="2023-02-03T13:24:47.880" v="1857" actId="478"/>
          <ac:picMkLst>
            <pc:docMk/>
            <pc:sldMk cId="3799907507" sldId="924"/>
            <ac:picMk id="167" creationId="{589F679C-692A-46E5-BF13-03F85FC53316}"/>
          </ac:picMkLst>
        </pc:picChg>
        <pc:picChg chg="del">
          <ac:chgData name="Paula Vazquez Valero" userId="80a35f83-ba07-4c48-bd51-9a1b0a985f54" providerId="ADAL" clId="{0FC45C40-8BA8-472A-9A02-BA63BCB6079C}" dt="2023-02-03T13:24:47.880" v="1857" actId="478"/>
          <ac:picMkLst>
            <pc:docMk/>
            <pc:sldMk cId="3799907507" sldId="924"/>
            <ac:picMk id="170" creationId="{9F017688-BCD6-4EA2-9817-BE97C225F616}"/>
          </ac:picMkLst>
        </pc:picChg>
      </pc:sldChg>
      <pc:sldChg chg="addSp modSp add del mod">
        <pc:chgData name="Paula Vazquez Valero" userId="80a35f83-ba07-4c48-bd51-9a1b0a985f54" providerId="ADAL" clId="{0FC45C40-8BA8-472A-9A02-BA63BCB6079C}" dt="2023-02-03T14:54:20.335" v="3753" actId="1076"/>
        <pc:sldMkLst>
          <pc:docMk/>
          <pc:sldMk cId="1173975480" sldId="925"/>
        </pc:sldMkLst>
        <pc:spChg chg="add mod">
          <ac:chgData name="Paula Vazquez Valero" userId="80a35f83-ba07-4c48-bd51-9a1b0a985f54" providerId="ADAL" clId="{0FC45C40-8BA8-472A-9A02-BA63BCB6079C}" dt="2023-02-03T14:54:20.335" v="3753" actId="1076"/>
          <ac:spMkLst>
            <pc:docMk/>
            <pc:sldMk cId="1173975480" sldId="925"/>
            <ac:spMk id="4" creationId="{20B91DD5-B0F0-58AD-A328-3F6FD4350E9F}"/>
          </ac:spMkLst>
        </pc:spChg>
      </pc:sldChg>
      <pc:sldChg chg="addSp delSp modSp new del mod ord modNotesTx">
        <pc:chgData name="Paula Vazquez Valero" userId="80a35f83-ba07-4c48-bd51-9a1b0a985f54" providerId="ADAL" clId="{0FC45C40-8BA8-472A-9A02-BA63BCB6079C}" dt="2023-02-03T14:44:45.246" v="3282" actId="47"/>
        <pc:sldMkLst>
          <pc:docMk/>
          <pc:sldMk cId="949851808" sldId="926"/>
        </pc:sldMkLst>
        <pc:picChg chg="add del mod">
          <ac:chgData name="Paula Vazquez Valero" userId="80a35f83-ba07-4c48-bd51-9a1b0a985f54" providerId="ADAL" clId="{0FC45C40-8BA8-472A-9A02-BA63BCB6079C}" dt="2023-02-03T13:45:05.281" v="2199" actId="21"/>
          <ac:picMkLst>
            <pc:docMk/>
            <pc:sldMk cId="949851808" sldId="926"/>
            <ac:picMk id="5" creationId="{960A7137-2038-B925-9386-578F39A0C2F0}"/>
          </ac:picMkLst>
        </pc:picChg>
      </pc:sldChg>
      <pc:sldChg chg="add del">
        <pc:chgData name="Paula Vazquez Valero" userId="80a35f83-ba07-4c48-bd51-9a1b0a985f54" providerId="ADAL" clId="{0FC45C40-8BA8-472A-9A02-BA63BCB6079C}" dt="2023-02-03T13:41:12.875" v="2192" actId="47"/>
        <pc:sldMkLst>
          <pc:docMk/>
          <pc:sldMk cId="3059019735" sldId="966"/>
        </pc:sldMkLst>
      </pc:sldChg>
      <pc:sldChg chg="addSp delSp modSp add mod ord delAnim modAnim modNotesTx">
        <pc:chgData name="Paula Vazquez Valero" userId="80a35f83-ba07-4c48-bd51-9a1b0a985f54" providerId="ADAL" clId="{0FC45C40-8BA8-472A-9A02-BA63BCB6079C}" dt="2023-02-03T13:40:32.776" v="2189"/>
        <pc:sldMkLst>
          <pc:docMk/>
          <pc:sldMk cId="3517859137" sldId="967"/>
        </pc:sldMkLst>
        <pc:spChg chg="mod">
          <ac:chgData name="Paula Vazquez Valero" userId="80a35f83-ba07-4c48-bd51-9a1b0a985f54" providerId="ADAL" clId="{0FC45C40-8BA8-472A-9A02-BA63BCB6079C}" dt="2023-02-03T13:11:01.959" v="1244" actId="20577"/>
          <ac:spMkLst>
            <pc:docMk/>
            <pc:sldMk cId="3517859137" sldId="967"/>
            <ac:spMk id="2" creationId="{D974A6DC-187E-4C4A-92B8-4D8EDD2BB1DF}"/>
          </ac:spMkLst>
        </pc:spChg>
        <pc:spChg chg="add del mod">
          <ac:chgData name="Paula Vazquez Valero" userId="80a35f83-ba07-4c48-bd51-9a1b0a985f54" providerId="ADAL" clId="{0FC45C40-8BA8-472A-9A02-BA63BCB6079C}" dt="2023-02-03T13:16:33.652" v="1491" actId="478"/>
          <ac:spMkLst>
            <pc:docMk/>
            <pc:sldMk cId="3517859137" sldId="967"/>
            <ac:spMk id="5" creationId="{487BEC12-A1CC-93A4-4C96-EBCE346B5A53}"/>
          </ac:spMkLst>
        </pc:spChg>
        <pc:spChg chg="add mod">
          <ac:chgData name="Paula Vazquez Valero" userId="80a35f83-ba07-4c48-bd51-9a1b0a985f54" providerId="ADAL" clId="{0FC45C40-8BA8-472A-9A02-BA63BCB6079C}" dt="2023-02-03T13:18:35.021" v="1612" actId="1038"/>
          <ac:spMkLst>
            <pc:docMk/>
            <pc:sldMk cId="3517859137" sldId="967"/>
            <ac:spMk id="6" creationId="{DAE952F4-5E02-248B-F4BF-CA09333D07BE}"/>
          </ac:spMkLst>
        </pc:spChg>
        <pc:spChg chg="add mod">
          <ac:chgData name="Paula Vazquez Valero" userId="80a35f83-ba07-4c48-bd51-9a1b0a985f54" providerId="ADAL" clId="{0FC45C40-8BA8-472A-9A02-BA63BCB6079C}" dt="2023-02-03T13:18:08.133" v="1593" actId="1036"/>
          <ac:spMkLst>
            <pc:docMk/>
            <pc:sldMk cId="3517859137" sldId="967"/>
            <ac:spMk id="7" creationId="{DB08B38E-3C0B-2DAE-690B-6DA4E53349F6}"/>
          </ac:spMkLst>
        </pc:spChg>
        <pc:spChg chg="mod">
          <ac:chgData name="Paula Vazquez Valero" userId="80a35f83-ba07-4c48-bd51-9a1b0a985f54" providerId="ADAL" clId="{0FC45C40-8BA8-472A-9A02-BA63BCB6079C}" dt="2023-02-03T13:18:19" v="1607" actId="20577"/>
          <ac:spMkLst>
            <pc:docMk/>
            <pc:sldMk cId="3517859137" sldId="967"/>
            <ac:spMk id="22" creationId="{E2782AE1-3778-4DB3-BED0-E1D51CF4E9C9}"/>
          </ac:spMkLst>
        </pc:spChg>
        <pc:spChg chg="mod">
          <ac:chgData name="Paula Vazquez Valero" userId="80a35f83-ba07-4c48-bd51-9a1b0a985f54" providerId="ADAL" clId="{0FC45C40-8BA8-472A-9A02-BA63BCB6079C}" dt="2023-02-03T13:18:08.133" v="1593" actId="1036"/>
          <ac:spMkLst>
            <pc:docMk/>
            <pc:sldMk cId="3517859137" sldId="967"/>
            <ac:spMk id="27" creationId="{CE290600-D3AE-4EBF-95AE-9AB73134AD93}"/>
          </ac:spMkLst>
        </pc:spChg>
        <pc:spChg chg="del">
          <ac:chgData name="Paula Vazquez Valero" userId="80a35f83-ba07-4c48-bd51-9a1b0a985f54" providerId="ADAL" clId="{0FC45C40-8BA8-472A-9A02-BA63BCB6079C}" dt="2023-02-03T13:12:43.409" v="1310" actId="478"/>
          <ac:spMkLst>
            <pc:docMk/>
            <pc:sldMk cId="3517859137" sldId="967"/>
            <ac:spMk id="30" creationId="{72A09AB9-6F40-42CE-9BB8-18789340A8D8}"/>
          </ac:spMkLst>
        </pc:spChg>
        <pc:spChg chg="del">
          <ac:chgData name="Paula Vazquez Valero" userId="80a35f83-ba07-4c48-bd51-9a1b0a985f54" providerId="ADAL" clId="{0FC45C40-8BA8-472A-9A02-BA63BCB6079C}" dt="2023-02-03T13:12:41.737" v="1309" actId="478"/>
          <ac:spMkLst>
            <pc:docMk/>
            <pc:sldMk cId="3517859137" sldId="967"/>
            <ac:spMk id="31" creationId="{EE3CE7C2-3C1F-4FEF-9F02-D5558E8FC36E}"/>
          </ac:spMkLst>
        </pc:spChg>
        <pc:spChg chg="del">
          <ac:chgData name="Paula Vazquez Valero" userId="80a35f83-ba07-4c48-bd51-9a1b0a985f54" providerId="ADAL" clId="{0FC45C40-8BA8-472A-9A02-BA63BCB6079C}" dt="2023-02-03T13:12:41.737" v="1309" actId="478"/>
          <ac:spMkLst>
            <pc:docMk/>
            <pc:sldMk cId="3517859137" sldId="967"/>
            <ac:spMk id="35" creationId="{4E560043-ACE1-4670-BEB1-F0C6D14354B7}"/>
          </ac:spMkLst>
        </pc:spChg>
        <pc:spChg chg="mod ord">
          <ac:chgData name="Paula Vazquez Valero" userId="80a35f83-ba07-4c48-bd51-9a1b0a985f54" providerId="ADAL" clId="{0FC45C40-8BA8-472A-9A02-BA63BCB6079C}" dt="2023-02-03T13:18:08.133" v="1593" actId="1036"/>
          <ac:spMkLst>
            <pc:docMk/>
            <pc:sldMk cId="3517859137" sldId="967"/>
            <ac:spMk id="36" creationId="{04D379B9-DC17-8E9F-7A1B-9C23FC5FD5AC}"/>
          </ac:spMkLst>
        </pc:spChg>
        <pc:spChg chg="mod">
          <ac:chgData name="Paula Vazquez Valero" userId="80a35f83-ba07-4c48-bd51-9a1b0a985f54" providerId="ADAL" clId="{0FC45C40-8BA8-472A-9A02-BA63BCB6079C}" dt="2023-02-03T13:18:08.133" v="1593" actId="1036"/>
          <ac:spMkLst>
            <pc:docMk/>
            <pc:sldMk cId="3517859137" sldId="967"/>
            <ac:spMk id="39" creationId="{C9ACE412-3AE9-79A9-4279-4273F92DBB95}"/>
          </ac:spMkLst>
        </pc:spChg>
        <pc:spChg chg="mod">
          <ac:chgData name="Paula Vazquez Valero" userId="80a35f83-ba07-4c48-bd51-9a1b0a985f54" providerId="ADAL" clId="{0FC45C40-8BA8-472A-9A02-BA63BCB6079C}" dt="2023-02-03T13:18:08.133" v="1593" actId="1036"/>
          <ac:spMkLst>
            <pc:docMk/>
            <pc:sldMk cId="3517859137" sldId="967"/>
            <ac:spMk id="40" creationId="{1B6429B7-BBB1-AC9C-C501-D6984C8CB818}"/>
          </ac:spMkLst>
        </pc:spChg>
        <pc:spChg chg="mod ord">
          <ac:chgData name="Paula Vazquez Valero" userId="80a35f83-ba07-4c48-bd51-9a1b0a985f54" providerId="ADAL" clId="{0FC45C40-8BA8-472A-9A02-BA63BCB6079C}" dt="2023-02-03T13:18:08.133" v="1593" actId="1036"/>
          <ac:spMkLst>
            <pc:docMk/>
            <pc:sldMk cId="3517859137" sldId="967"/>
            <ac:spMk id="43" creationId="{31DA3476-6709-C797-902E-D7CAB4EF5C69}"/>
          </ac:spMkLst>
        </pc:spChg>
        <pc:spChg chg="mod">
          <ac:chgData name="Paula Vazquez Valero" userId="80a35f83-ba07-4c48-bd51-9a1b0a985f54" providerId="ADAL" clId="{0FC45C40-8BA8-472A-9A02-BA63BCB6079C}" dt="2023-02-03T13:18:08.133" v="1593" actId="1036"/>
          <ac:spMkLst>
            <pc:docMk/>
            <pc:sldMk cId="3517859137" sldId="967"/>
            <ac:spMk id="45" creationId="{F9197E3D-8B42-4E58-B79B-529D69AD5F35}"/>
          </ac:spMkLst>
        </pc:spChg>
        <pc:spChg chg="mod">
          <ac:chgData name="Paula Vazquez Valero" userId="80a35f83-ba07-4c48-bd51-9a1b0a985f54" providerId="ADAL" clId="{0FC45C40-8BA8-472A-9A02-BA63BCB6079C}" dt="2023-02-03T13:18:08.133" v="1593" actId="1036"/>
          <ac:spMkLst>
            <pc:docMk/>
            <pc:sldMk cId="3517859137" sldId="967"/>
            <ac:spMk id="46" creationId="{C39D932F-2879-4C25-89C0-650D17C57248}"/>
          </ac:spMkLst>
        </pc:spChg>
        <pc:spChg chg="mod">
          <ac:chgData name="Paula Vazquez Valero" userId="80a35f83-ba07-4c48-bd51-9a1b0a985f54" providerId="ADAL" clId="{0FC45C40-8BA8-472A-9A02-BA63BCB6079C}" dt="2023-02-03T13:18:08.133" v="1593" actId="1036"/>
          <ac:spMkLst>
            <pc:docMk/>
            <pc:sldMk cId="3517859137" sldId="967"/>
            <ac:spMk id="47" creationId="{81123BB3-71D3-4A42-81A1-3E07F013F56D}"/>
          </ac:spMkLst>
        </pc:spChg>
        <pc:spChg chg="mod">
          <ac:chgData name="Paula Vazquez Valero" userId="80a35f83-ba07-4c48-bd51-9a1b0a985f54" providerId="ADAL" clId="{0FC45C40-8BA8-472A-9A02-BA63BCB6079C}" dt="2023-02-03T13:18:08.133" v="1593" actId="1036"/>
          <ac:spMkLst>
            <pc:docMk/>
            <pc:sldMk cId="3517859137" sldId="967"/>
            <ac:spMk id="48" creationId="{899D9974-EF1C-B6B2-0640-82D873CA7689}"/>
          </ac:spMkLst>
        </pc:spChg>
        <pc:spChg chg="mod">
          <ac:chgData name="Paula Vazquez Valero" userId="80a35f83-ba07-4c48-bd51-9a1b0a985f54" providerId="ADAL" clId="{0FC45C40-8BA8-472A-9A02-BA63BCB6079C}" dt="2023-02-03T13:18:08.133" v="1593" actId="1036"/>
          <ac:spMkLst>
            <pc:docMk/>
            <pc:sldMk cId="3517859137" sldId="967"/>
            <ac:spMk id="53" creationId="{3336232C-DB82-43BD-B8E4-F9D1C659D698}"/>
          </ac:spMkLst>
        </pc:spChg>
        <pc:spChg chg="mod">
          <ac:chgData name="Paula Vazquez Valero" userId="80a35f83-ba07-4c48-bd51-9a1b0a985f54" providerId="ADAL" clId="{0FC45C40-8BA8-472A-9A02-BA63BCB6079C}" dt="2023-02-03T13:18:08.133" v="1593" actId="1036"/>
          <ac:spMkLst>
            <pc:docMk/>
            <pc:sldMk cId="3517859137" sldId="967"/>
            <ac:spMk id="54" creationId="{43D6AFAD-0A99-4ACD-900E-814DEE760071}"/>
          </ac:spMkLst>
        </pc:spChg>
        <pc:spChg chg="mod">
          <ac:chgData name="Paula Vazquez Valero" userId="80a35f83-ba07-4c48-bd51-9a1b0a985f54" providerId="ADAL" clId="{0FC45C40-8BA8-472A-9A02-BA63BCB6079C}" dt="2023-02-03T13:18:08.133" v="1593" actId="1036"/>
          <ac:spMkLst>
            <pc:docMk/>
            <pc:sldMk cId="3517859137" sldId="967"/>
            <ac:spMk id="55" creationId="{195B5668-2BE4-41F6-B788-769FB43F40BB}"/>
          </ac:spMkLst>
        </pc:spChg>
        <pc:spChg chg="mod">
          <ac:chgData name="Paula Vazquez Valero" userId="80a35f83-ba07-4c48-bd51-9a1b0a985f54" providerId="ADAL" clId="{0FC45C40-8BA8-472A-9A02-BA63BCB6079C}" dt="2023-02-03T13:18:08.133" v="1593" actId="1036"/>
          <ac:spMkLst>
            <pc:docMk/>
            <pc:sldMk cId="3517859137" sldId="967"/>
            <ac:spMk id="56" creationId="{684BF0FD-C9B5-44D5-848A-0B3BA084D97C}"/>
          </ac:spMkLst>
        </pc:spChg>
        <pc:spChg chg="mod">
          <ac:chgData name="Paula Vazquez Valero" userId="80a35f83-ba07-4c48-bd51-9a1b0a985f54" providerId="ADAL" clId="{0FC45C40-8BA8-472A-9A02-BA63BCB6079C}" dt="2023-02-03T13:18:02.864" v="1582" actId="14100"/>
          <ac:spMkLst>
            <pc:docMk/>
            <pc:sldMk cId="3517859137" sldId="967"/>
            <ac:spMk id="59" creationId="{729DFC6E-84D1-40CC-AE23-809BC083DD02}"/>
          </ac:spMkLst>
        </pc:spChg>
        <pc:spChg chg="del">
          <ac:chgData name="Paula Vazquez Valero" userId="80a35f83-ba07-4c48-bd51-9a1b0a985f54" providerId="ADAL" clId="{0FC45C40-8BA8-472A-9A02-BA63BCB6079C}" dt="2023-02-03T13:12:41.737" v="1309" actId="478"/>
          <ac:spMkLst>
            <pc:docMk/>
            <pc:sldMk cId="3517859137" sldId="967"/>
            <ac:spMk id="62" creationId="{21CC2B1A-F36F-90A6-AD05-60C1AAE7CCB9}"/>
          </ac:spMkLst>
        </pc:spChg>
        <pc:cxnChg chg="del">
          <ac:chgData name="Paula Vazquez Valero" userId="80a35f83-ba07-4c48-bd51-9a1b0a985f54" providerId="ADAL" clId="{0FC45C40-8BA8-472A-9A02-BA63BCB6079C}" dt="2023-02-03T13:12:41.737" v="1309" actId="478"/>
          <ac:cxnSpMkLst>
            <pc:docMk/>
            <pc:sldMk cId="3517859137" sldId="967"/>
            <ac:cxnSpMk id="28" creationId="{27E46129-3A16-4570-9F64-E7A7D28ACF67}"/>
          </ac:cxnSpMkLst>
        </pc:cxnChg>
        <pc:cxnChg chg="mod">
          <ac:chgData name="Paula Vazquez Valero" userId="80a35f83-ba07-4c48-bd51-9a1b0a985f54" providerId="ADAL" clId="{0FC45C40-8BA8-472A-9A02-BA63BCB6079C}" dt="2023-02-03T13:18:08.133" v="1593" actId="1036"/>
          <ac:cxnSpMkLst>
            <pc:docMk/>
            <pc:sldMk cId="3517859137" sldId="967"/>
            <ac:cxnSpMk id="44" creationId="{9E8ACFE5-A392-40FB-81D3-4FA7951491EC}"/>
          </ac:cxnSpMkLst>
        </pc:cxnChg>
        <pc:cxnChg chg="mod">
          <ac:chgData name="Paula Vazquez Valero" userId="80a35f83-ba07-4c48-bd51-9a1b0a985f54" providerId="ADAL" clId="{0FC45C40-8BA8-472A-9A02-BA63BCB6079C}" dt="2023-02-03T13:18:08.133" v="1593" actId="1036"/>
          <ac:cxnSpMkLst>
            <pc:docMk/>
            <pc:sldMk cId="3517859137" sldId="967"/>
            <ac:cxnSpMk id="52" creationId="{65ACD2EC-4839-4BE1-82C9-7EA3FC9DD5D6}"/>
          </ac:cxnSpMkLst>
        </pc:cxnChg>
      </pc:sldChg>
      <pc:sldChg chg="add del">
        <pc:chgData name="Paula Vazquez Valero" userId="80a35f83-ba07-4c48-bd51-9a1b0a985f54" providerId="ADAL" clId="{0FC45C40-8BA8-472A-9A02-BA63BCB6079C}" dt="2023-02-03T13:41:14.098" v="2193" actId="47"/>
        <pc:sldMkLst>
          <pc:docMk/>
          <pc:sldMk cId="3825666247" sldId="968"/>
        </pc:sldMkLst>
      </pc:sldChg>
      <pc:sldChg chg="modSp add ord">
        <pc:chgData name="Paula Vazquez Valero" userId="80a35f83-ba07-4c48-bd51-9a1b0a985f54" providerId="ADAL" clId="{0FC45C40-8BA8-472A-9A02-BA63BCB6079C}" dt="2023-02-03T14:54:06.918" v="3738" actId="20577"/>
        <pc:sldMkLst>
          <pc:docMk/>
          <pc:sldMk cId="2036514529" sldId="969"/>
        </pc:sldMkLst>
        <pc:spChg chg="mod">
          <ac:chgData name="Paula Vazquez Valero" userId="80a35f83-ba07-4c48-bd51-9a1b0a985f54" providerId="ADAL" clId="{0FC45C40-8BA8-472A-9A02-BA63BCB6079C}" dt="2023-02-03T14:53:37.206" v="3674" actId="20577"/>
          <ac:spMkLst>
            <pc:docMk/>
            <pc:sldMk cId="2036514529" sldId="969"/>
            <ac:spMk id="43" creationId="{3CC61A1A-6F95-4589-95E8-F7BF12DD0F51}"/>
          </ac:spMkLst>
        </pc:spChg>
        <pc:spChg chg="mod">
          <ac:chgData name="Paula Vazquez Valero" userId="80a35f83-ba07-4c48-bd51-9a1b0a985f54" providerId="ADAL" clId="{0FC45C40-8BA8-472A-9A02-BA63BCB6079C}" dt="2023-02-03T14:53:39.140" v="3680" actId="20577"/>
          <ac:spMkLst>
            <pc:docMk/>
            <pc:sldMk cId="2036514529" sldId="969"/>
            <ac:spMk id="58" creationId="{4F4EFA3E-1424-4BAF-8C88-1C63BACFA3F8}"/>
          </ac:spMkLst>
        </pc:spChg>
        <pc:spChg chg="mod">
          <ac:chgData name="Paula Vazquez Valero" userId="80a35f83-ba07-4c48-bd51-9a1b0a985f54" providerId="ADAL" clId="{0FC45C40-8BA8-472A-9A02-BA63BCB6079C}" dt="2023-02-03T14:53:56.378" v="3703" actId="20577"/>
          <ac:spMkLst>
            <pc:docMk/>
            <pc:sldMk cId="2036514529" sldId="969"/>
            <ac:spMk id="68" creationId="{88FCD523-92BD-4E0C-9265-D5492FD044BD}"/>
          </ac:spMkLst>
        </pc:spChg>
        <pc:spChg chg="mod">
          <ac:chgData name="Paula Vazquez Valero" userId="80a35f83-ba07-4c48-bd51-9a1b0a985f54" providerId="ADAL" clId="{0FC45C40-8BA8-472A-9A02-BA63BCB6079C}" dt="2023-02-03T14:54:02.788" v="3720" actId="20577"/>
          <ac:spMkLst>
            <pc:docMk/>
            <pc:sldMk cId="2036514529" sldId="969"/>
            <ac:spMk id="69" creationId="{77F43B34-AADE-41A1-A6D1-11C6382C2634}"/>
          </ac:spMkLst>
        </pc:spChg>
        <pc:spChg chg="mod">
          <ac:chgData name="Paula Vazquez Valero" userId="80a35f83-ba07-4c48-bd51-9a1b0a985f54" providerId="ADAL" clId="{0FC45C40-8BA8-472A-9A02-BA63BCB6079C}" dt="2023-02-03T14:53:59.527" v="3704"/>
          <ac:spMkLst>
            <pc:docMk/>
            <pc:sldMk cId="2036514529" sldId="969"/>
            <ac:spMk id="73" creationId="{46F9F265-F810-48EC-9E0C-7003BE176245}"/>
          </ac:spMkLst>
        </pc:spChg>
        <pc:spChg chg="mod">
          <ac:chgData name="Paula Vazquez Valero" userId="80a35f83-ba07-4c48-bd51-9a1b0a985f54" providerId="ADAL" clId="{0FC45C40-8BA8-472A-9A02-BA63BCB6079C}" dt="2023-02-03T14:54:06.918" v="3738" actId="20577"/>
          <ac:spMkLst>
            <pc:docMk/>
            <pc:sldMk cId="2036514529" sldId="969"/>
            <ac:spMk id="74" creationId="{48343563-4E0B-45AF-98FE-3C8CDA219D46}"/>
          </ac:spMkLst>
        </pc:spChg>
      </pc:sldChg>
      <pc:sldChg chg="new del">
        <pc:chgData name="Paula Vazquez Valero" userId="80a35f83-ba07-4c48-bd51-9a1b0a985f54" providerId="ADAL" clId="{0FC45C40-8BA8-472A-9A02-BA63BCB6079C}" dt="2023-02-03T13:05:12.532" v="1203" actId="47"/>
        <pc:sldMkLst>
          <pc:docMk/>
          <pc:sldMk cId="2355201911" sldId="969"/>
        </pc:sldMkLst>
      </pc:sldChg>
      <pc:sldChg chg="modSp add del mod ord">
        <pc:chgData name="Paula Vazquez Valero" userId="80a35f83-ba07-4c48-bd51-9a1b0a985f54" providerId="ADAL" clId="{0FC45C40-8BA8-472A-9A02-BA63BCB6079C}" dt="2023-02-03T13:04:51.368" v="1179" actId="47"/>
        <pc:sldMkLst>
          <pc:docMk/>
          <pc:sldMk cId="409396037" sldId="970"/>
        </pc:sldMkLst>
        <pc:spChg chg="mod">
          <ac:chgData name="Paula Vazquez Valero" userId="80a35f83-ba07-4c48-bd51-9a1b0a985f54" providerId="ADAL" clId="{0FC45C40-8BA8-472A-9A02-BA63BCB6079C}" dt="2023-02-03T12:56:51.918" v="981" actId="1076"/>
          <ac:spMkLst>
            <pc:docMk/>
            <pc:sldMk cId="409396037" sldId="970"/>
            <ac:spMk id="25" creationId="{FA4785AF-069D-48F7-9666-A82C6C5828C5}"/>
          </ac:spMkLst>
        </pc:spChg>
        <pc:spChg chg="mod">
          <ac:chgData name="Paula Vazquez Valero" userId="80a35f83-ba07-4c48-bd51-9a1b0a985f54" providerId="ADAL" clId="{0FC45C40-8BA8-472A-9A02-BA63BCB6079C}" dt="2023-02-03T12:56:54.175" v="982" actId="1076"/>
          <ac:spMkLst>
            <pc:docMk/>
            <pc:sldMk cId="409396037" sldId="970"/>
            <ac:spMk id="28" creationId="{77232645-AA0D-49A8-8942-AB221F5B6BD3}"/>
          </ac:spMkLst>
        </pc:spChg>
        <pc:picChg chg="mod">
          <ac:chgData name="Paula Vazquez Valero" userId="80a35f83-ba07-4c48-bd51-9a1b0a985f54" providerId="ADAL" clId="{0FC45C40-8BA8-472A-9A02-BA63BCB6079C}" dt="2023-02-03T12:56:48.615" v="980" actId="1076"/>
          <ac:picMkLst>
            <pc:docMk/>
            <pc:sldMk cId="409396037" sldId="970"/>
            <ac:picMk id="2052" creationId="{22331E04-1698-C4A2-57BE-FEBEC6CFD7F3}"/>
          </ac:picMkLst>
        </pc:picChg>
      </pc:sldChg>
      <pc:sldChg chg="addSp delSp modSp add mod delAnim modAnim">
        <pc:chgData name="Paula Vazquez Valero" userId="80a35f83-ba07-4c48-bd51-9a1b0a985f54" providerId="ADAL" clId="{0FC45C40-8BA8-472A-9A02-BA63BCB6079C}" dt="2023-02-03T14:53:13.871" v="3661" actId="1035"/>
        <pc:sldMkLst>
          <pc:docMk/>
          <pc:sldMk cId="1814397025" sldId="970"/>
        </pc:sldMkLst>
        <pc:spChg chg="add mod">
          <ac:chgData name="Paula Vazquez Valero" userId="80a35f83-ba07-4c48-bd51-9a1b0a985f54" providerId="ADAL" clId="{0FC45C40-8BA8-472A-9A02-BA63BCB6079C}" dt="2023-02-03T13:28:08.431" v="1877" actId="14100"/>
          <ac:spMkLst>
            <pc:docMk/>
            <pc:sldMk cId="1814397025" sldId="970"/>
            <ac:spMk id="3" creationId="{CA8C0434-2366-0078-E529-BA434C04927A}"/>
          </ac:spMkLst>
        </pc:spChg>
        <pc:spChg chg="add del mod">
          <ac:chgData name="Paula Vazquez Valero" userId="80a35f83-ba07-4c48-bd51-9a1b0a985f54" providerId="ADAL" clId="{0FC45C40-8BA8-472A-9A02-BA63BCB6079C}" dt="2023-02-03T13:33:53.851" v="1999"/>
          <ac:spMkLst>
            <pc:docMk/>
            <pc:sldMk cId="1814397025" sldId="970"/>
            <ac:spMk id="5" creationId="{3CB33747-4471-907C-D9EA-1E4BF97C6400}"/>
          </ac:spMkLst>
        </pc:spChg>
        <pc:spChg chg="add del mod">
          <ac:chgData name="Paula Vazquez Valero" userId="80a35f83-ba07-4c48-bd51-9a1b0a985f54" providerId="ADAL" clId="{0FC45C40-8BA8-472A-9A02-BA63BCB6079C}" dt="2023-02-03T13:33:53.851" v="1999"/>
          <ac:spMkLst>
            <pc:docMk/>
            <pc:sldMk cId="1814397025" sldId="970"/>
            <ac:spMk id="6" creationId="{10EAD70D-BFA4-098A-5B14-32382D85B7DB}"/>
          </ac:spMkLst>
        </pc:spChg>
        <pc:spChg chg="add del mod">
          <ac:chgData name="Paula Vazquez Valero" userId="80a35f83-ba07-4c48-bd51-9a1b0a985f54" providerId="ADAL" clId="{0FC45C40-8BA8-472A-9A02-BA63BCB6079C}" dt="2023-02-03T13:34:43.135" v="2040"/>
          <ac:spMkLst>
            <pc:docMk/>
            <pc:sldMk cId="1814397025" sldId="970"/>
            <ac:spMk id="7" creationId="{AA7333AD-601A-9DD8-BBD1-C2C5928BBE7D}"/>
          </ac:spMkLst>
        </pc:spChg>
        <pc:spChg chg="add del mod">
          <ac:chgData name="Paula Vazquez Valero" userId="80a35f83-ba07-4c48-bd51-9a1b0a985f54" providerId="ADAL" clId="{0FC45C40-8BA8-472A-9A02-BA63BCB6079C}" dt="2023-02-03T13:34:43.135" v="2040"/>
          <ac:spMkLst>
            <pc:docMk/>
            <pc:sldMk cId="1814397025" sldId="970"/>
            <ac:spMk id="8" creationId="{E47ACB06-AFA4-00F8-F8F1-17AD9E0DA1AB}"/>
          </ac:spMkLst>
        </pc:spChg>
        <pc:spChg chg="add mod">
          <ac:chgData name="Paula Vazquez Valero" userId="80a35f83-ba07-4c48-bd51-9a1b0a985f54" providerId="ADAL" clId="{0FC45C40-8BA8-472A-9A02-BA63BCB6079C}" dt="2023-02-03T14:52:46.337" v="3649" actId="1037"/>
          <ac:spMkLst>
            <pc:docMk/>
            <pc:sldMk cId="1814397025" sldId="970"/>
            <ac:spMk id="9" creationId="{BEFB9A46-83DD-4930-D806-F8736707A223}"/>
          </ac:spMkLst>
        </pc:spChg>
        <pc:spChg chg="add mod ord">
          <ac:chgData name="Paula Vazquez Valero" userId="80a35f83-ba07-4c48-bd51-9a1b0a985f54" providerId="ADAL" clId="{0FC45C40-8BA8-472A-9A02-BA63BCB6079C}" dt="2023-02-03T14:52:46.337" v="3649" actId="1037"/>
          <ac:spMkLst>
            <pc:docMk/>
            <pc:sldMk cId="1814397025" sldId="970"/>
            <ac:spMk id="10" creationId="{4A707FC7-49C0-313E-1E72-C40E22B5CAD0}"/>
          </ac:spMkLst>
        </pc:spChg>
        <pc:spChg chg="add mod">
          <ac:chgData name="Paula Vazquez Valero" userId="80a35f83-ba07-4c48-bd51-9a1b0a985f54" providerId="ADAL" clId="{0FC45C40-8BA8-472A-9A02-BA63BCB6079C}" dt="2023-02-03T14:52:49.195" v="3650" actId="1076"/>
          <ac:spMkLst>
            <pc:docMk/>
            <pc:sldMk cId="1814397025" sldId="970"/>
            <ac:spMk id="12" creationId="{001FCB0A-F409-1DB2-041C-5DBC4B364501}"/>
          </ac:spMkLst>
        </pc:spChg>
        <pc:spChg chg="add mod">
          <ac:chgData name="Paula Vazquez Valero" userId="80a35f83-ba07-4c48-bd51-9a1b0a985f54" providerId="ADAL" clId="{0FC45C40-8BA8-472A-9A02-BA63BCB6079C}" dt="2023-02-03T14:52:52.931" v="3652" actId="1076"/>
          <ac:spMkLst>
            <pc:docMk/>
            <pc:sldMk cId="1814397025" sldId="970"/>
            <ac:spMk id="13" creationId="{573DC765-B765-C9BD-E788-7FDDAFBB3A46}"/>
          </ac:spMkLst>
        </pc:spChg>
        <pc:spChg chg="mod">
          <ac:chgData name="Paula Vazquez Valero" userId="80a35f83-ba07-4c48-bd51-9a1b0a985f54" providerId="ADAL" clId="{0FC45C40-8BA8-472A-9A02-BA63BCB6079C}" dt="2023-02-03T14:53:13.871" v="3661" actId="1035"/>
          <ac:spMkLst>
            <pc:docMk/>
            <pc:sldMk cId="1814397025" sldId="970"/>
            <ac:spMk id="24" creationId="{AD2AEA52-278C-45D8-9A99-80CC149230D3}"/>
          </ac:spMkLst>
        </pc:spChg>
        <pc:spChg chg="del">
          <ac:chgData name="Paula Vazquez Valero" userId="80a35f83-ba07-4c48-bd51-9a1b0a985f54" providerId="ADAL" clId="{0FC45C40-8BA8-472A-9A02-BA63BCB6079C}" dt="2023-02-03T13:27:54.368" v="1863" actId="478"/>
          <ac:spMkLst>
            <pc:docMk/>
            <pc:sldMk cId="1814397025" sldId="970"/>
            <ac:spMk id="38" creationId="{ECB156E2-C61E-4B03-A899-B61232131771}"/>
          </ac:spMkLst>
        </pc:spChg>
        <pc:spChg chg="del">
          <ac:chgData name="Paula Vazquez Valero" userId="80a35f83-ba07-4c48-bd51-9a1b0a985f54" providerId="ADAL" clId="{0FC45C40-8BA8-472A-9A02-BA63BCB6079C}" dt="2023-02-03T13:27:53.412" v="1862" actId="478"/>
          <ac:spMkLst>
            <pc:docMk/>
            <pc:sldMk cId="1814397025" sldId="970"/>
            <ac:spMk id="39" creationId="{67B6E80F-17B0-4A0B-9BA0-D2C1B2108BB5}"/>
          </ac:spMkLst>
        </pc:spChg>
        <pc:spChg chg="mod">
          <ac:chgData name="Paula Vazquez Valero" userId="80a35f83-ba07-4c48-bd51-9a1b0a985f54" providerId="ADAL" clId="{0FC45C40-8BA8-472A-9A02-BA63BCB6079C}" dt="2023-02-03T13:37:18.128" v="2151" actId="1076"/>
          <ac:spMkLst>
            <pc:docMk/>
            <pc:sldMk cId="1814397025" sldId="970"/>
            <ac:spMk id="41" creationId="{AEEF196D-F30D-486B-87C9-01B4A0EB81AC}"/>
          </ac:spMkLst>
        </pc:spChg>
        <pc:spChg chg="mod">
          <ac:chgData name="Paula Vazquez Valero" userId="80a35f83-ba07-4c48-bd51-9a1b0a985f54" providerId="ADAL" clId="{0FC45C40-8BA8-472A-9A02-BA63BCB6079C}" dt="2023-02-03T14:52:34.350" v="3636" actId="1038"/>
          <ac:spMkLst>
            <pc:docMk/>
            <pc:sldMk cId="1814397025" sldId="970"/>
            <ac:spMk id="134" creationId="{19780BCA-F8CA-4102-9BDE-8D0FBAD1419F}"/>
          </ac:spMkLst>
        </pc:spChg>
        <pc:spChg chg="mod">
          <ac:chgData name="Paula Vazquez Valero" userId="80a35f83-ba07-4c48-bd51-9a1b0a985f54" providerId="ADAL" clId="{0FC45C40-8BA8-472A-9A02-BA63BCB6079C}" dt="2023-02-03T14:52:37.151" v="3642" actId="1035"/>
          <ac:spMkLst>
            <pc:docMk/>
            <pc:sldMk cId="1814397025" sldId="970"/>
            <ac:spMk id="135" creationId="{62635A73-F4D4-45F4-A82E-B100900DA4FE}"/>
          </ac:spMkLst>
        </pc:spChg>
        <pc:spChg chg="mod">
          <ac:chgData name="Paula Vazquez Valero" userId="80a35f83-ba07-4c48-bd51-9a1b0a985f54" providerId="ADAL" clId="{0FC45C40-8BA8-472A-9A02-BA63BCB6079C}" dt="2023-02-03T13:35:15.085" v="2078" actId="1037"/>
          <ac:spMkLst>
            <pc:docMk/>
            <pc:sldMk cId="1814397025" sldId="970"/>
            <ac:spMk id="137" creationId="{2086FC7E-6355-4E91-9789-967E956D72CA}"/>
          </ac:spMkLst>
        </pc:spChg>
        <pc:spChg chg="mod">
          <ac:chgData name="Paula Vazquez Valero" userId="80a35f83-ba07-4c48-bd51-9a1b0a985f54" providerId="ADAL" clId="{0FC45C40-8BA8-472A-9A02-BA63BCB6079C}" dt="2023-02-03T14:52:50.999" v="3651" actId="1076"/>
          <ac:spMkLst>
            <pc:docMk/>
            <pc:sldMk cId="1814397025" sldId="970"/>
            <ac:spMk id="139" creationId="{A417773D-CE17-49FD-9166-C6B038F693E6}"/>
          </ac:spMkLst>
        </pc:spChg>
        <pc:spChg chg="del">
          <ac:chgData name="Paula Vazquez Valero" userId="80a35f83-ba07-4c48-bd51-9a1b0a985f54" providerId="ADAL" clId="{0FC45C40-8BA8-472A-9A02-BA63BCB6079C}" dt="2023-02-03T13:33:01.342" v="1992" actId="478"/>
          <ac:spMkLst>
            <pc:docMk/>
            <pc:sldMk cId="1814397025" sldId="970"/>
            <ac:spMk id="140" creationId="{BFE05120-D722-4C27-8A6D-2E96917171F8}"/>
          </ac:spMkLst>
        </pc:spChg>
        <pc:spChg chg="del">
          <ac:chgData name="Paula Vazquez Valero" userId="80a35f83-ba07-4c48-bd51-9a1b0a985f54" providerId="ADAL" clId="{0FC45C40-8BA8-472A-9A02-BA63BCB6079C}" dt="2023-02-03T13:33:01.342" v="1992" actId="478"/>
          <ac:spMkLst>
            <pc:docMk/>
            <pc:sldMk cId="1814397025" sldId="970"/>
            <ac:spMk id="141" creationId="{BE162594-15D9-48D1-9E76-563CF95633D1}"/>
          </ac:spMkLst>
        </pc:spChg>
        <pc:spChg chg="del">
          <ac:chgData name="Paula Vazquez Valero" userId="80a35f83-ba07-4c48-bd51-9a1b0a985f54" providerId="ADAL" clId="{0FC45C40-8BA8-472A-9A02-BA63BCB6079C}" dt="2023-02-03T13:33:01.342" v="1992" actId="478"/>
          <ac:spMkLst>
            <pc:docMk/>
            <pc:sldMk cId="1814397025" sldId="970"/>
            <ac:spMk id="142" creationId="{BFFB1AED-8294-485D-8923-E4F9DA9DA3EA}"/>
          </ac:spMkLst>
        </pc:spChg>
        <pc:spChg chg="mod">
          <ac:chgData name="Paula Vazquez Valero" userId="80a35f83-ba07-4c48-bd51-9a1b0a985f54" providerId="ADAL" clId="{0FC45C40-8BA8-472A-9A02-BA63BCB6079C}" dt="2023-02-03T14:52:46.337" v="3649" actId="1037"/>
          <ac:spMkLst>
            <pc:docMk/>
            <pc:sldMk cId="1814397025" sldId="970"/>
            <ac:spMk id="158" creationId="{2B7D7166-6106-4034-AF62-AA0A3E33B1E8}"/>
          </ac:spMkLst>
        </pc:spChg>
        <pc:spChg chg="mod">
          <ac:chgData name="Paula Vazquez Valero" userId="80a35f83-ba07-4c48-bd51-9a1b0a985f54" providerId="ADAL" clId="{0FC45C40-8BA8-472A-9A02-BA63BCB6079C}" dt="2023-02-03T14:52:46.337" v="3649" actId="1037"/>
          <ac:spMkLst>
            <pc:docMk/>
            <pc:sldMk cId="1814397025" sldId="970"/>
            <ac:spMk id="159" creationId="{0CB6A9BD-40D9-4A24-A51A-AFB838463183}"/>
          </ac:spMkLst>
        </pc:spChg>
        <pc:spChg chg="mod">
          <ac:chgData name="Paula Vazquez Valero" userId="80a35f83-ba07-4c48-bd51-9a1b0a985f54" providerId="ADAL" clId="{0FC45C40-8BA8-472A-9A02-BA63BCB6079C}" dt="2023-02-03T14:52:46.337" v="3649" actId="1037"/>
          <ac:spMkLst>
            <pc:docMk/>
            <pc:sldMk cId="1814397025" sldId="970"/>
            <ac:spMk id="160" creationId="{7B8D127C-7948-4E5D-980E-6509C4368DBD}"/>
          </ac:spMkLst>
        </pc:spChg>
        <pc:spChg chg="mod">
          <ac:chgData name="Paula Vazquez Valero" userId="80a35f83-ba07-4c48-bd51-9a1b0a985f54" providerId="ADAL" clId="{0FC45C40-8BA8-472A-9A02-BA63BCB6079C}" dt="2023-02-03T14:52:46.337" v="3649" actId="1037"/>
          <ac:spMkLst>
            <pc:docMk/>
            <pc:sldMk cId="1814397025" sldId="970"/>
            <ac:spMk id="161" creationId="{42D2A3A1-F840-4042-B8BD-94B8DD0D17BB}"/>
          </ac:spMkLst>
        </pc:spChg>
        <pc:spChg chg="del">
          <ac:chgData name="Paula Vazquez Valero" userId="80a35f83-ba07-4c48-bd51-9a1b0a985f54" providerId="ADAL" clId="{0FC45C40-8BA8-472A-9A02-BA63BCB6079C}" dt="2023-02-03T13:33:01.342" v="1992" actId="478"/>
          <ac:spMkLst>
            <pc:docMk/>
            <pc:sldMk cId="1814397025" sldId="970"/>
            <ac:spMk id="162" creationId="{6E819046-2EE5-41FD-932B-C111A35453A3}"/>
          </ac:spMkLst>
        </pc:spChg>
        <pc:spChg chg="del">
          <ac:chgData name="Paula Vazquez Valero" userId="80a35f83-ba07-4c48-bd51-9a1b0a985f54" providerId="ADAL" clId="{0FC45C40-8BA8-472A-9A02-BA63BCB6079C}" dt="2023-02-03T13:33:01.342" v="1992" actId="478"/>
          <ac:spMkLst>
            <pc:docMk/>
            <pc:sldMk cId="1814397025" sldId="970"/>
            <ac:spMk id="163" creationId="{289DA5D7-B07B-402D-A5E8-00424787D0C7}"/>
          </ac:spMkLst>
        </pc:spChg>
        <pc:spChg chg="del">
          <ac:chgData name="Paula Vazquez Valero" userId="80a35f83-ba07-4c48-bd51-9a1b0a985f54" providerId="ADAL" clId="{0FC45C40-8BA8-472A-9A02-BA63BCB6079C}" dt="2023-02-03T13:33:01.342" v="1992" actId="478"/>
          <ac:spMkLst>
            <pc:docMk/>
            <pc:sldMk cId="1814397025" sldId="970"/>
            <ac:spMk id="164" creationId="{5000254F-A632-46CD-A641-821C81D7943D}"/>
          </ac:spMkLst>
        </pc:spChg>
        <pc:spChg chg="del">
          <ac:chgData name="Paula Vazquez Valero" userId="80a35f83-ba07-4c48-bd51-9a1b0a985f54" providerId="ADAL" clId="{0FC45C40-8BA8-472A-9A02-BA63BCB6079C}" dt="2023-02-03T13:33:01.342" v="1992" actId="478"/>
          <ac:spMkLst>
            <pc:docMk/>
            <pc:sldMk cId="1814397025" sldId="970"/>
            <ac:spMk id="165" creationId="{E160359E-9AB8-4232-9507-A98E3839D10B}"/>
          </ac:spMkLst>
        </pc:spChg>
        <pc:spChg chg="del">
          <ac:chgData name="Paula Vazquez Valero" userId="80a35f83-ba07-4c48-bd51-9a1b0a985f54" providerId="ADAL" clId="{0FC45C40-8BA8-472A-9A02-BA63BCB6079C}" dt="2023-02-03T13:33:01.342" v="1992" actId="478"/>
          <ac:spMkLst>
            <pc:docMk/>
            <pc:sldMk cId="1814397025" sldId="970"/>
            <ac:spMk id="166" creationId="{B16A3D30-5782-463C-A61A-99B24B60AABE}"/>
          </ac:spMkLst>
        </pc:spChg>
        <pc:graphicFrameChg chg="mod modGraphic">
          <ac:chgData name="Paula Vazquez Valero" userId="80a35f83-ba07-4c48-bd51-9a1b0a985f54" providerId="ADAL" clId="{0FC45C40-8BA8-472A-9A02-BA63BCB6079C}" dt="2023-02-03T14:52:41.838" v="3644" actId="14734"/>
          <ac:graphicFrameMkLst>
            <pc:docMk/>
            <pc:sldMk cId="1814397025" sldId="970"/>
            <ac:graphicFrameMk id="128" creationId="{64F8C852-D394-4157-8612-130B2F91C47D}"/>
          </ac:graphicFrameMkLst>
        </pc:graphicFrameChg>
        <pc:graphicFrameChg chg="del">
          <ac:chgData name="Paula Vazquez Valero" userId="80a35f83-ba07-4c48-bd51-9a1b0a985f54" providerId="ADAL" clId="{0FC45C40-8BA8-472A-9A02-BA63BCB6079C}" dt="2023-02-03T13:33:01.342" v="1992" actId="478"/>
          <ac:graphicFrameMkLst>
            <pc:docMk/>
            <pc:sldMk cId="1814397025" sldId="970"/>
            <ac:graphicFrameMk id="131" creationId="{1A9F82F0-5407-411F-92A1-49B53BDEFB29}"/>
          </ac:graphicFrameMkLst>
        </pc:graphicFrameChg>
        <pc:picChg chg="add mod">
          <ac:chgData name="Paula Vazquez Valero" userId="80a35f83-ba07-4c48-bd51-9a1b0a985f54" providerId="ADAL" clId="{0FC45C40-8BA8-472A-9A02-BA63BCB6079C}" dt="2023-02-03T13:27:54.999" v="1864"/>
          <ac:picMkLst>
            <pc:docMk/>
            <pc:sldMk cId="1814397025" sldId="970"/>
            <ac:picMk id="4" creationId="{2855BD1C-6287-AA86-FA71-0F6A50AB642E}"/>
          </ac:picMkLst>
        </pc:picChg>
        <pc:picChg chg="add mod">
          <ac:chgData name="Paula Vazquez Valero" userId="80a35f83-ba07-4c48-bd51-9a1b0a985f54" providerId="ADAL" clId="{0FC45C40-8BA8-472A-9A02-BA63BCB6079C}" dt="2023-02-03T14:53:05.514" v="3655" actId="1076"/>
          <ac:picMkLst>
            <pc:docMk/>
            <pc:sldMk cId="1814397025" sldId="970"/>
            <ac:picMk id="14" creationId="{E47001BB-59EB-77C1-335A-7F636E564F46}"/>
          </ac:picMkLst>
        </pc:picChg>
        <pc:picChg chg="add mod">
          <ac:chgData name="Paula Vazquez Valero" userId="80a35f83-ba07-4c48-bd51-9a1b0a985f54" providerId="ADAL" clId="{0FC45C40-8BA8-472A-9A02-BA63BCB6079C}" dt="2023-02-03T14:52:59.233" v="3653" actId="1076"/>
          <ac:picMkLst>
            <pc:docMk/>
            <pc:sldMk cId="1814397025" sldId="970"/>
            <ac:picMk id="15" creationId="{D9321320-7616-39F4-087D-6B1BA25A6FC3}"/>
          </ac:picMkLst>
        </pc:picChg>
        <pc:picChg chg="del">
          <ac:chgData name="Paula Vazquez Valero" userId="80a35f83-ba07-4c48-bd51-9a1b0a985f54" providerId="ADAL" clId="{0FC45C40-8BA8-472A-9A02-BA63BCB6079C}" dt="2023-02-03T13:27:53.412" v="1862" actId="478"/>
          <ac:picMkLst>
            <pc:docMk/>
            <pc:sldMk cId="1814397025" sldId="970"/>
            <ac:picMk id="40" creationId="{733C7C34-241B-43A3-8D16-F9588CD99294}"/>
          </ac:picMkLst>
        </pc:picChg>
        <pc:picChg chg="mod">
          <ac:chgData name="Paula Vazquez Valero" userId="80a35f83-ba07-4c48-bd51-9a1b0a985f54" providerId="ADAL" clId="{0FC45C40-8BA8-472A-9A02-BA63BCB6079C}" dt="2023-02-03T14:52:59.233" v="3653" actId="1076"/>
          <ac:picMkLst>
            <pc:docMk/>
            <pc:sldMk cId="1814397025" sldId="970"/>
            <ac:picMk id="150" creationId="{60A58860-35CB-4AAA-A052-DB7EA8A142CC}"/>
          </ac:picMkLst>
        </pc:picChg>
        <pc:picChg chg="mod">
          <ac:chgData name="Paula Vazquez Valero" userId="80a35f83-ba07-4c48-bd51-9a1b0a985f54" providerId="ADAL" clId="{0FC45C40-8BA8-472A-9A02-BA63BCB6079C}" dt="2023-02-03T14:53:03.208" v="3654" actId="1076"/>
          <ac:picMkLst>
            <pc:docMk/>
            <pc:sldMk cId="1814397025" sldId="970"/>
            <ac:picMk id="151" creationId="{1C0863B0-1482-47C9-AF1D-F9A2847951EF}"/>
          </ac:picMkLst>
        </pc:picChg>
        <pc:picChg chg="mod">
          <ac:chgData name="Paula Vazquez Valero" userId="80a35f83-ba07-4c48-bd51-9a1b0a985f54" providerId="ADAL" clId="{0FC45C40-8BA8-472A-9A02-BA63BCB6079C}" dt="2023-02-03T14:53:03.208" v="3654" actId="1076"/>
          <ac:picMkLst>
            <pc:docMk/>
            <pc:sldMk cId="1814397025" sldId="970"/>
            <ac:picMk id="152" creationId="{1080DB0C-808E-418D-9799-5BB8460540EA}"/>
          </ac:picMkLst>
        </pc:picChg>
        <pc:picChg chg="mod">
          <ac:chgData name="Paula Vazquez Valero" userId="80a35f83-ba07-4c48-bd51-9a1b0a985f54" providerId="ADAL" clId="{0FC45C40-8BA8-472A-9A02-BA63BCB6079C}" dt="2023-02-03T14:52:59.233" v="3653" actId="1076"/>
          <ac:picMkLst>
            <pc:docMk/>
            <pc:sldMk cId="1814397025" sldId="970"/>
            <ac:picMk id="153" creationId="{5F5929AC-F177-4C64-9464-CC4BE35F4622}"/>
          </ac:picMkLst>
        </pc:picChg>
        <pc:picChg chg="del">
          <ac:chgData name="Paula Vazquez Valero" userId="80a35f83-ba07-4c48-bd51-9a1b0a985f54" providerId="ADAL" clId="{0FC45C40-8BA8-472A-9A02-BA63BCB6079C}" dt="2023-02-03T13:33:01.342" v="1992" actId="478"/>
          <ac:picMkLst>
            <pc:docMk/>
            <pc:sldMk cId="1814397025" sldId="970"/>
            <ac:picMk id="154" creationId="{FD67D2C9-631B-44AA-9D4B-138A7865B3F5}"/>
          </ac:picMkLst>
        </pc:picChg>
        <pc:picChg chg="del">
          <ac:chgData name="Paula Vazquez Valero" userId="80a35f83-ba07-4c48-bd51-9a1b0a985f54" providerId="ADAL" clId="{0FC45C40-8BA8-472A-9A02-BA63BCB6079C}" dt="2023-02-03T13:33:01.342" v="1992" actId="478"/>
          <ac:picMkLst>
            <pc:docMk/>
            <pc:sldMk cId="1814397025" sldId="970"/>
            <ac:picMk id="155" creationId="{CA743CCC-4CE1-43CA-ADBB-EA93EAF98C40}"/>
          </ac:picMkLst>
        </pc:picChg>
        <pc:picChg chg="del">
          <ac:chgData name="Paula Vazquez Valero" userId="80a35f83-ba07-4c48-bd51-9a1b0a985f54" providerId="ADAL" clId="{0FC45C40-8BA8-472A-9A02-BA63BCB6079C}" dt="2023-02-03T13:33:01.342" v="1992" actId="478"/>
          <ac:picMkLst>
            <pc:docMk/>
            <pc:sldMk cId="1814397025" sldId="970"/>
            <ac:picMk id="156" creationId="{E4356946-F534-44A2-9D78-DA550017E0DA}"/>
          </ac:picMkLst>
        </pc:picChg>
        <pc:picChg chg="del">
          <ac:chgData name="Paula Vazquez Valero" userId="80a35f83-ba07-4c48-bd51-9a1b0a985f54" providerId="ADAL" clId="{0FC45C40-8BA8-472A-9A02-BA63BCB6079C}" dt="2023-02-03T13:33:01.342" v="1992" actId="478"/>
          <ac:picMkLst>
            <pc:docMk/>
            <pc:sldMk cId="1814397025" sldId="970"/>
            <ac:picMk id="157" creationId="{DBA01037-FF9B-48E6-8229-D10BD97317EA}"/>
          </ac:picMkLst>
        </pc:picChg>
        <pc:picChg chg="del">
          <ac:chgData name="Paula Vazquez Valero" userId="80a35f83-ba07-4c48-bd51-9a1b0a985f54" providerId="ADAL" clId="{0FC45C40-8BA8-472A-9A02-BA63BCB6079C}" dt="2023-02-03T13:33:01.342" v="1992" actId="478"/>
          <ac:picMkLst>
            <pc:docMk/>
            <pc:sldMk cId="1814397025" sldId="970"/>
            <ac:picMk id="167" creationId="{589F679C-692A-46E5-BF13-03F85FC53316}"/>
          </ac:picMkLst>
        </pc:picChg>
        <pc:picChg chg="mod">
          <ac:chgData name="Paula Vazquez Valero" userId="80a35f83-ba07-4c48-bd51-9a1b0a985f54" providerId="ADAL" clId="{0FC45C40-8BA8-472A-9A02-BA63BCB6079C}" dt="2023-02-03T14:53:11.341" v="3657" actId="1076"/>
          <ac:picMkLst>
            <pc:docMk/>
            <pc:sldMk cId="1814397025" sldId="970"/>
            <ac:picMk id="168" creationId="{521C8C89-7601-4916-9F5F-495F4942C60E}"/>
          </ac:picMkLst>
        </pc:picChg>
        <pc:picChg chg="mod">
          <ac:chgData name="Paula Vazquez Valero" userId="80a35f83-ba07-4c48-bd51-9a1b0a985f54" providerId="ADAL" clId="{0FC45C40-8BA8-472A-9A02-BA63BCB6079C}" dt="2023-02-03T14:53:09.002" v="3656" actId="1076"/>
          <ac:picMkLst>
            <pc:docMk/>
            <pc:sldMk cId="1814397025" sldId="970"/>
            <ac:picMk id="169" creationId="{FEE03642-7406-49DA-AB49-7B944CC91642}"/>
          </ac:picMkLst>
        </pc:picChg>
        <pc:picChg chg="del">
          <ac:chgData name="Paula Vazquez Valero" userId="80a35f83-ba07-4c48-bd51-9a1b0a985f54" providerId="ADAL" clId="{0FC45C40-8BA8-472A-9A02-BA63BCB6079C}" dt="2023-02-03T13:33:01.342" v="1992" actId="478"/>
          <ac:picMkLst>
            <pc:docMk/>
            <pc:sldMk cId="1814397025" sldId="970"/>
            <ac:picMk id="170" creationId="{9F017688-BCD6-4EA2-9817-BE97C225F616}"/>
          </ac:picMkLst>
        </pc:picChg>
      </pc:sldChg>
      <pc:sldChg chg="addSp delSp modSp add mod delAnim modAnim modNotesTx">
        <pc:chgData name="Paula Vazquez Valero" userId="80a35f83-ba07-4c48-bd51-9a1b0a985f54" providerId="ADAL" clId="{0FC45C40-8BA8-472A-9A02-BA63BCB6079C}" dt="2023-02-03T14:33:10.968" v="3101" actId="1037"/>
        <pc:sldMkLst>
          <pc:docMk/>
          <pc:sldMk cId="524218072" sldId="971"/>
        </pc:sldMkLst>
        <pc:spChg chg="del">
          <ac:chgData name="Paula Vazquez Valero" userId="80a35f83-ba07-4c48-bd51-9a1b0a985f54" providerId="ADAL" clId="{0FC45C40-8BA8-472A-9A02-BA63BCB6079C}" dt="2023-02-03T13:45:03.890" v="2198" actId="478"/>
          <ac:spMkLst>
            <pc:docMk/>
            <pc:sldMk cId="524218072" sldId="971"/>
            <ac:spMk id="3" creationId="{CA8C0434-2366-0078-E529-BA434C04927A}"/>
          </ac:spMkLst>
        </pc:spChg>
        <pc:spChg chg="add mod">
          <ac:chgData name="Paula Vazquez Valero" userId="80a35f83-ba07-4c48-bd51-9a1b0a985f54" providerId="ADAL" clId="{0FC45C40-8BA8-472A-9A02-BA63BCB6079C}" dt="2023-02-03T14:22:20.409" v="2907" actId="20577"/>
          <ac:spMkLst>
            <pc:docMk/>
            <pc:sldMk cId="524218072" sldId="971"/>
            <ac:spMk id="6" creationId="{FE8D35E2-8D64-4111-852B-0AE1E839E0E8}"/>
          </ac:spMkLst>
        </pc:spChg>
        <pc:spChg chg="add del mod">
          <ac:chgData name="Paula Vazquez Valero" userId="80a35f83-ba07-4c48-bd51-9a1b0a985f54" providerId="ADAL" clId="{0FC45C40-8BA8-472A-9A02-BA63BCB6079C}" dt="2023-02-03T13:54:11.825" v="2278"/>
          <ac:spMkLst>
            <pc:docMk/>
            <pc:sldMk cId="524218072" sldId="971"/>
            <ac:spMk id="7" creationId="{6F0F7CAF-004D-C6EE-B6FA-8B7A12462608}"/>
          </ac:spMkLst>
        </pc:spChg>
        <pc:spChg chg="del">
          <ac:chgData name="Paula Vazquez Valero" userId="80a35f83-ba07-4c48-bd51-9a1b0a985f54" providerId="ADAL" clId="{0FC45C40-8BA8-472A-9A02-BA63BCB6079C}" dt="2023-02-03T13:45:01.018" v="2197" actId="478"/>
          <ac:spMkLst>
            <pc:docMk/>
            <pc:sldMk cId="524218072" sldId="971"/>
            <ac:spMk id="9" creationId="{BEFB9A46-83DD-4930-D806-F8736707A223}"/>
          </ac:spMkLst>
        </pc:spChg>
        <pc:spChg chg="del">
          <ac:chgData name="Paula Vazquez Valero" userId="80a35f83-ba07-4c48-bd51-9a1b0a985f54" providerId="ADAL" clId="{0FC45C40-8BA8-472A-9A02-BA63BCB6079C}" dt="2023-02-03T13:45:01.018" v="2197" actId="478"/>
          <ac:spMkLst>
            <pc:docMk/>
            <pc:sldMk cId="524218072" sldId="971"/>
            <ac:spMk id="10" creationId="{4A707FC7-49C0-313E-1E72-C40E22B5CAD0}"/>
          </ac:spMkLst>
        </pc:spChg>
        <pc:spChg chg="del">
          <ac:chgData name="Paula Vazquez Valero" userId="80a35f83-ba07-4c48-bd51-9a1b0a985f54" providerId="ADAL" clId="{0FC45C40-8BA8-472A-9A02-BA63BCB6079C}" dt="2023-02-03T13:45:01.018" v="2197" actId="478"/>
          <ac:spMkLst>
            <pc:docMk/>
            <pc:sldMk cId="524218072" sldId="971"/>
            <ac:spMk id="12" creationId="{001FCB0A-F409-1DB2-041C-5DBC4B364501}"/>
          </ac:spMkLst>
        </pc:spChg>
        <pc:spChg chg="del">
          <ac:chgData name="Paula Vazquez Valero" userId="80a35f83-ba07-4c48-bd51-9a1b0a985f54" providerId="ADAL" clId="{0FC45C40-8BA8-472A-9A02-BA63BCB6079C}" dt="2023-02-03T13:45:01.018" v="2197" actId="478"/>
          <ac:spMkLst>
            <pc:docMk/>
            <pc:sldMk cId="524218072" sldId="971"/>
            <ac:spMk id="13" creationId="{573DC765-B765-C9BD-E788-7FDDAFBB3A46}"/>
          </ac:spMkLst>
        </pc:spChg>
        <pc:spChg chg="add del mod">
          <ac:chgData name="Paula Vazquez Valero" userId="80a35f83-ba07-4c48-bd51-9a1b0a985f54" providerId="ADAL" clId="{0FC45C40-8BA8-472A-9A02-BA63BCB6079C}" dt="2023-02-03T14:32:14.915" v="3045" actId="478"/>
          <ac:spMkLst>
            <pc:docMk/>
            <pc:sldMk cId="524218072" sldId="971"/>
            <ac:spMk id="16" creationId="{28030FA5-38E7-6360-9B9B-7D70DFE7D656}"/>
          </ac:spMkLst>
        </pc:spChg>
        <pc:spChg chg="add mod">
          <ac:chgData name="Paula Vazquez Valero" userId="80a35f83-ba07-4c48-bd51-9a1b0a985f54" providerId="ADAL" clId="{0FC45C40-8BA8-472A-9A02-BA63BCB6079C}" dt="2023-02-03T14:16:51.114" v="2724" actId="1036"/>
          <ac:spMkLst>
            <pc:docMk/>
            <pc:sldMk cId="524218072" sldId="971"/>
            <ac:spMk id="20" creationId="{78812C82-A023-1463-1B5F-82E619484D14}"/>
          </ac:spMkLst>
        </pc:spChg>
        <pc:spChg chg="add mod">
          <ac:chgData name="Paula Vazquez Valero" userId="80a35f83-ba07-4c48-bd51-9a1b0a985f54" providerId="ADAL" clId="{0FC45C40-8BA8-472A-9A02-BA63BCB6079C}" dt="2023-02-03T14:22:23.864" v="2908" actId="20577"/>
          <ac:spMkLst>
            <pc:docMk/>
            <pc:sldMk cId="524218072" sldId="971"/>
            <ac:spMk id="21" creationId="{D44E86E3-BEE3-B366-E052-8A905FFF7E1B}"/>
          </ac:spMkLst>
        </pc:spChg>
        <pc:spChg chg="del mod">
          <ac:chgData name="Paula Vazquez Valero" userId="80a35f83-ba07-4c48-bd51-9a1b0a985f54" providerId="ADAL" clId="{0FC45C40-8BA8-472A-9A02-BA63BCB6079C}" dt="2023-02-03T14:16:16.029" v="2661" actId="478"/>
          <ac:spMkLst>
            <pc:docMk/>
            <pc:sldMk cId="524218072" sldId="971"/>
            <ac:spMk id="24" creationId="{AD2AEA52-278C-45D8-9A99-80CC149230D3}"/>
          </ac:spMkLst>
        </pc:spChg>
        <pc:spChg chg="add del mod">
          <ac:chgData name="Paula Vazquez Valero" userId="80a35f83-ba07-4c48-bd51-9a1b0a985f54" providerId="ADAL" clId="{0FC45C40-8BA8-472A-9A02-BA63BCB6079C}" dt="2023-02-03T14:17:04.581" v="2728" actId="478"/>
          <ac:spMkLst>
            <pc:docMk/>
            <pc:sldMk cId="524218072" sldId="971"/>
            <ac:spMk id="25" creationId="{88BF78F3-8219-6A75-958B-D2CCD9EB8A9F}"/>
          </ac:spMkLst>
        </pc:spChg>
        <pc:spChg chg="add mod">
          <ac:chgData name="Paula Vazquez Valero" userId="80a35f83-ba07-4c48-bd51-9a1b0a985f54" providerId="ADAL" clId="{0FC45C40-8BA8-472A-9A02-BA63BCB6079C}" dt="2023-02-03T14:16:42.768" v="2701" actId="113"/>
          <ac:spMkLst>
            <pc:docMk/>
            <pc:sldMk cId="524218072" sldId="971"/>
            <ac:spMk id="27" creationId="{A2C3E2A5-F655-5A82-AA5F-148A76482FDC}"/>
          </ac:spMkLst>
        </pc:spChg>
        <pc:spChg chg="add del mod">
          <ac:chgData name="Paula Vazquez Valero" userId="80a35f83-ba07-4c48-bd51-9a1b0a985f54" providerId="ADAL" clId="{0FC45C40-8BA8-472A-9A02-BA63BCB6079C}" dt="2023-02-03T14:18:18.786" v="2814" actId="21"/>
          <ac:spMkLst>
            <pc:docMk/>
            <pc:sldMk cId="524218072" sldId="971"/>
            <ac:spMk id="29" creationId="{2E959FC9-2D8E-15A2-E7B2-F9EFBB5CFF0C}"/>
          </ac:spMkLst>
        </pc:spChg>
        <pc:spChg chg="mod">
          <ac:chgData name="Paula Vazquez Valero" userId="80a35f83-ba07-4c48-bd51-9a1b0a985f54" providerId="ADAL" clId="{0FC45C40-8BA8-472A-9A02-BA63BCB6079C}" dt="2023-02-03T14:17:26.252" v="2732"/>
          <ac:spMkLst>
            <pc:docMk/>
            <pc:sldMk cId="524218072" sldId="971"/>
            <ac:spMk id="31" creationId="{BFC1BDDE-E0A7-D270-5AAB-3E89F5B58523}"/>
          </ac:spMkLst>
        </pc:spChg>
        <pc:spChg chg="add del mod">
          <ac:chgData name="Paula Vazquez Valero" userId="80a35f83-ba07-4c48-bd51-9a1b0a985f54" providerId="ADAL" clId="{0FC45C40-8BA8-472A-9A02-BA63BCB6079C}" dt="2023-02-03T14:17:44.052" v="2801"/>
          <ac:spMkLst>
            <pc:docMk/>
            <pc:sldMk cId="524218072" sldId="971"/>
            <ac:spMk id="34" creationId="{0B2E658F-AF5A-3338-2FAA-90DA9A363B6D}"/>
          </ac:spMkLst>
        </pc:spChg>
        <pc:spChg chg="mod">
          <ac:chgData name="Paula Vazquez Valero" userId="80a35f83-ba07-4c48-bd51-9a1b0a985f54" providerId="ADAL" clId="{0FC45C40-8BA8-472A-9A02-BA63BCB6079C}" dt="2023-02-03T14:17:43.352" v="2800"/>
          <ac:spMkLst>
            <pc:docMk/>
            <pc:sldMk cId="524218072" sldId="971"/>
            <ac:spMk id="36" creationId="{2CFC9724-081A-6B9C-BEA3-E5E8DBC4F85E}"/>
          </ac:spMkLst>
        </pc:spChg>
        <pc:spChg chg="add mod">
          <ac:chgData name="Paula Vazquez Valero" userId="80a35f83-ba07-4c48-bd51-9a1b0a985f54" providerId="ADAL" clId="{0FC45C40-8BA8-472A-9A02-BA63BCB6079C}" dt="2023-02-03T14:22:17.482" v="2906" actId="20577"/>
          <ac:spMkLst>
            <pc:docMk/>
            <pc:sldMk cId="524218072" sldId="971"/>
            <ac:spMk id="39" creationId="{97E3E6BE-1BD3-37EC-9A80-8643BBBC08F3}"/>
          </ac:spMkLst>
        </pc:spChg>
        <pc:spChg chg="del">
          <ac:chgData name="Paula Vazquez Valero" userId="80a35f83-ba07-4c48-bd51-9a1b0a985f54" providerId="ADAL" clId="{0FC45C40-8BA8-472A-9A02-BA63BCB6079C}" dt="2023-02-03T13:45:01.018" v="2197" actId="478"/>
          <ac:spMkLst>
            <pc:docMk/>
            <pc:sldMk cId="524218072" sldId="971"/>
            <ac:spMk id="41" creationId="{AEEF196D-F30D-486B-87C9-01B4A0EB81AC}"/>
          </ac:spMkLst>
        </pc:spChg>
        <pc:spChg chg="mod">
          <ac:chgData name="Paula Vazquez Valero" userId="80a35f83-ba07-4c48-bd51-9a1b0a985f54" providerId="ADAL" clId="{0FC45C40-8BA8-472A-9A02-BA63BCB6079C}" dt="2023-02-03T14:18:21.313" v="2816"/>
          <ac:spMkLst>
            <pc:docMk/>
            <pc:sldMk cId="524218072" sldId="971"/>
            <ac:spMk id="42" creationId="{E42A5663-D432-B0D1-9762-A24D694BE1BD}"/>
          </ac:spMkLst>
        </pc:spChg>
        <pc:spChg chg="add mod">
          <ac:chgData name="Paula Vazquez Valero" userId="80a35f83-ba07-4c48-bd51-9a1b0a985f54" providerId="ADAL" clId="{0FC45C40-8BA8-472A-9A02-BA63BCB6079C}" dt="2023-02-03T14:33:10.968" v="3101" actId="1037"/>
          <ac:spMkLst>
            <pc:docMk/>
            <pc:sldMk cId="524218072" sldId="971"/>
            <ac:spMk id="45" creationId="{861C8317-1616-42F8-0DDA-5A1A7186F08D}"/>
          </ac:spMkLst>
        </pc:spChg>
        <pc:spChg chg="add mod">
          <ac:chgData name="Paula Vazquez Valero" userId="80a35f83-ba07-4c48-bd51-9a1b0a985f54" providerId="ADAL" clId="{0FC45C40-8BA8-472A-9A02-BA63BCB6079C}" dt="2023-02-03T14:20:44.116" v="2880" actId="1076"/>
          <ac:spMkLst>
            <pc:docMk/>
            <pc:sldMk cId="524218072" sldId="971"/>
            <ac:spMk id="46" creationId="{4D23B327-63DB-D7D9-381C-878A6D454511}"/>
          </ac:spMkLst>
        </pc:spChg>
        <pc:spChg chg="add mod">
          <ac:chgData name="Paula Vazquez Valero" userId="80a35f83-ba07-4c48-bd51-9a1b0a985f54" providerId="ADAL" clId="{0FC45C40-8BA8-472A-9A02-BA63BCB6079C}" dt="2023-02-03T14:21:05.939" v="2894" actId="113"/>
          <ac:spMkLst>
            <pc:docMk/>
            <pc:sldMk cId="524218072" sldId="971"/>
            <ac:spMk id="47" creationId="{24215857-A6EE-C9CC-097A-A374ED0E6EC7}"/>
          </ac:spMkLst>
        </pc:spChg>
        <pc:spChg chg="add mod">
          <ac:chgData name="Paula Vazquez Valero" userId="80a35f83-ba07-4c48-bd51-9a1b0a985f54" providerId="ADAL" clId="{0FC45C40-8BA8-472A-9A02-BA63BCB6079C}" dt="2023-02-03T14:32:32.868" v="3073" actId="1036"/>
          <ac:spMkLst>
            <pc:docMk/>
            <pc:sldMk cId="524218072" sldId="971"/>
            <ac:spMk id="48" creationId="{33A6D8B2-9C5D-5D43-293F-4A87445B30A6}"/>
          </ac:spMkLst>
        </pc:spChg>
        <pc:spChg chg="del">
          <ac:chgData name="Paula Vazquez Valero" userId="80a35f83-ba07-4c48-bd51-9a1b0a985f54" providerId="ADAL" clId="{0FC45C40-8BA8-472A-9A02-BA63BCB6079C}" dt="2023-02-03T13:45:01.018" v="2197" actId="478"/>
          <ac:spMkLst>
            <pc:docMk/>
            <pc:sldMk cId="524218072" sldId="971"/>
            <ac:spMk id="134" creationId="{19780BCA-F8CA-4102-9BDE-8D0FBAD1419F}"/>
          </ac:spMkLst>
        </pc:spChg>
        <pc:spChg chg="del">
          <ac:chgData name="Paula Vazquez Valero" userId="80a35f83-ba07-4c48-bd51-9a1b0a985f54" providerId="ADAL" clId="{0FC45C40-8BA8-472A-9A02-BA63BCB6079C}" dt="2023-02-03T13:45:01.018" v="2197" actId="478"/>
          <ac:spMkLst>
            <pc:docMk/>
            <pc:sldMk cId="524218072" sldId="971"/>
            <ac:spMk id="135" creationId="{62635A73-F4D4-45F4-A82E-B100900DA4FE}"/>
          </ac:spMkLst>
        </pc:spChg>
        <pc:spChg chg="del">
          <ac:chgData name="Paula Vazquez Valero" userId="80a35f83-ba07-4c48-bd51-9a1b0a985f54" providerId="ADAL" clId="{0FC45C40-8BA8-472A-9A02-BA63BCB6079C}" dt="2023-02-03T13:45:01.018" v="2197" actId="478"/>
          <ac:spMkLst>
            <pc:docMk/>
            <pc:sldMk cId="524218072" sldId="971"/>
            <ac:spMk id="137" creationId="{2086FC7E-6355-4E91-9789-967E956D72CA}"/>
          </ac:spMkLst>
        </pc:spChg>
        <pc:spChg chg="del">
          <ac:chgData name="Paula Vazquez Valero" userId="80a35f83-ba07-4c48-bd51-9a1b0a985f54" providerId="ADAL" clId="{0FC45C40-8BA8-472A-9A02-BA63BCB6079C}" dt="2023-02-03T13:45:01.018" v="2197" actId="478"/>
          <ac:spMkLst>
            <pc:docMk/>
            <pc:sldMk cId="524218072" sldId="971"/>
            <ac:spMk id="139" creationId="{A417773D-CE17-49FD-9166-C6B038F693E6}"/>
          </ac:spMkLst>
        </pc:spChg>
        <pc:spChg chg="del">
          <ac:chgData name="Paula Vazquez Valero" userId="80a35f83-ba07-4c48-bd51-9a1b0a985f54" providerId="ADAL" clId="{0FC45C40-8BA8-472A-9A02-BA63BCB6079C}" dt="2023-02-03T13:45:01.018" v="2197" actId="478"/>
          <ac:spMkLst>
            <pc:docMk/>
            <pc:sldMk cId="524218072" sldId="971"/>
            <ac:spMk id="158" creationId="{2B7D7166-6106-4034-AF62-AA0A3E33B1E8}"/>
          </ac:spMkLst>
        </pc:spChg>
        <pc:spChg chg="del">
          <ac:chgData name="Paula Vazquez Valero" userId="80a35f83-ba07-4c48-bd51-9a1b0a985f54" providerId="ADAL" clId="{0FC45C40-8BA8-472A-9A02-BA63BCB6079C}" dt="2023-02-03T13:45:01.018" v="2197" actId="478"/>
          <ac:spMkLst>
            <pc:docMk/>
            <pc:sldMk cId="524218072" sldId="971"/>
            <ac:spMk id="159" creationId="{0CB6A9BD-40D9-4A24-A51A-AFB838463183}"/>
          </ac:spMkLst>
        </pc:spChg>
        <pc:spChg chg="del">
          <ac:chgData name="Paula Vazquez Valero" userId="80a35f83-ba07-4c48-bd51-9a1b0a985f54" providerId="ADAL" clId="{0FC45C40-8BA8-472A-9A02-BA63BCB6079C}" dt="2023-02-03T13:45:01.018" v="2197" actId="478"/>
          <ac:spMkLst>
            <pc:docMk/>
            <pc:sldMk cId="524218072" sldId="971"/>
            <ac:spMk id="160" creationId="{7B8D127C-7948-4E5D-980E-6509C4368DBD}"/>
          </ac:spMkLst>
        </pc:spChg>
        <pc:spChg chg="del">
          <ac:chgData name="Paula Vazquez Valero" userId="80a35f83-ba07-4c48-bd51-9a1b0a985f54" providerId="ADAL" clId="{0FC45C40-8BA8-472A-9A02-BA63BCB6079C}" dt="2023-02-03T13:45:01.018" v="2197" actId="478"/>
          <ac:spMkLst>
            <pc:docMk/>
            <pc:sldMk cId="524218072" sldId="971"/>
            <ac:spMk id="161" creationId="{42D2A3A1-F840-4042-B8BD-94B8DD0D17BB}"/>
          </ac:spMkLst>
        </pc:spChg>
        <pc:grpChg chg="add mod">
          <ac:chgData name="Paula Vazquez Valero" userId="80a35f83-ba07-4c48-bd51-9a1b0a985f54" providerId="ADAL" clId="{0FC45C40-8BA8-472A-9A02-BA63BCB6079C}" dt="2023-02-03T14:16:51.114" v="2724" actId="1036"/>
          <ac:grpSpMkLst>
            <pc:docMk/>
            <pc:sldMk cId="524218072" sldId="971"/>
            <ac:grpSpMk id="19" creationId="{20FDFC19-1464-F7B9-FDEC-215A354B72BA}"/>
          </ac:grpSpMkLst>
        </pc:grpChg>
        <pc:grpChg chg="add del mod">
          <ac:chgData name="Paula Vazquez Valero" userId="80a35f83-ba07-4c48-bd51-9a1b0a985f54" providerId="ADAL" clId="{0FC45C40-8BA8-472A-9A02-BA63BCB6079C}" dt="2023-02-03T14:18:18.786" v="2814" actId="21"/>
          <ac:grpSpMkLst>
            <pc:docMk/>
            <pc:sldMk cId="524218072" sldId="971"/>
            <ac:grpSpMk id="30" creationId="{B8A7FCAE-AC7F-3EBD-A8A0-6519E41C25ED}"/>
          </ac:grpSpMkLst>
        </pc:grpChg>
        <pc:grpChg chg="add del mod">
          <ac:chgData name="Paula Vazquez Valero" userId="80a35f83-ba07-4c48-bd51-9a1b0a985f54" providerId="ADAL" clId="{0FC45C40-8BA8-472A-9A02-BA63BCB6079C}" dt="2023-02-03T14:17:44.052" v="2801"/>
          <ac:grpSpMkLst>
            <pc:docMk/>
            <pc:sldMk cId="524218072" sldId="971"/>
            <ac:grpSpMk id="35" creationId="{F214AE2A-B16A-67AD-9F6D-12454C1D86C1}"/>
          </ac:grpSpMkLst>
        </pc:grpChg>
        <pc:grpChg chg="add mod">
          <ac:chgData name="Paula Vazquez Valero" userId="80a35f83-ba07-4c48-bd51-9a1b0a985f54" providerId="ADAL" clId="{0FC45C40-8BA8-472A-9A02-BA63BCB6079C}" dt="2023-02-03T14:18:43.375" v="2829" actId="1037"/>
          <ac:grpSpMkLst>
            <pc:docMk/>
            <pc:sldMk cId="524218072" sldId="971"/>
            <ac:grpSpMk id="40" creationId="{F9892180-ACB2-AD3B-0444-F052E644B3AE}"/>
          </ac:grpSpMkLst>
        </pc:grpChg>
        <pc:graphicFrameChg chg="del">
          <ac:chgData name="Paula Vazquez Valero" userId="80a35f83-ba07-4c48-bd51-9a1b0a985f54" providerId="ADAL" clId="{0FC45C40-8BA8-472A-9A02-BA63BCB6079C}" dt="2023-02-03T13:45:01.018" v="2197" actId="478"/>
          <ac:graphicFrameMkLst>
            <pc:docMk/>
            <pc:sldMk cId="524218072" sldId="971"/>
            <ac:graphicFrameMk id="128" creationId="{64F8C852-D394-4157-8612-130B2F91C47D}"/>
          </ac:graphicFrameMkLst>
        </pc:graphicFrameChg>
        <pc:picChg chg="del">
          <ac:chgData name="Paula Vazquez Valero" userId="80a35f83-ba07-4c48-bd51-9a1b0a985f54" providerId="ADAL" clId="{0FC45C40-8BA8-472A-9A02-BA63BCB6079C}" dt="2023-02-03T13:45:03.890" v="2198" actId="478"/>
          <ac:picMkLst>
            <pc:docMk/>
            <pc:sldMk cId="524218072" sldId="971"/>
            <ac:picMk id="4" creationId="{2855BD1C-6287-AA86-FA71-0F6A50AB642E}"/>
          </ac:picMkLst>
        </pc:picChg>
        <pc:picChg chg="add del mod">
          <ac:chgData name="Paula Vazquez Valero" userId="80a35f83-ba07-4c48-bd51-9a1b0a985f54" providerId="ADAL" clId="{0FC45C40-8BA8-472A-9A02-BA63BCB6079C}" dt="2023-02-03T14:08:54.467" v="2418" actId="478"/>
          <ac:picMkLst>
            <pc:docMk/>
            <pc:sldMk cId="524218072" sldId="971"/>
            <ac:picMk id="5" creationId="{58F8926B-77B0-15C6-8555-597929CF2CA8}"/>
          </ac:picMkLst>
        </pc:picChg>
        <pc:picChg chg="add del mod">
          <ac:chgData name="Paula Vazquez Valero" userId="80a35f83-ba07-4c48-bd51-9a1b0a985f54" providerId="ADAL" clId="{0FC45C40-8BA8-472A-9A02-BA63BCB6079C}" dt="2023-02-03T14:10:31.186" v="2441" actId="478"/>
          <ac:picMkLst>
            <pc:docMk/>
            <pc:sldMk cId="524218072" sldId="971"/>
            <ac:picMk id="8" creationId="{FAADFE89-6744-DF56-D70A-8BEF57CA3C75}"/>
          </ac:picMkLst>
        </pc:picChg>
        <pc:picChg chg="del">
          <ac:chgData name="Paula Vazquez Valero" userId="80a35f83-ba07-4c48-bd51-9a1b0a985f54" providerId="ADAL" clId="{0FC45C40-8BA8-472A-9A02-BA63BCB6079C}" dt="2023-02-03T13:45:01.018" v="2197" actId="478"/>
          <ac:picMkLst>
            <pc:docMk/>
            <pc:sldMk cId="524218072" sldId="971"/>
            <ac:picMk id="14" creationId="{E47001BB-59EB-77C1-335A-7F636E564F46}"/>
          </ac:picMkLst>
        </pc:picChg>
        <pc:picChg chg="del">
          <ac:chgData name="Paula Vazquez Valero" userId="80a35f83-ba07-4c48-bd51-9a1b0a985f54" providerId="ADAL" clId="{0FC45C40-8BA8-472A-9A02-BA63BCB6079C}" dt="2023-02-03T13:45:01.018" v="2197" actId="478"/>
          <ac:picMkLst>
            <pc:docMk/>
            <pc:sldMk cId="524218072" sldId="971"/>
            <ac:picMk id="15" creationId="{D9321320-7616-39F4-087D-6B1BA25A6FC3}"/>
          </ac:picMkLst>
        </pc:picChg>
        <pc:picChg chg="add mod ord">
          <ac:chgData name="Paula Vazquez Valero" userId="80a35f83-ba07-4c48-bd51-9a1b0a985f54" providerId="ADAL" clId="{0FC45C40-8BA8-472A-9A02-BA63BCB6079C}" dt="2023-02-03T14:16:51.114" v="2724" actId="1036"/>
          <ac:picMkLst>
            <pc:docMk/>
            <pc:sldMk cId="524218072" sldId="971"/>
            <ac:picMk id="18" creationId="{B3F90C0B-F27D-D1E3-EAD7-1EAC3345EC6C}"/>
          </ac:picMkLst>
        </pc:picChg>
        <pc:picChg chg="add mod modCrop">
          <ac:chgData name="Paula Vazquez Valero" userId="80a35f83-ba07-4c48-bd51-9a1b0a985f54" providerId="ADAL" clId="{0FC45C40-8BA8-472A-9A02-BA63BCB6079C}" dt="2023-02-03T14:18:20.448" v="2815" actId="1076"/>
          <ac:picMkLst>
            <pc:docMk/>
            <pc:sldMk cId="524218072" sldId="971"/>
            <ac:picMk id="23" creationId="{24388D4E-A096-D8B7-A983-32FEEF5F96A8}"/>
          </ac:picMkLst>
        </pc:picChg>
        <pc:picChg chg="add del mod">
          <ac:chgData name="Paula Vazquez Valero" userId="80a35f83-ba07-4c48-bd51-9a1b0a985f54" providerId="ADAL" clId="{0FC45C40-8BA8-472A-9A02-BA63BCB6079C}" dt="2023-02-03T14:17:04.581" v="2728" actId="478"/>
          <ac:picMkLst>
            <pc:docMk/>
            <pc:sldMk cId="524218072" sldId="971"/>
            <ac:picMk id="26" creationId="{4E143E12-990D-66E7-6E72-BD7409D569DC}"/>
          </ac:picMkLst>
        </pc:picChg>
        <pc:picChg chg="add mod">
          <ac:chgData name="Paula Vazquez Valero" userId="80a35f83-ba07-4c48-bd51-9a1b0a985f54" providerId="ADAL" clId="{0FC45C40-8BA8-472A-9A02-BA63BCB6079C}" dt="2023-02-03T14:16:19.190" v="2663" actId="1076"/>
          <ac:picMkLst>
            <pc:docMk/>
            <pc:sldMk cId="524218072" sldId="971"/>
            <ac:picMk id="28" creationId="{C218BD40-E4D4-9939-AB8E-B6B65C6116F6}"/>
          </ac:picMkLst>
        </pc:picChg>
        <pc:picChg chg="mod">
          <ac:chgData name="Paula Vazquez Valero" userId="80a35f83-ba07-4c48-bd51-9a1b0a985f54" providerId="ADAL" clId="{0FC45C40-8BA8-472A-9A02-BA63BCB6079C}" dt="2023-02-03T14:17:26.252" v="2732"/>
          <ac:picMkLst>
            <pc:docMk/>
            <pc:sldMk cId="524218072" sldId="971"/>
            <ac:picMk id="32" creationId="{52474F3B-1124-F6EF-43F8-D0C82120ED01}"/>
          </ac:picMkLst>
        </pc:picChg>
        <pc:picChg chg="mod">
          <ac:chgData name="Paula Vazquez Valero" userId="80a35f83-ba07-4c48-bd51-9a1b0a985f54" providerId="ADAL" clId="{0FC45C40-8BA8-472A-9A02-BA63BCB6079C}" dt="2023-02-03T14:17:26.252" v="2732"/>
          <ac:picMkLst>
            <pc:docMk/>
            <pc:sldMk cId="524218072" sldId="971"/>
            <ac:picMk id="33" creationId="{E7BF84A8-CF73-9C9B-AD32-FFF0F3CD5389}"/>
          </ac:picMkLst>
        </pc:picChg>
        <pc:picChg chg="mod">
          <ac:chgData name="Paula Vazquez Valero" userId="80a35f83-ba07-4c48-bd51-9a1b0a985f54" providerId="ADAL" clId="{0FC45C40-8BA8-472A-9A02-BA63BCB6079C}" dt="2023-02-03T14:17:43.352" v="2800"/>
          <ac:picMkLst>
            <pc:docMk/>
            <pc:sldMk cId="524218072" sldId="971"/>
            <ac:picMk id="37" creationId="{EA45CE77-139B-9A8B-D46E-0C33F3912BD6}"/>
          </ac:picMkLst>
        </pc:picChg>
        <pc:picChg chg="mod">
          <ac:chgData name="Paula Vazquez Valero" userId="80a35f83-ba07-4c48-bd51-9a1b0a985f54" providerId="ADAL" clId="{0FC45C40-8BA8-472A-9A02-BA63BCB6079C}" dt="2023-02-03T14:17:43.352" v="2800"/>
          <ac:picMkLst>
            <pc:docMk/>
            <pc:sldMk cId="524218072" sldId="971"/>
            <ac:picMk id="38" creationId="{88DAACB3-5422-F439-67F1-647A77538F0A}"/>
          </ac:picMkLst>
        </pc:picChg>
        <pc:picChg chg="mod">
          <ac:chgData name="Paula Vazquez Valero" userId="80a35f83-ba07-4c48-bd51-9a1b0a985f54" providerId="ADAL" clId="{0FC45C40-8BA8-472A-9A02-BA63BCB6079C}" dt="2023-02-03T14:18:21.313" v="2816"/>
          <ac:picMkLst>
            <pc:docMk/>
            <pc:sldMk cId="524218072" sldId="971"/>
            <ac:picMk id="43" creationId="{5F2DBD79-A2AE-5401-A741-4D7B6E48E4BA}"/>
          </ac:picMkLst>
        </pc:picChg>
        <pc:picChg chg="mod">
          <ac:chgData name="Paula Vazquez Valero" userId="80a35f83-ba07-4c48-bd51-9a1b0a985f54" providerId="ADAL" clId="{0FC45C40-8BA8-472A-9A02-BA63BCB6079C}" dt="2023-02-03T14:18:21.313" v="2816"/>
          <ac:picMkLst>
            <pc:docMk/>
            <pc:sldMk cId="524218072" sldId="971"/>
            <ac:picMk id="44" creationId="{C96B7D9D-45F2-9ABF-7264-95C4742BA627}"/>
          </ac:picMkLst>
        </pc:picChg>
        <pc:picChg chg="add mod">
          <ac:chgData name="Paula Vazquez Valero" userId="80a35f83-ba07-4c48-bd51-9a1b0a985f54" providerId="ADAL" clId="{0FC45C40-8BA8-472A-9A02-BA63BCB6079C}" dt="2023-02-03T14:32:32.868" v="3073" actId="1036"/>
          <ac:picMkLst>
            <pc:docMk/>
            <pc:sldMk cId="524218072" sldId="971"/>
            <ac:picMk id="49" creationId="{621ABE52-5E76-0994-EE18-9148D8E88C1A}"/>
          </ac:picMkLst>
        </pc:picChg>
        <pc:picChg chg="del">
          <ac:chgData name="Paula Vazquez Valero" userId="80a35f83-ba07-4c48-bd51-9a1b0a985f54" providerId="ADAL" clId="{0FC45C40-8BA8-472A-9A02-BA63BCB6079C}" dt="2023-02-03T13:45:01.018" v="2197" actId="478"/>
          <ac:picMkLst>
            <pc:docMk/>
            <pc:sldMk cId="524218072" sldId="971"/>
            <ac:picMk id="150" creationId="{60A58860-35CB-4AAA-A052-DB7EA8A142CC}"/>
          </ac:picMkLst>
        </pc:picChg>
        <pc:picChg chg="del">
          <ac:chgData name="Paula Vazquez Valero" userId="80a35f83-ba07-4c48-bd51-9a1b0a985f54" providerId="ADAL" clId="{0FC45C40-8BA8-472A-9A02-BA63BCB6079C}" dt="2023-02-03T13:45:01.018" v="2197" actId="478"/>
          <ac:picMkLst>
            <pc:docMk/>
            <pc:sldMk cId="524218072" sldId="971"/>
            <ac:picMk id="151" creationId="{1C0863B0-1482-47C9-AF1D-F9A2847951EF}"/>
          </ac:picMkLst>
        </pc:picChg>
        <pc:picChg chg="del">
          <ac:chgData name="Paula Vazquez Valero" userId="80a35f83-ba07-4c48-bd51-9a1b0a985f54" providerId="ADAL" clId="{0FC45C40-8BA8-472A-9A02-BA63BCB6079C}" dt="2023-02-03T13:45:01.018" v="2197" actId="478"/>
          <ac:picMkLst>
            <pc:docMk/>
            <pc:sldMk cId="524218072" sldId="971"/>
            <ac:picMk id="152" creationId="{1080DB0C-808E-418D-9799-5BB8460540EA}"/>
          </ac:picMkLst>
        </pc:picChg>
        <pc:picChg chg="del">
          <ac:chgData name="Paula Vazquez Valero" userId="80a35f83-ba07-4c48-bd51-9a1b0a985f54" providerId="ADAL" clId="{0FC45C40-8BA8-472A-9A02-BA63BCB6079C}" dt="2023-02-03T13:45:01.018" v="2197" actId="478"/>
          <ac:picMkLst>
            <pc:docMk/>
            <pc:sldMk cId="524218072" sldId="971"/>
            <ac:picMk id="153" creationId="{5F5929AC-F177-4C64-9464-CC4BE35F4622}"/>
          </ac:picMkLst>
        </pc:picChg>
        <pc:picChg chg="del">
          <ac:chgData name="Paula Vazquez Valero" userId="80a35f83-ba07-4c48-bd51-9a1b0a985f54" providerId="ADAL" clId="{0FC45C40-8BA8-472A-9A02-BA63BCB6079C}" dt="2023-02-03T13:45:01.018" v="2197" actId="478"/>
          <ac:picMkLst>
            <pc:docMk/>
            <pc:sldMk cId="524218072" sldId="971"/>
            <ac:picMk id="168" creationId="{521C8C89-7601-4916-9F5F-495F4942C60E}"/>
          </ac:picMkLst>
        </pc:picChg>
        <pc:picChg chg="del">
          <ac:chgData name="Paula Vazquez Valero" userId="80a35f83-ba07-4c48-bd51-9a1b0a985f54" providerId="ADAL" clId="{0FC45C40-8BA8-472A-9A02-BA63BCB6079C}" dt="2023-02-03T13:45:01.018" v="2197" actId="478"/>
          <ac:picMkLst>
            <pc:docMk/>
            <pc:sldMk cId="524218072" sldId="971"/>
            <ac:picMk id="169" creationId="{FEE03642-7406-49DA-AB49-7B944CC91642}"/>
          </ac:picMkLst>
        </pc:picChg>
        <pc:picChg chg="add mod">
          <ac:chgData name="Paula Vazquez Valero" userId="80a35f83-ba07-4c48-bd51-9a1b0a985f54" providerId="ADAL" clId="{0FC45C40-8BA8-472A-9A02-BA63BCB6079C}" dt="2023-02-03T14:16:51.114" v="2724" actId="1036"/>
          <ac:picMkLst>
            <pc:docMk/>
            <pc:sldMk cId="524218072" sldId="971"/>
            <ac:picMk id="3074" creationId="{0E672582-C48D-F160-3925-4BA94EA54BFB}"/>
          </ac:picMkLst>
        </pc:picChg>
      </pc:sldChg>
      <pc:sldChg chg="addSp delSp add del">
        <pc:chgData name="Paula Vazquez Valero" userId="80a35f83-ba07-4c48-bd51-9a1b0a985f54" providerId="ADAL" clId="{0FC45C40-8BA8-472A-9A02-BA63BCB6079C}" dt="2023-02-03T14:44:44.222" v="3281" actId="47"/>
        <pc:sldMkLst>
          <pc:docMk/>
          <pc:sldMk cId="3603242847" sldId="972"/>
        </pc:sldMkLst>
        <pc:spChg chg="add del">
          <ac:chgData name="Paula Vazquez Valero" userId="80a35f83-ba07-4c48-bd51-9a1b0a985f54" providerId="ADAL" clId="{0FC45C40-8BA8-472A-9A02-BA63BCB6079C}" dt="2023-02-03T14:36:14.497" v="3110" actId="21"/>
          <ac:spMkLst>
            <pc:docMk/>
            <pc:sldMk cId="3603242847" sldId="972"/>
            <ac:spMk id="6" creationId="{FE8D35E2-8D64-4111-852B-0AE1E839E0E8}"/>
          </ac:spMkLst>
        </pc:spChg>
        <pc:spChg chg="add del">
          <ac:chgData name="Paula Vazquez Valero" userId="80a35f83-ba07-4c48-bd51-9a1b0a985f54" providerId="ADAL" clId="{0FC45C40-8BA8-472A-9A02-BA63BCB6079C}" dt="2023-02-03T14:36:14.497" v="3110" actId="21"/>
          <ac:spMkLst>
            <pc:docMk/>
            <pc:sldMk cId="3603242847" sldId="972"/>
            <ac:spMk id="16" creationId="{28030FA5-38E7-6360-9B9B-7D70DFE7D656}"/>
          </ac:spMkLst>
        </pc:spChg>
        <pc:picChg chg="del">
          <ac:chgData name="Paula Vazquez Valero" userId="80a35f83-ba07-4c48-bd51-9a1b0a985f54" providerId="ADAL" clId="{0FC45C40-8BA8-472A-9A02-BA63BCB6079C}" dt="2023-02-03T14:36:14.497" v="3110" actId="21"/>
          <ac:picMkLst>
            <pc:docMk/>
            <pc:sldMk cId="3603242847" sldId="972"/>
            <ac:picMk id="5" creationId="{58F8926B-77B0-15C6-8555-597929CF2CA8}"/>
          </ac:picMkLst>
        </pc:picChg>
        <pc:picChg chg="add del">
          <ac:chgData name="Paula Vazquez Valero" userId="80a35f83-ba07-4c48-bd51-9a1b0a985f54" providerId="ADAL" clId="{0FC45C40-8BA8-472A-9A02-BA63BCB6079C}" dt="2023-02-03T14:36:14.497" v="3110" actId="21"/>
          <ac:picMkLst>
            <pc:docMk/>
            <pc:sldMk cId="3603242847" sldId="972"/>
            <ac:picMk id="8" creationId="{FAADFE89-6744-DF56-D70A-8BEF57CA3C75}"/>
          </ac:picMkLst>
        </pc:picChg>
      </pc:sldChg>
      <pc:sldChg chg="addSp delSp modSp add mod">
        <pc:chgData name="Paula Vazquez Valero" userId="80a35f83-ba07-4c48-bd51-9a1b0a985f54" providerId="ADAL" clId="{0FC45C40-8BA8-472A-9A02-BA63BCB6079C}" dt="2023-02-03T14:32:28.329" v="3063" actId="1035"/>
        <pc:sldMkLst>
          <pc:docMk/>
          <pc:sldMk cId="638504407" sldId="973"/>
        </pc:sldMkLst>
        <pc:spChg chg="add mod">
          <ac:chgData name="Paula Vazquez Valero" userId="80a35f83-ba07-4c48-bd51-9a1b0a985f54" providerId="ADAL" clId="{0FC45C40-8BA8-472A-9A02-BA63BCB6079C}" dt="2023-02-03T14:27:07.835" v="2962" actId="1076"/>
          <ac:spMkLst>
            <pc:docMk/>
            <pc:sldMk cId="638504407" sldId="973"/>
            <ac:spMk id="5" creationId="{C298EBA3-FE13-7E1E-8C5F-02B567CB1DC5}"/>
          </ac:spMkLst>
        </pc:spChg>
        <pc:spChg chg="add del mod">
          <ac:chgData name="Paula Vazquez Valero" userId="80a35f83-ba07-4c48-bd51-9a1b0a985f54" providerId="ADAL" clId="{0FC45C40-8BA8-472A-9A02-BA63BCB6079C}" dt="2023-02-03T14:31:42.603" v="3030"/>
          <ac:spMkLst>
            <pc:docMk/>
            <pc:sldMk cId="638504407" sldId="973"/>
            <ac:spMk id="7" creationId="{9A4EEA9C-0EE2-F1E2-88B9-4A09532836F0}"/>
          </ac:spMkLst>
        </pc:spChg>
        <pc:spChg chg="add del mod">
          <ac:chgData name="Paula Vazquez Valero" userId="80a35f83-ba07-4c48-bd51-9a1b0a985f54" providerId="ADAL" clId="{0FC45C40-8BA8-472A-9A02-BA63BCB6079C}" dt="2023-02-03T14:32:22.690" v="3048" actId="478"/>
          <ac:spMkLst>
            <pc:docMk/>
            <pc:sldMk cId="638504407" sldId="973"/>
            <ac:spMk id="9" creationId="{CD6C1178-D748-0C99-1DC9-073133B946C6}"/>
          </ac:spMkLst>
        </pc:spChg>
        <pc:spChg chg="add mod">
          <ac:chgData name="Paula Vazquez Valero" userId="80a35f83-ba07-4c48-bd51-9a1b0a985f54" providerId="ADAL" clId="{0FC45C40-8BA8-472A-9A02-BA63BCB6079C}" dt="2023-02-03T14:32:28.329" v="3063" actId="1035"/>
          <ac:spMkLst>
            <pc:docMk/>
            <pc:sldMk cId="638504407" sldId="973"/>
            <ac:spMk id="12" creationId="{0FB93847-3EEA-6E90-7652-5B6FBE66F4AC}"/>
          </ac:spMkLst>
        </pc:spChg>
        <pc:spChg chg="del mod">
          <ac:chgData name="Paula Vazquez Valero" userId="80a35f83-ba07-4c48-bd51-9a1b0a985f54" providerId="ADAL" clId="{0FC45C40-8BA8-472A-9A02-BA63BCB6079C}" dt="2023-02-03T14:31:40.769" v="3028" actId="478"/>
          <ac:spMkLst>
            <pc:docMk/>
            <pc:sldMk cId="638504407" sldId="973"/>
            <ac:spMk id="16" creationId="{28030FA5-38E7-6360-9B9B-7D70DFE7D656}"/>
          </ac:spMkLst>
        </pc:spChg>
        <pc:spChg chg="mod">
          <ac:chgData name="Paula Vazquez Valero" userId="80a35f83-ba07-4c48-bd51-9a1b0a985f54" providerId="ADAL" clId="{0FC45C40-8BA8-472A-9A02-BA63BCB6079C}" dt="2023-02-03T14:25:19.696" v="2913" actId="1076"/>
          <ac:spMkLst>
            <pc:docMk/>
            <pc:sldMk cId="638504407" sldId="973"/>
            <ac:spMk id="20" creationId="{78812C82-A023-1463-1B5F-82E619484D14}"/>
          </ac:spMkLst>
        </pc:spChg>
        <pc:spChg chg="mod">
          <ac:chgData name="Paula Vazquez Valero" userId="80a35f83-ba07-4c48-bd51-9a1b0a985f54" providerId="ADAL" clId="{0FC45C40-8BA8-472A-9A02-BA63BCB6079C}" dt="2023-02-03T14:27:16.667" v="2971" actId="20577"/>
          <ac:spMkLst>
            <pc:docMk/>
            <pc:sldMk cId="638504407" sldId="973"/>
            <ac:spMk id="21" creationId="{D44E86E3-BEE3-B366-E052-8A905FFF7E1B}"/>
          </ac:spMkLst>
        </pc:spChg>
        <pc:spChg chg="mod">
          <ac:chgData name="Paula Vazquez Valero" userId="80a35f83-ba07-4c48-bd51-9a1b0a985f54" providerId="ADAL" clId="{0FC45C40-8BA8-472A-9A02-BA63BCB6079C}" dt="2023-02-03T14:27:21.483" v="2973" actId="14100"/>
          <ac:spMkLst>
            <pc:docMk/>
            <pc:sldMk cId="638504407" sldId="973"/>
            <ac:spMk id="45" creationId="{861C8317-1616-42F8-0DDA-5A1A7186F08D}"/>
          </ac:spMkLst>
        </pc:spChg>
        <pc:spChg chg="mod">
          <ac:chgData name="Paula Vazquez Valero" userId="80a35f83-ba07-4c48-bd51-9a1b0a985f54" providerId="ADAL" clId="{0FC45C40-8BA8-472A-9A02-BA63BCB6079C}" dt="2023-02-03T14:21:12.153" v="2897" actId="20577"/>
          <ac:spMkLst>
            <pc:docMk/>
            <pc:sldMk cId="638504407" sldId="973"/>
            <ac:spMk id="47" creationId="{24215857-A6EE-C9CC-097A-A374ED0E6EC7}"/>
          </ac:spMkLst>
        </pc:spChg>
        <pc:picChg chg="add mod ord">
          <ac:chgData name="Paula Vazquez Valero" userId="80a35f83-ba07-4c48-bd51-9a1b0a985f54" providerId="ADAL" clId="{0FC45C40-8BA8-472A-9A02-BA63BCB6079C}" dt="2023-02-03T14:25:13.715" v="2912" actId="167"/>
          <ac:picMkLst>
            <pc:docMk/>
            <pc:sldMk cId="638504407" sldId="973"/>
            <ac:picMk id="4" creationId="{B00013B7-E5F0-2D67-93B4-89656D234632}"/>
          </ac:picMkLst>
        </pc:picChg>
        <pc:picChg chg="add del mod">
          <ac:chgData name="Paula Vazquez Valero" userId="80a35f83-ba07-4c48-bd51-9a1b0a985f54" providerId="ADAL" clId="{0FC45C40-8BA8-472A-9A02-BA63BCB6079C}" dt="2023-02-03T14:31:42.603" v="3030"/>
          <ac:picMkLst>
            <pc:docMk/>
            <pc:sldMk cId="638504407" sldId="973"/>
            <ac:picMk id="8" creationId="{D1FDAF44-36FD-7A77-DBFF-742C5EDC9E9F}"/>
          </ac:picMkLst>
        </pc:picChg>
        <pc:picChg chg="add del mod">
          <ac:chgData name="Paula Vazquez Valero" userId="80a35f83-ba07-4c48-bd51-9a1b0a985f54" providerId="ADAL" clId="{0FC45C40-8BA8-472A-9A02-BA63BCB6079C}" dt="2023-02-03T14:32:22.690" v="3048" actId="478"/>
          <ac:picMkLst>
            <pc:docMk/>
            <pc:sldMk cId="638504407" sldId="973"/>
            <ac:picMk id="10" creationId="{01D22416-C1CC-6D7C-A028-F3CA45FC205D}"/>
          </ac:picMkLst>
        </pc:picChg>
        <pc:picChg chg="add mod">
          <ac:chgData name="Paula Vazquez Valero" userId="80a35f83-ba07-4c48-bd51-9a1b0a985f54" providerId="ADAL" clId="{0FC45C40-8BA8-472A-9A02-BA63BCB6079C}" dt="2023-02-03T14:32:28.329" v="3063" actId="1035"/>
          <ac:picMkLst>
            <pc:docMk/>
            <pc:sldMk cId="638504407" sldId="973"/>
            <ac:picMk id="13" creationId="{4C49CB4F-D42F-88EB-A932-0D4602E63F90}"/>
          </ac:picMkLst>
        </pc:picChg>
        <pc:picChg chg="del">
          <ac:chgData name="Paula Vazquez Valero" userId="80a35f83-ba07-4c48-bd51-9a1b0a985f54" providerId="ADAL" clId="{0FC45C40-8BA8-472A-9A02-BA63BCB6079C}" dt="2023-02-03T14:25:06.875" v="2909" actId="478"/>
          <ac:picMkLst>
            <pc:docMk/>
            <pc:sldMk cId="638504407" sldId="973"/>
            <ac:picMk id="18" creationId="{B3F90C0B-F27D-D1E3-EAD7-1EAC3345EC6C}"/>
          </ac:picMkLst>
        </pc:picChg>
      </pc:sldChg>
      <pc:sldChg chg="addSp delSp modSp add mod">
        <pc:chgData name="Paula Vazquez Valero" userId="80a35f83-ba07-4c48-bd51-9a1b0a985f54" providerId="ADAL" clId="{0FC45C40-8BA8-472A-9A02-BA63BCB6079C}" dt="2023-02-03T14:34:14.749" v="3107" actId="478"/>
        <pc:sldMkLst>
          <pc:docMk/>
          <pc:sldMk cId="1112178839" sldId="974"/>
        </pc:sldMkLst>
        <pc:spChg chg="add mod">
          <ac:chgData name="Paula Vazquez Valero" userId="80a35f83-ba07-4c48-bd51-9a1b0a985f54" providerId="ADAL" clId="{0FC45C40-8BA8-472A-9A02-BA63BCB6079C}" dt="2023-02-03T14:32:50.165" v="3081" actId="1038"/>
          <ac:spMkLst>
            <pc:docMk/>
            <pc:sldMk cId="1112178839" sldId="974"/>
            <ac:spMk id="3" creationId="{1FE13064-2775-C2F5-C65C-3930A5F982BD}"/>
          </ac:spMkLst>
        </pc:spChg>
        <pc:spChg chg="del">
          <ac:chgData name="Paula Vazquez Valero" userId="80a35f83-ba07-4c48-bd51-9a1b0a985f54" providerId="ADAL" clId="{0FC45C40-8BA8-472A-9A02-BA63BCB6079C}" dt="2023-02-03T14:32:46.742" v="3075" actId="478"/>
          <ac:spMkLst>
            <pc:docMk/>
            <pc:sldMk cId="1112178839" sldId="974"/>
            <ac:spMk id="16" creationId="{28030FA5-38E7-6360-9B9B-7D70DFE7D656}"/>
          </ac:spMkLst>
        </pc:spChg>
        <pc:spChg chg="mod">
          <ac:chgData name="Paula Vazquez Valero" userId="80a35f83-ba07-4c48-bd51-9a1b0a985f54" providerId="ADAL" clId="{0FC45C40-8BA8-472A-9A02-BA63BCB6079C}" dt="2023-02-03T14:32:56.333" v="3095" actId="20577"/>
          <ac:spMkLst>
            <pc:docMk/>
            <pc:sldMk cId="1112178839" sldId="974"/>
            <ac:spMk id="21" creationId="{D44E86E3-BEE3-B366-E052-8A905FFF7E1B}"/>
          </ac:spMkLst>
        </pc:spChg>
        <pc:spChg chg="del mod">
          <ac:chgData name="Paula Vazquez Valero" userId="80a35f83-ba07-4c48-bd51-9a1b0a985f54" providerId="ADAL" clId="{0FC45C40-8BA8-472A-9A02-BA63BCB6079C}" dt="2023-02-03T14:34:01.444" v="3104" actId="478"/>
          <ac:spMkLst>
            <pc:docMk/>
            <pc:sldMk cId="1112178839" sldId="974"/>
            <ac:spMk id="39" creationId="{97E3E6BE-1BD3-37EC-9A80-8643BBBC08F3}"/>
          </ac:spMkLst>
        </pc:spChg>
        <pc:spChg chg="mod">
          <ac:chgData name="Paula Vazquez Valero" userId="80a35f83-ba07-4c48-bd51-9a1b0a985f54" providerId="ADAL" clId="{0FC45C40-8BA8-472A-9A02-BA63BCB6079C}" dt="2023-02-03T14:32:59.507" v="3096" actId="1076"/>
          <ac:spMkLst>
            <pc:docMk/>
            <pc:sldMk cId="1112178839" sldId="974"/>
            <ac:spMk id="45" creationId="{861C8317-1616-42F8-0DDA-5A1A7186F08D}"/>
          </ac:spMkLst>
        </pc:spChg>
        <pc:spChg chg="del">
          <ac:chgData name="Paula Vazquez Valero" userId="80a35f83-ba07-4c48-bd51-9a1b0a985f54" providerId="ADAL" clId="{0FC45C40-8BA8-472A-9A02-BA63BCB6079C}" dt="2023-02-03T14:34:01.444" v="3104" actId="478"/>
          <ac:spMkLst>
            <pc:docMk/>
            <pc:sldMk cId="1112178839" sldId="974"/>
            <ac:spMk id="46" creationId="{4D23B327-63DB-D7D9-381C-878A6D454511}"/>
          </ac:spMkLst>
        </pc:spChg>
        <pc:spChg chg="mod">
          <ac:chgData name="Paula Vazquez Valero" userId="80a35f83-ba07-4c48-bd51-9a1b0a985f54" providerId="ADAL" clId="{0FC45C40-8BA8-472A-9A02-BA63BCB6079C}" dt="2023-02-03T14:34:12.653" v="3106" actId="20577"/>
          <ac:spMkLst>
            <pc:docMk/>
            <pc:sldMk cId="1112178839" sldId="974"/>
            <ac:spMk id="47" creationId="{24215857-A6EE-C9CC-097A-A374ED0E6EC7}"/>
          </ac:spMkLst>
        </pc:spChg>
        <pc:grpChg chg="del">
          <ac:chgData name="Paula Vazquez Valero" userId="80a35f83-ba07-4c48-bd51-9a1b0a985f54" providerId="ADAL" clId="{0FC45C40-8BA8-472A-9A02-BA63BCB6079C}" dt="2023-02-03T14:34:14.749" v="3107" actId="478"/>
          <ac:grpSpMkLst>
            <pc:docMk/>
            <pc:sldMk cId="1112178839" sldId="974"/>
            <ac:grpSpMk id="40" creationId="{F9892180-ACB2-AD3B-0444-F052E644B3AE}"/>
          </ac:grpSpMkLst>
        </pc:grpChg>
        <pc:picChg chg="add mod">
          <ac:chgData name="Paula Vazquez Valero" userId="80a35f83-ba07-4c48-bd51-9a1b0a985f54" providerId="ADAL" clId="{0FC45C40-8BA8-472A-9A02-BA63BCB6079C}" dt="2023-02-03T14:32:50.165" v="3081" actId="1038"/>
          <ac:picMkLst>
            <pc:docMk/>
            <pc:sldMk cId="1112178839" sldId="974"/>
            <ac:picMk id="7" creationId="{98E1115E-6422-2901-7106-ECFC271FAB9F}"/>
          </ac:picMkLst>
        </pc:picChg>
        <pc:picChg chg="del">
          <ac:chgData name="Paula Vazquez Valero" userId="80a35f83-ba07-4c48-bd51-9a1b0a985f54" providerId="ADAL" clId="{0FC45C40-8BA8-472A-9A02-BA63BCB6079C}" dt="2023-02-03T14:33:00.569" v="3097" actId="478"/>
          <ac:picMkLst>
            <pc:docMk/>
            <pc:sldMk cId="1112178839" sldId="974"/>
            <ac:picMk id="23" creationId="{24388D4E-A096-D8B7-A983-32FEEF5F96A8}"/>
          </ac:picMkLst>
        </pc:picChg>
      </pc:sldChg>
      <pc:sldChg chg="addSp delSp modSp add mod delAnim">
        <pc:chgData name="Paula Vazquez Valero" userId="80a35f83-ba07-4c48-bd51-9a1b0a985f54" providerId="ADAL" clId="{0FC45C40-8BA8-472A-9A02-BA63BCB6079C}" dt="2023-02-03T14:44:23.140" v="3269"/>
        <pc:sldMkLst>
          <pc:docMk/>
          <pc:sldMk cId="287762022" sldId="975"/>
        </pc:sldMkLst>
        <pc:spChg chg="del">
          <ac:chgData name="Paula Vazquez Valero" userId="80a35f83-ba07-4c48-bd51-9a1b0a985f54" providerId="ADAL" clId="{0FC45C40-8BA8-472A-9A02-BA63BCB6079C}" dt="2023-02-03T14:36:26.068" v="3112" actId="478"/>
          <ac:spMkLst>
            <pc:docMk/>
            <pc:sldMk cId="287762022" sldId="975"/>
            <ac:spMk id="3" creationId="{1FE13064-2775-C2F5-C65C-3930A5F982BD}"/>
          </ac:spMkLst>
        </pc:spChg>
        <pc:spChg chg="del">
          <ac:chgData name="Paula Vazquez Valero" userId="80a35f83-ba07-4c48-bd51-9a1b0a985f54" providerId="ADAL" clId="{0FC45C40-8BA8-472A-9A02-BA63BCB6079C}" dt="2023-02-03T14:36:26.068" v="3112" actId="478"/>
          <ac:spMkLst>
            <pc:docMk/>
            <pc:sldMk cId="287762022" sldId="975"/>
            <ac:spMk id="5" creationId="{C298EBA3-FE13-7E1E-8C5F-02B567CB1DC5}"/>
          </ac:spMkLst>
        </pc:spChg>
        <pc:spChg chg="add mod">
          <ac:chgData name="Paula Vazquez Valero" userId="80a35f83-ba07-4c48-bd51-9a1b0a985f54" providerId="ADAL" clId="{0FC45C40-8BA8-472A-9A02-BA63BCB6079C}" dt="2023-02-03T14:40:27.324" v="3244" actId="1076"/>
          <ac:spMkLst>
            <pc:docMk/>
            <pc:sldMk cId="287762022" sldId="975"/>
            <ac:spMk id="9" creationId="{4EBE7BC5-E8CB-61E1-724E-05D749621CFB}"/>
          </ac:spMkLst>
        </pc:spChg>
        <pc:spChg chg="add mod">
          <ac:chgData name="Paula Vazquez Valero" userId="80a35f83-ba07-4c48-bd51-9a1b0a985f54" providerId="ADAL" clId="{0FC45C40-8BA8-472A-9A02-BA63BCB6079C}" dt="2023-02-03T14:40:27.324" v="3244" actId="1076"/>
          <ac:spMkLst>
            <pc:docMk/>
            <pc:sldMk cId="287762022" sldId="975"/>
            <ac:spMk id="12" creationId="{46FB13CC-9565-68B7-2070-B78F452EBC49}"/>
          </ac:spMkLst>
        </pc:spChg>
        <pc:spChg chg="add mod">
          <ac:chgData name="Paula Vazquez Valero" userId="80a35f83-ba07-4c48-bd51-9a1b0a985f54" providerId="ADAL" clId="{0FC45C40-8BA8-472A-9A02-BA63BCB6079C}" dt="2023-02-03T14:40:27.324" v="3244" actId="1076"/>
          <ac:spMkLst>
            <pc:docMk/>
            <pc:sldMk cId="287762022" sldId="975"/>
            <ac:spMk id="13" creationId="{BB06EC31-4891-374A-A7EA-34619D9E2C0D}"/>
          </ac:spMkLst>
        </pc:spChg>
        <pc:spChg chg="add mod">
          <ac:chgData name="Paula Vazquez Valero" userId="80a35f83-ba07-4c48-bd51-9a1b0a985f54" providerId="ADAL" clId="{0FC45C40-8BA8-472A-9A02-BA63BCB6079C}" dt="2023-02-03T14:40:27.324" v="3244" actId="1076"/>
          <ac:spMkLst>
            <pc:docMk/>
            <pc:sldMk cId="287762022" sldId="975"/>
            <ac:spMk id="14" creationId="{53ABC1A6-7904-B003-7522-690E330622B5}"/>
          </ac:spMkLst>
        </pc:spChg>
        <pc:spChg chg="add mod">
          <ac:chgData name="Paula Vazquez Valero" userId="80a35f83-ba07-4c48-bd51-9a1b0a985f54" providerId="ADAL" clId="{0FC45C40-8BA8-472A-9A02-BA63BCB6079C}" dt="2023-02-03T14:41:44.122" v="3263" actId="20577"/>
          <ac:spMkLst>
            <pc:docMk/>
            <pc:sldMk cId="287762022" sldId="975"/>
            <ac:spMk id="17" creationId="{802DDCAD-B7A5-AA05-2014-8B583CB96879}"/>
          </ac:spMkLst>
        </pc:spChg>
        <pc:spChg chg="del mod">
          <ac:chgData name="Paula Vazquez Valero" userId="80a35f83-ba07-4c48-bd51-9a1b0a985f54" providerId="ADAL" clId="{0FC45C40-8BA8-472A-9A02-BA63BCB6079C}" dt="2023-02-03T14:38:15.230" v="3153" actId="478"/>
          <ac:spMkLst>
            <pc:docMk/>
            <pc:sldMk cId="287762022" sldId="975"/>
            <ac:spMk id="20" creationId="{78812C82-A023-1463-1B5F-82E619484D14}"/>
          </ac:spMkLst>
        </pc:spChg>
        <pc:spChg chg="mod">
          <ac:chgData name="Paula Vazquez Valero" userId="80a35f83-ba07-4c48-bd51-9a1b0a985f54" providerId="ADAL" clId="{0FC45C40-8BA8-472A-9A02-BA63BCB6079C}" dt="2023-02-03T14:39:38.593" v="3232" actId="20577"/>
          <ac:spMkLst>
            <pc:docMk/>
            <pc:sldMk cId="287762022" sldId="975"/>
            <ac:spMk id="21" creationId="{D44E86E3-BEE3-B366-E052-8A905FFF7E1B}"/>
          </ac:spMkLst>
        </pc:spChg>
        <pc:spChg chg="mod">
          <ac:chgData name="Paula Vazquez Valero" userId="80a35f83-ba07-4c48-bd51-9a1b0a985f54" providerId="ADAL" clId="{0FC45C40-8BA8-472A-9A02-BA63BCB6079C}" dt="2023-02-03T14:40:53.802" v="3261"/>
          <ac:spMkLst>
            <pc:docMk/>
            <pc:sldMk cId="287762022" sldId="975"/>
            <ac:spMk id="22" creationId="{19BE9F03-A4DE-031D-E20F-5C83BD2C72F3}"/>
          </ac:spMkLst>
        </pc:spChg>
        <pc:spChg chg="add del mod">
          <ac:chgData name="Paula Vazquez Valero" userId="80a35f83-ba07-4c48-bd51-9a1b0a985f54" providerId="ADAL" clId="{0FC45C40-8BA8-472A-9A02-BA63BCB6079C}" dt="2023-02-03T14:44:23.140" v="3269"/>
          <ac:spMkLst>
            <pc:docMk/>
            <pc:sldMk cId="287762022" sldId="975"/>
            <ac:spMk id="25" creationId="{9F0F934D-BC01-7AB0-D42E-67DE6411E518}"/>
          </ac:spMkLst>
        </pc:spChg>
        <pc:spChg chg="mod">
          <ac:chgData name="Paula Vazquez Valero" userId="80a35f83-ba07-4c48-bd51-9a1b0a985f54" providerId="ADAL" clId="{0FC45C40-8BA8-472A-9A02-BA63BCB6079C}" dt="2023-02-03T14:44:22.298" v="3268"/>
          <ac:spMkLst>
            <pc:docMk/>
            <pc:sldMk cId="287762022" sldId="975"/>
            <ac:spMk id="29" creationId="{0CC90975-0AE4-004E-B629-1B1CA56A9BB0}"/>
          </ac:spMkLst>
        </pc:spChg>
        <pc:spChg chg="mod">
          <ac:chgData name="Paula Vazquez Valero" userId="80a35f83-ba07-4c48-bd51-9a1b0a985f54" providerId="ADAL" clId="{0FC45C40-8BA8-472A-9A02-BA63BCB6079C}" dt="2023-02-03T14:39:40.350" v="3236" actId="1038"/>
          <ac:spMkLst>
            <pc:docMk/>
            <pc:sldMk cId="287762022" sldId="975"/>
            <ac:spMk id="45" creationId="{861C8317-1616-42F8-0DDA-5A1A7186F08D}"/>
          </ac:spMkLst>
        </pc:spChg>
        <pc:spChg chg="mod">
          <ac:chgData name="Paula Vazquez Valero" userId="80a35f83-ba07-4c48-bd51-9a1b0a985f54" providerId="ADAL" clId="{0FC45C40-8BA8-472A-9A02-BA63BCB6079C}" dt="2023-02-03T14:42:40.676" v="3267" actId="20577"/>
          <ac:spMkLst>
            <pc:docMk/>
            <pc:sldMk cId="287762022" sldId="975"/>
            <ac:spMk id="47" creationId="{24215857-A6EE-C9CC-097A-A374ED0E6EC7}"/>
          </ac:spMkLst>
        </pc:spChg>
        <pc:grpChg chg="add mod">
          <ac:chgData name="Paula Vazquez Valero" userId="80a35f83-ba07-4c48-bd51-9a1b0a985f54" providerId="ADAL" clId="{0FC45C40-8BA8-472A-9A02-BA63BCB6079C}" dt="2023-02-03T14:40:56.378" v="3262" actId="1076"/>
          <ac:grpSpMkLst>
            <pc:docMk/>
            <pc:sldMk cId="287762022" sldId="975"/>
            <ac:grpSpMk id="18" creationId="{1B43CDEC-ACBC-8AF1-5521-02FDE4A7BB67}"/>
          </ac:grpSpMkLst>
        </pc:grpChg>
        <pc:grpChg chg="del">
          <ac:chgData name="Paula Vazquez Valero" userId="80a35f83-ba07-4c48-bd51-9a1b0a985f54" providerId="ADAL" clId="{0FC45C40-8BA8-472A-9A02-BA63BCB6079C}" dt="2023-02-03T14:36:26.068" v="3112" actId="478"/>
          <ac:grpSpMkLst>
            <pc:docMk/>
            <pc:sldMk cId="287762022" sldId="975"/>
            <ac:grpSpMk id="19" creationId="{20FDFC19-1464-F7B9-FDEC-215A354B72BA}"/>
          </ac:grpSpMkLst>
        </pc:grpChg>
        <pc:grpChg chg="add del mod">
          <ac:chgData name="Paula Vazquez Valero" userId="80a35f83-ba07-4c48-bd51-9a1b0a985f54" providerId="ADAL" clId="{0FC45C40-8BA8-472A-9A02-BA63BCB6079C}" dt="2023-02-03T14:44:23.140" v="3269"/>
          <ac:grpSpMkLst>
            <pc:docMk/>
            <pc:sldMk cId="287762022" sldId="975"/>
            <ac:grpSpMk id="26" creationId="{A041E909-C2AA-4FED-D602-DF3EDF459CF4}"/>
          </ac:grpSpMkLst>
        </pc:grpChg>
        <pc:picChg chg="del">
          <ac:chgData name="Paula Vazquez Valero" userId="80a35f83-ba07-4c48-bd51-9a1b0a985f54" providerId="ADAL" clId="{0FC45C40-8BA8-472A-9A02-BA63BCB6079C}" dt="2023-02-03T14:36:28.049" v="3113" actId="478"/>
          <ac:picMkLst>
            <pc:docMk/>
            <pc:sldMk cId="287762022" sldId="975"/>
            <ac:picMk id="4" creationId="{B00013B7-E5F0-2D67-93B4-89656D234632}"/>
          </ac:picMkLst>
        </pc:picChg>
        <pc:picChg chg="del">
          <ac:chgData name="Paula Vazquez Valero" userId="80a35f83-ba07-4c48-bd51-9a1b0a985f54" providerId="ADAL" clId="{0FC45C40-8BA8-472A-9A02-BA63BCB6079C}" dt="2023-02-03T14:36:34.981" v="3117" actId="478"/>
          <ac:picMkLst>
            <pc:docMk/>
            <pc:sldMk cId="287762022" sldId="975"/>
            <ac:picMk id="7" creationId="{98E1115E-6422-2901-7106-ECFC271FAB9F}"/>
          </ac:picMkLst>
        </pc:picChg>
        <pc:picChg chg="add mod modCrop">
          <ac:chgData name="Paula Vazquez Valero" userId="80a35f83-ba07-4c48-bd51-9a1b0a985f54" providerId="ADAL" clId="{0FC45C40-8BA8-472A-9A02-BA63BCB6079C}" dt="2023-02-03T14:40:39.144" v="3245" actId="732"/>
          <ac:picMkLst>
            <pc:docMk/>
            <pc:sldMk cId="287762022" sldId="975"/>
            <ac:picMk id="8" creationId="{3D50187F-8A08-4AEC-7396-760E4A18884E}"/>
          </ac:picMkLst>
        </pc:picChg>
        <pc:picChg chg="add mod">
          <ac:chgData name="Paula Vazquez Valero" userId="80a35f83-ba07-4c48-bd51-9a1b0a985f54" providerId="ADAL" clId="{0FC45C40-8BA8-472A-9A02-BA63BCB6079C}" dt="2023-02-03T14:40:27.324" v="3244" actId="1076"/>
          <ac:picMkLst>
            <pc:docMk/>
            <pc:sldMk cId="287762022" sldId="975"/>
            <ac:picMk id="10" creationId="{A664D1B4-7EEC-DC3A-DE35-7B5587F451D8}"/>
          </ac:picMkLst>
        </pc:picChg>
        <pc:picChg chg="add mod">
          <ac:chgData name="Paula Vazquez Valero" userId="80a35f83-ba07-4c48-bd51-9a1b0a985f54" providerId="ADAL" clId="{0FC45C40-8BA8-472A-9A02-BA63BCB6079C}" dt="2023-02-03T14:42:36.847" v="3265" actId="1076"/>
          <ac:picMkLst>
            <pc:docMk/>
            <pc:sldMk cId="287762022" sldId="975"/>
            <ac:picMk id="16" creationId="{9FF6B90B-0082-6CB4-CAF1-88E4551017AD}"/>
          </ac:picMkLst>
        </pc:picChg>
        <pc:picChg chg="mod">
          <ac:chgData name="Paula Vazquez Valero" userId="80a35f83-ba07-4c48-bd51-9a1b0a985f54" providerId="ADAL" clId="{0FC45C40-8BA8-472A-9A02-BA63BCB6079C}" dt="2023-02-03T14:40:53.802" v="3261"/>
          <ac:picMkLst>
            <pc:docMk/>
            <pc:sldMk cId="287762022" sldId="975"/>
            <ac:picMk id="23" creationId="{24043FFF-DCDF-3B32-2C3B-F8A31EE132F9}"/>
          </ac:picMkLst>
        </pc:picChg>
        <pc:picChg chg="mod">
          <ac:chgData name="Paula Vazquez Valero" userId="80a35f83-ba07-4c48-bd51-9a1b0a985f54" providerId="ADAL" clId="{0FC45C40-8BA8-472A-9A02-BA63BCB6079C}" dt="2023-02-03T14:40:53.802" v="3261"/>
          <ac:picMkLst>
            <pc:docMk/>
            <pc:sldMk cId="287762022" sldId="975"/>
            <ac:picMk id="24" creationId="{202CC975-3CD5-C69B-30FA-1D9DB43BE396}"/>
          </ac:picMkLst>
        </pc:picChg>
        <pc:picChg chg="mod">
          <ac:chgData name="Paula Vazquez Valero" userId="80a35f83-ba07-4c48-bd51-9a1b0a985f54" providerId="ADAL" clId="{0FC45C40-8BA8-472A-9A02-BA63BCB6079C}" dt="2023-02-03T14:44:22.298" v="3268"/>
          <ac:picMkLst>
            <pc:docMk/>
            <pc:sldMk cId="287762022" sldId="975"/>
            <ac:picMk id="30" creationId="{FF825316-C0A8-16E0-059B-294DC824C154}"/>
          </ac:picMkLst>
        </pc:picChg>
        <pc:picChg chg="mod">
          <ac:chgData name="Paula Vazquez Valero" userId="80a35f83-ba07-4c48-bd51-9a1b0a985f54" providerId="ADAL" clId="{0FC45C40-8BA8-472A-9A02-BA63BCB6079C}" dt="2023-02-03T14:44:22.298" v="3268"/>
          <ac:picMkLst>
            <pc:docMk/>
            <pc:sldMk cId="287762022" sldId="975"/>
            <ac:picMk id="31" creationId="{8BA2DE25-4F09-2DFA-75BC-F00312C12A16}"/>
          </ac:picMkLst>
        </pc:picChg>
      </pc:sldChg>
      <pc:sldChg chg="delSp modSp add mod">
        <pc:chgData name="Paula Vazquez Valero" userId="80a35f83-ba07-4c48-bd51-9a1b0a985f54" providerId="ADAL" clId="{0FC45C40-8BA8-472A-9A02-BA63BCB6079C}" dt="2023-02-03T14:44:38.839" v="3277" actId="478"/>
        <pc:sldMkLst>
          <pc:docMk/>
          <pc:sldMk cId="314959265" sldId="976"/>
        </pc:sldMkLst>
        <pc:spChg chg="del">
          <ac:chgData name="Paula Vazquez Valero" userId="80a35f83-ba07-4c48-bd51-9a1b0a985f54" providerId="ADAL" clId="{0FC45C40-8BA8-472A-9A02-BA63BCB6079C}" dt="2023-02-03T14:44:36.444" v="3275" actId="478"/>
          <ac:spMkLst>
            <pc:docMk/>
            <pc:sldMk cId="314959265" sldId="976"/>
            <ac:spMk id="9" creationId="{4EBE7BC5-E8CB-61E1-724E-05D749621CFB}"/>
          </ac:spMkLst>
        </pc:spChg>
        <pc:spChg chg="del">
          <ac:chgData name="Paula Vazquez Valero" userId="80a35f83-ba07-4c48-bd51-9a1b0a985f54" providerId="ADAL" clId="{0FC45C40-8BA8-472A-9A02-BA63BCB6079C}" dt="2023-02-03T14:44:36.444" v="3275" actId="478"/>
          <ac:spMkLst>
            <pc:docMk/>
            <pc:sldMk cId="314959265" sldId="976"/>
            <ac:spMk id="12" creationId="{46FB13CC-9565-68B7-2070-B78F452EBC49}"/>
          </ac:spMkLst>
        </pc:spChg>
        <pc:spChg chg="del">
          <ac:chgData name="Paula Vazquez Valero" userId="80a35f83-ba07-4c48-bd51-9a1b0a985f54" providerId="ADAL" clId="{0FC45C40-8BA8-472A-9A02-BA63BCB6079C}" dt="2023-02-03T14:44:37.586" v="3276" actId="478"/>
          <ac:spMkLst>
            <pc:docMk/>
            <pc:sldMk cId="314959265" sldId="976"/>
            <ac:spMk id="13" creationId="{BB06EC31-4891-374A-A7EA-34619D9E2C0D}"/>
          </ac:spMkLst>
        </pc:spChg>
        <pc:spChg chg="mod">
          <ac:chgData name="Paula Vazquez Valero" userId="80a35f83-ba07-4c48-bd51-9a1b0a985f54" providerId="ADAL" clId="{0FC45C40-8BA8-472A-9A02-BA63BCB6079C}" dt="2023-02-03T14:44:26.546" v="3274" actId="20577"/>
          <ac:spMkLst>
            <pc:docMk/>
            <pc:sldMk cId="314959265" sldId="976"/>
            <ac:spMk id="47" creationId="{24215857-A6EE-C9CC-097A-A374ED0E6EC7}"/>
          </ac:spMkLst>
        </pc:spChg>
        <pc:picChg chg="del">
          <ac:chgData name="Paula Vazquez Valero" userId="80a35f83-ba07-4c48-bd51-9a1b0a985f54" providerId="ADAL" clId="{0FC45C40-8BA8-472A-9A02-BA63BCB6079C}" dt="2023-02-03T14:44:36.444" v="3275" actId="478"/>
          <ac:picMkLst>
            <pc:docMk/>
            <pc:sldMk cId="314959265" sldId="976"/>
            <ac:picMk id="8" creationId="{3D50187F-8A08-4AEC-7396-760E4A18884E}"/>
          </ac:picMkLst>
        </pc:picChg>
        <pc:picChg chg="del">
          <ac:chgData name="Paula Vazquez Valero" userId="80a35f83-ba07-4c48-bd51-9a1b0a985f54" providerId="ADAL" clId="{0FC45C40-8BA8-472A-9A02-BA63BCB6079C}" dt="2023-02-03T14:44:38.839" v="3277" actId="478"/>
          <ac:picMkLst>
            <pc:docMk/>
            <pc:sldMk cId="314959265" sldId="976"/>
            <ac:picMk id="10" creationId="{A664D1B4-7EEC-DC3A-DE35-7B5587F451D8}"/>
          </ac:picMkLst>
        </pc:picChg>
        <pc:picChg chg="del">
          <ac:chgData name="Paula Vazquez Valero" userId="80a35f83-ba07-4c48-bd51-9a1b0a985f54" providerId="ADAL" clId="{0FC45C40-8BA8-472A-9A02-BA63BCB6079C}" dt="2023-02-03T14:44:36.444" v="3275" actId="478"/>
          <ac:picMkLst>
            <pc:docMk/>
            <pc:sldMk cId="314959265" sldId="976"/>
            <ac:picMk id="16" creationId="{9FF6B90B-0082-6CB4-CAF1-88E4551017AD}"/>
          </ac:picMkLst>
        </pc:picChg>
      </pc:sldChg>
      <pc:sldChg chg="modSp add mod">
        <pc:chgData name="Paula Vazquez Valero" userId="80a35f83-ba07-4c48-bd51-9a1b0a985f54" providerId="ADAL" clId="{0FC45C40-8BA8-472A-9A02-BA63BCB6079C}" dt="2023-02-03T14:44:42.025" v="3280" actId="20577"/>
        <pc:sldMkLst>
          <pc:docMk/>
          <pc:sldMk cId="3556199337" sldId="977"/>
        </pc:sldMkLst>
        <pc:spChg chg="mod">
          <ac:chgData name="Paula Vazquez Valero" userId="80a35f83-ba07-4c48-bd51-9a1b0a985f54" providerId="ADAL" clId="{0FC45C40-8BA8-472A-9A02-BA63BCB6079C}" dt="2023-02-03T14:44:42.025" v="3280" actId="20577"/>
          <ac:spMkLst>
            <pc:docMk/>
            <pc:sldMk cId="3556199337" sldId="977"/>
            <ac:spMk id="47" creationId="{24215857-A6EE-C9CC-097A-A374ED0E6EC7}"/>
          </ac:spMkLst>
        </pc:spChg>
      </pc:sldChg>
    </pc:docChg>
  </pc:docChgLst>
  <pc:docChgLst>
    <pc:chgData name="Paula Vázquez-Valero" userId="3a0e46d7-2099-40af-a155-aa45b68bfff3" providerId="ADAL" clId="{A4D25DCC-A38B-452E-AF4C-9DEE213FEA42}"/>
    <pc:docChg chg="undo custSel delSld modSld">
      <pc:chgData name="Paula Vázquez-Valero" userId="3a0e46d7-2099-40af-a155-aa45b68bfff3" providerId="ADAL" clId="{A4D25DCC-A38B-452E-AF4C-9DEE213FEA42}" dt="2023-02-10T16:01:54.053" v="1156" actId="47"/>
      <pc:docMkLst>
        <pc:docMk/>
      </pc:docMkLst>
      <pc:sldChg chg="addSp modSp mod modAnim modNotesTx">
        <pc:chgData name="Paula Vázquez-Valero" userId="3a0e46d7-2099-40af-a155-aa45b68bfff3" providerId="ADAL" clId="{A4D25DCC-A38B-452E-AF4C-9DEE213FEA42}" dt="2023-02-10T16:00:40.231" v="1155"/>
        <pc:sldMkLst>
          <pc:docMk/>
          <pc:sldMk cId="0" sldId="477"/>
        </pc:sldMkLst>
        <pc:spChg chg="mod">
          <ac:chgData name="Paula Vázquez-Valero" userId="3a0e46d7-2099-40af-a155-aa45b68bfff3" providerId="ADAL" clId="{A4D25DCC-A38B-452E-AF4C-9DEE213FEA42}" dt="2023-02-10T16:00:40.231" v="1155"/>
          <ac:spMkLst>
            <pc:docMk/>
            <pc:sldMk cId="0" sldId="477"/>
            <ac:spMk id="2" creationId="{773F0534-389A-424E-948D-9C52302BBB92}"/>
          </ac:spMkLst>
        </pc:spChg>
        <pc:spChg chg="mod">
          <ac:chgData name="Paula Vázquez-Valero" userId="3a0e46d7-2099-40af-a155-aa45b68bfff3" providerId="ADAL" clId="{A4D25DCC-A38B-452E-AF4C-9DEE213FEA42}" dt="2023-02-10T15:58:05.706" v="1116" actId="1076"/>
          <ac:spMkLst>
            <pc:docMk/>
            <pc:sldMk cId="0" sldId="477"/>
            <ac:spMk id="4" creationId="{FEEEA32A-BB59-78BB-5EFC-F8D6A325134C}"/>
          </ac:spMkLst>
        </pc:spChg>
        <pc:spChg chg="mod">
          <ac:chgData name="Paula Vázquez-Valero" userId="3a0e46d7-2099-40af-a155-aa45b68bfff3" providerId="ADAL" clId="{A4D25DCC-A38B-452E-AF4C-9DEE213FEA42}" dt="2023-02-10T15:56:51.434" v="1112" actId="20577"/>
          <ac:spMkLst>
            <pc:docMk/>
            <pc:sldMk cId="0" sldId="477"/>
            <ac:spMk id="101" creationId="{00000000-0000-0000-0000-000000000000}"/>
          </ac:spMkLst>
        </pc:spChg>
        <pc:picChg chg="mod">
          <ac:chgData name="Paula Vázquez-Valero" userId="3a0e46d7-2099-40af-a155-aa45b68bfff3" providerId="ADAL" clId="{A4D25DCC-A38B-452E-AF4C-9DEE213FEA42}" dt="2023-02-10T15:56:12.239" v="1013" actId="1076"/>
          <ac:picMkLst>
            <pc:docMk/>
            <pc:sldMk cId="0" sldId="477"/>
            <ac:picMk id="9" creationId="{528A3F81-7216-40EF-AFBE-206B92151867}"/>
          </ac:picMkLst>
        </pc:picChg>
        <pc:picChg chg="mod">
          <ac:chgData name="Paula Vázquez-Valero" userId="3a0e46d7-2099-40af-a155-aa45b68bfff3" providerId="ADAL" clId="{A4D25DCC-A38B-452E-AF4C-9DEE213FEA42}" dt="2023-02-10T16:00:09.293" v="1154" actId="1076"/>
          <ac:picMkLst>
            <pc:docMk/>
            <pc:sldMk cId="0" sldId="477"/>
            <ac:picMk id="10" creationId="{5C875BD5-59F3-4B1D-829D-5872DE2936D2}"/>
          </ac:picMkLst>
        </pc:picChg>
        <pc:picChg chg="mod">
          <ac:chgData name="Paula Vázquez-Valero" userId="3a0e46d7-2099-40af-a155-aa45b68bfff3" providerId="ADAL" clId="{A4D25DCC-A38B-452E-AF4C-9DEE213FEA42}" dt="2023-02-10T15:56:12.239" v="1013" actId="1076"/>
          <ac:picMkLst>
            <pc:docMk/>
            <pc:sldMk cId="0" sldId="477"/>
            <ac:picMk id="11" creationId="{A2E2E928-0E4C-41AE-8F44-EAC8E59D51AE}"/>
          </ac:picMkLst>
        </pc:picChg>
        <pc:picChg chg="mod">
          <ac:chgData name="Paula Vázquez-Valero" userId="3a0e46d7-2099-40af-a155-aa45b68bfff3" providerId="ADAL" clId="{A4D25DCC-A38B-452E-AF4C-9DEE213FEA42}" dt="2023-02-10T15:56:15.428" v="1014" actId="1076"/>
          <ac:picMkLst>
            <pc:docMk/>
            <pc:sldMk cId="0" sldId="477"/>
            <ac:picMk id="12" creationId="{516D34C3-B2FF-401D-B186-182DE433E2B9}"/>
          </ac:picMkLst>
        </pc:picChg>
        <pc:picChg chg="add mod">
          <ac:chgData name="Paula Vázquez-Valero" userId="3a0e46d7-2099-40af-a155-aa45b68bfff3" providerId="ADAL" clId="{A4D25DCC-A38B-452E-AF4C-9DEE213FEA42}" dt="2023-02-10T15:58:02.206" v="1115" actId="1076"/>
          <ac:picMkLst>
            <pc:docMk/>
            <pc:sldMk cId="0" sldId="477"/>
            <ac:picMk id="13" creationId="{C86A88FD-9C80-4A4D-BC4D-715B65E4EDA5}"/>
          </ac:picMkLst>
        </pc:picChg>
      </pc:sldChg>
      <pc:sldChg chg="delSp modSp mod modAnim">
        <pc:chgData name="Paula Vázquez-Valero" userId="3a0e46d7-2099-40af-a155-aa45b68bfff3" providerId="ADAL" clId="{A4D25DCC-A38B-452E-AF4C-9DEE213FEA42}" dt="2023-02-10T12:38:49.632" v="907" actId="1076"/>
        <pc:sldMkLst>
          <pc:docMk/>
          <pc:sldMk cId="230807631" sldId="562"/>
        </pc:sldMkLst>
        <pc:spChg chg="mod">
          <ac:chgData name="Paula Vázquez-Valero" userId="3a0e46d7-2099-40af-a155-aa45b68bfff3" providerId="ADAL" clId="{A4D25DCC-A38B-452E-AF4C-9DEE213FEA42}" dt="2023-02-10T12:38:49.632" v="907" actId="1076"/>
          <ac:spMkLst>
            <pc:docMk/>
            <pc:sldMk cId="230807631" sldId="562"/>
            <ac:spMk id="12" creationId="{562DF51A-5BE9-AB30-0331-E23ABD04D934}"/>
          </ac:spMkLst>
        </pc:spChg>
        <pc:spChg chg="mod">
          <ac:chgData name="Paula Vázquez-Valero" userId="3a0e46d7-2099-40af-a155-aa45b68bfff3" providerId="ADAL" clId="{A4D25DCC-A38B-452E-AF4C-9DEE213FEA42}" dt="2023-02-10T12:38:43.976" v="905" actId="20577"/>
          <ac:spMkLst>
            <pc:docMk/>
            <pc:sldMk cId="230807631" sldId="562"/>
            <ac:spMk id="13" creationId="{7B0E15CB-6FDA-9B43-C182-8AD7CDFF1D3C}"/>
          </ac:spMkLst>
        </pc:spChg>
        <pc:spChg chg="mod">
          <ac:chgData name="Paula Vázquez-Valero" userId="3a0e46d7-2099-40af-a155-aa45b68bfff3" providerId="ADAL" clId="{A4D25DCC-A38B-452E-AF4C-9DEE213FEA42}" dt="2023-02-10T12:38:47.623" v="906" actId="1076"/>
          <ac:spMkLst>
            <pc:docMk/>
            <pc:sldMk cId="230807631" sldId="562"/>
            <ac:spMk id="14" creationId="{89AB5863-D696-199B-940B-AB3525BD3AC6}"/>
          </ac:spMkLst>
        </pc:spChg>
        <pc:picChg chg="del">
          <ac:chgData name="Paula Vázquez-Valero" userId="3a0e46d7-2099-40af-a155-aa45b68bfff3" providerId="ADAL" clId="{A4D25DCC-A38B-452E-AF4C-9DEE213FEA42}" dt="2023-02-10T12:34:59.693" v="871" actId="478"/>
          <ac:picMkLst>
            <pc:docMk/>
            <pc:sldMk cId="230807631" sldId="562"/>
            <ac:picMk id="2052" creationId="{22331E04-1698-C4A2-57BE-FEBEC6CFD7F3}"/>
          </ac:picMkLst>
        </pc:picChg>
      </pc:sldChg>
      <pc:sldChg chg="del">
        <pc:chgData name="Paula Vázquez-Valero" userId="3a0e46d7-2099-40af-a155-aa45b68bfff3" providerId="ADAL" clId="{A4D25DCC-A38B-452E-AF4C-9DEE213FEA42}" dt="2023-02-10T16:01:54.053" v="1156" actId="47"/>
        <pc:sldMkLst>
          <pc:docMk/>
          <pc:sldMk cId="3862548084" sldId="568"/>
        </pc:sldMkLst>
      </pc:sldChg>
      <pc:sldChg chg="modNotesTx">
        <pc:chgData name="Paula Vázquez-Valero" userId="3a0e46d7-2099-40af-a155-aa45b68bfff3" providerId="ADAL" clId="{A4D25DCC-A38B-452E-AF4C-9DEE213FEA42}" dt="2023-02-10T15:35:18.820" v="975" actId="20577"/>
        <pc:sldMkLst>
          <pc:docMk/>
          <pc:sldMk cId="3162033562" sldId="832"/>
        </pc:sldMkLst>
      </pc:sldChg>
      <pc:sldChg chg="del">
        <pc:chgData name="Paula Vázquez-Valero" userId="3a0e46d7-2099-40af-a155-aa45b68bfff3" providerId="ADAL" clId="{A4D25DCC-A38B-452E-AF4C-9DEE213FEA42}" dt="2023-02-10T14:33:04.297" v="908" actId="2696"/>
        <pc:sldMkLst>
          <pc:docMk/>
          <pc:sldMk cId="1173975480" sldId="925"/>
        </pc:sldMkLst>
      </pc:sldChg>
      <pc:sldChg chg="modSp mod">
        <pc:chgData name="Paula Vázquez-Valero" userId="3a0e46d7-2099-40af-a155-aa45b68bfff3" providerId="ADAL" clId="{A4D25DCC-A38B-452E-AF4C-9DEE213FEA42}" dt="2023-02-10T12:32:37.668" v="870" actId="13926"/>
        <pc:sldMkLst>
          <pc:docMk/>
          <pc:sldMk cId="2036514529" sldId="969"/>
        </pc:sldMkLst>
        <pc:spChg chg="mod">
          <ac:chgData name="Paula Vázquez-Valero" userId="3a0e46d7-2099-40af-a155-aa45b68bfff3" providerId="ADAL" clId="{A4D25DCC-A38B-452E-AF4C-9DEE213FEA42}" dt="2023-02-10T12:32:37.668" v="870" actId="13926"/>
          <ac:spMkLst>
            <pc:docMk/>
            <pc:sldMk cId="2036514529" sldId="969"/>
            <ac:spMk id="43" creationId="{3CC61A1A-6F95-4589-95E8-F7BF12DD0F51}"/>
          </ac:spMkLst>
        </pc:spChg>
        <pc:spChg chg="mod">
          <ac:chgData name="Paula Vázquez-Valero" userId="3a0e46d7-2099-40af-a155-aa45b68bfff3" providerId="ADAL" clId="{A4D25DCC-A38B-452E-AF4C-9DEE213FEA42}" dt="2023-02-10T12:27:46.587" v="792" actId="20577"/>
          <ac:spMkLst>
            <pc:docMk/>
            <pc:sldMk cId="2036514529" sldId="969"/>
            <ac:spMk id="56" creationId="{769A333C-2E0B-4868-A507-7970DBDCC7AC}"/>
          </ac:spMkLst>
        </pc:spChg>
        <pc:spChg chg="mod">
          <ac:chgData name="Paula Vázquez-Valero" userId="3a0e46d7-2099-40af-a155-aa45b68bfff3" providerId="ADAL" clId="{A4D25DCC-A38B-452E-AF4C-9DEE213FEA42}" dt="2023-02-10T12:32:29.979" v="869" actId="20577"/>
          <ac:spMkLst>
            <pc:docMk/>
            <pc:sldMk cId="2036514529" sldId="969"/>
            <ac:spMk id="58" creationId="{4F4EFA3E-1424-4BAF-8C88-1C63BACFA3F8}"/>
          </ac:spMkLst>
        </pc:spChg>
        <pc:spChg chg="mod">
          <ac:chgData name="Paula Vázquez-Valero" userId="3a0e46d7-2099-40af-a155-aa45b68bfff3" providerId="ADAL" clId="{A4D25DCC-A38B-452E-AF4C-9DEE213FEA42}" dt="2023-02-10T12:32:37.668" v="870" actId="13926"/>
          <ac:spMkLst>
            <pc:docMk/>
            <pc:sldMk cId="2036514529" sldId="969"/>
            <ac:spMk id="68" creationId="{88FCD523-92BD-4E0C-9265-D5492FD044BD}"/>
          </ac:spMkLst>
        </pc:spChg>
        <pc:spChg chg="mod">
          <ac:chgData name="Paula Vázquez-Valero" userId="3a0e46d7-2099-40af-a155-aa45b68bfff3" providerId="ADAL" clId="{A4D25DCC-A38B-452E-AF4C-9DEE213FEA42}" dt="2023-02-10T12:32:12.398" v="825" actId="20577"/>
          <ac:spMkLst>
            <pc:docMk/>
            <pc:sldMk cId="2036514529" sldId="969"/>
            <ac:spMk id="69" creationId="{77F43B34-AADE-41A1-A6D1-11C6382C2634}"/>
          </ac:spMkLst>
        </pc:spChg>
        <pc:spChg chg="mod">
          <ac:chgData name="Paula Vázquez-Valero" userId="3a0e46d7-2099-40af-a155-aa45b68bfff3" providerId="ADAL" clId="{A4D25DCC-A38B-452E-AF4C-9DEE213FEA42}" dt="2023-02-10T12:32:37.668" v="870" actId="13926"/>
          <ac:spMkLst>
            <pc:docMk/>
            <pc:sldMk cId="2036514529" sldId="969"/>
            <ac:spMk id="73" creationId="{46F9F265-F810-48EC-9E0C-7003BE176245}"/>
          </ac:spMkLst>
        </pc:spChg>
        <pc:spChg chg="mod">
          <ac:chgData name="Paula Vázquez-Valero" userId="3a0e46d7-2099-40af-a155-aa45b68bfff3" providerId="ADAL" clId="{A4D25DCC-A38B-452E-AF4C-9DEE213FEA42}" dt="2023-02-10T12:32:23.888" v="855" actId="20577"/>
          <ac:spMkLst>
            <pc:docMk/>
            <pc:sldMk cId="2036514529" sldId="969"/>
            <ac:spMk id="74" creationId="{48343563-4E0B-45AF-98FE-3C8CDA219D46}"/>
          </ac:spMkLst>
        </pc:spChg>
      </pc:sldChg>
      <pc:sldChg chg="modSp mod modNotesTx">
        <pc:chgData name="Paula Vázquez-Valero" userId="3a0e46d7-2099-40af-a155-aa45b68bfff3" providerId="ADAL" clId="{A4D25DCC-A38B-452E-AF4C-9DEE213FEA42}" dt="2023-02-10T11:45:22.784" v="18" actId="1037"/>
        <pc:sldMkLst>
          <pc:docMk/>
          <pc:sldMk cId="1814397025" sldId="970"/>
        </pc:sldMkLst>
        <pc:spChg chg="mod">
          <ac:chgData name="Paula Vázquez-Valero" userId="3a0e46d7-2099-40af-a155-aa45b68bfff3" providerId="ADAL" clId="{A4D25DCC-A38B-452E-AF4C-9DEE213FEA42}" dt="2023-02-10T11:45:22.784" v="18" actId="1037"/>
          <ac:spMkLst>
            <pc:docMk/>
            <pc:sldMk cId="1814397025" sldId="970"/>
            <ac:spMk id="137" creationId="{2086FC7E-6355-4E91-9789-967E956D72CA}"/>
          </ac:spMkLst>
        </pc:spChg>
      </pc:sldChg>
      <pc:sldChg chg="addSp delSp modSp mod modNotesTx">
        <pc:chgData name="Paula Vázquez-Valero" userId="3a0e46d7-2099-40af-a155-aa45b68bfff3" providerId="ADAL" clId="{A4D25DCC-A38B-452E-AF4C-9DEE213FEA42}" dt="2023-02-10T15:34:33.171" v="950" actId="20577"/>
        <pc:sldMkLst>
          <pc:docMk/>
          <pc:sldMk cId="524218072" sldId="971"/>
        </pc:sldMkLst>
        <pc:spChg chg="add del mod">
          <ac:chgData name="Paula Vázquez-Valero" userId="3a0e46d7-2099-40af-a155-aa45b68bfff3" providerId="ADAL" clId="{A4D25DCC-A38B-452E-AF4C-9DEE213FEA42}" dt="2023-02-10T12:23:26.810" v="691"/>
          <ac:spMkLst>
            <pc:docMk/>
            <pc:sldMk cId="524218072" sldId="971"/>
            <ac:spMk id="25" creationId="{AF78B48F-619E-4AA1-8867-4DA5B80A56EB}"/>
          </ac:spMkLst>
        </pc:spChg>
        <pc:spChg chg="mod">
          <ac:chgData name="Paula Vázquez-Valero" userId="3a0e46d7-2099-40af-a155-aa45b68bfff3" providerId="ADAL" clId="{A4D25DCC-A38B-452E-AF4C-9DEE213FEA42}" dt="2023-02-10T15:33:52.783" v="909" actId="20577"/>
          <ac:spMkLst>
            <pc:docMk/>
            <pc:sldMk cId="524218072" sldId="971"/>
            <ac:spMk id="39" creationId="{97E3E6BE-1BD3-37EC-9A80-8643BBBC08F3}"/>
          </ac:spMkLst>
        </pc:spChg>
        <pc:spChg chg="mod">
          <ac:chgData name="Paula Vázquez-Valero" userId="3a0e46d7-2099-40af-a155-aa45b68bfff3" providerId="ADAL" clId="{A4D25DCC-A38B-452E-AF4C-9DEE213FEA42}" dt="2023-02-10T15:34:05.767" v="934" actId="1076"/>
          <ac:spMkLst>
            <pc:docMk/>
            <pc:sldMk cId="524218072" sldId="971"/>
            <ac:spMk id="46" creationId="{4D23B327-63DB-D7D9-381C-878A6D454511}"/>
          </ac:spMkLst>
        </pc:spChg>
        <pc:picChg chg="add del mod">
          <ac:chgData name="Paula Vázquez-Valero" userId="3a0e46d7-2099-40af-a155-aa45b68bfff3" providerId="ADAL" clId="{A4D25DCC-A38B-452E-AF4C-9DEE213FEA42}" dt="2023-02-10T12:23:26.810" v="691"/>
          <ac:picMkLst>
            <pc:docMk/>
            <pc:sldMk cId="524218072" sldId="971"/>
            <ac:picMk id="24" creationId="{C45FF3B5-166D-415E-9BFF-A614CEB5B0EE}"/>
          </ac:picMkLst>
        </pc:picChg>
      </pc:sldChg>
      <pc:sldChg chg="addSp delSp modSp modNotesTx">
        <pc:chgData name="Paula Vázquez-Valero" userId="3a0e46d7-2099-40af-a155-aa45b68bfff3" providerId="ADAL" clId="{A4D25DCC-A38B-452E-AF4C-9DEE213FEA42}" dt="2023-02-10T15:40:12.118" v="987"/>
        <pc:sldMkLst>
          <pc:docMk/>
          <pc:sldMk cId="638504407" sldId="973"/>
        </pc:sldMkLst>
        <pc:spChg chg="add del mod">
          <ac:chgData name="Paula Vázquez-Valero" userId="3a0e46d7-2099-40af-a155-aa45b68bfff3" providerId="ADAL" clId="{A4D25DCC-A38B-452E-AF4C-9DEE213FEA42}" dt="2023-02-10T15:37:11.198" v="985"/>
          <ac:spMkLst>
            <pc:docMk/>
            <pc:sldMk cId="638504407" sldId="973"/>
            <ac:spMk id="24" creationId="{95C16C54-C99A-4E17-8F2F-058F350623C5}"/>
          </ac:spMkLst>
        </pc:spChg>
        <pc:spChg chg="add del mod">
          <ac:chgData name="Paula Vázquez-Valero" userId="3a0e46d7-2099-40af-a155-aa45b68bfff3" providerId="ADAL" clId="{A4D25DCC-A38B-452E-AF4C-9DEE213FEA42}" dt="2023-02-10T15:40:12.118" v="987"/>
          <ac:spMkLst>
            <pc:docMk/>
            <pc:sldMk cId="638504407" sldId="973"/>
            <ac:spMk id="25" creationId="{0235653C-F12A-4805-965E-5A7267BFD2D0}"/>
          </ac:spMkLst>
        </pc:spChg>
        <pc:picChg chg="add del mod">
          <ac:chgData name="Paula Vázquez-Valero" userId="3a0e46d7-2099-40af-a155-aa45b68bfff3" providerId="ADAL" clId="{A4D25DCC-A38B-452E-AF4C-9DEE213FEA42}" dt="2023-02-10T15:40:12.118" v="987"/>
          <ac:picMkLst>
            <pc:docMk/>
            <pc:sldMk cId="638504407" sldId="973"/>
            <ac:picMk id="26" creationId="{7E28BA6C-FB87-4A08-B6CD-940F9E47893C}"/>
          </ac:picMkLst>
        </pc:picChg>
      </pc:sldChg>
      <pc:sldChg chg="modNotesTx">
        <pc:chgData name="Paula Vázquez-Valero" userId="3a0e46d7-2099-40af-a155-aa45b68bfff3" providerId="ADAL" clId="{A4D25DCC-A38B-452E-AF4C-9DEE213FEA42}" dt="2023-02-10T12:25:30.340" v="750"/>
        <pc:sldMkLst>
          <pc:docMk/>
          <pc:sldMk cId="1112178839" sldId="974"/>
        </pc:sldMkLst>
      </pc:sldChg>
      <pc:sldChg chg="addSp delSp modSp mod modNotesTx">
        <pc:chgData name="Paula Vázquez-Valero" userId="3a0e46d7-2099-40af-a155-aa45b68bfff3" providerId="ADAL" clId="{A4D25DCC-A38B-452E-AF4C-9DEE213FEA42}" dt="2023-02-10T15:41:00.242" v="989"/>
        <pc:sldMkLst>
          <pc:docMk/>
          <pc:sldMk cId="287762022" sldId="975"/>
        </pc:sldMkLst>
        <pc:spChg chg="ord">
          <ac:chgData name="Paula Vázquez-Valero" userId="3a0e46d7-2099-40af-a155-aa45b68bfff3" providerId="ADAL" clId="{A4D25DCC-A38B-452E-AF4C-9DEE213FEA42}" dt="2023-02-10T11:39:20.779" v="4" actId="166"/>
          <ac:spMkLst>
            <pc:docMk/>
            <pc:sldMk cId="287762022" sldId="975"/>
            <ac:spMk id="12" creationId="{46FB13CC-9565-68B7-2070-B78F452EBC49}"/>
          </ac:spMkLst>
        </pc:spChg>
        <pc:spChg chg="mod">
          <ac:chgData name="Paula Vázquez-Valero" userId="3a0e46d7-2099-40af-a155-aa45b68bfff3" providerId="ADAL" clId="{A4D25DCC-A38B-452E-AF4C-9DEE213FEA42}" dt="2023-02-10T11:39:16.833" v="3" actId="688"/>
          <ac:spMkLst>
            <pc:docMk/>
            <pc:sldMk cId="287762022" sldId="975"/>
            <ac:spMk id="13" creationId="{BB06EC31-4891-374A-A7EA-34619D9E2C0D}"/>
          </ac:spMkLst>
        </pc:spChg>
        <pc:spChg chg="mod">
          <ac:chgData name="Paula Vázquez-Valero" userId="3a0e46d7-2099-40af-a155-aa45b68bfff3" providerId="ADAL" clId="{A4D25DCC-A38B-452E-AF4C-9DEE213FEA42}" dt="2023-02-10T11:59:59.579" v="521" actId="1035"/>
          <ac:spMkLst>
            <pc:docMk/>
            <pc:sldMk cId="287762022" sldId="975"/>
            <ac:spMk id="17" creationId="{802DDCAD-B7A5-AA05-2014-8B583CB96879}"/>
          </ac:spMkLst>
        </pc:spChg>
        <pc:spChg chg="add mod">
          <ac:chgData name="Paula Vázquez-Valero" userId="3a0e46d7-2099-40af-a155-aa45b68bfff3" providerId="ADAL" clId="{A4D25DCC-A38B-452E-AF4C-9DEE213FEA42}" dt="2023-02-10T12:00:09.290" v="554" actId="1038"/>
          <ac:spMkLst>
            <pc:docMk/>
            <pc:sldMk cId="287762022" sldId="975"/>
            <ac:spMk id="25" creationId="{DC45444E-1880-4F4E-ACB1-C3F72F5829BA}"/>
          </ac:spMkLst>
        </pc:spChg>
        <pc:spChg chg="add del mod">
          <ac:chgData name="Paula Vázquez-Valero" userId="3a0e46d7-2099-40af-a155-aa45b68bfff3" providerId="ADAL" clId="{A4D25DCC-A38B-452E-AF4C-9DEE213FEA42}" dt="2023-02-10T15:41:00.242" v="989"/>
          <ac:spMkLst>
            <pc:docMk/>
            <pc:sldMk cId="287762022" sldId="975"/>
            <ac:spMk id="26" creationId="{754FB3BF-3989-46B1-977E-56AB192240DF}"/>
          </ac:spMkLst>
        </pc:spChg>
        <pc:spChg chg="add del mod">
          <ac:chgData name="Paula Vázquez-Valero" userId="3a0e46d7-2099-40af-a155-aa45b68bfff3" providerId="ADAL" clId="{A4D25DCC-A38B-452E-AF4C-9DEE213FEA42}" dt="2023-02-10T12:24:18.187" v="730"/>
          <ac:spMkLst>
            <pc:docMk/>
            <pc:sldMk cId="287762022" sldId="975"/>
            <ac:spMk id="29" creationId="{DDF65C54-370F-4404-A7F5-9A7036666C52}"/>
          </ac:spMkLst>
        </pc:spChg>
        <pc:spChg chg="mod">
          <ac:chgData name="Paula Vázquez-Valero" userId="3a0e46d7-2099-40af-a155-aa45b68bfff3" providerId="ADAL" clId="{A4D25DCC-A38B-452E-AF4C-9DEE213FEA42}" dt="2023-02-10T11:59:56.946" v="517" actId="1076"/>
          <ac:spMkLst>
            <pc:docMk/>
            <pc:sldMk cId="287762022" sldId="975"/>
            <ac:spMk id="45" creationId="{861C8317-1616-42F8-0DDA-5A1A7186F08D}"/>
          </ac:spMkLst>
        </pc:spChg>
        <pc:grpChg chg="mod">
          <ac:chgData name="Paula Vázquez-Valero" userId="3a0e46d7-2099-40af-a155-aa45b68bfff3" providerId="ADAL" clId="{A4D25DCC-A38B-452E-AF4C-9DEE213FEA42}" dt="2023-02-10T11:58:38.992" v="429" actId="1076"/>
          <ac:grpSpMkLst>
            <pc:docMk/>
            <pc:sldMk cId="287762022" sldId="975"/>
            <ac:grpSpMk id="18" creationId="{1B43CDEC-ACBC-8AF1-5521-02FDE4A7BB67}"/>
          </ac:grpSpMkLst>
        </pc:grpChg>
        <pc:picChg chg="mod">
          <ac:chgData name="Paula Vázquez-Valero" userId="3a0e46d7-2099-40af-a155-aa45b68bfff3" providerId="ADAL" clId="{A4D25DCC-A38B-452E-AF4C-9DEE213FEA42}" dt="2023-02-10T12:00:05.249" v="540" actId="1037"/>
          <ac:picMkLst>
            <pc:docMk/>
            <pc:sldMk cId="287762022" sldId="975"/>
            <ac:picMk id="16" creationId="{9FF6B90B-0082-6CB4-CAF1-88E4551017AD}"/>
          </ac:picMkLst>
        </pc:picChg>
        <pc:picChg chg="add del mod">
          <ac:chgData name="Paula Vázquez-Valero" userId="3a0e46d7-2099-40af-a155-aa45b68bfff3" providerId="ADAL" clId="{A4D25DCC-A38B-452E-AF4C-9DEE213FEA42}" dt="2023-02-10T12:24:18.187" v="730"/>
          <ac:picMkLst>
            <pc:docMk/>
            <pc:sldMk cId="287762022" sldId="975"/>
            <ac:picMk id="26" creationId="{8BDCDA7A-2AF4-4997-AAE5-AE108F0A4E99}"/>
          </ac:picMkLst>
        </pc:picChg>
        <pc:cxnChg chg="add mod">
          <ac:chgData name="Paula Vázquez-Valero" userId="3a0e46d7-2099-40af-a155-aa45b68bfff3" providerId="ADAL" clId="{A4D25DCC-A38B-452E-AF4C-9DEE213FEA42}" dt="2023-02-10T11:58:44.494" v="430" actId="1076"/>
          <ac:cxnSpMkLst>
            <pc:docMk/>
            <pc:sldMk cId="287762022" sldId="975"/>
            <ac:cxnSpMk id="4" creationId="{0D2540AD-8E39-4B27-81CE-13652E1FAD29}"/>
          </ac:cxnSpMkLst>
        </pc:cxnChg>
      </pc:sldChg>
      <pc:sldChg chg="addSp delSp modSp mod modNotesTx">
        <pc:chgData name="Paula Vázquez-Valero" userId="3a0e46d7-2099-40af-a155-aa45b68bfff3" providerId="ADAL" clId="{A4D25DCC-A38B-452E-AF4C-9DEE213FEA42}" dt="2023-02-10T12:26:59.040" v="768" actId="20577"/>
        <pc:sldMkLst>
          <pc:docMk/>
          <pc:sldMk cId="314959265" sldId="976"/>
        </pc:sldMkLst>
        <pc:spChg chg="del">
          <ac:chgData name="Paula Vázquez-Valero" userId="3a0e46d7-2099-40af-a155-aa45b68bfff3" providerId="ADAL" clId="{A4D25DCC-A38B-452E-AF4C-9DEE213FEA42}" dt="2023-02-10T11:48:36.425" v="74" actId="478"/>
          <ac:spMkLst>
            <pc:docMk/>
            <pc:sldMk cId="314959265" sldId="976"/>
            <ac:spMk id="14" creationId="{53ABC1A6-7904-B003-7522-690E330622B5}"/>
          </ac:spMkLst>
        </pc:spChg>
        <pc:spChg chg="del">
          <ac:chgData name="Paula Vázquez-Valero" userId="3a0e46d7-2099-40af-a155-aa45b68bfff3" providerId="ADAL" clId="{A4D25DCC-A38B-452E-AF4C-9DEE213FEA42}" dt="2023-02-10T11:48:40.679" v="75" actId="478"/>
          <ac:spMkLst>
            <pc:docMk/>
            <pc:sldMk cId="314959265" sldId="976"/>
            <ac:spMk id="17" creationId="{802DDCAD-B7A5-AA05-2014-8B583CB96879}"/>
          </ac:spMkLst>
        </pc:spChg>
        <pc:spChg chg="add mod">
          <ac:chgData name="Paula Vázquez-Valero" userId="3a0e46d7-2099-40af-a155-aa45b68bfff3" providerId="ADAL" clId="{A4D25DCC-A38B-452E-AF4C-9DEE213FEA42}" dt="2023-02-10T11:47:18.260" v="23" actId="1076"/>
          <ac:spMkLst>
            <pc:docMk/>
            <pc:sldMk cId="314959265" sldId="976"/>
            <ac:spMk id="19" creationId="{7F0A5C7C-F956-4EAB-B2FF-1C5AADE45CF8}"/>
          </ac:spMkLst>
        </pc:spChg>
        <pc:spChg chg="mod">
          <ac:chgData name="Paula Vázquez-Valero" userId="3a0e46d7-2099-40af-a155-aa45b68bfff3" providerId="ADAL" clId="{A4D25DCC-A38B-452E-AF4C-9DEE213FEA42}" dt="2023-02-10T11:47:49.340" v="50" actId="20577"/>
          <ac:spMkLst>
            <pc:docMk/>
            <pc:sldMk cId="314959265" sldId="976"/>
            <ac:spMk id="21" creationId="{D44E86E3-BEE3-B366-E052-8A905FFF7E1B}"/>
          </ac:spMkLst>
        </pc:spChg>
        <pc:spChg chg="add mod">
          <ac:chgData name="Paula Vázquez-Valero" userId="3a0e46d7-2099-40af-a155-aa45b68bfff3" providerId="ADAL" clId="{A4D25DCC-A38B-452E-AF4C-9DEE213FEA42}" dt="2023-02-10T11:48:30.325" v="55" actId="14100"/>
          <ac:spMkLst>
            <pc:docMk/>
            <pc:sldMk cId="314959265" sldId="976"/>
            <ac:spMk id="25" creationId="{BA2FEE3D-2000-4F91-81B0-28BB885CE271}"/>
          </ac:spMkLst>
        </pc:spChg>
        <pc:spChg chg="mod">
          <ac:chgData name="Paula Vázquez-Valero" userId="3a0e46d7-2099-40af-a155-aa45b68bfff3" providerId="ADAL" clId="{A4D25DCC-A38B-452E-AF4C-9DEE213FEA42}" dt="2023-02-10T11:48:34.521" v="73" actId="1038"/>
          <ac:spMkLst>
            <pc:docMk/>
            <pc:sldMk cId="314959265" sldId="976"/>
            <ac:spMk id="45" creationId="{861C8317-1616-42F8-0DDA-5A1A7186F08D}"/>
          </ac:spMkLst>
        </pc:spChg>
        <pc:grpChg chg="del">
          <ac:chgData name="Paula Vázquez-Valero" userId="3a0e46d7-2099-40af-a155-aa45b68bfff3" providerId="ADAL" clId="{A4D25DCC-A38B-452E-AF4C-9DEE213FEA42}" dt="2023-02-10T11:48:40.679" v="75" actId="478"/>
          <ac:grpSpMkLst>
            <pc:docMk/>
            <pc:sldMk cId="314959265" sldId="976"/>
            <ac:grpSpMk id="18" creationId="{1B43CDEC-ACBC-8AF1-5521-02FDE4A7BB67}"/>
          </ac:grpSpMkLst>
        </pc:grpChg>
        <pc:picChg chg="add mod">
          <ac:chgData name="Paula Vázquez-Valero" userId="3a0e46d7-2099-40af-a155-aa45b68bfff3" providerId="ADAL" clId="{A4D25DCC-A38B-452E-AF4C-9DEE213FEA42}" dt="2023-02-10T11:46:52.978" v="21" actId="1076"/>
          <ac:picMkLst>
            <pc:docMk/>
            <pc:sldMk cId="314959265" sldId="976"/>
            <ac:picMk id="4" creationId="{186EB4BE-1FAB-40BC-BED4-1B834B0AA0D9}"/>
          </ac:picMkLst>
        </pc:picChg>
        <pc:picChg chg="add mod">
          <ac:chgData name="Paula Vázquez-Valero" userId="3a0e46d7-2099-40af-a155-aa45b68bfff3" providerId="ADAL" clId="{A4D25DCC-A38B-452E-AF4C-9DEE213FEA42}" dt="2023-02-10T11:47:18.260" v="23" actId="1076"/>
          <ac:picMkLst>
            <pc:docMk/>
            <pc:sldMk cId="314959265" sldId="976"/>
            <ac:picMk id="20" creationId="{A21C706E-155D-4300-8783-B70C3CEEF598}"/>
          </ac:picMkLst>
        </pc:picChg>
      </pc:sldChg>
      <pc:sldChg chg="addSp delSp modSp mod modNotesTx">
        <pc:chgData name="Paula Vázquez-Valero" userId="3a0e46d7-2099-40af-a155-aa45b68bfff3" providerId="ADAL" clId="{A4D25DCC-A38B-452E-AF4C-9DEE213FEA42}" dt="2023-02-10T12:26:33.606" v="766" actId="20577"/>
        <pc:sldMkLst>
          <pc:docMk/>
          <pc:sldMk cId="3556199337" sldId="977"/>
        </pc:sldMkLst>
        <pc:spChg chg="del">
          <ac:chgData name="Paula Vázquez-Valero" userId="3a0e46d7-2099-40af-a155-aa45b68bfff3" providerId="ADAL" clId="{A4D25DCC-A38B-452E-AF4C-9DEE213FEA42}" dt="2023-02-10T11:50:57.485" v="80" actId="478"/>
          <ac:spMkLst>
            <pc:docMk/>
            <pc:sldMk cId="3556199337" sldId="977"/>
            <ac:spMk id="14" creationId="{53ABC1A6-7904-B003-7522-690E330622B5}"/>
          </ac:spMkLst>
        </pc:spChg>
        <pc:spChg chg="del">
          <ac:chgData name="Paula Vázquez-Valero" userId="3a0e46d7-2099-40af-a155-aa45b68bfff3" providerId="ADAL" clId="{A4D25DCC-A38B-452E-AF4C-9DEE213FEA42}" dt="2023-02-10T11:51:04.318" v="82" actId="478"/>
          <ac:spMkLst>
            <pc:docMk/>
            <pc:sldMk cId="3556199337" sldId="977"/>
            <ac:spMk id="17" creationId="{802DDCAD-B7A5-AA05-2014-8B583CB96879}"/>
          </ac:spMkLst>
        </pc:spChg>
        <pc:spChg chg="add mod">
          <ac:chgData name="Paula Vázquez-Valero" userId="3a0e46d7-2099-40af-a155-aa45b68bfff3" providerId="ADAL" clId="{A4D25DCC-A38B-452E-AF4C-9DEE213FEA42}" dt="2023-02-10T11:51:46.472" v="92" actId="1076"/>
          <ac:spMkLst>
            <pc:docMk/>
            <pc:sldMk cId="3556199337" sldId="977"/>
            <ac:spMk id="19" creationId="{C593B40B-C5A7-40C9-BA9F-E9160F42C0F1}"/>
          </ac:spMkLst>
        </pc:spChg>
        <pc:spChg chg="add mod">
          <ac:chgData name="Paula Vázquez-Valero" userId="3a0e46d7-2099-40af-a155-aa45b68bfff3" providerId="ADAL" clId="{A4D25DCC-A38B-452E-AF4C-9DEE213FEA42}" dt="2023-02-10T11:53:03.515" v="192" actId="14100"/>
          <ac:spMkLst>
            <pc:docMk/>
            <pc:sldMk cId="3556199337" sldId="977"/>
            <ac:spMk id="20" creationId="{33821F45-14AA-41D9-868B-5BD24985D1F0}"/>
          </ac:spMkLst>
        </pc:spChg>
        <pc:spChg chg="mod">
          <ac:chgData name="Paula Vázquez-Valero" userId="3a0e46d7-2099-40af-a155-aa45b68bfff3" providerId="ADAL" clId="{A4D25DCC-A38B-452E-AF4C-9DEE213FEA42}" dt="2023-02-10T11:52:12.532" v="122" actId="255"/>
          <ac:spMkLst>
            <pc:docMk/>
            <pc:sldMk cId="3556199337" sldId="977"/>
            <ac:spMk id="21" creationId="{D44E86E3-BEE3-B366-E052-8A905FFF7E1B}"/>
          </ac:spMkLst>
        </pc:spChg>
        <pc:spChg chg="mod">
          <ac:chgData name="Paula Vázquez-Valero" userId="3a0e46d7-2099-40af-a155-aa45b68bfff3" providerId="ADAL" clId="{A4D25DCC-A38B-452E-AF4C-9DEE213FEA42}" dt="2023-02-10T11:52:22.042" v="124" actId="14100"/>
          <ac:spMkLst>
            <pc:docMk/>
            <pc:sldMk cId="3556199337" sldId="977"/>
            <ac:spMk id="45" creationId="{861C8317-1616-42F8-0DDA-5A1A7186F08D}"/>
          </ac:spMkLst>
        </pc:spChg>
        <pc:grpChg chg="del">
          <ac:chgData name="Paula Vázquez-Valero" userId="3a0e46d7-2099-40af-a155-aa45b68bfff3" providerId="ADAL" clId="{A4D25DCC-A38B-452E-AF4C-9DEE213FEA42}" dt="2023-02-10T11:51:04.318" v="82" actId="478"/>
          <ac:grpSpMkLst>
            <pc:docMk/>
            <pc:sldMk cId="3556199337" sldId="977"/>
            <ac:grpSpMk id="18" creationId="{1B43CDEC-ACBC-8AF1-5521-02FDE4A7BB67}"/>
          </ac:grpSpMkLst>
        </pc:grpChg>
        <pc:picChg chg="add mod">
          <ac:chgData name="Paula Vázquez-Valero" userId="3a0e46d7-2099-40af-a155-aa45b68bfff3" providerId="ADAL" clId="{A4D25DCC-A38B-452E-AF4C-9DEE213FEA42}" dt="2023-02-10T11:51:40.249" v="91" actId="14100"/>
          <ac:picMkLst>
            <pc:docMk/>
            <pc:sldMk cId="3556199337" sldId="977"/>
            <ac:picMk id="4" creationId="{87AEB26C-59E6-4575-81B3-1F769C7D706B}"/>
          </ac:picMkLst>
        </pc:picChg>
      </pc:sldChg>
    </pc:docChg>
  </pc:docChgLst>
  <pc:docChgLst>
    <pc:chgData name="Paula Vázquez-Valero" userId="3a0e46d7-2099-40af-a155-aa45b68bfff3" providerId="ADAL" clId="{B961E62F-CF13-4740-9B85-1278E7ABA97F}"/>
    <pc:docChg chg="undo custSel addSld delSld modSld">
      <pc:chgData name="Paula Vázquez-Valero" userId="3a0e46d7-2099-40af-a155-aa45b68bfff3" providerId="ADAL" clId="{B961E62F-CF13-4740-9B85-1278E7ABA97F}" dt="2022-09-16T17:10:02.689" v="321" actId="47"/>
      <pc:docMkLst>
        <pc:docMk/>
      </pc:docMkLst>
      <pc:sldChg chg="add del">
        <pc:chgData name="Paula Vázquez-Valero" userId="3a0e46d7-2099-40af-a155-aa45b68bfff3" providerId="ADAL" clId="{B961E62F-CF13-4740-9B85-1278E7ABA97F}" dt="2022-09-16T17:10:02.689" v="321" actId="47"/>
        <pc:sldMkLst>
          <pc:docMk/>
          <pc:sldMk cId="609453980" sldId="258"/>
        </pc:sldMkLst>
      </pc:sldChg>
      <pc:sldChg chg="add del">
        <pc:chgData name="Paula Vázquez-Valero" userId="3a0e46d7-2099-40af-a155-aa45b68bfff3" providerId="ADAL" clId="{B961E62F-CF13-4740-9B85-1278E7ABA97F}" dt="2022-09-16T16:46:08.829" v="1" actId="2696"/>
        <pc:sldMkLst>
          <pc:docMk/>
          <pc:sldMk cId="1426710943" sldId="353"/>
        </pc:sldMkLst>
      </pc:sldChg>
      <pc:sldChg chg="add del">
        <pc:chgData name="Paula Vázquez-Valero" userId="3a0e46d7-2099-40af-a155-aa45b68bfff3" providerId="ADAL" clId="{B961E62F-CF13-4740-9B85-1278E7ABA97F}" dt="2022-09-16T16:46:08.829" v="1" actId="2696"/>
        <pc:sldMkLst>
          <pc:docMk/>
          <pc:sldMk cId="0" sldId="477"/>
        </pc:sldMkLst>
      </pc:sldChg>
      <pc:sldChg chg="add del">
        <pc:chgData name="Paula Vázquez-Valero" userId="3a0e46d7-2099-40af-a155-aa45b68bfff3" providerId="ADAL" clId="{B961E62F-CF13-4740-9B85-1278E7ABA97F}" dt="2022-09-16T17:10:02.689" v="321" actId="47"/>
        <pc:sldMkLst>
          <pc:docMk/>
          <pc:sldMk cId="4047947952" sldId="490"/>
        </pc:sldMkLst>
      </pc:sldChg>
      <pc:sldChg chg="add del">
        <pc:chgData name="Paula Vázquez-Valero" userId="3a0e46d7-2099-40af-a155-aa45b68bfff3" providerId="ADAL" clId="{B961E62F-CF13-4740-9B85-1278E7ABA97F}" dt="2022-09-16T17:10:02.689" v="321" actId="47"/>
        <pc:sldMkLst>
          <pc:docMk/>
          <pc:sldMk cId="230807631" sldId="562"/>
        </pc:sldMkLst>
      </pc:sldChg>
      <pc:sldChg chg="add del">
        <pc:chgData name="Paula Vázquez-Valero" userId="3a0e46d7-2099-40af-a155-aa45b68bfff3" providerId="ADAL" clId="{B961E62F-CF13-4740-9B85-1278E7ABA97F}" dt="2022-09-16T16:46:08.829" v="1" actId="2696"/>
        <pc:sldMkLst>
          <pc:docMk/>
          <pc:sldMk cId="3051167176" sldId="567"/>
        </pc:sldMkLst>
      </pc:sldChg>
      <pc:sldChg chg="delSp modSp add del mod delAnim modAnim modNotesTx">
        <pc:chgData name="Paula Vázquez-Valero" userId="3a0e46d7-2099-40af-a155-aa45b68bfff3" providerId="ADAL" clId="{B961E62F-CF13-4740-9B85-1278E7ABA97F}" dt="2022-09-16T17:09:51.761" v="320" actId="478"/>
        <pc:sldMkLst>
          <pc:docMk/>
          <pc:sldMk cId="3862548084" sldId="568"/>
        </pc:sldMkLst>
        <pc:spChg chg="mod">
          <ac:chgData name="Paula Vázquez-Valero" userId="3a0e46d7-2099-40af-a155-aa45b68bfff3" providerId="ADAL" clId="{B961E62F-CF13-4740-9B85-1278E7ABA97F}" dt="2022-09-16T17:09:06.181" v="143" actId="115"/>
          <ac:spMkLst>
            <pc:docMk/>
            <pc:sldMk cId="3862548084" sldId="568"/>
            <ac:spMk id="7" creationId="{2E319691-3610-AF7E-6BC2-2CD2B4438C83}"/>
          </ac:spMkLst>
        </pc:spChg>
        <pc:spChg chg="mod">
          <ac:chgData name="Paula Vázquez-Valero" userId="3a0e46d7-2099-40af-a155-aa45b68bfff3" providerId="ADAL" clId="{B961E62F-CF13-4740-9B85-1278E7ABA97F}" dt="2022-09-16T17:09:50.018" v="319" actId="404"/>
          <ac:spMkLst>
            <pc:docMk/>
            <pc:sldMk cId="3862548084" sldId="568"/>
            <ac:spMk id="11" creationId="{712739FC-C407-D528-75BC-118F84BEE465}"/>
          </ac:spMkLst>
        </pc:spChg>
        <pc:spChg chg="del">
          <ac:chgData name="Paula Vázquez-Valero" userId="3a0e46d7-2099-40af-a155-aa45b68bfff3" providerId="ADAL" clId="{B961E62F-CF13-4740-9B85-1278E7ABA97F}" dt="2022-09-16T17:09:51.761" v="320" actId="478"/>
          <ac:spMkLst>
            <pc:docMk/>
            <pc:sldMk cId="3862548084" sldId="568"/>
            <ac:spMk id="18" creationId="{4BBB2897-15FB-5142-7F6C-F2164A8C51AF}"/>
          </ac:spMkLst>
        </pc:spChg>
      </pc:sldChg>
      <pc:sldChg chg="add del">
        <pc:chgData name="Paula Vázquez-Valero" userId="3a0e46d7-2099-40af-a155-aa45b68bfff3" providerId="ADAL" clId="{B961E62F-CF13-4740-9B85-1278E7ABA97F}" dt="2022-09-16T17:10:02.689" v="321" actId="47"/>
        <pc:sldMkLst>
          <pc:docMk/>
          <pc:sldMk cId="2549989459" sldId="796"/>
        </pc:sldMkLst>
      </pc:sldChg>
      <pc:sldChg chg="add del">
        <pc:chgData name="Paula Vázquez-Valero" userId="3a0e46d7-2099-40af-a155-aa45b68bfff3" providerId="ADAL" clId="{B961E62F-CF13-4740-9B85-1278E7ABA97F}" dt="2022-09-16T17:10:02.689" v="321" actId="47"/>
        <pc:sldMkLst>
          <pc:docMk/>
          <pc:sldMk cId="2924632232" sldId="814"/>
        </pc:sldMkLst>
      </pc:sldChg>
      <pc:sldChg chg="add del">
        <pc:chgData name="Paula Vázquez-Valero" userId="3a0e46d7-2099-40af-a155-aa45b68bfff3" providerId="ADAL" clId="{B961E62F-CF13-4740-9B85-1278E7ABA97F}" dt="2022-09-16T17:10:02.689" v="321" actId="47"/>
        <pc:sldMkLst>
          <pc:docMk/>
          <pc:sldMk cId="2922184081" sldId="827"/>
        </pc:sldMkLst>
      </pc:sldChg>
      <pc:sldChg chg="add del">
        <pc:chgData name="Paula Vázquez-Valero" userId="3a0e46d7-2099-40af-a155-aa45b68bfff3" providerId="ADAL" clId="{B961E62F-CF13-4740-9B85-1278E7ABA97F}" dt="2022-09-16T17:10:02.689" v="321" actId="47"/>
        <pc:sldMkLst>
          <pc:docMk/>
          <pc:sldMk cId="707027566" sldId="829"/>
        </pc:sldMkLst>
      </pc:sldChg>
      <pc:sldChg chg="add del">
        <pc:chgData name="Paula Vázquez-Valero" userId="3a0e46d7-2099-40af-a155-aa45b68bfff3" providerId="ADAL" clId="{B961E62F-CF13-4740-9B85-1278E7ABA97F}" dt="2022-09-16T17:10:02.689" v="321" actId="47"/>
        <pc:sldMkLst>
          <pc:docMk/>
          <pc:sldMk cId="3218133942" sldId="831"/>
        </pc:sldMkLst>
      </pc:sldChg>
      <pc:sldChg chg="add del">
        <pc:chgData name="Paula Vázquez-Valero" userId="3a0e46d7-2099-40af-a155-aa45b68bfff3" providerId="ADAL" clId="{B961E62F-CF13-4740-9B85-1278E7ABA97F}" dt="2022-09-16T17:10:02.689" v="321" actId="47"/>
        <pc:sldMkLst>
          <pc:docMk/>
          <pc:sldMk cId="3162033562" sldId="832"/>
        </pc:sldMkLst>
      </pc:sldChg>
      <pc:sldChg chg="add del">
        <pc:chgData name="Paula Vázquez-Valero" userId="3a0e46d7-2099-40af-a155-aa45b68bfff3" providerId="ADAL" clId="{B961E62F-CF13-4740-9B85-1278E7ABA97F}" dt="2022-09-16T17:10:02.689" v="321" actId="47"/>
        <pc:sldMkLst>
          <pc:docMk/>
          <pc:sldMk cId="1072063795" sldId="833"/>
        </pc:sldMkLst>
      </pc:sldChg>
      <pc:sldChg chg="add del">
        <pc:chgData name="Paula Vázquez-Valero" userId="3a0e46d7-2099-40af-a155-aa45b68bfff3" providerId="ADAL" clId="{B961E62F-CF13-4740-9B85-1278E7ABA97F}" dt="2022-09-16T17:10:02.689" v="321" actId="47"/>
        <pc:sldMkLst>
          <pc:docMk/>
          <pc:sldMk cId="2760439213" sldId="83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BD390-BAA1-4136-97A1-932C02E8044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C7C75-985D-4B20-8996-49ED85BCD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9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pt-B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Accents 1 </a:t>
            </a: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[316] iglesia [437] piscina [4604] playa [1475] plaza [806] río [496] teatro [605] de1 [2]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visita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[911]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cerca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[1042]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lejos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[833]</a:t>
            </a:r>
            <a:endParaRPr lang="en-GB" sz="1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1: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voy [ir 33] vas [ir 33] va [ir 33] bosque [1444] campo [342] isla [810] lago [2151]  montaña [1464] playa [1475] río [496] a [8] el [1] la [1] </a:t>
            </a:r>
            <a:endParaRPr lang="en-GB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2: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celebrar [886] mandar [588] carrera [481] España [N/A] tarjeta [1958] villancico [&gt;5000] común [742] especial [436]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tipíco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[1934] pero [30] en1 [5] </a:t>
            </a:r>
            <a:b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other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–ar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verbs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: cantar [717] comprar [361] escuchar [281] preparar [570] </a:t>
            </a:r>
            <a:endParaRPr lang="es-ES_tradnl" sz="1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Glossed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800" dirty="0" err="1"/>
              <a:t>arquitectura</a:t>
            </a:r>
            <a:r>
              <a:rPr lang="en-GB" sz="1800" dirty="0"/>
              <a:t> [1627] mercado [487] </a:t>
            </a:r>
            <a:r>
              <a:rPr lang="en-GB" sz="1800" b="0" dirty="0"/>
              <a:t>palacio</a:t>
            </a:r>
            <a:r>
              <a:rPr lang="en-GB" sz="1800" b="1" dirty="0"/>
              <a:t> </a:t>
            </a:r>
            <a:r>
              <a:rPr lang="en-GB" sz="1800" b="0" dirty="0"/>
              <a:t>[1705] </a:t>
            </a:r>
            <a:r>
              <a:rPr lang="en-GB" sz="1800" b="0" dirty="0" err="1"/>
              <a:t>viaje</a:t>
            </a:r>
            <a:r>
              <a:rPr lang="en-GB" sz="1800" b="0" dirty="0"/>
              <a:t> [519] </a:t>
            </a:r>
            <a:r>
              <a:rPr lang="en-GB" sz="1800" dirty="0" err="1"/>
              <a:t>artesanal</a:t>
            </a:r>
            <a:r>
              <a:rPr lang="en-GB" sz="1800" dirty="0"/>
              <a:t> [&gt;5000] </a:t>
            </a:r>
            <a:r>
              <a:rPr lang="en-GB" sz="1800" dirty="0" err="1"/>
              <a:t>islámico</a:t>
            </a:r>
            <a:r>
              <a:rPr lang="en-GB" sz="1800" dirty="0"/>
              <a:t> [&gt;5000]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[4/6]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palacio [1705] </a:t>
            </a:r>
            <a:r>
              <a:rPr lang="en-GB" dirty="0" err="1"/>
              <a:t>arquitectura</a:t>
            </a:r>
            <a:r>
              <a:rPr lang="en-GB" dirty="0"/>
              <a:t> [1627] </a:t>
            </a:r>
            <a:r>
              <a:rPr lang="en-GB" dirty="0" err="1"/>
              <a:t>islámico</a:t>
            </a:r>
            <a:r>
              <a:rPr lang="en-GB" dirty="0"/>
              <a:t> 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Map source: </a:t>
            </a:r>
            <a:r>
              <a:rPr lang="en-GB" dirty="0"/>
              <a:t>https://www.turgranada.es/wp-content/blogs.dir/2/files_mf/1393956800callejero.pdf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977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[5/6]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Map source: </a:t>
            </a:r>
            <a:r>
              <a:rPr lang="en-GB" dirty="0"/>
              <a:t>https://www.turgranada.es/wp-content/blogs.dir/2/files_mf/1393956800callejero.pdf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748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[6/6]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Map source: </a:t>
            </a:r>
            <a:r>
              <a:rPr lang="en-GB" dirty="0"/>
              <a:t>https://www.turgranada.es/wp-content/blogs.dir/2/files_mf/1393956800callejero.pdf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3317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singular of ‘hacer’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irregular verb hacer.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5 minutes</a:t>
            </a:r>
          </a:p>
          <a:p>
            <a:endParaRPr lang="en-US" b="1" dirty="0"/>
          </a:p>
          <a:p>
            <a:r>
              <a:rPr lang="en-US" b="1" dirty="0"/>
              <a:t>Aim:</a:t>
            </a:r>
            <a:r>
              <a:rPr lang="en-US" b="0" dirty="0"/>
              <a:t> to </a:t>
            </a:r>
            <a:r>
              <a:rPr lang="en-US" b="0" dirty="0" err="1"/>
              <a:t>practise</a:t>
            </a:r>
            <a:r>
              <a:rPr lang="en-US" b="0" dirty="0"/>
              <a:t> written recognition of the first and third person singular forms of ‘</a:t>
            </a:r>
            <a:r>
              <a:rPr lang="en-US" b="0" dirty="0" err="1"/>
              <a:t>hacer</a:t>
            </a:r>
            <a:r>
              <a:rPr lang="en-US" b="0" dirty="0"/>
              <a:t>’ and connect these with meaning.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Pupils read the parts of sentences they can see and tick who they think it applies to. They should use their knowledge of verb forms to decide.</a:t>
            </a:r>
          </a:p>
          <a:p>
            <a:r>
              <a:rPr lang="en-US" b="0" dirty="0"/>
              <a:t>2. Answers revealed on clicks.</a:t>
            </a:r>
          </a:p>
          <a:p>
            <a:r>
              <a:rPr lang="en-US" b="0" dirty="0"/>
              <a:t>3. Optional – click the numbered buttons to hear the full sentences.</a:t>
            </a:r>
          </a:p>
          <a:p>
            <a:r>
              <a:rPr lang="en-US" b="0" dirty="0"/>
              <a:t>4. Elicit the English meanings of each sentence.  What does Quique say?</a:t>
            </a:r>
            <a:br>
              <a:rPr lang="en-US" b="0" dirty="0"/>
            </a:br>
            <a:r>
              <a:rPr lang="en-US" b="0" dirty="0"/>
              <a:t>5. Finally, bring up the callout to explain one use of Spanish pronouns – to </a:t>
            </a:r>
            <a:r>
              <a:rPr lang="en-US" b="0" dirty="0" err="1"/>
              <a:t>emphasise</a:t>
            </a:r>
            <a:r>
              <a:rPr lang="en-US" b="0" dirty="0"/>
              <a:t> a contrast e.g., between two people (</a:t>
            </a:r>
            <a:r>
              <a:rPr lang="en-US" b="1" i="1" u="sng" dirty="0"/>
              <a:t>I</a:t>
            </a:r>
            <a:r>
              <a:rPr lang="en-US" b="0" dirty="0"/>
              <a:t> do X, </a:t>
            </a:r>
            <a:r>
              <a:rPr lang="en-US" b="1" i="1" u="sng" dirty="0"/>
              <a:t>she</a:t>
            </a:r>
            <a:r>
              <a:rPr lang="en-US" b="0" dirty="0"/>
              <a:t> does Y).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1457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4711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</a:t>
            </a:r>
            <a:r>
              <a:rPr lang="en-US" b="0" dirty="0"/>
              <a:t>3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explain the 1st rule of </a:t>
            </a:r>
            <a:r>
              <a:rPr lang="en-US" b="0" baseline="0" dirty="0"/>
              <a:t>written accents.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Introduce the example words to exemplify the rule.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baseline="0" dirty="0">
                <a:solidFill>
                  <a:schemeClr val="accent5">
                    <a:lumMod val="50000"/>
                  </a:schemeClr>
                </a:solidFill>
              </a:rPr>
              <a:t>3 minutes </a:t>
            </a:r>
            <a:br>
              <a:rPr lang="en-GB" b="1" dirty="0"/>
            </a:br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 introduce the context of the lesson (Córdoba) through transcription of 3 key items of vocabulary introduced in week 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Pupils write 1-3.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Click to listen to each sentence.  Pupils write in the missing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Click to correct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Click to bring up question ¿Qué ciudad es? Teachers can refer back to the sentences and the map… Está en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oeste</a:t>
            </a:r>
            <a:r>
              <a:rPr lang="en-GB" dirty="0"/>
              <a:t> ¿Es </a:t>
            </a:r>
            <a:r>
              <a:rPr lang="en-GB" dirty="0" err="1"/>
              <a:t>Mérido</a:t>
            </a:r>
            <a:r>
              <a:rPr lang="en-GB" dirty="0"/>
              <a:t>? No! No es Mérida. Está en </a:t>
            </a:r>
            <a:r>
              <a:rPr lang="en-GB" dirty="0" err="1"/>
              <a:t>el</a:t>
            </a:r>
            <a:r>
              <a:rPr lang="en-GB" dirty="0"/>
              <a:t> sur…. Etc.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5. Click to bring up ‘Granada’ in the title.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palacio </a:t>
            </a:r>
            <a:r>
              <a:rPr lang="en-GB" b="0" dirty="0"/>
              <a:t>[1705] </a:t>
            </a:r>
            <a:r>
              <a:rPr lang="en-GB" b="1" dirty="0" err="1"/>
              <a:t>viaje</a:t>
            </a:r>
            <a:r>
              <a:rPr lang="en-GB" b="0" dirty="0"/>
              <a:t> [519]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2933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the four new items of vocabulary for this week.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baseline="0" dirty="0"/>
              <a:t>1.Teacher introduces items one by one (word, picture &amp; English) and pupils practise pronunciation aloud.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Alternatively, </a:t>
            </a:r>
            <a:r>
              <a:rPr lang="en-GB" b="0" dirty="0"/>
              <a:t>pupils </a:t>
            </a:r>
            <a:r>
              <a:rPr lang="en-GB" b="0" baseline="0" dirty="0"/>
              <a:t>work in pairs, reading the Spanish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2. Then the teacher removes the English words or pictures, and pupils try to recall the English orally (chorally), looking at the Spanish (1 minute).</a:t>
            </a:r>
            <a:br>
              <a:rPr lang="en-GB" b="0" baseline="0" dirty="0"/>
            </a:br>
            <a:r>
              <a:rPr lang="en-GB" b="0" baseline="0" dirty="0"/>
              <a:t>3. Teacher brings up hints – pupils work in pairs trying to recall the Spanish.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Elicit answers from pupils (from top left to bottom right).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NB. </a:t>
            </a:r>
            <a:r>
              <a:rPr lang="en-GB" b="0" baseline="0" dirty="0"/>
              <a:t>F</a:t>
            </a:r>
            <a:r>
              <a:rPr lang="en-GB" baseline="0" dirty="0"/>
              <a:t>urther rounds of learning can be facilitated by one pupil turning away from the board, and his/her partner asking him/her the meanings (‘</a:t>
            </a:r>
            <a:r>
              <a:rPr lang="en-GB" baseline="0" dirty="0" err="1"/>
              <a:t>Cómo</a:t>
            </a:r>
            <a:r>
              <a:rPr lang="en-GB" baseline="0" dirty="0"/>
              <a:t> se dice X en español?’).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two new adverbs of position.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3687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contraction ‘del’.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‘(to) the/from the’.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0587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5 minutes</a:t>
            </a:r>
          </a:p>
          <a:p>
            <a:endParaRPr lang="en-US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identify the correct preposition and article or contraction.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Introduce the task.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Draw pupils’ attention to gender of the noun (plaza = feminine).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Give pupils 20-30 seconds to read the sentence aloud in pairs and decide on the preposition + article combination.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Elicit response from pupils.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There are 6 sentences in total, including the example.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mercado [487] </a:t>
            </a:r>
            <a:r>
              <a:rPr lang="en-GB" dirty="0" err="1"/>
              <a:t>artesanal</a:t>
            </a:r>
            <a:r>
              <a:rPr lang="en-GB" dirty="0"/>
              <a:t> 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Map source: </a:t>
            </a:r>
            <a:r>
              <a:rPr lang="en-GB" dirty="0"/>
              <a:t>https://www.turgranada.es/wp-content/blogs.dir/2/files_mf/1393956800callejero.pdf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6750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[2/6]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artesanal</a:t>
            </a:r>
            <a:r>
              <a:rPr lang="en-GB" dirty="0"/>
              <a:t> 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Map source: </a:t>
            </a:r>
            <a:r>
              <a:rPr lang="en-GB" dirty="0"/>
              <a:t>https://www.turgranada.es/wp-content/blogs.dir/2/files_mf/1393956800callejero.pdf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0819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[3/6]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artesanal</a:t>
            </a:r>
            <a:r>
              <a:rPr lang="en-GB" dirty="0"/>
              <a:t> 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Map source: </a:t>
            </a:r>
            <a:r>
              <a:rPr lang="en-GB" dirty="0"/>
              <a:t>https://www.turgranada.es/wp-content/blogs.dir/2/files_mf/1393956800callejero.pdf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698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2903-743F-43B9-83F3-F3DB83F04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2BAAA-547C-49A8-9A22-5A20CE61C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C7C1-F979-42AD-BC1C-1A80B6F5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BE7D-8AA0-4604-B8DE-98BA0900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D65-B5A9-4DDE-B7A7-9D16B652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2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D30D-97BB-4BC8-A43E-FA3DBF7D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807E1-14B9-422B-B188-ECDB27E0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42BD6-2BC8-4412-AC1C-18AE49F3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34020-804E-4786-9FB9-6A649C98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210D-B5CA-4A09-BDF8-DBE08F9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40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5509E-974B-4DFC-BB84-A1778A54C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A2CE7-E4AC-454F-B64C-1F72BD4D6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0D1F0-D9A9-480A-BAD4-D7388E2F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29FC-DC75-4FC0-A9FA-B0720D7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38A6-F67B-47FE-BB92-C6069C09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30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A69E-80A2-46D4-9D63-416F89B3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38FD-72DE-49E4-919D-8473CCFF1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AD0A-2D4F-487E-BB15-9A1A99A5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E392-82EB-40B5-A665-1DD3664F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6B309-D27A-4C60-9E63-AE96E985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10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F7C8-E8ED-4372-9855-055842FA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5FD46-530E-4E24-91D2-2CCADE9DB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B243-68A1-46D4-93D3-DF93BD9B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B32DF-AE2F-4E12-9C59-8C5B6B2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2E43-3963-4595-8F99-4B117A9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16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D949-3558-4D30-8E06-2E613139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6D5D6-1BA5-43B6-85E9-9F9DFEF4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167C-9DB0-473F-9DA6-EBB545DC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0D70E-229B-4FCE-A4C5-BF66E787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C1077-E684-4312-BD32-1B6E42F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0772F-8BEF-4F2E-8763-824C2EA4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4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EA22-35EB-4F4B-82C8-CEA37B3A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323A9-9E83-49F1-96C9-D7EC6934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1AFF1-487D-4985-A18B-D4C03FC1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22ADA-F6BB-4FC7-A08D-34FFD30D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EC994-8A8E-4030-9843-5440F47F5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F9F46-B02B-42FE-88C1-3833C6EC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8BA00-BC7F-43F0-9DFD-6646BD17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507A3-21B3-4ECD-ACFF-2584572C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93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C8B4-A1FC-4D98-999A-EBB3CC43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27761-8567-4456-B14C-04489A82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E2847-79A8-4E7C-B367-C20A8EB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61DB8-89CC-453B-945D-FBD6BE38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36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F5237-E42F-4BAC-8012-9D2537B2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BD0C3-FBD3-4910-9F2D-A34071B0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D69F4-D025-46A9-BC50-F71BD385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4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E342-0F66-4E9B-9DB2-CC6E5EDB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39111-5042-4FF5-AA9F-5D935B10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955E7-F858-46F5-A8DD-E94FCA004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5BB1-487F-4982-970A-42B8C27F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D891-FE26-4D7C-9FED-542B8BD0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E94B-9C19-43AF-808B-0D5FF10B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30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8772-6272-4E48-A604-91AAEE2C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BF935-E032-4E76-A262-B00A65647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EFF70-D0B5-41AB-AD60-4F36CE731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1176A-5FAC-4FD7-8EF1-3804532F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17F26-294B-430A-9B46-F7AA6641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DC26E-A591-4BDC-89B4-3602804A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5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8EF60-C5F0-43CC-9178-07662FB1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9554-E0B0-4E84-A5BE-FD50C986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7394-E562-4E66-9A36-6FFEA9E95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2DB03-C0A4-4F11-8FC2-3D37A24F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7CF8C-2078-40B3-B9B7-7527F0041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52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audio" Target="../media/audio31.wav"/><Relationship Id="rId3" Type="http://schemas.openxmlformats.org/officeDocument/2006/relationships/audio" Target="../media/audio33.wav"/><Relationship Id="rId7" Type="http://schemas.openxmlformats.org/officeDocument/2006/relationships/image" Target="../media/image30.png"/><Relationship Id="rId12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36.png"/><Relationship Id="rId5" Type="http://schemas.openxmlformats.org/officeDocument/2006/relationships/image" Target="../media/image13.png"/><Relationship Id="rId10" Type="http://schemas.openxmlformats.org/officeDocument/2006/relationships/image" Target="../media/image33.svg"/><Relationship Id="rId4" Type="http://schemas.openxmlformats.org/officeDocument/2006/relationships/image" Target="../media/image3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4.png"/><Relationship Id="rId3" Type="http://schemas.openxmlformats.org/officeDocument/2006/relationships/audio" Target="../media/audio34.wav"/><Relationship Id="rId7" Type="http://schemas.microsoft.com/office/2007/relationships/hdphoto" Target="../media/hdphoto3.wdp"/><Relationship Id="rId12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33.svg"/><Relationship Id="rId5" Type="http://schemas.openxmlformats.org/officeDocument/2006/relationships/image" Target="../media/image38.png"/><Relationship Id="rId15" Type="http://schemas.openxmlformats.org/officeDocument/2006/relationships/audio" Target="../media/audio31.wav"/><Relationship Id="rId10" Type="http://schemas.openxmlformats.org/officeDocument/2006/relationships/image" Target="../media/image32.png"/><Relationship Id="rId4" Type="http://schemas.openxmlformats.org/officeDocument/2006/relationships/audio" Target="../media/audio35.wav"/><Relationship Id="rId9" Type="http://schemas.microsoft.com/office/2007/relationships/hdphoto" Target="../media/hdphoto1.wdp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36.wav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audio" Target="../media/audio31.wav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7.wav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audio" Target="../media/audio3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8.wav"/><Relationship Id="rId7" Type="http://schemas.openxmlformats.org/officeDocument/2006/relationships/audio" Target="../media/audio4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audio" Target="../media/audio40.wav"/><Relationship Id="rId4" Type="http://schemas.openxmlformats.org/officeDocument/2006/relationships/audio" Target="../media/audio39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4.wav"/><Relationship Id="rId13" Type="http://schemas.openxmlformats.org/officeDocument/2006/relationships/audio" Target="../media/audio47.wav"/><Relationship Id="rId3" Type="http://schemas.openxmlformats.org/officeDocument/2006/relationships/image" Target="../media/image13.png"/><Relationship Id="rId7" Type="http://schemas.openxmlformats.org/officeDocument/2006/relationships/audio" Target="../media/audio43.wav"/><Relationship Id="rId12" Type="http://schemas.openxmlformats.org/officeDocument/2006/relationships/image" Target="../media/image43.gif"/><Relationship Id="rId17" Type="http://schemas.openxmlformats.org/officeDocument/2006/relationships/audio" Target="../media/audio49.wav"/><Relationship Id="rId2" Type="http://schemas.openxmlformats.org/officeDocument/2006/relationships/notesSlide" Target="../notesSlides/notesSlide14.xml"/><Relationship Id="rId16" Type="http://schemas.openxmlformats.org/officeDocument/2006/relationships/audio" Target="../media/audio48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2.gif"/><Relationship Id="rId5" Type="http://schemas.openxmlformats.org/officeDocument/2006/relationships/audio" Target="../media/audio42.wav"/><Relationship Id="rId15" Type="http://schemas.openxmlformats.org/officeDocument/2006/relationships/image" Target="../media/image33.svg"/><Relationship Id="rId10" Type="http://schemas.openxmlformats.org/officeDocument/2006/relationships/audio" Target="../media/audio46.wav"/><Relationship Id="rId4" Type="http://schemas.microsoft.com/office/2007/relationships/hdphoto" Target="../media/hdphoto1.wdp"/><Relationship Id="rId9" Type="http://schemas.openxmlformats.org/officeDocument/2006/relationships/audio" Target="../media/audio45.wav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10.wav"/><Relationship Id="rId18" Type="http://schemas.openxmlformats.org/officeDocument/2006/relationships/image" Target="../media/image16.png"/><Relationship Id="rId3" Type="http://schemas.openxmlformats.org/officeDocument/2006/relationships/audio" Target="../media/audio6.wav"/><Relationship Id="rId7" Type="http://schemas.openxmlformats.org/officeDocument/2006/relationships/image" Target="../media/image2.gif"/><Relationship Id="rId12" Type="http://schemas.openxmlformats.org/officeDocument/2006/relationships/image" Target="../media/image15.png"/><Relationship Id="rId17" Type="http://schemas.openxmlformats.org/officeDocument/2006/relationships/audio" Target="../media/audio14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3.wav"/><Relationship Id="rId20" Type="http://schemas.openxmlformats.org/officeDocument/2006/relationships/audio" Target="../media/audio15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11" Type="http://schemas.openxmlformats.org/officeDocument/2006/relationships/audio" Target="../media/audio9.wav"/><Relationship Id="rId5" Type="http://schemas.openxmlformats.org/officeDocument/2006/relationships/audio" Target="../media/audio8.wav"/><Relationship Id="rId15" Type="http://schemas.openxmlformats.org/officeDocument/2006/relationships/audio" Target="../media/audio12.wav"/><Relationship Id="rId10" Type="http://schemas.openxmlformats.org/officeDocument/2006/relationships/image" Target="../media/image14.png"/><Relationship Id="rId19" Type="http://schemas.openxmlformats.org/officeDocument/2006/relationships/image" Target="../media/image17.gif"/><Relationship Id="rId4" Type="http://schemas.openxmlformats.org/officeDocument/2006/relationships/audio" Target="../media/audio7.wav"/><Relationship Id="rId9" Type="http://schemas.microsoft.com/office/2007/relationships/hdphoto" Target="../media/hdphoto1.wdp"/><Relationship Id="rId14" Type="http://schemas.openxmlformats.org/officeDocument/2006/relationships/audio" Target="../media/audio1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3" Type="http://schemas.openxmlformats.org/officeDocument/2006/relationships/audio" Target="../media/audio16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9.wav"/><Relationship Id="rId5" Type="http://schemas.openxmlformats.org/officeDocument/2006/relationships/audio" Target="../media/audio18.wav"/><Relationship Id="rId10" Type="http://schemas.openxmlformats.org/officeDocument/2006/relationships/image" Target="../media/image20.png"/><Relationship Id="rId4" Type="http://schemas.openxmlformats.org/officeDocument/2006/relationships/audio" Target="../media/audio17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21.wav"/><Relationship Id="rId7" Type="http://schemas.openxmlformats.org/officeDocument/2006/relationships/image" Target="../media/image1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4.wav"/><Relationship Id="rId11" Type="http://schemas.openxmlformats.org/officeDocument/2006/relationships/image" Target="../media/image24.png"/><Relationship Id="rId5" Type="http://schemas.openxmlformats.org/officeDocument/2006/relationships/audio" Target="../media/audio23.wav"/><Relationship Id="rId10" Type="http://schemas.openxmlformats.org/officeDocument/2006/relationships/image" Target="../media/image23.png"/><Relationship Id="rId4" Type="http://schemas.openxmlformats.org/officeDocument/2006/relationships/audio" Target="../media/audio22.wav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5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8.wav"/><Relationship Id="rId5" Type="http://schemas.openxmlformats.org/officeDocument/2006/relationships/audio" Target="../media/audio27.wav"/><Relationship Id="rId4" Type="http://schemas.openxmlformats.org/officeDocument/2006/relationships/audio" Target="../media/audio2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svg"/><Relationship Id="rId3" Type="http://schemas.openxmlformats.org/officeDocument/2006/relationships/audio" Target="../media/audio29.wav"/><Relationship Id="rId7" Type="http://schemas.microsoft.com/office/2007/relationships/hdphoto" Target="../media/hdphoto1.wdp"/><Relationship Id="rId12" Type="http://schemas.openxmlformats.org/officeDocument/2006/relationships/image" Target="../media/image32.png"/><Relationship Id="rId17" Type="http://schemas.microsoft.com/office/2007/relationships/hdphoto" Target="../media/hdphoto3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audio" Target="../media/audio31.wav"/><Relationship Id="rId5" Type="http://schemas.openxmlformats.org/officeDocument/2006/relationships/image" Target="../media/image29.png"/><Relationship Id="rId15" Type="http://schemas.openxmlformats.org/officeDocument/2006/relationships/image" Target="../media/image35.png"/><Relationship Id="rId10" Type="http://schemas.openxmlformats.org/officeDocument/2006/relationships/image" Target="../media/image31.jpg"/><Relationship Id="rId4" Type="http://schemas.openxmlformats.org/officeDocument/2006/relationships/audio" Target="../media/audio30.wav"/><Relationship Id="rId9" Type="http://schemas.microsoft.com/office/2007/relationships/hdphoto" Target="../media/hdphoto2.wdp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audio" Target="../media/audio31.wav"/><Relationship Id="rId3" Type="http://schemas.openxmlformats.org/officeDocument/2006/relationships/audio" Target="../media/audio32.wav"/><Relationship Id="rId7" Type="http://schemas.openxmlformats.org/officeDocument/2006/relationships/image" Target="../media/image30.png"/><Relationship Id="rId12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36.png"/><Relationship Id="rId5" Type="http://schemas.openxmlformats.org/officeDocument/2006/relationships/image" Target="../media/image13.png"/><Relationship Id="rId10" Type="http://schemas.openxmlformats.org/officeDocument/2006/relationships/image" Target="../media/image33.svg"/><Relationship Id="rId4" Type="http://schemas.openxmlformats.org/officeDocument/2006/relationships/image" Target="../media/image3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99580FF-A961-4BA5-8243-21EF4FB0D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0013B7-E5F0-2D67-93B4-89656D234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73" y="1546631"/>
            <a:ext cx="6324600" cy="5153025"/>
          </a:xfrm>
          <a:prstGeom prst="rect">
            <a:avLst/>
          </a:prstGeom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0FDFC19-1464-F7B9-FDEC-215A354B72BA}"/>
              </a:ext>
            </a:extLst>
          </p:cNvPr>
          <p:cNvGrpSpPr/>
          <p:nvPr/>
        </p:nvGrpSpPr>
        <p:grpSpPr>
          <a:xfrm>
            <a:off x="2497631" y="5721360"/>
            <a:ext cx="1448895" cy="482804"/>
            <a:chOff x="1738806" y="5448097"/>
            <a:chExt cx="1448895" cy="48280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8D35E2-8D64-4111-852B-0AE1E839E0E8}"/>
                </a:ext>
              </a:extLst>
            </p:cNvPr>
            <p:cNvSpPr txBox="1"/>
            <p:nvPr/>
          </p:nvSpPr>
          <p:spPr>
            <a:xfrm>
              <a:off x="1768477" y="5565554"/>
              <a:ext cx="1419224" cy="2616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   La </a:t>
              </a:r>
              <a:r>
                <a:rPr lang="en-GB" sz="11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Alcacería</a:t>
              </a: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074" name="Picture 2" descr="Bolsa, Mercado, Aislado, Comprar">
              <a:extLst>
                <a:ext uri="{FF2B5EF4-FFF2-40B4-BE49-F238E27FC236}">
                  <a16:creationId xmlns:a16="http://schemas.microsoft.com/office/drawing/2014/main" id="{0E672582-C48D-F160-3925-4BA94EA54B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8806" y="5448097"/>
              <a:ext cx="482804" cy="482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78812C82-A023-1463-1B5F-82E619484D14}"/>
              </a:ext>
            </a:extLst>
          </p:cNvPr>
          <p:cNvSpPr/>
          <p:nvPr/>
        </p:nvSpPr>
        <p:spPr>
          <a:xfrm>
            <a:off x="6160943" y="6204164"/>
            <a:ext cx="521752" cy="52318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4E86E3-BEE3-B366-E052-8A905FFF7E1B}"/>
              </a:ext>
            </a:extLst>
          </p:cNvPr>
          <p:cNvSpPr txBox="1"/>
          <p:nvPr/>
        </p:nvSpPr>
        <p:spPr>
          <a:xfrm>
            <a:off x="-41143" y="865942"/>
            <a:ext cx="7425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💬 El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teatro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está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lejos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del | de 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museo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8" name="Graphic 27" descr="Teacher">
            <a:extLst>
              <a:ext uri="{FF2B5EF4-FFF2-40B4-BE49-F238E27FC236}">
                <a16:creationId xmlns:a16="http://schemas.microsoft.com/office/drawing/2014/main" id="{C218BD40-E4D4-9939-AB8E-B6B65C6116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089" y="20607"/>
            <a:ext cx="914400" cy="9144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861C8317-1616-42F8-0DDA-5A1A7186F08D}"/>
              </a:ext>
            </a:extLst>
          </p:cNvPr>
          <p:cNvSpPr/>
          <p:nvPr/>
        </p:nvSpPr>
        <p:spPr>
          <a:xfrm>
            <a:off x="3877348" y="819008"/>
            <a:ext cx="657080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215857-A6EE-C9CC-097A-A374ED0E6EC7}"/>
              </a:ext>
            </a:extLst>
          </p:cNvPr>
          <p:cNvSpPr txBox="1"/>
          <p:nvPr/>
        </p:nvSpPr>
        <p:spPr>
          <a:xfrm>
            <a:off x="5872981" y="143591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[3/6]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98EBA3-FE13-7E1E-8C5F-02B567CB1DC5}"/>
              </a:ext>
            </a:extLst>
          </p:cNvPr>
          <p:cNvSpPr txBox="1"/>
          <p:nvPr/>
        </p:nvSpPr>
        <p:spPr>
          <a:xfrm>
            <a:off x="3946526" y="6485392"/>
            <a:ext cx="2116456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🎭 Teatro Isabel la Católica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E13064-2775-C2F5-C65C-3930A5F982BD}"/>
              </a:ext>
            </a:extLst>
          </p:cNvPr>
          <p:cNvSpPr txBox="1"/>
          <p:nvPr/>
        </p:nvSpPr>
        <p:spPr>
          <a:xfrm>
            <a:off x="1315316" y="2949989"/>
            <a:ext cx="2094528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 Museo San Juan de Dios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Picture 18" descr="Museo, Institución, Capital, Dos Puntos">
            <a:extLst>
              <a:ext uri="{FF2B5EF4-FFF2-40B4-BE49-F238E27FC236}">
                <a16:creationId xmlns:a16="http://schemas.microsoft.com/office/drawing/2014/main" id="{98E1115E-6422-2901-7106-ECFC271FA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416" y="2950632"/>
            <a:ext cx="255699" cy="25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hlinkClick r:id="" action="ppaction://noaction">
              <a:snd r:embed="rId13" name="8_1.wav"/>
            </a:hlinkClick>
            <a:extLst>
              <a:ext uri="{FF2B5EF4-FFF2-40B4-BE49-F238E27FC236}">
                <a16:creationId xmlns:a16="http://schemas.microsoft.com/office/drawing/2014/main" id="{E052B8D1-7574-0D14-8E6C-7FF567505A21}"/>
              </a:ext>
            </a:extLst>
          </p:cNvPr>
          <p:cNvSpPr/>
          <p:nvPr/>
        </p:nvSpPr>
        <p:spPr>
          <a:xfrm>
            <a:off x="1277216" y="158298"/>
            <a:ext cx="4545515" cy="518040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¿Es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del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la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1217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50187F-8A08-4AEC-7396-760E4A1888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07" r="6780"/>
          <a:stretch/>
        </p:blipFill>
        <p:spPr>
          <a:xfrm>
            <a:off x="126667" y="1512146"/>
            <a:ext cx="7589366" cy="5238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BE7BC5-E8CB-61E1-724E-05D749621CFB}"/>
              </a:ext>
            </a:extLst>
          </p:cNvPr>
          <p:cNvSpPr txBox="1"/>
          <p:nvPr/>
        </p:nvSpPr>
        <p:spPr>
          <a:xfrm>
            <a:off x="3487525" y="5862310"/>
            <a:ext cx="2117725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 Museo San Juan de Dios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Picture 18" descr="Museo, Institución, Capital, Dos Puntos">
            <a:extLst>
              <a:ext uri="{FF2B5EF4-FFF2-40B4-BE49-F238E27FC236}">
                <a16:creationId xmlns:a16="http://schemas.microsoft.com/office/drawing/2014/main" id="{A664D1B4-7EEC-DC3A-DE35-7B5587F45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722" y="5872478"/>
            <a:ext cx="255699" cy="25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4E86E3-BEE3-B366-E052-8A905FFF7E1B}"/>
              </a:ext>
            </a:extLst>
          </p:cNvPr>
          <p:cNvSpPr txBox="1"/>
          <p:nvPr/>
        </p:nvSpPr>
        <p:spPr>
          <a:xfrm>
            <a:off x="-41143" y="865942"/>
            <a:ext cx="8351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💬 La Alhambra está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cerca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del | de 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iglesia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8" name="Graphic 27" descr="Teacher">
            <a:extLst>
              <a:ext uri="{FF2B5EF4-FFF2-40B4-BE49-F238E27FC236}">
                <a16:creationId xmlns:a16="http://schemas.microsoft.com/office/drawing/2014/main" id="{C218BD40-E4D4-9939-AB8E-B6B65C6116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089" y="20607"/>
            <a:ext cx="914400" cy="9144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861C8317-1616-42F8-0DDA-5A1A7186F08D}"/>
              </a:ext>
            </a:extLst>
          </p:cNvPr>
          <p:cNvSpPr/>
          <p:nvPr/>
        </p:nvSpPr>
        <p:spPr>
          <a:xfrm>
            <a:off x="5736628" y="822492"/>
            <a:ext cx="1117712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215857-A6EE-C9CC-097A-A374ED0E6EC7}"/>
              </a:ext>
            </a:extLst>
          </p:cNvPr>
          <p:cNvSpPr txBox="1"/>
          <p:nvPr/>
        </p:nvSpPr>
        <p:spPr>
          <a:xfrm>
            <a:off x="5872981" y="143591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[4/6]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B06EC31-4891-374A-A7EA-34619D9E2C0D}"/>
              </a:ext>
            </a:extLst>
          </p:cNvPr>
          <p:cNvSpPr/>
          <p:nvPr/>
        </p:nvSpPr>
        <p:spPr>
          <a:xfrm rot="17556692">
            <a:off x="3353653" y="2643374"/>
            <a:ext cx="3284972" cy="1678392"/>
          </a:xfrm>
          <a:prstGeom prst="roundRect">
            <a:avLst/>
          </a:pr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ABC1A6-7904-B003-7522-690E330622B5}"/>
              </a:ext>
            </a:extLst>
          </p:cNvPr>
          <p:cNvSpPr txBox="1"/>
          <p:nvPr/>
        </p:nvSpPr>
        <p:spPr>
          <a:xfrm>
            <a:off x="4462148" y="1580889"/>
            <a:ext cx="1409582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Alhambra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 descr="A courtyard with trees and a building in the background&#10;&#10;Description automatically generated with low confidence">
            <a:extLst>
              <a:ext uri="{FF2B5EF4-FFF2-40B4-BE49-F238E27FC236}">
                <a16:creationId xmlns:a16="http://schemas.microsoft.com/office/drawing/2014/main" id="{9FF6B90B-0082-6CB4-CAF1-88E4551017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448" y="2517699"/>
            <a:ext cx="3115010" cy="3115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02DDCAD-B7A5-AA05-2014-8B583CB96879}"/>
              </a:ext>
            </a:extLst>
          </p:cNvPr>
          <p:cNvSpPr/>
          <p:nvPr/>
        </p:nvSpPr>
        <p:spPr>
          <a:xfrm>
            <a:off x="7870609" y="1448376"/>
            <a:ext cx="3494089" cy="10079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Alhambra es un palacio*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famoso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por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arquitectura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*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islámica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*.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43CDEC-ACBC-8AF1-5521-02FDE4A7BB67}"/>
              </a:ext>
            </a:extLst>
          </p:cNvPr>
          <p:cNvGrpSpPr/>
          <p:nvPr/>
        </p:nvGrpSpPr>
        <p:grpSpPr>
          <a:xfrm>
            <a:off x="10376998" y="1187964"/>
            <a:ext cx="657080" cy="622422"/>
            <a:chOff x="6210543" y="3764108"/>
            <a:chExt cx="801046" cy="775262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9BE9F03-A4DE-031D-E20F-5C83BD2C72F3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4043FFF-DCDF-3B32-2C3B-F8A31EE132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4" name="Picture 23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202CC975-3CD5-C69B-30FA-1D9DB43BE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6FB13CC-9565-68B7-2070-B78F452EBC49}"/>
              </a:ext>
            </a:extLst>
          </p:cNvPr>
          <p:cNvSpPr txBox="1"/>
          <p:nvPr/>
        </p:nvSpPr>
        <p:spPr>
          <a:xfrm>
            <a:off x="1343765" y="4000716"/>
            <a:ext cx="2653443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⛪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Iglesia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 San Pedro y San Pablo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D2540AD-8E39-4B27-81CE-13652E1FAD29}"/>
              </a:ext>
            </a:extLst>
          </p:cNvPr>
          <p:cNvCxnSpPr/>
          <p:nvPr/>
        </p:nvCxnSpPr>
        <p:spPr>
          <a:xfrm flipH="1">
            <a:off x="9743320" y="3196584"/>
            <a:ext cx="285750" cy="604726"/>
          </a:xfrm>
          <a:prstGeom prst="straightConnector1">
            <a:avLst/>
          </a:prstGeom>
          <a:ln w="5715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C45444E-1880-4F4E-ACB1-C3F72F5829BA}"/>
              </a:ext>
            </a:extLst>
          </p:cNvPr>
          <p:cNvSpPr txBox="1"/>
          <p:nvPr/>
        </p:nvSpPr>
        <p:spPr>
          <a:xfrm>
            <a:off x="8454679" y="5821036"/>
            <a:ext cx="3720890" cy="969496"/>
          </a:xfrm>
          <a:prstGeom prst="rect">
            <a:avLst/>
          </a:prstGeom>
          <a:solidFill>
            <a:srgbClr val="D0EBB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palacio 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palace</a:t>
            </a:r>
          </a:p>
          <a:p>
            <a:pPr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arquitectura</a:t>
            </a: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</a:t>
            </a:r>
            <a:r>
              <a:rPr lang="en-GB" sz="1900" dirty="0">
                <a:solidFill>
                  <a:srgbClr val="002060"/>
                </a:solidFill>
                <a:latin typeface="Century Gothic" panose="020B0502020202020204" pitchFamily="34" charset="0"/>
              </a:rPr>
              <a:t>architecture </a:t>
            </a:r>
          </a:p>
          <a:p>
            <a:pPr>
              <a:defRPr/>
            </a:pPr>
            <a:r>
              <a:rPr lang="en-GB" sz="19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kumimoji="0" lang="en-GB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slámica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Islamic</a:t>
            </a:r>
          </a:p>
        </p:txBody>
      </p:sp>
      <p:sp>
        <p:nvSpPr>
          <p:cNvPr id="3" name="Speech Bubble: Rectangle with Corners Rounded 2">
            <a:hlinkClick r:id="" action="ppaction://noaction">
              <a:snd r:embed="rId15" name="8_1.wav"/>
            </a:hlinkClick>
            <a:extLst>
              <a:ext uri="{FF2B5EF4-FFF2-40B4-BE49-F238E27FC236}">
                <a16:creationId xmlns:a16="http://schemas.microsoft.com/office/drawing/2014/main" id="{51B8167A-732F-E41B-BB57-B9DB2F8A6B4E}"/>
              </a:ext>
            </a:extLst>
          </p:cNvPr>
          <p:cNvSpPr/>
          <p:nvPr/>
        </p:nvSpPr>
        <p:spPr>
          <a:xfrm>
            <a:off x="1277216" y="158298"/>
            <a:ext cx="4545515" cy="518040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¿Es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del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la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776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4E86E3-BEE3-B366-E052-8A905FFF7E1B}"/>
              </a:ext>
            </a:extLst>
          </p:cNvPr>
          <p:cNvSpPr txBox="1"/>
          <p:nvPr/>
        </p:nvSpPr>
        <p:spPr>
          <a:xfrm>
            <a:off x="-41143" y="865942"/>
            <a:ext cx="8174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💬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Alcacería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lejos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del | de 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piscina.</a:t>
            </a:r>
          </a:p>
        </p:txBody>
      </p:sp>
      <p:pic>
        <p:nvPicPr>
          <p:cNvPr id="28" name="Graphic 27" descr="Teacher">
            <a:extLst>
              <a:ext uri="{FF2B5EF4-FFF2-40B4-BE49-F238E27FC236}">
                <a16:creationId xmlns:a16="http://schemas.microsoft.com/office/drawing/2014/main" id="{C218BD40-E4D4-9939-AB8E-B6B65C6116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089" y="20607"/>
            <a:ext cx="914400" cy="9144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861C8317-1616-42F8-0DDA-5A1A7186F08D}"/>
              </a:ext>
            </a:extLst>
          </p:cNvPr>
          <p:cNvSpPr/>
          <p:nvPr/>
        </p:nvSpPr>
        <p:spPr>
          <a:xfrm>
            <a:off x="5347364" y="831571"/>
            <a:ext cx="1117712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215857-A6EE-C9CC-097A-A374ED0E6EC7}"/>
              </a:ext>
            </a:extLst>
          </p:cNvPr>
          <p:cNvSpPr txBox="1"/>
          <p:nvPr/>
        </p:nvSpPr>
        <p:spPr>
          <a:xfrm>
            <a:off x="5872981" y="143591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[5/6]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6EB4BE-1FAB-40BC-BED4-1B834B0AA0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751" y="2034226"/>
            <a:ext cx="7799935" cy="42363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F0A5C7C-F956-4EAB-B2FF-1C5AADE45CF8}"/>
              </a:ext>
            </a:extLst>
          </p:cNvPr>
          <p:cNvSpPr txBox="1"/>
          <p:nvPr/>
        </p:nvSpPr>
        <p:spPr>
          <a:xfrm>
            <a:off x="5162118" y="4035775"/>
            <a:ext cx="1419224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La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Alcacería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" name="Picture 2" descr="Bolsa, Mercado, Aislado, Comprar">
            <a:extLst>
              <a:ext uri="{FF2B5EF4-FFF2-40B4-BE49-F238E27FC236}">
                <a16:creationId xmlns:a16="http://schemas.microsoft.com/office/drawing/2014/main" id="{A21C706E-155D-4300-8783-B70C3CEEF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447" y="3918318"/>
            <a:ext cx="482804" cy="48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A2FEE3D-2000-4F91-81B0-28BB885CE271}"/>
              </a:ext>
            </a:extLst>
          </p:cNvPr>
          <p:cNvSpPr/>
          <p:nvPr/>
        </p:nvSpPr>
        <p:spPr>
          <a:xfrm rot="17556692">
            <a:off x="564529" y="5251569"/>
            <a:ext cx="904489" cy="933815"/>
          </a:xfrm>
          <a:prstGeom prst="roundRect">
            <a:avLst/>
          </a:pr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peech Bubble: Rectangle with Corners Rounded 2">
            <a:hlinkClick r:id="" action="ppaction://noaction">
              <a:snd r:embed="rId11" name="8_1.wav"/>
            </a:hlinkClick>
            <a:extLst>
              <a:ext uri="{FF2B5EF4-FFF2-40B4-BE49-F238E27FC236}">
                <a16:creationId xmlns:a16="http://schemas.microsoft.com/office/drawing/2014/main" id="{E047457F-8E4D-BBB8-E07F-3DACD9F7BD13}"/>
              </a:ext>
            </a:extLst>
          </p:cNvPr>
          <p:cNvSpPr/>
          <p:nvPr/>
        </p:nvSpPr>
        <p:spPr>
          <a:xfrm>
            <a:off x="1277216" y="158298"/>
            <a:ext cx="4545515" cy="518040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¿Es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del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la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495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4E86E3-BEE3-B366-E052-8A905FFF7E1B}"/>
              </a:ext>
            </a:extLst>
          </p:cNvPr>
          <p:cNvSpPr txBox="1"/>
          <p:nvPr/>
        </p:nvSpPr>
        <p:spPr>
          <a:xfrm>
            <a:off x="-41143" y="865942"/>
            <a:ext cx="1085745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💬 La Alhambra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muy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lejos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del | de la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parque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Fuente Nueva.</a:t>
            </a:r>
          </a:p>
        </p:txBody>
      </p:sp>
      <p:pic>
        <p:nvPicPr>
          <p:cNvPr id="28" name="Graphic 27" descr="Teacher">
            <a:extLst>
              <a:ext uri="{FF2B5EF4-FFF2-40B4-BE49-F238E27FC236}">
                <a16:creationId xmlns:a16="http://schemas.microsoft.com/office/drawing/2014/main" id="{C218BD40-E4D4-9939-AB8E-B6B65C6116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089" y="20607"/>
            <a:ext cx="914400" cy="9144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861C8317-1616-42F8-0DDA-5A1A7186F08D}"/>
              </a:ext>
            </a:extLst>
          </p:cNvPr>
          <p:cNvSpPr/>
          <p:nvPr/>
        </p:nvSpPr>
        <p:spPr>
          <a:xfrm>
            <a:off x="5012316" y="825823"/>
            <a:ext cx="657080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215857-A6EE-C9CC-097A-A374ED0E6EC7}"/>
              </a:ext>
            </a:extLst>
          </p:cNvPr>
          <p:cNvSpPr txBox="1"/>
          <p:nvPr/>
        </p:nvSpPr>
        <p:spPr>
          <a:xfrm>
            <a:off x="5872981" y="143591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[6/6]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AEB26C-59E6-4575-81B3-1F769C7D70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089" y="1548173"/>
            <a:ext cx="7569597" cy="490514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593B40B-C5A7-40C9-BA9F-E9160F42C0F1}"/>
              </a:ext>
            </a:extLst>
          </p:cNvPr>
          <p:cNvSpPr/>
          <p:nvPr/>
        </p:nvSpPr>
        <p:spPr>
          <a:xfrm rot="19022170">
            <a:off x="5095037" y="1908358"/>
            <a:ext cx="2001926" cy="1215408"/>
          </a:xfrm>
          <a:prstGeom prst="roundRect">
            <a:avLst/>
          </a:pr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821F45-14AA-41D9-868B-5BD24985D1F0}"/>
              </a:ext>
            </a:extLst>
          </p:cNvPr>
          <p:cNvSpPr txBox="1"/>
          <p:nvPr/>
        </p:nvSpPr>
        <p:spPr>
          <a:xfrm>
            <a:off x="317876" y="5474050"/>
            <a:ext cx="1872873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🌳 Parque Fuente Nueva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hlinkClick r:id="" action="ppaction://noaction">
              <a:snd r:embed="rId9" name="8_1.wav"/>
            </a:hlinkClick>
            <a:extLst>
              <a:ext uri="{FF2B5EF4-FFF2-40B4-BE49-F238E27FC236}">
                <a16:creationId xmlns:a16="http://schemas.microsoft.com/office/drawing/2014/main" id="{76A751B8-89AA-5055-F4D8-44B51B199E4F}"/>
              </a:ext>
            </a:extLst>
          </p:cNvPr>
          <p:cNvSpPr/>
          <p:nvPr/>
        </p:nvSpPr>
        <p:spPr>
          <a:xfrm>
            <a:off x="1277216" y="158298"/>
            <a:ext cx="4545515" cy="518040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¿Es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del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la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5619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the verb ‘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sym typeface="Montserrat"/>
              </a:rPr>
              <a:t>hacer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475;p51">
            <a:extLst>
              <a:ext uri="{FF2B5EF4-FFF2-40B4-BE49-F238E27FC236}">
                <a16:creationId xmlns:a16="http://schemas.microsoft.com/office/drawing/2014/main" id="{DEFCD0D6-BA08-4A4B-9C41-98A21C7A4E04}"/>
              </a:ext>
            </a:extLst>
          </p:cNvPr>
          <p:cNvSpPr txBox="1"/>
          <p:nvPr/>
        </p:nvSpPr>
        <p:spPr>
          <a:xfrm>
            <a:off x="163736" y="2008261"/>
            <a:ext cx="8373752" cy="6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2060"/>
              </a:buClr>
              <a:buSzPts val="4200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verb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hacer’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is an example of this.</a:t>
            </a:r>
            <a:endParaRPr sz="28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476;p51">
            <a:extLst>
              <a:ext uri="{FF2B5EF4-FFF2-40B4-BE49-F238E27FC236}">
                <a16:creationId xmlns:a16="http://schemas.microsoft.com/office/drawing/2014/main" id="{3CC61A1A-6F95-4589-95E8-F7BF12DD0F51}"/>
              </a:ext>
            </a:extLst>
          </p:cNvPr>
          <p:cNvSpPr txBox="1"/>
          <p:nvPr/>
        </p:nvSpPr>
        <p:spPr>
          <a:xfrm>
            <a:off x="1288778" y="4328039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3200" b="1" dirty="0" err="1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Hago</a:t>
            </a:r>
            <a:r>
              <a:rPr lang="en-GB" sz="32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ruido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16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483;p51">
            <a:extLst>
              <a:ext uri="{FF2B5EF4-FFF2-40B4-BE49-F238E27FC236}">
                <a16:creationId xmlns:a16="http://schemas.microsoft.com/office/drawing/2014/main" id="{769A333C-2E0B-4868-A507-7970DBDCC7AC}"/>
              </a:ext>
            </a:extLst>
          </p:cNvPr>
          <p:cNvSpPr txBox="1">
            <a:spLocks/>
          </p:cNvSpPr>
          <p:nvPr/>
        </p:nvSpPr>
        <p:spPr>
          <a:xfrm>
            <a:off x="204236" y="891042"/>
            <a:ext cx="11205200" cy="751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[to do, make: I do/make &amp; s/he, it does, makes]</a:t>
            </a:r>
          </a:p>
        </p:txBody>
      </p:sp>
      <p:sp>
        <p:nvSpPr>
          <p:cNvPr id="58" name="Google Shape;485;p51">
            <a:extLst>
              <a:ext uri="{FF2B5EF4-FFF2-40B4-BE49-F238E27FC236}">
                <a16:creationId xmlns:a16="http://schemas.microsoft.com/office/drawing/2014/main" id="{4F4EFA3E-1424-4BAF-8C88-1C63BACFA3F8}"/>
              </a:ext>
            </a:extLst>
          </p:cNvPr>
          <p:cNvSpPr txBox="1"/>
          <p:nvPr/>
        </p:nvSpPr>
        <p:spPr>
          <a:xfrm>
            <a:off x="1288778" y="4889659"/>
            <a:ext cx="3843552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32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 make </a:t>
            </a:r>
            <a:r>
              <a:rPr lang="en-GB" sz="32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noise.</a:t>
            </a:r>
            <a:endParaRPr sz="105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491;p51">
            <a:extLst>
              <a:ext uri="{FF2B5EF4-FFF2-40B4-BE49-F238E27FC236}">
                <a16:creationId xmlns:a16="http://schemas.microsoft.com/office/drawing/2014/main" id="{52C281CD-9DFE-40B1-B655-7398C0D6409F}"/>
              </a:ext>
            </a:extLst>
          </p:cNvPr>
          <p:cNvSpPr txBox="1"/>
          <p:nvPr/>
        </p:nvSpPr>
        <p:spPr>
          <a:xfrm>
            <a:off x="204236" y="1431235"/>
            <a:ext cx="8283998" cy="596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Some verbs do not follow the general rules.</a:t>
            </a:r>
            <a:r>
              <a:rPr lang="en-GB" sz="2800" dirty="0"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 </a:t>
            </a:r>
            <a:endParaRPr sz="28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Rectangle 64">
            <a:hlinkClick r:id="" action="ppaction://noaction">
              <a:snd r:embed="rId7" name="19_Eestaactivo.wav"/>
            </a:hlinkClick>
            <a:extLst>
              <a:ext uri="{FF2B5EF4-FFF2-40B4-BE49-F238E27FC236}">
                <a16:creationId xmlns:a16="http://schemas.microsoft.com/office/drawing/2014/main" id="{0006724D-7E00-4155-BCF6-6AE13874A829}"/>
              </a:ext>
            </a:extLst>
          </p:cNvPr>
          <p:cNvSpPr/>
          <p:nvPr/>
        </p:nvSpPr>
        <p:spPr>
          <a:xfrm>
            <a:off x="2043193" y="3504799"/>
            <a:ext cx="988584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66" name="Rectangle 65">
            <a:hlinkClick r:id="" action="ppaction://noaction">
              <a:snd r:embed="rId7" name="19_Eestaactivo.wav"/>
            </a:hlinkClick>
            <a:extLst>
              <a:ext uri="{FF2B5EF4-FFF2-40B4-BE49-F238E27FC236}">
                <a16:creationId xmlns:a16="http://schemas.microsoft.com/office/drawing/2014/main" id="{7BE8A151-AD78-41F6-91B0-1675F402FABA}"/>
              </a:ext>
            </a:extLst>
          </p:cNvPr>
          <p:cNvSpPr/>
          <p:nvPr/>
        </p:nvSpPr>
        <p:spPr>
          <a:xfrm>
            <a:off x="7170000" y="3396408"/>
            <a:ext cx="1902470" cy="631611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s/he, it</a:t>
            </a:r>
            <a:endParaRPr lang="en-GB" sz="3200" b="1" dirty="0">
              <a:latin typeface="Century Gothic" panose="020B0502020202020204" pitchFamily="34" charset="0"/>
            </a:endParaRPr>
          </a:p>
        </p:txBody>
      </p:sp>
      <p:pic>
        <p:nvPicPr>
          <p:cNvPr id="67" name="Google Shape;183;p8">
            <a:extLst>
              <a:ext uri="{FF2B5EF4-FFF2-40B4-BE49-F238E27FC236}">
                <a16:creationId xmlns:a16="http://schemas.microsoft.com/office/drawing/2014/main" id="{A891B905-61DD-45C9-B9E8-77D8FC54C46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7701" y="4889762"/>
            <a:ext cx="449547" cy="52309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476;p51">
            <a:extLst>
              <a:ext uri="{FF2B5EF4-FFF2-40B4-BE49-F238E27FC236}">
                <a16:creationId xmlns:a16="http://schemas.microsoft.com/office/drawing/2014/main" id="{88FCD523-92BD-4E0C-9265-D5492FD044BD}"/>
              </a:ext>
            </a:extLst>
          </p:cNvPr>
          <p:cNvSpPr txBox="1"/>
          <p:nvPr/>
        </p:nvSpPr>
        <p:spPr>
          <a:xfrm>
            <a:off x="6453480" y="4343798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3200" b="1" dirty="0" err="1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Hace</a:t>
            </a:r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una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carrera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16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485;p51">
            <a:extLst>
              <a:ext uri="{FF2B5EF4-FFF2-40B4-BE49-F238E27FC236}">
                <a16:creationId xmlns:a16="http://schemas.microsoft.com/office/drawing/2014/main" id="{77F43B34-AADE-41A1-A6D1-11C6382C2634}"/>
              </a:ext>
            </a:extLst>
          </p:cNvPr>
          <p:cNvSpPr txBox="1"/>
          <p:nvPr/>
        </p:nvSpPr>
        <p:spPr>
          <a:xfrm>
            <a:off x="6444384" y="4889659"/>
            <a:ext cx="512084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32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S/he does </a:t>
            </a:r>
            <a:r>
              <a:rPr lang="en-GB" sz="32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race.</a:t>
            </a:r>
            <a:endParaRPr sz="105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70" name="Google Shape;183;p8">
            <a:extLst>
              <a:ext uri="{FF2B5EF4-FFF2-40B4-BE49-F238E27FC236}">
                <a16:creationId xmlns:a16="http://schemas.microsoft.com/office/drawing/2014/main" id="{B7EC5DB6-3722-4734-97B0-A951DD5E0F9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65774" y="4828137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476;p51">
            <a:extLst>
              <a:ext uri="{FF2B5EF4-FFF2-40B4-BE49-F238E27FC236}">
                <a16:creationId xmlns:a16="http://schemas.microsoft.com/office/drawing/2014/main" id="{46F9F265-F810-48EC-9E0C-7003BE176245}"/>
              </a:ext>
            </a:extLst>
          </p:cNvPr>
          <p:cNvSpPr txBox="1"/>
          <p:nvPr/>
        </p:nvSpPr>
        <p:spPr>
          <a:xfrm>
            <a:off x="6322215" y="5692105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Sofía</a:t>
            </a:r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3200" b="1" dirty="0" err="1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hace</a:t>
            </a:r>
            <a:r>
              <a:rPr lang="en-GB" sz="32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una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carrera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16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4" name="Google Shape;485;p51">
            <a:extLst>
              <a:ext uri="{FF2B5EF4-FFF2-40B4-BE49-F238E27FC236}">
                <a16:creationId xmlns:a16="http://schemas.microsoft.com/office/drawing/2014/main" id="{48343563-4E0B-45AF-98FE-3C8CDA219D46}"/>
              </a:ext>
            </a:extLst>
          </p:cNvPr>
          <p:cNvSpPr txBox="1"/>
          <p:nvPr/>
        </p:nvSpPr>
        <p:spPr>
          <a:xfrm>
            <a:off x="6482507" y="6236454"/>
            <a:ext cx="6151357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Sofía does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race.</a:t>
            </a:r>
            <a:endParaRPr sz="100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75" name="Google Shape;183;p8">
            <a:extLst>
              <a:ext uri="{FF2B5EF4-FFF2-40B4-BE49-F238E27FC236}">
                <a16:creationId xmlns:a16="http://schemas.microsoft.com/office/drawing/2014/main" id="{57F0E375-7CF9-4F24-809E-3772837D238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16010" y="6192203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BC3B82E2-2B58-48AE-9653-5EA97A89293B}"/>
              </a:ext>
            </a:extLst>
          </p:cNvPr>
          <p:cNvSpPr txBox="1"/>
          <p:nvPr/>
        </p:nvSpPr>
        <p:spPr>
          <a:xfrm>
            <a:off x="204236" y="2622607"/>
            <a:ext cx="9886596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 use the verb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hacer’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to mean to do and to make.</a:t>
            </a:r>
            <a:endParaRPr kumimoji="0" sz="280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3651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4" name="TextBox 23">
            <a:hlinkClick r:id="" action="ppaction://noaction">
              <a:snd r:embed="rId5" name="15_1.wav"/>
            </a:hlinkClick>
            <a:extLst>
              <a:ext uri="{FF2B5EF4-FFF2-40B4-BE49-F238E27FC236}">
                <a16:creationId xmlns:a16="http://schemas.microsoft.com/office/drawing/2014/main" id="{AD2AEA52-278C-45D8-9A99-80CC149230D3}"/>
              </a:ext>
            </a:extLst>
          </p:cNvPr>
          <p:cNvSpPr txBox="1"/>
          <p:nvPr/>
        </p:nvSpPr>
        <p:spPr>
          <a:xfrm>
            <a:off x="112868" y="92511"/>
            <a:ext cx="8391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Granada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28" name="Table 127">
            <a:extLst>
              <a:ext uri="{FF2B5EF4-FFF2-40B4-BE49-F238E27FC236}">
                <a16:creationId xmlns:a16="http://schemas.microsoft.com/office/drawing/2014/main" id="{64F8C852-D394-4157-8612-130B2F91C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927979"/>
              </p:ext>
            </p:extLst>
          </p:nvPr>
        </p:nvGraphicFramePr>
        <p:xfrm>
          <a:off x="383855" y="1557145"/>
          <a:ext cx="11127563" cy="506644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472046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  <a:gridCol w="1073579">
                  <a:extLst>
                    <a:ext uri="{9D8B030D-6E8A-4147-A177-3AD203B41FA5}">
                      <a16:colId xmlns:a16="http://schemas.microsoft.com/office/drawing/2014/main" val="2633898058"/>
                    </a:ext>
                  </a:extLst>
                </a:gridCol>
                <a:gridCol w="1581938">
                  <a:extLst>
                    <a:ext uri="{9D8B030D-6E8A-4147-A177-3AD203B41FA5}">
                      <a16:colId xmlns:a16="http://schemas.microsoft.com/office/drawing/2014/main" val="1120597939"/>
                    </a:ext>
                  </a:extLst>
                </a:gridCol>
              </a:tblGrid>
              <a:tr h="57280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2400" b="1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2400" b="1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yo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ella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9229281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hago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visita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 un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museo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lejos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del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parque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1642162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Ella hace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fiesta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cerca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de la plaza. 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Ella hace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carrera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cerca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del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centro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 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hago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actividad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divertida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lejos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de la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montaña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243315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Ella hace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ejercicio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lejos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de la plaza.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727188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hago una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visita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 un palacio*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cerca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del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río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15640"/>
                  </a:ext>
                </a:extLst>
              </a:tr>
            </a:tbl>
          </a:graphicData>
        </a:graphic>
      </p:graphicFrame>
      <p:sp>
        <p:nvSpPr>
          <p:cNvPr id="134" name="Explosion: 14 Points 133">
            <a:extLst>
              <a:ext uri="{FF2B5EF4-FFF2-40B4-BE49-F238E27FC236}">
                <a16:creationId xmlns:a16="http://schemas.microsoft.com/office/drawing/2014/main" id="{19780BCA-F8CA-4102-9BDE-8D0FBAD1419F}"/>
              </a:ext>
            </a:extLst>
          </p:cNvPr>
          <p:cNvSpPr/>
          <p:nvPr/>
        </p:nvSpPr>
        <p:spPr>
          <a:xfrm rot="20471538" flipH="1">
            <a:off x="503988" y="4120063"/>
            <a:ext cx="699805" cy="601375"/>
          </a:xfrm>
          <a:prstGeom prst="irregularSeal2">
            <a:avLst/>
          </a:prstGeom>
          <a:solidFill>
            <a:srgbClr val="41DBB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Explosion: 14 Points 134">
            <a:extLst>
              <a:ext uri="{FF2B5EF4-FFF2-40B4-BE49-F238E27FC236}">
                <a16:creationId xmlns:a16="http://schemas.microsoft.com/office/drawing/2014/main" id="{62635A73-F4D4-45F4-A82E-B100900DA4FE}"/>
              </a:ext>
            </a:extLst>
          </p:cNvPr>
          <p:cNvSpPr/>
          <p:nvPr/>
        </p:nvSpPr>
        <p:spPr>
          <a:xfrm rot="20824785" flipH="1">
            <a:off x="591759" y="2835430"/>
            <a:ext cx="674945" cy="565508"/>
          </a:xfrm>
          <a:prstGeom prst="irregularSeal2">
            <a:avLst/>
          </a:prstGeom>
          <a:solidFill>
            <a:srgbClr val="41DBB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Explosion: 14 Points 136">
            <a:extLst>
              <a:ext uri="{FF2B5EF4-FFF2-40B4-BE49-F238E27FC236}">
                <a16:creationId xmlns:a16="http://schemas.microsoft.com/office/drawing/2014/main" id="{2086FC7E-6355-4E91-9789-967E956D72CA}"/>
              </a:ext>
            </a:extLst>
          </p:cNvPr>
          <p:cNvSpPr/>
          <p:nvPr/>
        </p:nvSpPr>
        <p:spPr>
          <a:xfrm rot="20824785" flipH="1">
            <a:off x="435797" y="3467355"/>
            <a:ext cx="808706" cy="565508"/>
          </a:xfrm>
          <a:prstGeom prst="irregularSeal2">
            <a:avLst/>
          </a:prstGeom>
          <a:solidFill>
            <a:srgbClr val="41DBB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Explosion: 14 Points 138">
            <a:extLst>
              <a:ext uri="{FF2B5EF4-FFF2-40B4-BE49-F238E27FC236}">
                <a16:creationId xmlns:a16="http://schemas.microsoft.com/office/drawing/2014/main" id="{A417773D-CE17-49FD-9166-C6B038F693E6}"/>
              </a:ext>
            </a:extLst>
          </p:cNvPr>
          <p:cNvSpPr/>
          <p:nvPr/>
        </p:nvSpPr>
        <p:spPr>
          <a:xfrm rot="20590567" flipH="1">
            <a:off x="484643" y="4726401"/>
            <a:ext cx="750266" cy="567391"/>
          </a:xfrm>
          <a:prstGeom prst="irregularSeal2">
            <a:avLst/>
          </a:prstGeom>
          <a:solidFill>
            <a:srgbClr val="41DBB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0" name="Picture 149">
            <a:extLst>
              <a:ext uri="{FF2B5EF4-FFF2-40B4-BE49-F238E27FC236}">
                <a16:creationId xmlns:a16="http://schemas.microsoft.com/office/drawing/2014/main" id="{60A58860-35CB-4AAA-A052-DB7EA8A142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567" y="2916400"/>
            <a:ext cx="384106" cy="400110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1C0863B0-1482-47C9-AF1D-F9A2847951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990" y="3528514"/>
            <a:ext cx="384106" cy="400110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1080DB0C-808E-418D-9799-5BB8460540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383" y="4100685"/>
            <a:ext cx="384106" cy="400110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5F5929AC-F177-4C64-9464-CC4BE35F46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716" y="4806793"/>
            <a:ext cx="384106" cy="400110"/>
          </a:xfrm>
          <a:prstGeom prst="rect">
            <a:avLst/>
          </a:prstGeom>
        </p:spPr>
      </p:pic>
      <p:sp>
        <p:nvSpPr>
          <p:cNvPr id="158" name="Rectangle 157">
            <a:hlinkClick r:id="" action="ppaction://noaction">
              <a:snd r:embed="rId7" name="15_3.wav"/>
            </a:hlinkClick>
            <a:extLst>
              <a:ext uri="{FF2B5EF4-FFF2-40B4-BE49-F238E27FC236}">
                <a16:creationId xmlns:a16="http://schemas.microsoft.com/office/drawing/2014/main" id="{2B7D7166-6106-4034-AF62-AA0A3E33B1E8}"/>
              </a:ext>
            </a:extLst>
          </p:cNvPr>
          <p:cNvSpPr/>
          <p:nvPr/>
        </p:nvSpPr>
        <p:spPr>
          <a:xfrm>
            <a:off x="143387" y="2918623"/>
            <a:ext cx="410480" cy="39788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59" name="Rectangle 158">
            <a:hlinkClick r:id="" action="ppaction://noaction">
              <a:snd r:embed="rId8" name="15_4.wav"/>
            </a:hlinkClick>
            <a:extLst>
              <a:ext uri="{FF2B5EF4-FFF2-40B4-BE49-F238E27FC236}">
                <a16:creationId xmlns:a16="http://schemas.microsoft.com/office/drawing/2014/main" id="{0CB6A9BD-40D9-4A24-A51A-AFB838463183}"/>
              </a:ext>
            </a:extLst>
          </p:cNvPr>
          <p:cNvSpPr/>
          <p:nvPr/>
        </p:nvSpPr>
        <p:spPr>
          <a:xfrm>
            <a:off x="143388" y="3531234"/>
            <a:ext cx="410480" cy="39788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60" name="Rectangle 159">
            <a:hlinkClick r:id="" action="ppaction://noaction">
              <a:snd r:embed="rId9" name="15_5.wav"/>
            </a:hlinkClick>
            <a:extLst>
              <a:ext uri="{FF2B5EF4-FFF2-40B4-BE49-F238E27FC236}">
                <a16:creationId xmlns:a16="http://schemas.microsoft.com/office/drawing/2014/main" id="{7B8D127C-7948-4E5D-980E-6509C4368DBD}"/>
              </a:ext>
            </a:extLst>
          </p:cNvPr>
          <p:cNvSpPr/>
          <p:nvPr/>
        </p:nvSpPr>
        <p:spPr>
          <a:xfrm>
            <a:off x="138469" y="4217822"/>
            <a:ext cx="410480" cy="39788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61" name="Rectangle 160">
            <a:hlinkClick r:id="" action="ppaction://noaction">
              <a:snd r:embed="rId10" name="15_6.wav"/>
            </a:hlinkClick>
            <a:extLst>
              <a:ext uri="{FF2B5EF4-FFF2-40B4-BE49-F238E27FC236}">
                <a16:creationId xmlns:a16="http://schemas.microsoft.com/office/drawing/2014/main" id="{42D2A3A1-F840-4042-B8BD-94B8DD0D17BB}"/>
              </a:ext>
            </a:extLst>
          </p:cNvPr>
          <p:cNvSpPr/>
          <p:nvPr/>
        </p:nvSpPr>
        <p:spPr>
          <a:xfrm>
            <a:off x="143321" y="4885048"/>
            <a:ext cx="410480" cy="39788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168" name="Picture 16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21C8C89-7601-4916-9F5F-495F4942C6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1669" y="1565263"/>
            <a:ext cx="408661" cy="776281"/>
          </a:xfrm>
          <a:prstGeom prst="rect">
            <a:avLst/>
          </a:prstGeom>
        </p:spPr>
      </p:pic>
      <p:pic>
        <p:nvPicPr>
          <p:cNvPr id="169" name="Picture 16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EE03642-7406-49DA-AB49-7B944CC916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06514" y="1646520"/>
            <a:ext cx="427707" cy="695024"/>
          </a:xfrm>
          <a:prstGeom prst="rect">
            <a:avLst/>
          </a:prstGeom>
        </p:spPr>
      </p:pic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AEEF196D-F30D-486B-87C9-01B4A0EB81AC}"/>
              </a:ext>
            </a:extLst>
          </p:cNvPr>
          <p:cNvSpPr/>
          <p:nvPr/>
        </p:nvSpPr>
        <p:spPr>
          <a:xfrm>
            <a:off x="273166" y="1497906"/>
            <a:ext cx="3786944" cy="1054071"/>
          </a:xfrm>
          <a:prstGeom prst="wedgeRoundRectCallout">
            <a:avLst>
              <a:gd name="adj1" fmla="val -27167"/>
              <a:gd name="adj2" fmla="val 6806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To emphasise the contrast, we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sometimes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use pronouns (e.g.,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yo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(I)) in Spanish.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hlinkClick r:id="" action="ppaction://noaction">
              <a:snd r:embed="rId13" name="15_2.wav"/>
            </a:hlinkClick>
            <a:extLst>
              <a:ext uri="{FF2B5EF4-FFF2-40B4-BE49-F238E27FC236}">
                <a16:creationId xmlns:a16="http://schemas.microsoft.com/office/drawing/2014/main" id="{CA8C0434-2366-0078-E529-BA434C04927A}"/>
              </a:ext>
            </a:extLst>
          </p:cNvPr>
          <p:cNvSpPr/>
          <p:nvPr/>
        </p:nvSpPr>
        <p:spPr>
          <a:xfrm>
            <a:off x="1226121" y="727943"/>
            <a:ext cx="6001790" cy="518040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¿Quién hace qué? ¿Es Quique o Sofía?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2855BD1C-6287-AA86-FA71-0F6A50AB64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994" y="590252"/>
            <a:ext cx="914400" cy="914400"/>
          </a:xfrm>
          <a:prstGeom prst="rect">
            <a:avLst/>
          </a:prstGeom>
        </p:spPr>
      </p:pic>
      <p:sp>
        <p:nvSpPr>
          <p:cNvPr id="9" name="Rectangle 8">
            <a:hlinkClick r:id="" action="ppaction://noaction">
              <a:snd r:embed="rId16" name="15_7.wav"/>
            </a:hlinkClick>
            <a:extLst>
              <a:ext uri="{FF2B5EF4-FFF2-40B4-BE49-F238E27FC236}">
                <a16:creationId xmlns:a16="http://schemas.microsoft.com/office/drawing/2014/main" id="{BEFB9A46-83DD-4930-D806-F8736707A223}"/>
              </a:ext>
            </a:extLst>
          </p:cNvPr>
          <p:cNvSpPr/>
          <p:nvPr/>
        </p:nvSpPr>
        <p:spPr>
          <a:xfrm>
            <a:off x="153397" y="5508032"/>
            <a:ext cx="410480" cy="39788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001FCB0A-F409-1DB2-041C-5DBC4B364501}"/>
              </a:ext>
            </a:extLst>
          </p:cNvPr>
          <p:cNvSpPr/>
          <p:nvPr/>
        </p:nvSpPr>
        <p:spPr>
          <a:xfrm rot="20590567" flipH="1">
            <a:off x="535382" y="5406791"/>
            <a:ext cx="750266" cy="567391"/>
          </a:xfrm>
          <a:prstGeom prst="irregularSeal2">
            <a:avLst/>
          </a:prstGeom>
          <a:solidFill>
            <a:srgbClr val="41DBB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xplosion: 14 Points 12">
            <a:extLst>
              <a:ext uri="{FF2B5EF4-FFF2-40B4-BE49-F238E27FC236}">
                <a16:creationId xmlns:a16="http://schemas.microsoft.com/office/drawing/2014/main" id="{573DC765-B765-C9BD-E788-7FDDAFBB3A46}"/>
              </a:ext>
            </a:extLst>
          </p:cNvPr>
          <p:cNvSpPr/>
          <p:nvPr/>
        </p:nvSpPr>
        <p:spPr>
          <a:xfrm rot="20590567" flipH="1">
            <a:off x="478757" y="6012381"/>
            <a:ext cx="750266" cy="567391"/>
          </a:xfrm>
          <a:prstGeom prst="irregularSeal2">
            <a:avLst/>
          </a:prstGeom>
          <a:solidFill>
            <a:srgbClr val="41DBB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hlinkClick r:id="" action="ppaction://noaction">
              <a:snd r:embed="rId17" name="15_8.wav"/>
            </a:hlinkClick>
            <a:extLst>
              <a:ext uri="{FF2B5EF4-FFF2-40B4-BE49-F238E27FC236}">
                <a16:creationId xmlns:a16="http://schemas.microsoft.com/office/drawing/2014/main" id="{4A707FC7-49C0-313E-1E72-C40E22B5CAD0}"/>
              </a:ext>
            </a:extLst>
          </p:cNvPr>
          <p:cNvSpPr/>
          <p:nvPr/>
        </p:nvSpPr>
        <p:spPr>
          <a:xfrm>
            <a:off x="142841" y="6156569"/>
            <a:ext cx="410480" cy="39788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7001BB-59EB-77C1-335A-7F636E564F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940" y="5490431"/>
            <a:ext cx="384106" cy="4001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321320-7616-39F4-087D-6B1BA25A6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514" y="6157698"/>
            <a:ext cx="384106" cy="40011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2E3186E-7B60-49D6-A791-700424C3DE19}"/>
              </a:ext>
            </a:extLst>
          </p:cNvPr>
          <p:cNvSpPr txBox="1"/>
          <p:nvPr/>
        </p:nvSpPr>
        <p:spPr>
          <a:xfrm>
            <a:off x="8718738" y="943494"/>
            <a:ext cx="2513830" cy="384721"/>
          </a:xfrm>
          <a:prstGeom prst="rect">
            <a:avLst/>
          </a:prstGeom>
          <a:solidFill>
            <a:srgbClr val="D0EBB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palacio 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palace</a:t>
            </a:r>
          </a:p>
        </p:txBody>
      </p:sp>
    </p:spTree>
    <p:extLst>
      <p:ext uri="{BB962C8B-B14F-4D97-AF65-F5344CB8AC3E}">
        <p14:creationId xmlns:p14="http://schemas.microsoft.com/office/powerpoint/2010/main" val="181439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5" grpId="0" animBg="1"/>
      <p:bldP spid="137" grpId="0" animBg="1"/>
      <p:bldP spid="139" grpId="0" animBg="1"/>
      <p:bldP spid="4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1167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8;p2" descr="background rectangle">
            <a:extLst>
              <a:ext uri="{FF2B5EF4-FFF2-40B4-BE49-F238E27FC236}">
                <a16:creationId xmlns:a16="http://schemas.microsoft.com/office/drawing/2014/main" id="{E1DE00DB-8AC4-4AB0-7D29-00D5258B4A81}"/>
              </a:ext>
            </a:extLst>
          </p:cNvPr>
          <p:cNvSpPr/>
          <p:nvPr/>
        </p:nvSpPr>
        <p:spPr>
          <a:xfrm>
            <a:off x="0" y="127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83326" y="4618585"/>
            <a:ext cx="4350984" cy="2015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hacer [to do/make]: hago vs. hace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contractions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(del vs. de la)</a:t>
            </a:r>
            <a:endParaRPr lang="es-ES" sz="2500" dirty="0">
              <a:solidFill>
                <a:schemeClr val="bg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[r] [</a:t>
            </a: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rr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s-ES" sz="25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Saying what I and others do</a:t>
            </a:r>
            <a:endParaRPr lang="en-GB" sz="3600" b="1" dirty="0">
              <a:solidFill>
                <a:schemeClr val="bg1">
                  <a:lumMod val="9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9" name="Picture 8" descr="A picture containing text, gallinaceous bird, phasianid&#10;&#10;Description automatically generated">
            <a:extLst>
              <a:ext uri="{FF2B5EF4-FFF2-40B4-BE49-F238E27FC236}">
                <a16:creationId xmlns:a16="http://schemas.microsoft.com/office/drawing/2014/main" id="{528A3F81-7216-40EF-AFBE-206B92151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73" y="1944680"/>
            <a:ext cx="427611" cy="676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875BD5-59F3-4B1D-829D-5872DE293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06" y="1863808"/>
            <a:ext cx="1241359" cy="1192868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A2E2E928-0E4C-41AE-8F44-EAC8E59D51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2210">
            <a:off x="1159704" y="1824275"/>
            <a:ext cx="1222206" cy="12145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6D34C3-B2FF-401D-B186-182DE433E2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794">
            <a:off x="-53919" y="2764622"/>
            <a:ext cx="4350984" cy="1139330"/>
          </a:xfrm>
          <a:prstGeom prst="rect">
            <a:avLst/>
          </a:prstGeom>
        </p:spPr>
      </p:pic>
      <p:sp>
        <p:nvSpPr>
          <p:cNvPr id="4" name="Google Shape;100;p2">
            <a:extLst>
              <a:ext uri="{FF2B5EF4-FFF2-40B4-BE49-F238E27FC236}">
                <a16:creationId xmlns:a16="http://schemas.microsoft.com/office/drawing/2014/main" id="{FEEEA32A-BB59-78BB-5EFC-F8D6A325134C}"/>
              </a:ext>
            </a:extLst>
          </p:cNvPr>
          <p:cNvSpPr/>
          <p:nvPr/>
        </p:nvSpPr>
        <p:spPr>
          <a:xfrm>
            <a:off x="7385569" y="4618585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13" name="Picture 2" descr="Alhambra, Granada, Andalucía, España">
            <a:extLst>
              <a:ext uri="{FF2B5EF4-FFF2-40B4-BE49-F238E27FC236}">
                <a16:creationId xmlns:a16="http://schemas.microsoft.com/office/drawing/2014/main" id="{C86A88FD-9C80-4A4D-BC4D-715B65E4E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580" y="4734685"/>
            <a:ext cx="3459288" cy="1783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España, Mapa, País Europeo, Provincia">
            <a:extLst>
              <a:ext uri="{FF2B5EF4-FFF2-40B4-BE49-F238E27FC236}">
                <a16:creationId xmlns:a16="http://schemas.microsoft.com/office/drawing/2014/main" id="{9CB08B96-210F-4A26-B007-64222BA18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630" y="2382683"/>
            <a:ext cx="4486275" cy="409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69059" y="13504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34843" y="971171"/>
            <a:ext cx="1544012" cy="400110"/>
          </a:xfrm>
          <a:prstGeom prst="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255274"/>
            <a:ext cx="4572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44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Accents 1</a:t>
            </a:r>
            <a:endParaRPr sz="4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08;p3">
            <a:extLst>
              <a:ext uri="{FF2B5EF4-FFF2-40B4-BE49-F238E27FC236}">
                <a16:creationId xmlns:a16="http://schemas.microsoft.com/office/drawing/2014/main" id="{56E1FAFB-6F1C-4D4F-A96D-C35E0763BD1B}"/>
              </a:ext>
            </a:extLst>
          </p:cNvPr>
          <p:cNvSpPr txBox="1"/>
          <p:nvPr/>
        </p:nvSpPr>
        <p:spPr>
          <a:xfrm>
            <a:off x="253881" y="932686"/>
            <a:ext cx="7472297" cy="2185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al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 words with antepenultimate (third-last) syllable stress have an accent. </a:t>
            </a:r>
            <a:endParaRPr lang="en-GB" sz="4000" b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b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oogle Shape;170;p8" descr="Jigsaw, Puzzle, Piece, Game, Concept, Solution">
            <a:extLst>
              <a:ext uri="{FF2B5EF4-FFF2-40B4-BE49-F238E27FC236}">
                <a16:creationId xmlns:a16="http://schemas.microsoft.com/office/drawing/2014/main" id="{F02D169E-4CBF-4692-9B66-47A157B8161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147657" y="103837"/>
            <a:ext cx="776168" cy="7694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75E40BA-81C1-4F11-B744-8D3CA64FD202}"/>
              </a:ext>
            </a:extLst>
          </p:cNvPr>
          <p:cNvSpPr/>
          <p:nvPr/>
        </p:nvSpPr>
        <p:spPr>
          <a:xfrm>
            <a:off x="3159726" y="4572053"/>
            <a:ext cx="146050" cy="139700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58CDCB-8B41-4E7C-A9C2-7DE98FF18A34}"/>
              </a:ext>
            </a:extLst>
          </p:cNvPr>
          <p:cNvSpPr txBox="1"/>
          <p:nvPr/>
        </p:nvSpPr>
        <p:spPr>
          <a:xfrm>
            <a:off x="870497" y="4567856"/>
            <a:ext cx="1418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é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rida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F3FE47-FD19-4BED-82D4-7EA5DAD91BEF}"/>
              </a:ext>
            </a:extLst>
          </p:cNvPr>
          <p:cNvSpPr txBox="1"/>
          <p:nvPr/>
        </p:nvSpPr>
        <p:spPr>
          <a:xfrm>
            <a:off x="6745014" y="3332822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é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rida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828EC29-C513-45E0-9CFB-5085A807A9A5}"/>
              </a:ext>
            </a:extLst>
          </p:cNvPr>
          <p:cNvCxnSpPr>
            <a:cxnSpLocks/>
          </p:cNvCxnSpPr>
          <p:nvPr/>
        </p:nvCxnSpPr>
        <p:spPr>
          <a:xfrm flipH="1" flipV="1">
            <a:off x="5914209" y="3552522"/>
            <a:ext cx="871178" cy="8382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BA4477F8-D8C5-41BF-AD77-6BADABC378D9}"/>
              </a:ext>
            </a:extLst>
          </p:cNvPr>
          <p:cNvSpPr/>
          <p:nvPr/>
        </p:nvSpPr>
        <p:spPr>
          <a:xfrm>
            <a:off x="5593858" y="3359280"/>
            <a:ext cx="146050" cy="139700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18FB43-06D0-4595-ADE4-B50FD6773A54}"/>
              </a:ext>
            </a:extLst>
          </p:cNvPr>
          <p:cNvSpPr txBox="1"/>
          <p:nvPr/>
        </p:nvSpPr>
        <p:spPr>
          <a:xfrm>
            <a:off x="3337114" y="5828967"/>
            <a:ext cx="1556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laga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0745037-BB28-4796-B08E-8965053FE13D}"/>
              </a:ext>
            </a:extLst>
          </p:cNvPr>
          <p:cNvSpPr/>
          <p:nvPr/>
        </p:nvSpPr>
        <p:spPr>
          <a:xfrm>
            <a:off x="3679686" y="5673575"/>
            <a:ext cx="146050" cy="139700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34" name="Picture 10" descr="España, Bandera, Bandera Nacional">
            <a:extLst>
              <a:ext uri="{FF2B5EF4-FFF2-40B4-BE49-F238E27FC236}">
                <a16:creationId xmlns:a16="http://schemas.microsoft.com/office/drawing/2014/main" id="{2DCC3ECC-8403-40AE-BA21-813089994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11" y="2382683"/>
            <a:ext cx="863979" cy="57598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054464-C640-4BE1-83DA-ACCC04E285AC}"/>
              </a:ext>
            </a:extLst>
          </p:cNvPr>
          <p:cNvCxnSpPr>
            <a:cxnSpLocks/>
          </p:cNvCxnSpPr>
          <p:nvPr/>
        </p:nvCxnSpPr>
        <p:spPr>
          <a:xfrm>
            <a:off x="1517000" y="4567856"/>
            <a:ext cx="0" cy="52322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35EF171-A9D9-4171-BEE4-99EF3262CA4F}"/>
              </a:ext>
            </a:extLst>
          </p:cNvPr>
          <p:cNvCxnSpPr>
            <a:cxnSpLocks/>
          </p:cNvCxnSpPr>
          <p:nvPr/>
        </p:nvCxnSpPr>
        <p:spPr>
          <a:xfrm>
            <a:off x="1699932" y="4567856"/>
            <a:ext cx="0" cy="52322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B51DE32-A882-4A00-8E17-17DEBCF86677}"/>
              </a:ext>
            </a:extLst>
          </p:cNvPr>
          <p:cNvCxnSpPr>
            <a:cxnSpLocks/>
          </p:cNvCxnSpPr>
          <p:nvPr/>
        </p:nvCxnSpPr>
        <p:spPr>
          <a:xfrm>
            <a:off x="7229521" y="3332822"/>
            <a:ext cx="0" cy="52322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39AE9E9-95FC-4AF8-8EA4-E3F963480E29}"/>
              </a:ext>
            </a:extLst>
          </p:cNvPr>
          <p:cNvCxnSpPr>
            <a:cxnSpLocks/>
          </p:cNvCxnSpPr>
          <p:nvPr/>
        </p:nvCxnSpPr>
        <p:spPr>
          <a:xfrm>
            <a:off x="7426956" y="3332822"/>
            <a:ext cx="0" cy="52322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E0E45B5-A5D2-4853-8733-A402DFB34FE1}"/>
              </a:ext>
            </a:extLst>
          </p:cNvPr>
          <p:cNvCxnSpPr>
            <a:cxnSpLocks/>
          </p:cNvCxnSpPr>
          <p:nvPr/>
        </p:nvCxnSpPr>
        <p:spPr>
          <a:xfrm>
            <a:off x="3987683" y="5813275"/>
            <a:ext cx="0" cy="52322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91D29F9-3380-48F6-A8E4-6745C7ADA52A}"/>
              </a:ext>
            </a:extLst>
          </p:cNvPr>
          <p:cNvCxnSpPr>
            <a:cxnSpLocks/>
          </p:cNvCxnSpPr>
          <p:nvPr/>
        </p:nvCxnSpPr>
        <p:spPr>
          <a:xfrm>
            <a:off x="4305698" y="5813275"/>
            <a:ext cx="0" cy="52322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2CBA38B-1F69-1114-D34B-15F5188D0FFB}"/>
              </a:ext>
            </a:extLst>
          </p:cNvPr>
          <p:cNvCxnSpPr>
            <a:cxnSpLocks/>
          </p:cNvCxnSpPr>
          <p:nvPr/>
        </p:nvCxnSpPr>
        <p:spPr>
          <a:xfrm flipV="1">
            <a:off x="2290443" y="4641903"/>
            <a:ext cx="783174" cy="22533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63E3185-4A1E-D6DE-37DB-B05DCB600399}"/>
              </a:ext>
            </a:extLst>
          </p:cNvPr>
          <p:cNvSpPr txBox="1"/>
          <p:nvPr/>
        </p:nvSpPr>
        <p:spPr>
          <a:xfrm>
            <a:off x="792098" y="3533661"/>
            <a:ext cx="1661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ceres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279C0C-BE25-BE1C-856F-F9F34461BE80}"/>
              </a:ext>
            </a:extLst>
          </p:cNvPr>
          <p:cNvCxnSpPr>
            <a:cxnSpLocks/>
          </p:cNvCxnSpPr>
          <p:nvPr/>
        </p:nvCxnSpPr>
        <p:spPr>
          <a:xfrm>
            <a:off x="1400501" y="3533661"/>
            <a:ext cx="0" cy="52322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7F2A6C1-94D1-6732-7009-19E6DFA2FF52}"/>
              </a:ext>
            </a:extLst>
          </p:cNvPr>
          <p:cNvCxnSpPr>
            <a:cxnSpLocks/>
          </p:cNvCxnSpPr>
          <p:nvPr/>
        </p:nvCxnSpPr>
        <p:spPr>
          <a:xfrm>
            <a:off x="1859658" y="3552522"/>
            <a:ext cx="0" cy="52322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3D779BA2-8935-A660-1AE6-E5D46B957472}"/>
              </a:ext>
            </a:extLst>
          </p:cNvPr>
          <p:cNvSpPr/>
          <p:nvPr/>
        </p:nvSpPr>
        <p:spPr>
          <a:xfrm>
            <a:off x="3086701" y="4324318"/>
            <a:ext cx="146050" cy="139700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54186DE-58C0-E6C1-99C5-C179692A9EF3}"/>
              </a:ext>
            </a:extLst>
          </p:cNvPr>
          <p:cNvCxnSpPr>
            <a:cxnSpLocks/>
          </p:cNvCxnSpPr>
          <p:nvPr/>
        </p:nvCxnSpPr>
        <p:spPr>
          <a:xfrm>
            <a:off x="2375304" y="4017172"/>
            <a:ext cx="686229" cy="307146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E93002A-04C1-1E63-F3A9-4E99D6CA79CB}"/>
              </a:ext>
            </a:extLst>
          </p:cNvPr>
          <p:cNvSpPr txBox="1"/>
          <p:nvPr/>
        </p:nvSpPr>
        <p:spPr>
          <a:xfrm>
            <a:off x="5442429" y="4934248"/>
            <a:ext cx="1383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Ú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beda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979CF33-10AD-6D79-E1C5-D264E5420829}"/>
              </a:ext>
            </a:extLst>
          </p:cNvPr>
          <p:cNvCxnSpPr>
            <a:cxnSpLocks/>
          </p:cNvCxnSpPr>
          <p:nvPr/>
        </p:nvCxnSpPr>
        <p:spPr>
          <a:xfrm flipH="1" flipV="1">
            <a:off x="4611624" y="5153948"/>
            <a:ext cx="871178" cy="8382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FEFF958E-5886-73A7-202F-224088177AAA}"/>
              </a:ext>
            </a:extLst>
          </p:cNvPr>
          <p:cNvSpPr/>
          <p:nvPr/>
        </p:nvSpPr>
        <p:spPr>
          <a:xfrm>
            <a:off x="4291273" y="4960706"/>
            <a:ext cx="146050" cy="139700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A9105FF-6BFD-8C5C-FCC9-15D057B0DB25}"/>
              </a:ext>
            </a:extLst>
          </p:cNvPr>
          <p:cNvCxnSpPr>
            <a:cxnSpLocks/>
          </p:cNvCxnSpPr>
          <p:nvPr/>
        </p:nvCxnSpPr>
        <p:spPr>
          <a:xfrm>
            <a:off x="5755486" y="4934248"/>
            <a:ext cx="0" cy="52322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A811B77-2E69-8A96-BEB7-A0C882F1F96D}"/>
              </a:ext>
            </a:extLst>
          </p:cNvPr>
          <p:cNvCxnSpPr>
            <a:cxnSpLocks/>
          </p:cNvCxnSpPr>
          <p:nvPr/>
        </p:nvCxnSpPr>
        <p:spPr>
          <a:xfrm>
            <a:off x="6248196" y="4934248"/>
            <a:ext cx="0" cy="52322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28" grpId="0"/>
      <p:bldP spid="33" grpId="0" animBg="1"/>
      <p:bldP spid="34" grpId="0"/>
      <p:bldP spid="36" grpId="0" animBg="1"/>
      <p:bldP spid="17" grpId="0"/>
      <p:bldP spid="20" grpId="0" animBg="1"/>
      <p:bldP spid="31" grpId="0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lhambra, Granada, Andalucía, España">
            <a:extLst>
              <a:ext uri="{FF2B5EF4-FFF2-40B4-BE49-F238E27FC236}">
                <a16:creationId xmlns:a16="http://schemas.microsoft.com/office/drawing/2014/main" id="{5C5EA891-70F1-3C33-4F0D-256FA137B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691" y="3444370"/>
            <a:ext cx="4610912" cy="2377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576C5C-89EE-4C92-993B-8CECEF1F78E5}"/>
              </a:ext>
            </a:extLst>
          </p:cNvPr>
          <p:cNvSpPr txBox="1"/>
          <p:nvPr/>
        </p:nvSpPr>
        <p:spPr>
          <a:xfrm>
            <a:off x="664472" y="935876"/>
            <a:ext cx="11530721" cy="1684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Voy 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__________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histórica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mi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familia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____________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montañas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 en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sur y ________ un palacio muy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famoso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*: El Palacio de la Alhambra.</a:t>
            </a:r>
          </a:p>
        </p:txBody>
      </p:sp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FFED222-FD55-CCF2-C882-FB6DB87187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6868" y="4862468"/>
            <a:ext cx="1066165" cy="20252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2620" y="891411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01608" y="11536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4134" y="933347"/>
            <a:ext cx="717453" cy="390369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840D5F0-D902-4E58-86DE-F3C26A0C4DBD}"/>
              </a:ext>
            </a:extLst>
          </p:cNvPr>
          <p:cNvSpPr txBox="1"/>
          <p:nvPr/>
        </p:nvSpPr>
        <p:spPr>
          <a:xfrm>
            <a:off x="240636" y="194242"/>
            <a:ext cx="51347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viaje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a ______________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3857863D-A9BF-4F48-8CE5-DEEBD53B02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44" y="3001836"/>
            <a:ext cx="4680942" cy="361572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97436B5-E90F-4D5D-B7BD-8635207E2DC4}"/>
              </a:ext>
            </a:extLst>
          </p:cNvPr>
          <p:cNvSpPr/>
          <p:nvPr/>
        </p:nvSpPr>
        <p:spPr>
          <a:xfrm>
            <a:off x="4475180" y="4202543"/>
            <a:ext cx="207487" cy="18974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hlinkClick r:id="" action="ppaction://noaction">
              <a:snd r:embed="rId11" name="4_7.wav"/>
            </a:hlinkClick>
            <a:extLst>
              <a:ext uri="{FF2B5EF4-FFF2-40B4-BE49-F238E27FC236}">
                <a16:creationId xmlns:a16="http://schemas.microsoft.com/office/drawing/2014/main" id="{57CFACC9-283E-41A5-8D9E-2CE501D467A8}"/>
              </a:ext>
            </a:extLst>
          </p:cNvPr>
          <p:cNvSpPr txBox="1"/>
          <p:nvPr/>
        </p:nvSpPr>
        <p:spPr>
          <a:xfrm>
            <a:off x="3484291" y="3732097"/>
            <a:ext cx="1943869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Barcelona 🏟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CB1DF1-95C9-4C06-91EE-795A1A56A0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50113" y="83490"/>
            <a:ext cx="837633" cy="846544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B1CC939F-69B4-4F16-867E-B481E98CB77E}"/>
              </a:ext>
            </a:extLst>
          </p:cNvPr>
          <p:cNvSpPr/>
          <p:nvPr/>
        </p:nvSpPr>
        <p:spPr>
          <a:xfrm>
            <a:off x="2728094" y="5741319"/>
            <a:ext cx="148796" cy="14274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hlinkClick r:id="" action="ppaction://noaction">
              <a:snd r:embed="rId13" name="4_6.wav"/>
            </a:hlinkClick>
            <a:extLst>
              <a:ext uri="{FF2B5EF4-FFF2-40B4-BE49-F238E27FC236}">
                <a16:creationId xmlns:a16="http://schemas.microsoft.com/office/drawing/2014/main" id="{31000A25-AC95-433F-98F1-7A2DB55CD2F6}"/>
              </a:ext>
            </a:extLst>
          </p:cNvPr>
          <p:cNvSpPr txBox="1"/>
          <p:nvPr/>
        </p:nvSpPr>
        <p:spPr>
          <a:xfrm>
            <a:off x="2928214" y="5894617"/>
            <a:ext cx="1582239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Granada 🏯</a:t>
            </a:r>
          </a:p>
        </p:txBody>
      </p:sp>
      <p:sp>
        <p:nvSpPr>
          <p:cNvPr id="45" name="TextBox 44">
            <a:hlinkClick r:id="" action="ppaction://noaction">
              <a:snd r:embed="rId14" name="4_4.wav"/>
            </a:hlinkClick>
            <a:extLst>
              <a:ext uri="{FF2B5EF4-FFF2-40B4-BE49-F238E27FC236}">
                <a16:creationId xmlns:a16="http://schemas.microsoft.com/office/drawing/2014/main" id="{3083FDAC-13ED-48ED-926A-214F22E0FDF3}"/>
              </a:ext>
            </a:extLst>
          </p:cNvPr>
          <p:cNvSpPr txBox="1"/>
          <p:nvPr/>
        </p:nvSpPr>
        <p:spPr>
          <a:xfrm>
            <a:off x="172052" y="4737514"/>
            <a:ext cx="1531484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Mér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ida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🎭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39DF18A-B16D-4249-8F46-9BD2241E1615}"/>
              </a:ext>
            </a:extLst>
          </p:cNvPr>
          <p:cNvSpPr/>
          <p:nvPr/>
        </p:nvSpPr>
        <p:spPr>
          <a:xfrm>
            <a:off x="1795103" y="5044501"/>
            <a:ext cx="115307" cy="10068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hlinkClick r:id="" action="ppaction://noaction">
              <a:snd r:embed="rId15" name="4_1.wav"/>
            </a:hlinkClick>
            <a:extLst>
              <a:ext uri="{FF2B5EF4-FFF2-40B4-BE49-F238E27FC236}">
                <a16:creationId xmlns:a16="http://schemas.microsoft.com/office/drawing/2014/main" id="{EF6565D8-D99B-4908-B000-9775294C3180}"/>
              </a:ext>
            </a:extLst>
          </p:cNvPr>
          <p:cNvSpPr/>
          <p:nvPr/>
        </p:nvSpPr>
        <p:spPr>
          <a:xfrm>
            <a:off x="178298" y="960928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3" name="Rectangle 52">
            <a:hlinkClick r:id="" action="ppaction://noaction">
              <a:snd r:embed="rId16" name="4_2.wav"/>
            </a:hlinkClick>
            <a:extLst>
              <a:ext uri="{FF2B5EF4-FFF2-40B4-BE49-F238E27FC236}">
                <a16:creationId xmlns:a16="http://schemas.microsoft.com/office/drawing/2014/main" id="{F5E596EF-167C-456B-AFB8-FA0F8D823B37}"/>
              </a:ext>
            </a:extLst>
          </p:cNvPr>
          <p:cNvSpPr/>
          <p:nvPr/>
        </p:nvSpPr>
        <p:spPr>
          <a:xfrm>
            <a:off x="178298" y="1609456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4" name="Rectangle 53">
            <a:hlinkClick r:id="" action="ppaction://noaction">
              <a:snd r:embed="rId17" name="4_3.wav"/>
            </a:hlinkClick>
            <a:extLst>
              <a:ext uri="{FF2B5EF4-FFF2-40B4-BE49-F238E27FC236}">
                <a16:creationId xmlns:a16="http://schemas.microsoft.com/office/drawing/2014/main" id="{FF0DD5EF-C650-44DE-9D90-989874BCE879}"/>
              </a:ext>
            </a:extLst>
          </p:cNvPr>
          <p:cNvSpPr/>
          <p:nvPr/>
        </p:nvSpPr>
        <p:spPr>
          <a:xfrm>
            <a:off x="189818" y="2251872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A8F028-03CC-4649-9DDE-A48B094C01CC}"/>
              </a:ext>
            </a:extLst>
          </p:cNvPr>
          <p:cNvSpPr txBox="1"/>
          <p:nvPr/>
        </p:nvSpPr>
        <p:spPr>
          <a:xfrm>
            <a:off x="2477237" y="1013119"/>
            <a:ext cx="1426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ciudad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7B1DED-CB20-439F-8443-9FE3E8460B8A}"/>
              </a:ext>
            </a:extLst>
          </p:cNvPr>
          <p:cNvSpPr txBox="1"/>
          <p:nvPr/>
        </p:nvSpPr>
        <p:spPr>
          <a:xfrm>
            <a:off x="2277484" y="1549376"/>
            <a:ext cx="1191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playa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CEE49C7-105F-4337-892C-FC00CA99F084}"/>
              </a:ext>
            </a:extLst>
          </p:cNvPr>
          <p:cNvSpPr txBox="1"/>
          <p:nvPr/>
        </p:nvSpPr>
        <p:spPr>
          <a:xfrm>
            <a:off x="3084578" y="2113939"/>
            <a:ext cx="845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hay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9660A972-93E8-4C17-8914-96415C3573FF}"/>
              </a:ext>
            </a:extLst>
          </p:cNvPr>
          <p:cNvSpPr/>
          <p:nvPr/>
        </p:nvSpPr>
        <p:spPr>
          <a:xfrm>
            <a:off x="6450728" y="6263949"/>
            <a:ext cx="3410458" cy="544495"/>
          </a:xfrm>
          <a:prstGeom prst="wedgeRoundRectCallout">
            <a:avLst>
              <a:gd name="adj1" fmla="val -44086"/>
              <a:gd name="adj2" fmla="val -107079"/>
              <a:gd name="adj3" fmla="val 16667"/>
            </a:avLst>
          </a:prstGeom>
          <a:solidFill>
            <a:srgbClr val="FFD5FF"/>
          </a:solidFill>
          <a:ln>
            <a:solidFill>
              <a:srgbClr val="FFE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¿Qué ciudad es?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29DC68-8F97-490F-9723-AB0BE3AAF2C6}"/>
              </a:ext>
            </a:extLst>
          </p:cNvPr>
          <p:cNvSpPr txBox="1"/>
          <p:nvPr/>
        </p:nvSpPr>
        <p:spPr>
          <a:xfrm>
            <a:off x="2590840" y="102990"/>
            <a:ext cx="2215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</a:t>
            </a: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nada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8" name="Google Shape;221;p10">
            <a:extLst>
              <a:ext uri="{FF2B5EF4-FFF2-40B4-BE49-F238E27FC236}">
                <a16:creationId xmlns:a16="http://schemas.microsoft.com/office/drawing/2014/main" id="{AD012C1C-27A7-4F7B-89A6-6CD68D460287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940517" y="-130135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Title 1">
            <a:extLst>
              <a:ext uri="{FF2B5EF4-FFF2-40B4-BE49-F238E27FC236}">
                <a16:creationId xmlns:a16="http://schemas.microsoft.com/office/drawing/2014/main" id="{A27BA627-3E41-43CC-8E2D-1C88ADAF9CED}"/>
              </a:ext>
            </a:extLst>
          </p:cNvPr>
          <p:cNvSpPr txBox="1">
            <a:spLocks/>
          </p:cNvSpPr>
          <p:nvPr/>
        </p:nvSpPr>
        <p:spPr>
          <a:xfrm>
            <a:off x="9882619" y="923606"/>
            <a:ext cx="1340627" cy="400110"/>
          </a:xfrm>
          <a:prstGeom prst="rect">
            <a:avLst/>
          </a:prstGeom>
          <a:solidFill>
            <a:srgbClr val="68D5C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escuchar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C080E86-AAA5-4D11-9104-ADEE4C777432}"/>
              </a:ext>
            </a:extLst>
          </p:cNvPr>
          <p:cNvSpPr txBox="1"/>
          <p:nvPr/>
        </p:nvSpPr>
        <p:spPr>
          <a:xfrm>
            <a:off x="6450728" y="-5813"/>
            <a:ext cx="2935419" cy="707886"/>
          </a:xfrm>
          <a:prstGeom prst="rect">
            <a:avLst/>
          </a:prstGeom>
          <a:solidFill>
            <a:srgbClr val="D0EBB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viaje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trip / journey</a:t>
            </a:r>
          </a:p>
          <a:p>
            <a:pPr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palacio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palace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6D398B-770F-F1FD-785E-7BFA1DFE5D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295" y="3414606"/>
            <a:ext cx="286597" cy="343785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B30A56B2-CB6F-41FC-80FC-AE454E958983}"/>
              </a:ext>
            </a:extLst>
          </p:cNvPr>
          <p:cNvSpPr txBox="1"/>
          <p:nvPr/>
        </p:nvSpPr>
        <p:spPr>
          <a:xfrm>
            <a:off x="7774449" y="3228945"/>
            <a:ext cx="3448797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Palacio de la Alhambra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20CBDF1-399F-6C72-8E49-33264537B173}"/>
              </a:ext>
            </a:extLst>
          </p:cNvPr>
          <p:cNvSpPr/>
          <p:nvPr/>
        </p:nvSpPr>
        <p:spPr>
          <a:xfrm>
            <a:off x="1836012" y="6031785"/>
            <a:ext cx="148796" cy="14274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hlinkClick r:id="" action="ppaction://noaction">
              <a:snd r:embed="rId20" name="4_5.wav"/>
            </a:hlinkClick>
            <a:extLst>
              <a:ext uri="{FF2B5EF4-FFF2-40B4-BE49-F238E27FC236}">
                <a16:creationId xmlns:a16="http://schemas.microsoft.com/office/drawing/2014/main" id="{500B6FBB-21D0-113A-6F43-5570C6047CB7}"/>
              </a:ext>
            </a:extLst>
          </p:cNvPr>
          <p:cNvSpPr txBox="1"/>
          <p:nvPr/>
        </p:nvSpPr>
        <p:spPr>
          <a:xfrm>
            <a:off x="801461" y="6174525"/>
            <a:ext cx="991841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Cádiz</a:t>
            </a:r>
          </a:p>
        </p:txBody>
      </p:sp>
    </p:spTree>
    <p:extLst>
      <p:ext uri="{BB962C8B-B14F-4D97-AF65-F5344CB8AC3E}">
        <p14:creationId xmlns:p14="http://schemas.microsoft.com/office/powerpoint/2010/main" val="316203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5" grpId="0"/>
      <p:bldP spid="56" grpId="0"/>
      <p:bldP spid="57" grpId="0" animBg="1"/>
      <p:bldP spid="57" grpId="1" animBg="1"/>
      <p:bldP spid="19" grpId="0"/>
      <p:bldP spid="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869963D-3F68-44B4-9219-3835EAFC735B}"/>
              </a:ext>
            </a:extLst>
          </p:cNvPr>
          <p:cNvSpPr txBox="1"/>
          <p:nvPr/>
        </p:nvSpPr>
        <p:spPr>
          <a:xfrm>
            <a:off x="97205" y="2861038"/>
            <a:ext cx="2189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centro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604FA3-C5E1-4B85-891F-44282D2E2C2E}"/>
              </a:ext>
            </a:extLst>
          </p:cNvPr>
          <p:cNvSpPr txBox="1"/>
          <p:nvPr/>
        </p:nvSpPr>
        <p:spPr>
          <a:xfrm>
            <a:off x="-175491" y="3445813"/>
            <a:ext cx="302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[centre]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232645-AA0D-49A8-8942-AB221F5B6BD3}"/>
              </a:ext>
            </a:extLst>
          </p:cNvPr>
          <p:cNvSpPr txBox="1"/>
          <p:nvPr/>
        </p:nvSpPr>
        <p:spPr>
          <a:xfrm>
            <a:off x="-237278" y="2830244"/>
            <a:ext cx="314510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c_ _ _ _ 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4785AF-069D-48F7-9666-A82C6C5828C5}"/>
              </a:ext>
            </a:extLst>
          </p:cNvPr>
          <p:cNvSpPr txBox="1"/>
          <p:nvPr/>
        </p:nvSpPr>
        <p:spPr>
          <a:xfrm>
            <a:off x="78408" y="2773504"/>
            <a:ext cx="26603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centro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hlinkClick r:id="" action="ppaction://noaction">
              <a:snd r:embed="rId8" name="5_1.wav"/>
            </a:hlinkClick>
            <a:extLst>
              <a:ext uri="{FF2B5EF4-FFF2-40B4-BE49-F238E27FC236}">
                <a16:creationId xmlns:a16="http://schemas.microsoft.com/office/drawing/2014/main" id="{10BC177E-7ACF-466D-A67B-29F5C0672971}"/>
              </a:ext>
            </a:extLst>
          </p:cNvPr>
          <p:cNvSpPr txBox="1"/>
          <p:nvPr/>
        </p:nvSpPr>
        <p:spPr>
          <a:xfrm>
            <a:off x="171450" y="244801"/>
            <a:ext cx="4599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y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repite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🗣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D9A893-8C67-30BD-CEC3-277A935464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875" y="1391408"/>
            <a:ext cx="1375842" cy="138209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5E64EEA-BE7C-0D99-D74F-A45848B8E6AC}"/>
              </a:ext>
            </a:extLst>
          </p:cNvPr>
          <p:cNvGrpSpPr/>
          <p:nvPr/>
        </p:nvGrpSpPr>
        <p:grpSpPr>
          <a:xfrm>
            <a:off x="3715280" y="450411"/>
            <a:ext cx="5127344" cy="2676383"/>
            <a:chOff x="3546532" y="1905000"/>
            <a:chExt cx="5597467" cy="3048000"/>
          </a:xfrm>
        </p:grpSpPr>
        <p:pic>
          <p:nvPicPr>
            <p:cNvPr id="2050" name="Picture 2" descr="Firmar, Señal De Tráfico, Salida">
              <a:extLst>
                <a:ext uri="{FF2B5EF4-FFF2-40B4-BE49-F238E27FC236}">
                  <a16:creationId xmlns:a16="http://schemas.microsoft.com/office/drawing/2014/main" id="{0191738F-9E24-AB76-1051-0351688FF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6532" y="1905000"/>
              <a:ext cx="5597467" cy="30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AFDC82-81D5-B301-3B4C-7B8539BF6786}"/>
                </a:ext>
              </a:extLst>
            </p:cNvPr>
            <p:cNvSpPr txBox="1"/>
            <p:nvPr/>
          </p:nvSpPr>
          <p:spPr>
            <a:xfrm>
              <a:off x="3834473" y="2905525"/>
              <a:ext cx="4902714" cy="1051535"/>
            </a:xfrm>
            <a:prstGeom prst="rect">
              <a:avLst/>
            </a:prstGeom>
            <a:solidFill>
              <a:srgbClr val="006B5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spc="300" dirty="0">
                  <a:ln w="9525" cmpd="sng">
                    <a:solidFill>
                      <a:schemeClr val="bg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entury Gothic" panose="020B0502020202020204" pitchFamily="34" charset="0"/>
                </a:rPr>
                <a:t>100 metros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43F5DDD-7803-0AC5-98D4-F875DFEEA143}"/>
              </a:ext>
            </a:extLst>
          </p:cNvPr>
          <p:cNvGrpSpPr/>
          <p:nvPr/>
        </p:nvGrpSpPr>
        <p:grpSpPr>
          <a:xfrm>
            <a:off x="3715280" y="2982485"/>
            <a:ext cx="5127344" cy="2676383"/>
            <a:chOff x="6505995" y="2867767"/>
            <a:chExt cx="5127344" cy="2676383"/>
          </a:xfrm>
        </p:grpSpPr>
        <p:pic>
          <p:nvPicPr>
            <p:cNvPr id="8" name="Picture 2" descr="Firmar, Señal De Tráfico, Salida">
              <a:extLst>
                <a:ext uri="{FF2B5EF4-FFF2-40B4-BE49-F238E27FC236}">
                  <a16:creationId xmlns:a16="http://schemas.microsoft.com/office/drawing/2014/main" id="{7338A303-C7CB-575A-C7B8-F560256934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5995" y="2867767"/>
              <a:ext cx="5127344" cy="2676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B6C411-34E2-60E4-642D-A1F136A884B6}"/>
                </a:ext>
              </a:extLst>
            </p:cNvPr>
            <p:cNvSpPr txBox="1"/>
            <p:nvPr/>
          </p:nvSpPr>
          <p:spPr>
            <a:xfrm>
              <a:off x="6725764" y="3804365"/>
              <a:ext cx="4611871" cy="769441"/>
            </a:xfrm>
            <a:prstGeom prst="rect">
              <a:avLst/>
            </a:prstGeom>
            <a:solidFill>
              <a:srgbClr val="006B5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spc="300" dirty="0">
                  <a:ln w="9525" cmpd="sng">
                    <a:solidFill>
                      <a:schemeClr val="bg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entury Gothic" panose="020B0502020202020204" pitchFamily="34" charset="0"/>
                </a:rPr>
                <a:t>100 </a:t>
              </a:r>
              <a:r>
                <a:rPr lang="en-GB" sz="4400" b="1" spc="300" dirty="0" err="1">
                  <a:ln w="9525" cmpd="sng">
                    <a:solidFill>
                      <a:schemeClr val="bg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entury Gothic" panose="020B0502020202020204" pitchFamily="34" charset="0"/>
                </a:rPr>
                <a:t>kilómetros</a:t>
              </a:r>
              <a:endParaRPr lang="en-GB" sz="4400" b="1" spc="30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A58D95B-FB25-4595-B0AA-4C518B29DCDD}"/>
              </a:ext>
            </a:extLst>
          </p:cNvPr>
          <p:cNvSpPr txBox="1"/>
          <p:nvPr/>
        </p:nvSpPr>
        <p:spPr>
          <a:xfrm>
            <a:off x="573130" y="5741088"/>
            <a:ext cx="2189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visita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2DF51A-5BE9-AB30-0331-E23ABD04D934}"/>
              </a:ext>
            </a:extLst>
          </p:cNvPr>
          <p:cNvSpPr txBox="1"/>
          <p:nvPr/>
        </p:nvSpPr>
        <p:spPr>
          <a:xfrm>
            <a:off x="44062" y="5197203"/>
            <a:ext cx="302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[visit]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0E15CB-6FDA-9B43-C182-8AD7CDFF1D3C}"/>
              </a:ext>
            </a:extLst>
          </p:cNvPr>
          <p:cNvSpPr txBox="1"/>
          <p:nvPr/>
        </p:nvSpPr>
        <p:spPr>
          <a:xfrm>
            <a:off x="66476" y="5721834"/>
            <a:ext cx="314510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l_  v_ _ _ _ 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AB5863-D696-199B-940B-AB3525BD3AC6}"/>
              </a:ext>
            </a:extLst>
          </p:cNvPr>
          <p:cNvSpPr txBox="1"/>
          <p:nvPr/>
        </p:nvSpPr>
        <p:spPr>
          <a:xfrm>
            <a:off x="223618" y="5761013"/>
            <a:ext cx="314510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visita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B2F48D-34E3-0040-FCA4-22E13357ECF3}"/>
              </a:ext>
            </a:extLst>
          </p:cNvPr>
          <p:cNvSpPr txBox="1"/>
          <p:nvPr/>
        </p:nvSpPr>
        <p:spPr>
          <a:xfrm>
            <a:off x="4927263" y="2397710"/>
            <a:ext cx="2189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cerca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5330F4-33FD-345D-51E3-A90C1754EFDF}"/>
              </a:ext>
            </a:extLst>
          </p:cNvPr>
          <p:cNvSpPr txBox="1"/>
          <p:nvPr/>
        </p:nvSpPr>
        <p:spPr>
          <a:xfrm>
            <a:off x="4585232" y="2957238"/>
            <a:ext cx="302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[near]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71C8D5-01C4-A537-D58B-B17B0B668769}"/>
              </a:ext>
            </a:extLst>
          </p:cNvPr>
          <p:cNvSpPr txBox="1"/>
          <p:nvPr/>
        </p:nvSpPr>
        <p:spPr>
          <a:xfrm>
            <a:off x="5038520" y="4925481"/>
            <a:ext cx="2189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lejos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3E6FB7-919C-7A16-96B1-CE4174DF2238}"/>
              </a:ext>
            </a:extLst>
          </p:cNvPr>
          <p:cNvSpPr txBox="1"/>
          <p:nvPr/>
        </p:nvSpPr>
        <p:spPr>
          <a:xfrm>
            <a:off x="4765824" y="5510256"/>
            <a:ext cx="302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[far]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EB3905-288B-6AD3-75A8-CA1F833E0110}"/>
              </a:ext>
            </a:extLst>
          </p:cNvPr>
          <p:cNvSpPr txBox="1"/>
          <p:nvPr/>
        </p:nvSpPr>
        <p:spPr>
          <a:xfrm>
            <a:off x="4732284" y="4959293"/>
            <a:ext cx="314510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 _ _  _ 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462A38-F7EC-AB57-3842-1344D55CFA2D}"/>
              </a:ext>
            </a:extLst>
          </p:cNvPr>
          <p:cNvSpPr txBox="1"/>
          <p:nvPr/>
        </p:nvSpPr>
        <p:spPr>
          <a:xfrm>
            <a:off x="4765824" y="4959293"/>
            <a:ext cx="26603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lejos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8C47AC-7B8A-FE68-9876-BB4A95F22488}"/>
              </a:ext>
            </a:extLst>
          </p:cNvPr>
          <p:cNvSpPr txBox="1"/>
          <p:nvPr/>
        </p:nvSpPr>
        <p:spPr>
          <a:xfrm>
            <a:off x="4465776" y="2414286"/>
            <a:ext cx="314510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 _ _ _  _ 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9B70BA-1899-6C67-30AA-21D02455D70C}"/>
              </a:ext>
            </a:extLst>
          </p:cNvPr>
          <p:cNvSpPr txBox="1"/>
          <p:nvPr/>
        </p:nvSpPr>
        <p:spPr>
          <a:xfrm>
            <a:off x="4765824" y="2414286"/>
            <a:ext cx="26603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cerca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5" grpId="1"/>
      <p:bldP spid="35" grpId="2"/>
      <p:bldP spid="28" grpId="0" animBg="1"/>
      <p:bldP spid="25" grpId="0" animBg="1"/>
      <p:bldP spid="10" grpId="0"/>
      <p:bldP spid="12" grpId="0"/>
      <p:bldP spid="12" grpId="1"/>
      <p:bldP spid="12" grpId="2"/>
      <p:bldP spid="13" grpId="0" animBg="1"/>
      <p:bldP spid="14" grpId="0" animBg="1"/>
      <p:bldP spid="15" grpId="0"/>
      <p:bldP spid="16" grpId="0"/>
      <p:bldP spid="16" grpId="1"/>
      <p:bldP spid="16" grpId="2"/>
      <p:bldP spid="18" grpId="0"/>
      <p:bldP spid="19" grpId="0"/>
      <p:bldP spid="19" grpId="1"/>
      <p:bldP spid="19" grpId="2"/>
      <p:bldP spid="20" grpId="0" animBg="1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171;p8">
            <a:extLst>
              <a:ext uri="{FF2B5EF4-FFF2-40B4-BE49-F238E27FC236}">
                <a16:creationId xmlns:a16="http://schemas.microsoft.com/office/drawing/2014/main" id="{31DA3476-6709-C797-902E-D7CAB4EF5C69}"/>
              </a:ext>
            </a:extLst>
          </p:cNvPr>
          <p:cNvSpPr txBox="1"/>
          <p:nvPr/>
        </p:nvSpPr>
        <p:spPr>
          <a:xfrm>
            <a:off x="1403008" y="6045374"/>
            <a:ext cx="7550505" cy="523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2800"/>
              <a:defRPr/>
            </a:pPr>
            <a:r>
              <a:rPr lang="es-ES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museo está </a:t>
            </a:r>
            <a:r>
              <a:rPr lang="es-ES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lejos de </a:t>
            </a:r>
            <a:r>
              <a:rPr lang="es-ES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iglesia.</a:t>
            </a:r>
            <a:endParaRPr lang="es-ES" b="1" i="1" dirty="0">
              <a:solidFill>
                <a:prstClr val="black"/>
              </a:solidFill>
            </a:endParaRPr>
          </a:p>
        </p:txBody>
      </p:sp>
      <p:sp>
        <p:nvSpPr>
          <p:cNvPr id="36" name="Google Shape;171;p8">
            <a:extLst>
              <a:ext uri="{FF2B5EF4-FFF2-40B4-BE49-F238E27FC236}">
                <a16:creationId xmlns:a16="http://schemas.microsoft.com/office/drawing/2014/main" id="{04D379B9-DC17-8E9F-7A1B-9C23FC5FD5AC}"/>
              </a:ext>
            </a:extLst>
          </p:cNvPr>
          <p:cNvSpPr txBox="1"/>
          <p:nvPr/>
        </p:nvSpPr>
        <p:spPr>
          <a:xfrm>
            <a:off x="1429977" y="3206016"/>
            <a:ext cx="6439175" cy="523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parque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está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cerca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iglesia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E2782AE1-3778-4DB3-BED0-E1D51CF4E9C9}"/>
              </a:ext>
            </a:extLst>
          </p:cNvPr>
          <p:cNvSpPr txBox="1"/>
          <p:nvPr/>
        </p:nvSpPr>
        <p:spPr>
          <a:xfrm>
            <a:off x="43493" y="640823"/>
            <a:ext cx="3713704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[near,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far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E8ACFE5-A392-40FB-81D3-4FA7951491EC}"/>
              </a:ext>
            </a:extLst>
          </p:cNvPr>
          <p:cNvCxnSpPr>
            <a:cxnSpLocks/>
          </p:cNvCxnSpPr>
          <p:nvPr/>
        </p:nvCxnSpPr>
        <p:spPr>
          <a:xfrm>
            <a:off x="306654" y="3429000"/>
            <a:ext cx="1021316" cy="0"/>
          </a:xfrm>
          <a:prstGeom prst="straightConnector1">
            <a:avLst/>
          </a:prstGeom>
          <a:ln w="57150">
            <a:solidFill>
              <a:srgbClr val="FF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9197E3D-8B42-4E58-B79B-529D69AD5F35}"/>
              </a:ext>
            </a:extLst>
          </p:cNvPr>
          <p:cNvSpPr txBox="1"/>
          <p:nvPr/>
        </p:nvSpPr>
        <p:spPr>
          <a:xfrm>
            <a:off x="253346" y="2139631"/>
            <a:ext cx="1810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cerca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9D932F-2879-4C25-89C0-650D17C57248}"/>
              </a:ext>
            </a:extLst>
          </p:cNvPr>
          <p:cNvSpPr txBox="1"/>
          <p:nvPr/>
        </p:nvSpPr>
        <p:spPr>
          <a:xfrm>
            <a:off x="175635" y="2778251"/>
            <a:ext cx="1810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[near]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1123BB3-71D3-4A42-81A1-3E07F013F56D}"/>
              </a:ext>
            </a:extLst>
          </p:cNvPr>
          <p:cNvSpPr/>
          <p:nvPr/>
        </p:nvSpPr>
        <p:spPr>
          <a:xfrm>
            <a:off x="226017" y="2175645"/>
            <a:ext cx="1633125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5ACD2EC-4839-4BE1-82C9-7EA3FC9DD5D6}"/>
              </a:ext>
            </a:extLst>
          </p:cNvPr>
          <p:cNvCxnSpPr>
            <a:cxnSpLocks/>
          </p:cNvCxnSpPr>
          <p:nvPr/>
        </p:nvCxnSpPr>
        <p:spPr>
          <a:xfrm>
            <a:off x="241500" y="6337564"/>
            <a:ext cx="1130567" cy="0"/>
          </a:xfrm>
          <a:prstGeom prst="straightConnector1">
            <a:avLst/>
          </a:prstGeom>
          <a:ln w="57150">
            <a:solidFill>
              <a:srgbClr val="FF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336232C-DB82-43BD-B8E4-F9D1C659D698}"/>
              </a:ext>
            </a:extLst>
          </p:cNvPr>
          <p:cNvSpPr txBox="1"/>
          <p:nvPr/>
        </p:nvSpPr>
        <p:spPr>
          <a:xfrm>
            <a:off x="148666" y="4972758"/>
            <a:ext cx="192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lejos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3D6AFAD-0A99-4ACD-900E-814DEE760071}"/>
              </a:ext>
            </a:extLst>
          </p:cNvPr>
          <p:cNvSpPr txBox="1"/>
          <p:nvPr/>
        </p:nvSpPr>
        <p:spPr>
          <a:xfrm>
            <a:off x="135612" y="5676247"/>
            <a:ext cx="1810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[far]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95B5668-2BE4-41F6-B788-769FB43F40BB}"/>
              </a:ext>
            </a:extLst>
          </p:cNvPr>
          <p:cNvSpPr/>
          <p:nvPr/>
        </p:nvSpPr>
        <p:spPr>
          <a:xfrm>
            <a:off x="135612" y="4952535"/>
            <a:ext cx="1309462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2" descr="Mapa De La Ciudad, Localización">
            <a:extLst>
              <a:ext uri="{FF2B5EF4-FFF2-40B4-BE49-F238E27FC236}">
                <a16:creationId xmlns:a16="http://schemas.microsoft.com/office/drawing/2014/main" id="{F9ABBBC3-8D14-8292-3934-283292DBF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76071" y="2045403"/>
            <a:ext cx="4605884" cy="45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text, curtain&#10;&#10;Description automatically generated">
            <a:extLst>
              <a:ext uri="{FF2B5EF4-FFF2-40B4-BE49-F238E27FC236}">
                <a16:creationId xmlns:a16="http://schemas.microsoft.com/office/drawing/2014/main" id="{F24ADF35-16B2-5ECE-F103-A7347A85E8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27640" y="5086714"/>
            <a:ext cx="423613" cy="410044"/>
          </a:xfrm>
          <a:prstGeom prst="roundRect">
            <a:avLst/>
          </a:prstGeom>
        </p:spPr>
      </p:pic>
      <p:pic>
        <p:nvPicPr>
          <p:cNvPr id="34" name="Picture 18" descr="Museo, Institución, Capital, Dos Puntos">
            <a:extLst>
              <a:ext uri="{FF2B5EF4-FFF2-40B4-BE49-F238E27FC236}">
                <a16:creationId xmlns:a16="http://schemas.microsoft.com/office/drawing/2014/main" id="{55BBB64D-BDF2-1E15-8362-C99D01DCF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964376" y="5727226"/>
            <a:ext cx="430887" cy="43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rque, Al Aire Libre, Ciudad">
            <a:extLst>
              <a:ext uri="{FF2B5EF4-FFF2-40B4-BE49-F238E27FC236}">
                <a16:creationId xmlns:a16="http://schemas.microsoft.com/office/drawing/2014/main" id="{C8751FC7-A69D-382B-34C5-DC0400A22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50"/>
          <a:stretch/>
        </p:blipFill>
        <p:spPr bwMode="auto">
          <a:xfrm>
            <a:off x="8494852" y="2102453"/>
            <a:ext cx="1150384" cy="42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Iglesia, Capilla, Religión, Cementerio">
            <a:extLst>
              <a:ext uri="{FF2B5EF4-FFF2-40B4-BE49-F238E27FC236}">
                <a16:creationId xmlns:a16="http://schemas.microsoft.com/office/drawing/2014/main" id="{DB4A7571-1134-E705-9E8B-534621395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804" y="2524911"/>
            <a:ext cx="341195" cy="51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C9ACE412-3AE9-79A9-4279-4273F92DBB95}"/>
              </a:ext>
            </a:extLst>
          </p:cNvPr>
          <p:cNvSpPr/>
          <p:nvPr/>
        </p:nvSpPr>
        <p:spPr>
          <a:xfrm>
            <a:off x="5201160" y="3203357"/>
            <a:ext cx="521752" cy="52318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Escuela, Edificio, Educación, Propiedad">
            <a:extLst>
              <a:ext uri="{FF2B5EF4-FFF2-40B4-BE49-F238E27FC236}">
                <a16:creationId xmlns:a16="http://schemas.microsoft.com/office/drawing/2014/main" id="{FA6EA041-42FF-3FA9-8443-B8EF005FE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69948" y="5835476"/>
            <a:ext cx="515894" cy="26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729DFC6E-84D1-40CC-AE23-809BC083DD02}"/>
              </a:ext>
            </a:extLst>
          </p:cNvPr>
          <p:cNvSpPr/>
          <p:nvPr/>
        </p:nvSpPr>
        <p:spPr>
          <a:xfrm>
            <a:off x="4483100" y="173527"/>
            <a:ext cx="4605884" cy="1062571"/>
          </a:xfrm>
          <a:prstGeom prst="wedgeRoundRectCallout">
            <a:avLst>
              <a:gd name="adj1" fmla="val 8342"/>
              <a:gd name="adj2" fmla="val 8070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Note: we use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cerca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lejos</a:t>
            </a:r>
            <a:r>
              <a:rPr lang="en-GB" sz="24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but we don’t say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of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in English. 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99D9974-EF1C-B6B2-0640-82D873CA7689}"/>
              </a:ext>
            </a:extLst>
          </p:cNvPr>
          <p:cNvSpPr/>
          <p:nvPr/>
        </p:nvSpPr>
        <p:spPr>
          <a:xfrm>
            <a:off x="4829616" y="6075590"/>
            <a:ext cx="521752" cy="462747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" name="Picture 20" descr="Gráficos vectoriales gratis de Paisaje urbano">
            <a:extLst>
              <a:ext uri="{FF2B5EF4-FFF2-40B4-BE49-F238E27FC236}">
                <a16:creationId xmlns:a16="http://schemas.microsoft.com/office/drawing/2014/main" id="{F6BF8575-EDC6-E1DA-6DA6-8CC8CACC0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218" y="4207256"/>
            <a:ext cx="583634" cy="60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Google Shape;171;p8">
            <a:extLst>
              <a:ext uri="{FF2B5EF4-FFF2-40B4-BE49-F238E27FC236}">
                <a16:creationId xmlns:a16="http://schemas.microsoft.com/office/drawing/2014/main" id="{684BF0FD-C9B5-44D5-848A-0B3BA084D97C}"/>
              </a:ext>
            </a:extLst>
          </p:cNvPr>
          <p:cNvSpPr txBox="1"/>
          <p:nvPr/>
        </p:nvSpPr>
        <p:spPr>
          <a:xfrm>
            <a:off x="162581" y="1521730"/>
            <a:ext cx="751562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say something is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near </a:t>
            </a:r>
            <a:r>
              <a:rPr kumimoji="0" lang="en-GB" sz="2800" b="1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use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cerca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E952F4-5E02-248B-F4BF-CA09333D07BE}"/>
              </a:ext>
            </a:extLst>
          </p:cNvPr>
          <p:cNvSpPr txBox="1"/>
          <p:nvPr/>
        </p:nvSpPr>
        <p:spPr>
          <a:xfrm>
            <a:off x="1247406" y="2803864"/>
            <a:ext cx="777930" cy="461665"/>
          </a:xfrm>
          <a:prstGeom prst="rect">
            <a:avLst/>
          </a:prstGeom>
          <a:solidFill>
            <a:srgbClr val="FF66CC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[to]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08B38E-3C0B-2DAE-690B-6DA4E53349F6}"/>
              </a:ext>
            </a:extLst>
          </p:cNvPr>
          <p:cNvSpPr txBox="1"/>
          <p:nvPr/>
        </p:nvSpPr>
        <p:spPr>
          <a:xfrm>
            <a:off x="1001343" y="5651509"/>
            <a:ext cx="1082220" cy="461665"/>
          </a:xfrm>
          <a:prstGeom prst="rect">
            <a:avLst/>
          </a:prstGeom>
          <a:solidFill>
            <a:srgbClr val="FF66CC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[from]</a:t>
            </a:r>
          </a:p>
        </p:txBody>
      </p:sp>
      <p:sp>
        <p:nvSpPr>
          <p:cNvPr id="30" name="Google Shape;171;p8">
            <a:extLst>
              <a:ext uri="{FF2B5EF4-FFF2-40B4-BE49-F238E27FC236}">
                <a16:creationId xmlns:a16="http://schemas.microsoft.com/office/drawing/2014/main" id="{6EA644D5-134E-472A-8874-BE1122E2F78B}"/>
              </a:ext>
            </a:extLst>
          </p:cNvPr>
          <p:cNvSpPr txBox="1"/>
          <p:nvPr/>
        </p:nvSpPr>
        <p:spPr>
          <a:xfrm>
            <a:off x="84112" y="4406292"/>
            <a:ext cx="751562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say something is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far </a:t>
            </a:r>
            <a:r>
              <a:rPr kumimoji="0" lang="en-GB" sz="2800" b="1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from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use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lejos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hlinkClick r:id="" action="ppaction://noaction">
              <a:snd r:embed="rId3" name="6_1.wav"/>
            </a:hlinkClick>
            <a:extLst>
              <a:ext uri="{FF2B5EF4-FFF2-40B4-BE49-F238E27FC236}">
                <a16:creationId xmlns:a16="http://schemas.microsoft.com/office/drawing/2014/main" id="{858274CD-B132-4710-AF69-AD2AFD92EF8D}"/>
              </a:ext>
            </a:extLst>
          </p:cNvPr>
          <p:cNvSpPr txBox="1"/>
          <p:nvPr/>
        </p:nvSpPr>
        <p:spPr>
          <a:xfrm>
            <a:off x="84112" y="33681"/>
            <a:ext cx="2214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Cerca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|</a:t>
            </a:r>
          </a:p>
        </p:txBody>
      </p:sp>
      <p:sp>
        <p:nvSpPr>
          <p:cNvPr id="31" name="TextBox 30">
            <a:hlinkClick r:id="" action="ppaction://noaction">
              <a:snd r:embed="rId5" name="6_3.wav"/>
            </a:hlinkClick>
            <a:extLst>
              <a:ext uri="{FF2B5EF4-FFF2-40B4-BE49-F238E27FC236}">
                <a16:creationId xmlns:a16="http://schemas.microsoft.com/office/drawing/2014/main" id="{CD62EB2F-A6D0-4110-AACC-D2A24B45E7B1}"/>
              </a:ext>
            </a:extLst>
          </p:cNvPr>
          <p:cNvSpPr txBox="1"/>
          <p:nvPr/>
        </p:nvSpPr>
        <p:spPr>
          <a:xfrm>
            <a:off x="2176780" y="33681"/>
            <a:ext cx="2214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lejos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85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 animBg="1"/>
      <p:bldP spid="53" grpId="0"/>
      <p:bldP spid="54" grpId="0"/>
      <p:bldP spid="55" grpId="0" animBg="1"/>
      <p:bldP spid="39" grpId="0" animBg="1"/>
      <p:bldP spid="59" grpId="0" animBg="1"/>
      <p:bldP spid="48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476;p51">
            <a:extLst>
              <a:ext uri="{FF2B5EF4-FFF2-40B4-BE49-F238E27FC236}">
                <a16:creationId xmlns:a16="http://schemas.microsoft.com/office/drawing/2014/main" id="{2E44FE98-51E0-4959-A1D5-D0FC947E009D}"/>
              </a:ext>
            </a:extLst>
          </p:cNvPr>
          <p:cNvSpPr txBox="1"/>
          <p:nvPr/>
        </p:nvSpPr>
        <p:spPr>
          <a:xfrm>
            <a:off x="810470" y="3153726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cerca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de 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playa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‘del’ &amp; ‘de la’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483;p51">
            <a:extLst>
              <a:ext uri="{FF2B5EF4-FFF2-40B4-BE49-F238E27FC236}">
                <a16:creationId xmlns:a16="http://schemas.microsoft.com/office/drawing/2014/main" id="{769A333C-2E0B-4868-A507-7970DBDCC7AC}"/>
              </a:ext>
            </a:extLst>
          </p:cNvPr>
          <p:cNvSpPr txBox="1">
            <a:spLocks/>
          </p:cNvSpPr>
          <p:nvPr/>
        </p:nvSpPr>
        <p:spPr>
          <a:xfrm>
            <a:off x="204236" y="891042"/>
            <a:ext cx="11205200" cy="751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[of the]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2BAA639-5AAD-4041-9CB0-75288F906A95}"/>
              </a:ext>
            </a:extLst>
          </p:cNvPr>
          <p:cNvSpPr/>
          <p:nvPr/>
        </p:nvSpPr>
        <p:spPr>
          <a:xfrm>
            <a:off x="1934560" y="3148901"/>
            <a:ext cx="1037239" cy="535145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oogle Shape;561;p58">
            <a:extLst>
              <a:ext uri="{FF2B5EF4-FFF2-40B4-BE49-F238E27FC236}">
                <a16:creationId xmlns:a16="http://schemas.microsoft.com/office/drawing/2014/main" id="{B774579E-A929-4CC2-807C-03B2426AB6E6}"/>
              </a:ext>
            </a:extLst>
          </p:cNvPr>
          <p:cNvSpPr txBox="1"/>
          <p:nvPr/>
        </p:nvSpPr>
        <p:spPr>
          <a:xfrm>
            <a:off x="148477" y="1442339"/>
            <a:ext cx="5151480" cy="1821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2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mean ‘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near to 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/ 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far from 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before a singular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feminine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noun, use 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 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485;p51">
            <a:extLst>
              <a:ext uri="{FF2B5EF4-FFF2-40B4-BE49-F238E27FC236}">
                <a16:creationId xmlns:a16="http://schemas.microsoft.com/office/drawing/2014/main" id="{F68A88EB-6F97-4F55-897F-70E7672FDD3E}"/>
              </a:ext>
            </a:extLst>
          </p:cNvPr>
          <p:cNvSpPr txBox="1"/>
          <p:nvPr/>
        </p:nvSpPr>
        <p:spPr>
          <a:xfrm>
            <a:off x="818362" y="3854934"/>
            <a:ext cx="4574691" cy="602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near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(to)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beach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8" name="Google Shape;183;p8">
            <a:extLst>
              <a:ext uri="{FF2B5EF4-FFF2-40B4-BE49-F238E27FC236}">
                <a16:creationId xmlns:a16="http://schemas.microsoft.com/office/drawing/2014/main" id="{0AC4293B-F980-4FEF-9526-8D97232132D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5879" y="3891729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561;p58">
            <a:extLst>
              <a:ext uri="{FF2B5EF4-FFF2-40B4-BE49-F238E27FC236}">
                <a16:creationId xmlns:a16="http://schemas.microsoft.com/office/drawing/2014/main" id="{5E828AC6-EBF2-4B88-9EEC-1A99E000EACE}"/>
              </a:ext>
            </a:extLst>
          </p:cNvPr>
          <p:cNvSpPr txBox="1"/>
          <p:nvPr/>
        </p:nvSpPr>
        <p:spPr>
          <a:xfrm>
            <a:off x="5934044" y="1490661"/>
            <a:ext cx="6109479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>
              <a:buClr>
                <a:srgbClr val="002060"/>
              </a:buClr>
              <a:buSzPts val="4200"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mean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‘</a:t>
            </a:r>
            <a:r>
              <a:rPr lang="en-GB" sz="2800" u="sng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near to the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/ </a:t>
            </a:r>
            <a:r>
              <a:rPr lang="en-GB" sz="2800" u="sng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far from the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before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singular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masculine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noun,  use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+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Wingdings" panose="05000000000000000000" pitchFamily="2" charset="2"/>
              </a:rPr>
              <a:t>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Wingdings" panose="05000000000000000000" pitchFamily="2" charset="2"/>
              </a:rPr>
              <a:t>.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32" name="Google Shape;485;p51">
            <a:extLst>
              <a:ext uri="{FF2B5EF4-FFF2-40B4-BE49-F238E27FC236}">
                <a16:creationId xmlns:a16="http://schemas.microsoft.com/office/drawing/2014/main" id="{80993648-7025-47D4-ABD4-4D91654EAC4B}"/>
              </a:ext>
            </a:extLst>
          </p:cNvPr>
          <p:cNvSpPr txBox="1"/>
          <p:nvPr/>
        </p:nvSpPr>
        <p:spPr>
          <a:xfrm>
            <a:off x="7024810" y="3793413"/>
            <a:ext cx="4965199" cy="403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near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(to)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forest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39301F14-74EC-48B7-8A85-30CB3F93F4F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87340" y="3778190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476;p51">
            <a:extLst>
              <a:ext uri="{FF2B5EF4-FFF2-40B4-BE49-F238E27FC236}">
                <a16:creationId xmlns:a16="http://schemas.microsoft.com/office/drawing/2014/main" id="{44EA3C40-6807-4ECA-9D47-8B2ED14CC9B4}"/>
              </a:ext>
            </a:extLst>
          </p:cNvPr>
          <p:cNvSpPr txBox="1"/>
          <p:nvPr/>
        </p:nvSpPr>
        <p:spPr>
          <a:xfrm>
            <a:off x="7024810" y="3191007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cerca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bosque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AB65867-BA93-470B-818F-263CF0FF816C}"/>
              </a:ext>
            </a:extLst>
          </p:cNvPr>
          <p:cNvSpPr/>
          <p:nvPr/>
        </p:nvSpPr>
        <p:spPr>
          <a:xfrm>
            <a:off x="8192009" y="3179062"/>
            <a:ext cx="687536" cy="535145"/>
          </a:xfrm>
          <a:prstGeom prst="ellipse">
            <a:avLst/>
          </a:prstGeom>
          <a:noFill/>
          <a:ln w="38100"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753CF3-D28A-4996-A779-EBF3BCDEDB8C}"/>
              </a:ext>
            </a:extLst>
          </p:cNvPr>
          <p:cNvSpPr txBox="1"/>
          <p:nvPr/>
        </p:nvSpPr>
        <p:spPr>
          <a:xfrm>
            <a:off x="7944788" y="3870834"/>
            <a:ext cx="1366557" cy="369332"/>
          </a:xfrm>
          <a:prstGeom prst="rect">
            <a:avLst/>
          </a:prstGeom>
          <a:solidFill>
            <a:srgbClr val="C5F2FB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B4BBDF-8408-4520-9321-2A92A471DFC9}"/>
              </a:ext>
            </a:extLst>
          </p:cNvPr>
          <p:cNvSpPr txBox="1"/>
          <p:nvPr/>
        </p:nvSpPr>
        <p:spPr>
          <a:xfrm>
            <a:off x="1855713" y="3951909"/>
            <a:ext cx="1366767" cy="369332"/>
          </a:xfrm>
          <a:prstGeom prst="rect">
            <a:avLst/>
          </a:prstGeom>
          <a:solidFill>
            <a:srgbClr val="FFD5FF">
              <a:alpha val="35686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</p:txBody>
      </p:sp>
      <p:sp>
        <p:nvSpPr>
          <p:cNvPr id="14" name="Google Shape;476;p51">
            <a:extLst>
              <a:ext uri="{FF2B5EF4-FFF2-40B4-BE49-F238E27FC236}">
                <a16:creationId xmlns:a16="http://schemas.microsoft.com/office/drawing/2014/main" id="{05614086-95AA-FDEA-501C-04E3C6D5714D}"/>
              </a:ext>
            </a:extLst>
          </p:cNvPr>
          <p:cNvSpPr txBox="1"/>
          <p:nvPr/>
        </p:nvSpPr>
        <p:spPr>
          <a:xfrm>
            <a:off x="810470" y="4763955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lejos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de 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isla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87CAFB7-5659-FF8A-E3EC-9E85770C147A}"/>
              </a:ext>
            </a:extLst>
          </p:cNvPr>
          <p:cNvSpPr/>
          <p:nvPr/>
        </p:nvSpPr>
        <p:spPr>
          <a:xfrm>
            <a:off x="1653610" y="4762194"/>
            <a:ext cx="1102290" cy="535145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485;p51">
            <a:extLst>
              <a:ext uri="{FF2B5EF4-FFF2-40B4-BE49-F238E27FC236}">
                <a16:creationId xmlns:a16="http://schemas.microsoft.com/office/drawing/2014/main" id="{662F2E46-11FD-310B-9F50-2C24D0F72951}"/>
              </a:ext>
            </a:extLst>
          </p:cNvPr>
          <p:cNvSpPr txBox="1"/>
          <p:nvPr/>
        </p:nvSpPr>
        <p:spPr>
          <a:xfrm>
            <a:off x="818362" y="5465163"/>
            <a:ext cx="4574691" cy="602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far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from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island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17" name="Google Shape;183;p8">
            <a:extLst>
              <a:ext uri="{FF2B5EF4-FFF2-40B4-BE49-F238E27FC236}">
                <a16:creationId xmlns:a16="http://schemas.microsoft.com/office/drawing/2014/main" id="{71726A2F-8A92-CFD7-8B94-E78ED0EA530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5879" y="5501958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485;p51">
            <a:extLst>
              <a:ext uri="{FF2B5EF4-FFF2-40B4-BE49-F238E27FC236}">
                <a16:creationId xmlns:a16="http://schemas.microsoft.com/office/drawing/2014/main" id="{D606B538-BAF1-65DA-9E54-4D6BB05F2854}"/>
              </a:ext>
            </a:extLst>
          </p:cNvPr>
          <p:cNvSpPr txBox="1"/>
          <p:nvPr/>
        </p:nvSpPr>
        <p:spPr>
          <a:xfrm>
            <a:off x="7024810" y="5403642"/>
            <a:ext cx="4965199" cy="403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far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from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lake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9" name="Google Shape;183;p8">
            <a:extLst>
              <a:ext uri="{FF2B5EF4-FFF2-40B4-BE49-F238E27FC236}">
                <a16:creationId xmlns:a16="http://schemas.microsoft.com/office/drawing/2014/main" id="{38E37CA2-76B3-F4E5-0ADD-1643796FD40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87340" y="5388419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476;p51">
            <a:extLst>
              <a:ext uri="{FF2B5EF4-FFF2-40B4-BE49-F238E27FC236}">
                <a16:creationId xmlns:a16="http://schemas.microsoft.com/office/drawing/2014/main" id="{37FF9B11-549B-EC8F-BA7E-11B53B5A0538}"/>
              </a:ext>
            </a:extLst>
          </p:cNvPr>
          <p:cNvSpPr txBox="1"/>
          <p:nvPr/>
        </p:nvSpPr>
        <p:spPr>
          <a:xfrm>
            <a:off x="7024810" y="4801236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lejos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lago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02D7884-BEC1-EAE5-C7F5-EF9E2D10524B}"/>
              </a:ext>
            </a:extLst>
          </p:cNvPr>
          <p:cNvSpPr/>
          <p:nvPr/>
        </p:nvSpPr>
        <p:spPr>
          <a:xfrm>
            <a:off x="7972357" y="4804514"/>
            <a:ext cx="687536" cy="535145"/>
          </a:xfrm>
          <a:prstGeom prst="ellipse">
            <a:avLst/>
          </a:prstGeom>
          <a:noFill/>
          <a:ln w="38100"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CCCB2D-BE50-189C-ADA6-DFC7FE2A9440}"/>
              </a:ext>
            </a:extLst>
          </p:cNvPr>
          <p:cNvSpPr txBox="1"/>
          <p:nvPr/>
        </p:nvSpPr>
        <p:spPr>
          <a:xfrm>
            <a:off x="7676493" y="5490211"/>
            <a:ext cx="1543375" cy="369332"/>
          </a:xfrm>
          <a:prstGeom prst="rect">
            <a:avLst/>
          </a:prstGeom>
          <a:solidFill>
            <a:srgbClr val="C5F2FB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DCCD429-F277-474D-6944-0801D3884997}"/>
              </a:ext>
            </a:extLst>
          </p:cNvPr>
          <p:cNvSpPr txBox="1"/>
          <p:nvPr/>
        </p:nvSpPr>
        <p:spPr>
          <a:xfrm>
            <a:off x="1438346" y="5544369"/>
            <a:ext cx="1533454" cy="369332"/>
          </a:xfrm>
          <a:prstGeom prst="rect">
            <a:avLst/>
          </a:prstGeom>
          <a:solidFill>
            <a:srgbClr val="FFD5FF">
              <a:alpha val="35686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73E1A66-3A1F-4796-9CC2-DF6657262393}"/>
              </a:ext>
            </a:extLst>
          </p:cNvPr>
          <p:cNvSpPr/>
          <p:nvPr/>
        </p:nvSpPr>
        <p:spPr>
          <a:xfrm>
            <a:off x="7944787" y="156387"/>
            <a:ext cx="2550163" cy="1062571"/>
          </a:xfrm>
          <a:prstGeom prst="wedgeRoundRectCallout">
            <a:avLst>
              <a:gd name="adj1" fmla="val 21290"/>
              <a:gd name="adj2" fmla="val 9504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just makes it easier to say!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02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ejos_del_lagoT3W1_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4" grpId="0" animBg="1"/>
      <p:bldP spid="23" grpId="0" animBg="1"/>
      <p:bldP spid="15" grpId="0" animBg="1"/>
      <p:bldP spid="34" grpId="0" animBg="1"/>
      <p:bldP spid="37" grpId="0" animBg="1"/>
      <p:bldP spid="38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3F90C0B-F27D-D1E3-EAD7-1EAC3345E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156" y="1639798"/>
            <a:ext cx="6800850" cy="5076825"/>
          </a:xfrm>
          <a:prstGeom prst="rect">
            <a:avLst/>
          </a:prstGeom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0FDFC19-1464-F7B9-FDEC-215A354B72BA}"/>
              </a:ext>
            </a:extLst>
          </p:cNvPr>
          <p:cNvGrpSpPr/>
          <p:nvPr/>
        </p:nvGrpSpPr>
        <p:grpSpPr>
          <a:xfrm>
            <a:off x="2497631" y="5721360"/>
            <a:ext cx="1448895" cy="482804"/>
            <a:chOff x="1738806" y="5448097"/>
            <a:chExt cx="1448895" cy="48280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8D35E2-8D64-4111-852B-0AE1E839E0E8}"/>
                </a:ext>
              </a:extLst>
            </p:cNvPr>
            <p:cNvSpPr txBox="1"/>
            <p:nvPr/>
          </p:nvSpPr>
          <p:spPr>
            <a:xfrm>
              <a:off x="1768477" y="5565554"/>
              <a:ext cx="1419224" cy="2616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   La </a:t>
              </a:r>
              <a:r>
                <a:rPr lang="en-GB" sz="11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Alcaicería</a:t>
              </a: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074" name="Picture 2" descr="Bolsa, Mercado, Aislado, Comprar">
              <a:extLst>
                <a:ext uri="{FF2B5EF4-FFF2-40B4-BE49-F238E27FC236}">
                  <a16:creationId xmlns:a16="http://schemas.microsoft.com/office/drawing/2014/main" id="{0E672582-C48D-F160-3925-4BA94EA54B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8806" y="5448097"/>
              <a:ext cx="482804" cy="482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78812C82-A023-1463-1B5F-82E619484D14}"/>
              </a:ext>
            </a:extLst>
          </p:cNvPr>
          <p:cNvSpPr/>
          <p:nvPr/>
        </p:nvSpPr>
        <p:spPr>
          <a:xfrm>
            <a:off x="4543575" y="4611732"/>
            <a:ext cx="521752" cy="52318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4E86E3-BEE3-B366-E052-8A905FFF7E1B}"/>
              </a:ext>
            </a:extLst>
          </p:cNvPr>
          <p:cNvSpPr txBox="1"/>
          <p:nvPr/>
        </p:nvSpPr>
        <p:spPr>
          <a:xfrm>
            <a:off x="-41143" y="865942"/>
            <a:ext cx="11158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💬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Alcaicería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está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lejos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del | de 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plaza Isabel la Católica.</a:t>
            </a:r>
          </a:p>
        </p:txBody>
      </p:sp>
      <p:pic>
        <p:nvPicPr>
          <p:cNvPr id="23" name="Picture 22" descr="A picture containing arch, colonnade&#10;&#10;Description automatically generated">
            <a:extLst>
              <a:ext uri="{FF2B5EF4-FFF2-40B4-BE49-F238E27FC236}">
                <a16:creationId xmlns:a16="http://schemas.microsoft.com/office/drawing/2014/main" id="{24388D4E-A096-D8B7-A983-32FEEF5F96A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37"/>
          <a:stretch/>
        </p:blipFill>
        <p:spPr>
          <a:xfrm>
            <a:off x="7762862" y="2253780"/>
            <a:ext cx="3803672" cy="4445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Speech Bubble: Rectangle with Corners Rounded 26">
            <a:hlinkClick r:id="" action="ppaction://noaction">
              <a:snd r:embed="rId11" name="8_1.wav"/>
            </a:hlinkClick>
            <a:extLst>
              <a:ext uri="{FF2B5EF4-FFF2-40B4-BE49-F238E27FC236}">
                <a16:creationId xmlns:a16="http://schemas.microsoft.com/office/drawing/2014/main" id="{A2C3E2A5-F655-5A82-AA5F-148A76482FDC}"/>
              </a:ext>
            </a:extLst>
          </p:cNvPr>
          <p:cNvSpPr/>
          <p:nvPr/>
        </p:nvSpPr>
        <p:spPr>
          <a:xfrm>
            <a:off x="1277216" y="158298"/>
            <a:ext cx="4545515" cy="518040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¿Es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del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la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28" name="Graphic 27" descr="Teacher">
            <a:extLst>
              <a:ext uri="{FF2B5EF4-FFF2-40B4-BE49-F238E27FC236}">
                <a16:creationId xmlns:a16="http://schemas.microsoft.com/office/drawing/2014/main" id="{C218BD40-E4D4-9939-AB8E-B6B65C6116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3089" y="20607"/>
            <a:ext cx="914400" cy="914400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7E3E6BE-1BD3-37EC-9A80-8643BBBC08F3}"/>
              </a:ext>
            </a:extLst>
          </p:cNvPr>
          <p:cNvSpPr/>
          <p:nvPr/>
        </p:nvSpPr>
        <p:spPr>
          <a:xfrm>
            <a:off x="7920148" y="1742052"/>
            <a:ext cx="3494089" cy="8447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Alcaicería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hay un mercado*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artesanal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*.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9892180-ACB2-AD3B-0444-F052E644B3AE}"/>
              </a:ext>
            </a:extLst>
          </p:cNvPr>
          <p:cNvGrpSpPr/>
          <p:nvPr/>
        </p:nvGrpSpPr>
        <p:grpSpPr>
          <a:xfrm>
            <a:off x="10966911" y="1631358"/>
            <a:ext cx="657080" cy="622422"/>
            <a:chOff x="6210543" y="3764108"/>
            <a:chExt cx="801046" cy="775262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42A5663-D432-B0D1-9762-A24D694BE1BD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2DBD79-A2AE-5401-A741-4D7B6E48E4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44" name="Picture 43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C96B7D9D-45F2-9ABF-7264-95C4742BA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861C8317-1616-42F8-0DDA-5A1A7186F08D}"/>
              </a:ext>
            </a:extLst>
          </p:cNvPr>
          <p:cNvSpPr/>
          <p:nvPr/>
        </p:nvSpPr>
        <p:spPr>
          <a:xfrm>
            <a:off x="5642084" y="825134"/>
            <a:ext cx="1114097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D23B327-63DB-D7D9-381C-878A6D454511}"/>
              </a:ext>
            </a:extLst>
          </p:cNvPr>
          <p:cNvSpPr txBox="1"/>
          <p:nvPr/>
        </p:nvSpPr>
        <p:spPr>
          <a:xfrm>
            <a:off x="7516432" y="51258"/>
            <a:ext cx="2775119" cy="707886"/>
          </a:xfrm>
          <a:prstGeom prst="rect">
            <a:avLst/>
          </a:prstGeom>
          <a:solidFill>
            <a:srgbClr val="D0EBB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mercado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market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artesanal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craft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215857-A6EE-C9CC-097A-A374ED0E6EC7}"/>
              </a:ext>
            </a:extLst>
          </p:cNvPr>
          <p:cNvSpPr txBox="1"/>
          <p:nvPr/>
        </p:nvSpPr>
        <p:spPr>
          <a:xfrm>
            <a:off x="5872981" y="143591"/>
            <a:ext cx="992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/6]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3A6D8B2-9C5D-5D43-293F-4A87445B30A6}"/>
              </a:ext>
            </a:extLst>
          </p:cNvPr>
          <p:cNvSpPr txBox="1"/>
          <p:nvPr/>
        </p:nvSpPr>
        <p:spPr>
          <a:xfrm>
            <a:off x="1585790" y="3169064"/>
            <a:ext cx="2094528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 Museo San Juan de Dios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9" name="Picture 18" descr="Museo, Institución, Capital, Dos Puntos">
            <a:extLst>
              <a:ext uri="{FF2B5EF4-FFF2-40B4-BE49-F238E27FC236}">
                <a16:creationId xmlns:a16="http://schemas.microsoft.com/office/drawing/2014/main" id="{621ABE52-5E76-0994-EE18-9148D8E88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890" y="3169707"/>
            <a:ext cx="255699" cy="25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21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9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0013B7-E5F0-2D67-93B4-89656D234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73" y="1546631"/>
            <a:ext cx="6324600" cy="5153025"/>
          </a:xfrm>
          <a:prstGeom prst="rect">
            <a:avLst/>
          </a:prstGeom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0FDFC19-1464-F7B9-FDEC-215A354B72BA}"/>
              </a:ext>
            </a:extLst>
          </p:cNvPr>
          <p:cNvGrpSpPr/>
          <p:nvPr/>
        </p:nvGrpSpPr>
        <p:grpSpPr>
          <a:xfrm>
            <a:off x="2497631" y="5721360"/>
            <a:ext cx="1448895" cy="482804"/>
            <a:chOff x="1738806" y="5448097"/>
            <a:chExt cx="1448895" cy="48280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8D35E2-8D64-4111-852B-0AE1E839E0E8}"/>
                </a:ext>
              </a:extLst>
            </p:cNvPr>
            <p:cNvSpPr txBox="1"/>
            <p:nvPr/>
          </p:nvSpPr>
          <p:spPr>
            <a:xfrm>
              <a:off x="1768477" y="5565554"/>
              <a:ext cx="1419224" cy="2616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   La </a:t>
              </a:r>
              <a:r>
                <a:rPr lang="en-GB" sz="11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Alcacería</a:t>
              </a: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074" name="Picture 2" descr="Bolsa, Mercado, Aislado, Comprar">
              <a:extLst>
                <a:ext uri="{FF2B5EF4-FFF2-40B4-BE49-F238E27FC236}">
                  <a16:creationId xmlns:a16="http://schemas.microsoft.com/office/drawing/2014/main" id="{0E672582-C48D-F160-3925-4BA94EA54B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8806" y="5448097"/>
              <a:ext cx="482804" cy="482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78812C82-A023-1463-1B5F-82E619484D14}"/>
              </a:ext>
            </a:extLst>
          </p:cNvPr>
          <p:cNvSpPr/>
          <p:nvPr/>
        </p:nvSpPr>
        <p:spPr>
          <a:xfrm>
            <a:off x="6160943" y="6204164"/>
            <a:ext cx="521752" cy="52318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4E86E3-BEE3-B366-E052-8A905FFF7E1B}"/>
              </a:ext>
            </a:extLst>
          </p:cNvPr>
          <p:cNvSpPr txBox="1"/>
          <p:nvPr/>
        </p:nvSpPr>
        <p:spPr>
          <a:xfrm>
            <a:off x="-41143" y="865942"/>
            <a:ext cx="11561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💬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Alcacería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está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cerca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del | de 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teatro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Isabel la Católica.</a:t>
            </a:r>
          </a:p>
        </p:txBody>
      </p:sp>
      <p:pic>
        <p:nvPicPr>
          <p:cNvPr id="28" name="Graphic 27" descr="Teacher">
            <a:extLst>
              <a:ext uri="{FF2B5EF4-FFF2-40B4-BE49-F238E27FC236}">
                <a16:creationId xmlns:a16="http://schemas.microsoft.com/office/drawing/2014/main" id="{C218BD40-E4D4-9939-AB8E-B6B65C6116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089" y="20607"/>
            <a:ext cx="914400" cy="9144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861C8317-1616-42F8-0DDA-5A1A7186F08D}"/>
              </a:ext>
            </a:extLst>
          </p:cNvPr>
          <p:cNvSpPr/>
          <p:nvPr/>
        </p:nvSpPr>
        <p:spPr>
          <a:xfrm>
            <a:off x="4948886" y="815609"/>
            <a:ext cx="657080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215857-A6EE-C9CC-097A-A374ED0E6EC7}"/>
              </a:ext>
            </a:extLst>
          </p:cNvPr>
          <p:cNvSpPr txBox="1"/>
          <p:nvPr/>
        </p:nvSpPr>
        <p:spPr>
          <a:xfrm>
            <a:off x="5872981" y="143591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[2/6]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98EBA3-FE13-7E1E-8C5F-02B567CB1DC5}"/>
              </a:ext>
            </a:extLst>
          </p:cNvPr>
          <p:cNvSpPr txBox="1"/>
          <p:nvPr/>
        </p:nvSpPr>
        <p:spPr>
          <a:xfrm>
            <a:off x="3946526" y="6485392"/>
            <a:ext cx="2116456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🎭 Teatro Isabel la Católica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B93847-3EEA-6E90-7652-5B6FBE66F4AC}"/>
              </a:ext>
            </a:extLst>
          </p:cNvPr>
          <p:cNvSpPr txBox="1"/>
          <p:nvPr/>
        </p:nvSpPr>
        <p:spPr>
          <a:xfrm>
            <a:off x="1324841" y="2959514"/>
            <a:ext cx="2094528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 Museo San Juan de Dios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8" descr="Museo, Institución, Capital, Dos Puntos">
            <a:extLst>
              <a:ext uri="{FF2B5EF4-FFF2-40B4-BE49-F238E27FC236}">
                <a16:creationId xmlns:a16="http://schemas.microsoft.com/office/drawing/2014/main" id="{4C49CB4F-D42F-88EB-A932-0D4602E63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941" y="2960157"/>
            <a:ext cx="255699" cy="25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hlinkClick r:id="" action="ppaction://noaction">
              <a:snd r:embed="rId13" name="8_1.wav"/>
            </a:hlinkClick>
            <a:extLst>
              <a:ext uri="{FF2B5EF4-FFF2-40B4-BE49-F238E27FC236}">
                <a16:creationId xmlns:a16="http://schemas.microsoft.com/office/drawing/2014/main" id="{79CA4F31-2A80-83E9-C280-2638EB7A72E3}"/>
              </a:ext>
            </a:extLst>
          </p:cNvPr>
          <p:cNvSpPr/>
          <p:nvPr/>
        </p:nvSpPr>
        <p:spPr>
          <a:xfrm>
            <a:off x="1277216" y="158298"/>
            <a:ext cx="4545515" cy="518040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¿Es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del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la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850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4118</TotalTime>
  <Words>2238</Words>
  <Application>Microsoft Office PowerPoint</Application>
  <PresentationFormat>Widescreen</PresentationFormat>
  <Paragraphs>301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docs-Century Gothic</vt:lpstr>
      <vt:lpstr>Modern Love</vt:lpstr>
      <vt:lpstr>Segoe Print</vt:lpstr>
      <vt:lpstr>Office Theme</vt:lpstr>
      <vt:lpstr>español, con Sofía</vt:lpstr>
      <vt:lpstr>Saying what I and others do</vt:lpstr>
      <vt:lpstr>PowerPoint Presentation</vt:lpstr>
      <vt:lpstr>Leer y hablar</vt:lpstr>
      <vt:lpstr>vocabulario</vt:lpstr>
      <vt:lpstr>PowerPoint Presentation</vt:lpstr>
      <vt:lpstr>Using ‘del’ &amp; ‘de la’</vt:lpstr>
      <vt:lpstr>leer</vt:lpstr>
      <vt:lpstr>leer</vt:lpstr>
      <vt:lpstr>leer</vt:lpstr>
      <vt:lpstr>leer</vt:lpstr>
      <vt:lpstr>leer</vt:lpstr>
      <vt:lpstr>leer</vt:lpstr>
      <vt:lpstr>Using the verb ‘hacer’ 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63</cp:revision>
  <dcterms:created xsi:type="dcterms:W3CDTF">2021-09-24T10:38:38Z</dcterms:created>
  <dcterms:modified xsi:type="dcterms:W3CDTF">2023-04-17T06:18:41Z</dcterms:modified>
</cp:coreProperties>
</file>