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812" r:id="rId2"/>
    <p:sldId id="936" r:id="rId3"/>
    <p:sldId id="941" r:id="rId4"/>
    <p:sldId id="937" r:id="rId5"/>
    <p:sldId id="368" r:id="rId6"/>
    <p:sldId id="625" r:id="rId7"/>
    <p:sldId id="942" r:id="rId8"/>
    <p:sldId id="943" r:id="rId9"/>
    <p:sldId id="930" r:id="rId10"/>
    <p:sldId id="567" r:id="rId11"/>
    <p:sldId id="848" r:id="rId12"/>
    <p:sldId id="84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2BC0C7"/>
    <a:srgbClr val="CCECFF"/>
    <a:srgbClr val="008000"/>
    <a:srgbClr val="FF0066"/>
    <a:srgbClr val="00AB39"/>
    <a:srgbClr val="E6E6E6"/>
    <a:srgbClr val="9CD45E"/>
    <a:srgbClr val="FF7C8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F97DDE-0FA0-4C0A-BDDD-4191EA52DEC3}" v="2" dt="2023-03-15T14:21:02.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3" autoAdjust="0"/>
    <p:restoredTop sz="49941" autoAdjust="0"/>
  </p:normalViewPr>
  <p:slideViewPr>
    <p:cSldViewPr snapToGrid="0">
      <p:cViewPr varScale="1">
        <p:scale>
          <a:sx n="39" d="100"/>
          <a:sy n="39" d="100"/>
        </p:scale>
        <p:origin x="2328" y="67"/>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787574E4-6054-4689-872D-5D1AAC07726D}"/>
    <pc:docChg chg="addSld modSld">
      <pc:chgData name="Paula Vázquez-Valero" userId="3a0e46d7-2099-40af-a155-aa45b68bfff3" providerId="ADAL" clId="{787574E4-6054-4689-872D-5D1AAC07726D}" dt="2023-01-14T16:31:56.109" v="0"/>
      <pc:docMkLst>
        <pc:docMk/>
      </pc:docMkLst>
      <pc:sldChg chg="add">
        <pc:chgData name="Paula Vázquez-Valero" userId="3a0e46d7-2099-40af-a155-aa45b68bfff3" providerId="ADAL" clId="{787574E4-6054-4689-872D-5D1AAC07726D}" dt="2023-01-14T16:31:56.109" v="0"/>
        <pc:sldMkLst>
          <pc:docMk/>
          <pc:sldMk cId="1896518203" sldId="368"/>
        </pc:sldMkLst>
      </pc:sldChg>
      <pc:sldChg chg="add">
        <pc:chgData name="Paula Vázquez-Valero" userId="3a0e46d7-2099-40af-a155-aa45b68bfff3" providerId="ADAL" clId="{787574E4-6054-4689-872D-5D1AAC07726D}" dt="2023-01-14T16:31:56.109" v="0"/>
        <pc:sldMkLst>
          <pc:docMk/>
          <pc:sldMk cId="634767397" sldId="625"/>
        </pc:sldMkLst>
      </pc:sldChg>
      <pc:sldChg chg="add">
        <pc:chgData name="Paula Vázquez-Valero" userId="3a0e46d7-2099-40af-a155-aa45b68bfff3" providerId="ADAL" clId="{787574E4-6054-4689-872D-5D1AAC07726D}" dt="2023-01-14T16:31:56.109" v="0"/>
        <pc:sldMkLst>
          <pc:docMk/>
          <pc:sldMk cId="3436074736" sldId="837"/>
        </pc:sldMkLst>
      </pc:sldChg>
      <pc:sldChg chg="add">
        <pc:chgData name="Paula Vázquez-Valero" userId="3a0e46d7-2099-40af-a155-aa45b68bfff3" providerId="ADAL" clId="{787574E4-6054-4689-872D-5D1AAC07726D}" dt="2023-01-14T16:31:56.109" v="0"/>
        <pc:sldMkLst>
          <pc:docMk/>
          <pc:sldMk cId="1597439162" sldId="930"/>
        </pc:sldMkLst>
      </pc:sldChg>
      <pc:sldChg chg="add">
        <pc:chgData name="Paula Vázquez-Valero" userId="3a0e46d7-2099-40af-a155-aa45b68bfff3" providerId="ADAL" clId="{787574E4-6054-4689-872D-5D1AAC07726D}" dt="2023-01-14T16:31:56.109" v="0"/>
        <pc:sldMkLst>
          <pc:docMk/>
          <pc:sldMk cId="383134820" sldId="933"/>
        </pc:sldMkLst>
      </pc:sldChg>
      <pc:sldChg chg="add">
        <pc:chgData name="Paula Vázquez-Valero" userId="3a0e46d7-2099-40af-a155-aa45b68bfff3" providerId="ADAL" clId="{787574E4-6054-4689-872D-5D1AAC07726D}" dt="2023-01-14T16:31:56.109" v="0"/>
        <pc:sldMkLst>
          <pc:docMk/>
          <pc:sldMk cId="3015239837" sldId="936"/>
        </pc:sldMkLst>
      </pc:sldChg>
      <pc:sldChg chg="add">
        <pc:chgData name="Paula Vázquez-Valero" userId="3a0e46d7-2099-40af-a155-aa45b68bfff3" providerId="ADAL" clId="{787574E4-6054-4689-872D-5D1AAC07726D}" dt="2023-01-14T16:31:56.109" v="0"/>
        <pc:sldMkLst>
          <pc:docMk/>
          <pc:sldMk cId="1550978193" sldId="937"/>
        </pc:sldMkLst>
      </pc:sldChg>
      <pc:sldChg chg="add">
        <pc:chgData name="Paula Vázquez-Valero" userId="3a0e46d7-2099-40af-a155-aa45b68bfff3" providerId="ADAL" clId="{787574E4-6054-4689-872D-5D1AAC07726D}" dt="2023-01-14T16:31:56.109" v="0"/>
        <pc:sldMkLst>
          <pc:docMk/>
          <pc:sldMk cId="1427704269" sldId="938"/>
        </pc:sldMkLst>
      </pc:sldChg>
      <pc:sldChg chg="add">
        <pc:chgData name="Paula Vázquez-Valero" userId="3a0e46d7-2099-40af-a155-aa45b68bfff3" providerId="ADAL" clId="{787574E4-6054-4689-872D-5D1AAC07726D}" dt="2023-01-14T16:31:56.109" v="0"/>
        <pc:sldMkLst>
          <pc:docMk/>
          <pc:sldMk cId="3588240297" sldId="939"/>
        </pc:sldMkLst>
      </pc:sldChg>
    </pc:docChg>
  </pc:docChgLst>
  <pc:docChgLst>
    <pc:chgData name="Paula Vázquez-Valero" userId="3a0e46d7-2099-40af-a155-aa45b68bfff3" providerId="ADAL" clId="{305D1FE0-1557-4CFB-9773-C8CCBB70F67B}"/>
    <pc:docChg chg="undo custSel addSld delSld modSld sldOrd">
      <pc:chgData name="Paula Vázquez-Valero" userId="3a0e46d7-2099-40af-a155-aa45b68bfff3" providerId="ADAL" clId="{305D1FE0-1557-4CFB-9773-C8CCBB70F67B}" dt="2023-02-10T16:03:56.053" v="4189" actId="20577"/>
      <pc:docMkLst>
        <pc:docMk/>
      </pc:docMkLst>
      <pc:sldChg chg="del">
        <pc:chgData name="Paula Vázquez-Valero" userId="3a0e46d7-2099-40af-a155-aa45b68bfff3" providerId="ADAL" clId="{305D1FE0-1557-4CFB-9773-C8CCBB70F67B}" dt="2023-02-10T13:33:51.146" v="1013" actId="47"/>
        <pc:sldMkLst>
          <pc:docMk/>
          <pc:sldMk cId="768130140" sldId="365"/>
        </pc:sldMkLst>
      </pc:sldChg>
      <pc:sldChg chg="addSp delSp modSp mod delAnim modAnim">
        <pc:chgData name="Paula Vázquez-Valero" userId="3a0e46d7-2099-40af-a155-aa45b68bfff3" providerId="ADAL" clId="{305D1FE0-1557-4CFB-9773-C8CCBB70F67B}" dt="2023-02-10T13:20:00.991" v="912" actId="20577"/>
        <pc:sldMkLst>
          <pc:docMk/>
          <pc:sldMk cId="1896518203" sldId="368"/>
        </pc:sldMkLst>
        <pc:spChg chg="del">
          <ac:chgData name="Paula Vázquez-Valero" userId="3a0e46d7-2099-40af-a155-aa45b68bfff3" providerId="ADAL" clId="{305D1FE0-1557-4CFB-9773-C8CCBB70F67B}" dt="2023-02-10T13:13:59.621" v="540" actId="478"/>
          <ac:spMkLst>
            <pc:docMk/>
            <pc:sldMk cId="1896518203" sldId="368"/>
            <ac:spMk id="20" creationId="{902C8F7A-60E1-47BA-A5D2-269092E24632}"/>
          </ac:spMkLst>
        </pc:spChg>
        <pc:spChg chg="del">
          <ac:chgData name="Paula Vázquez-Valero" userId="3a0e46d7-2099-40af-a155-aa45b68bfff3" providerId="ADAL" clId="{305D1FE0-1557-4CFB-9773-C8CCBB70F67B}" dt="2023-02-10T13:13:59.621" v="540" actId="478"/>
          <ac:spMkLst>
            <pc:docMk/>
            <pc:sldMk cId="1896518203" sldId="368"/>
            <ac:spMk id="28" creationId="{E8D0F3FD-6674-482F-AD86-CC59DF404CE2}"/>
          </ac:spMkLst>
        </pc:spChg>
        <pc:spChg chg="del">
          <ac:chgData name="Paula Vázquez-Valero" userId="3a0e46d7-2099-40af-a155-aa45b68bfff3" providerId="ADAL" clId="{305D1FE0-1557-4CFB-9773-C8CCBB70F67B}" dt="2023-02-10T13:13:45.917" v="538" actId="478"/>
          <ac:spMkLst>
            <pc:docMk/>
            <pc:sldMk cId="1896518203" sldId="368"/>
            <ac:spMk id="33" creationId="{F6EBF477-5B38-42D2-8306-ABF1F35CD572}"/>
          </ac:spMkLst>
        </pc:spChg>
        <pc:spChg chg="add mod">
          <ac:chgData name="Paula Vázquez-Valero" userId="3a0e46d7-2099-40af-a155-aa45b68bfff3" providerId="ADAL" clId="{305D1FE0-1557-4CFB-9773-C8CCBB70F67B}" dt="2023-02-10T13:13:46.914" v="539"/>
          <ac:spMkLst>
            <pc:docMk/>
            <pc:sldMk cId="1896518203" sldId="368"/>
            <ac:spMk id="34" creationId="{3B848712-009D-4067-B597-A662C85C8D73}"/>
          </ac:spMkLst>
        </pc:spChg>
        <pc:spChg chg="add mod">
          <ac:chgData name="Paula Vázquez-Valero" userId="3a0e46d7-2099-40af-a155-aa45b68bfff3" providerId="ADAL" clId="{305D1FE0-1557-4CFB-9773-C8CCBB70F67B}" dt="2023-02-10T13:14:05.802" v="550" actId="20577"/>
          <ac:spMkLst>
            <pc:docMk/>
            <pc:sldMk cId="1896518203" sldId="368"/>
            <ac:spMk id="35" creationId="{28C79B72-123C-402E-9334-86AD120DDC50}"/>
          </ac:spMkLst>
        </pc:spChg>
        <pc:spChg chg="add mod">
          <ac:chgData name="Paula Vázquez-Valero" userId="3a0e46d7-2099-40af-a155-aa45b68bfff3" providerId="ADAL" clId="{305D1FE0-1557-4CFB-9773-C8CCBB70F67B}" dt="2023-02-10T13:18:58.996" v="801" actId="255"/>
          <ac:spMkLst>
            <pc:docMk/>
            <pc:sldMk cId="1896518203" sldId="368"/>
            <ac:spMk id="36" creationId="{837F3E2C-519D-481E-893E-AA5D29A9E598}"/>
          </ac:spMkLst>
        </pc:spChg>
        <pc:spChg chg="add mod">
          <ac:chgData name="Paula Vázquez-Valero" userId="3a0e46d7-2099-40af-a155-aa45b68bfff3" providerId="ADAL" clId="{305D1FE0-1557-4CFB-9773-C8CCBB70F67B}" dt="2023-02-10T13:18:58.996" v="801" actId="255"/>
          <ac:spMkLst>
            <pc:docMk/>
            <pc:sldMk cId="1896518203" sldId="368"/>
            <ac:spMk id="37" creationId="{B88AA519-94D4-40DC-9E68-642DB62139F8}"/>
          </ac:spMkLst>
        </pc:spChg>
        <pc:spChg chg="add mod">
          <ac:chgData name="Paula Vázquez-Valero" userId="3a0e46d7-2099-40af-a155-aa45b68bfff3" providerId="ADAL" clId="{305D1FE0-1557-4CFB-9773-C8CCBB70F67B}" dt="2023-02-10T13:18:58.996" v="801" actId="255"/>
          <ac:spMkLst>
            <pc:docMk/>
            <pc:sldMk cId="1896518203" sldId="368"/>
            <ac:spMk id="38" creationId="{F5029723-CE31-4C1E-9E0B-4226FE50416F}"/>
          </ac:spMkLst>
        </pc:spChg>
        <pc:spChg chg="add del mod">
          <ac:chgData name="Paula Vázquez-Valero" userId="3a0e46d7-2099-40af-a155-aa45b68bfff3" providerId="ADAL" clId="{305D1FE0-1557-4CFB-9773-C8CCBB70F67B}" dt="2023-02-10T13:18:54.152" v="799"/>
          <ac:spMkLst>
            <pc:docMk/>
            <pc:sldMk cId="1896518203" sldId="368"/>
            <ac:spMk id="39" creationId="{2532AA1A-7A7B-4994-9492-CE3582B3E91D}"/>
          </ac:spMkLst>
        </pc:spChg>
        <pc:spChg chg="add del mod">
          <ac:chgData name="Paula Vázquez-Valero" userId="3a0e46d7-2099-40af-a155-aa45b68bfff3" providerId="ADAL" clId="{305D1FE0-1557-4CFB-9773-C8CCBB70F67B}" dt="2023-02-10T13:18:54.152" v="799"/>
          <ac:spMkLst>
            <pc:docMk/>
            <pc:sldMk cId="1896518203" sldId="368"/>
            <ac:spMk id="40" creationId="{D9B66D78-3B48-4567-8777-21EB657F6A10}"/>
          </ac:spMkLst>
        </pc:spChg>
        <pc:spChg chg="add del mod">
          <ac:chgData name="Paula Vázquez-Valero" userId="3a0e46d7-2099-40af-a155-aa45b68bfff3" providerId="ADAL" clId="{305D1FE0-1557-4CFB-9773-C8CCBB70F67B}" dt="2023-02-10T13:18:54.152" v="799"/>
          <ac:spMkLst>
            <pc:docMk/>
            <pc:sldMk cId="1896518203" sldId="368"/>
            <ac:spMk id="41" creationId="{609788E9-6DFC-4ED9-AD5E-CB647CCE9B8E}"/>
          </ac:spMkLst>
        </pc:spChg>
        <pc:spChg chg="add mod">
          <ac:chgData name="Paula Vázquez-Valero" userId="3a0e46d7-2099-40af-a155-aa45b68bfff3" providerId="ADAL" clId="{305D1FE0-1557-4CFB-9773-C8CCBB70F67B}" dt="2023-02-10T13:19:04.784" v="808" actId="20577"/>
          <ac:spMkLst>
            <pc:docMk/>
            <pc:sldMk cId="1896518203" sldId="368"/>
            <ac:spMk id="42" creationId="{65348E5B-A9DB-406A-88AD-CAA0A21E84EE}"/>
          </ac:spMkLst>
        </pc:spChg>
        <pc:spChg chg="add mod">
          <ac:chgData name="Paula Vázquez-Valero" userId="3a0e46d7-2099-40af-a155-aa45b68bfff3" providerId="ADAL" clId="{305D1FE0-1557-4CFB-9773-C8CCBB70F67B}" dt="2023-02-10T13:19:07.830" v="812" actId="20577"/>
          <ac:spMkLst>
            <pc:docMk/>
            <pc:sldMk cId="1896518203" sldId="368"/>
            <ac:spMk id="43" creationId="{8B53A341-639A-45EF-B99C-31A9703FD1E6}"/>
          </ac:spMkLst>
        </pc:spChg>
        <pc:spChg chg="add mod">
          <ac:chgData name="Paula Vázquez-Valero" userId="3a0e46d7-2099-40af-a155-aa45b68bfff3" providerId="ADAL" clId="{305D1FE0-1557-4CFB-9773-C8CCBB70F67B}" dt="2023-02-10T13:19:11.397" v="823" actId="20577"/>
          <ac:spMkLst>
            <pc:docMk/>
            <pc:sldMk cId="1896518203" sldId="368"/>
            <ac:spMk id="44" creationId="{C420C061-D4BA-4343-A87C-6993D9043208}"/>
          </ac:spMkLst>
        </pc:spChg>
        <pc:spChg chg="add mod">
          <ac:chgData name="Paula Vázquez-Valero" userId="3a0e46d7-2099-40af-a155-aa45b68bfff3" providerId="ADAL" clId="{305D1FE0-1557-4CFB-9773-C8CCBB70F67B}" dt="2023-02-10T13:19:19.819" v="827" actId="20577"/>
          <ac:spMkLst>
            <pc:docMk/>
            <pc:sldMk cId="1896518203" sldId="368"/>
            <ac:spMk id="45" creationId="{6156210A-F83E-46B0-B69F-D39CC4C7CE35}"/>
          </ac:spMkLst>
        </pc:spChg>
        <pc:spChg chg="add mod">
          <ac:chgData name="Paula Vázquez-Valero" userId="3a0e46d7-2099-40af-a155-aa45b68bfff3" providerId="ADAL" clId="{305D1FE0-1557-4CFB-9773-C8CCBB70F67B}" dt="2023-02-10T13:19:22.843" v="837" actId="20577"/>
          <ac:spMkLst>
            <pc:docMk/>
            <pc:sldMk cId="1896518203" sldId="368"/>
            <ac:spMk id="46" creationId="{3B94E08D-06EB-47E6-B0F1-9EAEE866BA35}"/>
          </ac:spMkLst>
        </pc:spChg>
        <pc:spChg chg="add mod">
          <ac:chgData name="Paula Vázquez-Valero" userId="3a0e46d7-2099-40af-a155-aa45b68bfff3" providerId="ADAL" clId="{305D1FE0-1557-4CFB-9773-C8CCBB70F67B}" dt="2023-02-10T13:19:26.318" v="848" actId="20577"/>
          <ac:spMkLst>
            <pc:docMk/>
            <pc:sldMk cId="1896518203" sldId="368"/>
            <ac:spMk id="47" creationId="{FC782950-7B3B-4038-98ED-DB62605F92B5}"/>
          </ac:spMkLst>
        </pc:spChg>
        <pc:spChg chg="mod">
          <ac:chgData name="Paula Vázquez-Valero" userId="3a0e46d7-2099-40af-a155-aa45b68bfff3" providerId="ADAL" clId="{305D1FE0-1557-4CFB-9773-C8CCBB70F67B}" dt="2023-02-10T13:15:38.080" v="556" actId="1076"/>
          <ac:spMkLst>
            <pc:docMk/>
            <pc:sldMk cId="1896518203" sldId="368"/>
            <ac:spMk id="51" creationId="{C72AFC3F-87B7-4CFA-AF9C-CC37A1E3D5D8}"/>
          </ac:spMkLst>
        </pc:spChg>
        <pc:spChg chg="mod">
          <ac:chgData name="Paula Vázquez-Valero" userId="3a0e46d7-2099-40af-a155-aa45b68bfff3" providerId="ADAL" clId="{305D1FE0-1557-4CFB-9773-C8CCBB70F67B}" dt="2023-02-10T13:15:38.080" v="556" actId="1076"/>
          <ac:spMkLst>
            <pc:docMk/>
            <pc:sldMk cId="1896518203" sldId="368"/>
            <ac:spMk id="52" creationId="{9CFF09B9-EC1C-4D38-9E71-C91F0A476174}"/>
          </ac:spMkLst>
        </pc:spChg>
        <pc:spChg chg="mod">
          <ac:chgData name="Paula Vázquez-Valero" userId="3a0e46d7-2099-40af-a155-aa45b68bfff3" providerId="ADAL" clId="{305D1FE0-1557-4CFB-9773-C8CCBB70F67B}" dt="2023-02-10T13:15:38.080" v="556" actId="1076"/>
          <ac:spMkLst>
            <pc:docMk/>
            <pc:sldMk cId="1896518203" sldId="368"/>
            <ac:spMk id="53" creationId="{4E2138AF-81EB-4AB1-BB44-9EB8ABC23A77}"/>
          </ac:spMkLst>
        </pc:spChg>
        <pc:spChg chg="del">
          <ac:chgData name="Paula Vázquez-Valero" userId="3a0e46d7-2099-40af-a155-aa45b68bfff3" providerId="ADAL" clId="{305D1FE0-1557-4CFB-9773-C8CCBB70F67B}" dt="2023-02-10T13:15:05.433" v="553" actId="478"/>
          <ac:spMkLst>
            <pc:docMk/>
            <pc:sldMk cId="1896518203" sldId="368"/>
            <ac:spMk id="54" creationId="{13D71F2A-16AF-4A07-9E21-E2C0CC74C153}"/>
          </ac:spMkLst>
        </pc:spChg>
        <pc:spChg chg="del">
          <ac:chgData name="Paula Vázquez-Valero" userId="3a0e46d7-2099-40af-a155-aa45b68bfff3" providerId="ADAL" clId="{305D1FE0-1557-4CFB-9773-C8CCBB70F67B}" dt="2023-02-10T13:15:05.433" v="553" actId="478"/>
          <ac:spMkLst>
            <pc:docMk/>
            <pc:sldMk cId="1896518203" sldId="368"/>
            <ac:spMk id="55" creationId="{8E7E88DD-FBC5-468A-AD40-981AD2499DFB}"/>
          </ac:spMkLst>
        </pc:spChg>
        <pc:spChg chg="del">
          <ac:chgData name="Paula Vázquez-Valero" userId="3a0e46d7-2099-40af-a155-aa45b68bfff3" providerId="ADAL" clId="{305D1FE0-1557-4CFB-9773-C8CCBB70F67B}" dt="2023-02-10T13:15:05.433" v="553" actId="478"/>
          <ac:spMkLst>
            <pc:docMk/>
            <pc:sldMk cId="1896518203" sldId="368"/>
            <ac:spMk id="56" creationId="{79D09302-A4AF-421C-ABA6-0D37DEF7A1B8}"/>
          </ac:spMkLst>
        </pc:spChg>
        <pc:spChg chg="del">
          <ac:chgData name="Paula Vázquez-Valero" userId="3a0e46d7-2099-40af-a155-aa45b68bfff3" providerId="ADAL" clId="{305D1FE0-1557-4CFB-9773-C8CCBB70F67B}" dt="2023-02-10T13:15:05.433" v="553" actId="478"/>
          <ac:spMkLst>
            <pc:docMk/>
            <pc:sldMk cId="1896518203" sldId="368"/>
            <ac:spMk id="57" creationId="{3A49D3B9-70E6-429E-B993-B6674EBDF095}"/>
          </ac:spMkLst>
        </pc:spChg>
        <pc:spChg chg="del">
          <ac:chgData name="Paula Vázquez-Valero" userId="3a0e46d7-2099-40af-a155-aa45b68bfff3" providerId="ADAL" clId="{305D1FE0-1557-4CFB-9773-C8CCBB70F67B}" dt="2023-02-10T13:14:45.643" v="552" actId="478"/>
          <ac:spMkLst>
            <pc:docMk/>
            <pc:sldMk cId="1896518203" sldId="368"/>
            <ac:spMk id="58" creationId="{65E34EA1-9D24-466A-A6F1-7CE3FFC5E279}"/>
          </ac:spMkLst>
        </pc:spChg>
        <pc:spChg chg="del">
          <ac:chgData name="Paula Vázquez-Valero" userId="3a0e46d7-2099-40af-a155-aa45b68bfff3" providerId="ADAL" clId="{305D1FE0-1557-4CFB-9773-C8CCBB70F67B}" dt="2023-02-10T13:14:45.643" v="552" actId="478"/>
          <ac:spMkLst>
            <pc:docMk/>
            <pc:sldMk cId="1896518203" sldId="368"/>
            <ac:spMk id="59" creationId="{60DD9CD9-C857-4BA1-BA3A-2F2F19249444}"/>
          </ac:spMkLst>
        </pc:spChg>
        <pc:spChg chg="del">
          <ac:chgData name="Paula Vázquez-Valero" userId="3a0e46d7-2099-40af-a155-aa45b68bfff3" providerId="ADAL" clId="{305D1FE0-1557-4CFB-9773-C8CCBB70F67B}" dt="2023-02-10T13:14:45.643" v="552" actId="478"/>
          <ac:spMkLst>
            <pc:docMk/>
            <pc:sldMk cId="1896518203" sldId="368"/>
            <ac:spMk id="60" creationId="{BAF6C47D-C68B-46B3-AF1F-AD7121C530E3}"/>
          </ac:spMkLst>
        </pc:spChg>
        <pc:spChg chg="del">
          <ac:chgData name="Paula Vázquez-Valero" userId="3a0e46d7-2099-40af-a155-aa45b68bfff3" providerId="ADAL" clId="{305D1FE0-1557-4CFB-9773-C8CCBB70F67B}" dt="2023-02-10T13:14:45.643" v="552" actId="478"/>
          <ac:spMkLst>
            <pc:docMk/>
            <pc:sldMk cId="1896518203" sldId="368"/>
            <ac:spMk id="61" creationId="{043F40DE-EF64-4213-B68D-AA4CEC430A71}"/>
          </ac:spMkLst>
        </pc:spChg>
        <pc:spChg chg="del">
          <ac:chgData name="Paula Vázquez-Valero" userId="3a0e46d7-2099-40af-a155-aa45b68bfff3" providerId="ADAL" clId="{305D1FE0-1557-4CFB-9773-C8CCBB70F67B}" dt="2023-02-10T13:14:45.643" v="552" actId="478"/>
          <ac:spMkLst>
            <pc:docMk/>
            <pc:sldMk cId="1896518203" sldId="368"/>
            <ac:spMk id="62" creationId="{7A3CA6E2-EAE7-4AB8-B4D0-5A61BDACAC38}"/>
          </ac:spMkLst>
        </pc:spChg>
        <pc:spChg chg="del">
          <ac:chgData name="Paula Vázquez-Valero" userId="3a0e46d7-2099-40af-a155-aa45b68bfff3" providerId="ADAL" clId="{305D1FE0-1557-4CFB-9773-C8CCBB70F67B}" dt="2023-02-10T13:15:05.433" v="553" actId="478"/>
          <ac:spMkLst>
            <pc:docMk/>
            <pc:sldMk cId="1896518203" sldId="368"/>
            <ac:spMk id="63" creationId="{F6958ABA-A050-4950-A8D8-242649851302}"/>
          </ac:spMkLst>
        </pc:spChg>
        <pc:spChg chg="del">
          <ac:chgData name="Paula Vázquez-Valero" userId="3a0e46d7-2099-40af-a155-aa45b68bfff3" providerId="ADAL" clId="{305D1FE0-1557-4CFB-9773-C8CCBB70F67B}" dt="2023-02-10T13:14:45.643" v="552" actId="478"/>
          <ac:spMkLst>
            <pc:docMk/>
            <pc:sldMk cId="1896518203" sldId="368"/>
            <ac:spMk id="64" creationId="{32BAA5BC-CB21-43F2-B3F8-F465E6C6534C}"/>
          </ac:spMkLst>
        </pc:spChg>
        <pc:spChg chg="del">
          <ac:chgData name="Paula Vázquez-Valero" userId="3a0e46d7-2099-40af-a155-aa45b68bfff3" providerId="ADAL" clId="{305D1FE0-1557-4CFB-9773-C8CCBB70F67B}" dt="2023-02-10T13:14:45.643" v="552" actId="478"/>
          <ac:spMkLst>
            <pc:docMk/>
            <pc:sldMk cId="1896518203" sldId="368"/>
            <ac:spMk id="65" creationId="{896C1059-FF57-43C1-A90B-45BFA8AD75E8}"/>
          </ac:spMkLst>
        </pc:spChg>
        <pc:spChg chg="del">
          <ac:chgData name="Paula Vázquez-Valero" userId="3a0e46d7-2099-40af-a155-aa45b68bfff3" providerId="ADAL" clId="{305D1FE0-1557-4CFB-9773-C8CCBB70F67B}" dt="2023-02-10T13:14:45.643" v="552" actId="478"/>
          <ac:spMkLst>
            <pc:docMk/>
            <pc:sldMk cId="1896518203" sldId="368"/>
            <ac:spMk id="66" creationId="{2CF60C0F-D5E4-4956-85D2-7614F4918EBE}"/>
          </ac:spMkLst>
        </pc:spChg>
        <pc:spChg chg="del">
          <ac:chgData name="Paula Vázquez-Valero" userId="3a0e46d7-2099-40af-a155-aa45b68bfff3" providerId="ADAL" clId="{305D1FE0-1557-4CFB-9773-C8CCBB70F67B}" dt="2023-02-10T13:14:45.643" v="552" actId="478"/>
          <ac:spMkLst>
            <pc:docMk/>
            <pc:sldMk cId="1896518203" sldId="368"/>
            <ac:spMk id="67" creationId="{7DCA4893-05F2-410E-A3A2-1D32444891F4}"/>
          </ac:spMkLst>
        </pc:spChg>
        <pc:spChg chg="del">
          <ac:chgData name="Paula Vázquez-Valero" userId="3a0e46d7-2099-40af-a155-aa45b68bfff3" providerId="ADAL" clId="{305D1FE0-1557-4CFB-9773-C8CCBB70F67B}" dt="2023-02-10T13:14:45.643" v="552" actId="478"/>
          <ac:spMkLst>
            <pc:docMk/>
            <pc:sldMk cId="1896518203" sldId="368"/>
            <ac:spMk id="68" creationId="{44C68231-7D7B-48B1-BE28-5AA4C83CE289}"/>
          </ac:spMkLst>
        </pc:spChg>
        <pc:spChg chg="del">
          <ac:chgData name="Paula Vázquez-Valero" userId="3a0e46d7-2099-40af-a155-aa45b68bfff3" providerId="ADAL" clId="{305D1FE0-1557-4CFB-9773-C8CCBB70F67B}" dt="2023-02-10T13:14:45.643" v="552" actId="478"/>
          <ac:spMkLst>
            <pc:docMk/>
            <pc:sldMk cId="1896518203" sldId="368"/>
            <ac:spMk id="69" creationId="{BBDB1E49-09F2-4543-A081-72E6ED8C2B28}"/>
          </ac:spMkLst>
        </pc:spChg>
        <pc:spChg chg="del">
          <ac:chgData name="Paula Vázquez-Valero" userId="3a0e46d7-2099-40af-a155-aa45b68bfff3" providerId="ADAL" clId="{305D1FE0-1557-4CFB-9773-C8CCBB70F67B}" dt="2023-02-10T13:14:45.643" v="552" actId="478"/>
          <ac:spMkLst>
            <pc:docMk/>
            <pc:sldMk cId="1896518203" sldId="368"/>
            <ac:spMk id="70" creationId="{E24DCAC2-1AA3-4BA5-B5F3-4E4902680F5D}"/>
          </ac:spMkLst>
        </pc:spChg>
        <pc:spChg chg="del">
          <ac:chgData name="Paula Vázquez-Valero" userId="3a0e46d7-2099-40af-a155-aa45b68bfff3" providerId="ADAL" clId="{305D1FE0-1557-4CFB-9773-C8CCBB70F67B}" dt="2023-02-10T13:14:45.643" v="552" actId="478"/>
          <ac:spMkLst>
            <pc:docMk/>
            <pc:sldMk cId="1896518203" sldId="368"/>
            <ac:spMk id="71" creationId="{265289F3-7170-4C48-8921-C5BDCC596539}"/>
          </ac:spMkLst>
        </pc:spChg>
        <pc:spChg chg="add mod">
          <ac:chgData name="Paula Vázquez-Valero" userId="3a0e46d7-2099-40af-a155-aa45b68bfff3" providerId="ADAL" clId="{305D1FE0-1557-4CFB-9773-C8CCBB70F67B}" dt="2023-02-10T13:19:27.981" v="849" actId="20577"/>
          <ac:spMkLst>
            <pc:docMk/>
            <pc:sldMk cId="1896518203" sldId="368"/>
            <ac:spMk id="73" creationId="{99F65606-1BDF-4BFE-81B0-6FF73968527A}"/>
          </ac:spMkLst>
        </pc:spChg>
        <pc:spChg chg="add mod">
          <ac:chgData name="Paula Vázquez-Valero" userId="3a0e46d7-2099-40af-a155-aa45b68bfff3" providerId="ADAL" clId="{305D1FE0-1557-4CFB-9773-C8CCBB70F67B}" dt="2023-02-10T13:19:31.086" v="852" actId="20577"/>
          <ac:spMkLst>
            <pc:docMk/>
            <pc:sldMk cId="1896518203" sldId="368"/>
            <ac:spMk id="74" creationId="{48878EE0-0AB1-463F-9CE2-BB5E9083DEBF}"/>
          </ac:spMkLst>
        </pc:spChg>
        <pc:spChg chg="add mod">
          <ac:chgData name="Paula Vázquez-Valero" userId="3a0e46d7-2099-40af-a155-aa45b68bfff3" providerId="ADAL" clId="{305D1FE0-1557-4CFB-9773-C8CCBB70F67B}" dt="2023-02-10T13:19:34.372" v="862" actId="20577"/>
          <ac:spMkLst>
            <pc:docMk/>
            <pc:sldMk cId="1896518203" sldId="368"/>
            <ac:spMk id="75" creationId="{AB314B40-02AB-44F6-8DCA-1AD897FD7ABD}"/>
          </ac:spMkLst>
        </pc:spChg>
        <pc:spChg chg="add mod">
          <ac:chgData name="Paula Vázquez-Valero" userId="3a0e46d7-2099-40af-a155-aa45b68bfff3" providerId="ADAL" clId="{305D1FE0-1557-4CFB-9773-C8CCBB70F67B}" dt="2023-02-10T13:19:42.617" v="871" actId="20577"/>
          <ac:spMkLst>
            <pc:docMk/>
            <pc:sldMk cId="1896518203" sldId="368"/>
            <ac:spMk id="76" creationId="{D4B77CEE-F568-4405-AE76-CF4915C7A0C9}"/>
          </ac:spMkLst>
        </pc:spChg>
        <pc:spChg chg="add mod">
          <ac:chgData name="Paula Vázquez-Valero" userId="3a0e46d7-2099-40af-a155-aa45b68bfff3" providerId="ADAL" clId="{305D1FE0-1557-4CFB-9773-C8CCBB70F67B}" dt="2023-02-10T13:19:45.785" v="883" actId="20577"/>
          <ac:spMkLst>
            <pc:docMk/>
            <pc:sldMk cId="1896518203" sldId="368"/>
            <ac:spMk id="77" creationId="{AA7F04D9-94FB-4351-AF32-B4CC2E6EE72A}"/>
          </ac:spMkLst>
        </pc:spChg>
        <pc:spChg chg="add mod">
          <ac:chgData name="Paula Vázquez-Valero" userId="3a0e46d7-2099-40af-a155-aa45b68bfff3" providerId="ADAL" clId="{305D1FE0-1557-4CFB-9773-C8CCBB70F67B}" dt="2023-02-10T13:19:48.467" v="891" actId="20577"/>
          <ac:spMkLst>
            <pc:docMk/>
            <pc:sldMk cId="1896518203" sldId="368"/>
            <ac:spMk id="78" creationId="{DD229C84-11E6-45A5-A580-E91A936AE3D0}"/>
          </ac:spMkLst>
        </pc:spChg>
        <pc:spChg chg="add mod">
          <ac:chgData name="Paula Vázquez-Valero" userId="3a0e46d7-2099-40af-a155-aa45b68bfff3" providerId="ADAL" clId="{305D1FE0-1557-4CFB-9773-C8CCBB70F67B}" dt="2023-02-10T13:19:51.325" v="896" actId="20577"/>
          <ac:spMkLst>
            <pc:docMk/>
            <pc:sldMk cId="1896518203" sldId="368"/>
            <ac:spMk id="79" creationId="{5BD1C518-AA10-4797-B48A-7788C2857D7C}"/>
          </ac:spMkLst>
        </pc:spChg>
        <pc:spChg chg="add mod">
          <ac:chgData name="Paula Vázquez-Valero" userId="3a0e46d7-2099-40af-a155-aa45b68bfff3" providerId="ADAL" clId="{305D1FE0-1557-4CFB-9773-C8CCBB70F67B}" dt="2023-02-10T13:19:58.339" v="906" actId="14100"/>
          <ac:spMkLst>
            <pc:docMk/>
            <pc:sldMk cId="1896518203" sldId="368"/>
            <ac:spMk id="80" creationId="{7ED38706-49D6-4B93-BA0D-31E16A392256}"/>
          </ac:spMkLst>
        </pc:spChg>
        <pc:spChg chg="add mod">
          <ac:chgData name="Paula Vázquez-Valero" userId="3a0e46d7-2099-40af-a155-aa45b68bfff3" providerId="ADAL" clId="{305D1FE0-1557-4CFB-9773-C8CCBB70F67B}" dt="2023-02-10T13:20:00.991" v="912" actId="20577"/>
          <ac:spMkLst>
            <pc:docMk/>
            <pc:sldMk cId="1896518203" sldId="368"/>
            <ac:spMk id="81" creationId="{4BFDA56D-8190-4136-BB35-1F212D97755B}"/>
          </ac:spMkLst>
        </pc:spChg>
        <pc:graphicFrameChg chg="mod ord modGraphic">
          <ac:chgData name="Paula Vázquez-Valero" userId="3a0e46d7-2099-40af-a155-aa45b68bfff3" providerId="ADAL" clId="{305D1FE0-1557-4CFB-9773-C8CCBB70F67B}" dt="2023-02-10T13:18:13.211" v="771" actId="255"/>
          <ac:graphicFrameMkLst>
            <pc:docMk/>
            <pc:sldMk cId="1896518203" sldId="368"/>
            <ac:graphicFrameMk id="72" creationId="{01CDDC8D-F56F-46FB-A324-83F96C7BFAE3}"/>
          </ac:graphicFrameMkLst>
        </pc:graphicFrameChg>
        <pc:picChg chg="mod">
          <ac:chgData name="Paula Vázquez-Valero" userId="3a0e46d7-2099-40af-a155-aa45b68bfff3" providerId="ADAL" clId="{305D1FE0-1557-4CFB-9773-C8CCBB70F67B}" dt="2023-02-10T13:18:19.600" v="772" actId="1076"/>
          <ac:picMkLst>
            <pc:docMk/>
            <pc:sldMk cId="1896518203" sldId="368"/>
            <ac:picMk id="48" creationId="{B070BFBF-C0D7-4544-B1A5-738A7F62B055}"/>
          </ac:picMkLst>
        </pc:picChg>
        <pc:picChg chg="mod">
          <ac:chgData name="Paula Vázquez-Valero" userId="3a0e46d7-2099-40af-a155-aa45b68bfff3" providerId="ADAL" clId="{305D1FE0-1557-4CFB-9773-C8CCBB70F67B}" dt="2023-02-10T13:15:38.080" v="556" actId="1076"/>
          <ac:picMkLst>
            <pc:docMk/>
            <pc:sldMk cId="1896518203" sldId="368"/>
            <ac:picMk id="49" creationId="{F74B2C4A-DB35-4CF3-8412-5DDCCFF8BBFB}"/>
          </ac:picMkLst>
        </pc:picChg>
        <pc:picChg chg="mod">
          <ac:chgData name="Paula Vázquez-Valero" userId="3a0e46d7-2099-40af-a155-aa45b68bfff3" providerId="ADAL" clId="{305D1FE0-1557-4CFB-9773-C8CCBB70F67B}" dt="2023-02-10T13:15:38.080" v="556" actId="1076"/>
          <ac:picMkLst>
            <pc:docMk/>
            <pc:sldMk cId="1896518203" sldId="368"/>
            <ac:picMk id="50" creationId="{072254BB-0884-4DE0-ADA9-8C28176A8EC0}"/>
          </ac:picMkLst>
        </pc:picChg>
      </pc:sldChg>
      <pc:sldChg chg="del">
        <pc:chgData name="Paula Vázquez-Valero" userId="3a0e46d7-2099-40af-a155-aa45b68bfff3" providerId="ADAL" clId="{305D1FE0-1557-4CFB-9773-C8CCBB70F67B}" dt="2023-02-10T14:30:04.806" v="1581" actId="47"/>
        <pc:sldMkLst>
          <pc:docMk/>
          <pc:sldMk cId="1385735860" sldId="374"/>
        </pc:sldMkLst>
      </pc:sldChg>
      <pc:sldChg chg="del">
        <pc:chgData name="Paula Vázquez-Valero" userId="3a0e46d7-2099-40af-a155-aa45b68bfff3" providerId="ADAL" clId="{305D1FE0-1557-4CFB-9773-C8CCBB70F67B}" dt="2023-02-10T13:33:53.007" v="1014" actId="47"/>
        <pc:sldMkLst>
          <pc:docMk/>
          <pc:sldMk cId="4047947952" sldId="490"/>
        </pc:sldMkLst>
      </pc:sldChg>
      <pc:sldChg chg="add del">
        <pc:chgData name="Paula Vázquez-Valero" userId="3a0e46d7-2099-40af-a155-aa45b68bfff3" providerId="ADAL" clId="{305D1FE0-1557-4CFB-9773-C8CCBB70F67B}" dt="2023-02-10T13:34:09.109" v="1018" actId="47"/>
        <pc:sldMkLst>
          <pc:docMk/>
          <pc:sldMk cId="1681300776" sldId="567"/>
        </pc:sldMkLst>
      </pc:sldChg>
      <pc:sldChg chg="addSp delSp modSp mod delAnim modAnim modNotesTx">
        <pc:chgData name="Paula Vázquez-Valero" userId="3a0e46d7-2099-40af-a155-aa45b68bfff3" providerId="ADAL" clId="{305D1FE0-1557-4CFB-9773-C8CCBB70F67B}" dt="2023-02-10T13:30:08.846" v="960" actId="20577"/>
        <pc:sldMkLst>
          <pc:docMk/>
          <pc:sldMk cId="634767397" sldId="625"/>
        </pc:sldMkLst>
        <pc:spChg chg="mod">
          <ac:chgData name="Paula Vázquez-Valero" userId="3a0e46d7-2099-40af-a155-aa45b68bfff3" providerId="ADAL" clId="{305D1FE0-1557-4CFB-9773-C8CCBB70F67B}" dt="2023-02-10T13:26:33.675" v="913" actId="207"/>
          <ac:spMkLst>
            <pc:docMk/>
            <pc:sldMk cId="634767397" sldId="625"/>
            <ac:spMk id="2" creationId="{D974A6DC-187E-4C4A-92B8-4D8EDD2BB1DF}"/>
          </ac:spMkLst>
        </pc:spChg>
        <pc:picChg chg="del">
          <ac:chgData name="Paula Vázquez-Valero" userId="3a0e46d7-2099-40af-a155-aa45b68bfff3" providerId="ADAL" clId="{305D1FE0-1557-4CFB-9773-C8CCBB70F67B}" dt="2023-02-10T13:28:19.630" v="914" actId="478"/>
          <ac:picMkLst>
            <pc:docMk/>
            <pc:sldMk cId="634767397" sldId="625"/>
            <ac:picMk id="31" creationId="{8B8DA48B-B6EB-4AA9-8AC4-002E01EC0CD6}"/>
          </ac:picMkLst>
        </pc:picChg>
        <pc:picChg chg="add mod ord">
          <ac:chgData name="Paula Vázquez-Valero" userId="3a0e46d7-2099-40af-a155-aa45b68bfff3" providerId="ADAL" clId="{305D1FE0-1557-4CFB-9773-C8CCBB70F67B}" dt="2023-02-10T13:28:39.276" v="927" actId="1036"/>
          <ac:picMkLst>
            <pc:docMk/>
            <pc:sldMk cId="634767397" sldId="625"/>
            <ac:picMk id="34" creationId="{82400EB0-17D9-445A-844F-090F769F3F8C}"/>
          </ac:picMkLst>
        </pc:picChg>
        <pc:picChg chg="add del mod">
          <ac:chgData name="Paula Vázquez-Valero" userId="3a0e46d7-2099-40af-a155-aa45b68bfff3" providerId="ADAL" clId="{305D1FE0-1557-4CFB-9773-C8CCBB70F67B}" dt="2023-02-10T13:29:23.414" v="933" actId="478"/>
          <ac:picMkLst>
            <pc:docMk/>
            <pc:sldMk cId="634767397" sldId="625"/>
            <ac:picMk id="36" creationId="{3738782C-3528-4476-8F0B-C7CA4F27BF0A}"/>
          </ac:picMkLst>
        </pc:picChg>
        <pc:picChg chg="add mod ord">
          <ac:chgData name="Paula Vázquez-Valero" userId="3a0e46d7-2099-40af-a155-aa45b68bfff3" providerId="ADAL" clId="{305D1FE0-1557-4CFB-9773-C8CCBB70F67B}" dt="2023-02-10T13:29:30.602" v="936" actId="167"/>
          <ac:picMkLst>
            <pc:docMk/>
            <pc:sldMk cId="634767397" sldId="625"/>
            <ac:picMk id="37" creationId="{7A1C2F08-B202-4204-B95D-009B09DA4EAE}"/>
          </ac:picMkLst>
        </pc:picChg>
        <pc:picChg chg="add mod ord">
          <ac:chgData name="Paula Vázquez-Valero" userId="3a0e46d7-2099-40af-a155-aa45b68bfff3" providerId="ADAL" clId="{305D1FE0-1557-4CFB-9773-C8CCBB70F67B}" dt="2023-02-10T13:29:36.026" v="939" actId="167"/>
          <ac:picMkLst>
            <pc:docMk/>
            <pc:sldMk cId="634767397" sldId="625"/>
            <ac:picMk id="38" creationId="{4B7277E6-EC5D-49FE-B6BA-1C9EBA1E7F54}"/>
          </ac:picMkLst>
        </pc:picChg>
        <pc:picChg chg="del">
          <ac:chgData name="Paula Vázquez-Valero" userId="3a0e46d7-2099-40af-a155-aa45b68bfff3" providerId="ADAL" clId="{305D1FE0-1557-4CFB-9773-C8CCBB70F67B}" dt="2023-02-10T13:28:19.630" v="914" actId="478"/>
          <ac:picMkLst>
            <pc:docMk/>
            <pc:sldMk cId="634767397" sldId="625"/>
            <ac:picMk id="46" creationId="{0A0A4869-FB63-4092-A043-D7D9E16EC1F8}"/>
          </ac:picMkLst>
        </pc:picChg>
        <pc:picChg chg="del">
          <ac:chgData name="Paula Vázquez-Valero" userId="3a0e46d7-2099-40af-a155-aa45b68bfff3" providerId="ADAL" clId="{305D1FE0-1557-4CFB-9773-C8CCBB70F67B}" dt="2023-02-10T13:29:18.064" v="931" actId="478"/>
          <ac:picMkLst>
            <pc:docMk/>
            <pc:sldMk cId="634767397" sldId="625"/>
            <ac:picMk id="49" creationId="{AE519807-82A9-4138-AF62-78A9936449B4}"/>
          </ac:picMkLst>
        </pc:picChg>
        <pc:picChg chg="del">
          <ac:chgData name="Paula Vázquez-Valero" userId="3a0e46d7-2099-40af-a155-aa45b68bfff3" providerId="ADAL" clId="{305D1FE0-1557-4CFB-9773-C8CCBB70F67B}" dt="2023-02-10T13:29:18.064" v="931" actId="478"/>
          <ac:picMkLst>
            <pc:docMk/>
            <pc:sldMk cId="634767397" sldId="625"/>
            <ac:picMk id="51" creationId="{48935007-97EE-49B0-93D4-B3B15157040E}"/>
          </ac:picMkLst>
        </pc:picChg>
      </pc:sldChg>
      <pc:sldChg chg="del">
        <pc:chgData name="Paula Vázquez-Valero" userId="3a0e46d7-2099-40af-a155-aa45b68bfff3" providerId="ADAL" clId="{305D1FE0-1557-4CFB-9773-C8CCBB70F67B}" dt="2023-02-10T13:34:05.919" v="1016" actId="47"/>
        <pc:sldMkLst>
          <pc:docMk/>
          <pc:sldMk cId="544109316" sldId="797"/>
        </pc:sldMkLst>
      </pc:sldChg>
      <pc:sldChg chg="del">
        <pc:chgData name="Paula Vázquez-Valero" userId="3a0e46d7-2099-40af-a155-aa45b68bfff3" providerId="ADAL" clId="{305D1FE0-1557-4CFB-9773-C8CCBB70F67B}" dt="2023-02-10T13:34:05.919" v="1016" actId="47"/>
        <pc:sldMkLst>
          <pc:docMk/>
          <pc:sldMk cId="2773613610" sldId="798"/>
        </pc:sldMkLst>
      </pc:sldChg>
      <pc:sldChg chg="del">
        <pc:chgData name="Paula Vázquez-Valero" userId="3a0e46d7-2099-40af-a155-aa45b68bfff3" providerId="ADAL" clId="{305D1FE0-1557-4CFB-9773-C8CCBB70F67B}" dt="2023-02-10T13:34:05.919" v="1016" actId="47"/>
        <pc:sldMkLst>
          <pc:docMk/>
          <pc:sldMk cId="2004381950" sldId="799"/>
        </pc:sldMkLst>
      </pc:sldChg>
      <pc:sldChg chg="del">
        <pc:chgData name="Paula Vázquez-Valero" userId="3a0e46d7-2099-40af-a155-aa45b68bfff3" providerId="ADAL" clId="{305D1FE0-1557-4CFB-9773-C8CCBB70F67B}" dt="2023-02-10T13:34:05.919" v="1016" actId="47"/>
        <pc:sldMkLst>
          <pc:docMk/>
          <pc:sldMk cId="3849743885" sldId="800"/>
        </pc:sldMkLst>
      </pc:sldChg>
      <pc:sldChg chg="del">
        <pc:chgData name="Paula Vázquez-Valero" userId="3a0e46d7-2099-40af-a155-aa45b68bfff3" providerId="ADAL" clId="{305D1FE0-1557-4CFB-9773-C8CCBB70F67B}" dt="2023-02-10T13:34:05.919" v="1016" actId="47"/>
        <pc:sldMkLst>
          <pc:docMk/>
          <pc:sldMk cId="888780907" sldId="801"/>
        </pc:sldMkLst>
      </pc:sldChg>
      <pc:sldChg chg="del">
        <pc:chgData name="Paula Vázquez-Valero" userId="3a0e46d7-2099-40af-a155-aa45b68bfff3" providerId="ADAL" clId="{305D1FE0-1557-4CFB-9773-C8CCBB70F67B}" dt="2023-02-10T13:34:05.919" v="1016" actId="47"/>
        <pc:sldMkLst>
          <pc:docMk/>
          <pc:sldMk cId="1984585698" sldId="802"/>
        </pc:sldMkLst>
      </pc:sldChg>
      <pc:sldChg chg="addSp delSp modSp mod modAnim modNotesTx">
        <pc:chgData name="Paula Vázquez-Valero" userId="3a0e46d7-2099-40af-a155-aa45b68bfff3" providerId="ADAL" clId="{305D1FE0-1557-4CFB-9773-C8CCBB70F67B}" dt="2023-02-10T16:01:18.099" v="4188" actId="1076"/>
        <pc:sldMkLst>
          <pc:docMk/>
          <pc:sldMk cId="0" sldId="812"/>
        </pc:sldMkLst>
        <pc:picChg chg="add mod">
          <ac:chgData name="Paula Vázquez-Valero" userId="3a0e46d7-2099-40af-a155-aa45b68bfff3" providerId="ADAL" clId="{305D1FE0-1557-4CFB-9773-C8CCBB70F67B}" dt="2023-02-10T16:01:15.632" v="4187" actId="1076"/>
          <ac:picMkLst>
            <pc:docMk/>
            <pc:sldMk cId="0" sldId="812"/>
            <ac:picMk id="4" creationId="{21C25260-D88F-4E41-8EC1-832A815324D5}"/>
          </ac:picMkLst>
        </pc:picChg>
        <pc:picChg chg="del">
          <ac:chgData name="Paula Vázquez-Valero" userId="3a0e46d7-2099-40af-a155-aa45b68bfff3" providerId="ADAL" clId="{305D1FE0-1557-4CFB-9773-C8CCBB70F67B}" dt="2023-02-10T16:00:04.450" v="4181" actId="478"/>
          <ac:picMkLst>
            <pc:docMk/>
            <pc:sldMk cId="0" sldId="812"/>
            <ac:picMk id="11" creationId="{26BA8FE0-D5B2-5463-7549-CE440E6ACCDA}"/>
          </ac:picMkLst>
        </pc:picChg>
        <pc:picChg chg="del">
          <ac:chgData name="Paula Vázquez-Valero" userId="3a0e46d7-2099-40af-a155-aa45b68bfff3" providerId="ADAL" clId="{305D1FE0-1557-4CFB-9773-C8CCBB70F67B}" dt="2023-02-10T15:57:50.013" v="4173" actId="478"/>
          <ac:picMkLst>
            <pc:docMk/>
            <pc:sldMk cId="0" sldId="812"/>
            <ac:picMk id="12" creationId="{3E7D0C9D-B640-9C28-E5A4-C0C26B1F1379}"/>
          </ac:picMkLst>
        </pc:picChg>
        <pc:picChg chg="add mod">
          <ac:chgData name="Paula Vázquez-Valero" userId="3a0e46d7-2099-40af-a155-aa45b68bfff3" providerId="ADAL" clId="{305D1FE0-1557-4CFB-9773-C8CCBB70F67B}" dt="2023-02-10T16:01:18.099" v="4188" actId="1076"/>
          <ac:picMkLst>
            <pc:docMk/>
            <pc:sldMk cId="0" sldId="812"/>
            <ac:picMk id="13" creationId="{539EA5F4-9242-4AC3-AE35-B6F519864B5E}"/>
          </ac:picMkLst>
        </pc:picChg>
        <pc:picChg chg="del">
          <ac:chgData name="Paula Vázquez-Valero" userId="3a0e46d7-2099-40af-a155-aa45b68bfff3" providerId="ADAL" clId="{305D1FE0-1557-4CFB-9773-C8CCBB70F67B}" dt="2023-02-10T16:00:04.450" v="4181" actId="478"/>
          <ac:picMkLst>
            <pc:docMk/>
            <pc:sldMk cId="0" sldId="812"/>
            <ac:picMk id="14" creationId="{6D7A8CBF-50AF-A409-EE2A-82C8D5788B4E}"/>
          </ac:picMkLst>
        </pc:picChg>
        <pc:picChg chg="add mod">
          <ac:chgData name="Paula Vázquez-Valero" userId="3a0e46d7-2099-40af-a155-aa45b68bfff3" providerId="ADAL" clId="{305D1FE0-1557-4CFB-9773-C8CCBB70F67B}" dt="2023-02-10T16:00:14.373" v="4182"/>
          <ac:picMkLst>
            <pc:docMk/>
            <pc:sldMk cId="0" sldId="812"/>
            <ac:picMk id="15" creationId="{F52F5F3E-CFAF-41F7-8C2A-63AF27A1C7C1}"/>
          </ac:picMkLst>
        </pc:picChg>
        <pc:picChg chg="add mod">
          <ac:chgData name="Paula Vázquez-Valero" userId="3a0e46d7-2099-40af-a155-aa45b68bfff3" providerId="ADAL" clId="{305D1FE0-1557-4CFB-9773-C8CCBB70F67B}" dt="2023-02-10T16:00:14.373" v="4182"/>
          <ac:picMkLst>
            <pc:docMk/>
            <pc:sldMk cId="0" sldId="812"/>
            <ac:picMk id="16" creationId="{D51ED1A0-C7E4-4795-9183-464CE04F03F4}"/>
          </ac:picMkLst>
        </pc:picChg>
        <pc:picChg chg="add mod">
          <ac:chgData name="Paula Vázquez-Valero" userId="3a0e46d7-2099-40af-a155-aa45b68bfff3" providerId="ADAL" clId="{305D1FE0-1557-4CFB-9773-C8CCBB70F67B}" dt="2023-02-10T16:00:14.373" v="4182"/>
          <ac:picMkLst>
            <pc:docMk/>
            <pc:sldMk cId="0" sldId="812"/>
            <ac:picMk id="17" creationId="{63948F79-D1F6-4AD6-9027-D14254593026}"/>
          </ac:picMkLst>
        </pc:picChg>
        <pc:picChg chg="add mod">
          <ac:chgData name="Paula Vázquez-Valero" userId="3a0e46d7-2099-40af-a155-aa45b68bfff3" providerId="ADAL" clId="{305D1FE0-1557-4CFB-9773-C8CCBB70F67B}" dt="2023-02-10T16:00:14.373" v="4182"/>
          <ac:picMkLst>
            <pc:docMk/>
            <pc:sldMk cId="0" sldId="812"/>
            <ac:picMk id="18" creationId="{44F3025E-5087-4C87-8E40-5FE853F98346}"/>
          </ac:picMkLst>
        </pc:picChg>
        <pc:picChg chg="del">
          <ac:chgData name="Paula Vázquez-Valero" userId="3a0e46d7-2099-40af-a155-aa45b68bfff3" providerId="ADAL" clId="{305D1FE0-1557-4CFB-9773-C8CCBB70F67B}" dt="2023-02-10T12:43:09.289" v="0" actId="478"/>
          <ac:picMkLst>
            <pc:docMk/>
            <pc:sldMk cId="0" sldId="812"/>
            <ac:picMk id="3074" creationId="{C23A42CE-9052-4B16-1BF2-C1081713DA33}"/>
          </ac:picMkLst>
        </pc:picChg>
      </pc:sldChg>
      <pc:sldChg chg="del">
        <pc:chgData name="Paula Vázquez-Valero" userId="3a0e46d7-2099-40af-a155-aa45b68bfff3" providerId="ADAL" clId="{305D1FE0-1557-4CFB-9773-C8CCBB70F67B}" dt="2023-02-10T13:33:54.001" v="1015" actId="47"/>
        <pc:sldMkLst>
          <pc:docMk/>
          <pc:sldMk cId="3423249605" sldId="830"/>
        </pc:sldMkLst>
      </pc:sldChg>
      <pc:sldChg chg="del">
        <pc:chgData name="Paula Vázquez-Valero" userId="3a0e46d7-2099-40af-a155-aa45b68bfff3" providerId="ADAL" clId="{305D1FE0-1557-4CFB-9773-C8CCBB70F67B}" dt="2023-02-10T13:34:05.919" v="1016" actId="47"/>
        <pc:sldMkLst>
          <pc:docMk/>
          <pc:sldMk cId="2814650657" sldId="832"/>
        </pc:sldMkLst>
      </pc:sldChg>
      <pc:sldChg chg="del">
        <pc:chgData name="Paula Vázquez-Valero" userId="3a0e46d7-2099-40af-a155-aa45b68bfff3" providerId="ADAL" clId="{305D1FE0-1557-4CFB-9773-C8CCBB70F67B}" dt="2023-02-10T13:33:48.524" v="1011" actId="47"/>
        <pc:sldMkLst>
          <pc:docMk/>
          <pc:sldMk cId="0" sldId="834"/>
        </pc:sldMkLst>
      </pc:sldChg>
      <pc:sldChg chg="del">
        <pc:chgData name="Paula Vázquez-Valero" userId="3a0e46d7-2099-40af-a155-aa45b68bfff3" providerId="ADAL" clId="{305D1FE0-1557-4CFB-9773-C8CCBB70F67B}" dt="2023-02-10T13:34:05.919" v="1016" actId="47"/>
        <pc:sldMkLst>
          <pc:docMk/>
          <pc:sldMk cId="2211734089" sldId="835"/>
        </pc:sldMkLst>
      </pc:sldChg>
      <pc:sldChg chg="del">
        <pc:chgData name="Paula Vázquez-Valero" userId="3a0e46d7-2099-40af-a155-aa45b68bfff3" providerId="ADAL" clId="{305D1FE0-1557-4CFB-9773-C8CCBB70F67B}" dt="2023-02-10T15:21:26.738" v="2642" actId="47"/>
        <pc:sldMkLst>
          <pc:docMk/>
          <pc:sldMk cId="3436074736" sldId="837"/>
        </pc:sldMkLst>
      </pc:sldChg>
      <pc:sldChg chg="del">
        <pc:chgData name="Paula Vázquez-Valero" userId="3a0e46d7-2099-40af-a155-aa45b68bfff3" providerId="ADAL" clId="{305D1FE0-1557-4CFB-9773-C8CCBB70F67B}" dt="2023-02-10T13:33:49.705" v="1012" actId="47"/>
        <pc:sldMkLst>
          <pc:docMk/>
          <pc:sldMk cId="3602035953" sldId="846"/>
        </pc:sldMkLst>
      </pc:sldChg>
      <pc:sldChg chg="modSp mod ord modNotesTx">
        <pc:chgData name="Paula Vázquez-Valero" userId="3a0e46d7-2099-40af-a155-aa45b68bfff3" providerId="ADAL" clId="{305D1FE0-1557-4CFB-9773-C8CCBB70F67B}" dt="2023-02-10T13:37:11.337" v="1059" actId="20577"/>
        <pc:sldMkLst>
          <pc:docMk/>
          <pc:sldMk cId="596162885" sldId="847"/>
        </pc:sldMkLst>
        <pc:spChg chg="mod">
          <ac:chgData name="Paula Vázquez-Valero" userId="3a0e46d7-2099-40af-a155-aa45b68bfff3" providerId="ADAL" clId="{305D1FE0-1557-4CFB-9773-C8CCBB70F67B}" dt="2023-02-10T13:36:42.480" v="1055" actId="20577"/>
          <ac:spMkLst>
            <pc:docMk/>
            <pc:sldMk cId="596162885" sldId="847"/>
            <ac:spMk id="2" creationId="{9E5D7D67-0354-4144-9687-63666CDEA2E4}"/>
          </ac:spMkLst>
        </pc:spChg>
        <pc:graphicFrameChg chg="mod modGraphic">
          <ac:chgData name="Paula Vázquez-Valero" userId="3a0e46d7-2099-40af-a155-aa45b68bfff3" providerId="ADAL" clId="{305D1FE0-1557-4CFB-9773-C8CCBB70F67B}" dt="2023-02-10T13:37:00.609" v="1058" actId="207"/>
          <ac:graphicFrameMkLst>
            <pc:docMk/>
            <pc:sldMk cId="596162885" sldId="847"/>
            <ac:graphicFrameMk id="15" creationId="{4DB7913D-724A-4B00-BB96-ADDC7286CFA1}"/>
          </ac:graphicFrameMkLst>
        </pc:graphicFrameChg>
      </pc:sldChg>
      <pc:sldChg chg="modSp mod">
        <pc:chgData name="Paula Vázquez-Valero" userId="3a0e46d7-2099-40af-a155-aa45b68bfff3" providerId="ADAL" clId="{305D1FE0-1557-4CFB-9773-C8CCBB70F67B}" dt="2023-02-10T13:36:34.148" v="1047" actId="20577"/>
        <pc:sldMkLst>
          <pc:docMk/>
          <pc:sldMk cId="36561788" sldId="848"/>
        </pc:sldMkLst>
        <pc:spChg chg="mod">
          <ac:chgData name="Paula Vázquez-Valero" userId="3a0e46d7-2099-40af-a155-aa45b68bfff3" providerId="ADAL" clId="{305D1FE0-1557-4CFB-9773-C8CCBB70F67B}" dt="2023-02-10T13:36:34.148" v="1047" actId="20577"/>
          <ac:spMkLst>
            <pc:docMk/>
            <pc:sldMk cId="36561788" sldId="848"/>
            <ac:spMk id="2" creationId="{9E5D7D67-0354-4144-9687-63666CDEA2E4}"/>
          </ac:spMkLst>
        </pc:spChg>
        <pc:graphicFrameChg chg="mod modGraphic">
          <ac:chgData name="Paula Vázquez-Valero" userId="3a0e46d7-2099-40af-a155-aa45b68bfff3" providerId="ADAL" clId="{305D1FE0-1557-4CFB-9773-C8CCBB70F67B}" dt="2023-02-10T13:34:44.662" v="1024" actId="255"/>
          <ac:graphicFrameMkLst>
            <pc:docMk/>
            <pc:sldMk cId="36561788" sldId="848"/>
            <ac:graphicFrameMk id="15" creationId="{4DB7913D-724A-4B00-BB96-ADDC7286CFA1}"/>
          </ac:graphicFrameMkLst>
        </pc:graphicFrameChg>
      </pc:sldChg>
      <pc:sldChg chg="addSp delSp modSp add del mod ord delAnim">
        <pc:chgData name="Paula Vázquez-Valero" userId="3a0e46d7-2099-40af-a155-aa45b68bfff3" providerId="ADAL" clId="{305D1FE0-1557-4CFB-9773-C8CCBB70F67B}" dt="2023-02-10T14:34:34.706" v="1641" actId="47"/>
        <pc:sldMkLst>
          <pc:docMk/>
          <pc:sldMk cId="1173975480" sldId="925"/>
        </pc:sldMkLst>
        <pc:spChg chg="del">
          <ac:chgData name="Paula Vázquez-Valero" userId="3a0e46d7-2099-40af-a155-aa45b68bfff3" providerId="ADAL" clId="{305D1FE0-1557-4CFB-9773-C8CCBB70F67B}" dt="2023-02-10T14:33:54.156" v="1594" actId="21"/>
          <ac:spMkLst>
            <pc:docMk/>
            <pc:sldMk cId="1173975480" sldId="925"/>
            <ac:spMk id="2" creationId="{39D04D7D-9677-4366-B0D2-1EE33B7FE861}"/>
          </ac:spMkLst>
        </pc:spChg>
        <pc:spChg chg="del">
          <ac:chgData name="Paula Vázquez-Valero" userId="3a0e46d7-2099-40af-a155-aa45b68bfff3" providerId="ADAL" clId="{305D1FE0-1557-4CFB-9773-C8CCBB70F67B}" dt="2023-02-10T14:33:25.166" v="1588" actId="478"/>
          <ac:spMkLst>
            <pc:docMk/>
            <pc:sldMk cId="1173975480" sldId="925"/>
            <ac:spMk id="4" creationId="{20B91DD5-B0F0-58AD-A328-3F6FD4350E9F}"/>
          </ac:spMkLst>
        </pc:spChg>
        <pc:spChg chg="add mod">
          <ac:chgData name="Paula Vázquez-Valero" userId="3a0e46d7-2099-40af-a155-aa45b68bfff3" providerId="ADAL" clId="{305D1FE0-1557-4CFB-9773-C8CCBB70F67B}" dt="2023-02-10T14:33:54.156" v="1594" actId="21"/>
          <ac:spMkLst>
            <pc:docMk/>
            <pc:sldMk cId="1173975480" sldId="925"/>
            <ac:spMk id="6" creationId="{B87CA57A-AE0C-413D-83AE-D5E80BD1160E}"/>
          </ac:spMkLst>
        </pc:spChg>
        <pc:spChg chg="del">
          <ac:chgData name="Paula Vázquez-Valero" userId="3a0e46d7-2099-40af-a155-aa45b68bfff3" providerId="ADAL" clId="{305D1FE0-1557-4CFB-9773-C8CCBB70F67B}" dt="2023-02-10T14:34:29.535" v="1639" actId="21"/>
          <ac:spMkLst>
            <pc:docMk/>
            <pc:sldMk cId="1173975480" sldId="925"/>
            <ac:spMk id="35" creationId="{807B2521-380C-4B5F-9E82-6C5D438B96AF}"/>
          </ac:spMkLst>
        </pc:spChg>
        <pc:spChg chg="del">
          <ac:chgData name="Paula Vázquez-Valero" userId="3a0e46d7-2099-40af-a155-aa45b68bfff3" providerId="ADAL" clId="{305D1FE0-1557-4CFB-9773-C8CCBB70F67B}" dt="2023-02-10T14:34:29.535" v="1639" actId="21"/>
          <ac:spMkLst>
            <pc:docMk/>
            <pc:sldMk cId="1173975480" sldId="925"/>
            <ac:spMk id="44" creationId="{7A53C814-96C1-43A7-80EE-8DF1062FB863}"/>
          </ac:spMkLst>
        </pc:spChg>
        <pc:spChg chg="del">
          <ac:chgData name="Paula Vázquez-Valero" userId="3a0e46d7-2099-40af-a155-aa45b68bfff3" providerId="ADAL" clId="{305D1FE0-1557-4CFB-9773-C8CCBB70F67B}" dt="2023-02-10T14:34:29.535" v="1639" actId="21"/>
          <ac:spMkLst>
            <pc:docMk/>
            <pc:sldMk cId="1173975480" sldId="925"/>
            <ac:spMk id="45" creationId="{57DEB5B8-E711-43FC-8298-DF9A79DE4C60}"/>
          </ac:spMkLst>
        </pc:spChg>
        <pc:spChg chg="del">
          <ac:chgData name="Paula Vázquez-Valero" userId="3a0e46d7-2099-40af-a155-aa45b68bfff3" providerId="ADAL" clId="{305D1FE0-1557-4CFB-9773-C8CCBB70F67B}" dt="2023-02-10T14:34:29.535" v="1639" actId="21"/>
          <ac:spMkLst>
            <pc:docMk/>
            <pc:sldMk cId="1173975480" sldId="925"/>
            <ac:spMk id="56" creationId="{024C4DCE-71B3-4D95-AF07-516963411082}"/>
          </ac:spMkLst>
        </pc:spChg>
        <pc:spChg chg="del">
          <ac:chgData name="Paula Vázquez-Valero" userId="3a0e46d7-2099-40af-a155-aa45b68bfff3" providerId="ADAL" clId="{305D1FE0-1557-4CFB-9773-C8CCBB70F67B}" dt="2023-02-10T14:34:29.535" v="1639" actId="21"/>
          <ac:spMkLst>
            <pc:docMk/>
            <pc:sldMk cId="1173975480" sldId="925"/>
            <ac:spMk id="57" creationId="{E1642680-3AB7-443B-AA40-991CB79F7B96}"/>
          </ac:spMkLst>
        </pc:spChg>
        <pc:spChg chg="del">
          <ac:chgData name="Paula Vázquez-Valero" userId="3a0e46d7-2099-40af-a155-aa45b68bfff3" providerId="ADAL" clId="{305D1FE0-1557-4CFB-9773-C8CCBB70F67B}" dt="2023-02-10T14:34:29.535" v="1639" actId="21"/>
          <ac:spMkLst>
            <pc:docMk/>
            <pc:sldMk cId="1173975480" sldId="925"/>
            <ac:spMk id="58" creationId="{4913F130-3703-4BC4-A636-E96BF1A0460F}"/>
          </ac:spMkLst>
        </pc:spChg>
        <pc:spChg chg="del">
          <ac:chgData name="Paula Vázquez-Valero" userId="3a0e46d7-2099-40af-a155-aa45b68bfff3" providerId="ADAL" clId="{305D1FE0-1557-4CFB-9773-C8CCBB70F67B}" dt="2023-02-10T14:34:29.535" v="1639" actId="21"/>
          <ac:spMkLst>
            <pc:docMk/>
            <pc:sldMk cId="1173975480" sldId="925"/>
            <ac:spMk id="59" creationId="{E9C51462-2315-4702-8DA1-354E5D158B70}"/>
          </ac:spMkLst>
        </pc:spChg>
        <pc:spChg chg="del">
          <ac:chgData name="Paula Vázquez-Valero" userId="3a0e46d7-2099-40af-a155-aa45b68bfff3" providerId="ADAL" clId="{305D1FE0-1557-4CFB-9773-C8CCBB70F67B}" dt="2023-02-10T14:34:29.535" v="1639" actId="21"/>
          <ac:spMkLst>
            <pc:docMk/>
            <pc:sldMk cId="1173975480" sldId="925"/>
            <ac:spMk id="60" creationId="{AF28C1EB-0DD3-4E3B-B6C6-654BD630A99F}"/>
          </ac:spMkLst>
        </pc:spChg>
        <pc:spChg chg="del">
          <ac:chgData name="Paula Vázquez-Valero" userId="3a0e46d7-2099-40af-a155-aa45b68bfff3" providerId="ADAL" clId="{305D1FE0-1557-4CFB-9773-C8CCBB70F67B}" dt="2023-02-10T14:34:29.535" v="1639" actId="21"/>
          <ac:spMkLst>
            <pc:docMk/>
            <pc:sldMk cId="1173975480" sldId="925"/>
            <ac:spMk id="65" creationId="{13737E53-4ECE-4FCE-B128-0248FE88FD94}"/>
          </ac:spMkLst>
        </pc:spChg>
        <pc:spChg chg="del">
          <ac:chgData name="Paula Vázquez-Valero" userId="3a0e46d7-2099-40af-a155-aa45b68bfff3" providerId="ADAL" clId="{305D1FE0-1557-4CFB-9773-C8CCBB70F67B}" dt="2023-02-10T14:34:29.535" v="1639" actId="21"/>
          <ac:spMkLst>
            <pc:docMk/>
            <pc:sldMk cId="1173975480" sldId="925"/>
            <ac:spMk id="66" creationId="{2484B9B1-64C9-48B8-8A8D-1D12D05E9509}"/>
          </ac:spMkLst>
        </pc:spChg>
        <pc:spChg chg="del">
          <ac:chgData name="Paula Vázquez-Valero" userId="3a0e46d7-2099-40af-a155-aa45b68bfff3" providerId="ADAL" clId="{305D1FE0-1557-4CFB-9773-C8CCBB70F67B}" dt="2023-02-10T14:34:29.535" v="1639" actId="21"/>
          <ac:spMkLst>
            <pc:docMk/>
            <pc:sldMk cId="1173975480" sldId="925"/>
            <ac:spMk id="67" creationId="{6C6D77DF-C8EC-4676-AB4B-1A76ED1EA42E}"/>
          </ac:spMkLst>
        </pc:spChg>
        <pc:spChg chg="del">
          <ac:chgData name="Paula Vázquez-Valero" userId="3a0e46d7-2099-40af-a155-aa45b68bfff3" providerId="ADAL" clId="{305D1FE0-1557-4CFB-9773-C8CCBB70F67B}" dt="2023-02-10T14:34:29.535" v="1639" actId="21"/>
          <ac:spMkLst>
            <pc:docMk/>
            <pc:sldMk cId="1173975480" sldId="925"/>
            <ac:spMk id="69" creationId="{5290BE51-A58B-49CC-BDA5-70387C0B9E54}"/>
          </ac:spMkLst>
        </pc:spChg>
        <pc:spChg chg="del">
          <ac:chgData name="Paula Vázquez-Valero" userId="3a0e46d7-2099-40af-a155-aa45b68bfff3" providerId="ADAL" clId="{305D1FE0-1557-4CFB-9773-C8CCBB70F67B}" dt="2023-02-10T14:34:29.535" v="1639" actId="21"/>
          <ac:spMkLst>
            <pc:docMk/>
            <pc:sldMk cId="1173975480" sldId="925"/>
            <ac:spMk id="72" creationId="{2588E7E5-7FD7-4D28-B750-2785235C319D}"/>
          </ac:spMkLst>
        </pc:spChg>
        <pc:spChg chg="del">
          <ac:chgData name="Paula Vázquez-Valero" userId="3a0e46d7-2099-40af-a155-aa45b68bfff3" providerId="ADAL" clId="{305D1FE0-1557-4CFB-9773-C8CCBB70F67B}" dt="2023-02-10T14:34:29.535" v="1639" actId="21"/>
          <ac:spMkLst>
            <pc:docMk/>
            <pc:sldMk cId="1173975480" sldId="925"/>
            <ac:spMk id="75" creationId="{F3F06652-2C8A-46AB-A45F-0A458FA5ECD1}"/>
          </ac:spMkLst>
        </pc:spChg>
        <pc:spChg chg="del">
          <ac:chgData name="Paula Vázquez-Valero" userId="3a0e46d7-2099-40af-a155-aa45b68bfff3" providerId="ADAL" clId="{305D1FE0-1557-4CFB-9773-C8CCBB70F67B}" dt="2023-02-10T14:34:29.535" v="1639" actId="21"/>
          <ac:spMkLst>
            <pc:docMk/>
            <pc:sldMk cId="1173975480" sldId="925"/>
            <ac:spMk id="77" creationId="{653B54DA-4AA2-41FC-81DA-67B995EC4775}"/>
          </ac:spMkLst>
        </pc:spChg>
        <pc:spChg chg="del">
          <ac:chgData name="Paula Vázquez-Valero" userId="3a0e46d7-2099-40af-a155-aa45b68bfff3" providerId="ADAL" clId="{305D1FE0-1557-4CFB-9773-C8CCBB70F67B}" dt="2023-02-10T14:34:29.535" v="1639" actId="21"/>
          <ac:spMkLst>
            <pc:docMk/>
            <pc:sldMk cId="1173975480" sldId="925"/>
            <ac:spMk id="81" creationId="{78DEEDBB-1585-4B31-82C7-8DD9FAA01D03}"/>
          </ac:spMkLst>
        </pc:spChg>
        <pc:spChg chg="del">
          <ac:chgData name="Paula Vázquez-Valero" userId="3a0e46d7-2099-40af-a155-aa45b68bfff3" providerId="ADAL" clId="{305D1FE0-1557-4CFB-9773-C8CCBB70F67B}" dt="2023-02-10T14:34:29.535" v="1639" actId="21"/>
          <ac:spMkLst>
            <pc:docMk/>
            <pc:sldMk cId="1173975480" sldId="925"/>
            <ac:spMk id="83" creationId="{8CF51756-301D-495D-94C7-CA08276B3869}"/>
          </ac:spMkLst>
        </pc:spChg>
        <pc:spChg chg="del">
          <ac:chgData name="Paula Vázquez-Valero" userId="3a0e46d7-2099-40af-a155-aa45b68bfff3" providerId="ADAL" clId="{305D1FE0-1557-4CFB-9773-C8CCBB70F67B}" dt="2023-02-10T14:34:29.535" v="1639" actId="21"/>
          <ac:spMkLst>
            <pc:docMk/>
            <pc:sldMk cId="1173975480" sldId="925"/>
            <ac:spMk id="84" creationId="{1FD010A5-5982-49D1-BF41-22A6CB30D031}"/>
          </ac:spMkLst>
        </pc:spChg>
        <pc:spChg chg="del">
          <ac:chgData name="Paula Vázquez-Valero" userId="3a0e46d7-2099-40af-a155-aa45b68bfff3" providerId="ADAL" clId="{305D1FE0-1557-4CFB-9773-C8CCBB70F67B}" dt="2023-02-10T14:34:29.535" v="1639" actId="21"/>
          <ac:spMkLst>
            <pc:docMk/>
            <pc:sldMk cId="1173975480" sldId="925"/>
            <ac:spMk id="92" creationId="{C619382A-2047-4608-A513-7A54DC2EF38F}"/>
          </ac:spMkLst>
        </pc:spChg>
        <pc:spChg chg="del">
          <ac:chgData name="Paula Vázquez-Valero" userId="3a0e46d7-2099-40af-a155-aa45b68bfff3" providerId="ADAL" clId="{305D1FE0-1557-4CFB-9773-C8CCBB70F67B}" dt="2023-02-10T14:34:29.535" v="1639" actId="21"/>
          <ac:spMkLst>
            <pc:docMk/>
            <pc:sldMk cId="1173975480" sldId="925"/>
            <ac:spMk id="93" creationId="{97EE3021-669D-41A1-84E5-436EA45C3F4E}"/>
          </ac:spMkLst>
        </pc:spChg>
        <pc:spChg chg="del">
          <ac:chgData name="Paula Vázquez-Valero" userId="3a0e46d7-2099-40af-a155-aa45b68bfff3" providerId="ADAL" clId="{305D1FE0-1557-4CFB-9773-C8CCBB70F67B}" dt="2023-02-10T14:34:29.535" v="1639" actId="21"/>
          <ac:spMkLst>
            <pc:docMk/>
            <pc:sldMk cId="1173975480" sldId="925"/>
            <ac:spMk id="94" creationId="{D014E5B5-D0C5-42E6-95C1-80B822C27FE4}"/>
          </ac:spMkLst>
        </pc:spChg>
        <pc:spChg chg="del">
          <ac:chgData name="Paula Vázquez-Valero" userId="3a0e46d7-2099-40af-a155-aa45b68bfff3" providerId="ADAL" clId="{305D1FE0-1557-4CFB-9773-C8CCBB70F67B}" dt="2023-02-10T14:34:29.535" v="1639" actId="21"/>
          <ac:spMkLst>
            <pc:docMk/>
            <pc:sldMk cId="1173975480" sldId="925"/>
            <ac:spMk id="95" creationId="{731F4C1E-812B-4E8A-B254-585014ED256B}"/>
          </ac:spMkLst>
        </pc:spChg>
        <pc:spChg chg="del">
          <ac:chgData name="Paula Vázquez-Valero" userId="3a0e46d7-2099-40af-a155-aa45b68bfff3" providerId="ADAL" clId="{305D1FE0-1557-4CFB-9773-C8CCBB70F67B}" dt="2023-02-10T14:34:29.535" v="1639" actId="21"/>
          <ac:spMkLst>
            <pc:docMk/>
            <pc:sldMk cId="1173975480" sldId="925"/>
            <ac:spMk id="96" creationId="{0F67A81B-883E-4061-B163-A569EE432E7A}"/>
          </ac:spMkLst>
        </pc:spChg>
        <pc:spChg chg="del">
          <ac:chgData name="Paula Vázquez-Valero" userId="3a0e46d7-2099-40af-a155-aa45b68bfff3" providerId="ADAL" clId="{305D1FE0-1557-4CFB-9773-C8CCBB70F67B}" dt="2023-02-10T14:34:29.535" v="1639" actId="21"/>
          <ac:spMkLst>
            <pc:docMk/>
            <pc:sldMk cId="1173975480" sldId="925"/>
            <ac:spMk id="97" creationId="{D60F6832-5145-4E8F-AD95-35C34071BE82}"/>
          </ac:spMkLst>
        </pc:spChg>
        <pc:grpChg chg="del">
          <ac:chgData name="Paula Vázquez-Valero" userId="3a0e46d7-2099-40af-a155-aa45b68bfff3" providerId="ADAL" clId="{305D1FE0-1557-4CFB-9773-C8CCBB70F67B}" dt="2023-02-10T14:34:29.535" v="1639" actId="21"/>
          <ac:grpSpMkLst>
            <pc:docMk/>
            <pc:sldMk cId="1173975480" sldId="925"/>
            <ac:grpSpMk id="21" creationId="{48349014-6EEB-4C9A-AA50-4C6644325822}"/>
          </ac:grpSpMkLst>
        </pc:grpChg>
        <pc:grpChg chg="del">
          <ac:chgData name="Paula Vázquez-Valero" userId="3a0e46d7-2099-40af-a155-aa45b68bfff3" providerId="ADAL" clId="{305D1FE0-1557-4CFB-9773-C8CCBB70F67B}" dt="2023-02-10T14:34:29.535" v="1639" actId="21"/>
          <ac:grpSpMkLst>
            <pc:docMk/>
            <pc:sldMk cId="1173975480" sldId="925"/>
            <ac:grpSpMk id="73" creationId="{A2F0383B-5123-4437-955F-A2315825593D}"/>
          </ac:grpSpMkLst>
        </pc:grpChg>
        <pc:grpChg chg="del">
          <ac:chgData name="Paula Vázquez-Valero" userId="3a0e46d7-2099-40af-a155-aa45b68bfff3" providerId="ADAL" clId="{305D1FE0-1557-4CFB-9773-C8CCBB70F67B}" dt="2023-02-10T14:34:29.535" v="1639" actId="21"/>
          <ac:grpSpMkLst>
            <pc:docMk/>
            <pc:sldMk cId="1173975480" sldId="925"/>
            <ac:grpSpMk id="80" creationId="{D80E24E8-3AA0-4973-B325-C5D48A2D114A}"/>
          </ac:grpSpMkLst>
        </pc:grpChg>
        <pc:graphicFrameChg chg="del">
          <ac:chgData name="Paula Vázquez-Valero" userId="3a0e46d7-2099-40af-a155-aa45b68bfff3" providerId="ADAL" clId="{305D1FE0-1557-4CFB-9773-C8CCBB70F67B}" dt="2023-02-10T14:34:29.535" v="1639" actId="21"/>
          <ac:graphicFrameMkLst>
            <pc:docMk/>
            <pc:sldMk cId="1173975480" sldId="925"/>
            <ac:graphicFrameMk id="33" creationId="{03F56F42-9CE6-4206-A580-DED0355906DF}"/>
          </ac:graphicFrameMkLst>
        </pc:graphicFrameChg>
        <pc:picChg chg="del">
          <ac:chgData name="Paula Vázquez-Valero" userId="3a0e46d7-2099-40af-a155-aa45b68bfff3" providerId="ADAL" clId="{305D1FE0-1557-4CFB-9773-C8CCBB70F67B}" dt="2023-02-10T14:33:54.156" v="1594" actId="21"/>
          <ac:picMkLst>
            <pc:docMk/>
            <pc:sldMk cId="1173975480" sldId="925"/>
            <ac:picMk id="7" creationId="{5977E0DB-6879-41DA-899B-C5CCFDAE5380}"/>
          </ac:picMkLst>
        </pc:picChg>
        <pc:picChg chg="del">
          <ac:chgData name="Paula Vázquez-Valero" userId="3a0e46d7-2099-40af-a155-aa45b68bfff3" providerId="ADAL" clId="{305D1FE0-1557-4CFB-9773-C8CCBB70F67B}" dt="2023-02-10T14:34:29.535" v="1639" actId="21"/>
          <ac:picMkLst>
            <pc:docMk/>
            <pc:sldMk cId="1173975480" sldId="925"/>
            <ac:picMk id="28" creationId="{A97BD7BA-1156-42C6-9BC8-34D77757D58C}"/>
          </ac:picMkLst>
        </pc:picChg>
        <pc:picChg chg="del">
          <ac:chgData name="Paula Vázquez-Valero" userId="3a0e46d7-2099-40af-a155-aa45b68bfff3" providerId="ADAL" clId="{305D1FE0-1557-4CFB-9773-C8CCBB70F67B}" dt="2023-02-10T14:34:29.535" v="1639" actId="21"/>
          <ac:picMkLst>
            <pc:docMk/>
            <pc:sldMk cId="1173975480" sldId="925"/>
            <ac:picMk id="98" creationId="{AF5355F7-5223-448F-BA4A-AD5B9D4A4A57}"/>
          </ac:picMkLst>
        </pc:picChg>
        <pc:picChg chg="del">
          <ac:chgData name="Paula Vázquez-Valero" userId="3a0e46d7-2099-40af-a155-aa45b68bfff3" providerId="ADAL" clId="{305D1FE0-1557-4CFB-9773-C8CCBB70F67B}" dt="2023-02-10T14:34:29.535" v="1639" actId="21"/>
          <ac:picMkLst>
            <pc:docMk/>
            <pc:sldMk cId="1173975480" sldId="925"/>
            <ac:picMk id="99" creationId="{4F215E17-6E26-42DF-83A1-C22101843EB4}"/>
          </ac:picMkLst>
        </pc:picChg>
        <pc:cxnChg chg="del">
          <ac:chgData name="Paula Vázquez-Valero" userId="3a0e46d7-2099-40af-a155-aa45b68bfff3" providerId="ADAL" clId="{305D1FE0-1557-4CFB-9773-C8CCBB70F67B}" dt="2023-02-10T14:34:29.535" v="1639" actId="21"/>
          <ac:cxnSpMkLst>
            <pc:docMk/>
            <pc:sldMk cId="1173975480" sldId="925"/>
            <ac:cxnSpMk id="61" creationId="{93454C77-0F87-4E6E-92B0-647718641373}"/>
          </ac:cxnSpMkLst>
        </pc:cxnChg>
        <pc:cxnChg chg="del">
          <ac:chgData name="Paula Vázquez-Valero" userId="3a0e46d7-2099-40af-a155-aa45b68bfff3" providerId="ADAL" clId="{305D1FE0-1557-4CFB-9773-C8CCBB70F67B}" dt="2023-02-10T14:34:29.535" v="1639" actId="21"/>
          <ac:cxnSpMkLst>
            <pc:docMk/>
            <pc:sldMk cId="1173975480" sldId="925"/>
            <ac:cxnSpMk id="63" creationId="{FBF2169A-074D-4D09-A234-1899F7E9EFAA}"/>
          </ac:cxnSpMkLst>
        </pc:cxnChg>
        <pc:cxnChg chg="del">
          <ac:chgData name="Paula Vázquez-Valero" userId="3a0e46d7-2099-40af-a155-aa45b68bfff3" providerId="ADAL" clId="{305D1FE0-1557-4CFB-9773-C8CCBB70F67B}" dt="2023-02-10T14:34:29.535" v="1639" actId="21"/>
          <ac:cxnSpMkLst>
            <pc:docMk/>
            <pc:sldMk cId="1173975480" sldId="925"/>
            <ac:cxnSpMk id="79" creationId="{F2BAFE71-529C-4FB3-8D53-597C9396E975}"/>
          </ac:cxnSpMkLst>
        </pc:cxnChg>
      </pc:sldChg>
      <pc:sldChg chg="addSp delSp modSp mod modAnim modNotesTx">
        <pc:chgData name="Paula Vázquez-Valero" userId="3a0e46d7-2099-40af-a155-aa45b68bfff3" providerId="ADAL" clId="{305D1FE0-1557-4CFB-9773-C8CCBB70F67B}" dt="2023-02-10T15:54:35.571" v="4172"/>
        <pc:sldMkLst>
          <pc:docMk/>
          <pc:sldMk cId="1597439162" sldId="930"/>
        </pc:sldMkLst>
        <pc:spChg chg="mod">
          <ac:chgData name="Paula Vázquez-Valero" userId="3a0e46d7-2099-40af-a155-aa45b68bfff3" providerId="ADAL" clId="{305D1FE0-1557-4CFB-9773-C8CCBB70F67B}" dt="2023-02-10T15:54:06.857" v="4163" actId="1038"/>
          <ac:spMkLst>
            <pc:docMk/>
            <pc:sldMk cId="1597439162" sldId="930"/>
            <ac:spMk id="4" creationId="{D270DE43-4A6D-4A3E-83DF-4DEB4C23E412}"/>
          </ac:spMkLst>
        </pc:spChg>
        <pc:spChg chg="add mod">
          <ac:chgData name="Paula Vázquez-Valero" userId="3a0e46d7-2099-40af-a155-aa45b68bfff3" providerId="ADAL" clId="{305D1FE0-1557-4CFB-9773-C8CCBB70F67B}" dt="2023-02-10T15:54:06.857" v="4163" actId="1038"/>
          <ac:spMkLst>
            <pc:docMk/>
            <pc:sldMk cId="1597439162" sldId="930"/>
            <ac:spMk id="7" creationId="{45551861-9EEB-4DA3-BFDF-671A2A504F29}"/>
          </ac:spMkLst>
        </pc:spChg>
        <pc:spChg chg="add mod">
          <ac:chgData name="Paula Vázquez-Valero" userId="3a0e46d7-2099-40af-a155-aa45b68bfff3" providerId="ADAL" clId="{305D1FE0-1557-4CFB-9773-C8CCBB70F67B}" dt="2023-02-10T15:54:26.081" v="4170" actId="1036"/>
          <ac:spMkLst>
            <pc:docMk/>
            <pc:sldMk cId="1597439162" sldId="930"/>
            <ac:spMk id="8" creationId="{3698904D-1D25-4F9C-9DDB-9BBF44B9E5F9}"/>
          </ac:spMkLst>
        </pc:spChg>
        <pc:spChg chg="del mod">
          <ac:chgData name="Paula Vázquez-Valero" userId="3a0e46d7-2099-40af-a155-aa45b68bfff3" providerId="ADAL" clId="{305D1FE0-1557-4CFB-9773-C8CCBB70F67B}" dt="2023-02-10T15:22:34.996" v="2649" actId="478"/>
          <ac:spMkLst>
            <pc:docMk/>
            <pc:sldMk cId="1597439162" sldId="930"/>
            <ac:spMk id="9" creationId="{4FCCA9E4-E7C1-46FE-9958-E2AE73CF5602}"/>
          </ac:spMkLst>
        </pc:spChg>
        <pc:spChg chg="add mod">
          <ac:chgData name="Paula Vázquez-Valero" userId="3a0e46d7-2099-40af-a155-aa45b68bfff3" providerId="ADAL" clId="{305D1FE0-1557-4CFB-9773-C8CCBB70F67B}" dt="2023-02-10T15:21:34.155" v="2644"/>
          <ac:spMkLst>
            <pc:docMk/>
            <pc:sldMk cId="1597439162" sldId="930"/>
            <ac:spMk id="15" creationId="{91DECCBA-C677-488F-890A-4EB7D949EEB2}"/>
          </ac:spMkLst>
        </pc:spChg>
        <pc:spChg chg="add mod">
          <ac:chgData name="Paula Vázquez-Valero" userId="3a0e46d7-2099-40af-a155-aa45b68bfff3" providerId="ADAL" clId="{305D1FE0-1557-4CFB-9773-C8CCBB70F67B}" dt="2023-02-10T15:54:06.857" v="4163" actId="1038"/>
          <ac:spMkLst>
            <pc:docMk/>
            <pc:sldMk cId="1597439162" sldId="930"/>
            <ac:spMk id="18" creationId="{2F58FB18-86FB-44A0-9866-23285DD457A6}"/>
          </ac:spMkLst>
        </pc:spChg>
        <pc:spChg chg="add mod">
          <ac:chgData name="Paula Vázquez-Valero" userId="3a0e46d7-2099-40af-a155-aa45b68bfff3" providerId="ADAL" clId="{305D1FE0-1557-4CFB-9773-C8CCBB70F67B}" dt="2023-02-10T15:54:23.902" v="4169" actId="1035"/>
          <ac:spMkLst>
            <pc:docMk/>
            <pc:sldMk cId="1597439162" sldId="930"/>
            <ac:spMk id="19" creationId="{31E3BA66-F8D8-43FB-8C97-4569E111B56C}"/>
          </ac:spMkLst>
        </pc:spChg>
        <pc:spChg chg="add mod">
          <ac:chgData name="Paula Vázquez-Valero" userId="3a0e46d7-2099-40af-a155-aa45b68bfff3" providerId="ADAL" clId="{305D1FE0-1557-4CFB-9773-C8CCBB70F67B}" dt="2023-02-10T15:37:34.276" v="3053" actId="404"/>
          <ac:spMkLst>
            <pc:docMk/>
            <pc:sldMk cId="1597439162" sldId="930"/>
            <ac:spMk id="20" creationId="{0D802798-19FF-46F2-ACD4-1B9A981CAC88}"/>
          </ac:spMkLst>
        </pc:spChg>
        <pc:spChg chg="add mod">
          <ac:chgData name="Paula Vázquez-Valero" userId="3a0e46d7-2099-40af-a155-aa45b68bfff3" providerId="ADAL" clId="{305D1FE0-1557-4CFB-9773-C8CCBB70F67B}" dt="2023-02-10T15:37:51.719" v="3066" actId="1076"/>
          <ac:spMkLst>
            <pc:docMk/>
            <pc:sldMk cId="1597439162" sldId="930"/>
            <ac:spMk id="22" creationId="{66ABC457-D824-4EE2-9DC4-B4C44917C8E7}"/>
          </ac:spMkLst>
        </pc:spChg>
        <pc:spChg chg="add mod">
          <ac:chgData name="Paula Vázquez-Valero" userId="3a0e46d7-2099-40af-a155-aa45b68bfff3" providerId="ADAL" clId="{305D1FE0-1557-4CFB-9773-C8CCBB70F67B}" dt="2023-02-10T15:39:11.340" v="3140" actId="1035"/>
          <ac:spMkLst>
            <pc:docMk/>
            <pc:sldMk cId="1597439162" sldId="930"/>
            <ac:spMk id="23" creationId="{EBEE8D49-B35E-4765-91DA-2D12066BD7AD}"/>
          </ac:spMkLst>
        </pc:spChg>
        <pc:spChg chg="add mod">
          <ac:chgData name="Paula Vázquez-Valero" userId="3a0e46d7-2099-40af-a155-aa45b68bfff3" providerId="ADAL" clId="{305D1FE0-1557-4CFB-9773-C8CCBB70F67B}" dt="2023-02-10T15:39:39.103" v="3167" actId="14100"/>
          <ac:spMkLst>
            <pc:docMk/>
            <pc:sldMk cId="1597439162" sldId="930"/>
            <ac:spMk id="24" creationId="{C22FA762-3CD2-4D0F-9C09-22E43CE91AD5}"/>
          </ac:spMkLst>
        </pc:spChg>
        <pc:spChg chg="add mod">
          <ac:chgData name="Paula Vázquez-Valero" userId="3a0e46d7-2099-40af-a155-aa45b68bfff3" providerId="ADAL" clId="{305D1FE0-1557-4CFB-9773-C8CCBB70F67B}" dt="2023-02-10T15:40:01.064" v="3190" actId="121"/>
          <ac:spMkLst>
            <pc:docMk/>
            <pc:sldMk cId="1597439162" sldId="930"/>
            <ac:spMk id="26" creationId="{7F6D169A-882C-4DFA-A73C-F65EDC8BDFF1}"/>
          </ac:spMkLst>
        </pc:spChg>
        <pc:spChg chg="add mod">
          <ac:chgData name="Paula Vázquez-Valero" userId="3a0e46d7-2099-40af-a155-aa45b68bfff3" providerId="ADAL" clId="{305D1FE0-1557-4CFB-9773-C8CCBB70F67B}" dt="2023-02-10T15:40:33.885" v="3217" actId="14100"/>
          <ac:spMkLst>
            <pc:docMk/>
            <pc:sldMk cId="1597439162" sldId="930"/>
            <ac:spMk id="27" creationId="{14A0CC45-CF14-452F-A799-557C6F77F20F}"/>
          </ac:spMkLst>
        </pc:spChg>
        <pc:spChg chg="del">
          <ac:chgData name="Paula Vázquez-Valero" userId="3a0e46d7-2099-40af-a155-aa45b68bfff3" providerId="ADAL" clId="{305D1FE0-1557-4CFB-9773-C8CCBB70F67B}" dt="2023-02-10T15:22:34.996" v="2649" actId="478"/>
          <ac:spMkLst>
            <pc:docMk/>
            <pc:sldMk cId="1597439162" sldId="930"/>
            <ac:spMk id="29" creationId="{AA57F530-559E-4584-8B23-EC83CC86A8E6}"/>
          </ac:spMkLst>
        </pc:spChg>
        <pc:spChg chg="add mod">
          <ac:chgData name="Paula Vázquez-Valero" userId="3a0e46d7-2099-40af-a155-aa45b68bfff3" providerId="ADAL" clId="{305D1FE0-1557-4CFB-9773-C8CCBB70F67B}" dt="2023-02-10T15:41:57.292" v="3282" actId="14100"/>
          <ac:spMkLst>
            <pc:docMk/>
            <pc:sldMk cId="1597439162" sldId="930"/>
            <ac:spMk id="31" creationId="{E7928B8D-8AC1-4B09-8B2E-6DB7134E53B5}"/>
          </ac:spMkLst>
        </pc:spChg>
        <pc:spChg chg="add mod">
          <ac:chgData name="Paula Vázquez-Valero" userId="3a0e46d7-2099-40af-a155-aa45b68bfff3" providerId="ADAL" clId="{305D1FE0-1557-4CFB-9773-C8CCBB70F67B}" dt="2023-02-10T15:43:58.124" v="3316" actId="1076"/>
          <ac:spMkLst>
            <pc:docMk/>
            <pc:sldMk cId="1597439162" sldId="930"/>
            <ac:spMk id="32" creationId="{EC462AA4-C059-4781-B4AF-AECC680EF218}"/>
          </ac:spMkLst>
        </pc:spChg>
        <pc:spChg chg="add mod">
          <ac:chgData name="Paula Vázquez-Valero" userId="3a0e46d7-2099-40af-a155-aa45b68bfff3" providerId="ADAL" clId="{305D1FE0-1557-4CFB-9773-C8CCBB70F67B}" dt="2023-02-10T15:45:39.616" v="3349" actId="1035"/>
          <ac:spMkLst>
            <pc:docMk/>
            <pc:sldMk cId="1597439162" sldId="930"/>
            <ac:spMk id="33" creationId="{73BF14A3-8510-4D93-B41F-22D52046996A}"/>
          </ac:spMkLst>
        </pc:spChg>
        <pc:spChg chg="add mod">
          <ac:chgData name="Paula Vázquez-Valero" userId="3a0e46d7-2099-40af-a155-aa45b68bfff3" providerId="ADAL" clId="{305D1FE0-1557-4CFB-9773-C8CCBB70F67B}" dt="2023-02-10T15:47:18.742" v="3499" actId="14100"/>
          <ac:spMkLst>
            <pc:docMk/>
            <pc:sldMk cId="1597439162" sldId="930"/>
            <ac:spMk id="34" creationId="{3CB7BF48-1FA6-428F-91AD-70C69ADDFE0D}"/>
          </ac:spMkLst>
        </pc:spChg>
        <pc:spChg chg="add mod">
          <ac:chgData name="Paula Vázquez-Valero" userId="3a0e46d7-2099-40af-a155-aa45b68bfff3" providerId="ADAL" clId="{305D1FE0-1557-4CFB-9773-C8CCBB70F67B}" dt="2023-02-10T15:47:43.264" v="3530" actId="1038"/>
          <ac:spMkLst>
            <pc:docMk/>
            <pc:sldMk cId="1597439162" sldId="930"/>
            <ac:spMk id="36" creationId="{6BD001D9-DD9F-41F2-8C4B-4092CB227373}"/>
          </ac:spMkLst>
        </pc:spChg>
        <pc:spChg chg="add mod">
          <ac:chgData name="Paula Vázquez-Valero" userId="3a0e46d7-2099-40af-a155-aa45b68bfff3" providerId="ADAL" clId="{305D1FE0-1557-4CFB-9773-C8CCBB70F67B}" dt="2023-02-10T15:54:06.857" v="4163" actId="1038"/>
          <ac:spMkLst>
            <pc:docMk/>
            <pc:sldMk cId="1597439162" sldId="930"/>
            <ac:spMk id="37" creationId="{A6FE02FC-CB57-4135-B243-FF7182231BEE}"/>
          </ac:spMkLst>
        </pc:spChg>
        <pc:spChg chg="mod ord">
          <ac:chgData name="Paula Vázquez-Valero" userId="3a0e46d7-2099-40af-a155-aa45b68bfff3" providerId="ADAL" clId="{305D1FE0-1557-4CFB-9773-C8CCBB70F67B}" dt="2023-02-10T15:47:41.206" v="3528" actId="166"/>
          <ac:spMkLst>
            <pc:docMk/>
            <pc:sldMk cId="1597439162" sldId="930"/>
            <ac:spMk id="40" creationId="{4B06FC37-7F9B-448C-983F-671B7332804A}"/>
          </ac:spMkLst>
        </pc:spChg>
        <pc:spChg chg="del">
          <ac:chgData name="Paula Vázquez-Valero" userId="3a0e46d7-2099-40af-a155-aa45b68bfff3" providerId="ADAL" clId="{305D1FE0-1557-4CFB-9773-C8CCBB70F67B}" dt="2023-02-10T15:21:41.052" v="2645" actId="478"/>
          <ac:spMkLst>
            <pc:docMk/>
            <pc:sldMk cId="1597439162" sldId="930"/>
            <ac:spMk id="109" creationId="{BA5BB38B-43DA-47D1-9636-112EF46494C3}"/>
          </ac:spMkLst>
        </pc:spChg>
        <pc:spChg chg="del">
          <ac:chgData name="Paula Vázquez-Valero" userId="3a0e46d7-2099-40af-a155-aa45b68bfff3" providerId="ADAL" clId="{305D1FE0-1557-4CFB-9773-C8CCBB70F67B}" dt="2023-02-10T15:21:33.612" v="2643" actId="478"/>
          <ac:spMkLst>
            <pc:docMk/>
            <pc:sldMk cId="1597439162" sldId="930"/>
            <ac:spMk id="167" creationId="{00000000-0000-0000-0000-000000000000}"/>
          </ac:spMkLst>
        </pc:spChg>
        <pc:picChg chg="del">
          <ac:chgData name="Paula Vázquez-Valero" userId="3a0e46d7-2099-40af-a155-aa45b68bfff3" providerId="ADAL" clId="{305D1FE0-1557-4CFB-9773-C8CCBB70F67B}" dt="2023-02-10T15:22:29.513" v="2647" actId="478"/>
          <ac:picMkLst>
            <pc:docMk/>
            <pc:sldMk cId="1597439162" sldId="930"/>
            <ac:picMk id="3" creationId="{A1246466-4770-42C2-B0E5-830EFE69AC0B}"/>
          </ac:picMkLst>
        </pc:picChg>
        <pc:picChg chg="add mod">
          <ac:chgData name="Paula Vázquez-Valero" userId="3a0e46d7-2099-40af-a155-aa45b68bfff3" providerId="ADAL" clId="{305D1FE0-1557-4CFB-9773-C8CCBB70F67B}" dt="2023-02-10T15:22:51.348" v="2652" actId="1076"/>
          <ac:picMkLst>
            <pc:docMk/>
            <pc:sldMk cId="1597439162" sldId="930"/>
            <ac:picMk id="6" creationId="{4E3688E4-428F-412C-88F9-D6C22AB95BEC}"/>
          </ac:picMkLst>
        </pc:picChg>
        <pc:picChg chg="del">
          <ac:chgData name="Paula Vázquez-Valero" userId="3a0e46d7-2099-40af-a155-aa45b68bfff3" providerId="ADAL" clId="{305D1FE0-1557-4CFB-9773-C8CCBB70F67B}" dt="2023-02-10T15:21:41.052" v="2645" actId="478"/>
          <ac:picMkLst>
            <pc:docMk/>
            <pc:sldMk cId="1597439162" sldId="930"/>
            <ac:picMk id="11" creationId="{9D42F998-E322-423A-BDFC-7C1AD20E0471}"/>
          </ac:picMkLst>
        </pc:picChg>
        <pc:picChg chg="add mod">
          <ac:chgData name="Paula Vázquez-Valero" userId="3a0e46d7-2099-40af-a155-aa45b68bfff3" providerId="ADAL" clId="{305D1FE0-1557-4CFB-9773-C8CCBB70F67B}" dt="2023-02-10T15:36:37.256" v="3029" actId="1036"/>
          <ac:picMkLst>
            <pc:docMk/>
            <pc:sldMk cId="1597439162" sldId="930"/>
            <ac:picMk id="21" creationId="{5089C7C6-869E-4EE5-B6D8-73F993693E39}"/>
          </ac:picMkLst>
        </pc:picChg>
        <pc:picChg chg="del">
          <ac:chgData name="Paula Vázquez-Valero" userId="3a0e46d7-2099-40af-a155-aa45b68bfff3" providerId="ADAL" clId="{305D1FE0-1557-4CFB-9773-C8CCBB70F67B}" dt="2023-02-10T15:22:34.996" v="2649" actId="478"/>
          <ac:picMkLst>
            <pc:docMk/>
            <pc:sldMk cId="1597439162" sldId="930"/>
            <ac:picMk id="25" creationId="{51F90F11-B008-4837-AAE3-3085FF63B358}"/>
          </ac:picMkLst>
        </pc:picChg>
        <pc:picChg chg="add mod">
          <ac:chgData name="Paula Vázquez-Valero" userId="3a0e46d7-2099-40af-a155-aa45b68bfff3" providerId="ADAL" clId="{305D1FE0-1557-4CFB-9773-C8CCBB70F67B}" dt="2023-02-10T15:40:40.767" v="3224" actId="1037"/>
          <ac:picMkLst>
            <pc:docMk/>
            <pc:sldMk cId="1597439162" sldId="930"/>
            <ac:picMk id="28" creationId="{3897EB16-0417-42D3-9908-C9376F2507C6}"/>
          </ac:picMkLst>
        </pc:picChg>
        <pc:picChg chg="add mod">
          <ac:chgData name="Paula Vázquez-Valero" userId="3a0e46d7-2099-40af-a155-aa45b68bfff3" providerId="ADAL" clId="{305D1FE0-1557-4CFB-9773-C8CCBB70F67B}" dt="2023-02-10T15:46:37.906" v="3490" actId="1076"/>
          <ac:picMkLst>
            <pc:docMk/>
            <pc:sldMk cId="1597439162" sldId="930"/>
            <ac:picMk id="35" creationId="{9DF4BB7D-B376-49B1-AB95-8D2969712A5C}"/>
          </ac:picMkLst>
        </pc:picChg>
      </pc:sldChg>
      <pc:sldChg chg="modSp mod ord">
        <pc:chgData name="Paula Vázquez-Valero" userId="3a0e46d7-2099-40af-a155-aa45b68bfff3" providerId="ADAL" clId="{305D1FE0-1557-4CFB-9773-C8CCBB70F67B}" dt="2023-02-10T12:46:47.714" v="15" actId="1076"/>
        <pc:sldMkLst>
          <pc:docMk/>
          <pc:sldMk cId="383134820" sldId="933"/>
        </pc:sldMkLst>
        <pc:spChg chg="mod">
          <ac:chgData name="Paula Vázquez-Valero" userId="3a0e46d7-2099-40af-a155-aa45b68bfff3" providerId="ADAL" clId="{305D1FE0-1557-4CFB-9773-C8CCBB70F67B}" dt="2023-02-10T12:46:47.714" v="15" actId="1076"/>
          <ac:spMkLst>
            <pc:docMk/>
            <pc:sldMk cId="383134820" sldId="933"/>
            <ac:spMk id="24" creationId="{19619BF6-DEC4-415C-BC3A-B22320E0BA75}"/>
          </ac:spMkLst>
        </pc:spChg>
        <pc:spChg chg="mod">
          <ac:chgData name="Paula Vázquez-Valero" userId="3a0e46d7-2099-40af-a155-aa45b68bfff3" providerId="ADAL" clId="{305D1FE0-1557-4CFB-9773-C8CCBB70F67B}" dt="2023-02-10T12:46:43.680" v="14" actId="20577"/>
          <ac:spMkLst>
            <pc:docMk/>
            <pc:sldMk cId="383134820" sldId="933"/>
            <ac:spMk id="29" creationId="{18D71273-0279-47D9-A062-2C97AAD432D9}"/>
          </ac:spMkLst>
        </pc:spChg>
      </pc:sldChg>
      <pc:sldChg chg="addSp delSp modSp mod addAnim delAnim modAnim modNotesTx">
        <pc:chgData name="Paula Vázquez-Valero" userId="3a0e46d7-2099-40af-a155-aa45b68bfff3" providerId="ADAL" clId="{305D1FE0-1557-4CFB-9773-C8CCBB70F67B}" dt="2023-02-10T13:08:19.771" v="178" actId="20577"/>
        <pc:sldMkLst>
          <pc:docMk/>
          <pc:sldMk cId="3015239837" sldId="936"/>
        </pc:sldMkLst>
        <pc:spChg chg="add mod">
          <ac:chgData name="Paula Vázquez-Valero" userId="3a0e46d7-2099-40af-a155-aa45b68bfff3" providerId="ADAL" clId="{305D1FE0-1557-4CFB-9773-C8CCBB70F67B}" dt="2023-02-10T12:47:06.750" v="17"/>
          <ac:spMkLst>
            <pc:docMk/>
            <pc:sldMk cId="3015239837" sldId="936"/>
            <ac:spMk id="49" creationId="{BA390FD8-0B95-4FFE-8E3F-B2CAF9535663}"/>
          </ac:spMkLst>
        </pc:spChg>
        <pc:spChg chg="del">
          <ac:chgData name="Paula Vázquez-Valero" userId="3a0e46d7-2099-40af-a155-aa45b68bfff3" providerId="ADAL" clId="{305D1FE0-1557-4CFB-9773-C8CCBB70F67B}" dt="2023-02-10T13:04:11.074" v="134" actId="478"/>
          <ac:spMkLst>
            <pc:docMk/>
            <pc:sldMk cId="3015239837" sldId="936"/>
            <ac:spMk id="50" creationId="{8363623F-0BFD-4430-8F06-7895F6D87CC8}"/>
          </ac:spMkLst>
        </pc:spChg>
        <pc:spChg chg="del">
          <ac:chgData name="Paula Vázquez-Valero" userId="3a0e46d7-2099-40af-a155-aa45b68bfff3" providerId="ADAL" clId="{305D1FE0-1557-4CFB-9773-C8CCBB70F67B}" dt="2023-02-10T13:04:11.074" v="134" actId="478"/>
          <ac:spMkLst>
            <pc:docMk/>
            <pc:sldMk cId="3015239837" sldId="936"/>
            <ac:spMk id="51" creationId="{2DD926B9-3697-4C55-BC36-2CC950310CE2}"/>
          </ac:spMkLst>
        </pc:spChg>
        <pc:spChg chg="mod">
          <ac:chgData name="Paula Vázquez-Valero" userId="3a0e46d7-2099-40af-a155-aa45b68bfff3" providerId="ADAL" clId="{305D1FE0-1557-4CFB-9773-C8CCBB70F67B}" dt="2023-02-10T12:47:20.395" v="22" actId="1076"/>
          <ac:spMkLst>
            <pc:docMk/>
            <pc:sldMk cId="3015239837" sldId="936"/>
            <ac:spMk id="55" creationId="{C4123708-2510-4853-B2D0-B59B13CAA5F9}"/>
          </ac:spMkLst>
        </pc:spChg>
        <pc:spChg chg="del">
          <ac:chgData name="Paula Vázquez-Valero" userId="3a0e46d7-2099-40af-a155-aa45b68bfff3" providerId="ADAL" clId="{305D1FE0-1557-4CFB-9773-C8CCBB70F67B}" dt="2023-02-10T12:47:06.510" v="16" actId="478"/>
          <ac:spMkLst>
            <pc:docMk/>
            <pc:sldMk cId="3015239837" sldId="936"/>
            <ac:spMk id="56" creationId="{E5BC5592-0512-4FC9-B919-70A12FD283AC}"/>
          </ac:spMkLst>
        </pc:spChg>
        <pc:spChg chg="mod topLvl">
          <ac:chgData name="Paula Vázquez-Valero" userId="3a0e46d7-2099-40af-a155-aa45b68bfff3" providerId="ADAL" clId="{305D1FE0-1557-4CFB-9773-C8CCBB70F67B}" dt="2023-02-10T12:48:25.583" v="30" actId="403"/>
          <ac:spMkLst>
            <pc:docMk/>
            <pc:sldMk cId="3015239837" sldId="936"/>
            <ac:spMk id="76" creationId="{957A65EC-F793-4044-BD3F-490E5E09ABE4}"/>
          </ac:spMkLst>
        </pc:spChg>
        <pc:spChg chg="del mod topLvl">
          <ac:chgData name="Paula Vázquez-Valero" userId="3a0e46d7-2099-40af-a155-aa45b68bfff3" providerId="ADAL" clId="{305D1FE0-1557-4CFB-9773-C8CCBB70F67B}" dt="2023-02-10T12:47:25.192" v="26" actId="478"/>
          <ac:spMkLst>
            <pc:docMk/>
            <pc:sldMk cId="3015239837" sldId="936"/>
            <ac:spMk id="77" creationId="{FD2DFE4C-A729-4FF1-9D90-3DB5BA8F97C4}"/>
          </ac:spMkLst>
        </pc:spChg>
        <pc:spChg chg="mod">
          <ac:chgData name="Paula Vázquez-Valero" userId="3a0e46d7-2099-40af-a155-aa45b68bfff3" providerId="ADAL" clId="{305D1FE0-1557-4CFB-9773-C8CCBB70F67B}" dt="2023-02-10T13:04:01.460" v="129"/>
          <ac:spMkLst>
            <pc:docMk/>
            <pc:sldMk cId="3015239837" sldId="936"/>
            <ac:spMk id="81" creationId="{DAF5B385-5834-4F2D-8133-9F6B761D527B}"/>
          </ac:spMkLst>
        </pc:spChg>
        <pc:spChg chg="mod">
          <ac:chgData name="Paula Vázquez-Valero" userId="3a0e46d7-2099-40af-a155-aa45b68bfff3" providerId="ADAL" clId="{305D1FE0-1557-4CFB-9773-C8CCBB70F67B}" dt="2023-02-10T12:52:30.326" v="40" actId="20577"/>
          <ac:spMkLst>
            <pc:docMk/>
            <pc:sldMk cId="3015239837" sldId="936"/>
            <ac:spMk id="82" creationId="{AFE6CDAE-BABE-4994-8B26-F97C6F418592}"/>
          </ac:spMkLst>
        </pc:spChg>
        <pc:spChg chg="mod">
          <ac:chgData name="Paula Vázquez-Valero" userId="3a0e46d7-2099-40af-a155-aa45b68bfff3" providerId="ADAL" clId="{305D1FE0-1557-4CFB-9773-C8CCBB70F67B}" dt="2023-02-10T12:54:44.486" v="85" actId="20577"/>
          <ac:spMkLst>
            <pc:docMk/>
            <pc:sldMk cId="3015239837" sldId="936"/>
            <ac:spMk id="83" creationId="{3A6A47F6-1F64-48F4-B4F0-73AC0043A7EF}"/>
          </ac:spMkLst>
        </pc:spChg>
        <pc:spChg chg="mod">
          <ac:chgData name="Paula Vázquez-Valero" userId="3a0e46d7-2099-40af-a155-aa45b68bfff3" providerId="ADAL" clId="{305D1FE0-1557-4CFB-9773-C8CCBB70F67B}" dt="2023-02-10T12:55:07.422" v="100" actId="20577"/>
          <ac:spMkLst>
            <pc:docMk/>
            <pc:sldMk cId="3015239837" sldId="936"/>
            <ac:spMk id="84" creationId="{420FB71B-118D-470E-A226-30B1293ECC8D}"/>
          </ac:spMkLst>
        </pc:spChg>
        <pc:spChg chg="mod">
          <ac:chgData name="Paula Vázquez-Valero" userId="3a0e46d7-2099-40af-a155-aa45b68bfff3" providerId="ADAL" clId="{305D1FE0-1557-4CFB-9773-C8CCBB70F67B}" dt="2023-02-10T13:01:23.046" v="115" actId="20577"/>
          <ac:spMkLst>
            <pc:docMk/>
            <pc:sldMk cId="3015239837" sldId="936"/>
            <ac:spMk id="85" creationId="{E782003E-D3AD-49B2-960C-526191DCC4EA}"/>
          </ac:spMkLst>
        </pc:spChg>
        <pc:spChg chg="mod">
          <ac:chgData name="Paula Vázquez-Valero" userId="3a0e46d7-2099-40af-a155-aa45b68bfff3" providerId="ADAL" clId="{305D1FE0-1557-4CFB-9773-C8CCBB70F67B}" dt="2023-02-10T13:03:04.235" v="127" actId="21"/>
          <ac:spMkLst>
            <pc:docMk/>
            <pc:sldMk cId="3015239837" sldId="936"/>
            <ac:spMk id="86" creationId="{96FB763B-8BA5-4B6D-BA2D-22CD484C311D}"/>
          </ac:spMkLst>
        </pc:spChg>
        <pc:spChg chg="del mod">
          <ac:chgData name="Paula Vázquez-Valero" userId="3a0e46d7-2099-40af-a155-aa45b68bfff3" providerId="ADAL" clId="{305D1FE0-1557-4CFB-9773-C8CCBB70F67B}" dt="2023-02-10T13:04:05.715" v="133"/>
          <ac:spMkLst>
            <pc:docMk/>
            <pc:sldMk cId="3015239837" sldId="936"/>
            <ac:spMk id="87" creationId="{5DD74D72-B1BE-43DF-8B16-B65C5241CC05}"/>
          </ac:spMkLst>
        </pc:spChg>
        <pc:grpChg chg="del mod">
          <ac:chgData name="Paula Vázquez-Valero" userId="3a0e46d7-2099-40af-a155-aa45b68bfff3" providerId="ADAL" clId="{305D1FE0-1557-4CFB-9773-C8CCBB70F67B}" dt="2023-02-10T12:47:25.192" v="26" actId="478"/>
          <ac:grpSpMkLst>
            <pc:docMk/>
            <pc:sldMk cId="3015239837" sldId="936"/>
            <ac:grpSpMk id="75" creationId="{A429415C-F1AE-4F56-BAC8-BB266BF6D2BB}"/>
          </ac:grpSpMkLst>
        </pc:grpChg>
        <pc:graphicFrameChg chg="modGraphic">
          <ac:chgData name="Paula Vázquez-Valero" userId="3a0e46d7-2099-40af-a155-aa45b68bfff3" providerId="ADAL" clId="{305D1FE0-1557-4CFB-9773-C8CCBB70F67B}" dt="2023-02-10T13:05:24.204" v="137" actId="2165"/>
          <ac:graphicFrameMkLst>
            <pc:docMk/>
            <pc:sldMk cId="3015239837" sldId="936"/>
            <ac:graphicFrameMk id="28" creationId="{0258F61C-B05C-48E3-BD95-BF42146B1347}"/>
          </ac:graphicFrameMkLst>
        </pc:graphicFrameChg>
        <pc:graphicFrameChg chg="modGraphic">
          <ac:chgData name="Paula Vázquez-Valero" userId="3a0e46d7-2099-40af-a155-aa45b68bfff3" providerId="ADAL" clId="{305D1FE0-1557-4CFB-9773-C8CCBB70F67B}" dt="2023-02-10T13:04:12.634" v="135" actId="2164"/>
          <ac:graphicFrameMkLst>
            <pc:docMk/>
            <pc:sldMk cId="3015239837" sldId="936"/>
            <ac:graphicFrameMk id="29" creationId="{E5EF1EEA-1020-44C4-938F-D2863E5E1EA4}"/>
          </ac:graphicFrameMkLst>
        </pc:graphicFrameChg>
        <pc:graphicFrameChg chg="modGraphic">
          <ac:chgData name="Paula Vázquez-Valero" userId="3a0e46d7-2099-40af-a155-aa45b68bfff3" providerId="ADAL" clId="{305D1FE0-1557-4CFB-9773-C8CCBB70F67B}" dt="2023-02-10T13:04:14.191" v="136" actId="2164"/>
          <ac:graphicFrameMkLst>
            <pc:docMk/>
            <pc:sldMk cId="3015239837" sldId="936"/>
            <ac:graphicFrameMk id="31" creationId="{46F88A1C-604D-469E-972E-248E7D38D759}"/>
          </ac:graphicFrameMkLst>
        </pc:graphicFrameChg>
        <pc:picChg chg="mod">
          <ac:chgData name="Paula Vázquez-Valero" userId="3a0e46d7-2099-40af-a155-aa45b68bfff3" providerId="ADAL" clId="{305D1FE0-1557-4CFB-9773-C8CCBB70F67B}" dt="2023-02-10T12:47:17.908" v="20" actId="207"/>
          <ac:picMkLst>
            <pc:docMk/>
            <pc:sldMk cId="3015239837" sldId="936"/>
            <ac:picMk id="41" creationId="{9BEF6785-F5A4-44C8-AB5C-A7FE66B01C23}"/>
          </ac:picMkLst>
        </pc:picChg>
        <pc:picChg chg="del mod">
          <ac:chgData name="Paula Vázquez-Valero" userId="3a0e46d7-2099-40af-a155-aa45b68bfff3" providerId="ADAL" clId="{305D1FE0-1557-4CFB-9773-C8CCBB70F67B}" dt="2023-02-10T13:04:05.709" v="131" actId="478"/>
          <ac:picMkLst>
            <pc:docMk/>
            <pc:sldMk cId="3015239837" sldId="936"/>
            <ac:picMk id="48" creationId="{E1D17653-8D62-4723-A232-59F1AE278F93}"/>
          </ac:picMkLst>
        </pc:picChg>
        <pc:picChg chg="mod">
          <ac:chgData name="Paula Vázquez-Valero" userId="3a0e46d7-2099-40af-a155-aa45b68bfff3" providerId="ADAL" clId="{305D1FE0-1557-4CFB-9773-C8CCBB70F67B}" dt="2023-02-10T13:04:04.215" v="130" actId="1076"/>
          <ac:picMkLst>
            <pc:docMk/>
            <pc:sldMk cId="3015239837" sldId="936"/>
            <ac:picMk id="52" creationId="{B2ECF71C-093B-48F4-AAA7-362026DBF40A}"/>
          </ac:picMkLst>
        </pc:picChg>
        <pc:picChg chg="mod">
          <ac:chgData name="Paula Vázquez-Valero" userId="3a0e46d7-2099-40af-a155-aa45b68bfff3" providerId="ADAL" clId="{305D1FE0-1557-4CFB-9773-C8CCBB70F67B}" dt="2023-02-10T12:54:48.425" v="86" actId="1076"/>
          <ac:picMkLst>
            <pc:docMk/>
            <pc:sldMk cId="3015239837" sldId="936"/>
            <ac:picMk id="71" creationId="{20C2BE6E-9A28-4C4B-A140-DE37A4AA43DE}"/>
          </ac:picMkLst>
        </pc:picChg>
        <pc:picChg chg="mod">
          <ac:chgData name="Paula Vázquez-Valero" userId="3a0e46d7-2099-40af-a155-aa45b68bfff3" providerId="ADAL" clId="{305D1FE0-1557-4CFB-9773-C8CCBB70F67B}" dt="2023-02-10T13:05:35.629" v="138" actId="1076"/>
          <ac:picMkLst>
            <pc:docMk/>
            <pc:sldMk cId="3015239837" sldId="936"/>
            <ac:picMk id="72" creationId="{0ADAAB61-9195-4F64-9116-F7F97CC9A02B}"/>
          </ac:picMkLst>
        </pc:picChg>
      </pc:sldChg>
      <pc:sldChg chg="addSp delSp modSp mod modAnim">
        <pc:chgData name="Paula Vázquez-Valero" userId="3a0e46d7-2099-40af-a155-aa45b68bfff3" providerId="ADAL" clId="{305D1FE0-1557-4CFB-9773-C8CCBB70F67B}" dt="2023-02-10T16:03:56.053" v="4189" actId="20577"/>
        <pc:sldMkLst>
          <pc:docMk/>
          <pc:sldMk cId="1550978193" sldId="937"/>
        </pc:sldMkLst>
        <pc:spChg chg="del">
          <ac:chgData name="Paula Vázquez-Valero" userId="3a0e46d7-2099-40af-a155-aa45b68bfff3" providerId="ADAL" clId="{305D1FE0-1557-4CFB-9773-C8CCBB70F67B}" dt="2023-02-10T13:13:21.956" v="526" actId="478"/>
          <ac:spMkLst>
            <pc:docMk/>
            <pc:sldMk cId="1550978193" sldId="937"/>
            <ac:spMk id="20" creationId="{902C8F7A-60E1-47BA-A5D2-269092E24632}"/>
          </ac:spMkLst>
        </pc:spChg>
        <pc:spChg chg="mod">
          <ac:chgData name="Paula Vázquez-Valero" userId="3a0e46d7-2099-40af-a155-aa45b68bfff3" providerId="ADAL" clId="{305D1FE0-1557-4CFB-9773-C8CCBB70F67B}" dt="2023-02-10T13:09:31.470" v="269" actId="20577"/>
          <ac:spMkLst>
            <pc:docMk/>
            <pc:sldMk cId="1550978193" sldId="937"/>
            <ac:spMk id="27" creationId="{8E91EBFD-B466-4965-9469-F2748DA1485E}"/>
          </ac:spMkLst>
        </pc:spChg>
        <pc:spChg chg="del">
          <ac:chgData name="Paula Vázquez-Valero" userId="3a0e46d7-2099-40af-a155-aa45b68bfff3" providerId="ADAL" clId="{305D1FE0-1557-4CFB-9773-C8CCBB70F67B}" dt="2023-02-10T13:13:21.956" v="526" actId="478"/>
          <ac:spMkLst>
            <pc:docMk/>
            <pc:sldMk cId="1550978193" sldId="937"/>
            <ac:spMk id="28" creationId="{E8D0F3FD-6674-482F-AD86-CC59DF404CE2}"/>
          </ac:spMkLst>
        </pc:spChg>
        <pc:spChg chg="mod">
          <ac:chgData name="Paula Vázquez-Valero" userId="3a0e46d7-2099-40af-a155-aa45b68bfff3" providerId="ADAL" clId="{305D1FE0-1557-4CFB-9773-C8CCBB70F67B}" dt="2023-02-10T13:09:23.509" v="251" actId="20577"/>
          <ac:spMkLst>
            <pc:docMk/>
            <pc:sldMk cId="1550978193" sldId="937"/>
            <ac:spMk id="30" creationId="{4EAEAF29-DC2A-4A84-A343-84B356D8DD04}"/>
          </ac:spMkLst>
        </pc:spChg>
        <pc:spChg chg="mod">
          <ac:chgData name="Paula Vázquez-Valero" userId="3a0e46d7-2099-40af-a155-aa45b68bfff3" providerId="ADAL" clId="{305D1FE0-1557-4CFB-9773-C8CCBB70F67B}" dt="2023-02-10T13:09:02.905" v="204" actId="20577"/>
          <ac:spMkLst>
            <pc:docMk/>
            <pc:sldMk cId="1550978193" sldId="937"/>
            <ac:spMk id="31" creationId="{89ABE632-2167-4385-8184-1CE809CDE0EE}"/>
          </ac:spMkLst>
        </pc:spChg>
        <pc:spChg chg="mod">
          <ac:chgData name="Paula Vázquez-Valero" userId="3a0e46d7-2099-40af-a155-aa45b68bfff3" providerId="ADAL" clId="{305D1FE0-1557-4CFB-9773-C8CCBB70F67B}" dt="2023-02-10T13:09:16.608" v="234" actId="1038"/>
          <ac:spMkLst>
            <pc:docMk/>
            <pc:sldMk cId="1550978193" sldId="937"/>
            <ac:spMk id="32" creationId="{6FB7D641-BFDC-45BB-8697-2A075D07FE3B}"/>
          </ac:spMkLst>
        </pc:spChg>
        <pc:spChg chg="del">
          <ac:chgData name="Paula Vázquez-Valero" userId="3a0e46d7-2099-40af-a155-aa45b68bfff3" providerId="ADAL" clId="{305D1FE0-1557-4CFB-9773-C8CCBB70F67B}" dt="2023-02-10T13:08:27.690" v="181" actId="478"/>
          <ac:spMkLst>
            <pc:docMk/>
            <pc:sldMk cId="1550978193" sldId="937"/>
            <ac:spMk id="33" creationId="{F6EBF477-5B38-42D2-8306-ABF1F35CD572}"/>
          </ac:spMkLst>
        </pc:spChg>
        <pc:spChg chg="mod">
          <ac:chgData name="Paula Vázquez-Valero" userId="3a0e46d7-2099-40af-a155-aa45b68bfff3" providerId="ADAL" clId="{305D1FE0-1557-4CFB-9773-C8CCBB70F67B}" dt="2023-02-10T16:03:56.053" v="4189" actId="20577"/>
          <ac:spMkLst>
            <pc:docMk/>
            <pc:sldMk cId="1550978193" sldId="937"/>
            <ac:spMk id="34" creationId="{14728464-02EF-4D58-A5BC-DF14CBB41329}"/>
          </ac:spMkLst>
        </pc:spChg>
        <pc:spChg chg="mod">
          <ac:chgData name="Paula Vázquez-Valero" userId="3a0e46d7-2099-40af-a155-aa45b68bfff3" providerId="ADAL" clId="{305D1FE0-1557-4CFB-9773-C8CCBB70F67B}" dt="2023-02-10T13:10:59.770" v="315" actId="1038"/>
          <ac:spMkLst>
            <pc:docMk/>
            <pc:sldMk cId="1550978193" sldId="937"/>
            <ac:spMk id="36" creationId="{35A2D6B4-08E4-4B63-AE01-B33B44B11FC9}"/>
          </ac:spMkLst>
        </pc:spChg>
        <pc:spChg chg="mod">
          <ac:chgData name="Paula Vázquez-Valero" userId="3a0e46d7-2099-40af-a155-aa45b68bfff3" providerId="ADAL" clId="{305D1FE0-1557-4CFB-9773-C8CCBB70F67B}" dt="2023-02-10T13:10:45.589" v="294" actId="1038"/>
          <ac:spMkLst>
            <pc:docMk/>
            <pc:sldMk cId="1550978193" sldId="937"/>
            <ac:spMk id="38" creationId="{9948D3E4-A156-4947-B376-6644CC24CCDC}"/>
          </ac:spMkLst>
        </pc:spChg>
        <pc:spChg chg="mod">
          <ac:chgData name="Paula Vázquez-Valero" userId="3a0e46d7-2099-40af-a155-aa45b68bfff3" providerId="ADAL" clId="{305D1FE0-1557-4CFB-9773-C8CCBB70F67B}" dt="2023-02-10T13:11:25.628" v="363" actId="1037"/>
          <ac:spMkLst>
            <pc:docMk/>
            <pc:sldMk cId="1550978193" sldId="937"/>
            <ac:spMk id="39" creationId="{E9CBBF2E-97E2-4F06-9FC1-F5BA50F78FE3}"/>
          </ac:spMkLst>
        </pc:spChg>
        <pc:spChg chg="mod">
          <ac:chgData name="Paula Vázquez-Valero" userId="3a0e46d7-2099-40af-a155-aa45b68bfff3" providerId="ADAL" clId="{305D1FE0-1557-4CFB-9773-C8CCBB70F67B}" dt="2023-02-10T13:11:38.850" v="366" actId="20577"/>
          <ac:spMkLst>
            <pc:docMk/>
            <pc:sldMk cId="1550978193" sldId="937"/>
            <ac:spMk id="40" creationId="{4DCD1128-AD1B-4DC0-81CE-BBD68C5201EB}"/>
          </ac:spMkLst>
        </pc:spChg>
        <pc:spChg chg="mod">
          <ac:chgData name="Paula Vázquez-Valero" userId="3a0e46d7-2099-40af-a155-aa45b68bfff3" providerId="ADAL" clId="{305D1FE0-1557-4CFB-9773-C8CCBB70F67B}" dt="2023-02-10T13:12:09.576" v="430" actId="1036"/>
          <ac:spMkLst>
            <pc:docMk/>
            <pc:sldMk cId="1550978193" sldId="937"/>
            <ac:spMk id="41" creationId="{A8C023EB-CECF-43FD-9C50-2E1FD3D043F9}"/>
          </ac:spMkLst>
        </pc:spChg>
        <pc:spChg chg="mod">
          <ac:chgData name="Paula Vázquez-Valero" userId="3a0e46d7-2099-40af-a155-aa45b68bfff3" providerId="ADAL" clId="{305D1FE0-1557-4CFB-9773-C8CCBB70F67B}" dt="2023-02-10T13:12:20.984" v="441" actId="20577"/>
          <ac:spMkLst>
            <pc:docMk/>
            <pc:sldMk cId="1550978193" sldId="937"/>
            <ac:spMk id="42" creationId="{441CCF8C-6A2B-42D1-9A29-267D4A3E95B2}"/>
          </ac:spMkLst>
        </pc:spChg>
        <pc:spChg chg="mod">
          <ac:chgData name="Paula Vázquez-Valero" userId="3a0e46d7-2099-40af-a155-aa45b68bfff3" providerId="ADAL" clId="{305D1FE0-1557-4CFB-9773-C8CCBB70F67B}" dt="2023-02-10T13:12:51.116" v="501" actId="20577"/>
          <ac:spMkLst>
            <pc:docMk/>
            <pc:sldMk cId="1550978193" sldId="937"/>
            <ac:spMk id="43" creationId="{2C443888-DD79-4634-8C3F-DA91CF2D2866}"/>
          </ac:spMkLst>
        </pc:spChg>
        <pc:spChg chg="mod">
          <ac:chgData name="Paula Vázquez-Valero" userId="3a0e46d7-2099-40af-a155-aa45b68bfff3" providerId="ADAL" clId="{305D1FE0-1557-4CFB-9773-C8CCBB70F67B}" dt="2023-02-10T13:12:32.129" v="469" actId="20577"/>
          <ac:spMkLst>
            <pc:docMk/>
            <pc:sldMk cId="1550978193" sldId="937"/>
            <ac:spMk id="44" creationId="{034E71BE-7DD3-4ED1-AFF3-AD0B6BA003B0}"/>
          </ac:spMkLst>
        </pc:spChg>
        <pc:spChg chg="mod">
          <ac:chgData name="Paula Vázquez-Valero" userId="3a0e46d7-2099-40af-a155-aa45b68bfff3" providerId="ADAL" clId="{305D1FE0-1557-4CFB-9773-C8CCBB70F67B}" dt="2023-02-10T13:12:42.653" v="485" actId="20577"/>
          <ac:spMkLst>
            <pc:docMk/>
            <pc:sldMk cId="1550978193" sldId="937"/>
            <ac:spMk id="45" creationId="{F0A700A9-502F-490C-9292-3D9EF8010AF9}"/>
          </ac:spMkLst>
        </pc:spChg>
        <pc:spChg chg="mod">
          <ac:chgData name="Paula Vázquez-Valero" userId="3a0e46d7-2099-40af-a155-aa45b68bfff3" providerId="ADAL" clId="{305D1FE0-1557-4CFB-9773-C8CCBB70F67B}" dt="2023-02-10T13:13:02.331" v="524" actId="20577"/>
          <ac:spMkLst>
            <pc:docMk/>
            <pc:sldMk cId="1550978193" sldId="937"/>
            <ac:spMk id="46" creationId="{0D315BE0-C647-4370-B56C-1C292BED493E}"/>
          </ac:spMkLst>
        </pc:spChg>
        <pc:spChg chg="add del mod">
          <ac:chgData name="Paula Vázquez-Valero" userId="3a0e46d7-2099-40af-a155-aa45b68bfff3" providerId="ADAL" clId="{305D1FE0-1557-4CFB-9773-C8CCBB70F67B}" dt="2023-02-10T13:08:26.837" v="180" actId="478"/>
          <ac:spMkLst>
            <pc:docMk/>
            <pc:sldMk cId="1550978193" sldId="937"/>
            <ac:spMk id="47" creationId="{F8C85237-558F-41C0-895E-6FE58B18ACC7}"/>
          </ac:spMkLst>
        </pc:spChg>
        <pc:spChg chg="add mod">
          <ac:chgData name="Paula Vázquez-Valero" userId="3a0e46d7-2099-40af-a155-aa45b68bfff3" providerId="ADAL" clId="{305D1FE0-1557-4CFB-9773-C8CCBB70F67B}" dt="2023-02-10T13:08:27.900" v="182"/>
          <ac:spMkLst>
            <pc:docMk/>
            <pc:sldMk cId="1550978193" sldId="937"/>
            <ac:spMk id="48" creationId="{F399692B-A942-40EC-99B7-48931957F49A}"/>
          </ac:spMkLst>
        </pc:spChg>
        <pc:spChg chg="add del mod">
          <ac:chgData name="Paula Vázquez-Valero" userId="3a0e46d7-2099-40af-a155-aa45b68bfff3" providerId="ADAL" clId="{305D1FE0-1557-4CFB-9773-C8CCBB70F67B}" dt="2023-02-10T13:09:35.153" v="270" actId="478"/>
          <ac:spMkLst>
            <pc:docMk/>
            <pc:sldMk cId="1550978193" sldId="937"/>
            <ac:spMk id="49" creationId="{4136301D-8E95-4391-B0BE-8D3C0609D212}"/>
          </ac:spMkLst>
        </pc:spChg>
        <pc:spChg chg="add del mod">
          <ac:chgData name="Paula Vázquez-Valero" userId="3a0e46d7-2099-40af-a155-aa45b68bfff3" providerId="ADAL" clId="{305D1FE0-1557-4CFB-9773-C8CCBB70F67B}" dt="2023-02-10T13:13:07.406" v="525" actId="478"/>
          <ac:spMkLst>
            <pc:docMk/>
            <pc:sldMk cId="1550978193" sldId="937"/>
            <ac:spMk id="50" creationId="{11256DCE-3C7D-4B1B-85A6-D91FE911B331}"/>
          </ac:spMkLst>
        </pc:spChg>
        <pc:spChg chg="add mod">
          <ac:chgData name="Paula Vázquez-Valero" userId="3a0e46d7-2099-40af-a155-aa45b68bfff3" providerId="ADAL" clId="{305D1FE0-1557-4CFB-9773-C8CCBB70F67B}" dt="2023-02-10T13:13:26.873" v="537" actId="20577"/>
          <ac:spMkLst>
            <pc:docMk/>
            <pc:sldMk cId="1550978193" sldId="937"/>
            <ac:spMk id="51" creationId="{53AA410B-A2AF-4585-B689-C7397EA34C14}"/>
          </ac:spMkLst>
        </pc:spChg>
        <pc:graphicFrameChg chg="modGraphic">
          <ac:chgData name="Paula Vázquez-Valero" userId="3a0e46d7-2099-40af-a155-aa45b68bfff3" providerId="ADAL" clId="{305D1FE0-1557-4CFB-9773-C8CCBB70F67B}" dt="2023-02-10T13:12:57.642" v="509" actId="20577"/>
          <ac:graphicFrameMkLst>
            <pc:docMk/>
            <pc:sldMk cId="1550978193" sldId="937"/>
            <ac:graphicFrameMk id="15" creationId="{4DB7913D-724A-4B00-BB96-ADDC7286CFA1}"/>
          </ac:graphicFrameMkLst>
        </pc:graphicFrameChg>
      </pc:sldChg>
      <pc:sldChg chg="addSp delSp modSp mod addAnim delAnim modAnim modNotesTx">
        <pc:chgData name="Paula Vázquez-Valero" userId="3a0e46d7-2099-40af-a155-aa45b68bfff3" providerId="ADAL" clId="{305D1FE0-1557-4CFB-9773-C8CCBB70F67B}" dt="2023-02-10T15:10:12.115" v="1978" actId="20577"/>
        <pc:sldMkLst>
          <pc:docMk/>
          <pc:sldMk cId="1427704269" sldId="938"/>
        </pc:sldMkLst>
        <pc:spChg chg="del">
          <ac:chgData name="Paula Vázquez-Valero" userId="3a0e46d7-2099-40af-a155-aa45b68bfff3" providerId="ADAL" clId="{305D1FE0-1557-4CFB-9773-C8CCBB70F67B}" dt="2023-02-10T14:34:37.612" v="1642" actId="478"/>
          <ac:spMkLst>
            <pc:docMk/>
            <pc:sldMk cId="1427704269" sldId="938"/>
            <ac:spMk id="3" creationId="{8972A167-AE8B-451F-8635-4AF8028C3DA9}"/>
          </ac:spMkLst>
        </pc:spChg>
        <pc:spChg chg="mod">
          <ac:chgData name="Paula Vázquez-Valero" userId="3a0e46d7-2099-40af-a155-aa45b68bfff3" providerId="ADAL" clId="{305D1FE0-1557-4CFB-9773-C8CCBB70F67B}" dt="2023-02-10T14:16:34.174" v="1427" actId="14100"/>
          <ac:spMkLst>
            <pc:docMk/>
            <pc:sldMk cId="1427704269" sldId="938"/>
            <ac:spMk id="6" creationId="{F67B43B3-7079-4421-86D6-9075D1DF52E3}"/>
          </ac:spMkLst>
        </pc:spChg>
        <pc:spChg chg="mod">
          <ac:chgData name="Paula Vázquez-Valero" userId="3a0e46d7-2099-40af-a155-aa45b68bfff3" providerId="ADAL" clId="{305D1FE0-1557-4CFB-9773-C8CCBB70F67B}" dt="2023-02-10T14:14:54.264" v="1398" actId="1076"/>
          <ac:spMkLst>
            <pc:docMk/>
            <pc:sldMk cId="1427704269" sldId="938"/>
            <ac:spMk id="7" creationId="{A481EA0B-CD4D-41ED-AC09-E6662261095F}"/>
          </ac:spMkLst>
        </pc:spChg>
        <pc:spChg chg="mod">
          <ac:chgData name="Paula Vázquez-Valero" userId="3a0e46d7-2099-40af-a155-aa45b68bfff3" providerId="ADAL" clId="{305D1FE0-1557-4CFB-9773-C8CCBB70F67B}" dt="2023-02-10T13:33:04.572" v="1010" actId="20577"/>
          <ac:spMkLst>
            <pc:docMk/>
            <pc:sldMk cId="1427704269" sldId="938"/>
            <ac:spMk id="46" creationId="{4BCD17E5-4578-41FB-87A8-03B99243BC2E}"/>
          </ac:spMkLst>
        </pc:spChg>
        <pc:spChg chg="mod">
          <ac:chgData name="Paula Vázquez-Valero" userId="3a0e46d7-2099-40af-a155-aa45b68bfff3" providerId="ADAL" clId="{305D1FE0-1557-4CFB-9773-C8CCBB70F67B}" dt="2023-02-10T14:15:08.651" v="1408" actId="20577"/>
          <ac:spMkLst>
            <pc:docMk/>
            <pc:sldMk cId="1427704269" sldId="938"/>
            <ac:spMk id="50" creationId="{49947B7C-A6A6-4669-BC71-AFDCFA39845D}"/>
          </ac:spMkLst>
        </pc:spChg>
        <pc:spChg chg="mod">
          <ac:chgData name="Paula Vázquez-Valero" userId="3a0e46d7-2099-40af-a155-aa45b68bfff3" providerId="ADAL" clId="{305D1FE0-1557-4CFB-9773-C8CCBB70F67B}" dt="2023-02-10T14:16:03.612" v="1418" actId="14100"/>
          <ac:spMkLst>
            <pc:docMk/>
            <pc:sldMk cId="1427704269" sldId="938"/>
            <ac:spMk id="52" creationId="{A0306A0D-09A3-4485-8A0C-6A730A305E4B}"/>
          </ac:spMkLst>
        </pc:spChg>
        <pc:spChg chg="del">
          <ac:chgData name="Paula Vázquez-Valero" userId="3a0e46d7-2099-40af-a155-aa45b68bfff3" providerId="ADAL" clId="{305D1FE0-1557-4CFB-9773-C8CCBB70F67B}" dt="2023-02-10T14:15:46.422" v="1410" actId="21"/>
          <ac:spMkLst>
            <pc:docMk/>
            <pc:sldMk cId="1427704269" sldId="938"/>
            <ac:spMk id="54" creationId="{92D404C1-E4CB-49C4-BBB7-4061AF67EFA1}"/>
          </ac:spMkLst>
        </pc:spChg>
        <pc:spChg chg="mod">
          <ac:chgData name="Paula Vázquez-Valero" userId="3a0e46d7-2099-40af-a155-aa45b68bfff3" providerId="ADAL" clId="{305D1FE0-1557-4CFB-9773-C8CCBB70F67B}" dt="2023-02-10T14:21:23.685" v="1548" actId="14100"/>
          <ac:spMkLst>
            <pc:docMk/>
            <pc:sldMk cId="1427704269" sldId="938"/>
            <ac:spMk id="59" creationId="{5E511DF3-C833-4F39-8975-0E799160F5B9}"/>
          </ac:spMkLst>
        </pc:spChg>
        <pc:spChg chg="mod">
          <ac:chgData name="Paula Vázquez-Valero" userId="3a0e46d7-2099-40af-a155-aa45b68bfff3" providerId="ADAL" clId="{305D1FE0-1557-4CFB-9773-C8CCBB70F67B}" dt="2023-02-10T14:20:11.191" v="1491" actId="14100"/>
          <ac:spMkLst>
            <pc:docMk/>
            <pc:sldMk cId="1427704269" sldId="938"/>
            <ac:spMk id="63" creationId="{17A8FC39-E9B8-4643-A5FA-5C95FC474C3E}"/>
          </ac:spMkLst>
        </pc:spChg>
        <pc:spChg chg="mod">
          <ac:chgData name="Paula Vázquez-Valero" userId="3a0e46d7-2099-40af-a155-aa45b68bfff3" providerId="ADAL" clId="{305D1FE0-1557-4CFB-9773-C8CCBB70F67B}" dt="2023-02-10T14:12:17.617" v="1291" actId="20577"/>
          <ac:spMkLst>
            <pc:docMk/>
            <pc:sldMk cId="1427704269" sldId="938"/>
            <ac:spMk id="71" creationId="{602E4F00-BD2B-4951-AC72-1F16E16E6405}"/>
          </ac:spMkLst>
        </pc:spChg>
        <pc:spChg chg="mod">
          <ac:chgData name="Paula Vázquez-Valero" userId="3a0e46d7-2099-40af-a155-aa45b68bfff3" providerId="ADAL" clId="{305D1FE0-1557-4CFB-9773-C8CCBB70F67B}" dt="2023-02-10T14:12:41.673" v="1332" actId="20577"/>
          <ac:spMkLst>
            <pc:docMk/>
            <pc:sldMk cId="1427704269" sldId="938"/>
            <ac:spMk id="72" creationId="{4BE20A33-0501-4CBE-AD08-8E8EF7F86EDC}"/>
          </ac:spMkLst>
        </pc:spChg>
        <pc:spChg chg="mod">
          <ac:chgData name="Paula Vázquez-Valero" userId="3a0e46d7-2099-40af-a155-aa45b68bfff3" providerId="ADAL" clId="{305D1FE0-1557-4CFB-9773-C8CCBB70F67B}" dt="2023-02-10T15:10:12.115" v="1978" actId="20577"/>
          <ac:spMkLst>
            <pc:docMk/>
            <pc:sldMk cId="1427704269" sldId="938"/>
            <ac:spMk id="73" creationId="{216A634E-277A-4EC4-B210-EE39E0E0AC32}"/>
          </ac:spMkLst>
        </pc:spChg>
        <pc:spChg chg="mod">
          <ac:chgData name="Paula Vázquez-Valero" userId="3a0e46d7-2099-40af-a155-aa45b68bfff3" providerId="ADAL" clId="{305D1FE0-1557-4CFB-9773-C8CCBB70F67B}" dt="2023-02-10T14:20:42.987" v="1538" actId="20577"/>
          <ac:spMkLst>
            <pc:docMk/>
            <pc:sldMk cId="1427704269" sldId="938"/>
            <ac:spMk id="74" creationId="{2F01186F-1E65-417F-884D-4A6EE84D57C7}"/>
          </ac:spMkLst>
        </pc:spChg>
        <pc:spChg chg="mod">
          <ac:chgData name="Paula Vázquez-Valero" userId="3a0e46d7-2099-40af-a155-aa45b68bfff3" providerId="ADAL" clId="{305D1FE0-1557-4CFB-9773-C8CCBB70F67B}" dt="2023-02-10T14:07:00.388" v="1224" actId="20577"/>
          <ac:spMkLst>
            <pc:docMk/>
            <pc:sldMk cId="1427704269" sldId="938"/>
            <ac:spMk id="75" creationId="{73E30D30-F1F3-44BB-9EDD-8B21579D1F97}"/>
          </ac:spMkLst>
        </pc:spChg>
        <pc:spChg chg="mod">
          <ac:chgData name="Paula Vázquez-Valero" userId="3a0e46d7-2099-40af-a155-aa45b68bfff3" providerId="ADAL" clId="{305D1FE0-1557-4CFB-9773-C8CCBB70F67B}" dt="2023-02-10T14:13:45.899" v="1368" actId="20577"/>
          <ac:spMkLst>
            <pc:docMk/>
            <pc:sldMk cId="1427704269" sldId="938"/>
            <ac:spMk id="77" creationId="{1BBD5F68-2E83-4759-9F47-11AF00D65511}"/>
          </ac:spMkLst>
        </pc:spChg>
        <pc:spChg chg="mod">
          <ac:chgData name="Paula Vázquez-Valero" userId="3a0e46d7-2099-40af-a155-aa45b68bfff3" providerId="ADAL" clId="{305D1FE0-1557-4CFB-9773-C8CCBB70F67B}" dt="2023-02-10T14:10:32.939" v="1249" actId="20577"/>
          <ac:spMkLst>
            <pc:docMk/>
            <pc:sldMk cId="1427704269" sldId="938"/>
            <ac:spMk id="78" creationId="{B2D4A955-57E2-43D6-B52C-ADC6C1584525}"/>
          </ac:spMkLst>
        </pc:spChg>
        <pc:spChg chg="mod">
          <ac:chgData name="Paula Vázquez-Valero" userId="3a0e46d7-2099-40af-a155-aa45b68bfff3" providerId="ADAL" clId="{305D1FE0-1557-4CFB-9773-C8CCBB70F67B}" dt="2023-02-10T14:19:03.946" v="1471" actId="14100"/>
          <ac:spMkLst>
            <pc:docMk/>
            <pc:sldMk cId="1427704269" sldId="938"/>
            <ac:spMk id="79" creationId="{B82180EB-3ED5-476F-A53A-AAAFDCB4E740}"/>
          </ac:spMkLst>
        </pc:spChg>
        <pc:spChg chg="mod">
          <ac:chgData name="Paula Vázquez-Valero" userId="3a0e46d7-2099-40af-a155-aa45b68bfff3" providerId="ADAL" clId="{305D1FE0-1557-4CFB-9773-C8CCBB70F67B}" dt="2023-02-10T14:02:39.404" v="1219" actId="20577"/>
          <ac:spMkLst>
            <pc:docMk/>
            <pc:sldMk cId="1427704269" sldId="938"/>
            <ac:spMk id="80" creationId="{5782BFF8-B2A5-4668-86A9-A83B75312521}"/>
          </ac:spMkLst>
        </pc:spChg>
        <pc:spChg chg="del">
          <ac:chgData name="Paula Vázquez-Valero" userId="3a0e46d7-2099-40af-a155-aa45b68bfff3" providerId="ADAL" clId="{305D1FE0-1557-4CFB-9773-C8CCBB70F67B}" dt="2023-02-10T14:22:41.629" v="1580" actId="478"/>
          <ac:spMkLst>
            <pc:docMk/>
            <pc:sldMk cId="1427704269" sldId="938"/>
            <ac:spMk id="81" creationId="{8BE0E5C6-9DE4-4CFE-A85A-9F8A77DD5036}"/>
          </ac:spMkLst>
        </pc:spChg>
        <pc:spChg chg="mod">
          <ac:chgData name="Paula Vázquez-Valero" userId="3a0e46d7-2099-40af-a155-aa45b68bfff3" providerId="ADAL" clId="{305D1FE0-1557-4CFB-9773-C8CCBB70F67B}" dt="2023-02-10T14:17:04.121" v="1429" actId="14100"/>
          <ac:spMkLst>
            <pc:docMk/>
            <pc:sldMk cId="1427704269" sldId="938"/>
            <ac:spMk id="85" creationId="{46873A5D-3907-4119-A0EF-20A9BC13D86B}"/>
          </ac:spMkLst>
        </pc:spChg>
        <pc:spChg chg="mod">
          <ac:chgData name="Paula Vázquez-Valero" userId="3a0e46d7-2099-40af-a155-aa45b68bfff3" providerId="ADAL" clId="{305D1FE0-1557-4CFB-9773-C8CCBB70F67B}" dt="2023-02-10T14:18:19.885" v="1455" actId="1076"/>
          <ac:spMkLst>
            <pc:docMk/>
            <pc:sldMk cId="1427704269" sldId="938"/>
            <ac:spMk id="92" creationId="{1EE287D8-2CE9-47AF-81C8-4560CAAEF214}"/>
          </ac:spMkLst>
        </pc:spChg>
        <pc:spChg chg="add mod">
          <ac:chgData name="Paula Vázquez-Valero" userId="3a0e46d7-2099-40af-a155-aa45b68bfff3" providerId="ADAL" clId="{305D1FE0-1557-4CFB-9773-C8CCBB70F67B}" dt="2023-02-10T13:32:47.963" v="962"/>
          <ac:spMkLst>
            <pc:docMk/>
            <pc:sldMk cId="1427704269" sldId="938"/>
            <ac:spMk id="95" creationId="{E899AC3A-636F-4245-A818-19EFC974319F}"/>
          </ac:spMkLst>
        </pc:spChg>
        <pc:spChg chg="add del mod">
          <ac:chgData name="Paula Vázquez-Valero" userId="3a0e46d7-2099-40af-a155-aa45b68bfff3" providerId="ADAL" clId="{305D1FE0-1557-4CFB-9773-C8CCBB70F67B}" dt="2023-02-10T14:15:51.648" v="1413" actId="478"/>
          <ac:spMkLst>
            <pc:docMk/>
            <pc:sldMk cId="1427704269" sldId="938"/>
            <ac:spMk id="96" creationId="{E718ACCA-196F-4E14-A895-52A6E694B0BC}"/>
          </ac:spMkLst>
        </pc:spChg>
        <pc:spChg chg="add mod">
          <ac:chgData name="Paula Vázquez-Valero" userId="3a0e46d7-2099-40af-a155-aa45b68bfff3" providerId="ADAL" clId="{305D1FE0-1557-4CFB-9773-C8CCBB70F67B}" dt="2023-02-10T14:19:23.017" v="1474" actId="1076"/>
          <ac:spMkLst>
            <pc:docMk/>
            <pc:sldMk cId="1427704269" sldId="938"/>
            <ac:spMk id="105" creationId="{88A3E35C-58A4-4366-8183-332D36C88C2B}"/>
          </ac:spMkLst>
        </pc:spChg>
        <pc:spChg chg="add mod">
          <ac:chgData name="Paula Vázquez-Valero" userId="3a0e46d7-2099-40af-a155-aa45b68bfff3" providerId="ADAL" clId="{305D1FE0-1557-4CFB-9773-C8CCBB70F67B}" dt="2023-02-10T14:21:50.556" v="1574" actId="20577"/>
          <ac:spMkLst>
            <pc:docMk/>
            <pc:sldMk cId="1427704269" sldId="938"/>
            <ac:spMk id="106" creationId="{522F1A8A-3D1B-4B22-AA52-18732CAC1DDE}"/>
          </ac:spMkLst>
        </pc:spChg>
        <pc:spChg chg="add mod">
          <ac:chgData name="Paula Vázquez-Valero" userId="3a0e46d7-2099-40af-a155-aa45b68bfff3" providerId="ADAL" clId="{305D1FE0-1557-4CFB-9773-C8CCBB70F67B}" dt="2023-02-10T14:22:03.899" v="1578" actId="1076"/>
          <ac:spMkLst>
            <pc:docMk/>
            <pc:sldMk cId="1427704269" sldId="938"/>
            <ac:spMk id="108" creationId="{8A644620-CFBD-45BC-A01C-56FDC64D618D}"/>
          </ac:spMkLst>
        </pc:spChg>
        <pc:spChg chg="del">
          <ac:chgData name="Paula Vázquez-Valero" userId="3a0e46d7-2099-40af-a155-aa45b68bfff3" providerId="ADAL" clId="{305D1FE0-1557-4CFB-9773-C8CCBB70F67B}" dt="2023-02-10T13:32:47.561" v="961" actId="478"/>
          <ac:spMkLst>
            <pc:docMk/>
            <pc:sldMk cId="1427704269" sldId="938"/>
            <ac:spMk id="167" creationId="{00000000-0000-0000-0000-000000000000}"/>
          </ac:spMkLst>
        </pc:spChg>
        <pc:graphicFrameChg chg="modGraphic">
          <ac:chgData name="Paula Vázquez-Valero" userId="3a0e46d7-2099-40af-a155-aa45b68bfff3" providerId="ADAL" clId="{305D1FE0-1557-4CFB-9773-C8CCBB70F67B}" dt="2023-02-10T14:21:40.378" v="1570" actId="20577"/>
          <ac:graphicFrameMkLst>
            <pc:docMk/>
            <pc:sldMk cId="1427704269" sldId="938"/>
            <ac:graphicFrameMk id="4" creationId="{567C7F3D-143B-4F42-B54B-4EE7F04CA33D}"/>
          </ac:graphicFrameMkLst>
        </pc:graphicFrameChg>
        <pc:picChg chg="mod">
          <ac:chgData name="Paula Vázquez-Valero" userId="3a0e46d7-2099-40af-a155-aa45b68bfff3" providerId="ADAL" clId="{305D1FE0-1557-4CFB-9773-C8CCBB70F67B}" dt="2023-02-10T14:15:44.530" v="1409" actId="207"/>
          <ac:picMkLst>
            <pc:docMk/>
            <pc:sldMk cId="1427704269" sldId="938"/>
            <ac:picMk id="57" creationId="{517A3241-6C9C-4A61-B0D2-81AB4BA9CCB8}"/>
          </ac:picMkLst>
        </pc:picChg>
        <pc:picChg chg="mod">
          <ac:chgData name="Paula Vázquez-Valero" userId="3a0e46d7-2099-40af-a155-aa45b68bfff3" providerId="ADAL" clId="{305D1FE0-1557-4CFB-9773-C8CCBB70F67B}" dt="2023-02-10T14:14:59.895" v="1400" actId="1076"/>
          <ac:picMkLst>
            <pc:docMk/>
            <pc:sldMk cId="1427704269" sldId="938"/>
            <ac:picMk id="60" creationId="{3DC17632-9156-46FB-BBE8-19C84D04168E}"/>
          </ac:picMkLst>
        </pc:picChg>
        <pc:picChg chg="mod">
          <ac:chgData name="Paula Vázquez-Valero" userId="3a0e46d7-2099-40af-a155-aa45b68bfff3" providerId="ADAL" clId="{305D1FE0-1557-4CFB-9773-C8CCBB70F67B}" dt="2023-02-10T14:15:02.479" v="1401" actId="1076"/>
          <ac:picMkLst>
            <pc:docMk/>
            <pc:sldMk cId="1427704269" sldId="938"/>
            <ac:picMk id="61" creationId="{BA645EF3-6927-4B5C-A506-8F48147AE507}"/>
          </ac:picMkLst>
        </pc:picChg>
        <pc:picChg chg="mod">
          <ac:chgData name="Paula Vázquez-Valero" userId="3a0e46d7-2099-40af-a155-aa45b68bfff3" providerId="ADAL" clId="{305D1FE0-1557-4CFB-9773-C8CCBB70F67B}" dt="2023-02-10T14:16:54.103" v="1428" actId="1036"/>
          <ac:picMkLst>
            <pc:docMk/>
            <pc:sldMk cId="1427704269" sldId="938"/>
            <ac:picMk id="66" creationId="{BB41D76C-984F-49D2-A3FB-5251CA0D2D12}"/>
          </ac:picMkLst>
        </pc:picChg>
        <pc:picChg chg="add del">
          <ac:chgData name="Paula Vázquez-Valero" userId="3a0e46d7-2099-40af-a155-aa45b68bfff3" providerId="ADAL" clId="{305D1FE0-1557-4CFB-9773-C8CCBB70F67B}" dt="2023-02-10T14:18:16.030" v="1454" actId="478"/>
          <ac:picMkLst>
            <pc:docMk/>
            <pc:sldMk cId="1427704269" sldId="938"/>
            <ac:picMk id="91" creationId="{715764C8-AD3A-452D-9B32-A45E1F6553E1}"/>
          </ac:picMkLst>
        </pc:picChg>
        <pc:picChg chg="add del mod">
          <ac:chgData name="Paula Vázquez-Valero" userId="3a0e46d7-2099-40af-a155-aa45b68bfff3" providerId="ADAL" clId="{305D1FE0-1557-4CFB-9773-C8CCBB70F67B}" dt="2023-02-10T14:20:00.921" v="1489" actId="1035"/>
          <ac:picMkLst>
            <pc:docMk/>
            <pc:sldMk cId="1427704269" sldId="938"/>
            <ac:picMk id="93" creationId="{527EF425-1AA7-4AED-9145-AB2FF3E59564}"/>
          </ac:picMkLst>
        </pc:picChg>
        <pc:picChg chg="mod">
          <ac:chgData name="Paula Vázquez-Valero" userId="3a0e46d7-2099-40af-a155-aa45b68bfff3" providerId="ADAL" clId="{305D1FE0-1557-4CFB-9773-C8CCBB70F67B}" dt="2023-02-10T14:19:54.985" v="1485" actId="1076"/>
          <ac:picMkLst>
            <pc:docMk/>
            <pc:sldMk cId="1427704269" sldId="938"/>
            <ac:picMk id="94" creationId="{580BFFF7-F90A-4ABC-B9EA-01D601CC7AC9}"/>
          </ac:picMkLst>
        </pc:picChg>
        <pc:picChg chg="add mod">
          <ac:chgData name="Paula Vázquez-Valero" userId="3a0e46d7-2099-40af-a155-aa45b68bfff3" providerId="ADAL" clId="{305D1FE0-1557-4CFB-9773-C8CCBB70F67B}" dt="2023-02-10T14:21:58.751" v="1576" actId="1076"/>
          <ac:picMkLst>
            <pc:docMk/>
            <pc:sldMk cId="1427704269" sldId="938"/>
            <ac:picMk id="107" creationId="{3AC5DDC3-3120-4DE0-B3F6-C08A09C9609E}"/>
          </ac:picMkLst>
        </pc:picChg>
      </pc:sldChg>
      <pc:sldChg chg="addSp delSp modSp add mod ord addAnim delAnim modAnim modNotesTx">
        <pc:chgData name="Paula Vázquez-Valero" userId="3a0e46d7-2099-40af-a155-aa45b68bfff3" providerId="ADAL" clId="{305D1FE0-1557-4CFB-9773-C8CCBB70F67B}" dt="2023-02-10T15:21:23.711" v="2641" actId="5793"/>
        <pc:sldMkLst>
          <pc:docMk/>
          <pc:sldMk cId="3190046868" sldId="939"/>
        </pc:sldMkLst>
        <pc:spChg chg="mod">
          <ac:chgData name="Paula Vázquez-Valero" userId="3a0e46d7-2099-40af-a155-aa45b68bfff3" providerId="ADAL" clId="{305D1FE0-1557-4CFB-9773-C8CCBB70F67B}" dt="2023-02-10T14:43:41.656" v="1685" actId="20577"/>
          <ac:spMkLst>
            <pc:docMk/>
            <pc:sldMk cId="3190046868" sldId="939"/>
            <ac:spMk id="2" creationId="{3F9B81CA-49CF-4113-B92C-AF8FEDD23E30}"/>
          </ac:spMkLst>
        </pc:spChg>
        <pc:spChg chg="del">
          <ac:chgData name="Paula Vázquez-Valero" userId="3a0e46d7-2099-40af-a155-aa45b68bfff3" providerId="ADAL" clId="{305D1FE0-1557-4CFB-9773-C8CCBB70F67B}" dt="2023-02-10T14:33:42.037" v="1592" actId="478"/>
          <ac:spMkLst>
            <pc:docMk/>
            <pc:sldMk cId="3190046868" sldId="939"/>
            <ac:spMk id="3" creationId="{8972A167-AE8B-451F-8635-4AF8028C3DA9}"/>
          </ac:spMkLst>
        </pc:spChg>
        <pc:spChg chg="add del">
          <ac:chgData name="Paula Vázquez-Valero" userId="3a0e46d7-2099-40af-a155-aa45b68bfff3" providerId="ADAL" clId="{305D1FE0-1557-4CFB-9773-C8CCBB70F67B}" dt="2023-02-10T14:33:42.037" v="1592" actId="478"/>
          <ac:spMkLst>
            <pc:docMk/>
            <pc:sldMk cId="3190046868" sldId="939"/>
            <ac:spMk id="5" creationId="{12AE0F3B-9735-4854-9183-C8CA71323862}"/>
          </ac:spMkLst>
        </pc:spChg>
        <pc:spChg chg="add del">
          <ac:chgData name="Paula Vázquez-Valero" userId="3a0e46d7-2099-40af-a155-aa45b68bfff3" providerId="ADAL" clId="{305D1FE0-1557-4CFB-9773-C8CCBB70F67B}" dt="2023-02-10T14:33:42.037" v="1592" actId="478"/>
          <ac:spMkLst>
            <pc:docMk/>
            <pc:sldMk cId="3190046868" sldId="939"/>
            <ac:spMk id="6" creationId="{F67B43B3-7079-4421-86D6-9075D1DF52E3}"/>
          </ac:spMkLst>
        </pc:spChg>
        <pc:spChg chg="add del">
          <ac:chgData name="Paula Vázquez-Valero" userId="3a0e46d7-2099-40af-a155-aa45b68bfff3" providerId="ADAL" clId="{305D1FE0-1557-4CFB-9773-C8CCBB70F67B}" dt="2023-02-10T14:33:42.037" v="1592" actId="478"/>
          <ac:spMkLst>
            <pc:docMk/>
            <pc:sldMk cId="3190046868" sldId="939"/>
            <ac:spMk id="7" creationId="{A481EA0B-CD4D-41ED-AC09-E6662261095F}"/>
          </ac:spMkLst>
        </pc:spChg>
        <pc:spChg chg="add del">
          <ac:chgData name="Paula Vázquez-Valero" userId="3a0e46d7-2099-40af-a155-aa45b68bfff3" providerId="ADAL" clId="{305D1FE0-1557-4CFB-9773-C8CCBB70F67B}" dt="2023-02-10T14:33:42.037" v="1592" actId="478"/>
          <ac:spMkLst>
            <pc:docMk/>
            <pc:sldMk cId="3190046868" sldId="939"/>
            <ac:spMk id="9" creationId="{BF7F62E1-ADF2-44A3-A0CB-4625C88EAE9F}"/>
          </ac:spMkLst>
        </pc:spChg>
        <pc:spChg chg="add mod">
          <ac:chgData name="Paula Vázquez-Valero" userId="3a0e46d7-2099-40af-a155-aa45b68bfff3" providerId="ADAL" clId="{305D1FE0-1557-4CFB-9773-C8CCBB70F67B}" dt="2023-02-10T15:14:10.814" v="2236" actId="1036"/>
          <ac:spMkLst>
            <pc:docMk/>
            <pc:sldMk cId="3190046868" sldId="939"/>
            <ac:spMk id="10" creationId="{2F8B8F7E-9008-45B4-859F-59EA3ADFA222}"/>
          </ac:spMkLst>
        </pc:spChg>
        <pc:spChg chg="del">
          <ac:chgData name="Paula Vázquez-Valero" userId="3a0e46d7-2099-40af-a155-aa45b68bfff3" providerId="ADAL" clId="{305D1FE0-1557-4CFB-9773-C8CCBB70F67B}" dt="2023-02-10T14:34:23.551" v="1638" actId="478"/>
          <ac:spMkLst>
            <pc:docMk/>
            <pc:sldMk cId="3190046868" sldId="939"/>
            <ac:spMk id="46" creationId="{4BCD17E5-4578-41FB-87A8-03B99243BC2E}"/>
          </ac:spMkLst>
        </pc:spChg>
        <pc:spChg chg="del">
          <ac:chgData name="Paula Vázquez-Valero" userId="3a0e46d7-2099-40af-a155-aa45b68bfff3" providerId="ADAL" clId="{305D1FE0-1557-4CFB-9773-C8CCBB70F67B}" dt="2023-02-10T14:33:57.106" v="1595" actId="478"/>
          <ac:spMkLst>
            <pc:docMk/>
            <pc:sldMk cId="3190046868" sldId="939"/>
            <ac:spMk id="48" creationId="{53C5C9F2-2B96-4B72-A46C-FC7B23AA6E17}"/>
          </ac:spMkLst>
        </pc:spChg>
        <pc:spChg chg="add del">
          <ac:chgData name="Paula Vázquez-Valero" userId="3a0e46d7-2099-40af-a155-aa45b68bfff3" providerId="ADAL" clId="{305D1FE0-1557-4CFB-9773-C8CCBB70F67B}" dt="2023-02-10T14:33:42.037" v="1592" actId="478"/>
          <ac:spMkLst>
            <pc:docMk/>
            <pc:sldMk cId="3190046868" sldId="939"/>
            <ac:spMk id="49" creationId="{E53D1A46-FCA0-4617-A697-2704111F76B0}"/>
          </ac:spMkLst>
        </pc:spChg>
        <pc:spChg chg="add del">
          <ac:chgData name="Paula Vázquez-Valero" userId="3a0e46d7-2099-40af-a155-aa45b68bfff3" providerId="ADAL" clId="{305D1FE0-1557-4CFB-9773-C8CCBB70F67B}" dt="2023-02-10T14:33:42.037" v="1592" actId="478"/>
          <ac:spMkLst>
            <pc:docMk/>
            <pc:sldMk cId="3190046868" sldId="939"/>
            <ac:spMk id="50" creationId="{49947B7C-A6A6-4669-BC71-AFDCFA39845D}"/>
          </ac:spMkLst>
        </pc:spChg>
        <pc:spChg chg="add del mod">
          <ac:chgData name="Paula Vázquez-Valero" userId="3a0e46d7-2099-40af-a155-aa45b68bfff3" providerId="ADAL" clId="{305D1FE0-1557-4CFB-9773-C8CCBB70F67B}" dt="2023-02-10T15:03:17.134" v="1832" actId="14100"/>
          <ac:spMkLst>
            <pc:docMk/>
            <pc:sldMk cId="3190046868" sldId="939"/>
            <ac:spMk id="52" creationId="{A0306A0D-09A3-4485-8A0C-6A730A305E4B}"/>
          </ac:spMkLst>
        </pc:spChg>
        <pc:spChg chg="add del">
          <ac:chgData name="Paula Vázquez-Valero" userId="3a0e46d7-2099-40af-a155-aa45b68bfff3" providerId="ADAL" clId="{305D1FE0-1557-4CFB-9773-C8CCBB70F67B}" dt="2023-02-10T14:33:42.037" v="1592" actId="478"/>
          <ac:spMkLst>
            <pc:docMk/>
            <pc:sldMk cId="3190046868" sldId="939"/>
            <ac:spMk id="53" creationId="{B2DC51D1-CEBB-40BF-9094-67AC9D68BA7C}"/>
          </ac:spMkLst>
        </pc:spChg>
        <pc:spChg chg="add del">
          <ac:chgData name="Paula Vázquez-Valero" userId="3a0e46d7-2099-40af-a155-aa45b68bfff3" providerId="ADAL" clId="{305D1FE0-1557-4CFB-9773-C8CCBB70F67B}" dt="2023-02-10T14:33:42.037" v="1592" actId="478"/>
          <ac:spMkLst>
            <pc:docMk/>
            <pc:sldMk cId="3190046868" sldId="939"/>
            <ac:spMk id="55" creationId="{81E07D98-6783-424C-8533-897C15601B97}"/>
          </ac:spMkLst>
        </pc:spChg>
        <pc:spChg chg="add del">
          <ac:chgData name="Paula Vázquez-Valero" userId="3a0e46d7-2099-40af-a155-aa45b68bfff3" providerId="ADAL" clId="{305D1FE0-1557-4CFB-9773-C8CCBB70F67B}" dt="2023-02-10T14:33:42.037" v="1592" actId="478"/>
          <ac:spMkLst>
            <pc:docMk/>
            <pc:sldMk cId="3190046868" sldId="939"/>
            <ac:spMk id="58" creationId="{B6578218-92E4-47D1-A634-C69A38F41E5D}"/>
          </ac:spMkLst>
        </pc:spChg>
        <pc:spChg chg="add del">
          <ac:chgData name="Paula Vázquez-Valero" userId="3a0e46d7-2099-40af-a155-aa45b68bfff3" providerId="ADAL" clId="{305D1FE0-1557-4CFB-9773-C8CCBB70F67B}" dt="2023-02-10T14:33:42.037" v="1592" actId="478"/>
          <ac:spMkLst>
            <pc:docMk/>
            <pc:sldMk cId="3190046868" sldId="939"/>
            <ac:spMk id="59" creationId="{5E511DF3-C833-4F39-8975-0E799160F5B9}"/>
          </ac:spMkLst>
        </pc:spChg>
        <pc:spChg chg="add del">
          <ac:chgData name="Paula Vázquez-Valero" userId="3a0e46d7-2099-40af-a155-aa45b68bfff3" providerId="ADAL" clId="{305D1FE0-1557-4CFB-9773-C8CCBB70F67B}" dt="2023-02-10T14:33:42.037" v="1592" actId="478"/>
          <ac:spMkLst>
            <pc:docMk/>
            <pc:sldMk cId="3190046868" sldId="939"/>
            <ac:spMk id="62" creationId="{F153CB2C-AC84-48C7-8E58-A12EDF3ADDCD}"/>
          </ac:spMkLst>
        </pc:spChg>
        <pc:spChg chg="add del">
          <ac:chgData name="Paula Vázquez-Valero" userId="3a0e46d7-2099-40af-a155-aa45b68bfff3" providerId="ADAL" clId="{305D1FE0-1557-4CFB-9773-C8CCBB70F67B}" dt="2023-02-10T14:33:42.037" v="1592" actId="478"/>
          <ac:spMkLst>
            <pc:docMk/>
            <pc:sldMk cId="3190046868" sldId="939"/>
            <ac:spMk id="63" creationId="{17A8FC39-E9B8-4643-A5FA-5C95FC474C3E}"/>
          </ac:spMkLst>
        </pc:spChg>
        <pc:spChg chg="add del">
          <ac:chgData name="Paula Vázquez-Valero" userId="3a0e46d7-2099-40af-a155-aa45b68bfff3" providerId="ADAL" clId="{305D1FE0-1557-4CFB-9773-C8CCBB70F67B}" dt="2023-02-10T14:33:42.037" v="1592" actId="478"/>
          <ac:spMkLst>
            <pc:docMk/>
            <pc:sldMk cId="3190046868" sldId="939"/>
            <ac:spMk id="64" creationId="{C8A5C6A5-3530-4095-9030-077FA278A302}"/>
          </ac:spMkLst>
        </pc:spChg>
        <pc:spChg chg="add del">
          <ac:chgData name="Paula Vázquez-Valero" userId="3a0e46d7-2099-40af-a155-aa45b68bfff3" providerId="ADAL" clId="{305D1FE0-1557-4CFB-9773-C8CCBB70F67B}" dt="2023-02-10T14:33:42.037" v="1592" actId="478"/>
          <ac:spMkLst>
            <pc:docMk/>
            <pc:sldMk cId="3190046868" sldId="939"/>
            <ac:spMk id="65" creationId="{16152AAC-DDC8-42F3-BD50-861BA19EB0F8}"/>
          </ac:spMkLst>
        </pc:spChg>
        <pc:spChg chg="add del">
          <ac:chgData name="Paula Vázquez-Valero" userId="3a0e46d7-2099-40af-a155-aa45b68bfff3" providerId="ADAL" clId="{305D1FE0-1557-4CFB-9773-C8CCBB70F67B}" dt="2023-02-10T14:33:42.037" v="1592" actId="478"/>
          <ac:spMkLst>
            <pc:docMk/>
            <pc:sldMk cId="3190046868" sldId="939"/>
            <ac:spMk id="67" creationId="{DE34C813-D526-4BD0-BDE2-B12D79CAAD2F}"/>
          </ac:spMkLst>
        </pc:spChg>
        <pc:spChg chg="add del">
          <ac:chgData name="Paula Vázquez-Valero" userId="3a0e46d7-2099-40af-a155-aa45b68bfff3" providerId="ADAL" clId="{305D1FE0-1557-4CFB-9773-C8CCBB70F67B}" dt="2023-02-10T14:33:42.037" v="1592" actId="478"/>
          <ac:spMkLst>
            <pc:docMk/>
            <pc:sldMk cId="3190046868" sldId="939"/>
            <ac:spMk id="68" creationId="{4BCA588E-8A8F-4F37-8574-3ADF5349F671}"/>
          </ac:spMkLst>
        </pc:spChg>
        <pc:spChg chg="add del">
          <ac:chgData name="Paula Vázquez-Valero" userId="3a0e46d7-2099-40af-a155-aa45b68bfff3" providerId="ADAL" clId="{305D1FE0-1557-4CFB-9773-C8CCBB70F67B}" dt="2023-02-10T14:33:42.037" v="1592" actId="478"/>
          <ac:spMkLst>
            <pc:docMk/>
            <pc:sldMk cId="3190046868" sldId="939"/>
            <ac:spMk id="69" creationId="{991D8C50-D43A-45D8-A3F1-72405D3960F9}"/>
          </ac:spMkLst>
        </pc:spChg>
        <pc:spChg chg="add del">
          <ac:chgData name="Paula Vázquez-Valero" userId="3a0e46d7-2099-40af-a155-aa45b68bfff3" providerId="ADAL" clId="{305D1FE0-1557-4CFB-9773-C8CCBB70F67B}" dt="2023-02-10T14:33:42.037" v="1592" actId="478"/>
          <ac:spMkLst>
            <pc:docMk/>
            <pc:sldMk cId="3190046868" sldId="939"/>
            <ac:spMk id="70" creationId="{DCE145AF-EF2C-4F05-A455-E9B2296BE3AC}"/>
          </ac:spMkLst>
        </pc:spChg>
        <pc:spChg chg="add del">
          <ac:chgData name="Paula Vázquez-Valero" userId="3a0e46d7-2099-40af-a155-aa45b68bfff3" providerId="ADAL" clId="{305D1FE0-1557-4CFB-9773-C8CCBB70F67B}" dt="2023-02-10T14:33:42.037" v="1592" actId="478"/>
          <ac:spMkLst>
            <pc:docMk/>
            <pc:sldMk cId="3190046868" sldId="939"/>
            <ac:spMk id="71" creationId="{602E4F00-BD2B-4951-AC72-1F16E16E6405}"/>
          </ac:spMkLst>
        </pc:spChg>
        <pc:spChg chg="add del">
          <ac:chgData name="Paula Vázquez-Valero" userId="3a0e46d7-2099-40af-a155-aa45b68bfff3" providerId="ADAL" clId="{305D1FE0-1557-4CFB-9773-C8CCBB70F67B}" dt="2023-02-10T14:33:42.037" v="1592" actId="478"/>
          <ac:spMkLst>
            <pc:docMk/>
            <pc:sldMk cId="3190046868" sldId="939"/>
            <ac:spMk id="72" creationId="{4BE20A33-0501-4CBE-AD08-8E8EF7F86EDC}"/>
          </ac:spMkLst>
        </pc:spChg>
        <pc:spChg chg="add del">
          <ac:chgData name="Paula Vázquez-Valero" userId="3a0e46d7-2099-40af-a155-aa45b68bfff3" providerId="ADAL" clId="{305D1FE0-1557-4CFB-9773-C8CCBB70F67B}" dt="2023-02-10T14:33:42.037" v="1592" actId="478"/>
          <ac:spMkLst>
            <pc:docMk/>
            <pc:sldMk cId="3190046868" sldId="939"/>
            <ac:spMk id="73" creationId="{216A634E-277A-4EC4-B210-EE39E0E0AC32}"/>
          </ac:spMkLst>
        </pc:spChg>
        <pc:spChg chg="add del">
          <ac:chgData name="Paula Vázquez-Valero" userId="3a0e46d7-2099-40af-a155-aa45b68bfff3" providerId="ADAL" clId="{305D1FE0-1557-4CFB-9773-C8CCBB70F67B}" dt="2023-02-10T14:33:42.037" v="1592" actId="478"/>
          <ac:spMkLst>
            <pc:docMk/>
            <pc:sldMk cId="3190046868" sldId="939"/>
            <ac:spMk id="74" creationId="{2F01186F-1E65-417F-884D-4A6EE84D57C7}"/>
          </ac:spMkLst>
        </pc:spChg>
        <pc:spChg chg="add del">
          <ac:chgData name="Paula Vázquez-Valero" userId="3a0e46d7-2099-40af-a155-aa45b68bfff3" providerId="ADAL" clId="{305D1FE0-1557-4CFB-9773-C8CCBB70F67B}" dt="2023-02-10T14:33:42.037" v="1592" actId="478"/>
          <ac:spMkLst>
            <pc:docMk/>
            <pc:sldMk cId="3190046868" sldId="939"/>
            <ac:spMk id="75" creationId="{73E30D30-F1F3-44BB-9EDD-8B21579D1F97}"/>
          </ac:spMkLst>
        </pc:spChg>
        <pc:spChg chg="add del">
          <ac:chgData name="Paula Vázquez-Valero" userId="3a0e46d7-2099-40af-a155-aa45b68bfff3" providerId="ADAL" clId="{305D1FE0-1557-4CFB-9773-C8CCBB70F67B}" dt="2023-02-10T14:33:42.037" v="1592" actId="478"/>
          <ac:spMkLst>
            <pc:docMk/>
            <pc:sldMk cId="3190046868" sldId="939"/>
            <ac:spMk id="76" creationId="{69EB94D2-08D9-44B9-9741-A26D2EAA7459}"/>
          </ac:spMkLst>
        </pc:spChg>
        <pc:spChg chg="add del">
          <ac:chgData name="Paula Vázquez-Valero" userId="3a0e46d7-2099-40af-a155-aa45b68bfff3" providerId="ADAL" clId="{305D1FE0-1557-4CFB-9773-C8CCBB70F67B}" dt="2023-02-10T14:33:42.037" v="1592" actId="478"/>
          <ac:spMkLst>
            <pc:docMk/>
            <pc:sldMk cId="3190046868" sldId="939"/>
            <ac:spMk id="77" creationId="{1BBD5F68-2E83-4759-9F47-11AF00D65511}"/>
          </ac:spMkLst>
        </pc:spChg>
        <pc:spChg chg="add del">
          <ac:chgData name="Paula Vázquez-Valero" userId="3a0e46d7-2099-40af-a155-aa45b68bfff3" providerId="ADAL" clId="{305D1FE0-1557-4CFB-9773-C8CCBB70F67B}" dt="2023-02-10T14:33:42.037" v="1592" actId="478"/>
          <ac:spMkLst>
            <pc:docMk/>
            <pc:sldMk cId="3190046868" sldId="939"/>
            <ac:spMk id="78" creationId="{B2D4A955-57E2-43D6-B52C-ADC6C1584525}"/>
          </ac:spMkLst>
        </pc:spChg>
        <pc:spChg chg="add del">
          <ac:chgData name="Paula Vázquez-Valero" userId="3a0e46d7-2099-40af-a155-aa45b68bfff3" providerId="ADAL" clId="{305D1FE0-1557-4CFB-9773-C8CCBB70F67B}" dt="2023-02-10T14:33:42.037" v="1592" actId="478"/>
          <ac:spMkLst>
            <pc:docMk/>
            <pc:sldMk cId="3190046868" sldId="939"/>
            <ac:spMk id="79" creationId="{B82180EB-3ED5-476F-A53A-AAAFDCB4E740}"/>
          </ac:spMkLst>
        </pc:spChg>
        <pc:spChg chg="add del">
          <ac:chgData name="Paula Vázquez-Valero" userId="3a0e46d7-2099-40af-a155-aa45b68bfff3" providerId="ADAL" clId="{305D1FE0-1557-4CFB-9773-C8CCBB70F67B}" dt="2023-02-10T14:33:42.037" v="1592" actId="478"/>
          <ac:spMkLst>
            <pc:docMk/>
            <pc:sldMk cId="3190046868" sldId="939"/>
            <ac:spMk id="80" creationId="{5782BFF8-B2A5-4668-86A9-A83B75312521}"/>
          </ac:spMkLst>
        </pc:spChg>
        <pc:spChg chg="add del">
          <ac:chgData name="Paula Vázquez-Valero" userId="3a0e46d7-2099-40af-a155-aa45b68bfff3" providerId="ADAL" clId="{305D1FE0-1557-4CFB-9773-C8CCBB70F67B}" dt="2023-02-10T14:33:42.037" v="1592" actId="478"/>
          <ac:spMkLst>
            <pc:docMk/>
            <pc:sldMk cId="3190046868" sldId="939"/>
            <ac:spMk id="82" creationId="{894EE84B-2256-47B7-80A2-8D6694978492}"/>
          </ac:spMkLst>
        </pc:spChg>
        <pc:spChg chg="add del">
          <ac:chgData name="Paula Vázquez-Valero" userId="3a0e46d7-2099-40af-a155-aa45b68bfff3" providerId="ADAL" clId="{305D1FE0-1557-4CFB-9773-C8CCBB70F67B}" dt="2023-02-10T14:33:42.037" v="1592" actId="478"/>
          <ac:spMkLst>
            <pc:docMk/>
            <pc:sldMk cId="3190046868" sldId="939"/>
            <ac:spMk id="83" creationId="{AD0BF600-D961-4609-BDE3-A4C2CE78DC81}"/>
          </ac:spMkLst>
        </pc:spChg>
        <pc:spChg chg="add del">
          <ac:chgData name="Paula Vázquez-Valero" userId="3a0e46d7-2099-40af-a155-aa45b68bfff3" providerId="ADAL" clId="{305D1FE0-1557-4CFB-9773-C8CCBB70F67B}" dt="2023-02-10T14:33:42.037" v="1592" actId="478"/>
          <ac:spMkLst>
            <pc:docMk/>
            <pc:sldMk cId="3190046868" sldId="939"/>
            <ac:spMk id="84" creationId="{0917FAF3-D625-4F3C-A383-469E65FC6EFE}"/>
          </ac:spMkLst>
        </pc:spChg>
        <pc:spChg chg="add del">
          <ac:chgData name="Paula Vázquez-Valero" userId="3a0e46d7-2099-40af-a155-aa45b68bfff3" providerId="ADAL" clId="{305D1FE0-1557-4CFB-9773-C8CCBB70F67B}" dt="2023-02-10T14:33:42.037" v="1592" actId="478"/>
          <ac:spMkLst>
            <pc:docMk/>
            <pc:sldMk cId="3190046868" sldId="939"/>
            <ac:spMk id="85" creationId="{46873A5D-3907-4119-A0EF-20A9BC13D86B}"/>
          </ac:spMkLst>
        </pc:spChg>
        <pc:spChg chg="add del">
          <ac:chgData name="Paula Vázquez-Valero" userId="3a0e46d7-2099-40af-a155-aa45b68bfff3" providerId="ADAL" clId="{305D1FE0-1557-4CFB-9773-C8CCBB70F67B}" dt="2023-02-10T14:33:42.037" v="1592" actId="478"/>
          <ac:spMkLst>
            <pc:docMk/>
            <pc:sldMk cId="3190046868" sldId="939"/>
            <ac:spMk id="86" creationId="{A068851F-91A5-416D-B398-4BA3FEDEAF19}"/>
          </ac:spMkLst>
        </pc:spChg>
        <pc:spChg chg="add del">
          <ac:chgData name="Paula Vázquez-Valero" userId="3a0e46d7-2099-40af-a155-aa45b68bfff3" providerId="ADAL" clId="{305D1FE0-1557-4CFB-9773-C8CCBB70F67B}" dt="2023-02-10T14:33:42.037" v="1592" actId="478"/>
          <ac:spMkLst>
            <pc:docMk/>
            <pc:sldMk cId="3190046868" sldId="939"/>
            <ac:spMk id="87" creationId="{591448A4-71E2-4E73-95CB-3110D2BEA78C}"/>
          </ac:spMkLst>
        </pc:spChg>
        <pc:spChg chg="add del">
          <ac:chgData name="Paula Vázquez-Valero" userId="3a0e46d7-2099-40af-a155-aa45b68bfff3" providerId="ADAL" clId="{305D1FE0-1557-4CFB-9773-C8CCBB70F67B}" dt="2023-02-10T14:33:42.037" v="1592" actId="478"/>
          <ac:spMkLst>
            <pc:docMk/>
            <pc:sldMk cId="3190046868" sldId="939"/>
            <ac:spMk id="88" creationId="{17C064C7-E672-4035-A92F-B3A841DF33EC}"/>
          </ac:spMkLst>
        </pc:spChg>
        <pc:spChg chg="add del">
          <ac:chgData name="Paula Vázquez-Valero" userId="3a0e46d7-2099-40af-a155-aa45b68bfff3" providerId="ADAL" clId="{305D1FE0-1557-4CFB-9773-C8CCBB70F67B}" dt="2023-02-10T14:33:42.037" v="1592" actId="478"/>
          <ac:spMkLst>
            <pc:docMk/>
            <pc:sldMk cId="3190046868" sldId="939"/>
            <ac:spMk id="89" creationId="{7CD09AAF-5C35-4C43-AEB0-63472B0D437A}"/>
          </ac:spMkLst>
        </pc:spChg>
        <pc:spChg chg="add mod">
          <ac:chgData name="Paula Vázquez-Valero" userId="3a0e46d7-2099-40af-a155-aa45b68bfff3" providerId="ADAL" clId="{305D1FE0-1557-4CFB-9773-C8CCBB70F67B}" dt="2023-02-10T14:45:45.891" v="1715" actId="207"/>
          <ac:spMkLst>
            <pc:docMk/>
            <pc:sldMk cId="3190046868" sldId="939"/>
            <ac:spMk id="91" creationId="{5882C8B7-DAD6-4A6F-AA15-7D32198FF21F}"/>
          </ac:spMkLst>
        </pc:spChg>
        <pc:spChg chg="add del">
          <ac:chgData name="Paula Vázquez-Valero" userId="3a0e46d7-2099-40af-a155-aa45b68bfff3" providerId="ADAL" clId="{305D1FE0-1557-4CFB-9773-C8CCBB70F67B}" dt="2023-02-10T14:33:42.037" v="1592" actId="478"/>
          <ac:spMkLst>
            <pc:docMk/>
            <pc:sldMk cId="3190046868" sldId="939"/>
            <ac:spMk id="92" creationId="{1EE287D8-2CE9-47AF-81C8-4560CAAEF214}"/>
          </ac:spMkLst>
        </pc:spChg>
        <pc:spChg chg="add del">
          <ac:chgData name="Paula Vázquez-Valero" userId="3a0e46d7-2099-40af-a155-aa45b68bfff3" providerId="ADAL" clId="{305D1FE0-1557-4CFB-9773-C8CCBB70F67B}" dt="2023-02-10T14:33:42.037" v="1592" actId="478"/>
          <ac:spMkLst>
            <pc:docMk/>
            <pc:sldMk cId="3190046868" sldId="939"/>
            <ac:spMk id="97" creationId="{DFA732A1-6914-4108-81DC-44F35CE82653}"/>
          </ac:spMkLst>
        </pc:spChg>
        <pc:spChg chg="add del">
          <ac:chgData name="Paula Vázquez-Valero" userId="3a0e46d7-2099-40af-a155-aa45b68bfff3" providerId="ADAL" clId="{305D1FE0-1557-4CFB-9773-C8CCBB70F67B}" dt="2023-02-10T14:33:42.037" v="1592" actId="478"/>
          <ac:spMkLst>
            <pc:docMk/>
            <pc:sldMk cId="3190046868" sldId="939"/>
            <ac:spMk id="105" creationId="{88A3E35C-58A4-4366-8183-332D36C88C2B}"/>
          </ac:spMkLst>
        </pc:spChg>
        <pc:spChg chg="add del">
          <ac:chgData name="Paula Vázquez-Valero" userId="3a0e46d7-2099-40af-a155-aa45b68bfff3" providerId="ADAL" clId="{305D1FE0-1557-4CFB-9773-C8CCBB70F67B}" dt="2023-02-10T14:33:42.037" v="1592" actId="478"/>
          <ac:spMkLst>
            <pc:docMk/>
            <pc:sldMk cId="3190046868" sldId="939"/>
            <ac:spMk id="106" creationId="{522F1A8A-3D1B-4B22-AA52-18732CAC1DDE}"/>
          </ac:spMkLst>
        </pc:spChg>
        <pc:spChg chg="add del">
          <ac:chgData name="Paula Vázquez-Valero" userId="3a0e46d7-2099-40af-a155-aa45b68bfff3" providerId="ADAL" clId="{305D1FE0-1557-4CFB-9773-C8CCBB70F67B}" dt="2023-02-10T14:33:42.037" v="1592" actId="478"/>
          <ac:spMkLst>
            <pc:docMk/>
            <pc:sldMk cId="3190046868" sldId="939"/>
            <ac:spMk id="108" creationId="{8A644620-CFBD-45BC-A01C-56FDC64D618D}"/>
          </ac:spMkLst>
        </pc:spChg>
        <pc:spChg chg="add mod">
          <ac:chgData name="Paula Vázquez-Valero" userId="3a0e46d7-2099-40af-a155-aa45b68bfff3" providerId="ADAL" clId="{305D1FE0-1557-4CFB-9773-C8CCBB70F67B}" dt="2023-02-10T15:04:44.202" v="1869"/>
          <ac:spMkLst>
            <pc:docMk/>
            <pc:sldMk cId="3190046868" sldId="939"/>
            <ac:spMk id="109" creationId="{E303D653-D60D-4B04-82B5-265D91D95496}"/>
          </ac:spMkLst>
        </pc:spChg>
        <pc:spChg chg="add del mod">
          <ac:chgData name="Paula Vázquez-Valero" userId="3a0e46d7-2099-40af-a155-aa45b68bfff3" providerId="ADAL" clId="{305D1FE0-1557-4CFB-9773-C8CCBB70F67B}" dt="2023-02-10T14:47:26.313" v="1779" actId="478"/>
          <ac:spMkLst>
            <pc:docMk/>
            <pc:sldMk cId="3190046868" sldId="939"/>
            <ac:spMk id="110" creationId="{603A6712-B691-4A14-B871-86DC1FBD8F05}"/>
          </ac:spMkLst>
        </pc:spChg>
        <pc:spChg chg="add del mod">
          <ac:chgData name="Paula Vázquez-Valero" userId="3a0e46d7-2099-40af-a155-aa45b68bfff3" providerId="ADAL" clId="{305D1FE0-1557-4CFB-9773-C8CCBB70F67B}" dt="2023-02-10T14:47:26.313" v="1779" actId="478"/>
          <ac:spMkLst>
            <pc:docMk/>
            <pc:sldMk cId="3190046868" sldId="939"/>
            <ac:spMk id="111" creationId="{88F3ABC7-F071-431B-AF2F-27AE296C0E7D}"/>
          </ac:spMkLst>
        </pc:spChg>
        <pc:spChg chg="add mod">
          <ac:chgData name="Paula Vázquez-Valero" userId="3a0e46d7-2099-40af-a155-aa45b68bfff3" providerId="ADAL" clId="{305D1FE0-1557-4CFB-9773-C8CCBB70F67B}" dt="2023-02-10T15:07:42.519" v="1919" actId="20577"/>
          <ac:spMkLst>
            <pc:docMk/>
            <pc:sldMk cId="3190046868" sldId="939"/>
            <ac:spMk id="112" creationId="{63E1CCFE-453A-4EA5-B6C5-4EDEA4C6AE35}"/>
          </ac:spMkLst>
        </pc:spChg>
        <pc:spChg chg="add del mod">
          <ac:chgData name="Paula Vázquez-Valero" userId="3a0e46d7-2099-40af-a155-aa45b68bfff3" providerId="ADAL" clId="{305D1FE0-1557-4CFB-9773-C8CCBB70F67B}" dt="2023-02-10T14:47:22.925" v="1778" actId="478"/>
          <ac:spMkLst>
            <pc:docMk/>
            <pc:sldMk cId="3190046868" sldId="939"/>
            <ac:spMk id="113" creationId="{A6E82530-61BB-4255-A149-08C966931ABE}"/>
          </ac:spMkLst>
        </pc:spChg>
        <pc:spChg chg="add mod">
          <ac:chgData name="Paula Vázquez-Valero" userId="3a0e46d7-2099-40af-a155-aa45b68bfff3" providerId="ADAL" clId="{305D1FE0-1557-4CFB-9773-C8CCBB70F67B}" dt="2023-02-10T15:13:25.369" v="2202" actId="1076"/>
          <ac:spMkLst>
            <pc:docMk/>
            <pc:sldMk cId="3190046868" sldId="939"/>
            <ac:spMk id="114" creationId="{3D8D0131-20AD-4938-B8CD-7E6DC820F770}"/>
          </ac:spMkLst>
        </pc:spChg>
        <pc:spChg chg="add del mod">
          <ac:chgData name="Paula Vázquez-Valero" userId="3a0e46d7-2099-40af-a155-aa45b68bfff3" providerId="ADAL" clId="{305D1FE0-1557-4CFB-9773-C8CCBB70F67B}" dt="2023-02-10T14:46:16.356" v="1733" actId="478"/>
          <ac:spMkLst>
            <pc:docMk/>
            <pc:sldMk cId="3190046868" sldId="939"/>
            <ac:spMk id="115" creationId="{5F128893-8D76-4EBD-A4D5-24FF8F0EDD11}"/>
          </ac:spMkLst>
        </pc:spChg>
        <pc:spChg chg="add del mod">
          <ac:chgData name="Paula Vázquez-Valero" userId="3a0e46d7-2099-40af-a155-aa45b68bfff3" providerId="ADAL" clId="{305D1FE0-1557-4CFB-9773-C8CCBB70F67B}" dt="2023-02-10T14:46:16.356" v="1733" actId="478"/>
          <ac:spMkLst>
            <pc:docMk/>
            <pc:sldMk cId="3190046868" sldId="939"/>
            <ac:spMk id="116" creationId="{0614FDD2-8017-41FE-8352-0EC9505B3F66}"/>
          </ac:spMkLst>
        </pc:spChg>
        <pc:spChg chg="add mod">
          <ac:chgData name="Paula Vázquez-Valero" userId="3a0e46d7-2099-40af-a155-aa45b68bfff3" providerId="ADAL" clId="{305D1FE0-1557-4CFB-9773-C8CCBB70F67B}" dt="2023-02-10T15:07:46.537" v="1935" actId="20577"/>
          <ac:spMkLst>
            <pc:docMk/>
            <pc:sldMk cId="3190046868" sldId="939"/>
            <ac:spMk id="118" creationId="{0BC4E3EB-8467-4686-BDA4-59C02B2408B2}"/>
          </ac:spMkLst>
        </pc:spChg>
        <pc:spChg chg="add mod">
          <ac:chgData name="Paula Vázquez-Valero" userId="3a0e46d7-2099-40af-a155-aa45b68bfff3" providerId="ADAL" clId="{305D1FE0-1557-4CFB-9773-C8CCBB70F67B}" dt="2023-02-10T15:08:48.581" v="1976" actId="20577"/>
          <ac:spMkLst>
            <pc:docMk/>
            <pc:sldMk cId="3190046868" sldId="939"/>
            <ac:spMk id="119" creationId="{0F4126A8-9687-4122-B756-7C7B95E05B75}"/>
          </ac:spMkLst>
        </pc:spChg>
        <pc:spChg chg="add del mod">
          <ac:chgData name="Paula Vázquez-Valero" userId="3a0e46d7-2099-40af-a155-aa45b68bfff3" providerId="ADAL" clId="{305D1FE0-1557-4CFB-9773-C8CCBB70F67B}" dt="2023-02-10T14:46:19.737" v="1734" actId="478"/>
          <ac:spMkLst>
            <pc:docMk/>
            <pc:sldMk cId="3190046868" sldId="939"/>
            <ac:spMk id="120" creationId="{47D9981B-98C4-4BD4-9062-53006F84A13F}"/>
          </ac:spMkLst>
        </pc:spChg>
        <pc:spChg chg="add del mod">
          <ac:chgData name="Paula Vázquez-Valero" userId="3a0e46d7-2099-40af-a155-aa45b68bfff3" providerId="ADAL" clId="{305D1FE0-1557-4CFB-9773-C8CCBB70F67B}" dt="2023-02-10T14:46:16.356" v="1733" actId="478"/>
          <ac:spMkLst>
            <pc:docMk/>
            <pc:sldMk cId="3190046868" sldId="939"/>
            <ac:spMk id="124" creationId="{AB121DDE-FF12-44D7-9851-967E5FE258D4}"/>
          </ac:spMkLst>
        </pc:spChg>
        <pc:spChg chg="add mod">
          <ac:chgData name="Paula Vázquez-Valero" userId="3a0e46d7-2099-40af-a155-aa45b68bfff3" providerId="ADAL" clId="{305D1FE0-1557-4CFB-9773-C8CCBB70F67B}" dt="2023-02-10T15:10:18.691" v="1989" actId="20577"/>
          <ac:spMkLst>
            <pc:docMk/>
            <pc:sldMk cId="3190046868" sldId="939"/>
            <ac:spMk id="125" creationId="{4336D97E-10EA-47D1-89EC-1BF75C28D7B0}"/>
          </ac:spMkLst>
        </pc:spChg>
        <pc:spChg chg="add mod">
          <ac:chgData name="Paula Vázquez-Valero" userId="3a0e46d7-2099-40af-a155-aa45b68bfff3" providerId="ADAL" clId="{305D1FE0-1557-4CFB-9773-C8CCBB70F67B}" dt="2023-02-10T15:10:22.823" v="2000" actId="20577"/>
          <ac:spMkLst>
            <pc:docMk/>
            <pc:sldMk cId="3190046868" sldId="939"/>
            <ac:spMk id="126" creationId="{A9807C3D-E958-421C-A7C3-49EEE76FF0B0}"/>
          </ac:spMkLst>
        </pc:spChg>
        <pc:spChg chg="add del mod">
          <ac:chgData name="Paula Vázquez-Valero" userId="3a0e46d7-2099-40af-a155-aa45b68bfff3" providerId="ADAL" clId="{305D1FE0-1557-4CFB-9773-C8CCBB70F67B}" dt="2023-02-10T14:46:16.356" v="1733" actId="478"/>
          <ac:spMkLst>
            <pc:docMk/>
            <pc:sldMk cId="3190046868" sldId="939"/>
            <ac:spMk id="127" creationId="{06CAC62C-FA02-4CCA-8D43-322FFDDDF068}"/>
          </ac:spMkLst>
        </pc:spChg>
        <pc:spChg chg="add del mod">
          <ac:chgData name="Paula Vázquez-Valero" userId="3a0e46d7-2099-40af-a155-aa45b68bfff3" providerId="ADAL" clId="{305D1FE0-1557-4CFB-9773-C8CCBB70F67B}" dt="2023-02-10T14:46:16.356" v="1733" actId="478"/>
          <ac:spMkLst>
            <pc:docMk/>
            <pc:sldMk cId="3190046868" sldId="939"/>
            <ac:spMk id="128" creationId="{DAB9FAD8-C52C-4029-9086-0861B699BEFD}"/>
          </ac:spMkLst>
        </pc:spChg>
        <pc:spChg chg="add del mod">
          <ac:chgData name="Paula Vázquez-Valero" userId="3a0e46d7-2099-40af-a155-aa45b68bfff3" providerId="ADAL" clId="{305D1FE0-1557-4CFB-9773-C8CCBB70F67B}" dt="2023-02-10T14:46:16.356" v="1733" actId="478"/>
          <ac:spMkLst>
            <pc:docMk/>
            <pc:sldMk cId="3190046868" sldId="939"/>
            <ac:spMk id="129" creationId="{8C24265C-4B58-45CB-9A36-36FBAF10688E}"/>
          </ac:spMkLst>
        </pc:spChg>
        <pc:spChg chg="add del mod">
          <ac:chgData name="Paula Vázquez-Valero" userId="3a0e46d7-2099-40af-a155-aa45b68bfff3" providerId="ADAL" clId="{305D1FE0-1557-4CFB-9773-C8CCBB70F67B}" dt="2023-02-10T14:46:16.356" v="1733" actId="478"/>
          <ac:spMkLst>
            <pc:docMk/>
            <pc:sldMk cId="3190046868" sldId="939"/>
            <ac:spMk id="134" creationId="{E623B462-13BB-488B-A3BF-23848AF01E18}"/>
          </ac:spMkLst>
        </pc:spChg>
        <pc:spChg chg="add mod">
          <ac:chgData name="Paula Vázquez-Valero" userId="3a0e46d7-2099-40af-a155-aa45b68bfff3" providerId="ADAL" clId="{305D1FE0-1557-4CFB-9773-C8CCBB70F67B}" dt="2023-02-10T15:07:18.789" v="1904" actId="20577"/>
          <ac:spMkLst>
            <pc:docMk/>
            <pc:sldMk cId="3190046868" sldId="939"/>
            <ac:spMk id="139" creationId="{F3CF02A0-7117-481E-9DEF-6C2C7364D6A2}"/>
          </ac:spMkLst>
        </pc:spChg>
        <pc:spChg chg="add mod">
          <ac:chgData name="Paula Vázquez-Valero" userId="3a0e46d7-2099-40af-a155-aa45b68bfff3" providerId="ADAL" clId="{305D1FE0-1557-4CFB-9773-C8CCBB70F67B}" dt="2023-02-10T15:07:22.907" v="1905" actId="20577"/>
          <ac:spMkLst>
            <pc:docMk/>
            <pc:sldMk cId="3190046868" sldId="939"/>
            <ac:spMk id="140" creationId="{5694F041-7CD5-4606-B908-E080144CAD69}"/>
          </ac:spMkLst>
        </pc:spChg>
        <pc:spChg chg="add mod">
          <ac:chgData name="Paula Vázquez-Valero" userId="3a0e46d7-2099-40af-a155-aa45b68bfff3" providerId="ADAL" clId="{305D1FE0-1557-4CFB-9773-C8CCBB70F67B}" dt="2023-02-10T14:47:35.516" v="1784" actId="20577"/>
          <ac:spMkLst>
            <pc:docMk/>
            <pc:sldMk cId="3190046868" sldId="939"/>
            <ac:spMk id="141" creationId="{DE387C54-77F4-4949-A554-BD7C327349DB}"/>
          </ac:spMkLst>
        </pc:spChg>
        <pc:spChg chg="add del mod">
          <ac:chgData name="Paula Vázquez-Valero" userId="3a0e46d7-2099-40af-a155-aa45b68bfff3" providerId="ADAL" clId="{305D1FE0-1557-4CFB-9773-C8CCBB70F67B}" dt="2023-02-10T14:46:10.012" v="1732" actId="478"/>
          <ac:spMkLst>
            <pc:docMk/>
            <pc:sldMk cId="3190046868" sldId="939"/>
            <ac:spMk id="142" creationId="{8D82CE71-91E9-4FF9-B0FD-EFC5EE9FC255}"/>
          </ac:spMkLst>
        </pc:spChg>
        <pc:spChg chg="add del mod">
          <ac:chgData name="Paula Vázquez-Valero" userId="3a0e46d7-2099-40af-a155-aa45b68bfff3" providerId="ADAL" clId="{305D1FE0-1557-4CFB-9773-C8CCBB70F67B}" dt="2023-02-10T14:46:10.012" v="1732" actId="478"/>
          <ac:spMkLst>
            <pc:docMk/>
            <pc:sldMk cId="3190046868" sldId="939"/>
            <ac:spMk id="143" creationId="{D56FEEEE-074C-4DF4-B8CA-AC322C795F27}"/>
          </ac:spMkLst>
        </pc:spChg>
        <pc:spChg chg="add del mod">
          <ac:chgData name="Paula Vázquez-Valero" userId="3a0e46d7-2099-40af-a155-aa45b68bfff3" providerId="ADAL" clId="{305D1FE0-1557-4CFB-9773-C8CCBB70F67B}" dt="2023-02-10T14:46:10.012" v="1732" actId="478"/>
          <ac:spMkLst>
            <pc:docMk/>
            <pc:sldMk cId="3190046868" sldId="939"/>
            <ac:spMk id="144" creationId="{57BC840D-EBA0-4E9B-87D0-8B6D29EE30DB}"/>
          </ac:spMkLst>
        </pc:spChg>
        <pc:spChg chg="add mod">
          <ac:chgData name="Paula Vázquez-Valero" userId="3a0e46d7-2099-40af-a155-aa45b68bfff3" providerId="ADAL" clId="{305D1FE0-1557-4CFB-9773-C8CCBB70F67B}" dt="2023-02-10T15:14:21.023" v="2250" actId="5793"/>
          <ac:spMkLst>
            <pc:docMk/>
            <pc:sldMk cId="3190046868" sldId="939"/>
            <ac:spMk id="149" creationId="{FBDD3CB2-8F16-4607-B5DA-6B603A3EFA22}"/>
          </ac:spMkLst>
        </pc:spChg>
        <pc:spChg chg="add mod">
          <ac:chgData name="Paula Vázquez-Valero" userId="3a0e46d7-2099-40af-a155-aa45b68bfff3" providerId="ADAL" clId="{305D1FE0-1557-4CFB-9773-C8CCBB70F67B}" dt="2023-02-10T15:15:54.125" v="2307" actId="1038"/>
          <ac:spMkLst>
            <pc:docMk/>
            <pc:sldMk cId="3190046868" sldId="939"/>
            <ac:spMk id="150" creationId="{DA4EA429-EE64-4D43-AD16-0ABB5F3E2F0A}"/>
          </ac:spMkLst>
        </pc:spChg>
        <pc:spChg chg="add mod">
          <ac:chgData name="Paula Vázquez-Valero" userId="3a0e46d7-2099-40af-a155-aa45b68bfff3" providerId="ADAL" clId="{305D1FE0-1557-4CFB-9773-C8CCBB70F67B}" dt="2023-02-10T15:18:26.403" v="2379" actId="1076"/>
          <ac:spMkLst>
            <pc:docMk/>
            <pc:sldMk cId="3190046868" sldId="939"/>
            <ac:spMk id="151" creationId="{80593F6D-800C-441E-8CCA-153831B43C55}"/>
          </ac:spMkLst>
        </pc:spChg>
        <pc:spChg chg="add mod">
          <ac:chgData name="Paula Vázquez-Valero" userId="3a0e46d7-2099-40af-a155-aa45b68bfff3" providerId="ADAL" clId="{305D1FE0-1557-4CFB-9773-C8CCBB70F67B}" dt="2023-02-10T15:15:41.910" v="2276" actId="1076"/>
          <ac:spMkLst>
            <pc:docMk/>
            <pc:sldMk cId="3190046868" sldId="939"/>
            <ac:spMk id="152" creationId="{BEF7009C-59C1-4149-9C1D-5295AE4BDC60}"/>
          </ac:spMkLst>
        </pc:spChg>
        <pc:spChg chg="add mod">
          <ac:chgData name="Paula Vázquez-Valero" userId="3a0e46d7-2099-40af-a155-aa45b68bfff3" providerId="ADAL" clId="{305D1FE0-1557-4CFB-9773-C8CCBB70F67B}" dt="2023-02-10T15:11:46.987" v="2025" actId="1076"/>
          <ac:spMkLst>
            <pc:docMk/>
            <pc:sldMk cId="3190046868" sldId="939"/>
            <ac:spMk id="153" creationId="{1CCA0BC7-52ED-4210-ABD8-12B6A8AEE826}"/>
          </ac:spMkLst>
        </pc:spChg>
        <pc:spChg chg="add mod">
          <ac:chgData name="Paula Vázquez-Valero" userId="3a0e46d7-2099-40af-a155-aa45b68bfff3" providerId="ADAL" clId="{305D1FE0-1557-4CFB-9773-C8CCBB70F67B}" dt="2023-02-10T15:14:23.688" v="2257" actId="5793"/>
          <ac:spMkLst>
            <pc:docMk/>
            <pc:sldMk cId="3190046868" sldId="939"/>
            <ac:spMk id="154" creationId="{ECDB8A69-89D8-40FA-91D1-BFEC9652072E}"/>
          </ac:spMkLst>
        </pc:spChg>
        <pc:spChg chg="add mod">
          <ac:chgData name="Paula Vázquez-Valero" userId="3a0e46d7-2099-40af-a155-aa45b68bfff3" providerId="ADAL" clId="{305D1FE0-1557-4CFB-9773-C8CCBB70F67B}" dt="2023-02-10T15:14:15.090" v="2238" actId="1076"/>
          <ac:spMkLst>
            <pc:docMk/>
            <pc:sldMk cId="3190046868" sldId="939"/>
            <ac:spMk id="155" creationId="{4387FC21-2653-4C83-93D6-16A4D7870A35}"/>
          </ac:spMkLst>
        </pc:spChg>
        <pc:spChg chg="add mod">
          <ac:chgData name="Paula Vázquez-Valero" userId="3a0e46d7-2099-40af-a155-aa45b68bfff3" providerId="ADAL" clId="{305D1FE0-1557-4CFB-9773-C8CCBB70F67B}" dt="2023-02-10T15:16:22.315" v="2325" actId="20577"/>
          <ac:spMkLst>
            <pc:docMk/>
            <pc:sldMk cId="3190046868" sldId="939"/>
            <ac:spMk id="156" creationId="{9A502189-2E19-4C8E-A534-193811627914}"/>
          </ac:spMkLst>
        </pc:spChg>
        <pc:spChg chg="add mod">
          <ac:chgData name="Paula Vázquez-Valero" userId="3a0e46d7-2099-40af-a155-aa45b68bfff3" providerId="ADAL" clId="{305D1FE0-1557-4CFB-9773-C8CCBB70F67B}" dt="2023-02-10T15:16:18.454" v="2314" actId="14100"/>
          <ac:spMkLst>
            <pc:docMk/>
            <pc:sldMk cId="3190046868" sldId="939"/>
            <ac:spMk id="157" creationId="{BC000763-9AC7-415C-8A5A-EB71611D947F}"/>
          </ac:spMkLst>
        </pc:spChg>
        <pc:spChg chg="add mod">
          <ac:chgData name="Paula Vázquez-Valero" userId="3a0e46d7-2099-40af-a155-aa45b68bfff3" providerId="ADAL" clId="{305D1FE0-1557-4CFB-9773-C8CCBB70F67B}" dt="2023-02-10T15:17:35.711" v="2332" actId="1076"/>
          <ac:spMkLst>
            <pc:docMk/>
            <pc:sldMk cId="3190046868" sldId="939"/>
            <ac:spMk id="158" creationId="{8F05F15E-40FC-49DC-AB49-1EDF45B73F33}"/>
          </ac:spMkLst>
        </pc:spChg>
        <pc:spChg chg="add mod">
          <ac:chgData name="Paula Vázquez-Valero" userId="3a0e46d7-2099-40af-a155-aa45b68bfff3" providerId="ADAL" clId="{305D1FE0-1557-4CFB-9773-C8CCBB70F67B}" dt="2023-02-10T15:17:54.210" v="2363" actId="14100"/>
          <ac:spMkLst>
            <pc:docMk/>
            <pc:sldMk cId="3190046868" sldId="939"/>
            <ac:spMk id="159" creationId="{B7E52B00-DC05-4D26-A059-009E1DFCDBBE}"/>
          </ac:spMkLst>
        </pc:spChg>
        <pc:grpChg chg="add del mod">
          <ac:chgData name="Paula Vázquez-Valero" userId="3a0e46d7-2099-40af-a155-aa45b68bfff3" providerId="ADAL" clId="{305D1FE0-1557-4CFB-9773-C8CCBB70F67B}" dt="2023-02-10T14:45:30.239" v="1710" actId="478"/>
          <ac:grpSpMkLst>
            <pc:docMk/>
            <pc:sldMk cId="3190046868" sldId="939"/>
            <ac:grpSpMk id="121" creationId="{7649DE71-B6F6-4F18-A962-0E244ED0AD51}"/>
          </ac:grpSpMkLst>
        </pc:grpChg>
        <pc:grpChg chg="add del mod">
          <ac:chgData name="Paula Vázquez-Valero" userId="3a0e46d7-2099-40af-a155-aa45b68bfff3" providerId="ADAL" clId="{305D1FE0-1557-4CFB-9773-C8CCBB70F67B}" dt="2023-02-10T14:45:34.716" v="1712" actId="478"/>
          <ac:grpSpMkLst>
            <pc:docMk/>
            <pc:sldMk cId="3190046868" sldId="939"/>
            <ac:grpSpMk id="131" creationId="{F05E70AB-70CF-4317-AA4C-EF037CA0BC05}"/>
          </ac:grpSpMkLst>
        </pc:grpChg>
        <pc:grpChg chg="add del mod">
          <ac:chgData name="Paula Vázquez-Valero" userId="3a0e46d7-2099-40af-a155-aa45b68bfff3" providerId="ADAL" clId="{305D1FE0-1557-4CFB-9773-C8CCBB70F67B}" dt="2023-02-10T14:45:34.716" v="1712" actId="478"/>
          <ac:grpSpMkLst>
            <pc:docMk/>
            <pc:sldMk cId="3190046868" sldId="939"/>
            <ac:grpSpMk id="136" creationId="{370DE9D5-0875-447C-A0D3-FC28498C27F4}"/>
          </ac:grpSpMkLst>
        </pc:grpChg>
        <pc:graphicFrameChg chg="add del">
          <ac:chgData name="Paula Vázquez-Valero" userId="3a0e46d7-2099-40af-a155-aa45b68bfff3" providerId="ADAL" clId="{305D1FE0-1557-4CFB-9773-C8CCBB70F67B}" dt="2023-02-10T14:33:42.037" v="1592" actId="478"/>
          <ac:graphicFrameMkLst>
            <pc:docMk/>
            <pc:sldMk cId="3190046868" sldId="939"/>
            <ac:graphicFrameMk id="4" creationId="{567C7F3D-143B-4F42-B54B-4EE7F04CA33D}"/>
          </ac:graphicFrameMkLst>
        </pc:graphicFrameChg>
        <pc:graphicFrameChg chg="add mod modGraphic">
          <ac:chgData name="Paula Vázquez-Valero" userId="3a0e46d7-2099-40af-a155-aa45b68bfff3" providerId="ADAL" clId="{305D1FE0-1557-4CFB-9773-C8CCBB70F67B}" dt="2023-02-10T15:19:09.911" v="2388" actId="20577"/>
          <ac:graphicFrameMkLst>
            <pc:docMk/>
            <pc:sldMk cId="3190046868" sldId="939"/>
            <ac:graphicFrameMk id="96" creationId="{B2A25B39-B7F6-46EA-8511-75F9CB9AC525}"/>
          </ac:graphicFrameMkLst>
        </pc:graphicFrameChg>
        <pc:picChg chg="add del">
          <ac:chgData name="Paula Vázquez-Valero" userId="3a0e46d7-2099-40af-a155-aa45b68bfff3" providerId="ADAL" clId="{305D1FE0-1557-4CFB-9773-C8CCBB70F67B}" dt="2023-02-10T14:33:42.037" v="1592" actId="478"/>
          <ac:picMkLst>
            <pc:docMk/>
            <pc:sldMk cId="3190046868" sldId="939"/>
            <ac:picMk id="8" creationId="{B5B04FC2-ACFE-4E22-AE83-7907BAF2B146}"/>
          </ac:picMkLst>
        </pc:picChg>
        <pc:picChg chg="add del">
          <ac:chgData name="Paula Vázquez-Valero" userId="3a0e46d7-2099-40af-a155-aa45b68bfff3" providerId="ADAL" clId="{305D1FE0-1557-4CFB-9773-C8CCBB70F67B}" dt="2023-02-10T14:33:42.037" v="1592" actId="478"/>
          <ac:picMkLst>
            <pc:docMk/>
            <pc:sldMk cId="3190046868" sldId="939"/>
            <ac:picMk id="11" creationId="{50AD0ADD-D0C4-4350-B44A-28EA8D847C32}"/>
          </ac:picMkLst>
        </pc:picChg>
        <pc:picChg chg="del">
          <ac:chgData name="Paula Vázquez-Valero" userId="3a0e46d7-2099-40af-a155-aa45b68bfff3" providerId="ADAL" clId="{305D1FE0-1557-4CFB-9773-C8CCBB70F67B}" dt="2023-02-10T14:33:57.106" v="1595" actId="478"/>
          <ac:picMkLst>
            <pc:docMk/>
            <pc:sldMk cId="3190046868" sldId="939"/>
            <ac:picMk id="47" creationId="{85717D2C-3253-447D-B80C-692DA93563CF}"/>
          </ac:picMkLst>
        </pc:picChg>
        <pc:picChg chg="add del">
          <ac:chgData name="Paula Vázquez-Valero" userId="3a0e46d7-2099-40af-a155-aa45b68bfff3" providerId="ADAL" clId="{305D1FE0-1557-4CFB-9773-C8CCBB70F67B}" dt="2023-02-10T14:33:42.037" v="1592" actId="478"/>
          <ac:picMkLst>
            <pc:docMk/>
            <pc:sldMk cId="3190046868" sldId="939"/>
            <ac:picMk id="51" creationId="{88791DF5-D183-48BF-BE8B-D4FC57A0DFAC}"/>
          </ac:picMkLst>
        </pc:picChg>
        <pc:picChg chg="add del">
          <ac:chgData name="Paula Vázquez-Valero" userId="3a0e46d7-2099-40af-a155-aa45b68bfff3" providerId="ADAL" clId="{305D1FE0-1557-4CFB-9773-C8CCBB70F67B}" dt="2023-02-10T14:33:42.037" v="1592" actId="478"/>
          <ac:picMkLst>
            <pc:docMk/>
            <pc:sldMk cId="3190046868" sldId="939"/>
            <ac:picMk id="56" creationId="{23C448DD-452D-4189-9D7D-C3CDDBB02F9C}"/>
          </ac:picMkLst>
        </pc:picChg>
        <pc:picChg chg="add del">
          <ac:chgData name="Paula Vázquez-Valero" userId="3a0e46d7-2099-40af-a155-aa45b68bfff3" providerId="ADAL" clId="{305D1FE0-1557-4CFB-9773-C8CCBB70F67B}" dt="2023-02-10T14:33:42.037" v="1592" actId="478"/>
          <ac:picMkLst>
            <pc:docMk/>
            <pc:sldMk cId="3190046868" sldId="939"/>
            <ac:picMk id="60" creationId="{3DC17632-9156-46FB-BBE8-19C84D04168E}"/>
          </ac:picMkLst>
        </pc:picChg>
        <pc:picChg chg="add del">
          <ac:chgData name="Paula Vázquez-Valero" userId="3a0e46d7-2099-40af-a155-aa45b68bfff3" providerId="ADAL" clId="{305D1FE0-1557-4CFB-9773-C8CCBB70F67B}" dt="2023-02-10T14:33:42.037" v="1592" actId="478"/>
          <ac:picMkLst>
            <pc:docMk/>
            <pc:sldMk cId="3190046868" sldId="939"/>
            <ac:picMk id="61" creationId="{BA645EF3-6927-4B5C-A506-8F48147AE507}"/>
          </ac:picMkLst>
        </pc:picChg>
        <pc:picChg chg="add del">
          <ac:chgData name="Paula Vázquez-Valero" userId="3a0e46d7-2099-40af-a155-aa45b68bfff3" providerId="ADAL" clId="{305D1FE0-1557-4CFB-9773-C8CCBB70F67B}" dt="2023-02-10T14:33:42.037" v="1592" actId="478"/>
          <ac:picMkLst>
            <pc:docMk/>
            <pc:sldMk cId="3190046868" sldId="939"/>
            <ac:picMk id="66" creationId="{BB41D76C-984F-49D2-A3FB-5251CA0D2D12}"/>
          </ac:picMkLst>
        </pc:picChg>
        <pc:picChg chg="add mod">
          <ac:chgData name="Paula Vázquez-Valero" userId="3a0e46d7-2099-40af-a155-aa45b68bfff3" providerId="ADAL" clId="{305D1FE0-1557-4CFB-9773-C8CCBB70F67B}" dt="2023-02-10T14:33:57.520" v="1596"/>
          <ac:picMkLst>
            <pc:docMk/>
            <pc:sldMk cId="3190046868" sldId="939"/>
            <ac:picMk id="81" creationId="{C91B3F1C-68CD-4C46-8BF4-6B412012F962}"/>
          </ac:picMkLst>
        </pc:picChg>
        <pc:picChg chg="add del">
          <ac:chgData name="Paula Vázquez-Valero" userId="3a0e46d7-2099-40af-a155-aa45b68bfff3" providerId="ADAL" clId="{305D1FE0-1557-4CFB-9773-C8CCBB70F67B}" dt="2023-02-10T14:33:42.037" v="1592" actId="478"/>
          <ac:picMkLst>
            <pc:docMk/>
            <pc:sldMk cId="3190046868" sldId="939"/>
            <ac:picMk id="90" creationId="{618D47B0-16F4-4E90-AC89-A5D9DEF8819F}"/>
          </ac:picMkLst>
        </pc:picChg>
        <pc:picChg chg="add del">
          <ac:chgData name="Paula Vázquez-Valero" userId="3a0e46d7-2099-40af-a155-aa45b68bfff3" providerId="ADAL" clId="{305D1FE0-1557-4CFB-9773-C8CCBB70F67B}" dt="2023-02-10T14:33:42.037" v="1592" actId="478"/>
          <ac:picMkLst>
            <pc:docMk/>
            <pc:sldMk cId="3190046868" sldId="939"/>
            <ac:picMk id="93" creationId="{527EF425-1AA7-4AED-9145-AB2FF3E59564}"/>
          </ac:picMkLst>
        </pc:picChg>
        <pc:picChg chg="add del">
          <ac:chgData name="Paula Vázquez-Valero" userId="3a0e46d7-2099-40af-a155-aa45b68bfff3" providerId="ADAL" clId="{305D1FE0-1557-4CFB-9773-C8CCBB70F67B}" dt="2023-02-10T14:33:42.037" v="1592" actId="478"/>
          <ac:picMkLst>
            <pc:docMk/>
            <pc:sldMk cId="3190046868" sldId="939"/>
            <ac:picMk id="94" creationId="{580BFFF7-F90A-4ABC-B9EA-01D601CC7AC9}"/>
          </ac:picMkLst>
        </pc:picChg>
        <pc:picChg chg="add del">
          <ac:chgData name="Paula Vázquez-Valero" userId="3a0e46d7-2099-40af-a155-aa45b68bfff3" providerId="ADAL" clId="{305D1FE0-1557-4CFB-9773-C8CCBB70F67B}" dt="2023-02-10T14:33:42.037" v="1592" actId="478"/>
          <ac:picMkLst>
            <pc:docMk/>
            <pc:sldMk cId="3190046868" sldId="939"/>
            <ac:picMk id="98" creationId="{C43DA858-6F0C-4D5C-8C03-CE426139F812}"/>
          </ac:picMkLst>
        </pc:picChg>
        <pc:picChg chg="add del">
          <ac:chgData name="Paula Vázquez-Valero" userId="3a0e46d7-2099-40af-a155-aa45b68bfff3" providerId="ADAL" clId="{305D1FE0-1557-4CFB-9773-C8CCBB70F67B}" dt="2023-02-10T14:33:42.037" v="1592" actId="478"/>
          <ac:picMkLst>
            <pc:docMk/>
            <pc:sldMk cId="3190046868" sldId="939"/>
            <ac:picMk id="99" creationId="{5B5ABA1B-2264-4553-A677-D6E7D4ED364B}"/>
          </ac:picMkLst>
        </pc:picChg>
        <pc:picChg chg="add del">
          <ac:chgData name="Paula Vázquez-Valero" userId="3a0e46d7-2099-40af-a155-aa45b68bfff3" providerId="ADAL" clId="{305D1FE0-1557-4CFB-9773-C8CCBB70F67B}" dt="2023-02-10T14:33:42.037" v="1592" actId="478"/>
          <ac:picMkLst>
            <pc:docMk/>
            <pc:sldMk cId="3190046868" sldId="939"/>
            <ac:picMk id="100" creationId="{34D8B9BC-C0DE-4BA1-B862-991FF4C4A82D}"/>
          </ac:picMkLst>
        </pc:picChg>
        <pc:picChg chg="add del">
          <ac:chgData name="Paula Vázquez-Valero" userId="3a0e46d7-2099-40af-a155-aa45b68bfff3" providerId="ADAL" clId="{305D1FE0-1557-4CFB-9773-C8CCBB70F67B}" dt="2023-02-10T14:33:42.037" v="1592" actId="478"/>
          <ac:picMkLst>
            <pc:docMk/>
            <pc:sldMk cId="3190046868" sldId="939"/>
            <ac:picMk id="101" creationId="{FA1C7CA3-345B-4197-9A1C-32E38B8396B7}"/>
          </ac:picMkLst>
        </pc:picChg>
        <pc:picChg chg="add del">
          <ac:chgData name="Paula Vázquez-Valero" userId="3a0e46d7-2099-40af-a155-aa45b68bfff3" providerId="ADAL" clId="{305D1FE0-1557-4CFB-9773-C8CCBB70F67B}" dt="2023-02-10T14:33:42.037" v="1592" actId="478"/>
          <ac:picMkLst>
            <pc:docMk/>
            <pc:sldMk cId="3190046868" sldId="939"/>
            <ac:picMk id="102" creationId="{755A417D-0CEB-41EE-8C5B-68B6B15D3779}"/>
          </ac:picMkLst>
        </pc:picChg>
        <pc:picChg chg="add del">
          <ac:chgData name="Paula Vázquez-Valero" userId="3a0e46d7-2099-40af-a155-aa45b68bfff3" providerId="ADAL" clId="{305D1FE0-1557-4CFB-9773-C8CCBB70F67B}" dt="2023-02-10T14:33:42.037" v="1592" actId="478"/>
          <ac:picMkLst>
            <pc:docMk/>
            <pc:sldMk cId="3190046868" sldId="939"/>
            <ac:picMk id="103" creationId="{3ADAA5E1-ECDA-48CC-B836-C8F4DA31199B}"/>
          </ac:picMkLst>
        </pc:picChg>
        <pc:picChg chg="add del">
          <ac:chgData name="Paula Vázquez-Valero" userId="3a0e46d7-2099-40af-a155-aa45b68bfff3" providerId="ADAL" clId="{305D1FE0-1557-4CFB-9773-C8CCBB70F67B}" dt="2023-02-10T14:33:42.037" v="1592" actId="478"/>
          <ac:picMkLst>
            <pc:docMk/>
            <pc:sldMk cId="3190046868" sldId="939"/>
            <ac:picMk id="104" creationId="{691989A3-932B-4BA9-92D4-7664046FCEF7}"/>
          </ac:picMkLst>
        </pc:picChg>
        <pc:picChg chg="add del">
          <ac:chgData name="Paula Vázquez-Valero" userId="3a0e46d7-2099-40af-a155-aa45b68bfff3" providerId="ADAL" clId="{305D1FE0-1557-4CFB-9773-C8CCBB70F67B}" dt="2023-02-10T14:33:42.037" v="1592" actId="478"/>
          <ac:picMkLst>
            <pc:docMk/>
            <pc:sldMk cId="3190046868" sldId="939"/>
            <ac:picMk id="107" creationId="{3AC5DDC3-3120-4DE0-B3F6-C08A09C9609E}"/>
          </ac:picMkLst>
        </pc:picChg>
        <pc:picChg chg="add del mod">
          <ac:chgData name="Paula Vázquez-Valero" userId="3a0e46d7-2099-40af-a155-aa45b68bfff3" providerId="ADAL" clId="{305D1FE0-1557-4CFB-9773-C8CCBB70F67B}" dt="2023-02-10T14:47:26.313" v="1779" actId="478"/>
          <ac:picMkLst>
            <pc:docMk/>
            <pc:sldMk cId="3190046868" sldId="939"/>
            <ac:picMk id="145" creationId="{6907B688-D3EF-4476-AE92-4D89A518F8B9}"/>
          </ac:picMkLst>
        </pc:picChg>
        <pc:picChg chg="add del mod">
          <ac:chgData name="Paula Vázquez-Valero" userId="3a0e46d7-2099-40af-a155-aa45b68bfff3" providerId="ADAL" clId="{305D1FE0-1557-4CFB-9773-C8CCBB70F67B}" dt="2023-02-10T15:04:15.168" v="1840" actId="478"/>
          <ac:picMkLst>
            <pc:docMk/>
            <pc:sldMk cId="3190046868" sldId="939"/>
            <ac:picMk id="146" creationId="{906FCE8E-57CC-48EF-A6BB-3FDDF924B6C3}"/>
          </ac:picMkLst>
        </pc:picChg>
        <pc:picChg chg="add del mod">
          <ac:chgData name="Paula Vázquez-Valero" userId="3a0e46d7-2099-40af-a155-aa45b68bfff3" providerId="ADAL" clId="{305D1FE0-1557-4CFB-9773-C8CCBB70F67B}" dt="2023-02-10T14:43:44.263" v="1686" actId="478"/>
          <ac:picMkLst>
            <pc:docMk/>
            <pc:sldMk cId="3190046868" sldId="939"/>
            <ac:picMk id="147" creationId="{B87BE55E-11E8-4C90-8B17-A6B446512E4E}"/>
          </ac:picMkLst>
        </pc:picChg>
        <pc:picChg chg="add del mod">
          <ac:chgData name="Paula Vázquez-Valero" userId="3a0e46d7-2099-40af-a155-aa45b68bfff3" providerId="ADAL" clId="{305D1FE0-1557-4CFB-9773-C8CCBB70F67B}" dt="2023-02-10T14:47:26.313" v="1779" actId="478"/>
          <ac:picMkLst>
            <pc:docMk/>
            <pc:sldMk cId="3190046868" sldId="939"/>
            <ac:picMk id="148" creationId="{0B099A5C-5367-4329-95AA-916ABBE54C43}"/>
          </ac:picMkLst>
        </pc:picChg>
        <pc:cxnChg chg="add mod">
          <ac:chgData name="Paula Vázquez-Valero" userId="3a0e46d7-2099-40af-a155-aa45b68bfff3" providerId="ADAL" clId="{305D1FE0-1557-4CFB-9773-C8CCBB70F67B}" dt="2023-02-10T15:18:29.389" v="2380" actId="14100"/>
          <ac:cxnSpMkLst>
            <pc:docMk/>
            <pc:sldMk cId="3190046868" sldId="939"/>
            <ac:cxnSpMk id="13" creationId="{D7FD801E-69E5-4D6E-858A-7ABBEADE9264}"/>
          </ac:cxnSpMkLst>
        </pc:cxnChg>
        <pc:cxnChg chg="add del mod">
          <ac:chgData name="Paula Vázquez-Valero" userId="3a0e46d7-2099-40af-a155-aa45b68bfff3" providerId="ADAL" clId="{305D1FE0-1557-4CFB-9773-C8CCBB70F67B}" dt="2023-02-10T14:45:32.370" v="1711" actId="478"/>
          <ac:cxnSpMkLst>
            <pc:docMk/>
            <pc:sldMk cId="3190046868" sldId="939"/>
            <ac:cxnSpMk id="117" creationId="{75C1A9FC-1B6A-4BFE-83E8-5179540C2A93}"/>
          </ac:cxnSpMkLst>
        </pc:cxnChg>
        <pc:cxnChg chg="mod">
          <ac:chgData name="Paula Vázquez-Valero" userId="3a0e46d7-2099-40af-a155-aa45b68bfff3" providerId="ADAL" clId="{305D1FE0-1557-4CFB-9773-C8CCBB70F67B}" dt="2023-02-10T14:34:31.004" v="1640"/>
          <ac:cxnSpMkLst>
            <pc:docMk/>
            <pc:sldMk cId="3190046868" sldId="939"/>
            <ac:cxnSpMk id="122" creationId="{80D4E22B-ACE9-42AF-8C4B-4DB9AEA1DF01}"/>
          </ac:cxnSpMkLst>
        </pc:cxnChg>
        <pc:cxnChg chg="mod">
          <ac:chgData name="Paula Vázquez-Valero" userId="3a0e46d7-2099-40af-a155-aa45b68bfff3" providerId="ADAL" clId="{305D1FE0-1557-4CFB-9773-C8CCBB70F67B}" dt="2023-02-10T14:34:31.004" v="1640"/>
          <ac:cxnSpMkLst>
            <pc:docMk/>
            <pc:sldMk cId="3190046868" sldId="939"/>
            <ac:cxnSpMk id="123" creationId="{23878915-7F44-4E00-8C38-FFC546F07837}"/>
          </ac:cxnSpMkLst>
        </pc:cxnChg>
        <pc:cxnChg chg="add del mod">
          <ac:chgData name="Paula Vázquez-Valero" userId="3a0e46d7-2099-40af-a155-aa45b68bfff3" providerId="ADAL" clId="{305D1FE0-1557-4CFB-9773-C8CCBB70F67B}" dt="2023-02-10T14:45:34.716" v="1712" actId="478"/>
          <ac:cxnSpMkLst>
            <pc:docMk/>
            <pc:sldMk cId="3190046868" sldId="939"/>
            <ac:cxnSpMk id="130" creationId="{E45957BF-BF0C-4897-B5AA-C77540B7430E}"/>
          </ac:cxnSpMkLst>
        </pc:cxnChg>
        <pc:cxnChg chg="mod">
          <ac:chgData name="Paula Vázquez-Valero" userId="3a0e46d7-2099-40af-a155-aa45b68bfff3" providerId="ADAL" clId="{305D1FE0-1557-4CFB-9773-C8CCBB70F67B}" dt="2023-02-10T14:34:31.004" v="1640"/>
          <ac:cxnSpMkLst>
            <pc:docMk/>
            <pc:sldMk cId="3190046868" sldId="939"/>
            <ac:cxnSpMk id="132" creationId="{E76F535A-270E-4196-AF69-ACC0BAF48A27}"/>
          </ac:cxnSpMkLst>
        </pc:cxnChg>
        <pc:cxnChg chg="mod">
          <ac:chgData name="Paula Vázquez-Valero" userId="3a0e46d7-2099-40af-a155-aa45b68bfff3" providerId="ADAL" clId="{305D1FE0-1557-4CFB-9773-C8CCBB70F67B}" dt="2023-02-10T14:34:31.004" v="1640"/>
          <ac:cxnSpMkLst>
            <pc:docMk/>
            <pc:sldMk cId="3190046868" sldId="939"/>
            <ac:cxnSpMk id="133" creationId="{53CA1370-0C72-4B7F-A9AE-6C40B170D86C}"/>
          </ac:cxnSpMkLst>
        </pc:cxnChg>
        <pc:cxnChg chg="add del mod">
          <ac:chgData name="Paula Vázquez-Valero" userId="3a0e46d7-2099-40af-a155-aa45b68bfff3" providerId="ADAL" clId="{305D1FE0-1557-4CFB-9773-C8CCBB70F67B}" dt="2023-02-10T14:45:34.716" v="1712" actId="478"/>
          <ac:cxnSpMkLst>
            <pc:docMk/>
            <pc:sldMk cId="3190046868" sldId="939"/>
            <ac:cxnSpMk id="135" creationId="{559D9D26-5DB9-413B-801F-E71B196EB4C8}"/>
          </ac:cxnSpMkLst>
        </pc:cxnChg>
        <pc:cxnChg chg="mod">
          <ac:chgData name="Paula Vázquez-Valero" userId="3a0e46d7-2099-40af-a155-aa45b68bfff3" providerId="ADAL" clId="{305D1FE0-1557-4CFB-9773-C8CCBB70F67B}" dt="2023-02-10T14:34:31.004" v="1640"/>
          <ac:cxnSpMkLst>
            <pc:docMk/>
            <pc:sldMk cId="3190046868" sldId="939"/>
            <ac:cxnSpMk id="137" creationId="{FE1AA271-A33F-406D-A2CF-FCDB5969CC22}"/>
          </ac:cxnSpMkLst>
        </pc:cxnChg>
        <pc:cxnChg chg="mod">
          <ac:chgData name="Paula Vázquez-Valero" userId="3a0e46d7-2099-40af-a155-aa45b68bfff3" providerId="ADAL" clId="{305D1FE0-1557-4CFB-9773-C8CCBB70F67B}" dt="2023-02-10T14:34:31.004" v="1640"/>
          <ac:cxnSpMkLst>
            <pc:docMk/>
            <pc:sldMk cId="3190046868" sldId="939"/>
            <ac:cxnSpMk id="138" creationId="{E5DC4F36-DDEE-4C92-A83C-FEDB05FEF944}"/>
          </ac:cxnSpMkLst>
        </pc:cxnChg>
        <pc:cxnChg chg="add mod">
          <ac:chgData name="Paula Vázquez-Valero" userId="3a0e46d7-2099-40af-a155-aa45b68bfff3" providerId="ADAL" clId="{305D1FE0-1557-4CFB-9773-C8CCBB70F67B}" dt="2023-02-10T15:19:05.489" v="2386" actId="14100"/>
          <ac:cxnSpMkLst>
            <pc:docMk/>
            <pc:sldMk cId="3190046868" sldId="939"/>
            <ac:cxnSpMk id="160" creationId="{D15C11B7-CFD5-45DA-8297-6879BFD0E85F}"/>
          </ac:cxnSpMkLst>
        </pc:cxnChg>
      </pc:sldChg>
      <pc:sldChg chg="delSp modSp del mod">
        <pc:chgData name="Paula Vázquez-Valero" userId="3a0e46d7-2099-40af-a155-aa45b68bfff3" providerId="ADAL" clId="{305D1FE0-1557-4CFB-9773-C8CCBB70F67B}" dt="2023-02-10T14:33:15.021" v="1587" actId="47"/>
        <pc:sldMkLst>
          <pc:docMk/>
          <pc:sldMk cId="3588240297" sldId="939"/>
        </pc:sldMkLst>
        <pc:spChg chg="del">
          <ac:chgData name="Paula Vázquez-Valero" userId="3a0e46d7-2099-40af-a155-aa45b68bfff3" providerId="ADAL" clId="{305D1FE0-1557-4CFB-9773-C8CCBB70F67B}" dt="2023-02-10T14:32:18.592" v="1582" actId="478"/>
          <ac:spMkLst>
            <pc:docMk/>
            <pc:sldMk cId="3588240297" sldId="939"/>
            <ac:spMk id="10" creationId="{3C05D537-78E5-4967-9414-B2C546F8651B}"/>
          </ac:spMkLst>
        </pc:spChg>
        <pc:spChg chg="mod">
          <ac:chgData name="Paula Vázquez-Valero" userId="3a0e46d7-2099-40af-a155-aa45b68bfff3" providerId="ADAL" clId="{305D1FE0-1557-4CFB-9773-C8CCBB70F67B}" dt="2023-02-10T14:32:23.034" v="1583" actId="1076"/>
          <ac:spMkLst>
            <pc:docMk/>
            <pc:sldMk cId="3588240297" sldId="939"/>
            <ac:spMk id="34" creationId="{ACE10AAE-267A-4E97-9738-BCCD9713B19D}"/>
          </ac:spMkLst>
        </pc:spChg>
        <pc:spChg chg="mod">
          <ac:chgData name="Paula Vázquez-Valero" userId="3a0e46d7-2099-40af-a155-aa45b68bfff3" providerId="ADAL" clId="{305D1FE0-1557-4CFB-9773-C8CCBB70F67B}" dt="2023-02-10T14:32:23.034" v="1583" actId="1076"/>
          <ac:spMkLst>
            <pc:docMk/>
            <pc:sldMk cId="3588240297" sldId="939"/>
            <ac:spMk id="61" creationId="{13020751-731D-4477-9E16-6819626B9E0A}"/>
          </ac:spMkLst>
        </pc:spChg>
        <pc:spChg chg="mod">
          <ac:chgData name="Paula Vázquez-Valero" userId="3a0e46d7-2099-40af-a155-aa45b68bfff3" providerId="ADAL" clId="{305D1FE0-1557-4CFB-9773-C8CCBB70F67B}" dt="2023-02-10T14:32:23.034" v="1583" actId="1076"/>
          <ac:spMkLst>
            <pc:docMk/>
            <pc:sldMk cId="3588240297" sldId="939"/>
            <ac:spMk id="62" creationId="{B6D82E5D-88E7-4681-92E8-42FD521FB1BC}"/>
          </ac:spMkLst>
        </pc:spChg>
        <pc:spChg chg="mod">
          <ac:chgData name="Paula Vázquez-Valero" userId="3a0e46d7-2099-40af-a155-aa45b68bfff3" providerId="ADAL" clId="{305D1FE0-1557-4CFB-9773-C8CCBB70F67B}" dt="2023-02-10T14:32:23.034" v="1583" actId="1076"/>
          <ac:spMkLst>
            <pc:docMk/>
            <pc:sldMk cId="3588240297" sldId="939"/>
            <ac:spMk id="63" creationId="{247D188E-1CDC-4E9D-9410-1B0ED6E34A6F}"/>
          </ac:spMkLst>
        </pc:spChg>
        <pc:spChg chg="mod">
          <ac:chgData name="Paula Vázquez-Valero" userId="3a0e46d7-2099-40af-a155-aa45b68bfff3" providerId="ADAL" clId="{305D1FE0-1557-4CFB-9773-C8CCBB70F67B}" dt="2023-02-10T14:32:23.034" v="1583" actId="1076"/>
          <ac:spMkLst>
            <pc:docMk/>
            <pc:sldMk cId="3588240297" sldId="939"/>
            <ac:spMk id="64" creationId="{909D5A59-8742-49D4-8DF0-865E303F0631}"/>
          </ac:spMkLst>
        </pc:spChg>
        <pc:spChg chg="del">
          <ac:chgData name="Paula Vázquez-Valero" userId="3a0e46d7-2099-40af-a155-aa45b68bfff3" providerId="ADAL" clId="{305D1FE0-1557-4CFB-9773-C8CCBB70F67B}" dt="2023-02-10T14:32:18.592" v="1582" actId="478"/>
          <ac:spMkLst>
            <pc:docMk/>
            <pc:sldMk cId="3588240297" sldId="939"/>
            <ac:spMk id="73" creationId="{190A5569-7BD1-4F66-A3CD-616376012A0B}"/>
          </ac:spMkLst>
        </pc:spChg>
        <pc:spChg chg="del">
          <ac:chgData name="Paula Vázquez-Valero" userId="3a0e46d7-2099-40af-a155-aa45b68bfff3" providerId="ADAL" clId="{305D1FE0-1557-4CFB-9773-C8CCBB70F67B}" dt="2023-02-10T14:32:18.592" v="1582" actId="478"/>
          <ac:spMkLst>
            <pc:docMk/>
            <pc:sldMk cId="3588240297" sldId="939"/>
            <ac:spMk id="74" creationId="{6BB67EC9-268D-4B40-863C-922B7E491CBB}"/>
          </ac:spMkLst>
        </pc:spChg>
        <pc:spChg chg="del">
          <ac:chgData name="Paula Vázquez-Valero" userId="3a0e46d7-2099-40af-a155-aa45b68bfff3" providerId="ADAL" clId="{305D1FE0-1557-4CFB-9773-C8CCBB70F67B}" dt="2023-02-10T14:32:18.592" v="1582" actId="478"/>
          <ac:spMkLst>
            <pc:docMk/>
            <pc:sldMk cId="3588240297" sldId="939"/>
            <ac:spMk id="75" creationId="{E5909E6B-6AEE-4F47-9B05-73949C5EEECB}"/>
          </ac:spMkLst>
        </pc:spChg>
        <pc:spChg chg="del">
          <ac:chgData name="Paula Vázquez-Valero" userId="3a0e46d7-2099-40af-a155-aa45b68bfff3" providerId="ADAL" clId="{305D1FE0-1557-4CFB-9773-C8CCBB70F67B}" dt="2023-02-10T14:32:18.592" v="1582" actId="478"/>
          <ac:spMkLst>
            <pc:docMk/>
            <pc:sldMk cId="3588240297" sldId="939"/>
            <ac:spMk id="76" creationId="{733E9FC8-1713-43B8-B27A-D6A8A2C8CB28}"/>
          </ac:spMkLst>
        </pc:spChg>
        <pc:spChg chg="mod">
          <ac:chgData name="Paula Vázquez-Valero" userId="3a0e46d7-2099-40af-a155-aa45b68bfff3" providerId="ADAL" clId="{305D1FE0-1557-4CFB-9773-C8CCBB70F67B}" dt="2023-02-10T14:32:23.034" v="1583" actId="1076"/>
          <ac:spMkLst>
            <pc:docMk/>
            <pc:sldMk cId="3588240297" sldId="939"/>
            <ac:spMk id="77" creationId="{BB60F118-FBCA-45C9-8031-39D5A660AF34}"/>
          </ac:spMkLst>
        </pc:spChg>
        <pc:spChg chg="mod">
          <ac:chgData name="Paula Vázquez-Valero" userId="3a0e46d7-2099-40af-a155-aa45b68bfff3" providerId="ADAL" clId="{305D1FE0-1557-4CFB-9773-C8CCBB70F67B}" dt="2023-02-10T14:32:23.034" v="1583" actId="1076"/>
          <ac:spMkLst>
            <pc:docMk/>
            <pc:sldMk cId="3588240297" sldId="939"/>
            <ac:spMk id="78" creationId="{120DF57C-04A2-46F8-AEC6-ADD51DA1CC65}"/>
          </ac:spMkLst>
        </pc:spChg>
        <pc:spChg chg="mod">
          <ac:chgData name="Paula Vázquez-Valero" userId="3a0e46d7-2099-40af-a155-aa45b68bfff3" providerId="ADAL" clId="{305D1FE0-1557-4CFB-9773-C8CCBB70F67B}" dt="2023-02-10T14:32:23.034" v="1583" actId="1076"/>
          <ac:spMkLst>
            <pc:docMk/>
            <pc:sldMk cId="3588240297" sldId="939"/>
            <ac:spMk id="79" creationId="{F3F87A47-FF00-47B7-993C-FB4CFFF80EBD}"/>
          </ac:spMkLst>
        </pc:spChg>
        <pc:spChg chg="mod">
          <ac:chgData name="Paula Vázquez-Valero" userId="3a0e46d7-2099-40af-a155-aa45b68bfff3" providerId="ADAL" clId="{305D1FE0-1557-4CFB-9773-C8CCBB70F67B}" dt="2023-02-10T14:32:23.034" v="1583" actId="1076"/>
          <ac:spMkLst>
            <pc:docMk/>
            <pc:sldMk cId="3588240297" sldId="939"/>
            <ac:spMk id="80" creationId="{36DBF9FC-0C8F-4304-AF05-335B90189ADE}"/>
          </ac:spMkLst>
        </pc:spChg>
        <pc:spChg chg="mod">
          <ac:chgData name="Paula Vázquez-Valero" userId="3a0e46d7-2099-40af-a155-aa45b68bfff3" providerId="ADAL" clId="{305D1FE0-1557-4CFB-9773-C8CCBB70F67B}" dt="2023-02-10T14:32:23.034" v="1583" actId="1076"/>
          <ac:spMkLst>
            <pc:docMk/>
            <pc:sldMk cId="3588240297" sldId="939"/>
            <ac:spMk id="81" creationId="{BAFBE0B8-64CD-4576-95D4-1E6F2CF88535}"/>
          </ac:spMkLst>
        </pc:spChg>
        <pc:graphicFrameChg chg="mod">
          <ac:chgData name="Paula Vázquez-Valero" userId="3a0e46d7-2099-40af-a155-aa45b68bfff3" providerId="ADAL" clId="{305D1FE0-1557-4CFB-9773-C8CCBB70F67B}" dt="2023-02-10T14:32:23.034" v="1583" actId="1076"/>
          <ac:graphicFrameMkLst>
            <pc:docMk/>
            <pc:sldMk cId="3588240297" sldId="939"/>
            <ac:graphicFrameMk id="9" creationId="{5B0FF679-59FE-4F83-B75D-0B7F1F5F99F5}"/>
          </ac:graphicFrameMkLst>
        </pc:graphicFrameChg>
        <pc:picChg chg="del">
          <ac:chgData name="Paula Vázquez-Valero" userId="3a0e46d7-2099-40af-a155-aa45b68bfff3" providerId="ADAL" clId="{305D1FE0-1557-4CFB-9773-C8CCBB70F67B}" dt="2023-02-10T14:32:18.592" v="1582" actId="478"/>
          <ac:picMkLst>
            <pc:docMk/>
            <pc:sldMk cId="3588240297" sldId="939"/>
            <ac:picMk id="2" creationId="{CC5FE404-23C1-4815-8F66-B5FC5D3FAE63}"/>
          </ac:picMkLst>
        </pc:picChg>
        <pc:picChg chg="del">
          <ac:chgData name="Paula Vázquez-Valero" userId="3a0e46d7-2099-40af-a155-aa45b68bfff3" providerId="ADAL" clId="{305D1FE0-1557-4CFB-9773-C8CCBB70F67B}" dt="2023-02-10T14:32:18.592" v="1582" actId="478"/>
          <ac:picMkLst>
            <pc:docMk/>
            <pc:sldMk cId="3588240297" sldId="939"/>
            <ac:picMk id="5" creationId="{E86B7B58-00D0-430C-ABDE-7E7DD9F42C6F}"/>
          </ac:picMkLst>
        </pc:picChg>
        <pc:picChg chg="del">
          <ac:chgData name="Paula Vázquez-Valero" userId="3a0e46d7-2099-40af-a155-aa45b68bfff3" providerId="ADAL" clId="{305D1FE0-1557-4CFB-9773-C8CCBB70F67B}" dt="2023-02-10T14:32:18.592" v="1582" actId="478"/>
          <ac:picMkLst>
            <pc:docMk/>
            <pc:sldMk cId="3588240297" sldId="939"/>
            <ac:picMk id="36" creationId="{34E73E63-C917-445B-8E8D-0F01290BB4F4}"/>
          </ac:picMkLst>
        </pc:picChg>
        <pc:picChg chg="del">
          <ac:chgData name="Paula Vázquez-Valero" userId="3a0e46d7-2099-40af-a155-aa45b68bfff3" providerId="ADAL" clId="{305D1FE0-1557-4CFB-9773-C8CCBB70F67B}" dt="2023-02-10T14:32:18.592" v="1582" actId="478"/>
          <ac:picMkLst>
            <pc:docMk/>
            <pc:sldMk cId="3588240297" sldId="939"/>
            <ac:picMk id="39" creationId="{D57599CF-9098-4722-AD53-48A19178414E}"/>
          </ac:picMkLst>
        </pc:picChg>
        <pc:picChg chg="del">
          <ac:chgData name="Paula Vázquez-Valero" userId="3a0e46d7-2099-40af-a155-aa45b68bfff3" providerId="ADAL" clId="{305D1FE0-1557-4CFB-9773-C8CCBB70F67B}" dt="2023-02-10T14:32:18.592" v="1582" actId="478"/>
          <ac:picMkLst>
            <pc:docMk/>
            <pc:sldMk cId="3588240297" sldId="939"/>
            <ac:picMk id="40" creationId="{3032E435-214F-40D9-AAE1-CB2FB8CC6A37}"/>
          </ac:picMkLst>
        </pc:picChg>
        <pc:picChg chg="del">
          <ac:chgData name="Paula Vázquez-Valero" userId="3a0e46d7-2099-40af-a155-aa45b68bfff3" providerId="ADAL" clId="{305D1FE0-1557-4CFB-9773-C8CCBB70F67B}" dt="2023-02-10T14:32:18.592" v="1582" actId="478"/>
          <ac:picMkLst>
            <pc:docMk/>
            <pc:sldMk cId="3588240297" sldId="939"/>
            <ac:picMk id="41" creationId="{6AF09A2D-00EA-40F2-AB9E-9DD93B8D48E3}"/>
          </ac:picMkLst>
        </pc:picChg>
        <pc:picChg chg="del">
          <ac:chgData name="Paula Vázquez-Valero" userId="3a0e46d7-2099-40af-a155-aa45b68bfff3" providerId="ADAL" clId="{305D1FE0-1557-4CFB-9773-C8CCBB70F67B}" dt="2023-02-10T14:32:18.592" v="1582" actId="478"/>
          <ac:picMkLst>
            <pc:docMk/>
            <pc:sldMk cId="3588240297" sldId="939"/>
            <ac:picMk id="45" creationId="{8107D931-E89F-444B-BF4B-20CF87D1A689}"/>
          </ac:picMkLst>
        </pc:picChg>
      </pc:sldChg>
      <pc:sldChg chg="add del">
        <pc:chgData name="Paula Vázquez-Valero" userId="3a0e46d7-2099-40af-a155-aa45b68bfff3" providerId="ADAL" clId="{305D1FE0-1557-4CFB-9773-C8CCBB70F67B}" dt="2023-02-10T14:51:40.958" v="1791" actId="47"/>
        <pc:sldMkLst>
          <pc:docMk/>
          <pc:sldMk cId="2155933387" sldId="940"/>
        </pc:sldMkLst>
      </pc:sldChg>
      <pc:sldChg chg="add del">
        <pc:chgData name="Paula Vázquez-Valero" userId="3a0e46d7-2099-40af-a155-aa45b68bfff3" providerId="ADAL" clId="{305D1FE0-1557-4CFB-9773-C8CCBB70F67B}" dt="2023-02-10T14:51:40.958" v="1791" actId="47"/>
        <pc:sldMkLst>
          <pc:docMk/>
          <pc:sldMk cId="34535858" sldId="941"/>
        </pc:sldMkLst>
      </pc:sldChg>
    </pc:docChg>
  </pc:docChgLst>
  <pc:docChgLst>
    <pc:chgData name="Tom Dawes" userId="fe899cd594ff6f3a" providerId="LiveId" clId="{97F97DDE-0FA0-4C0A-BDDD-4191EA52DEC3}"/>
    <pc:docChg chg="addSld delSld modSld">
      <pc:chgData name="Tom Dawes" userId="fe899cd594ff6f3a" providerId="LiveId" clId="{97F97DDE-0FA0-4C0A-BDDD-4191EA52DEC3}" dt="2023-03-15T14:21:02.401" v="3"/>
      <pc:docMkLst>
        <pc:docMk/>
      </pc:docMkLst>
      <pc:sldChg chg="add del">
        <pc:chgData name="Tom Dawes" userId="fe899cd594ff6f3a" providerId="LiveId" clId="{97F97DDE-0FA0-4C0A-BDDD-4191EA52DEC3}" dt="2023-03-15T14:21:02.401" v="3"/>
        <pc:sldMkLst>
          <pc:docMk/>
          <pc:sldMk cId="1427704269" sldId="938"/>
        </pc:sldMkLst>
      </pc:sldChg>
      <pc:sldChg chg="add del">
        <pc:chgData name="Tom Dawes" userId="fe899cd594ff6f3a" providerId="LiveId" clId="{97F97DDE-0FA0-4C0A-BDDD-4191EA52DEC3}" dt="2023-03-15T14:21:02.401" v="3"/>
        <pc:sldMkLst>
          <pc:docMk/>
          <pc:sldMk cId="3190046868" sldId="939"/>
        </pc:sldMkLst>
      </pc:sldChg>
      <pc:sldChg chg="add del">
        <pc:chgData name="Tom Dawes" userId="fe899cd594ff6f3a" providerId="LiveId" clId="{97F97DDE-0FA0-4C0A-BDDD-4191EA52DEC3}" dt="2023-03-15T14:20:04.557" v="1"/>
        <pc:sldMkLst>
          <pc:docMk/>
          <pc:sldMk cId="1494362939" sldId="9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Accents 1</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centro [316] iglesia [437] visita [911] piscina [4604] playa [1475] plaza [806] río [496] teatro [605] de1 [2] cerca [1042] lejos [833]</a:t>
            </a: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Revisit 1: </a:t>
            </a:r>
            <a:r>
              <a:rPr lang="es-ES" sz="1200" b="0" i="0" u="none" strike="noStrike" dirty="0">
                <a:solidFill>
                  <a:srgbClr val="002060"/>
                </a:solidFill>
                <a:effectLst/>
                <a:latin typeface="Century Gothic" panose="020B0502020202020204" pitchFamily="34" charset="0"/>
              </a:rPr>
              <a:t>voy [ir 33] vas [ir 33] va [ir 33] bosque [1444] campo [342] isla [810] lago [2151]  montaña [1464] playa [1475] río [496] a [8] el [1] la [1]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Revisit 2: </a:t>
            </a:r>
            <a:r>
              <a:rPr lang="es-ES" sz="1200" b="0" i="0" u="none" strike="noStrike" dirty="0">
                <a:solidFill>
                  <a:srgbClr val="002060"/>
                </a:solidFill>
                <a:effectLst/>
                <a:latin typeface="Century Gothic" panose="020B0502020202020204" pitchFamily="34" charset="0"/>
              </a:rPr>
              <a:t>celebrar [886] mandar [588] carrera [481] España [N/A] tarjeta [1958] villancico [&gt;5000] común [742] especial [436</a:t>
            </a:r>
            <a:r>
              <a:rPr lang="es-ES" sz="1200" b="0" i="0" u="none" strike="noStrike">
                <a:solidFill>
                  <a:srgbClr val="002060"/>
                </a:solidFill>
                <a:effectLst/>
                <a:latin typeface="Century Gothic" panose="020B0502020202020204" pitchFamily="34" charset="0"/>
              </a:rPr>
              <a:t>] típico </a:t>
            </a:r>
            <a:r>
              <a:rPr lang="es-ES" sz="1200" b="0" i="0" u="none" strike="noStrike" dirty="0">
                <a:solidFill>
                  <a:srgbClr val="002060"/>
                </a:solidFill>
                <a:effectLst/>
                <a:latin typeface="Century Gothic" panose="020B0502020202020204" pitchFamily="34" charset="0"/>
              </a:rPr>
              <a:t>[1934] pero [30] en1 [5] </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other</a:t>
            </a:r>
            <a:r>
              <a:rPr lang="es-ES" sz="1200" b="0" i="0" u="none" strike="noStrike" dirty="0">
                <a:solidFill>
                  <a:srgbClr val="002060"/>
                </a:solidFill>
                <a:effectLst/>
                <a:latin typeface="Century Gothic" panose="020B0502020202020204" pitchFamily="34" charset="0"/>
              </a:rPr>
              <a:t> –ar </a:t>
            </a:r>
            <a:r>
              <a:rPr lang="es-ES" sz="1200" b="0" i="0" u="none" strike="noStrike" dirty="0" err="1">
                <a:solidFill>
                  <a:srgbClr val="002060"/>
                </a:solidFill>
                <a:effectLst/>
                <a:latin typeface="Century Gothic" panose="020B0502020202020204" pitchFamily="34" charset="0"/>
              </a:rPr>
              <a:t>verbs</a:t>
            </a:r>
            <a:r>
              <a:rPr lang="es-ES" sz="1200" b="0" i="0" u="none" strike="noStrike" dirty="0">
                <a:solidFill>
                  <a:srgbClr val="002060"/>
                </a:solidFill>
                <a:effectLst/>
                <a:latin typeface="Century Gothic" panose="020B0502020202020204" pitchFamily="34" charset="0"/>
              </a:rPr>
              <a:t>: cantar [717] comprar [361] escuchar [281] preparar [570]</a:t>
            </a:r>
            <a:endParaRPr lang="es-E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195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the tradition in Spain and Latin America for people to have two surnames, taking the surname of their father and their mother.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pupils what they think of this idea.</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 (two slides)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pupil’s awareness of word stress with unknown words (Spanish surnames)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Teacher gives the instruction and clarifies ‘</a:t>
            </a:r>
            <a:r>
              <a:rPr lang="en-GB" b="0" dirty="0" err="1"/>
              <a:t>estrés</a:t>
            </a:r>
            <a:r>
              <a:rPr lang="en-GB" b="0" dirty="0"/>
              <a:t>’. </a:t>
            </a:r>
          </a:p>
          <a:p>
            <a:pPr marL="0" lvl="0" indent="0" algn="l" rtl="0">
              <a:spcBef>
                <a:spcPts val="0"/>
              </a:spcBef>
              <a:spcAft>
                <a:spcPts val="0"/>
              </a:spcAft>
              <a:buNone/>
            </a:pPr>
            <a:r>
              <a:rPr lang="en-GB" b="0" dirty="0"/>
              <a:t>2. Pupils listen out for the number of syllables in each word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Listen one more time to focus on where the stress falls in the word – some pupils </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may want to try to write the whole word.</a:t>
            </a:r>
            <a:endParaRPr lang="en-GB" b="0" dirty="0"/>
          </a:p>
          <a:p>
            <a:pPr marL="0" lvl="0" indent="0" algn="l" rtl="0">
              <a:spcBef>
                <a:spcPts val="0"/>
              </a:spcBef>
              <a:spcAft>
                <a:spcPts val="0"/>
              </a:spcAft>
              <a:buNone/>
            </a:pPr>
            <a:r>
              <a:rPr lang="en-GB" b="0" dirty="0"/>
              <a:t>5. Move onto the next slide.</a:t>
            </a: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Amador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González</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Zambrano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Quispe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Lúcida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López</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94526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a:t>
            </a:r>
            <a:r>
              <a:rPr lang="en-GB" b="0" dirty="0"/>
              <a:t> 1 minute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Recap </a:t>
            </a:r>
            <a:r>
              <a:rPr lang="en-GB" b="0" dirty="0"/>
              <a:t>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Spanish and English negation structure. (Pupils were introduced to this last term – T2 Week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of negative and 1</a:t>
            </a:r>
            <a:r>
              <a:rPr lang="en-GB" b="0" baseline="30000" dirty="0"/>
              <a:t>st</a:t>
            </a:r>
            <a:r>
              <a:rPr lang="en-GB" b="0" dirty="0"/>
              <a:t> and 3</a:t>
            </a:r>
            <a:r>
              <a:rPr lang="en-GB" b="0" baseline="30000" dirty="0"/>
              <a:t>rd</a:t>
            </a:r>
            <a:r>
              <a:rPr lang="en-GB" b="0" dirty="0"/>
              <a:t> person singular of ‘hacer’, together with vocabulary from this and previous weeks.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answers are not in the order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write 1-6 and </a:t>
            </a:r>
            <a:r>
              <a:rPr lang="en-GB" b="1" dirty="0"/>
              <a:t>Quique</a:t>
            </a:r>
            <a:r>
              <a:rPr lang="en-GB" b="0" dirty="0"/>
              <a:t> (I) | </a:t>
            </a:r>
            <a:r>
              <a:rPr lang="en-GB" b="1" dirty="0"/>
              <a:t>Sofía</a:t>
            </a:r>
            <a:r>
              <a:rPr lang="en-GB" b="0" dirty="0"/>
              <a:t> (she) as two column headers.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sentences and tick if either or both characters do the activity, cross if they don’t and put ? if there is no mention of the activity for one or both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click to complete the table and to highlight the answer in the text itself.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Click the audio button to hear the full sentences, if desired.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a:t>
            </a:r>
            <a:r>
              <a:rPr lang="en-US" b="0" dirty="0"/>
              <a:t> 5 minutes</a:t>
            </a:r>
          </a:p>
          <a:p>
            <a:endParaRPr lang="en-US" b="1" dirty="0"/>
          </a:p>
          <a:p>
            <a:r>
              <a:rPr lang="en-US" b="1" dirty="0"/>
              <a:t>Aim: </a:t>
            </a:r>
            <a:r>
              <a:rPr lang="en-US" b="0" dirty="0"/>
              <a:t>to </a:t>
            </a:r>
            <a:r>
              <a:rPr lang="en-US" b="0" dirty="0" err="1"/>
              <a:t>practise</a:t>
            </a:r>
            <a:r>
              <a:rPr lang="en-US" b="0" dirty="0"/>
              <a:t> aural comprehension of this week’s vocabulary (nouns with </a:t>
            </a:r>
            <a:r>
              <a:rPr lang="en-US" b="0" dirty="0" err="1"/>
              <a:t>hacer</a:t>
            </a:r>
            <a:r>
              <a:rPr lang="en-US" b="0" dirty="0"/>
              <a:t>, prepositions and places in town).</a:t>
            </a: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note what Sofía says she does as well as any extra information they hear (where 1 and 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first to reveal what they do and then to reveal the extra information. </a:t>
            </a:r>
          </a:p>
          <a:p>
            <a:endParaRPr lang="en-US" b="1" dirty="0"/>
          </a:p>
          <a:p>
            <a:r>
              <a:rPr lang="en-US" b="1" dirty="0"/>
              <a:t>Transcript:</a:t>
            </a:r>
          </a:p>
          <a:p>
            <a:r>
              <a:rPr lang="en-US" b="0" dirty="0"/>
              <a:t>Por la </a:t>
            </a:r>
            <a:r>
              <a:rPr lang="en-US" b="0" dirty="0" err="1"/>
              <a:t>mañana</a:t>
            </a:r>
            <a:r>
              <a:rPr lang="en-US" b="0" dirty="0"/>
              <a:t>, </a:t>
            </a:r>
            <a:r>
              <a:rPr lang="en-US" b="0" dirty="0" err="1"/>
              <a:t>hago</a:t>
            </a:r>
            <a:r>
              <a:rPr lang="en-US" b="0" dirty="0"/>
              <a:t> </a:t>
            </a:r>
            <a:r>
              <a:rPr lang="en-US" b="0" dirty="0" err="1"/>
              <a:t>ejercicio</a:t>
            </a:r>
            <a:r>
              <a:rPr lang="en-US" b="0" dirty="0"/>
              <a:t> </a:t>
            </a:r>
            <a:r>
              <a:rPr lang="en-US" b="0" dirty="0" err="1"/>
              <a:t>cerca</a:t>
            </a:r>
            <a:r>
              <a:rPr lang="en-US" b="0" dirty="0"/>
              <a:t> del </a:t>
            </a:r>
            <a:r>
              <a:rPr lang="en-US" b="0" dirty="0" err="1"/>
              <a:t>parque</a:t>
            </a:r>
            <a:r>
              <a:rPr lang="en-US" b="0" dirty="0"/>
              <a:t> y </a:t>
            </a:r>
            <a:r>
              <a:rPr lang="en-US" b="0" dirty="0" err="1"/>
              <a:t>hago</a:t>
            </a:r>
            <a:r>
              <a:rPr lang="en-US" b="0" dirty="0"/>
              <a:t> un </a:t>
            </a:r>
            <a:r>
              <a:rPr lang="en-US" b="0" dirty="0" err="1"/>
              <a:t>bocadillo</a:t>
            </a:r>
            <a:r>
              <a:rPr lang="en-US" b="0" dirty="0"/>
              <a:t> </a:t>
            </a:r>
            <a:r>
              <a:rPr lang="en-US" b="0" dirty="0" err="1"/>
              <a:t>en</a:t>
            </a:r>
            <a:r>
              <a:rPr lang="en-US" b="0" dirty="0"/>
              <a:t> la </a:t>
            </a:r>
            <a:r>
              <a:rPr lang="en-US" b="0" dirty="0" err="1"/>
              <a:t>habitación</a:t>
            </a:r>
            <a:r>
              <a:rPr lang="en-US" b="0" dirty="0"/>
              <a:t>. </a:t>
            </a:r>
          </a:p>
          <a:p>
            <a:r>
              <a:rPr lang="en-US" b="0" dirty="0" err="1"/>
              <a:t>Luego</a:t>
            </a:r>
            <a:r>
              <a:rPr lang="en-US" b="0" dirty="0"/>
              <a:t> </a:t>
            </a:r>
            <a:r>
              <a:rPr lang="en-US" b="0" dirty="0" err="1"/>
              <a:t>hago</a:t>
            </a:r>
            <a:r>
              <a:rPr lang="en-US" b="0" dirty="0"/>
              <a:t> una </a:t>
            </a:r>
            <a:r>
              <a:rPr lang="en-US" b="0" dirty="0" err="1"/>
              <a:t>visita</a:t>
            </a:r>
            <a:r>
              <a:rPr lang="en-US" b="0" dirty="0"/>
              <a:t> de la </a:t>
            </a:r>
            <a:r>
              <a:rPr lang="en-US" b="0" dirty="0" err="1"/>
              <a:t>iglesia</a:t>
            </a:r>
            <a:r>
              <a:rPr lang="en-US" b="0" dirty="0"/>
              <a:t> y </a:t>
            </a:r>
            <a:r>
              <a:rPr lang="en-US" b="0" dirty="0" err="1"/>
              <a:t>también</a:t>
            </a:r>
            <a:r>
              <a:rPr lang="en-US" b="0" dirty="0"/>
              <a:t> </a:t>
            </a:r>
            <a:r>
              <a:rPr lang="en-US" b="0" dirty="0" err="1"/>
              <a:t>hago</a:t>
            </a:r>
            <a:r>
              <a:rPr lang="en-US" b="0" dirty="0"/>
              <a:t> </a:t>
            </a:r>
            <a:r>
              <a:rPr lang="en-US" b="0" dirty="0" err="1"/>
              <a:t>cosas</a:t>
            </a:r>
            <a:r>
              <a:rPr lang="en-US" b="0" dirty="0"/>
              <a:t> </a:t>
            </a:r>
            <a:r>
              <a:rPr lang="en-US" b="0" dirty="0" err="1"/>
              <a:t>típicas</a:t>
            </a:r>
            <a:r>
              <a:rPr lang="en-US" b="0" dirty="0"/>
              <a:t> </a:t>
            </a:r>
            <a:r>
              <a:rPr lang="en-US" b="0" dirty="0" err="1"/>
              <a:t>cerca</a:t>
            </a:r>
            <a:r>
              <a:rPr lang="en-US" b="0" dirty="0"/>
              <a:t> del </a:t>
            </a:r>
            <a:r>
              <a:rPr lang="en-US" b="0" dirty="0" err="1"/>
              <a:t>río</a:t>
            </a:r>
            <a:r>
              <a:rPr lang="en-US" b="0" dirty="0"/>
              <a:t>.</a:t>
            </a:r>
          </a:p>
          <a:p>
            <a:r>
              <a:rPr lang="en-US" b="0" dirty="0"/>
              <a:t>Por la </a:t>
            </a:r>
            <a:r>
              <a:rPr lang="en-US" b="0" dirty="0" err="1"/>
              <a:t>tarde</a:t>
            </a:r>
            <a:r>
              <a:rPr lang="en-US" b="0" dirty="0"/>
              <a:t> </a:t>
            </a:r>
            <a:r>
              <a:rPr lang="en-US" b="0" dirty="0" err="1"/>
              <a:t>hago</a:t>
            </a:r>
            <a:r>
              <a:rPr lang="en-US" b="0" dirty="0"/>
              <a:t> </a:t>
            </a:r>
            <a:r>
              <a:rPr lang="en-US" b="0" dirty="0" err="1"/>
              <a:t>actividades</a:t>
            </a:r>
            <a:r>
              <a:rPr lang="en-US" b="0" dirty="0"/>
              <a:t> </a:t>
            </a:r>
            <a:r>
              <a:rPr lang="en-US" b="0" dirty="0" err="1"/>
              <a:t>lejos</a:t>
            </a:r>
            <a:r>
              <a:rPr lang="en-US" b="0" dirty="0"/>
              <a:t> del </a:t>
            </a:r>
            <a:r>
              <a:rPr lang="en-US" b="0" dirty="0" err="1"/>
              <a:t>centro</a:t>
            </a:r>
            <a:r>
              <a:rPr lang="en-US" b="0" dirty="0"/>
              <a:t> </a:t>
            </a:r>
            <a:r>
              <a:rPr lang="en-US" b="0" dirty="0" err="1"/>
              <a:t>histórico</a:t>
            </a:r>
            <a:r>
              <a:rPr lang="en-US" b="0" dirty="0"/>
              <a:t>. </a:t>
            </a:r>
            <a:r>
              <a:rPr lang="en-US" b="0" dirty="0" err="1"/>
              <a:t>Hago</a:t>
            </a:r>
            <a:r>
              <a:rPr lang="en-US" b="0" dirty="0"/>
              <a:t> </a:t>
            </a:r>
            <a:r>
              <a:rPr lang="en-US" b="0" dirty="0" err="1"/>
              <a:t>deportes</a:t>
            </a:r>
            <a:r>
              <a:rPr lang="en-US" b="0" dirty="0"/>
              <a:t> </a:t>
            </a:r>
            <a:r>
              <a:rPr lang="en-US" b="0" dirty="0" err="1"/>
              <a:t>cerca</a:t>
            </a:r>
            <a:r>
              <a:rPr lang="en-US" b="0" dirty="0"/>
              <a:t> de la </a:t>
            </a:r>
            <a:r>
              <a:rPr lang="en-US" b="0" dirty="0" err="1"/>
              <a:t>universidad</a:t>
            </a:r>
            <a:r>
              <a:rPr lang="en-US" b="0" dirty="0"/>
              <a:t>.</a:t>
            </a:r>
          </a:p>
          <a:p>
            <a:endParaRPr lang="en-US"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105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production affirmative / negative sentences with 1</a:t>
            </a:r>
            <a:r>
              <a:rPr lang="en-GB" b="0" baseline="30000" dirty="0"/>
              <a:t>st</a:t>
            </a:r>
            <a:r>
              <a:rPr lang="en-GB" b="0" dirty="0"/>
              <a:t> person of </a:t>
            </a:r>
            <a:r>
              <a:rPr lang="en-GB" b="0" dirty="0" err="1"/>
              <a:t>hacer</a:t>
            </a:r>
            <a:r>
              <a:rPr lang="en-GB" b="0" dirty="0"/>
              <a:t>, and vocabulary from this week.</a:t>
            </a:r>
          </a:p>
          <a:p>
            <a:endParaRPr lang="en-US" b="0" dirty="0"/>
          </a:p>
          <a:p>
            <a:r>
              <a:rPr lang="en-US" b="1" dirty="0"/>
              <a:t>Procedure:</a:t>
            </a:r>
          </a:p>
          <a:p>
            <a:pPr marL="228600" indent="-228600">
              <a:buAutoNum type="arabicPeriod"/>
            </a:pPr>
            <a:r>
              <a:rPr lang="en-US" b="0" dirty="0"/>
              <a:t>Pupils to write 5 sentences to plan their visit to Granada. </a:t>
            </a:r>
          </a:p>
          <a:p>
            <a:pPr marL="228600" indent="-228600">
              <a:buAutoNum type="arabicPeriod"/>
            </a:pPr>
            <a:r>
              <a:rPr lang="en-US" b="0" baseline="0" noProof="0" dirty="0"/>
              <a:t>Click through animations to bring up each part they should include in their sentence, including the reminder of the contraction del/de la. </a:t>
            </a:r>
          </a:p>
          <a:p>
            <a:pPr marL="228600" indent="-228600">
              <a:buAutoNum type="arabicPeriod"/>
            </a:pPr>
            <a:r>
              <a:rPr lang="en-US" b="0" baseline="0" noProof="0" dirty="0"/>
              <a:t>Click to bring up  the example.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gif"/></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audio" Target="../media/audio6.wav"/><Relationship Id="rId5" Type="http://schemas.openxmlformats.org/officeDocument/2006/relationships/image" Target="../media/image17.png"/><Relationship Id="rId15" Type="http://schemas.openxmlformats.org/officeDocument/2006/relationships/audio" Target="../media/audio8.wav"/><Relationship Id="rId10" Type="http://schemas.openxmlformats.org/officeDocument/2006/relationships/audio" Target="../media/audio5.wav"/><Relationship Id="rId4" Type="http://schemas.openxmlformats.org/officeDocument/2006/relationships/image" Target="../media/image16.png"/><Relationship Id="rId9" Type="http://schemas.openxmlformats.org/officeDocument/2006/relationships/audio" Target="../media/audio4.wav"/><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3.png"/><Relationship Id="rId18" Type="http://schemas.openxmlformats.org/officeDocument/2006/relationships/audio" Target="../media/audio14.wav"/><Relationship Id="rId3" Type="http://schemas.openxmlformats.org/officeDocument/2006/relationships/image" Target="../media/image30.png"/><Relationship Id="rId21" Type="http://schemas.openxmlformats.org/officeDocument/2006/relationships/audio" Target="../media/audio17.wav"/><Relationship Id="rId7" Type="http://schemas.openxmlformats.org/officeDocument/2006/relationships/image" Target="../media/image17.png"/><Relationship Id="rId12" Type="http://schemas.openxmlformats.org/officeDocument/2006/relationships/audio" Target="../media/audio10.wav"/><Relationship Id="rId17" Type="http://schemas.openxmlformats.org/officeDocument/2006/relationships/audio" Target="../media/audio13.wav"/><Relationship Id="rId2" Type="http://schemas.openxmlformats.org/officeDocument/2006/relationships/notesSlide" Target="../notesSlides/notesSlide7.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audio" Target="../media/audio9.wav"/><Relationship Id="rId5" Type="http://schemas.openxmlformats.org/officeDocument/2006/relationships/image" Target="../media/image31.png"/><Relationship Id="rId15" Type="http://schemas.openxmlformats.org/officeDocument/2006/relationships/audio" Target="../media/audio11.wav"/><Relationship Id="rId10" Type="http://schemas.openxmlformats.org/officeDocument/2006/relationships/image" Target="../media/image32.gif"/><Relationship Id="rId19" Type="http://schemas.openxmlformats.org/officeDocument/2006/relationships/audio" Target="../media/audio15.wav"/><Relationship Id="rId4" Type="http://schemas.openxmlformats.org/officeDocument/2006/relationships/image" Target="../media/image29.png"/><Relationship Id="rId9" Type="http://schemas.openxmlformats.org/officeDocument/2006/relationships/image" Target="../media/image25.gif"/><Relationship Id="rId14"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8.wav"/><Relationship Id="rId7" Type="http://schemas.openxmlformats.org/officeDocument/2006/relationships/audio" Target="../media/audio19.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8.svg"/><Relationship Id="rId10" Type="http://schemas.openxmlformats.org/officeDocument/2006/relationships/image" Target="../media/image25.gif"/><Relationship Id="rId4" Type="http://schemas.openxmlformats.org/officeDocument/2006/relationships/image" Target="../media/image17.png"/><Relationship Id="rId9" Type="http://schemas.openxmlformats.org/officeDocument/2006/relationships/audio" Target="../media/audio21.wav"/></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8.png"/><Relationship Id="rId10" Type="http://schemas.openxmlformats.org/officeDocument/2006/relationships/image" Target="../media/image18.svg"/><Relationship Id="rId4" Type="http://schemas.openxmlformats.org/officeDocument/2006/relationships/image" Target="../media/image37.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13" name="Picture 2" descr="Alhambra, Granada, Andalucía, España">
            <a:extLst>
              <a:ext uri="{FF2B5EF4-FFF2-40B4-BE49-F238E27FC236}">
                <a16:creationId xmlns:a16="http://schemas.microsoft.com/office/drawing/2014/main" id="{539EA5F4-9242-4AC3-AE35-B6F519864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907" y="4881063"/>
            <a:ext cx="3459288" cy="1783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descr="A picture containing text, gallinaceous bird, phasianid&#10;&#10;Description automatically generated">
            <a:extLst>
              <a:ext uri="{FF2B5EF4-FFF2-40B4-BE49-F238E27FC236}">
                <a16:creationId xmlns:a16="http://schemas.microsoft.com/office/drawing/2014/main" id="{F52F5F3E-CFAF-41F7-8C2A-63AF27A1C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673" y="1944680"/>
            <a:ext cx="427611" cy="676845"/>
          </a:xfrm>
          <a:prstGeom prst="rect">
            <a:avLst/>
          </a:prstGeom>
        </p:spPr>
      </p:pic>
      <p:pic>
        <p:nvPicPr>
          <p:cNvPr id="16" name="Picture 15">
            <a:extLst>
              <a:ext uri="{FF2B5EF4-FFF2-40B4-BE49-F238E27FC236}">
                <a16:creationId xmlns:a16="http://schemas.microsoft.com/office/drawing/2014/main" id="{D51ED1A0-C7E4-4795-9183-464CE04F0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06" y="1863808"/>
            <a:ext cx="1241359" cy="1192868"/>
          </a:xfrm>
          <a:prstGeom prst="rect">
            <a:avLst/>
          </a:prstGeom>
        </p:spPr>
      </p:pic>
      <p:pic>
        <p:nvPicPr>
          <p:cNvPr id="17" name="Picture 16" descr="Shape&#10;&#10;Description automatically generated">
            <a:extLst>
              <a:ext uri="{FF2B5EF4-FFF2-40B4-BE49-F238E27FC236}">
                <a16:creationId xmlns:a16="http://schemas.microsoft.com/office/drawing/2014/main" id="{63948F79-D1F6-4AD6-9027-D142545930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52210">
            <a:off x="1159704" y="1824275"/>
            <a:ext cx="1222206" cy="1214567"/>
          </a:xfrm>
          <a:prstGeom prst="rect">
            <a:avLst/>
          </a:prstGeom>
        </p:spPr>
      </p:pic>
      <p:pic>
        <p:nvPicPr>
          <p:cNvPr id="18" name="Picture 17">
            <a:extLst>
              <a:ext uri="{FF2B5EF4-FFF2-40B4-BE49-F238E27FC236}">
                <a16:creationId xmlns:a16="http://schemas.microsoft.com/office/drawing/2014/main" id="{44F3025E-5087-4C87-8E40-5FE853F983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71794">
            <a:off x="-53919" y="2764622"/>
            <a:ext cx="4350984" cy="1139330"/>
          </a:xfrm>
          <a:prstGeom prst="rect">
            <a:avLst/>
          </a:prstGeom>
        </p:spPr>
      </p:pic>
      <p:pic>
        <p:nvPicPr>
          <p:cNvPr id="4" name="Picture 3">
            <a:extLst>
              <a:ext uri="{FF2B5EF4-FFF2-40B4-BE49-F238E27FC236}">
                <a16:creationId xmlns:a16="http://schemas.microsoft.com/office/drawing/2014/main" id="{21C25260-D88F-4E41-8EC1-832A815324D5}"/>
              </a:ext>
            </a:extLst>
          </p:cNvPr>
          <p:cNvPicPr>
            <a:picLocks noChangeAspect="1"/>
          </p:cNvPicPr>
          <p:nvPr/>
        </p:nvPicPr>
        <p:blipFill>
          <a:blip r:embed="rId9"/>
          <a:stretch>
            <a:fillRect/>
          </a:stretch>
        </p:blipFill>
        <p:spPr>
          <a:xfrm>
            <a:off x="1472478" y="3992409"/>
            <a:ext cx="2644595" cy="20454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694477459"/>
              </p:ext>
            </p:extLst>
          </p:nvPr>
        </p:nvGraphicFramePr>
        <p:xfrm>
          <a:off x="921462" y="997021"/>
          <a:ext cx="9401403" cy="5621819"/>
        </p:xfrm>
        <a:graphic>
          <a:graphicData uri="http://schemas.openxmlformats.org/drawingml/2006/table">
            <a:tbl>
              <a:tblPr firstRow="1" bandRow="1">
                <a:tableStyleId>{5940675A-B579-460E-94D1-54222C63F5DA}</a:tableStyleId>
              </a:tblPr>
              <a:tblGrid>
                <a:gridCol w="1658241">
                  <a:extLst>
                    <a:ext uri="{9D8B030D-6E8A-4147-A177-3AD203B41FA5}">
                      <a16:colId xmlns:a16="http://schemas.microsoft.com/office/drawing/2014/main" val="1203737284"/>
                    </a:ext>
                  </a:extLst>
                </a:gridCol>
                <a:gridCol w="2298382">
                  <a:extLst>
                    <a:ext uri="{9D8B030D-6E8A-4147-A177-3AD203B41FA5}">
                      <a16:colId xmlns:a16="http://schemas.microsoft.com/office/drawing/2014/main" val="1810222861"/>
                    </a:ext>
                  </a:extLst>
                </a:gridCol>
                <a:gridCol w="2466144">
                  <a:extLst>
                    <a:ext uri="{9D8B030D-6E8A-4147-A177-3AD203B41FA5}">
                      <a16:colId xmlns:a16="http://schemas.microsoft.com/office/drawing/2014/main" val="274413866"/>
                    </a:ext>
                  </a:extLst>
                </a:gridCol>
                <a:gridCol w="2978636">
                  <a:extLst>
                    <a:ext uri="{9D8B030D-6E8A-4147-A177-3AD203B41FA5}">
                      <a16:colId xmlns:a16="http://schemas.microsoft.com/office/drawing/2014/main" val="2706468897"/>
                    </a:ext>
                  </a:extLst>
                </a:gridCol>
              </a:tblGrid>
              <a:tr h="803117">
                <a:tc rowSpan="3">
                  <a:txBody>
                    <a:bodyPr/>
                    <a:lstStyle/>
                    <a:p>
                      <a:endParaRPr lang="en-GB" sz="24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mandar</a:t>
                      </a:r>
                    </a:p>
                  </a:txBody>
                  <a:tcPr/>
                </a:tc>
                <a:tc>
                  <a:txBody>
                    <a:bodyPr/>
                    <a:lstStyle/>
                    <a:p>
                      <a:r>
                        <a:rPr lang="en-GB" sz="2500" b="0" dirty="0">
                          <a:solidFill>
                            <a:srgbClr val="002060"/>
                          </a:solidFill>
                          <a:latin typeface="Century Gothic" panose="020B0502020202020204" pitchFamily="34" charset="0"/>
                        </a:rPr>
                        <a:t>la </a:t>
                      </a:r>
                      <a:r>
                        <a:rPr lang="en-GB" sz="2500" b="0" dirty="0" err="1">
                          <a:solidFill>
                            <a:srgbClr val="002060"/>
                          </a:solidFill>
                          <a:latin typeface="Century Gothic" panose="020B0502020202020204" pitchFamily="34" charset="0"/>
                        </a:rPr>
                        <a:t>tarjeta</a:t>
                      </a:r>
                      <a:endParaRPr lang="en-GB" sz="25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especial</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500" b="0" dirty="0" err="1">
                          <a:solidFill>
                            <a:srgbClr val="002060"/>
                          </a:solidFill>
                          <a:latin typeface="Century Gothic" panose="020B0502020202020204" pitchFamily="34" charset="0"/>
                        </a:rPr>
                        <a:t>celebrar</a:t>
                      </a:r>
                      <a:endParaRPr lang="en-GB" sz="2500" b="0" dirty="0">
                        <a:solidFill>
                          <a:srgbClr val="002060"/>
                        </a:solidFill>
                        <a:latin typeface="Century Gothic" panose="020B0502020202020204" pitchFamily="34" charset="0"/>
                      </a:endParaRPr>
                    </a:p>
                  </a:txBody>
                  <a:tcPr/>
                </a:tc>
                <a:tc>
                  <a:txBody>
                    <a:bodyPr/>
                    <a:lstStyle/>
                    <a:p>
                      <a:r>
                        <a:rPr lang="en-GB" sz="2500" b="0" dirty="0" err="1">
                          <a:solidFill>
                            <a:srgbClr val="002060"/>
                          </a:solidFill>
                          <a:latin typeface="Century Gothic" panose="020B0502020202020204" pitchFamily="34" charset="0"/>
                        </a:rPr>
                        <a:t>común</a:t>
                      </a:r>
                      <a:endParaRPr lang="en-GB" sz="25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la </a:t>
                      </a:r>
                      <a:r>
                        <a:rPr lang="en-GB" sz="2500" b="0" dirty="0" err="1">
                          <a:solidFill>
                            <a:srgbClr val="002060"/>
                          </a:solidFill>
                          <a:latin typeface="Century Gothic" panose="020B0502020202020204" pitchFamily="34" charset="0"/>
                        </a:rPr>
                        <a:t>carrera</a:t>
                      </a:r>
                      <a:endParaRPr lang="en-GB" sz="25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500" b="0" dirty="0" err="1">
                          <a:solidFill>
                            <a:srgbClr val="002060"/>
                          </a:solidFill>
                          <a:latin typeface="Century Gothic" panose="020B0502020202020204" pitchFamily="34" charset="0"/>
                        </a:rPr>
                        <a:t>el</a:t>
                      </a:r>
                      <a:r>
                        <a:rPr lang="en-GB" sz="2500" b="0" dirty="0">
                          <a:solidFill>
                            <a:srgbClr val="002060"/>
                          </a:solidFill>
                          <a:latin typeface="Century Gothic" panose="020B0502020202020204" pitchFamily="34" charset="0"/>
                        </a:rPr>
                        <a:t> bosque</a:t>
                      </a:r>
                    </a:p>
                  </a:txBody>
                  <a:tcPr/>
                </a:tc>
                <a:tc>
                  <a:txBody>
                    <a:bodyPr/>
                    <a:lstStyle/>
                    <a:p>
                      <a:r>
                        <a:rPr lang="en-GB" sz="2500" b="0" dirty="0" err="1">
                          <a:solidFill>
                            <a:srgbClr val="002060"/>
                          </a:solidFill>
                          <a:latin typeface="Century Gothic" panose="020B0502020202020204" pitchFamily="34" charset="0"/>
                        </a:rPr>
                        <a:t>el</a:t>
                      </a:r>
                      <a:r>
                        <a:rPr lang="en-GB" sz="2500" b="0" dirty="0">
                          <a:solidFill>
                            <a:srgbClr val="002060"/>
                          </a:solidFill>
                          <a:latin typeface="Century Gothic" panose="020B0502020202020204" pitchFamily="34" charset="0"/>
                        </a:rPr>
                        <a:t> campo</a:t>
                      </a:r>
                    </a:p>
                  </a:txBody>
                  <a:tcPr/>
                </a:tc>
                <a:tc>
                  <a:txBody>
                    <a:bodyPr/>
                    <a:lstStyle/>
                    <a:p>
                      <a:r>
                        <a:rPr lang="en-GB" sz="2500" b="0" dirty="0">
                          <a:solidFill>
                            <a:srgbClr val="002060"/>
                          </a:solidFill>
                          <a:latin typeface="Century Gothic" panose="020B0502020202020204" pitchFamily="34" charset="0"/>
                        </a:rPr>
                        <a:t>a</a:t>
                      </a:r>
                    </a:p>
                  </a:txBody>
                  <a:tcPr/>
                </a:tc>
                <a:extLst>
                  <a:ext uri="{0D108BD9-81ED-4DB2-BD59-A6C34878D82A}">
                    <a16:rowId xmlns:a16="http://schemas.microsoft.com/office/drawing/2014/main" val="1164559424"/>
                  </a:ext>
                </a:extLst>
              </a:tr>
              <a:tr h="803117">
                <a:tc rowSpan="2">
                  <a:txBody>
                    <a:bodyPr/>
                    <a:lstStyle/>
                    <a:p>
                      <a:endParaRPr lang="en-GB" sz="24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vas</a:t>
                      </a:r>
                    </a:p>
                  </a:txBody>
                  <a:tcPr/>
                </a:tc>
                <a:tc>
                  <a:txBody>
                    <a:bodyPr/>
                    <a:lstStyle/>
                    <a:p>
                      <a:r>
                        <a:rPr lang="en-GB" sz="2500" b="0" dirty="0">
                          <a:solidFill>
                            <a:srgbClr val="002060"/>
                          </a:solidFill>
                          <a:latin typeface="Century Gothic" panose="020B0502020202020204" pitchFamily="34" charset="0"/>
                        </a:rPr>
                        <a:t>la playa</a:t>
                      </a:r>
                    </a:p>
                  </a:txBody>
                  <a:tcPr/>
                </a:tc>
                <a:tc>
                  <a:txBody>
                    <a:bodyPr/>
                    <a:lstStyle/>
                    <a:p>
                      <a:r>
                        <a:rPr lang="en-GB" sz="2500" b="0" dirty="0" err="1">
                          <a:solidFill>
                            <a:srgbClr val="002060"/>
                          </a:solidFill>
                          <a:latin typeface="Century Gothic" panose="020B0502020202020204" pitchFamily="34" charset="0"/>
                        </a:rPr>
                        <a:t>va</a:t>
                      </a:r>
                      <a:endParaRPr lang="en-GB" sz="25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500" b="0" dirty="0" err="1">
                          <a:solidFill>
                            <a:srgbClr val="002060"/>
                          </a:solidFill>
                          <a:latin typeface="Century Gothic" panose="020B0502020202020204" pitchFamily="34" charset="0"/>
                        </a:rPr>
                        <a:t>el</a:t>
                      </a:r>
                      <a:r>
                        <a:rPr lang="en-GB" sz="2500" b="0" dirty="0">
                          <a:solidFill>
                            <a:srgbClr val="002060"/>
                          </a:solidFill>
                          <a:latin typeface="Century Gothic" panose="020B0502020202020204" pitchFamily="34" charset="0"/>
                        </a:rPr>
                        <a:t> </a:t>
                      </a:r>
                      <a:r>
                        <a:rPr lang="en-GB" sz="2500" b="0" dirty="0" err="1">
                          <a:solidFill>
                            <a:srgbClr val="002060"/>
                          </a:solidFill>
                          <a:latin typeface="Century Gothic" panose="020B0502020202020204" pitchFamily="34" charset="0"/>
                        </a:rPr>
                        <a:t>centro</a:t>
                      </a:r>
                      <a:endParaRPr lang="en-GB" sz="2500" b="0" dirty="0">
                        <a:solidFill>
                          <a:srgbClr val="002060"/>
                        </a:solidFill>
                        <a:latin typeface="Century Gothic" panose="020B0502020202020204" pitchFamily="34" charset="0"/>
                      </a:endParaRPr>
                    </a:p>
                  </a:txBody>
                  <a:tcPr/>
                </a:tc>
                <a:tc>
                  <a:txBody>
                    <a:bodyPr/>
                    <a:lstStyle/>
                    <a:p>
                      <a:r>
                        <a:rPr lang="en-GB" sz="2500" b="0" dirty="0" err="1">
                          <a:solidFill>
                            <a:srgbClr val="002060"/>
                          </a:solidFill>
                          <a:latin typeface="Century Gothic" panose="020B0502020202020204" pitchFamily="34" charset="0"/>
                        </a:rPr>
                        <a:t>cerca</a:t>
                      </a:r>
                      <a:endParaRPr lang="en-GB" sz="25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hago</a:t>
                      </a:r>
                    </a:p>
                  </a:txBody>
                  <a:tcPr/>
                </a:tc>
                <a:extLst>
                  <a:ext uri="{0D108BD9-81ED-4DB2-BD59-A6C34878D82A}">
                    <a16:rowId xmlns:a16="http://schemas.microsoft.com/office/drawing/2014/main" val="1047692962"/>
                  </a:ext>
                </a:extLst>
              </a:tr>
              <a:tr h="803117">
                <a:tc rowSpan="2">
                  <a:txBody>
                    <a:bodyPr/>
                    <a:lstStyle/>
                    <a:p>
                      <a:endParaRPr lang="en-GB" sz="1600" b="0" dirty="0">
                        <a:solidFill>
                          <a:srgbClr val="002060"/>
                        </a:solidFill>
                      </a:endParaRPr>
                    </a:p>
                  </a:txBody>
                  <a:tcPr/>
                </a:tc>
                <a:tc>
                  <a:txBody>
                    <a:bodyPr/>
                    <a:lstStyle/>
                    <a:p>
                      <a:r>
                        <a:rPr lang="en-GB" sz="2500" b="0" dirty="0">
                          <a:solidFill>
                            <a:srgbClr val="002060"/>
                          </a:solidFill>
                          <a:latin typeface="Century Gothic" panose="020B0502020202020204" pitchFamily="34" charset="0"/>
                        </a:rPr>
                        <a:t>la </a:t>
                      </a:r>
                      <a:r>
                        <a:rPr lang="en-GB" sz="2500" b="0" dirty="0" err="1">
                          <a:solidFill>
                            <a:srgbClr val="002060"/>
                          </a:solidFill>
                          <a:latin typeface="Century Gothic" panose="020B0502020202020204" pitchFamily="34" charset="0"/>
                        </a:rPr>
                        <a:t>visita</a:t>
                      </a:r>
                      <a:endParaRPr lang="en-GB" sz="25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hace</a:t>
                      </a:r>
                    </a:p>
                  </a:txBody>
                  <a:tcPr/>
                </a:tc>
                <a:tc>
                  <a:txBody>
                    <a:bodyPr/>
                    <a:lstStyle/>
                    <a:p>
                      <a:r>
                        <a:rPr lang="en-GB" sz="2500" b="0" dirty="0" err="1">
                          <a:solidFill>
                            <a:srgbClr val="002060"/>
                          </a:solidFill>
                          <a:latin typeface="Century Gothic" panose="020B0502020202020204" pitchFamily="34" charset="0"/>
                        </a:rPr>
                        <a:t>lejos</a:t>
                      </a:r>
                      <a:endParaRPr lang="en-GB" sz="25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mandar</a:t>
                      </a:r>
                    </a:p>
                  </a:txBody>
                  <a:tcPr/>
                </a:tc>
                <a:tc>
                  <a:txBody>
                    <a:bodyPr/>
                    <a:lstStyle/>
                    <a:p>
                      <a:r>
                        <a:rPr lang="en-GB" sz="2500" b="0" dirty="0">
                          <a:solidFill>
                            <a:srgbClr val="002060"/>
                          </a:solidFill>
                          <a:latin typeface="Century Gothic" panose="020B0502020202020204" pitchFamily="34" charset="0"/>
                        </a:rPr>
                        <a:t>la </a:t>
                      </a:r>
                      <a:r>
                        <a:rPr lang="en-GB" sz="2500" b="0" dirty="0" err="1">
                          <a:solidFill>
                            <a:srgbClr val="002060"/>
                          </a:solidFill>
                          <a:latin typeface="Century Gothic" panose="020B0502020202020204" pitchFamily="34" charset="0"/>
                        </a:rPr>
                        <a:t>tarjeta</a:t>
                      </a:r>
                      <a:endParaRPr lang="en-GB" sz="25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especial</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755812" y="84763"/>
            <a:ext cx="367346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2a</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081119" y="35385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04" y="14611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1092945" y="51887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022806" y="514916"/>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602394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8517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91807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 name="Google Shape;167;p2">
            <a:extLst>
              <a:ext uri="{FF2B5EF4-FFF2-40B4-BE49-F238E27FC236}">
                <a16:creationId xmlns:a16="http://schemas.microsoft.com/office/drawing/2014/main" id="{D8A1DC41-397C-5437-B226-22DE053B2F7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6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graphicFrame>
        <p:nvGraphicFramePr>
          <p:cNvPr id="14" name="Table 4">
            <a:extLst>
              <a:ext uri="{FF2B5EF4-FFF2-40B4-BE49-F238E27FC236}">
                <a16:creationId xmlns:a16="http://schemas.microsoft.com/office/drawing/2014/main" id="{8B1B8A0F-5AC3-4C28-966E-774612085341}"/>
              </a:ext>
            </a:extLst>
          </p:cNvPr>
          <p:cNvGraphicFramePr>
            <a:graphicFrameLocks noGrp="1"/>
          </p:cNvGraphicFramePr>
          <p:nvPr>
            <p:extLst>
              <p:ext uri="{D42A27DB-BD31-4B8C-83A1-F6EECF244321}">
                <p14:modId xmlns:p14="http://schemas.microsoft.com/office/powerpoint/2010/main" val="156951192"/>
              </p:ext>
            </p:extLst>
          </p:nvPr>
        </p:nvGraphicFramePr>
        <p:xfrm>
          <a:off x="333316" y="1031155"/>
          <a:ext cx="10054268" cy="5500250"/>
        </p:xfrm>
        <a:graphic>
          <a:graphicData uri="http://schemas.openxmlformats.org/drawingml/2006/table">
            <a:tbl>
              <a:tblPr firstRow="1" bandRow="1">
                <a:tableStyleId>{5940675A-B579-460E-94D1-54222C63F5DA}</a:tableStyleId>
              </a:tblPr>
              <a:tblGrid>
                <a:gridCol w="1718195">
                  <a:extLst>
                    <a:ext uri="{9D8B030D-6E8A-4147-A177-3AD203B41FA5}">
                      <a16:colId xmlns:a16="http://schemas.microsoft.com/office/drawing/2014/main" val="1203737284"/>
                    </a:ext>
                  </a:extLst>
                </a:gridCol>
                <a:gridCol w="2203497">
                  <a:extLst>
                    <a:ext uri="{9D8B030D-6E8A-4147-A177-3AD203B41FA5}">
                      <a16:colId xmlns:a16="http://schemas.microsoft.com/office/drawing/2014/main" val="1810222861"/>
                    </a:ext>
                  </a:extLst>
                </a:gridCol>
                <a:gridCol w="3364992">
                  <a:extLst>
                    <a:ext uri="{9D8B030D-6E8A-4147-A177-3AD203B41FA5}">
                      <a16:colId xmlns:a16="http://schemas.microsoft.com/office/drawing/2014/main" val="274413866"/>
                    </a:ext>
                  </a:extLst>
                </a:gridCol>
                <a:gridCol w="2767584">
                  <a:extLst>
                    <a:ext uri="{9D8B030D-6E8A-4147-A177-3AD203B41FA5}">
                      <a16:colId xmlns:a16="http://schemas.microsoft.com/office/drawing/2014/main" val="2706468897"/>
                    </a:ext>
                  </a:extLst>
                </a:gridCol>
              </a:tblGrid>
              <a:tr h="776025">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common</a:t>
                      </a:r>
                    </a:p>
                  </a:txBody>
                  <a:tcPr/>
                </a:tc>
                <a:tc>
                  <a:txBody>
                    <a:bodyPr/>
                    <a:lstStyle/>
                    <a:p>
                      <a:r>
                        <a:rPr lang="en-GB" sz="2000" b="1" dirty="0">
                          <a:solidFill>
                            <a:srgbClr val="002060"/>
                          </a:solidFill>
                          <a:latin typeface="Century Gothic" panose="020B0502020202020204" pitchFamily="34" charset="0"/>
                        </a:rPr>
                        <a:t>to celebrate, celebrating</a:t>
                      </a:r>
                    </a:p>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send, sending</a:t>
                      </a:r>
                    </a:p>
                  </a:txBody>
                  <a:tcPr/>
                </a:tc>
                <a:extLst>
                  <a:ext uri="{0D108BD9-81ED-4DB2-BD59-A6C34878D82A}">
                    <a16:rowId xmlns:a16="http://schemas.microsoft.com/office/drawing/2014/main" val="1256656619"/>
                  </a:ext>
                </a:extLst>
              </a:tr>
              <a:tr h="80190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race</a:t>
                      </a:r>
                    </a:p>
                  </a:txBody>
                  <a:tcPr/>
                </a:tc>
                <a:tc>
                  <a:txBody>
                    <a:bodyPr/>
                    <a:lstStyle/>
                    <a:p>
                      <a:r>
                        <a:rPr lang="en-GB" sz="2400" b="1" dirty="0">
                          <a:solidFill>
                            <a:srgbClr val="002060"/>
                          </a:solidFill>
                          <a:latin typeface="Century Gothic" panose="020B0502020202020204" pitchFamily="34" charset="0"/>
                        </a:rPr>
                        <a:t>(the) card</a:t>
                      </a:r>
                    </a:p>
                  </a:txBody>
                  <a:tcPr/>
                </a:tc>
                <a:tc>
                  <a:txBody>
                    <a:bodyPr/>
                    <a:lstStyle/>
                    <a:p>
                      <a:r>
                        <a:rPr lang="en-GB" sz="2400" b="1" dirty="0">
                          <a:solidFill>
                            <a:srgbClr val="002060"/>
                          </a:solidFill>
                          <a:latin typeface="Century Gothic" panose="020B0502020202020204" pitchFamily="34" charset="0"/>
                        </a:rPr>
                        <a:t>special</a:t>
                      </a:r>
                    </a:p>
                  </a:txBody>
                  <a:tcPr/>
                </a:tc>
                <a:extLst>
                  <a:ext uri="{0D108BD9-81ED-4DB2-BD59-A6C34878D82A}">
                    <a16:rowId xmlns:a16="http://schemas.microsoft.com/office/drawing/2014/main" val="1164559424"/>
                  </a:ext>
                </a:extLst>
              </a:tr>
              <a:tr h="879954">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a:t>
                      </a:r>
                    </a:p>
                  </a:txBody>
                  <a:tcPr/>
                </a:tc>
                <a:tc>
                  <a:txBody>
                    <a:bodyPr/>
                    <a:lstStyle/>
                    <a:p>
                      <a:r>
                        <a:rPr lang="en-GB" sz="2400" b="1" dirty="0">
                          <a:solidFill>
                            <a:srgbClr val="002060"/>
                          </a:solidFill>
                          <a:latin typeface="Century Gothic" panose="020B0502020202020204" pitchFamily="34" charset="0"/>
                        </a:rPr>
                        <a:t>you go</a:t>
                      </a:r>
                    </a:p>
                  </a:txBody>
                  <a:tcPr/>
                </a:tc>
                <a:tc>
                  <a:txBody>
                    <a:bodyPr/>
                    <a:lstStyle/>
                    <a:p>
                      <a:r>
                        <a:rPr lang="en-GB" sz="2400" b="1" dirty="0">
                          <a:solidFill>
                            <a:srgbClr val="002060"/>
                          </a:solidFill>
                          <a:latin typeface="Century Gothic" panose="020B0502020202020204" pitchFamily="34" charset="0"/>
                        </a:rPr>
                        <a:t>(the) beach</a:t>
                      </a:r>
                    </a:p>
                  </a:txBody>
                  <a:tcPr/>
                </a:tc>
                <a:extLst>
                  <a:ext uri="{0D108BD9-81ED-4DB2-BD59-A6C34878D82A}">
                    <a16:rowId xmlns:a16="http://schemas.microsoft.com/office/drawing/2014/main" val="760878619"/>
                  </a:ext>
                </a:extLst>
              </a:tr>
              <a:tr h="95314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s/he goes</a:t>
                      </a:r>
                    </a:p>
                  </a:txBody>
                  <a:tcPr/>
                </a:tc>
                <a:tc>
                  <a:txBody>
                    <a:bodyPr/>
                    <a:lstStyle/>
                    <a:p>
                      <a:r>
                        <a:rPr lang="en-GB" sz="2400" b="1" dirty="0">
                          <a:solidFill>
                            <a:srgbClr val="002060"/>
                          </a:solidFill>
                          <a:latin typeface="Century Gothic" panose="020B0502020202020204" pitchFamily="34" charset="0"/>
                        </a:rPr>
                        <a:t>(the) countryside</a:t>
                      </a:r>
                    </a:p>
                  </a:txBody>
                  <a:tcPr/>
                </a:tc>
                <a:tc>
                  <a:txBody>
                    <a:bodyPr/>
                    <a:lstStyle/>
                    <a:p>
                      <a:r>
                        <a:rPr lang="en-GB" sz="2400" b="1" dirty="0">
                          <a:solidFill>
                            <a:srgbClr val="002060"/>
                          </a:solidFill>
                          <a:latin typeface="Century Gothic" panose="020B0502020202020204" pitchFamily="34" charset="0"/>
                        </a:rPr>
                        <a:t>(the) forest</a:t>
                      </a:r>
                    </a:p>
                  </a:txBody>
                  <a:tcPr/>
                </a:tc>
                <a:extLst>
                  <a:ext uri="{0D108BD9-81ED-4DB2-BD59-A6C34878D82A}">
                    <a16:rowId xmlns:a16="http://schemas.microsoft.com/office/drawing/2014/main" val="1047692962"/>
                  </a:ext>
                </a:extLst>
              </a:tr>
              <a:tr h="1009930">
                <a:tc rowSpan="2">
                  <a:txBody>
                    <a:bodyPr/>
                    <a:lstStyle/>
                    <a:p>
                      <a:endParaRPr lang="en-GB" sz="2400" dirty="0"/>
                    </a:p>
                  </a:txBody>
                  <a:tcPr/>
                </a:tc>
                <a:tc>
                  <a:txBody>
                    <a:bodyPr/>
                    <a:lstStyle/>
                    <a:p>
                      <a:r>
                        <a:rPr lang="en-GB" sz="2400" b="1" dirty="0">
                          <a:solidFill>
                            <a:srgbClr val="002060"/>
                          </a:solidFill>
                          <a:latin typeface="Century Gothic" panose="020B0502020202020204" pitchFamily="34" charset="0"/>
                        </a:rPr>
                        <a:t>far (from)</a:t>
                      </a:r>
                    </a:p>
                  </a:txBody>
                  <a:tcPr/>
                </a:tc>
                <a:tc>
                  <a:txBody>
                    <a:bodyPr/>
                    <a:lstStyle/>
                    <a:p>
                      <a:r>
                        <a:rPr lang="en-GB"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he,it</a:t>
                      </a:r>
                      <a:r>
                        <a:rPr lang="en-GB" sz="2400" b="1" dirty="0">
                          <a:solidFill>
                            <a:srgbClr val="002060"/>
                          </a:solidFill>
                          <a:latin typeface="Century Gothic" panose="020B0502020202020204" pitchFamily="34" charset="0"/>
                        </a:rPr>
                        <a:t> does, makes</a:t>
                      </a:r>
                    </a:p>
                  </a:txBody>
                  <a:tcPr/>
                </a:tc>
                <a:tc>
                  <a:txBody>
                    <a:bodyPr/>
                    <a:lstStyle/>
                    <a:p>
                      <a:r>
                        <a:rPr lang="en-GB" sz="2400" b="1" dirty="0">
                          <a:solidFill>
                            <a:srgbClr val="002060"/>
                          </a:solidFill>
                          <a:latin typeface="Century Gothic" panose="020B0502020202020204" pitchFamily="34" charset="0"/>
                        </a:rPr>
                        <a:t>(the) centre</a:t>
                      </a:r>
                    </a:p>
                  </a:txBody>
                  <a:tcPr/>
                </a:tc>
                <a:extLst>
                  <a:ext uri="{0D108BD9-81ED-4DB2-BD59-A6C34878D82A}">
                    <a16:rowId xmlns:a16="http://schemas.microsoft.com/office/drawing/2014/main" val="3343226472"/>
                  </a:ext>
                </a:extLst>
              </a:tr>
              <a:tr h="107929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visit</a:t>
                      </a:r>
                    </a:p>
                  </a:txBody>
                  <a:tcPr/>
                </a:tc>
                <a:tc>
                  <a:txBody>
                    <a:bodyPr/>
                    <a:lstStyle/>
                    <a:p>
                      <a:r>
                        <a:rPr lang="en-GB" sz="2400" b="1" dirty="0">
                          <a:solidFill>
                            <a:srgbClr val="002060"/>
                          </a:solidFill>
                          <a:latin typeface="Century Gothic" panose="020B0502020202020204" pitchFamily="34" charset="0"/>
                        </a:rPr>
                        <a:t>near (to)</a:t>
                      </a:r>
                    </a:p>
                  </a:txBody>
                  <a:tcPr/>
                </a:tc>
                <a:tc>
                  <a:txBody>
                    <a:bodyPr/>
                    <a:lstStyle/>
                    <a:p>
                      <a:r>
                        <a:rPr lang="en-GB" sz="2400" b="1" dirty="0">
                          <a:solidFill>
                            <a:srgbClr val="002060"/>
                          </a:solidFill>
                          <a:latin typeface="Century Gothic" panose="020B0502020202020204" pitchFamily="34" charset="0"/>
                        </a:rPr>
                        <a:t>I do, make</a:t>
                      </a:r>
                    </a:p>
                  </a:txBody>
                  <a:tcPr/>
                </a:tc>
                <a:extLst>
                  <a:ext uri="{0D108BD9-81ED-4DB2-BD59-A6C34878D82A}">
                    <a16:rowId xmlns:a16="http://schemas.microsoft.com/office/drawing/2014/main" val="3232139915"/>
                  </a:ext>
                </a:extLst>
              </a:tr>
            </a:tbl>
          </a:graphicData>
        </a:graphic>
      </p:graphicFrame>
      <p:pic>
        <p:nvPicPr>
          <p:cNvPr id="20" name="Picture 19">
            <a:extLst>
              <a:ext uri="{FF2B5EF4-FFF2-40B4-BE49-F238E27FC236}">
                <a16:creationId xmlns:a16="http://schemas.microsoft.com/office/drawing/2014/main" id="{306DECD6-BC40-48AF-90E5-DEFDC8167F1F}"/>
              </a:ext>
            </a:extLst>
          </p:cNvPr>
          <p:cNvPicPr>
            <a:picLocks noChangeAspect="1"/>
          </p:cNvPicPr>
          <p:nvPr/>
        </p:nvPicPr>
        <p:blipFill>
          <a:blip r:embed="rId4"/>
          <a:stretch>
            <a:fillRect/>
          </a:stretch>
        </p:blipFill>
        <p:spPr>
          <a:xfrm>
            <a:off x="383856" y="3180813"/>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B9B9820E-E1D4-435A-924E-0862A500C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96" y="1179658"/>
            <a:ext cx="1186070" cy="1186070"/>
          </a:xfrm>
          <a:prstGeom prst="rect">
            <a:avLst/>
          </a:prstGeom>
        </p:spPr>
      </p:pic>
      <p:pic>
        <p:nvPicPr>
          <p:cNvPr id="26" name="Picture 25">
            <a:extLst>
              <a:ext uri="{FF2B5EF4-FFF2-40B4-BE49-F238E27FC236}">
                <a16:creationId xmlns:a16="http://schemas.microsoft.com/office/drawing/2014/main" id="{EC24A7A4-C4B5-458B-8303-D1054AB57857}"/>
              </a:ext>
            </a:extLst>
          </p:cNvPr>
          <p:cNvPicPr>
            <a:picLocks noChangeAspect="1"/>
          </p:cNvPicPr>
          <p:nvPr/>
        </p:nvPicPr>
        <p:blipFill>
          <a:blip r:embed="rId6"/>
          <a:stretch>
            <a:fillRect/>
          </a:stretch>
        </p:blipFill>
        <p:spPr>
          <a:xfrm>
            <a:off x="529026" y="5023549"/>
            <a:ext cx="1162417" cy="1101237"/>
          </a:xfrm>
          <a:prstGeom prst="rect">
            <a:avLst/>
          </a:prstGeom>
        </p:spPr>
      </p:pic>
      <p:sp>
        <p:nvSpPr>
          <p:cNvPr id="27" name="TextBox 26">
            <a:extLst>
              <a:ext uri="{FF2B5EF4-FFF2-40B4-BE49-F238E27FC236}">
                <a16:creationId xmlns:a16="http://schemas.microsoft.com/office/drawing/2014/main" id="{F8C2C409-CF4B-42D7-98B2-ADF80783E1DA}"/>
              </a:ext>
            </a:extLst>
          </p:cNvPr>
          <p:cNvSpPr txBox="1"/>
          <p:nvPr/>
        </p:nvSpPr>
        <p:spPr>
          <a:xfrm>
            <a:off x="1402926" y="580020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8" name="TextBox 27">
            <a:extLst>
              <a:ext uri="{FF2B5EF4-FFF2-40B4-BE49-F238E27FC236}">
                <a16:creationId xmlns:a16="http://schemas.microsoft.com/office/drawing/2014/main" id="{8DF3F371-6C74-40B8-83C1-69E593EC1DF1}"/>
              </a:ext>
            </a:extLst>
          </p:cNvPr>
          <p:cNvSpPr txBox="1"/>
          <p:nvPr/>
        </p:nvSpPr>
        <p:spPr>
          <a:xfrm>
            <a:off x="1342682" y="376598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9" name="TextBox 28">
            <a:extLst>
              <a:ext uri="{FF2B5EF4-FFF2-40B4-BE49-F238E27FC236}">
                <a16:creationId xmlns:a16="http://schemas.microsoft.com/office/drawing/2014/main" id="{EEB40763-73BA-41DD-B4FB-87A72901932D}"/>
              </a:ext>
            </a:extLst>
          </p:cNvPr>
          <p:cNvSpPr txBox="1"/>
          <p:nvPr/>
        </p:nvSpPr>
        <p:spPr>
          <a:xfrm>
            <a:off x="1386609" y="201226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59616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87401" y="120264"/>
            <a:ext cx="1437332" cy="396360"/>
          </a:xfrm>
          <a:solidFill>
            <a:schemeClr val="bg1"/>
          </a:solidFill>
        </p:spPr>
        <p:txBody>
          <a:bodyPr>
            <a:normAutofit/>
          </a:bodyPr>
          <a:lstStyle/>
          <a:p>
            <a:pPr algn="ctr"/>
            <a:r>
              <a:rPr lang="en-GB" sz="2000" b="1" dirty="0">
                <a:solidFill>
                  <a:schemeClr val="bg1"/>
                </a:solidFill>
                <a:latin typeface="Century Gothic" panose="020B0502020202020204" pitchFamily="34" charset="0"/>
              </a:rPr>
              <a:t>cultura</a:t>
            </a: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 up 1</a:t>
            </a:r>
          </a:p>
        </p:txBody>
      </p:sp>
      <p:sp>
        <p:nvSpPr>
          <p:cNvPr id="49" name="Google Shape;167;p2">
            <a:extLst>
              <a:ext uri="{FF2B5EF4-FFF2-40B4-BE49-F238E27FC236}">
                <a16:creationId xmlns:a16="http://schemas.microsoft.com/office/drawing/2014/main" id="{BA390FD8-0B95-4FFE-8E3F-B2CAF953566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8" name="Title 1">
            <a:extLst>
              <a:ext uri="{FF2B5EF4-FFF2-40B4-BE49-F238E27FC236}">
                <a16:creationId xmlns:a16="http://schemas.microsoft.com/office/drawing/2014/main" id="{D3D15C86-079E-4E84-A143-BB741E29AFA9}"/>
              </a:ext>
            </a:extLst>
          </p:cNvPr>
          <p:cNvSpPr txBox="1">
            <a:spLocks/>
          </p:cNvSpPr>
          <p:nvPr/>
        </p:nvSpPr>
        <p:spPr>
          <a:xfrm>
            <a:off x="2920541" y="-20773"/>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Los </a:t>
            </a:r>
            <a:r>
              <a:rPr lang="en-GB" sz="3600" b="1" dirty="0" err="1">
                <a:solidFill>
                  <a:srgbClr val="1E4E79"/>
                </a:solidFill>
                <a:latin typeface="Century Gothic"/>
                <a:ea typeface="Century Gothic"/>
                <a:cs typeface="Century Gothic"/>
                <a:sym typeface="Century Gothic"/>
              </a:rPr>
              <a:t>apellidos</a:t>
            </a:r>
            <a:r>
              <a:rPr lang="en-GB" sz="3600" b="1" dirty="0">
                <a:solidFill>
                  <a:srgbClr val="1E4E79"/>
                </a:solidFill>
                <a:latin typeface="Century Gothic"/>
                <a:ea typeface="Century Gothic"/>
                <a:cs typeface="Century Gothic"/>
                <a:sym typeface="Century Gothic"/>
              </a:rPr>
              <a:t> </a:t>
            </a:r>
          </a:p>
        </p:txBody>
      </p:sp>
      <p:sp>
        <p:nvSpPr>
          <p:cNvPr id="50" name="Google Shape;169;p8">
            <a:extLst>
              <a:ext uri="{FF2B5EF4-FFF2-40B4-BE49-F238E27FC236}">
                <a16:creationId xmlns:a16="http://schemas.microsoft.com/office/drawing/2014/main" id="{0E3C1AEC-9C07-45AE-A3A9-CA02B0C66A66}"/>
              </a:ext>
            </a:extLst>
          </p:cNvPr>
          <p:cNvSpPr txBox="1"/>
          <p:nvPr/>
        </p:nvSpPr>
        <p:spPr>
          <a:xfrm>
            <a:off x="204236" y="909365"/>
            <a:ext cx="9886596"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b="0" i="0" dirty="0">
                <a:solidFill>
                  <a:srgbClr val="002060"/>
                </a:solidFill>
                <a:effectLst/>
                <a:latin typeface="Century Gothic" panose="020B0502020202020204" pitchFamily="34" charset="0"/>
              </a:rPr>
              <a:t>En </a:t>
            </a:r>
            <a:r>
              <a:rPr lang="en-GB" sz="2800" b="0" i="0" dirty="0" err="1">
                <a:solidFill>
                  <a:srgbClr val="002060"/>
                </a:solidFill>
                <a:effectLst/>
                <a:latin typeface="Century Gothic" panose="020B0502020202020204" pitchFamily="34" charset="0"/>
              </a:rPr>
              <a:t>Espa</a:t>
            </a:r>
            <a:r>
              <a:rPr lang="en-GB" sz="2800" dirty="0" err="1">
                <a:solidFill>
                  <a:srgbClr val="002060"/>
                </a:solidFill>
                <a:latin typeface="Century Gothic" panose="020B0502020202020204" pitchFamily="34" charset="0"/>
              </a:rPr>
              <a:t>ña</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Latinoamérica</a:t>
            </a:r>
            <a:r>
              <a:rPr lang="en-GB" sz="2800" dirty="0">
                <a:solidFill>
                  <a:srgbClr val="002060"/>
                </a:solidFill>
                <a:latin typeface="Century Gothic" panose="020B0502020202020204" pitchFamily="34" charset="0"/>
              </a:rPr>
              <a:t>, las personas </a:t>
            </a:r>
            <a:r>
              <a:rPr lang="en-GB" sz="2800" dirty="0" err="1">
                <a:solidFill>
                  <a:srgbClr val="002060"/>
                </a:solidFill>
                <a:latin typeface="Century Gothic" panose="020B0502020202020204" pitchFamily="34" charset="0"/>
              </a:rPr>
              <a:t>tienen</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dos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apellidos</a:t>
            </a:r>
            <a:r>
              <a:rPr lang="en-GB" sz="2800" dirty="0">
                <a:solidFill>
                  <a:srgbClr val="002060"/>
                </a:solidFill>
                <a:latin typeface="Century Gothic" panose="020B0502020202020204" pitchFamily="34" charset="0"/>
              </a:rPr>
              <a:t>. </a:t>
            </a:r>
            <a:endParaRPr kumimoji="0" sz="280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sp>
        <p:nvSpPr>
          <p:cNvPr id="51" name="Google Shape;169;p8">
            <a:extLst>
              <a:ext uri="{FF2B5EF4-FFF2-40B4-BE49-F238E27FC236}">
                <a16:creationId xmlns:a16="http://schemas.microsoft.com/office/drawing/2014/main" id="{717B3B9F-1D1A-43B1-996E-CF32BF46C765}"/>
              </a:ext>
            </a:extLst>
          </p:cNvPr>
          <p:cNvSpPr txBox="1"/>
          <p:nvPr/>
        </p:nvSpPr>
        <p:spPr>
          <a:xfrm>
            <a:off x="4590143" y="2592473"/>
            <a:ext cx="7364288" cy="1384954"/>
          </a:xfrm>
          <a:prstGeom prst="rect">
            <a:avLst/>
          </a:prstGeom>
          <a:solidFill>
            <a:srgbClr val="FFFFFF"/>
          </a:solidFill>
          <a:ln>
            <a:noFill/>
          </a:ln>
        </p:spPr>
        <p:txBody>
          <a:bodyPr spcFirstLastPara="1" wrap="square" lIns="91425" tIns="45700" rIns="91425" bIns="45700" anchor="t" anchorCtr="0">
            <a:spAutoFit/>
          </a:bodyPr>
          <a:lstStyle/>
          <a:p>
            <a:pPr lvl="0">
              <a:buClr>
                <a:srgbClr val="1E4E79"/>
              </a:buClr>
              <a:buSzPts val="2800"/>
              <a:defRPr/>
            </a:pPr>
            <a:r>
              <a:rPr lang="en-GB" sz="2800" dirty="0">
                <a:solidFill>
                  <a:srgbClr val="002060"/>
                </a:solidFill>
                <a:latin typeface="Century Gothic" panose="020B0502020202020204" pitchFamily="34" charset="0"/>
              </a:rPr>
              <a:t>The tradition in is for a child to take on the surname of their father and mother, usually in that order. </a:t>
            </a:r>
            <a:endParaRPr lang="en-GB" sz="2800" dirty="0">
              <a:solidFill>
                <a:srgbClr val="002060"/>
              </a:solidFill>
              <a:latin typeface="Century Gothic" panose="020B0502020202020204" pitchFamily="34" charset="0"/>
              <a:ea typeface="Century Gothic"/>
              <a:cs typeface="Century Gothic"/>
              <a:sym typeface="Century Gothic"/>
            </a:endParaRPr>
          </a:p>
        </p:txBody>
      </p:sp>
      <p:grpSp>
        <p:nvGrpSpPr>
          <p:cNvPr id="53" name="Group 52">
            <a:extLst>
              <a:ext uri="{FF2B5EF4-FFF2-40B4-BE49-F238E27FC236}">
                <a16:creationId xmlns:a16="http://schemas.microsoft.com/office/drawing/2014/main" id="{B7147CED-B569-4429-AD94-75AE6BB48468}"/>
              </a:ext>
            </a:extLst>
          </p:cNvPr>
          <p:cNvGrpSpPr/>
          <p:nvPr/>
        </p:nvGrpSpPr>
        <p:grpSpPr>
          <a:xfrm>
            <a:off x="10856805" y="67007"/>
            <a:ext cx="1267928" cy="1079927"/>
            <a:chOff x="6210543" y="3764108"/>
            <a:chExt cx="801046" cy="775262"/>
          </a:xfrm>
        </p:grpSpPr>
        <p:sp>
          <p:nvSpPr>
            <p:cNvPr id="56" name="Oval 55">
              <a:extLst>
                <a:ext uri="{FF2B5EF4-FFF2-40B4-BE49-F238E27FC236}">
                  <a16:creationId xmlns:a16="http://schemas.microsoft.com/office/drawing/2014/main" id="{28489C40-AFBB-4589-820B-6F99EDAD26B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a:extLst>
                <a:ext uri="{FF2B5EF4-FFF2-40B4-BE49-F238E27FC236}">
                  <a16:creationId xmlns:a16="http://schemas.microsoft.com/office/drawing/2014/main" id="{20BC6914-E99D-4E8C-B3CE-EF424409098F}"/>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58" name="Picture 57" descr="A picture containing text, tableware, cup, clipart&#10;&#10;Description automatically generated">
              <a:extLst>
                <a:ext uri="{FF2B5EF4-FFF2-40B4-BE49-F238E27FC236}">
                  <a16:creationId xmlns:a16="http://schemas.microsoft.com/office/drawing/2014/main" id="{4275556D-C4E9-4307-9247-EAA74BC65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59" name="Google Shape;169;p8">
            <a:extLst>
              <a:ext uri="{FF2B5EF4-FFF2-40B4-BE49-F238E27FC236}">
                <a16:creationId xmlns:a16="http://schemas.microsoft.com/office/drawing/2014/main" id="{DF440FF7-94B6-4435-9F45-F4D3566E4B10}"/>
              </a:ext>
            </a:extLst>
          </p:cNvPr>
          <p:cNvSpPr txBox="1"/>
          <p:nvPr/>
        </p:nvSpPr>
        <p:spPr>
          <a:xfrm>
            <a:off x="204236" y="1919922"/>
            <a:ext cx="6941290" cy="523180"/>
          </a:xfrm>
          <a:prstGeom prst="rect">
            <a:avLst/>
          </a:prstGeom>
          <a:solidFill>
            <a:srgbClr val="FFFFFF"/>
          </a:solidFill>
          <a:ln>
            <a:noFill/>
          </a:ln>
        </p:spPr>
        <p:txBody>
          <a:bodyPr spcFirstLastPara="1" wrap="square" lIns="91425" tIns="45700" rIns="91425" bIns="45700" anchor="t" anchorCtr="0">
            <a:spAutoFit/>
          </a:bodyPr>
          <a:lstStyle/>
          <a:p>
            <a:pPr lvl="0">
              <a:buClr>
                <a:srgbClr val="1E4E79"/>
              </a:buClr>
              <a:buSzPts val="2800"/>
              <a:defRPr/>
            </a:pPr>
            <a:r>
              <a:rPr lang="en-GB" sz="2800" b="1" dirty="0">
                <a:solidFill>
                  <a:srgbClr val="FF0066"/>
                </a:solidFill>
                <a:latin typeface="Century Gothic" panose="020B0502020202020204" pitchFamily="34" charset="0"/>
                <a:sym typeface="Century Gothic"/>
              </a:rPr>
              <a:t>Ejemplo:</a:t>
            </a:r>
            <a:r>
              <a:rPr lang="en-GB" sz="2800" b="1" dirty="0">
                <a:solidFill>
                  <a:srgbClr val="002060"/>
                </a:solidFill>
                <a:latin typeface="Century Gothic" panose="020B0502020202020204" pitchFamily="34" charset="0"/>
                <a:sym typeface="Century Gothic"/>
              </a:rPr>
              <a:t> </a:t>
            </a:r>
            <a:r>
              <a:rPr lang="en-GB" sz="2800" dirty="0">
                <a:solidFill>
                  <a:srgbClr val="002060"/>
                </a:solidFill>
                <a:latin typeface="Century Gothic" panose="020B0502020202020204" pitchFamily="34" charset="0"/>
                <a:sym typeface="Century Gothic"/>
              </a:rPr>
              <a:t>Quique </a:t>
            </a:r>
            <a:r>
              <a:rPr lang="en-GB" sz="2800" b="1" dirty="0">
                <a:solidFill>
                  <a:srgbClr val="002060"/>
                </a:solidFill>
                <a:latin typeface="Century Gothic" panose="020B0502020202020204" pitchFamily="34" charset="0"/>
                <a:sym typeface="Century Gothic"/>
              </a:rPr>
              <a:t>Mamani</a:t>
            </a:r>
            <a:r>
              <a:rPr lang="en-GB" sz="2800" dirty="0">
                <a:solidFill>
                  <a:srgbClr val="002060"/>
                </a:solidFill>
                <a:latin typeface="Century Gothic" panose="020B0502020202020204" pitchFamily="34" charset="0"/>
                <a:sym typeface="Century Gothic"/>
              </a:rPr>
              <a:t> </a:t>
            </a:r>
            <a:r>
              <a:rPr lang="en-GB" sz="2800" b="1" dirty="0">
                <a:solidFill>
                  <a:srgbClr val="002060"/>
                </a:solidFill>
                <a:latin typeface="Century Gothic" panose="020B0502020202020204" pitchFamily="34" charset="0"/>
                <a:sym typeface="Century Gothic"/>
              </a:rPr>
              <a:t>Flores</a:t>
            </a:r>
          </a:p>
        </p:txBody>
      </p:sp>
      <p:grpSp>
        <p:nvGrpSpPr>
          <p:cNvPr id="60" name="Group 59">
            <a:extLst>
              <a:ext uri="{FF2B5EF4-FFF2-40B4-BE49-F238E27FC236}">
                <a16:creationId xmlns:a16="http://schemas.microsoft.com/office/drawing/2014/main" id="{CEC1A27E-1ABD-415F-A2FC-1E4BF03A0E9F}"/>
              </a:ext>
            </a:extLst>
          </p:cNvPr>
          <p:cNvGrpSpPr/>
          <p:nvPr/>
        </p:nvGrpSpPr>
        <p:grpSpPr>
          <a:xfrm>
            <a:off x="5553746" y="4351579"/>
            <a:ext cx="5437082" cy="954107"/>
            <a:chOff x="1173502" y="6286097"/>
            <a:chExt cx="3979560" cy="408405"/>
          </a:xfrm>
        </p:grpSpPr>
        <p:sp>
          <p:nvSpPr>
            <p:cNvPr id="61" name="Speech Bubble: Rectangle with Corners Rounded 60">
              <a:extLst>
                <a:ext uri="{FF2B5EF4-FFF2-40B4-BE49-F238E27FC236}">
                  <a16:creationId xmlns:a16="http://schemas.microsoft.com/office/drawing/2014/main" id="{DA5F670A-D173-460C-99D9-E08F5E75364C}"/>
                </a:ext>
              </a:extLst>
            </p:cNvPr>
            <p:cNvSpPr/>
            <p:nvPr/>
          </p:nvSpPr>
          <p:spPr>
            <a:xfrm>
              <a:off x="1173502" y="6298066"/>
              <a:ext cx="3842036" cy="381924"/>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TextBox 61">
              <a:extLst>
                <a:ext uri="{FF2B5EF4-FFF2-40B4-BE49-F238E27FC236}">
                  <a16:creationId xmlns:a16="http://schemas.microsoft.com/office/drawing/2014/main" id="{F139455C-5B06-4A16-839B-CF017BD0E517}"/>
                </a:ext>
              </a:extLst>
            </p:cNvPr>
            <p:cNvSpPr txBox="1"/>
            <p:nvPr/>
          </p:nvSpPr>
          <p:spPr>
            <a:xfrm>
              <a:off x="1311026" y="6286097"/>
              <a:ext cx="3842036" cy="408405"/>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Cuál</a:t>
              </a:r>
              <a:r>
                <a:rPr lang="en-GB" sz="2800" b="1" dirty="0">
                  <a:solidFill>
                    <a:schemeClr val="bg1"/>
                  </a:solidFill>
                  <a:latin typeface="Century Gothic" panose="020B0502020202020204" pitchFamily="34" charset="0"/>
                </a:rPr>
                <a:t> es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apellido</a:t>
              </a:r>
              <a:r>
                <a:rPr lang="en-GB" sz="2800" b="1" dirty="0">
                  <a:solidFill>
                    <a:schemeClr val="bg1"/>
                  </a:solidFill>
                  <a:latin typeface="Century Gothic" panose="020B0502020202020204" pitchFamily="34" charset="0"/>
                </a:rPr>
                <a:t> de Pedro,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papá</a:t>
              </a:r>
              <a:r>
                <a:rPr lang="en-GB" sz="2800" b="1" dirty="0">
                  <a:solidFill>
                    <a:schemeClr val="bg1"/>
                  </a:solidFill>
                  <a:latin typeface="Century Gothic" panose="020B0502020202020204" pitchFamily="34" charset="0"/>
                </a:rPr>
                <a:t> de Quique?</a:t>
              </a:r>
            </a:p>
          </p:txBody>
        </p:sp>
      </p:grpSp>
      <p:pic>
        <p:nvPicPr>
          <p:cNvPr id="64" name="Graphic 63" descr="Teacher">
            <a:extLst>
              <a:ext uri="{FF2B5EF4-FFF2-40B4-BE49-F238E27FC236}">
                <a16:creationId xmlns:a16="http://schemas.microsoft.com/office/drawing/2014/main" id="{14D4B69D-A4B1-48BD-BEF7-F9FD3DCCD2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0143" y="4391286"/>
            <a:ext cx="914400" cy="914400"/>
          </a:xfrm>
          <a:prstGeom prst="rect">
            <a:avLst/>
          </a:prstGeom>
        </p:spPr>
      </p:pic>
      <p:sp>
        <p:nvSpPr>
          <p:cNvPr id="65" name="Rectangle: Rounded Corners 64">
            <a:extLst>
              <a:ext uri="{FF2B5EF4-FFF2-40B4-BE49-F238E27FC236}">
                <a16:creationId xmlns:a16="http://schemas.microsoft.com/office/drawing/2014/main" id="{20A8BC9C-6EED-4D2C-B4A5-8F8886D6B42F}"/>
              </a:ext>
            </a:extLst>
          </p:cNvPr>
          <p:cNvSpPr/>
          <p:nvPr/>
        </p:nvSpPr>
        <p:spPr>
          <a:xfrm>
            <a:off x="3200835" y="1930235"/>
            <a:ext cx="1573183" cy="52318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a:extLst>
              <a:ext uri="{FF2B5EF4-FFF2-40B4-BE49-F238E27FC236}">
                <a16:creationId xmlns:a16="http://schemas.microsoft.com/office/drawing/2014/main" id="{C9121B2E-B18E-453D-B94C-9C8F127AEA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024" y="2592473"/>
            <a:ext cx="1039625" cy="1247073"/>
          </a:xfrm>
          <a:prstGeom prst="rect">
            <a:avLst/>
          </a:prstGeom>
        </p:spPr>
      </p:pic>
      <p:pic>
        <p:nvPicPr>
          <p:cNvPr id="67" name="Picture 66" descr="A person with a mustache&#10;&#10;Description automatically generated with low confidence">
            <a:extLst>
              <a:ext uri="{FF2B5EF4-FFF2-40B4-BE49-F238E27FC236}">
                <a16:creationId xmlns:a16="http://schemas.microsoft.com/office/drawing/2014/main" id="{DEC7C5DD-F401-449E-A22A-677FA0C552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260" y="2486353"/>
            <a:ext cx="1432936" cy="1384280"/>
          </a:xfrm>
          <a:prstGeom prst="rect">
            <a:avLst/>
          </a:prstGeom>
        </p:spPr>
      </p:pic>
      <p:pic>
        <p:nvPicPr>
          <p:cNvPr id="68" name="Picture 67" descr="A picture containing toy, doll&#10;&#10;Description automatically generated">
            <a:extLst>
              <a:ext uri="{FF2B5EF4-FFF2-40B4-BE49-F238E27FC236}">
                <a16:creationId xmlns:a16="http://schemas.microsoft.com/office/drawing/2014/main" id="{96F7879B-AAC5-418D-90FC-2517DDDB1C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927" y="4570648"/>
            <a:ext cx="843218" cy="2214882"/>
          </a:xfrm>
          <a:prstGeom prst="rect">
            <a:avLst/>
          </a:prstGeom>
        </p:spPr>
      </p:pic>
      <p:pic>
        <p:nvPicPr>
          <p:cNvPr id="69" name="Picture 68" descr="A picture containing text, toy, doll&#10;&#10;Description automatically generated">
            <a:extLst>
              <a:ext uri="{FF2B5EF4-FFF2-40B4-BE49-F238E27FC236}">
                <a16:creationId xmlns:a16="http://schemas.microsoft.com/office/drawing/2014/main" id="{0A9E3991-26BA-462E-8AE2-8E2878E128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685" y="4400070"/>
            <a:ext cx="935916" cy="2436691"/>
          </a:xfrm>
          <a:prstGeom prst="rect">
            <a:avLst/>
          </a:prstGeom>
        </p:spPr>
      </p:pic>
      <p:cxnSp>
        <p:nvCxnSpPr>
          <p:cNvPr id="70" name="Straight Connector 69">
            <a:extLst>
              <a:ext uri="{FF2B5EF4-FFF2-40B4-BE49-F238E27FC236}">
                <a16:creationId xmlns:a16="http://schemas.microsoft.com/office/drawing/2014/main" id="{5B2978A9-6F08-42C1-AF86-941A82449575}"/>
              </a:ext>
            </a:extLst>
          </p:cNvPr>
          <p:cNvCxnSpPr>
            <a:cxnSpLocks/>
          </p:cNvCxnSpPr>
          <p:nvPr/>
        </p:nvCxnSpPr>
        <p:spPr>
          <a:xfrm>
            <a:off x="3532536" y="400115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1B05B7-50ED-4716-83C2-420088C2E5AE}"/>
              </a:ext>
            </a:extLst>
          </p:cNvPr>
          <p:cNvCxnSpPr>
            <a:cxnSpLocks/>
          </p:cNvCxnSpPr>
          <p:nvPr/>
        </p:nvCxnSpPr>
        <p:spPr>
          <a:xfrm>
            <a:off x="744810" y="3992099"/>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50A3586-A07C-49E1-81C5-A1134475400A}"/>
              </a:ext>
            </a:extLst>
          </p:cNvPr>
          <p:cNvCxnSpPr>
            <a:cxnSpLocks/>
          </p:cNvCxnSpPr>
          <p:nvPr/>
        </p:nvCxnSpPr>
        <p:spPr>
          <a:xfrm>
            <a:off x="2156251" y="3490350"/>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676D566-40CD-4862-B5F5-D3A949318821}"/>
              </a:ext>
            </a:extLst>
          </p:cNvPr>
          <p:cNvCxnSpPr>
            <a:cxnSpLocks/>
          </p:cNvCxnSpPr>
          <p:nvPr/>
        </p:nvCxnSpPr>
        <p:spPr>
          <a:xfrm>
            <a:off x="1963952" y="3070243"/>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573F51E-600F-4E9F-94BC-E22B16B72A1E}"/>
              </a:ext>
            </a:extLst>
          </p:cNvPr>
          <p:cNvCxnSpPr>
            <a:cxnSpLocks/>
          </p:cNvCxnSpPr>
          <p:nvPr/>
        </p:nvCxnSpPr>
        <p:spPr>
          <a:xfrm>
            <a:off x="744810" y="4028311"/>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23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0" presetClass="entr" presetSubtype="0"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9"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a:extLst>
              <a:ext uri="{FF2B5EF4-FFF2-40B4-BE49-F238E27FC236}">
                <a16:creationId xmlns:a16="http://schemas.microsoft.com/office/drawing/2014/main" id="{46F88A1C-604D-469E-972E-248E7D38D759}"/>
              </a:ext>
            </a:extLst>
          </p:cNvPr>
          <p:cNvGraphicFramePr>
            <a:graphicFrameLocks noGrp="1"/>
          </p:cNvGraphicFramePr>
          <p:nvPr/>
        </p:nvGraphicFramePr>
        <p:xfrm>
          <a:off x="3379458" y="1541231"/>
          <a:ext cx="3493365" cy="4533339"/>
        </p:xfrm>
        <a:graphic>
          <a:graphicData uri="http://schemas.openxmlformats.org/drawingml/2006/table">
            <a:tbl>
              <a:tblPr>
                <a:noFill/>
              </a:tblPr>
              <a:tblGrid>
                <a:gridCol w="1164455">
                  <a:extLst>
                    <a:ext uri="{9D8B030D-6E8A-4147-A177-3AD203B41FA5}">
                      <a16:colId xmlns:a16="http://schemas.microsoft.com/office/drawing/2014/main" val="1523036112"/>
                    </a:ext>
                  </a:extLst>
                </a:gridCol>
                <a:gridCol w="1164455">
                  <a:extLst>
                    <a:ext uri="{9D8B030D-6E8A-4147-A177-3AD203B41FA5}">
                      <a16:colId xmlns:a16="http://schemas.microsoft.com/office/drawing/2014/main" val="3922332982"/>
                    </a:ext>
                  </a:extLst>
                </a:gridCol>
                <a:gridCol w="1164455">
                  <a:extLst>
                    <a:ext uri="{9D8B030D-6E8A-4147-A177-3AD203B41FA5}">
                      <a16:colId xmlns:a16="http://schemas.microsoft.com/office/drawing/2014/main" val="1806120541"/>
                    </a:ext>
                  </a:extLst>
                </a:gridCol>
              </a:tblGrid>
              <a:tr h="706778">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1st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2nd</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3rd</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6406623"/>
                  </a:ext>
                </a:extLst>
              </a:tr>
              <a:tr h="633376">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bl>
          </a:graphicData>
        </a:graphic>
      </p:graphicFrame>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nvGraphicFramePr>
        <p:xfrm>
          <a:off x="280110" y="1488911"/>
          <a:ext cx="2962184" cy="4585254"/>
        </p:xfrm>
        <a:graphic>
          <a:graphicData uri="http://schemas.openxmlformats.org/drawingml/2006/table">
            <a:tbl>
              <a:tblPr>
                <a:noFill/>
              </a:tblPr>
              <a:tblGrid>
                <a:gridCol w="912667">
                  <a:extLst>
                    <a:ext uri="{9D8B030D-6E8A-4147-A177-3AD203B41FA5}">
                      <a16:colId xmlns:a16="http://schemas.microsoft.com/office/drawing/2014/main" val="1523036112"/>
                    </a:ext>
                  </a:extLst>
                </a:gridCol>
                <a:gridCol w="2049517">
                  <a:extLst>
                    <a:ext uri="{9D8B030D-6E8A-4147-A177-3AD203B41FA5}">
                      <a16:colId xmlns:a16="http://schemas.microsoft.com/office/drawing/2014/main" val="3922332982"/>
                    </a:ext>
                  </a:extLst>
                </a:gridCol>
              </a:tblGrid>
              <a:tr h="625746">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err="1">
                          <a:solidFill>
                            <a:srgbClr val="002060"/>
                          </a:solidFill>
                          <a:latin typeface="Century Gothic" panose="020B0502020202020204" pitchFamily="34" charset="0"/>
                          <a:ea typeface="Montserrat"/>
                          <a:cs typeface="Montserrat"/>
                          <a:sym typeface="Montserrat"/>
                        </a:rPr>
                        <a:t>número</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 up 1</a:t>
            </a:r>
          </a:p>
        </p:txBody>
      </p:sp>
      <p:pic>
        <p:nvPicPr>
          <p:cNvPr id="41" name="Graphic 40" descr="Teacher">
            <a:extLst>
              <a:ext uri="{FF2B5EF4-FFF2-40B4-BE49-F238E27FC236}">
                <a16:creationId xmlns:a16="http://schemas.microsoft.com/office/drawing/2014/main" id="{9BEF6785-F5A4-44C8-AB5C-A7FE66B01C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3791" y="94699"/>
            <a:ext cx="914400" cy="914400"/>
          </a:xfrm>
          <a:prstGeom prst="rect">
            <a:avLst/>
          </a:prstGeom>
        </p:spPr>
      </p:pic>
      <p:graphicFrame>
        <p:nvGraphicFramePr>
          <p:cNvPr id="28" name="Table 27">
            <a:extLst>
              <a:ext uri="{FF2B5EF4-FFF2-40B4-BE49-F238E27FC236}">
                <a16:creationId xmlns:a16="http://schemas.microsoft.com/office/drawing/2014/main" id="{0258F61C-B05C-48E3-BD95-BF42146B1347}"/>
              </a:ext>
            </a:extLst>
          </p:cNvPr>
          <p:cNvGraphicFramePr>
            <a:graphicFrameLocks noGrp="1"/>
          </p:cNvGraphicFramePr>
          <p:nvPr/>
        </p:nvGraphicFramePr>
        <p:xfrm>
          <a:off x="7171887" y="2192819"/>
          <a:ext cx="3046326" cy="3890807"/>
        </p:xfrm>
        <a:graphic>
          <a:graphicData uri="http://schemas.openxmlformats.org/drawingml/2006/table">
            <a:tbl>
              <a:tblPr>
                <a:noFill/>
              </a:tblPr>
              <a:tblGrid>
                <a:gridCol w="3046326">
                  <a:extLst>
                    <a:ext uri="{9D8B030D-6E8A-4147-A177-3AD203B41FA5}">
                      <a16:colId xmlns:a16="http://schemas.microsoft.com/office/drawing/2014/main" val="3922332982"/>
                    </a:ext>
                  </a:extLst>
                </a:gridCol>
              </a:tblGrid>
              <a:tr h="638512">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50459">
                <a:tc>
                  <a:txBody>
                    <a:bodyPr/>
                    <a:lstStyle/>
                    <a:p>
                      <a:pPr marL="0" lvl="0" indent="0" algn="ctr" rtl="0">
                        <a:spcBef>
                          <a:spcPts val="0"/>
                        </a:spcBef>
                        <a:spcAft>
                          <a:spcPts val="0"/>
                        </a:spcAft>
                        <a:buNone/>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bl>
          </a:graphicData>
        </a:graphic>
      </p:graphicFrame>
      <p:sp>
        <p:nvSpPr>
          <p:cNvPr id="32" name="Rectangle 31">
            <a:hlinkClick r:id="" action="ppaction://noaction">
              <a:snd r:embed="rId7" name="3_2.wav"/>
            </a:hlinkClick>
            <a:extLst>
              <a:ext uri="{FF2B5EF4-FFF2-40B4-BE49-F238E27FC236}">
                <a16:creationId xmlns:a16="http://schemas.microsoft.com/office/drawing/2014/main" id="{8F2D41A7-088F-4358-8DE0-57E59484CC49}"/>
              </a:ext>
            </a:extLst>
          </p:cNvPr>
          <p:cNvSpPr/>
          <p:nvPr/>
        </p:nvSpPr>
        <p:spPr>
          <a:xfrm>
            <a:off x="490061" y="221260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3" name="Rectangle 32">
            <a:hlinkClick r:id="" action="ppaction://noaction">
              <a:snd r:embed="rId8" name="3_3.wav"/>
            </a:hlinkClick>
            <a:extLst>
              <a:ext uri="{FF2B5EF4-FFF2-40B4-BE49-F238E27FC236}">
                <a16:creationId xmlns:a16="http://schemas.microsoft.com/office/drawing/2014/main" id="{E21AD3D3-04FC-419E-8034-E06B8331BDF8}"/>
              </a:ext>
            </a:extLst>
          </p:cNvPr>
          <p:cNvSpPr/>
          <p:nvPr/>
        </p:nvSpPr>
        <p:spPr>
          <a:xfrm>
            <a:off x="490061" y="2865404"/>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Rectangle 33">
            <a:hlinkClick r:id="" action="ppaction://noaction">
              <a:snd r:embed="rId9" name="3_4.wav"/>
            </a:hlinkClick>
            <a:extLst>
              <a:ext uri="{FF2B5EF4-FFF2-40B4-BE49-F238E27FC236}">
                <a16:creationId xmlns:a16="http://schemas.microsoft.com/office/drawing/2014/main" id="{B62F73B8-0EEA-49E5-B9D5-50A84871A2F4}"/>
              </a:ext>
            </a:extLst>
          </p:cNvPr>
          <p:cNvSpPr/>
          <p:nvPr/>
        </p:nvSpPr>
        <p:spPr>
          <a:xfrm>
            <a:off x="477817" y="351659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Rectangle 34">
            <a:hlinkClick r:id="" action="ppaction://noaction">
              <a:snd r:embed="rId10" name="3_5.wav"/>
            </a:hlinkClick>
            <a:extLst>
              <a:ext uri="{FF2B5EF4-FFF2-40B4-BE49-F238E27FC236}">
                <a16:creationId xmlns:a16="http://schemas.microsoft.com/office/drawing/2014/main" id="{3F574D30-8A41-483A-9027-B28E9F5A404C}"/>
              </a:ext>
            </a:extLst>
          </p:cNvPr>
          <p:cNvSpPr/>
          <p:nvPr/>
        </p:nvSpPr>
        <p:spPr>
          <a:xfrm>
            <a:off x="477817" y="418354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Rectangle 36">
            <a:hlinkClick r:id="" action="ppaction://noaction">
              <a:snd r:embed="rId11" name="3_6.wav"/>
            </a:hlinkClick>
            <a:extLst>
              <a:ext uri="{FF2B5EF4-FFF2-40B4-BE49-F238E27FC236}">
                <a16:creationId xmlns:a16="http://schemas.microsoft.com/office/drawing/2014/main" id="{8B6062D6-4CB2-4F2B-81BF-CAABF4FCDC80}"/>
              </a:ext>
            </a:extLst>
          </p:cNvPr>
          <p:cNvSpPr/>
          <p:nvPr/>
        </p:nvSpPr>
        <p:spPr>
          <a:xfrm>
            <a:off x="490061" y="484086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Rectangle 41">
            <a:hlinkClick r:id="" action="ppaction://noaction">
              <a:snd r:embed="rId12" name="3_7.wav"/>
            </a:hlinkClick>
            <a:extLst>
              <a:ext uri="{FF2B5EF4-FFF2-40B4-BE49-F238E27FC236}">
                <a16:creationId xmlns:a16="http://schemas.microsoft.com/office/drawing/2014/main" id="{6F81350D-DFE0-4A0A-89D2-C9665F0E9B84}"/>
              </a:ext>
            </a:extLst>
          </p:cNvPr>
          <p:cNvSpPr/>
          <p:nvPr/>
        </p:nvSpPr>
        <p:spPr>
          <a:xfrm>
            <a:off x="490061" y="548119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1975807" y="2192819"/>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3</a:t>
            </a:r>
          </a:p>
        </p:txBody>
      </p:sp>
      <p:sp>
        <p:nvSpPr>
          <p:cNvPr id="43" name="TextBox 42">
            <a:extLst>
              <a:ext uri="{FF2B5EF4-FFF2-40B4-BE49-F238E27FC236}">
                <a16:creationId xmlns:a16="http://schemas.microsoft.com/office/drawing/2014/main" id="{188535AD-6834-469C-BEE1-D6D3E4B34505}"/>
              </a:ext>
            </a:extLst>
          </p:cNvPr>
          <p:cNvSpPr txBox="1"/>
          <p:nvPr/>
        </p:nvSpPr>
        <p:spPr>
          <a:xfrm>
            <a:off x="1948415" y="2839150"/>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4</a:t>
            </a:r>
          </a:p>
        </p:txBody>
      </p:sp>
      <p:sp>
        <p:nvSpPr>
          <p:cNvPr id="44" name="TextBox 43">
            <a:extLst>
              <a:ext uri="{FF2B5EF4-FFF2-40B4-BE49-F238E27FC236}">
                <a16:creationId xmlns:a16="http://schemas.microsoft.com/office/drawing/2014/main" id="{B2E6FC28-B1F1-402B-8A77-EF7F99D5AC71}"/>
              </a:ext>
            </a:extLst>
          </p:cNvPr>
          <p:cNvSpPr txBox="1"/>
          <p:nvPr/>
        </p:nvSpPr>
        <p:spPr>
          <a:xfrm>
            <a:off x="1995093" y="3537211"/>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3</a:t>
            </a:r>
          </a:p>
        </p:txBody>
      </p:sp>
      <p:sp>
        <p:nvSpPr>
          <p:cNvPr id="45" name="TextBox 44">
            <a:extLst>
              <a:ext uri="{FF2B5EF4-FFF2-40B4-BE49-F238E27FC236}">
                <a16:creationId xmlns:a16="http://schemas.microsoft.com/office/drawing/2014/main" id="{8513F028-8623-4B1A-9E9D-4B51F7A0F53D}"/>
              </a:ext>
            </a:extLst>
          </p:cNvPr>
          <p:cNvSpPr txBox="1"/>
          <p:nvPr/>
        </p:nvSpPr>
        <p:spPr>
          <a:xfrm>
            <a:off x="1995093" y="4163768"/>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2</a:t>
            </a:r>
          </a:p>
        </p:txBody>
      </p:sp>
      <p:sp>
        <p:nvSpPr>
          <p:cNvPr id="46" name="TextBox 45">
            <a:extLst>
              <a:ext uri="{FF2B5EF4-FFF2-40B4-BE49-F238E27FC236}">
                <a16:creationId xmlns:a16="http://schemas.microsoft.com/office/drawing/2014/main" id="{7658A4F3-2DD6-450B-B318-97CFA9D1FEDA}"/>
              </a:ext>
            </a:extLst>
          </p:cNvPr>
          <p:cNvSpPr txBox="1"/>
          <p:nvPr/>
        </p:nvSpPr>
        <p:spPr>
          <a:xfrm>
            <a:off x="2008203" y="4835720"/>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3</a:t>
            </a:r>
          </a:p>
        </p:txBody>
      </p:sp>
      <p:sp>
        <p:nvSpPr>
          <p:cNvPr id="47" name="TextBox 46">
            <a:extLst>
              <a:ext uri="{FF2B5EF4-FFF2-40B4-BE49-F238E27FC236}">
                <a16:creationId xmlns:a16="http://schemas.microsoft.com/office/drawing/2014/main" id="{D53832EF-8094-46D9-9B1C-059143A1B627}"/>
              </a:ext>
            </a:extLst>
          </p:cNvPr>
          <p:cNvSpPr txBox="1"/>
          <p:nvPr/>
        </p:nvSpPr>
        <p:spPr>
          <a:xfrm>
            <a:off x="2024962" y="5539628"/>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2</a:t>
            </a:r>
          </a:p>
        </p:txBody>
      </p:sp>
      <p:pic>
        <p:nvPicPr>
          <p:cNvPr id="63" name="Google Shape;156;p20">
            <a:extLst>
              <a:ext uri="{FF2B5EF4-FFF2-40B4-BE49-F238E27FC236}">
                <a16:creationId xmlns:a16="http://schemas.microsoft.com/office/drawing/2014/main" id="{0A9BC909-D397-4157-BEA0-3F1F495E051D}"/>
              </a:ext>
            </a:extLst>
          </p:cNvPr>
          <p:cNvPicPr preferRelativeResize="0"/>
          <p:nvPr/>
        </p:nvPicPr>
        <p:blipFill>
          <a:blip r:embed="rId13">
            <a:alphaModFix/>
          </a:blip>
          <a:stretch>
            <a:fillRect/>
          </a:stretch>
        </p:blipFill>
        <p:spPr>
          <a:xfrm>
            <a:off x="4958716" y="2949917"/>
            <a:ext cx="405379" cy="425400"/>
          </a:xfrm>
          <a:prstGeom prst="rect">
            <a:avLst/>
          </a:prstGeom>
          <a:noFill/>
          <a:ln>
            <a:noFill/>
          </a:ln>
        </p:spPr>
      </p:pic>
      <p:pic>
        <p:nvPicPr>
          <p:cNvPr id="71" name="Google Shape;156;p20">
            <a:extLst>
              <a:ext uri="{FF2B5EF4-FFF2-40B4-BE49-F238E27FC236}">
                <a16:creationId xmlns:a16="http://schemas.microsoft.com/office/drawing/2014/main" id="{20C2BE6E-9A28-4C4B-A140-DE37A4AA43DE}"/>
              </a:ext>
            </a:extLst>
          </p:cNvPr>
          <p:cNvPicPr preferRelativeResize="0"/>
          <p:nvPr/>
        </p:nvPicPr>
        <p:blipFill>
          <a:blip r:embed="rId13">
            <a:alphaModFix/>
          </a:blip>
          <a:stretch>
            <a:fillRect/>
          </a:stretch>
        </p:blipFill>
        <p:spPr>
          <a:xfrm>
            <a:off x="4901520" y="3613788"/>
            <a:ext cx="405379" cy="425400"/>
          </a:xfrm>
          <a:prstGeom prst="rect">
            <a:avLst/>
          </a:prstGeom>
          <a:noFill/>
          <a:ln>
            <a:noFill/>
          </a:ln>
        </p:spPr>
      </p:pic>
      <p:pic>
        <p:nvPicPr>
          <p:cNvPr id="72" name="Google Shape;156;p20">
            <a:extLst>
              <a:ext uri="{FF2B5EF4-FFF2-40B4-BE49-F238E27FC236}">
                <a16:creationId xmlns:a16="http://schemas.microsoft.com/office/drawing/2014/main" id="{0ADAAB61-9195-4F64-9116-F7F97CC9A02B}"/>
              </a:ext>
            </a:extLst>
          </p:cNvPr>
          <p:cNvPicPr preferRelativeResize="0"/>
          <p:nvPr/>
        </p:nvPicPr>
        <p:blipFill>
          <a:blip r:embed="rId13">
            <a:alphaModFix/>
          </a:blip>
          <a:stretch>
            <a:fillRect/>
          </a:stretch>
        </p:blipFill>
        <p:spPr>
          <a:xfrm>
            <a:off x="3825242" y="4197886"/>
            <a:ext cx="405379" cy="425400"/>
          </a:xfrm>
          <a:prstGeom prst="rect">
            <a:avLst/>
          </a:prstGeom>
          <a:noFill/>
          <a:ln>
            <a:noFill/>
          </a:ln>
        </p:spPr>
      </p:pic>
      <p:pic>
        <p:nvPicPr>
          <p:cNvPr id="73" name="Google Shape;156;p20">
            <a:extLst>
              <a:ext uri="{FF2B5EF4-FFF2-40B4-BE49-F238E27FC236}">
                <a16:creationId xmlns:a16="http://schemas.microsoft.com/office/drawing/2014/main" id="{26EDF7C1-82DB-4209-A6F7-DBAE5DA78F95}"/>
              </a:ext>
            </a:extLst>
          </p:cNvPr>
          <p:cNvPicPr preferRelativeResize="0"/>
          <p:nvPr/>
        </p:nvPicPr>
        <p:blipFill>
          <a:blip r:embed="rId13">
            <a:alphaModFix/>
          </a:blip>
          <a:stretch>
            <a:fillRect/>
          </a:stretch>
        </p:blipFill>
        <p:spPr>
          <a:xfrm>
            <a:off x="3749621" y="4918575"/>
            <a:ext cx="405379" cy="425400"/>
          </a:xfrm>
          <a:prstGeom prst="rect">
            <a:avLst/>
          </a:prstGeom>
          <a:noFill/>
          <a:ln>
            <a:noFill/>
          </a:ln>
        </p:spPr>
      </p:pic>
      <p:pic>
        <p:nvPicPr>
          <p:cNvPr id="74" name="Google Shape;156;p20">
            <a:extLst>
              <a:ext uri="{FF2B5EF4-FFF2-40B4-BE49-F238E27FC236}">
                <a16:creationId xmlns:a16="http://schemas.microsoft.com/office/drawing/2014/main" id="{0BC1CBF7-BA13-411E-BB94-D0FEBAF92527}"/>
              </a:ext>
            </a:extLst>
          </p:cNvPr>
          <p:cNvPicPr preferRelativeResize="0"/>
          <p:nvPr/>
        </p:nvPicPr>
        <p:blipFill>
          <a:blip r:embed="rId13">
            <a:alphaModFix/>
          </a:blip>
          <a:stretch>
            <a:fillRect/>
          </a:stretch>
        </p:blipFill>
        <p:spPr>
          <a:xfrm>
            <a:off x="3748259" y="5509154"/>
            <a:ext cx="405379" cy="425400"/>
          </a:xfrm>
          <a:prstGeom prst="rect">
            <a:avLst/>
          </a:prstGeom>
          <a:noFill/>
          <a:ln>
            <a:noFill/>
          </a:ln>
        </p:spPr>
      </p:pic>
      <p:sp>
        <p:nvSpPr>
          <p:cNvPr id="78" name="TextBox 77">
            <a:extLst>
              <a:ext uri="{FF2B5EF4-FFF2-40B4-BE49-F238E27FC236}">
                <a16:creationId xmlns:a16="http://schemas.microsoft.com/office/drawing/2014/main" id="{8DF691F3-FD10-4AC1-8EED-CBC2312CE578}"/>
              </a:ext>
            </a:extLst>
          </p:cNvPr>
          <p:cNvSpPr txBox="1"/>
          <p:nvPr/>
        </p:nvSpPr>
        <p:spPr>
          <a:xfrm>
            <a:off x="3532903" y="981646"/>
            <a:ext cx="24159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pic>
        <p:nvPicPr>
          <p:cNvPr id="79" name="Google Shape;156;p20">
            <a:extLst>
              <a:ext uri="{FF2B5EF4-FFF2-40B4-BE49-F238E27FC236}">
                <a16:creationId xmlns:a16="http://schemas.microsoft.com/office/drawing/2014/main" id="{DFE63B07-B18E-4DB2-BD52-FA5D234F28FF}"/>
              </a:ext>
            </a:extLst>
          </p:cNvPr>
          <p:cNvPicPr preferRelativeResize="0"/>
          <p:nvPr/>
        </p:nvPicPr>
        <p:blipFill>
          <a:blip r:embed="rId13">
            <a:alphaModFix/>
          </a:blip>
          <a:stretch>
            <a:fillRect/>
          </a:stretch>
        </p:blipFill>
        <p:spPr>
          <a:xfrm>
            <a:off x="5110577" y="975196"/>
            <a:ext cx="405379" cy="425400"/>
          </a:xfrm>
          <a:prstGeom prst="rect">
            <a:avLst/>
          </a:prstGeom>
          <a:noFill/>
          <a:ln>
            <a:noFill/>
          </a:ln>
        </p:spPr>
      </p:pic>
      <p:sp>
        <p:nvSpPr>
          <p:cNvPr id="80" name="TextBox 79">
            <a:extLst>
              <a:ext uri="{FF2B5EF4-FFF2-40B4-BE49-F238E27FC236}">
                <a16:creationId xmlns:a16="http://schemas.microsoft.com/office/drawing/2014/main" id="{1E6E060B-F2ED-4B65-95EE-ED814F02A1C6}"/>
              </a:ext>
            </a:extLst>
          </p:cNvPr>
          <p:cNvSpPr txBox="1"/>
          <p:nvPr/>
        </p:nvSpPr>
        <p:spPr>
          <a:xfrm>
            <a:off x="7009987" y="1562641"/>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palabra.</a:t>
            </a:r>
          </a:p>
        </p:txBody>
      </p:sp>
      <p:pic>
        <p:nvPicPr>
          <p:cNvPr id="1026" name="Picture 2" descr="Cup, Icons, Medal, Win, Game">
            <a:extLst>
              <a:ext uri="{FF2B5EF4-FFF2-40B4-BE49-F238E27FC236}">
                <a16:creationId xmlns:a16="http://schemas.microsoft.com/office/drawing/2014/main" id="{96F8FB0E-CF72-4DA9-A8DF-A2CA0AFA04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16008" y="1513264"/>
            <a:ext cx="551192" cy="55119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AF5B385-5834-4F2D-8133-9F6B761D527B}"/>
              </a:ext>
            </a:extLst>
          </p:cNvPr>
          <p:cNvSpPr txBox="1"/>
          <p:nvPr/>
        </p:nvSpPr>
        <p:spPr>
          <a:xfrm>
            <a:off x="6892420" y="2254374"/>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Ama</a:t>
            </a:r>
            <a:r>
              <a:rPr kumimoji="0" lang="en-GB" sz="2800" b="0" i="0" u="none" strike="noStrike" kern="1200" cap="none" spc="0" normalizeH="0" baseline="0" noProof="0" dirty="0">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dor</a:t>
            </a:r>
          </a:p>
        </p:txBody>
      </p:sp>
      <p:sp>
        <p:nvSpPr>
          <p:cNvPr id="82" name="TextBox 81">
            <a:extLst>
              <a:ext uri="{FF2B5EF4-FFF2-40B4-BE49-F238E27FC236}">
                <a16:creationId xmlns:a16="http://schemas.microsoft.com/office/drawing/2014/main" id="{AFE6CDAE-BABE-4994-8B26-F97C6F418592}"/>
              </a:ext>
            </a:extLst>
          </p:cNvPr>
          <p:cNvSpPr txBox="1"/>
          <p:nvPr/>
        </p:nvSpPr>
        <p:spPr>
          <a:xfrm>
            <a:off x="6828961" y="2884552"/>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Gon</a:t>
            </a:r>
            <a:r>
              <a:rPr kumimoji="0" lang="en-GB" sz="2800" b="0" i="0" u="none" strike="noStrike" kern="1200" cap="none" spc="0" normalizeH="0" baseline="0" noProof="0" dirty="0" err="1">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zá</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lez</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endParaRPr>
          </a:p>
        </p:txBody>
      </p:sp>
      <p:sp>
        <p:nvSpPr>
          <p:cNvPr id="83" name="TextBox 82">
            <a:extLst>
              <a:ext uri="{FF2B5EF4-FFF2-40B4-BE49-F238E27FC236}">
                <a16:creationId xmlns:a16="http://schemas.microsoft.com/office/drawing/2014/main" id="{3A6A47F6-1F64-48F4-B4F0-73AC0043A7EF}"/>
              </a:ext>
            </a:extLst>
          </p:cNvPr>
          <p:cNvSpPr txBox="1"/>
          <p:nvPr/>
        </p:nvSpPr>
        <p:spPr>
          <a:xfrm>
            <a:off x="6828960" y="3615527"/>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Zam</a:t>
            </a:r>
            <a:r>
              <a:rPr kumimoji="0" lang="en-GB" sz="2800" b="0" i="0" u="none" strike="noStrike" kern="1200" cap="none" spc="0" normalizeH="0" baseline="0" noProof="0" dirty="0">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bra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no</a:t>
            </a:r>
          </a:p>
        </p:txBody>
      </p:sp>
      <p:sp>
        <p:nvSpPr>
          <p:cNvPr id="84" name="TextBox 83">
            <a:extLst>
              <a:ext uri="{FF2B5EF4-FFF2-40B4-BE49-F238E27FC236}">
                <a16:creationId xmlns:a16="http://schemas.microsoft.com/office/drawing/2014/main" id="{420FB71B-118D-470E-A226-30B1293ECC8D}"/>
              </a:ext>
            </a:extLst>
          </p:cNvPr>
          <p:cNvSpPr txBox="1"/>
          <p:nvPr/>
        </p:nvSpPr>
        <p:spPr>
          <a:xfrm>
            <a:off x="6698672" y="4232133"/>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Quis</a:t>
            </a:r>
            <a:r>
              <a:rPr kumimoji="0" lang="en-GB" sz="2800" b="0" i="0" u="none" strike="noStrike" kern="1200" cap="none" spc="0" normalizeH="0" baseline="0" noProof="0" dirty="0">
                <a:ln>
                  <a:noFill/>
                </a:ln>
                <a:solidFill>
                  <a:srgbClr val="9CD45E"/>
                </a:solidFill>
                <a:effectLst/>
                <a:uLnTx/>
                <a:uFillTx/>
                <a:latin typeface="Segoe Print" panose="02000600000000000000" pitchFamily="2" charset="0"/>
                <a:ea typeface="Montserrat"/>
                <a:cs typeface="Dreaming Outloud Pro" panose="03050502040302030504" pitchFamily="66" charset="0"/>
                <a:sym typeface="Montserrat"/>
              </a:rPr>
              <a:t>pe</a:t>
            </a:r>
          </a:p>
        </p:txBody>
      </p:sp>
      <p:sp>
        <p:nvSpPr>
          <p:cNvPr id="85" name="TextBox 84">
            <a:extLst>
              <a:ext uri="{FF2B5EF4-FFF2-40B4-BE49-F238E27FC236}">
                <a16:creationId xmlns:a16="http://schemas.microsoft.com/office/drawing/2014/main" id="{E782003E-D3AD-49B2-960C-526191DCC4EA}"/>
              </a:ext>
            </a:extLst>
          </p:cNvPr>
          <p:cNvSpPr txBox="1"/>
          <p:nvPr/>
        </p:nvSpPr>
        <p:spPr>
          <a:xfrm>
            <a:off x="6722479" y="4888806"/>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Lú</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cida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 </a:t>
            </a:r>
          </a:p>
        </p:txBody>
      </p:sp>
      <p:sp>
        <p:nvSpPr>
          <p:cNvPr id="86" name="TextBox 85">
            <a:extLst>
              <a:ext uri="{FF2B5EF4-FFF2-40B4-BE49-F238E27FC236}">
                <a16:creationId xmlns:a16="http://schemas.microsoft.com/office/drawing/2014/main" id="{96FB763B-8BA5-4B6D-BA2D-22CD484C311D}"/>
              </a:ext>
            </a:extLst>
          </p:cNvPr>
          <p:cNvSpPr txBox="1"/>
          <p:nvPr/>
        </p:nvSpPr>
        <p:spPr>
          <a:xfrm>
            <a:off x="6872823" y="5558528"/>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Ló</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pez</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endParaRPr>
          </a:p>
        </p:txBody>
      </p:sp>
      <p:pic>
        <p:nvPicPr>
          <p:cNvPr id="52" name="Google Shape;156;p20">
            <a:extLst>
              <a:ext uri="{FF2B5EF4-FFF2-40B4-BE49-F238E27FC236}">
                <a16:creationId xmlns:a16="http://schemas.microsoft.com/office/drawing/2014/main" id="{B2ECF71C-093B-48F4-AAA7-362026DBF40A}"/>
              </a:ext>
            </a:extLst>
          </p:cNvPr>
          <p:cNvPicPr preferRelativeResize="0"/>
          <p:nvPr/>
        </p:nvPicPr>
        <p:blipFill>
          <a:blip r:embed="rId13">
            <a:alphaModFix/>
          </a:blip>
          <a:stretch>
            <a:fillRect/>
          </a:stretch>
        </p:blipFill>
        <p:spPr>
          <a:xfrm>
            <a:off x="5978905" y="2352194"/>
            <a:ext cx="405379" cy="425400"/>
          </a:xfrm>
          <a:prstGeom prst="rect">
            <a:avLst/>
          </a:prstGeom>
          <a:noFill/>
          <a:ln>
            <a:noFill/>
          </a:ln>
        </p:spPr>
      </p:pic>
      <p:sp>
        <p:nvSpPr>
          <p:cNvPr id="49" name="Google Shape;167;p2">
            <a:extLst>
              <a:ext uri="{FF2B5EF4-FFF2-40B4-BE49-F238E27FC236}">
                <a16:creationId xmlns:a16="http://schemas.microsoft.com/office/drawing/2014/main" id="{BA390FD8-0B95-4FFE-8E3F-B2CAF953566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38" name="Group 37">
            <a:extLst>
              <a:ext uri="{FF2B5EF4-FFF2-40B4-BE49-F238E27FC236}">
                <a16:creationId xmlns:a16="http://schemas.microsoft.com/office/drawing/2014/main" id="{C37F7E9A-BCF8-4544-AA8C-F3231ACF5E32}"/>
              </a:ext>
            </a:extLst>
          </p:cNvPr>
          <p:cNvGrpSpPr/>
          <p:nvPr/>
        </p:nvGrpSpPr>
        <p:grpSpPr>
          <a:xfrm>
            <a:off x="3990647" y="222014"/>
            <a:ext cx="4566398" cy="525942"/>
            <a:chOff x="1140978" y="6269194"/>
            <a:chExt cx="3983338" cy="525942"/>
          </a:xfrm>
        </p:grpSpPr>
        <p:sp>
          <p:nvSpPr>
            <p:cNvPr id="39" name="Speech Bubble: Rectangle with Corners Rounded 38">
              <a:extLst>
                <a:ext uri="{FF2B5EF4-FFF2-40B4-BE49-F238E27FC236}">
                  <a16:creationId xmlns:a16="http://schemas.microsoft.com/office/drawing/2014/main" id="{A551100E-65C5-416C-8C44-9718728C4580}"/>
                </a:ext>
              </a:extLst>
            </p:cNvPr>
            <p:cNvSpPr/>
            <p:nvPr/>
          </p:nvSpPr>
          <p:spPr>
            <a:xfrm>
              <a:off x="1173502" y="6277096"/>
              <a:ext cx="3842036"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TextBox 39">
              <a:hlinkClick r:id="" action="ppaction://noaction">
                <a:snd r:embed="rId15" name="p_i.wav"/>
              </a:hlinkClick>
              <a:extLst>
                <a:ext uri="{FF2B5EF4-FFF2-40B4-BE49-F238E27FC236}">
                  <a16:creationId xmlns:a16="http://schemas.microsoft.com/office/drawing/2014/main" id="{6059D452-C48E-4061-A76A-8F029F7366CC}"/>
                </a:ext>
              </a:extLst>
            </p:cNvPr>
            <p:cNvSpPr txBox="1"/>
            <p:nvPr/>
          </p:nvSpPr>
          <p:spPr>
            <a:xfrm>
              <a:off x="1140978" y="6269194"/>
              <a:ext cx="3983338"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Cuántas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sílabas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tiene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pSp>
      <p:sp>
        <p:nvSpPr>
          <p:cNvPr id="76" name="Speech Bubble: Rectangle with Corners Rounded 75">
            <a:hlinkClick r:id="" action="ppaction://noaction">
              <a:snd r:embed="rId3" name="3_1.wav"/>
            </a:hlinkClick>
            <a:extLst>
              <a:ext uri="{FF2B5EF4-FFF2-40B4-BE49-F238E27FC236}">
                <a16:creationId xmlns:a16="http://schemas.microsoft.com/office/drawing/2014/main" id="{957A65EC-F793-4044-BD3F-490E5E09ABE4}"/>
              </a:ext>
            </a:extLst>
          </p:cNvPr>
          <p:cNvSpPr/>
          <p:nvPr/>
        </p:nvSpPr>
        <p:spPr>
          <a:xfrm>
            <a:off x="4019236" y="220489"/>
            <a:ext cx="4637553" cy="58168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Dónde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está</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estrés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59666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subTnLst>
                                    <p:audio>
                                      <p:cMediaNode>
                                        <p:cTn display="0" masterRel="sameClick">
                                          <p:stCondLst>
                                            <p:cond evt="begin" delay="0">
                                              <p:tn val="56"/>
                                            </p:cond>
                                          </p:stCondLst>
                                          <p:endCondLst>
                                            <p:cond evt="onStopAudio" delay="0">
                                              <p:tgtEl>
                                                <p:sldTgt/>
                                              </p:tgtEl>
                                            </p:cond>
                                          </p:endCondLst>
                                        </p:cTn>
                                        <p:tgtEl>
                                          <p:sndTgt r:embed="rId3" name="3_1.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fade">
                                      <p:cBhvr>
                                        <p:cTn id="68" dur="500"/>
                                        <p:tgtEl>
                                          <p:spTgt spid="8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fade">
                                      <p:cBhvr>
                                        <p:cTn id="78" dur="500"/>
                                        <p:tgtEl>
                                          <p:spTgt spid="8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fade">
                                      <p:cBhvr>
                                        <p:cTn id="83" dur="500"/>
                                        <p:tgtEl>
                                          <p:spTgt spid="7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2"/>
                                        </p:tgtEl>
                                        <p:attrNameLst>
                                          <p:attrName>style.visibility</p:attrName>
                                        </p:attrNameLst>
                                      </p:cBhvr>
                                      <p:to>
                                        <p:strVal val="visible"/>
                                      </p:to>
                                    </p:set>
                                    <p:animEffect transition="in" filter="fade">
                                      <p:cBhvr>
                                        <p:cTn id="93" dur="500"/>
                                        <p:tgtEl>
                                          <p:spTgt spid="7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84"/>
                                        </p:tgtEl>
                                        <p:attrNameLst>
                                          <p:attrName>style.visibility</p:attrName>
                                        </p:attrNameLst>
                                      </p:cBhvr>
                                      <p:to>
                                        <p:strVal val="visible"/>
                                      </p:to>
                                    </p:set>
                                    <p:animEffect transition="in" filter="fade">
                                      <p:cBhvr>
                                        <p:cTn id="98" dur="500"/>
                                        <p:tgtEl>
                                          <p:spTgt spid="8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animEffect transition="in" filter="fade">
                                      <p:cBhvr>
                                        <p:cTn id="103" dur="500"/>
                                        <p:tgtEl>
                                          <p:spTgt spid="7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85"/>
                                        </p:tgtEl>
                                        <p:attrNameLst>
                                          <p:attrName>style.visibility</p:attrName>
                                        </p:attrNameLst>
                                      </p:cBhvr>
                                      <p:to>
                                        <p:strVal val="visible"/>
                                      </p:to>
                                    </p:set>
                                    <p:animEffect transition="in" filter="fade">
                                      <p:cBhvr>
                                        <p:cTn id="108" dur="500"/>
                                        <p:tgtEl>
                                          <p:spTgt spid="85"/>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74"/>
                                        </p:tgtEl>
                                        <p:attrNameLst>
                                          <p:attrName>style.visibility</p:attrName>
                                        </p:attrNameLst>
                                      </p:cBhvr>
                                      <p:to>
                                        <p:strVal val="visible"/>
                                      </p:to>
                                    </p:set>
                                    <p:animEffect transition="in" filter="fade">
                                      <p:cBhvr>
                                        <p:cTn id="113" dur="500"/>
                                        <p:tgtEl>
                                          <p:spTgt spid="7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6"/>
                                        </p:tgtEl>
                                        <p:attrNameLst>
                                          <p:attrName>style.visibility</p:attrName>
                                        </p:attrNameLst>
                                      </p:cBhvr>
                                      <p:to>
                                        <p:strVal val="visible"/>
                                      </p:to>
                                    </p:set>
                                    <p:animEffect transition="in" filter="fade">
                                      <p:cBhvr>
                                        <p:cTn id="11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p:bldP spid="44" grpId="0"/>
      <p:bldP spid="45" grpId="0"/>
      <p:bldP spid="46" grpId="0"/>
      <p:bldP spid="47" grpId="0"/>
      <p:bldP spid="78" grpId="0"/>
      <p:bldP spid="80" grpId="0"/>
      <p:bldP spid="81" grpId="0"/>
      <p:bldP spid="82" grpId="0"/>
      <p:bldP spid="83" grpId="0"/>
      <p:bldP spid="84" grpId="0"/>
      <p:bldP spid="85" grpId="0"/>
      <p:bldP spid="86" grpId="0"/>
      <p:bldP spid="7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420146395"/>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mandar</a:t>
                      </a: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tarjeta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especial</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celebrar</a:t>
                      </a:r>
                      <a:endParaRPr lang="en-GB" sz="24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común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carrera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bosque</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campo</a:t>
                      </a:r>
                    </a:p>
                  </a:txBody>
                  <a:tcPr/>
                </a:tc>
                <a:tc>
                  <a:txBody>
                    <a:bodyPr/>
                    <a:lstStyle/>
                    <a:p>
                      <a:r>
                        <a:rPr lang="en-GB" sz="2800" b="1" dirty="0">
                          <a:solidFill>
                            <a:srgbClr val="92D050"/>
                          </a:solidFill>
                          <a:latin typeface="Century Gothic" panose="020B0502020202020204" pitchFamily="34" charset="0"/>
                        </a:rPr>
                        <a:t>a</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vas</a:t>
                      </a:r>
                    </a:p>
                  </a:txBody>
                  <a:tcPr/>
                </a:tc>
                <a:tc>
                  <a:txBody>
                    <a:bodyPr/>
                    <a:lstStyle/>
                    <a:p>
                      <a:r>
                        <a:rPr lang="en-GB" sz="2800" b="1" dirty="0">
                          <a:solidFill>
                            <a:srgbClr val="92D050"/>
                          </a:solidFill>
                          <a:latin typeface="Century Gothic" panose="020B0502020202020204" pitchFamily="34" charset="0"/>
                        </a:rPr>
                        <a:t>la playa</a:t>
                      </a:r>
                    </a:p>
                  </a:txBody>
                  <a:tcPr/>
                </a:tc>
                <a:tc>
                  <a:txBody>
                    <a:bodyPr/>
                    <a:lstStyle/>
                    <a:p>
                      <a:r>
                        <a:rPr lang="en-GB" sz="2800" b="1" dirty="0" err="1">
                          <a:solidFill>
                            <a:srgbClr val="92D050"/>
                          </a:solidFill>
                          <a:latin typeface="Century Gothic" panose="020B0502020202020204" pitchFamily="34" charset="0"/>
                        </a:rPr>
                        <a:t>va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centro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cerca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hago</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visita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hace</a:t>
                      </a:r>
                    </a:p>
                  </a:txBody>
                  <a:tcPr/>
                </a:tc>
                <a:tc>
                  <a:txBody>
                    <a:bodyPr/>
                    <a:lstStyle/>
                    <a:p>
                      <a:r>
                        <a:rPr lang="en-GB" sz="2800" b="1" dirty="0" err="1">
                          <a:solidFill>
                            <a:srgbClr val="FF3399"/>
                          </a:solidFill>
                          <a:latin typeface="Century Gothic" panose="020B0502020202020204" pitchFamily="34" charset="0"/>
                        </a:rPr>
                        <a:t>lejos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 </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177779" y="601299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visit</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7596" y="6000943"/>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does, makes</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336860" y="6076107"/>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far (from)</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22722" y="5124336"/>
            <a:ext cx="2139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centre</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505330" y="5135262"/>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near (to)</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do, make</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94004" y="4270915"/>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(s) go</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418737" y="4266099"/>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beach</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20395"/>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goes</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7779" y="3358593"/>
            <a:ext cx="22277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forest</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49682" y="3337077"/>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countryside</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338264"/>
            <a:ext cx="237609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38678" y="2296030"/>
            <a:ext cx="1905525"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to celebrate, celebrating</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439790"/>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common</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race</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15174" y="1581874"/>
            <a:ext cx="239922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send, sending</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1" y="1551096"/>
            <a:ext cx="27995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card</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535694"/>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special</a:t>
            </a:r>
          </a:p>
        </p:txBody>
      </p:sp>
      <p:sp>
        <p:nvSpPr>
          <p:cNvPr id="48" name="Google Shape;167;p2">
            <a:extLst>
              <a:ext uri="{FF2B5EF4-FFF2-40B4-BE49-F238E27FC236}">
                <a16:creationId xmlns:a16="http://schemas.microsoft.com/office/drawing/2014/main" id="{F399692B-A942-40EC-99B7-48931957F49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1" name="TextBox 50">
            <a:extLst>
              <a:ext uri="{FF2B5EF4-FFF2-40B4-BE49-F238E27FC236}">
                <a16:creationId xmlns:a16="http://schemas.microsoft.com/office/drawing/2014/main" id="{53AA410B-A2AF-4585-B689-C7397EA34C14}"/>
              </a:ext>
            </a:extLst>
          </p:cNvPr>
          <p:cNvSpPr txBox="1"/>
          <p:nvPr/>
        </p:nvSpPr>
        <p:spPr>
          <a:xfrm>
            <a:off x="796429" y="551060"/>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15509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284185204"/>
              </p:ext>
            </p:extLst>
          </p:nvPr>
        </p:nvGraphicFramePr>
        <p:xfrm>
          <a:off x="333316" y="1031155"/>
          <a:ext cx="10054268" cy="5500250"/>
        </p:xfrm>
        <a:graphic>
          <a:graphicData uri="http://schemas.openxmlformats.org/drawingml/2006/table">
            <a:tbl>
              <a:tblPr firstRow="1" bandRow="1">
                <a:tableStyleId>{5940675A-B579-460E-94D1-54222C63F5DA}</a:tableStyleId>
              </a:tblPr>
              <a:tblGrid>
                <a:gridCol w="1718195">
                  <a:extLst>
                    <a:ext uri="{9D8B030D-6E8A-4147-A177-3AD203B41FA5}">
                      <a16:colId xmlns:a16="http://schemas.microsoft.com/office/drawing/2014/main" val="1203737284"/>
                    </a:ext>
                  </a:extLst>
                </a:gridCol>
                <a:gridCol w="2203497">
                  <a:extLst>
                    <a:ext uri="{9D8B030D-6E8A-4147-A177-3AD203B41FA5}">
                      <a16:colId xmlns:a16="http://schemas.microsoft.com/office/drawing/2014/main" val="1810222861"/>
                    </a:ext>
                  </a:extLst>
                </a:gridCol>
                <a:gridCol w="3364992">
                  <a:extLst>
                    <a:ext uri="{9D8B030D-6E8A-4147-A177-3AD203B41FA5}">
                      <a16:colId xmlns:a16="http://schemas.microsoft.com/office/drawing/2014/main" val="274413866"/>
                    </a:ext>
                  </a:extLst>
                </a:gridCol>
                <a:gridCol w="2767584">
                  <a:extLst>
                    <a:ext uri="{9D8B030D-6E8A-4147-A177-3AD203B41FA5}">
                      <a16:colId xmlns:a16="http://schemas.microsoft.com/office/drawing/2014/main" val="2706468897"/>
                    </a:ext>
                  </a:extLst>
                </a:gridCol>
              </a:tblGrid>
              <a:tr h="776025">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common</a:t>
                      </a:r>
                    </a:p>
                  </a:txBody>
                  <a:tcPr/>
                </a:tc>
                <a:tc>
                  <a:txBody>
                    <a:bodyPr/>
                    <a:lstStyle/>
                    <a:p>
                      <a:r>
                        <a:rPr lang="en-GB" sz="2000" b="1" dirty="0">
                          <a:solidFill>
                            <a:srgbClr val="00B0F0"/>
                          </a:solidFill>
                          <a:latin typeface="Century Gothic" panose="020B0502020202020204" pitchFamily="34" charset="0"/>
                        </a:rPr>
                        <a:t>to celebrate, celebrating</a:t>
                      </a:r>
                    </a:p>
                    <a:p>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send, sending</a:t>
                      </a:r>
                    </a:p>
                  </a:txBody>
                  <a:tcPr/>
                </a:tc>
                <a:extLst>
                  <a:ext uri="{0D108BD9-81ED-4DB2-BD59-A6C34878D82A}">
                    <a16:rowId xmlns:a16="http://schemas.microsoft.com/office/drawing/2014/main" val="1256656619"/>
                  </a:ext>
                </a:extLst>
              </a:tr>
              <a:tr h="80190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race</a:t>
                      </a:r>
                    </a:p>
                  </a:txBody>
                  <a:tcPr/>
                </a:tc>
                <a:tc>
                  <a:txBody>
                    <a:bodyPr/>
                    <a:lstStyle/>
                    <a:p>
                      <a:r>
                        <a:rPr lang="en-GB" sz="2400" b="1" dirty="0">
                          <a:solidFill>
                            <a:srgbClr val="00B0F0"/>
                          </a:solidFill>
                          <a:latin typeface="Century Gothic" panose="020B0502020202020204" pitchFamily="34" charset="0"/>
                        </a:rPr>
                        <a:t>(the) card</a:t>
                      </a:r>
                    </a:p>
                  </a:txBody>
                  <a:tcPr/>
                </a:tc>
                <a:tc>
                  <a:txBody>
                    <a:bodyPr/>
                    <a:lstStyle/>
                    <a:p>
                      <a:r>
                        <a:rPr lang="en-GB" sz="2400" b="1" dirty="0">
                          <a:solidFill>
                            <a:srgbClr val="00B0F0"/>
                          </a:solidFill>
                          <a:latin typeface="Century Gothic" panose="020B0502020202020204" pitchFamily="34" charset="0"/>
                        </a:rPr>
                        <a:t>special</a:t>
                      </a:r>
                    </a:p>
                  </a:txBody>
                  <a:tcPr/>
                </a:tc>
                <a:extLst>
                  <a:ext uri="{0D108BD9-81ED-4DB2-BD59-A6C34878D82A}">
                    <a16:rowId xmlns:a16="http://schemas.microsoft.com/office/drawing/2014/main" val="1164559424"/>
                  </a:ext>
                </a:extLst>
              </a:tr>
              <a:tr h="879954">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a:t>
                      </a:r>
                    </a:p>
                  </a:txBody>
                  <a:tcPr/>
                </a:tc>
                <a:tc>
                  <a:txBody>
                    <a:bodyPr/>
                    <a:lstStyle/>
                    <a:p>
                      <a:r>
                        <a:rPr lang="en-GB" sz="2400" b="1" dirty="0">
                          <a:solidFill>
                            <a:srgbClr val="92D050"/>
                          </a:solidFill>
                          <a:latin typeface="Century Gothic" panose="020B0502020202020204" pitchFamily="34" charset="0"/>
                        </a:rPr>
                        <a:t>you go</a:t>
                      </a:r>
                    </a:p>
                  </a:txBody>
                  <a:tcPr/>
                </a:tc>
                <a:tc>
                  <a:txBody>
                    <a:bodyPr/>
                    <a:lstStyle/>
                    <a:p>
                      <a:r>
                        <a:rPr lang="en-GB" sz="2400" b="1" dirty="0">
                          <a:solidFill>
                            <a:srgbClr val="92D050"/>
                          </a:solidFill>
                          <a:latin typeface="Century Gothic" panose="020B0502020202020204" pitchFamily="34" charset="0"/>
                        </a:rPr>
                        <a:t>(the) beach</a:t>
                      </a:r>
                    </a:p>
                  </a:txBody>
                  <a:tcPr/>
                </a:tc>
                <a:extLst>
                  <a:ext uri="{0D108BD9-81ED-4DB2-BD59-A6C34878D82A}">
                    <a16:rowId xmlns:a16="http://schemas.microsoft.com/office/drawing/2014/main" val="760878619"/>
                  </a:ext>
                </a:extLst>
              </a:tr>
              <a:tr h="95314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s/he goes</a:t>
                      </a:r>
                    </a:p>
                  </a:txBody>
                  <a:tcPr/>
                </a:tc>
                <a:tc>
                  <a:txBody>
                    <a:bodyPr/>
                    <a:lstStyle/>
                    <a:p>
                      <a:r>
                        <a:rPr lang="en-GB" sz="2400" b="1" dirty="0">
                          <a:solidFill>
                            <a:srgbClr val="92D050"/>
                          </a:solidFill>
                          <a:latin typeface="Century Gothic" panose="020B0502020202020204" pitchFamily="34" charset="0"/>
                        </a:rPr>
                        <a:t>(the) countryside</a:t>
                      </a:r>
                    </a:p>
                  </a:txBody>
                  <a:tcPr/>
                </a:tc>
                <a:tc>
                  <a:txBody>
                    <a:bodyPr/>
                    <a:lstStyle/>
                    <a:p>
                      <a:r>
                        <a:rPr lang="en-GB" sz="2400" b="1" dirty="0">
                          <a:solidFill>
                            <a:srgbClr val="92D050"/>
                          </a:solidFill>
                          <a:latin typeface="Century Gothic" panose="020B0502020202020204" pitchFamily="34" charset="0"/>
                        </a:rPr>
                        <a:t>(the) forest</a:t>
                      </a:r>
                    </a:p>
                  </a:txBody>
                  <a:tcPr/>
                </a:tc>
                <a:extLst>
                  <a:ext uri="{0D108BD9-81ED-4DB2-BD59-A6C34878D82A}">
                    <a16:rowId xmlns:a16="http://schemas.microsoft.com/office/drawing/2014/main" val="1047692962"/>
                  </a:ext>
                </a:extLst>
              </a:tr>
              <a:tr h="1009930">
                <a:tc rowSpan="2">
                  <a:txBody>
                    <a:bodyPr/>
                    <a:lstStyle/>
                    <a:p>
                      <a:endParaRPr lang="en-GB" sz="2400" dirty="0"/>
                    </a:p>
                  </a:txBody>
                  <a:tcPr/>
                </a:tc>
                <a:tc>
                  <a:txBody>
                    <a:bodyPr/>
                    <a:lstStyle/>
                    <a:p>
                      <a:r>
                        <a:rPr lang="en-GB" sz="2400" b="1" dirty="0">
                          <a:solidFill>
                            <a:srgbClr val="FF3399"/>
                          </a:solidFill>
                          <a:latin typeface="Century Gothic" panose="020B0502020202020204" pitchFamily="34" charset="0"/>
                        </a:rPr>
                        <a:t>far (from)</a:t>
                      </a:r>
                    </a:p>
                  </a:txBody>
                  <a:tcPr/>
                </a:tc>
                <a:tc>
                  <a:txBody>
                    <a:bodyPr/>
                    <a:lstStyle/>
                    <a:p>
                      <a:r>
                        <a:rPr lang="en-GB"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he,it</a:t>
                      </a:r>
                      <a:r>
                        <a:rPr lang="en-GB" sz="2400" b="1" dirty="0">
                          <a:solidFill>
                            <a:srgbClr val="FF3399"/>
                          </a:solidFill>
                          <a:latin typeface="Century Gothic" panose="020B0502020202020204" pitchFamily="34" charset="0"/>
                        </a:rPr>
                        <a:t> does, makes</a:t>
                      </a:r>
                    </a:p>
                  </a:txBody>
                  <a:tcPr/>
                </a:tc>
                <a:tc>
                  <a:txBody>
                    <a:bodyPr/>
                    <a:lstStyle/>
                    <a:p>
                      <a:r>
                        <a:rPr lang="en-GB" sz="2400" b="1" dirty="0">
                          <a:solidFill>
                            <a:srgbClr val="FF3399"/>
                          </a:solidFill>
                          <a:latin typeface="Century Gothic" panose="020B0502020202020204" pitchFamily="34" charset="0"/>
                        </a:rPr>
                        <a:t>(the) centre</a:t>
                      </a:r>
                    </a:p>
                  </a:txBody>
                  <a:tcPr/>
                </a:tc>
                <a:extLst>
                  <a:ext uri="{0D108BD9-81ED-4DB2-BD59-A6C34878D82A}">
                    <a16:rowId xmlns:a16="http://schemas.microsoft.com/office/drawing/2014/main" val="3343226472"/>
                  </a:ext>
                </a:extLst>
              </a:tr>
              <a:tr h="107929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visit</a:t>
                      </a:r>
                    </a:p>
                  </a:txBody>
                  <a:tcPr/>
                </a:tc>
                <a:tc>
                  <a:txBody>
                    <a:bodyPr/>
                    <a:lstStyle/>
                    <a:p>
                      <a:r>
                        <a:rPr lang="en-GB" sz="2400" b="1" dirty="0">
                          <a:solidFill>
                            <a:srgbClr val="FF3399"/>
                          </a:solidFill>
                          <a:latin typeface="Century Gothic" panose="020B0502020202020204" pitchFamily="34" charset="0"/>
                        </a:rPr>
                        <a:t>near (to)</a:t>
                      </a:r>
                    </a:p>
                  </a:txBody>
                  <a:tcPr/>
                </a:tc>
                <a:tc>
                  <a:txBody>
                    <a:bodyPr/>
                    <a:lstStyle/>
                    <a:p>
                      <a:r>
                        <a:rPr lang="en-GB" sz="2400" b="1" dirty="0">
                          <a:solidFill>
                            <a:srgbClr val="FF3399"/>
                          </a:solidFill>
                          <a:latin typeface="Century Gothic" panose="020B0502020202020204" pitchFamily="34" charset="0"/>
                        </a:rPr>
                        <a:t>I do, make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383856" y="3180813"/>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96" y="1179658"/>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529026" y="5023549"/>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402926" y="580020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342682" y="376598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386609" y="201226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4" name="Google Shape;167;p2">
            <a:extLst>
              <a:ext uri="{FF2B5EF4-FFF2-40B4-BE49-F238E27FC236}">
                <a16:creationId xmlns:a16="http://schemas.microsoft.com/office/drawing/2014/main" id="{3B848712-009D-4067-B597-A662C85C8D7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5" name="TextBox 34">
            <a:extLst>
              <a:ext uri="{FF2B5EF4-FFF2-40B4-BE49-F238E27FC236}">
                <a16:creationId xmlns:a16="http://schemas.microsoft.com/office/drawing/2014/main" id="{28C79B72-123C-402E-9334-86AD120DDC50}"/>
              </a:ext>
            </a:extLst>
          </p:cNvPr>
          <p:cNvSpPr txBox="1"/>
          <p:nvPr/>
        </p:nvSpPr>
        <p:spPr>
          <a:xfrm>
            <a:off x="796429" y="551060"/>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
        <p:nvSpPr>
          <p:cNvPr id="36" name="TextBox 35">
            <a:extLst>
              <a:ext uri="{FF2B5EF4-FFF2-40B4-BE49-F238E27FC236}">
                <a16:creationId xmlns:a16="http://schemas.microsoft.com/office/drawing/2014/main" id="{837F3E2C-519D-481E-893E-AA5D29A9E598}"/>
              </a:ext>
            </a:extLst>
          </p:cNvPr>
          <p:cNvSpPr txBox="1"/>
          <p:nvPr/>
        </p:nvSpPr>
        <p:spPr>
          <a:xfrm>
            <a:off x="2012240" y="6124229"/>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visita</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B88AA519-94D4-40DC-9E68-642DB62139F8}"/>
              </a:ext>
            </a:extLst>
          </p:cNvPr>
          <p:cNvSpPr txBox="1"/>
          <p:nvPr/>
        </p:nvSpPr>
        <p:spPr>
          <a:xfrm>
            <a:off x="4223794" y="6116996"/>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cerca</a:t>
            </a:r>
            <a:r>
              <a:rPr lang="en-GB" sz="2400" dirty="0">
                <a:solidFill>
                  <a:srgbClr val="002060"/>
                </a:solidFill>
                <a:latin typeface="Century Gothic" panose="020B0502020202020204" pitchFamily="34" charset="0"/>
              </a:rPr>
              <a:t> (de)</a:t>
            </a:r>
          </a:p>
        </p:txBody>
      </p:sp>
      <p:sp>
        <p:nvSpPr>
          <p:cNvPr id="38" name="TextBox 37">
            <a:extLst>
              <a:ext uri="{FF2B5EF4-FFF2-40B4-BE49-F238E27FC236}">
                <a16:creationId xmlns:a16="http://schemas.microsoft.com/office/drawing/2014/main" id="{F5029723-CE31-4C1E-9E0B-4226FE50416F}"/>
              </a:ext>
            </a:extLst>
          </p:cNvPr>
          <p:cNvSpPr txBox="1"/>
          <p:nvPr/>
        </p:nvSpPr>
        <p:spPr>
          <a:xfrm>
            <a:off x="7602478" y="6052511"/>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hago</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65348E5B-A9DB-406A-88AD-CAA0A21E84EE}"/>
              </a:ext>
            </a:extLst>
          </p:cNvPr>
          <p:cNvSpPr txBox="1"/>
          <p:nvPr/>
        </p:nvSpPr>
        <p:spPr>
          <a:xfrm>
            <a:off x="2052705" y="4954246"/>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lejos</a:t>
            </a:r>
            <a:r>
              <a:rPr lang="en-GB" sz="2400" dirty="0">
                <a:solidFill>
                  <a:srgbClr val="002060"/>
                </a:solidFill>
                <a:latin typeface="Century Gothic" panose="020B0502020202020204" pitchFamily="34" charset="0"/>
              </a:rPr>
              <a:t> (de)</a:t>
            </a:r>
          </a:p>
        </p:txBody>
      </p:sp>
      <p:sp>
        <p:nvSpPr>
          <p:cNvPr id="43" name="TextBox 42">
            <a:extLst>
              <a:ext uri="{FF2B5EF4-FFF2-40B4-BE49-F238E27FC236}">
                <a16:creationId xmlns:a16="http://schemas.microsoft.com/office/drawing/2014/main" id="{8B53A341-639A-45EF-B99C-31A9703FD1E6}"/>
              </a:ext>
            </a:extLst>
          </p:cNvPr>
          <p:cNvSpPr txBox="1"/>
          <p:nvPr/>
        </p:nvSpPr>
        <p:spPr>
          <a:xfrm>
            <a:off x="4223794" y="5035290"/>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hace</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C420C061-D4BA-4343-A87C-6993D9043208}"/>
              </a:ext>
            </a:extLst>
          </p:cNvPr>
          <p:cNvSpPr txBox="1"/>
          <p:nvPr/>
        </p:nvSpPr>
        <p:spPr>
          <a:xfrm>
            <a:off x="7617523" y="5016860"/>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centro</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6156210A-F83E-46B0-B69F-D39CC4C7CE35}"/>
              </a:ext>
            </a:extLst>
          </p:cNvPr>
          <p:cNvSpPr txBox="1"/>
          <p:nvPr/>
        </p:nvSpPr>
        <p:spPr>
          <a:xfrm>
            <a:off x="2012388" y="3948245"/>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va</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3B94E08D-06EB-47E6-B0F1-9EAEE866BA35}"/>
              </a:ext>
            </a:extLst>
          </p:cNvPr>
          <p:cNvSpPr txBox="1"/>
          <p:nvPr/>
        </p:nvSpPr>
        <p:spPr>
          <a:xfrm>
            <a:off x="4259401" y="3973844"/>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campo</a:t>
            </a:r>
          </a:p>
        </p:txBody>
      </p:sp>
      <p:sp>
        <p:nvSpPr>
          <p:cNvPr id="47" name="TextBox 46">
            <a:extLst>
              <a:ext uri="{FF2B5EF4-FFF2-40B4-BE49-F238E27FC236}">
                <a16:creationId xmlns:a16="http://schemas.microsoft.com/office/drawing/2014/main" id="{FC782950-7B3B-4038-98ED-DB62605F92B5}"/>
              </a:ext>
            </a:extLst>
          </p:cNvPr>
          <p:cNvSpPr txBox="1"/>
          <p:nvPr/>
        </p:nvSpPr>
        <p:spPr>
          <a:xfrm>
            <a:off x="7573827" y="4033030"/>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bosque</a:t>
            </a:r>
          </a:p>
        </p:txBody>
      </p:sp>
      <p:sp>
        <p:nvSpPr>
          <p:cNvPr id="73" name="TextBox 72">
            <a:extLst>
              <a:ext uri="{FF2B5EF4-FFF2-40B4-BE49-F238E27FC236}">
                <a16:creationId xmlns:a16="http://schemas.microsoft.com/office/drawing/2014/main" id="{99F65606-1BDF-4BFE-81B0-6FF73968527A}"/>
              </a:ext>
            </a:extLst>
          </p:cNvPr>
          <p:cNvSpPr txBox="1"/>
          <p:nvPr/>
        </p:nvSpPr>
        <p:spPr>
          <a:xfrm>
            <a:off x="2057186" y="306419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a:t>
            </a:r>
          </a:p>
        </p:txBody>
      </p:sp>
      <p:sp>
        <p:nvSpPr>
          <p:cNvPr id="74" name="TextBox 73">
            <a:extLst>
              <a:ext uri="{FF2B5EF4-FFF2-40B4-BE49-F238E27FC236}">
                <a16:creationId xmlns:a16="http://schemas.microsoft.com/office/drawing/2014/main" id="{48878EE0-0AB1-463F-9CE2-BB5E9083DEBF}"/>
              </a:ext>
            </a:extLst>
          </p:cNvPr>
          <p:cNvSpPr txBox="1"/>
          <p:nvPr/>
        </p:nvSpPr>
        <p:spPr>
          <a:xfrm>
            <a:off x="4259401" y="3074290"/>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vas</a:t>
            </a:r>
          </a:p>
        </p:txBody>
      </p:sp>
      <p:sp>
        <p:nvSpPr>
          <p:cNvPr id="75" name="TextBox 74">
            <a:extLst>
              <a:ext uri="{FF2B5EF4-FFF2-40B4-BE49-F238E27FC236}">
                <a16:creationId xmlns:a16="http://schemas.microsoft.com/office/drawing/2014/main" id="{AB314B40-02AB-44F6-8DCA-1AD897FD7ABD}"/>
              </a:ext>
            </a:extLst>
          </p:cNvPr>
          <p:cNvSpPr txBox="1"/>
          <p:nvPr/>
        </p:nvSpPr>
        <p:spPr>
          <a:xfrm>
            <a:off x="7617523" y="3106637"/>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playa</a:t>
            </a:r>
          </a:p>
        </p:txBody>
      </p:sp>
      <p:sp>
        <p:nvSpPr>
          <p:cNvPr id="76" name="TextBox 75">
            <a:extLst>
              <a:ext uri="{FF2B5EF4-FFF2-40B4-BE49-F238E27FC236}">
                <a16:creationId xmlns:a16="http://schemas.microsoft.com/office/drawing/2014/main" id="{D4B77CEE-F568-4405-AE76-CF4915C7A0C9}"/>
              </a:ext>
            </a:extLst>
          </p:cNvPr>
          <p:cNvSpPr txBox="1"/>
          <p:nvPr/>
        </p:nvSpPr>
        <p:spPr>
          <a:xfrm>
            <a:off x="2052705" y="2185419"/>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carrera</a:t>
            </a:r>
            <a:endParaRPr lang="en-GB" sz="2400" dirty="0">
              <a:solidFill>
                <a:srgbClr val="002060"/>
              </a:solidFill>
              <a:latin typeface="Century Gothic" panose="020B0502020202020204" pitchFamily="34" charset="0"/>
            </a:endParaRPr>
          </a:p>
        </p:txBody>
      </p:sp>
      <p:sp>
        <p:nvSpPr>
          <p:cNvPr id="77" name="TextBox 76">
            <a:extLst>
              <a:ext uri="{FF2B5EF4-FFF2-40B4-BE49-F238E27FC236}">
                <a16:creationId xmlns:a16="http://schemas.microsoft.com/office/drawing/2014/main" id="{AA7F04D9-94FB-4351-AF32-B4CC2E6EE72A}"/>
              </a:ext>
            </a:extLst>
          </p:cNvPr>
          <p:cNvSpPr txBox="1"/>
          <p:nvPr/>
        </p:nvSpPr>
        <p:spPr>
          <a:xfrm>
            <a:off x="4223942" y="2185419"/>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lang="en-GB" sz="2400"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DD229C84-11E6-45A5-A580-E91A936AE3D0}"/>
              </a:ext>
            </a:extLst>
          </p:cNvPr>
          <p:cNvSpPr txBox="1"/>
          <p:nvPr/>
        </p:nvSpPr>
        <p:spPr>
          <a:xfrm>
            <a:off x="7573827" y="2154946"/>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especial</a:t>
            </a:r>
          </a:p>
        </p:txBody>
      </p:sp>
      <p:sp>
        <p:nvSpPr>
          <p:cNvPr id="79" name="TextBox 78">
            <a:extLst>
              <a:ext uri="{FF2B5EF4-FFF2-40B4-BE49-F238E27FC236}">
                <a16:creationId xmlns:a16="http://schemas.microsoft.com/office/drawing/2014/main" id="{5BD1C518-AA10-4797-B48A-7788C2857D7C}"/>
              </a:ext>
            </a:extLst>
          </p:cNvPr>
          <p:cNvSpPr txBox="1"/>
          <p:nvPr/>
        </p:nvSpPr>
        <p:spPr>
          <a:xfrm>
            <a:off x="2024819" y="1355179"/>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común</a:t>
            </a:r>
            <a:endParaRPr lang="en-GB" sz="2400"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7ED38706-49D6-4B93-BA0D-31E16A392256}"/>
              </a:ext>
            </a:extLst>
          </p:cNvPr>
          <p:cNvSpPr txBox="1"/>
          <p:nvPr/>
        </p:nvSpPr>
        <p:spPr>
          <a:xfrm>
            <a:off x="4258136" y="1329341"/>
            <a:ext cx="210555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celebrar</a:t>
            </a:r>
            <a:endParaRPr lang="en-GB" sz="2400"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4BFDA56D-8190-4136-BB35-1F212D97755B}"/>
              </a:ext>
            </a:extLst>
          </p:cNvPr>
          <p:cNvSpPr txBox="1"/>
          <p:nvPr/>
        </p:nvSpPr>
        <p:spPr>
          <a:xfrm>
            <a:off x="7576011" y="140133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mandar</a:t>
            </a: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2" grpId="0"/>
      <p:bldP spid="43" grpId="0"/>
      <p:bldP spid="44" grpId="0"/>
      <p:bldP spid="45" grpId="0"/>
      <p:bldP spid="46" grpId="0"/>
      <p:bldP spid="47" grpId="0"/>
      <p:bldP spid="73" grpId="0"/>
      <p:bldP spid="74" grpId="0"/>
      <p:bldP spid="75" grpId="0"/>
      <p:bldP spid="76" grpId="0"/>
      <p:bldP spid="77" grpId="0"/>
      <p:bldP spid="78" grpId="0"/>
      <p:bldP spid="79" grpId="0"/>
      <p:bldP spid="80" grpId="0"/>
      <p:bldP spid="8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38" name="Picture 37" descr="A picture containing text, toy, doll, vector graphics&#10;&#10;Description automatically generated">
            <a:extLst>
              <a:ext uri="{FF2B5EF4-FFF2-40B4-BE49-F238E27FC236}">
                <a16:creationId xmlns:a16="http://schemas.microsoft.com/office/drawing/2014/main" id="{4B7277E6-EC5D-49FE-B6BA-1C9EBA1E7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65396" y="2068890"/>
            <a:ext cx="1097512" cy="2084804"/>
          </a:xfrm>
          <a:prstGeom prst="rect">
            <a:avLst/>
          </a:prstGeom>
        </p:spPr>
      </p:pic>
      <p:pic>
        <p:nvPicPr>
          <p:cNvPr id="37" name="Picture 36" descr="A picture containing text, toy, doll, vector graphics&#10;&#10;Description automatically generated">
            <a:extLst>
              <a:ext uri="{FF2B5EF4-FFF2-40B4-BE49-F238E27FC236}">
                <a16:creationId xmlns:a16="http://schemas.microsoft.com/office/drawing/2014/main" id="{7A1C2F08-B202-4204-B95D-009B09DA4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19967" y="2023735"/>
            <a:ext cx="1097512" cy="2084804"/>
          </a:xfrm>
          <a:prstGeom prst="rect">
            <a:avLst/>
          </a:prstGeom>
        </p:spPr>
      </p:pic>
      <p:pic>
        <p:nvPicPr>
          <p:cNvPr id="34" name="Picture 33" descr="A picture containing text, toy, doll, vector graphics&#10;&#10;Description automatically generated">
            <a:extLst>
              <a:ext uri="{FF2B5EF4-FFF2-40B4-BE49-F238E27FC236}">
                <a16:creationId xmlns:a16="http://schemas.microsoft.com/office/drawing/2014/main" id="{82400EB0-17D9-445A-844F-090F769F3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9819" y="2056967"/>
            <a:ext cx="1097512" cy="2084804"/>
          </a:xfrm>
          <a:prstGeom prst="rect">
            <a:avLst/>
          </a:prstGeom>
        </p:spPr>
      </p:pic>
      <p:sp>
        <p:nvSpPr>
          <p:cNvPr id="100" name="Rectangle: Rounded Corners 99">
            <a:extLst>
              <a:ext uri="{FF2B5EF4-FFF2-40B4-BE49-F238E27FC236}">
                <a16:creationId xmlns:a16="http://schemas.microsoft.com/office/drawing/2014/main" id="{AA337944-6D25-4473-B07E-B9B3D545B6C7}"/>
              </a:ext>
            </a:extLst>
          </p:cNvPr>
          <p:cNvSpPr/>
          <p:nvPr/>
        </p:nvSpPr>
        <p:spPr>
          <a:xfrm>
            <a:off x="277251" y="4052860"/>
            <a:ext cx="2152718" cy="103366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rPr>
              <a:t>Making sentences negative</a:t>
            </a:r>
            <a:endParaRPr lang="en-GB" sz="3600" b="1"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4">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[negative ‘no’]</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308405" y="1385593"/>
            <a:ext cx="51669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Remember that in English…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476750" y="4085953"/>
            <a:ext cx="16358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lang="en-GB" sz="2800" b="1" dirty="0">
                <a:solidFill>
                  <a:srgbClr val="002060"/>
                </a:solidFill>
                <a:latin typeface="Century Gothic" panose="020B0502020202020204" pitchFamily="34" charset="0"/>
              </a:rPr>
              <a:t>do a trip.</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Google Shape;171;p8">
            <a:extLst>
              <a:ext uri="{FF2B5EF4-FFF2-40B4-BE49-F238E27FC236}">
                <a16:creationId xmlns:a16="http://schemas.microsoft.com/office/drawing/2014/main" id="{C61B9EAD-FFA6-4A9D-BCD2-6F698FF04E40}"/>
              </a:ext>
            </a:extLst>
          </p:cNvPr>
          <p:cNvSpPr txBox="1"/>
          <p:nvPr/>
        </p:nvSpPr>
        <p:spPr>
          <a:xfrm>
            <a:off x="387315" y="5084714"/>
            <a:ext cx="4870945"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don’t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2627189" y="4052860"/>
            <a:ext cx="2650638" cy="106421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9B1D3A4E-1B7F-4BC6-9B24-2015EA70E908}"/>
              </a:ext>
            </a:extLst>
          </p:cNvPr>
          <p:cNvSpPr txBox="1"/>
          <p:nvPr/>
        </p:nvSpPr>
        <p:spPr>
          <a:xfrm>
            <a:off x="2672119" y="4133164"/>
            <a:ext cx="26216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don’t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do a trip.</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90776B7F-03BF-49ED-BAD2-3EA38B694C99}"/>
              </a:ext>
            </a:extLst>
          </p:cNvPr>
          <p:cNvSpPr/>
          <p:nvPr/>
        </p:nvSpPr>
        <p:spPr>
          <a:xfrm>
            <a:off x="2940614" y="4234045"/>
            <a:ext cx="970826"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5"/>
          <a:stretch>
            <a:fillRect/>
          </a:stretch>
        </p:blipFill>
        <p:spPr>
          <a:xfrm>
            <a:off x="1556724" y="3371927"/>
            <a:ext cx="594672" cy="551001"/>
          </a:xfrm>
          <a:prstGeom prst="rect">
            <a:avLst/>
          </a:prstGeom>
        </p:spPr>
      </p:pic>
      <p:sp>
        <p:nvSpPr>
          <p:cNvPr id="33" name="Google Shape;171;p8">
            <a:extLst>
              <a:ext uri="{FF2B5EF4-FFF2-40B4-BE49-F238E27FC236}">
                <a16:creationId xmlns:a16="http://schemas.microsoft.com/office/drawing/2014/main" id="{83F13A52-3BE0-40A7-9DD6-FF671F100F37}"/>
              </a:ext>
            </a:extLst>
          </p:cNvPr>
          <p:cNvSpPr txBox="1"/>
          <p:nvPr/>
        </p:nvSpPr>
        <p:spPr>
          <a:xfrm>
            <a:off x="6239717" y="1416190"/>
            <a:ext cx="44176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in Spanish…</a:t>
            </a:r>
          </a:p>
        </p:txBody>
      </p:sp>
      <p:pic>
        <p:nvPicPr>
          <p:cNvPr id="39" name="Picture 38" descr="Shape, arrow&#10;&#10;Description automatically generated">
            <a:extLst>
              <a:ext uri="{FF2B5EF4-FFF2-40B4-BE49-F238E27FC236}">
                <a16:creationId xmlns:a16="http://schemas.microsoft.com/office/drawing/2014/main" id="{5B3D2F49-BBAC-40C3-8B14-2D26714BF778}"/>
              </a:ext>
            </a:extLst>
          </p:cNvPr>
          <p:cNvPicPr>
            <a:picLocks noChangeAspect="1"/>
          </p:cNvPicPr>
          <p:nvPr/>
        </p:nvPicPr>
        <p:blipFill>
          <a:blip r:embed="rId5"/>
          <a:stretch>
            <a:fillRect/>
          </a:stretch>
        </p:blipFill>
        <p:spPr>
          <a:xfrm>
            <a:off x="7590142" y="3429000"/>
            <a:ext cx="594672" cy="551001"/>
          </a:xfrm>
          <a:prstGeom prst="rect">
            <a:avLst/>
          </a:prstGeom>
        </p:spPr>
      </p:pic>
      <p:sp>
        <p:nvSpPr>
          <p:cNvPr id="40" name="Rectangle: Rounded Corners 39">
            <a:extLst>
              <a:ext uri="{FF2B5EF4-FFF2-40B4-BE49-F238E27FC236}">
                <a16:creationId xmlns:a16="http://schemas.microsoft.com/office/drawing/2014/main" id="{3E9834EE-6FD2-4048-971A-039FE3B87845}"/>
              </a:ext>
            </a:extLst>
          </p:cNvPr>
          <p:cNvSpPr/>
          <p:nvPr/>
        </p:nvSpPr>
        <p:spPr>
          <a:xfrm>
            <a:off x="6388725" y="4038715"/>
            <a:ext cx="1796089"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CBC52923-2214-4558-ACBD-5982764345AB}"/>
              </a:ext>
            </a:extLst>
          </p:cNvPr>
          <p:cNvSpPr txBox="1"/>
          <p:nvPr/>
        </p:nvSpPr>
        <p:spPr>
          <a:xfrm>
            <a:off x="6490173" y="4129236"/>
            <a:ext cx="1964123"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Hago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viaje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905E5C56-4E96-49E5-92D8-7B5BABEDA108}"/>
              </a:ext>
            </a:extLst>
          </p:cNvPr>
          <p:cNvSpPr/>
          <p:nvPr/>
        </p:nvSpPr>
        <p:spPr>
          <a:xfrm>
            <a:off x="8699443" y="4038715"/>
            <a:ext cx="3282740"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8888377" y="4147058"/>
            <a:ext cx="27350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FF0000"/>
                </a:solidFill>
                <a:latin typeface="Century Gothic" panose="020B0502020202020204" pitchFamily="34" charset="0"/>
              </a:rPr>
              <a:t>No </a:t>
            </a:r>
            <a:r>
              <a:rPr lang="en-GB" sz="2800" b="1" noProof="0" dirty="0">
                <a:solidFill>
                  <a:srgbClr val="002060"/>
                </a:solidFill>
                <a:latin typeface="Century Gothic" panose="020B0502020202020204" pitchFamily="34" charset="0"/>
              </a:rPr>
              <a:t>hago un </a:t>
            </a:r>
            <a:r>
              <a:rPr lang="en-GB" sz="2800" b="1" noProof="0" dirty="0" err="1">
                <a:solidFill>
                  <a:srgbClr val="002060"/>
                </a:solidFill>
                <a:latin typeface="Century Gothic" panose="020B0502020202020204" pitchFamily="34" charset="0"/>
              </a:rPr>
              <a:t>viaje</a:t>
            </a:r>
            <a:r>
              <a:rPr lang="en-GB" sz="2800" b="1" noProof="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Rounded Corners 42">
            <a:extLst>
              <a:ext uri="{FF2B5EF4-FFF2-40B4-BE49-F238E27FC236}">
                <a16:creationId xmlns:a16="http://schemas.microsoft.com/office/drawing/2014/main" id="{99280756-9E21-4FEE-9658-E9D7BFF4F48D}"/>
              </a:ext>
            </a:extLst>
          </p:cNvPr>
          <p:cNvSpPr/>
          <p:nvPr/>
        </p:nvSpPr>
        <p:spPr>
          <a:xfrm>
            <a:off x="8927444" y="4177899"/>
            <a:ext cx="566688"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E795E384-D541-4A37-A0F1-7BE814746D2C}"/>
              </a:ext>
            </a:extLst>
          </p:cNvPr>
          <p:cNvSpPr txBox="1"/>
          <p:nvPr/>
        </p:nvSpPr>
        <p:spPr>
          <a:xfrm>
            <a:off x="6455267" y="5168903"/>
            <a:ext cx="558013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no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and to make the sentence negative.</a:t>
            </a:r>
          </a:p>
        </p:txBody>
      </p:sp>
      <p:sp>
        <p:nvSpPr>
          <p:cNvPr id="35" name="TextBox 34">
            <a:extLst>
              <a:ext uri="{FF2B5EF4-FFF2-40B4-BE49-F238E27FC236}">
                <a16:creationId xmlns:a16="http://schemas.microsoft.com/office/drawing/2014/main" id="{DD7D4943-D420-4050-8C96-E5D4A603C4AC}"/>
              </a:ext>
            </a:extLst>
          </p:cNvPr>
          <p:cNvSpPr txBox="1"/>
          <p:nvPr/>
        </p:nvSpPr>
        <p:spPr>
          <a:xfrm>
            <a:off x="0" y="1448682"/>
            <a:ext cx="600631"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p>
        </p:txBody>
      </p:sp>
      <p:pic>
        <p:nvPicPr>
          <p:cNvPr id="30" name="Picture 12" descr="Road Trip, Camioneta, Pareja, Viaje">
            <a:extLst>
              <a:ext uri="{FF2B5EF4-FFF2-40B4-BE49-F238E27FC236}">
                <a16:creationId xmlns:a16="http://schemas.microsoft.com/office/drawing/2014/main" id="{199458E9-D744-4274-A948-8BAA058A3D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025"/>
          <a:stretch/>
        </p:blipFill>
        <p:spPr bwMode="auto">
          <a:xfrm>
            <a:off x="1342421" y="2354456"/>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4" name="Picture 12" descr="Road Trip, Camioneta, Pareja, Viaje">
            <a:extLst>
              <a:ext uri="{FF2B5EF4-FFF2-40B4-BE49-F238E27FC236}">
                <a16:creationId xmlns:a16="http://schemas.microsoft.com/office/drawing/2014/main" id="{03C0CE13-A3C6-4080-93DE-C7A3D5B9C4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025"/>
          <a:stretch/>
        </p:blipFill>
        <p:spPr bwMode="auto">
          <a:xfrm>
            <a:off x="3831453" y="2393027"/>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1981" y="2245567"/>
            <a:ext cx="803622" cy="546212"/>
          </a:xfrm>
          <a:prstGeom prst="rect">
            <a:avLst/>
          </a:prstGeom>
        </p:spPr>
      </p:pic>
      <p:pic>
        <p:nvPicPr>
          <p:cNvPr id="48" name="Picture 12" descr="Road Trip, Camioneta, Pareja, Viaje">
            <a:extLst>
              <a:ext uri="{FF2B5EF4-FFF2-40B4-BE49-F238E27FC236}">
                <a16:creationId xmlns:a16="http://schemas.microsoft.com/office/drawing/2014/main" id="{7D40EADC-BA7A-4718-AC27-D615ACE083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025"/>
          <a:stretch/>
        </p:blipFill>
        <p:spPr bwMode="auto">
          <a:xfrm>
            <a:off x="7693214" y="2302281"/>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12" descr="Road Trip, Camioneta, Pareja, Viaje">
            <a:extLst>
              <a:ext uri="{FF2B5EF4-FFF2-40B4-BE49-F238E27FC236}">
                <a16:creationId xmlns:a16="http://schemas.microsoft.com/office/drawing/2014/main" id="{8F40AE9E-A506-449A-8E46-A0751DAD30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025"/>
          <a:stretch/>
        </p:blipFill>
        <p:spPr bwMode="auto">
          <a:xfrm>
            <a:off x="10182246" y="2340852"/>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52" name="Picture 51" descr="Shape, arrow&#10;&#10;Description automatically generated">
            <a:extLst>
              <a:ext uri="{FF2B5EF4-FFF2-40B4-BE49-F238E27FC236}">
                <a16:creationId xmlns:a16="http://schemas.microsoft.com/office/drawing/2014/main" id="{F83EEA34-CEAF-4367-8B17-6B2C25C940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2774" y="2193392"/>
            <a:ext cx="803622" cy="546212"/>
          </a:xfrm>
          <a:prstGeom prst="rect">
            <a:avLst/>
          </a:prstGeom>
        </p:spPr>
      </p:pic>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3"/>
                                        </p:tgtEl>
                                      </p:cBhvr>
                                    </p:animEffect>
                                    <p:set>
                                      <p:cBhvr>
                                        <p:cTn id="77" dur="1" fill="hold">
                                          <p:stCondLst>
                                            <p:cond delay="499"/>
                                          </p:stCondLst>
                                        </p:cTn>
                                        <p:tgtEl>
                                          <p:spTgt spid="4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62" grpId="0"/>
      <p:bldP spid="68" grpId="0"/>
      <p:bldP spid="47" grpId="0" animBg="1"/>
      <p:bldP spid="27" grpId="0"/>
      <p:bldP spid="5" grpId="0" animBg="1"/>
      <p:bldP spid="5" grpId="1" animBg="1"/>
      <p:bldP spid="33" grpId="0"/>
      <p:bldP spid="40" grpId="0" animBg="1"/>
      <p:bldP spid="41" grpId="0"/>
      <p:bldP spid="42" grpId="0" animBg="1"/>
      <p:bldP spid="55" grpId="0"/>
      <p:bldP spid="43" grpId="0" animBg="1"/>
      <p:bldP spid="43" grpId="1" animBg="1"/>
      <p:bldP spid="59"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5328993" cy="5261633"/>
          </a:xfrm>
          <a:prstGeom prst="rect">
            <a:avLst/>
          </a:prstGeom>
          <a:solidFill>
            <a:srgbClr val="F6FAF4"/>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625849"/>
            <a:ext cx="39132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actividad</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divertida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419698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ejercicio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la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39581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visita del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museo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46313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carrera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parque.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65938" y="4746707"/>
            <a:ext cx="39549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ruido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428354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la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44646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cosas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típicas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0" name="Rectangle 79">
            <a:extLst>
              <a:ext uri="{FF2B5EF4-FFF2-40B4-BE49-F238E27FC236}">
                <a16:creationId xmlns:a16="http://schemas.microsoft.com/office/drawing/2014/main" id="{5782BFF8-B2A5-4668-86A9-A83B75312521}"/>
              </a:ext>
            </a:extLst>
          </p:cNvPr>
          <p:cNvSpPr/>
          <p:nvPr/>
        </p:nvSpPr>
        <p:spPr>
          <a:xfrm>
            <a:off x="589495" y="6074913"/>
            <a:ext cx="36311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carrera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río.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4BCD17E5-4578-41FB-87A8-03B99243BC2E}"/>
              </a:ext>
            </a:extLst>
          </p:cNvPr>
          <p:cNvSpPr txBox="1"/>
          <p:nvPr/>
        </p:nvSpPr>
        <p:spPr>
          <a:xfrm>
            <a:off x="3156264" y="154865"/>
            <a:ext cx="8724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Quique and Sofía do during their visit?</a:t>
            </a:r>
          </a:p>
        </p:txBody>
      </p:sp>
      <p:sp>
        <p:nvSpPr>
          <p:cNvPr id="49" name="TextBox 48">
            <a:extLst>
              <a:ext uri="{FF2B5EF4-FFF2-40B4-BE49-F238E27FC236}">
                <a16:creationId xmlns:a16="http://schemas.microsoft.com/office/drawing/2014/main" id="{E53D1A46-FCA0-4617-A697-2704111F76B0}"/>
              </a:ext>
            </a:extLst>
          </p:cNvPr>
          <p:cNvSpPr txBox="1"/>
          <p:nvPr/>
        </p:nvSpPr>
        <p:spPr>
          <a:xfrm>
            <a:off x="5593703" y="1324915"/>
            <a:ext cx="5903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if the activity isn’t mentioned.</a:t>
            </a:r>
          </a:p>
        </p:txBody>
      </p:sp>
      <p:graphicFrame>
        <p:nvGraphicFramePr>
          <p:cNvPr id="4" name="Table 3">
            <a:extLst>
              <a:ext uri="{FF2B5EF4-FFF2-40B4-BE49-F238E27FC236}">
                <a16:creationId xmlns:a16="http://schemas.microsoft.com/office/drawing/2014/main" id="{567C7F3D-143B-4F42-B54B-4EE7F04CA33D}"/>
              </a:ext>
            </a:extLst>
          </p:cNvPr>
          <p:cNvGraphicFramePr>
            <a:graphicFrameLocks noGrp="1"/>
          </p:cNvGraphicFramePr>
          <p:nvPr/>
        </p:nvGraphicFramePr>
        <p:xfrm>
          <a:off x="5743041" y="2675353"/>
          <a:ext cx="5411281" cy="3738125"/>
        </p:xfrm>
        <a:graphic>
          <a:graphicData uri="http://schemas.openxmlformats.org/drawingml/2006/table">
            <a:tbl>
              <a:tblPr firstRow="1" bandRow="1">
                <a:noFill/>
              </a:tblPr>
              <a:tblGrid>
                <a:gridCol w="3393195">
                  <a:extLst>
                    <a:ext uri="{9D8B030D-6E8A-4147-A177-3AD203B41FA5}">
                      <a16:colId xmlns:a16="http://schemas.microsoft.com/office/drawing/2014/main" val="1797171294"/>
                    </a:ext>
                  </a:extLst>
                </a:gridCol>
                <a:gridCol w="958468">
                  <a:extLst>
                    <a:ext uri="{9D8B030D-6E8A-4147-A177-3AD203B41FA5}">
                      <a16:colId xmlns:a16="http://schemas.microsoft.com/office/drawing/2014/main" val="601049265"/>
                    </a:ext>
                  </a:extLst>
                </a:gridCol>
                <a:gridCol w="1059618">
                  <a:extLst>
                    <a:ext uri="{9D8B030D-6E8A-4147-A177-3AD203B41FA5}">
                      <a16:colId xmlns:a16="http://schemas.microsoft.com/office/drawing/2014/main" val="722125716"/>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a visit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2509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exercise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828301"/>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card </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64637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noise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966732"/>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an activity</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7579796"/>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race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285348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things</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9957835"/>
                  </a:ext>
                </a:extLst>
              </a:tr>
            </a:tbl>
          </a:graphicData>
        </a:graphic>
      </p:graphicFrame>
      <p:sp>
        <p:nvSpPr>
          <p:cNvPr id="5" name="TextBox 4">
            <a:extLst>
              <a:ext uri="{FF2B5EF4-FFF2-40B4-BE49-F238E27FC236}">
                <a16:creationId xmlns:a16="http://schemas.microsoft.com/office/drawing/2014/main" id="{12AE0F3B-9735-4854-9183-C8CA71323862}"/>
              </a:ext>
            </a:extLst>
          </p:cNvPr>
          <p:cNvSpPr txBox="1"/>
          <p:nvPr/>
        </p:nvSpPr>
        <p:spPr>
          <a:xfrm>
            <a:off x="10213815" y="2648496"/>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56" name="Picture 55">
            <a:extLst>
              <a:ext uri="{FF2B5EF4-FFF2-40B4-BE49-F238E27FC236}">
                <a16:creationId xmlns:a16="http://schemas.microsoft.com/office/drawing/2014/main" id="{23C448DD-452D-4189-9D7D-C3CDDBB02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0216" y="3227823"/>
            <a:ext cx="384106" cy="400110"/>
          </a:xfrm>
          <a:prstGeom prst="rect">
            <a:avLst/>
          </a:prstGeom>
        </p:spPr>
      </p:pic>
      <p:sp>
        <p:nvSpPr>
          <p:cNvPr id="6" name="Rectangle: Rounded Corners 5">
            <a:extLst>
              <a:ext uri="{FF2B5EF4-FFF2-40B4-BE49-F238E27FC236}">
                <a16:creationId xmlns:a16="http://schemas.microsoft.com/office/drawing/2014/main" id="{F67B43B3-7079-4421-86D6-9075D1DF52E3}"/>
              </a:ext>
            </a:extLst>
          </p:cNvPr>
          <p:cNvSpPr/>
          <p:nvPr/>
        </p:nvSpPr>
        <p:spPr>
          <a:xfrm>
            <a:off x="638525" y="2228674"/>
            <a:ext cx="1909803" cy="38227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B6578218-92E4-47D1-A634-C69A38F41E5D}"/>
              </a:ext>
            </a:extLst>
          </p:cNvPr>
          <p:cNvSpPr/>
          <p:nvPr/>
        </p:nvSpPr>
        <p:spPr>
          <a:xfrm>
            <a:off x="648849" y="2880377"/>
            <a:ext cx="1801482" cy="36977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5E511DF3-C833-4F39-8975-0E799160F5B9}"/>
              </a:ext>
            </a:extLst>
          </p:cNvPr>
          <p:cNvSpPr/>
          <p:nvPr/>
        </p:nvSpPr>
        <p:spPr>
          <a:xfrm>
            <a:off x="630384" y="5471241"/>
            <a:ext cx="1819947" cy="322661"/>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Shape, arrow&#10;&#10;Description automatically generated">
            <a:extLst>
              <a:ext uri="{FF2B5EF4-FFF2-40B4-BE49-F238E27FC236}">
                <a16:creationId xmlns:a16="http://schemas.microsoft.com/office/drawing/2014/main" id="{B5B04FC2-ACFE-4E22-AE83-7907BAF2B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1409" y="2777838"/>
            <a:ext cx="463849" cy="315272"/>
          </a:xfrm>
          <a:prstGeom prst="rect">
            <a:avLst/>
          </a:prstGeom>
        </p:spPr>
      </p:pic>
      <p:sp>
        <p:nvSpPr>
          <p:cNvPr id="63" name="Rectangle: Rounded Corners 62">
            <a:extLst>
              <a:ext uri="{FF2B5EF4-FFF2-40B4-BE49-F238E27FC236}">
                <a16:creationId xmlns:a16="http://schemas.microsoft.com/office/drawing/2014/main" id="{17A8FC39-E9B8-4643-A5FA-5C95FC474C3E}"/>
              </a:ext>
            </a:extLst>
          </p:cNvPr>
          <p:cNvSpPr/>
          <p:nvPr/>
        </p:nvSpPr>
        <p:spPr>
          <a:xfrm>
            <a:off x="645754" y="6086765"/>
            <a:ext cx="2262306" cy="40011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E34C813-D526-4BD0-BDE2-B12D79CAAD2F}"/>
              </a:ext>
            </a:extLst>
          </p:cNvPr>
          <p:cNvSpPr txBox="1"/>
          <p:nvPr/>
        </p:nvSpPr>
        <p:spPr>
          <a:xfrm>
            <a:off x="9183584" y="3660612"/>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79" name="Rectangle: Rounded Corners 78">
            <a:extLst>
              <a:ext uri="{FF2B5EF4-FFF2-40B4-BE49-F238E27FC236}">
                <a16:creationId xmlns:a16="http://schemas.microsoft.com/office/drawing/2014/main" id="{B82180EB-3ED5-476F-A53A-AAAFDCB4E740}"/>
              </a:ext>
            </a:extLst>
          </p:cNvPr>
          <p:cNvSpPr/>
          <p:nvPr/>
        </p:nvSpPr>
        <p:spPr>
          <a:xfrm>
            <a:off x="554847" y="1662932"/>
            <a:ext cx="2601417" cy="33378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46873A5D-3907-4119-A0EF-20A9BC13D86B}"/>
              </a:ext>
            </a:extLst>
          </p:cNvPr>
          <p:cNvSpPr/>
          <p:nvPr/>
        </p:nvSpPr>
        <p:spPr>
          <a:xfrm>
            <a:off x="600327" y="3546920"/>
            <a:ext cx="2218892" cy="3568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591448A4-71E2-4E73-95CB-3110D2BEA78C}"/>
              </a:ext>
            </a:extLst>
          </p:cNvPr>
          <p:cNvSpPr/>
          <p:nvPr/>
        </p:nvSpPr>
        <p:spPr>
          <a:xfrm>
            <a:off x="619378" y="4165809"/>
            <a:ext cx="1785982" cy="34251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7CD09AAF-5C35-4C43-AEB0-63472B0D437A}"/>
              </a:ext>
            </a:extLst>
          </p:cNvPr>
          <p:cNvSpPr/>
          <p:nvPr/>
        </p:nvSpPr>
        <p:spPr>
          <a:xfrm>
            <a:off x="578345" y="4781525"/>
            <a:ext cx="2329715" cy="33541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Google Shape;282;p13" descr="Reading, Book, Symbol, Icon, Reader, Man">
            <a:extLst>
              <a:ext uri="{FF2B5EF4-FFF2-40B4-BE49-F238E27FC236}">
                <a16:creationId xmlns:a16="http://schemas.microsoft.com/office/drawing/2014/main" id="{85717D2C-3253-447D-B80C-692DA93563CF}"/>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48" name="Title 1">
            <a:extLst>
              <a:ext uri="{FF2B5EF4-FFF2-40B4-BE49-F238E27FC236}">
                <a16:creationId xmlns:a16="http://schemas.microsoft.com/office/drawing/2014/main" id="{53C5C9F2-2B96-4B72-A46C-FC7B23AA6E17}"/>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2" name="Speech Bubble: Rectangle with Corners Rounded 51">
            <a:extLst>
              <a:ext uri="{FF2B5EF4-FFF2-40B4-BE49-F238E27FC236}">
                <a16:creationId xmlns:a16="http://schemas.microsoft.com/office/drawing/2014/main" id="{A0306A0D-09A3-4485-8A0C-6A730A305E4B}"/>
              </a:ext>
            </a:extLst>
          </p:cNvPr>
          <p:cNvSpPr/>
          <p:nvPr/>
        </p:nvSpPr>
        <p:spPr>
          <a:xfrm>
            <a:off x="1188022" y="727943"/>
            <a:ext cx="9726172" cy="518040"/>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 </a:t>
            </a:r>
            <a:r>
              <a:rPr kumimoji="0" lang="en-GB" sz="23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lista</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Quique. ¿</a:t>
            </a:r>
            <a:r>
              <a:rPr kumimoji="0" lang="en-GB" sz="23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¿La </a:t>
            </a:r>
            <a:r>
              <a:rPr kumimoji="0" lang="en-GB" sz="23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3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o </a:t>
            </a:r>
            <a:r>
              <a:rPr kumimoji="0" lang="en-GB" sz="23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994" y="590252"/>
            <a:ext cx="914400" cy="914400"/>
          </a:xfrm>
          <a:prstGeom prst="rect">
            <a:avLst/>
          </a:prstGeom>
        </p:spPr>
      </p:pic>
      <p:pic>
        <p:nvPicPr>
          <p:cNvPr id="60" name="Picture 59" descr="A picture containing text, toy, doll, vector graphics&#10;&#10;Description automatically generated">
            <a:extLst>
              <a:ext uri="{FF2B5EF4-FFF2-40B4-BE49-F238E27FC236}">
                <a16:creationId xmlns:a16="http://schemas.microsoft.com/office/drawing/2014/main" id="{3DC17632-9156-46FB-BBE8-19C84D0416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676449" y="1873785"/>
            <a:ext cx="408661" cy="776281"/>
          </a:xfrm>
          <a:prstGeom prst="rect">
            <a:avLst/>
          </a:prstGeom>
        </p:spPr>
      </p:pic>
      <p:pic>
        <p:nvPicPr>
          <p:cNvPr id="61" name="Picture 60" descr="A picture containing text, toy, doll&#10;&#10;Description automatically generated">
            <a:extLst>
              <a:ext uri="{FF2B5EF4-FFF2-40B4-BE49-F238E27FC236}">
                <a16:creationId xmlns:a16="http://schemas.microsoft.com/office/drawing/2014/main" id="{BA645EF3-6927-4B5C-A506-8F48147AE507}"/>
              </a:ext>
            </a:extLst>
          </p:cNvPr>
          <p:cNvPicPr>
            <a:picLocks noChangeAspect="1"/>
          </p:cNvPicPr>
          <p:nvPr/>
        </p:nvPicPr>
        <p:blipFill>
          <a:blip r:embed="rId10"/>
          <a:stretch>
            <a:fillRect/>
          </a:stretch>
        </p:blipFill>
        <p:spPr>
          <a:xfrm>
            <a:off x="9462981" y="1965700"/>
            <a:ext cx="427707" cy="695024"/>
          </a:xfrm>
          <a:prstGeom prst="rect">
            <a:avLst/>
          </a:prstGeom>
        </p:spPr>
      </p:pic>
      <p:sp>
        <p:nvSpPr>
          <p:cNvPr id="65" name="TextBox 64">
            <a:extLst>
              <a:ext uri="{FF2B5EF4-FFF2-40B4-BE49-F238E27FC236}">
                <a16:creationId xmlns:a16="http://schemas.microsoft.com/office/drawing/2014/main" id="{16152AAC-DDC8-42F3-BD50-861BA19EB0F8}"/>
              </a:ext>
            </a:extLst>
          </p:cNvPr>
          <p:cNvSpPr txBox="1"/>
          <p:nvPr/>
        </p:nvSpPr>
        <p:spPr>
          <a:xfrm>
            <a:off x="9203407" y="3116996"/>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90" name="Picture 89" descr="Shape, arrow&#10;&#10;Description automatically generated">
            <a:extLst>
              <a:ext uri="{FF2B5EF4-FFF2-40B4-BE49-F238E27FC236}">
                <a16:creationId xmlns:a16="http://schemas.microsoft.com/office/drawing/2014/main" id="{618D47B0-16F4-4E90-AC89-A5D9DEF88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44" y="4364228"/>
            <a:ext cx="463849" cy="315272"/>
          </a:xfrm>
          <a:prstGeom prst="rect">
            <a:avLst/>
          </a:prstGeom>
        </p:spPr>
      </p:pic>
      <p:sp>
        <p:nvSpPr>
          <p:cNvPr id="92" name="TextBox 91">
            <a:extLst>
              <a:ext uri="{FF2B5EF4-FFF2-40B4-BE49-F238E27FC236}">
                <a16:creationId xmlns:a16="http://schemas.microsoft.com/office/drawing/2014/main" id="{1EE287D8-2CE9-47AF-81C8-4560CAAEF214}"/>
              </a:ext>
            </a:extLst>
          </p:cNvPr>
          <p:cNvSpPr txBox="1"/>
          <p:nvPr/>
        </p:nvSpPr>
        <p:spPr>
          <a:xfrm>
            <a:off x="9183584" y="4254309"/>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93" name="Picture 92" descr="Shape, arrow&#10;&#10;Description automatically generated">
            <a:extLst>
              <a:ext uri="{FF2B5EF4-FFF2-40B4-BE49-F238E27FC236}">
                <a16:creationId xmlns:a16="http://schemas.microsoft.com/office/drawing/2014/main" id="{527EF425-1AA7-4AED-9145-AB2FF3E59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828" y="5471860"/>
            <a:ext cx="463849" cy="315272"/>
          </a:xfrm>
          <a:prstGeom prst="rect">
            <a:avLst/>
          </a:prstGeom>
        </p:spPr>
      </p:pic>
      <p:pic>
        <p:nvPicPr>
          <p:cNvPr id="94" name="Picture 93">
            <a:extLst>
              <a:ext uri="{FF2B5EF4-FFF2-40B4-BE49-F238E27FC236}">
                <a16:creationId xmlns:a16="http://schemas.microsoft.com/office/drawing/2014/main" id="{580BFFF7-F90A-4ABC-B9EA-01D601CC7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1934" y="5393792"/>
            <a:ext cx="384106" cy="400110"/>
          </a:xfrm>
          <a:prstGeom prst="rect">
            <a:avLst/>
          </a:prstGeom>
        </p:spPr>
      </p:pic>
      <p:sp>
        <p:nvSpPr>
          <p:cNvPr id="7" name="TextBox 6">
            <a:extLst>
              <a:ext uri="{FF2B5EF4-FFF2-40B4-BE49-F238E27FC236}">
                <a16:creationId xmlns:a16="http://schemas.microsoft.com/office/drawing/2014/main" id="{A481EA0B-CD4D-41ED-AC09-E6662261095F}"/>
              </a:ext>
            </a:extLst>
          </p:cNvPr>
          <p:cNvSpPr txBox="1"/>
          <p:nvPr/>
        </p:nvSpPr>
        <p:spPr>
          <a:xfrm>
            <a:off x="9063996" y="2218054"/>
            <a:ext cx="818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50" name="TextBox 49">
            <a:extLst>
              <a:ext uri="{FF2B5EF4-FFF2-40B4-BE49-F238E27FC236}">
                <a16:creationId xmlns:a16="http://schemas.microsoft.com/office/drawing/2014/main" id="{49947B7C-A6A6-4669-BC71-AFDCFA39845D}"/>
              </a:ext>
            </a:extLst>
          </p:cNvPr>
          <p:cNvSpPr txBox="1"/>
          <p:nvPr/>
        </p:nvSpPr>
        <p:spPr>
          <a:xfrm>
            <a:off x="10017342" y="2307051"/>
            <a:ext cx="8187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51" name="Picture 50">
            <a:extLst>
              <a:ext uri="{FF2B5EF4-FFF2-40B4-BE49-F238E27FC236}">
                <a16:creationId xmlns:a16="http://schemas.microsoft.com/office/drawing/2014/main" id="{88791DF5-D183-48BF-BE8B-D4FC57A0DF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1934" y="4877796"/>
            <a:ext cx="384106" cy="400110"/>
          </a:xfrm>
          <a:prstGeom prst="rect">
            <a:avLst/>
          </a:prstGeom>
        </p:spPr>
      </p:pic>
      <p:sp>
        <p:nvSpPr>
          <p:cNvPr id="9" name="TextBox 8">
            <a:extLst>
              <a:ext uri="{FF2B5EF4-FFF2-40B4-BE49-F238E27FC236}">
                <a16:creationId xmlns:a16="http://schemas.microsoft.com/office/drawing/2014/main" id="{BF7F62E1-ADF2-44A3-A0CB-4625C88EAE9F}"/>
              </a:ext>
            </a:extLst>
          </p:cNvPr>
          <p:cNvSpPr txBox="1"/>
          <p:nvPr/>
        </p:nvSpPr>
        <p:spPr>
          <a:xfrm>
            <a:off x="5822032" y="2695711"/>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3" name="TextBox 52">
            <a:extLst>
              <a:ext uri="{FF2B5EF4-FFF2-40B4-BE49-F238E27FC236}">
                <a16:creationId xmlns:a16="http://schemas.microsoft.com/office/drawing/2014/main" id="{B2DC51D1-CEBB-40BF-9094-67AC9D68BA7C}"/>
              </a:ext>
            </a:extLst>
          </p:cNvPr>
          <p:cNvSpPr txBox="1"/>
          <p:nvPr/>
        </p:nvSpPr>
        <p:spPr>
          <a:xfrm>
            <a:off x="5815736" y="3230487"/>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5" name="TextBox 54">
            <a:extLst>
              <a:ext uri="{FF2B5EF4-FFF2-40B4-BE49-F238E27FC236}">
                <a16:creationId xmlns:a16="http://schemas.microsoft.com/office/drawing/2014/main" id="{81E07D98-6783-424C-8533-897C15601B97}"/>
              </a:ext>
            </a:extLst>
          </p:cNvPr>
          <p:cNvSpPr txBox="1"/>
          <p:nvPr/>
        </p:nvSpPr>
        <p:spPr>
          <a:xfrm>
            <a:off x="5818677" y="3762180"/>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2" name="TextBox 61">
            <a:extLst>
              <a:ext uri="{FF2B5EF4-FFF2-40B4-BE49-F238E27FC236}">
                <a16:creationId xmlns:a16="http://schemas.microsoft.com/office/drawing/2014/main" id="{F153CB2C-AC84-48C7-8E58-A12EDF3ADDCD}"/>
              </a:ext>
            </a:extLst>
          </p:cNvPr>
          <p:cNvSpPr txBox="1"/>
          <p:nvPr/>
        </p:nvSpPr>
        <p:spPr>
          <a:xfrm>
            <a:off x="5804285" y="4296139"/>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4" name="TextBox 63">
            <a:extLst>
              <a:ext uri="{FF2B5EF4-FFF2-40B4-BE49-F238E27FC236}">
                <a16:creationId xmlns:a16="http://schemas.microsoft.com/office/drawing/2014/main" id="{C8A5C6A5-3530-4095-9030-077FA278A302}"/>
              </a:ext>
            </a:extLst>
          </p:cNvPr>
          <p:cNvSpPr txBox="1"/>
          <p:nvPr/>
        </p:nvSpPr>
        <p:spPr>
          <a:xfrm>
            <a:off x="5804284" y="4853539"/>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9" name="TextBox 68">
            <a:extLst>
              <a:ext uri="{FF2B5EF4-FFF2-40B4-BE49-F238E27FC236}">
                <a16:creationId xmlns:a16="http://schemas.microsoft.com/office/drawing/2014/main" id="{991D8C50-D43A-45D8-A3F1-72405D3960F9}"/>
              </a:ext>
            </a:extLst>
          </p:cNvPr>
          <p:cNvSpPr txBox="1"/>
          <p:nvPr/>
        </p:nvSpPr>
        <p:spPr>
          <a:xfrm>
            <a:off x="5804283" y="5408673"/>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70" name="TextBox 69">
            <a:extLst>
              <a:ext uri="{FF2B5EF4-FFF2-40B4-BE49-F238E27FC236}">
                <a16:creationId xmlns:a16="http://schemas.microsoft.com/office/drawing/2014/main" id="{DCE145AF-EF2C-4F05-A455-E9B2296BE3AC}"/>
              </a:ext>
            </a:extLst>
          </p:cNvPr>
          <p:cNvSpPr txBox="1"/>
          <p:nvPr/>
        </p:nvSpPr>
        <p:spPr>
          <a:xfrm>
            <a:off x="37895" y="1650969"/>
            <a:ext cx="463849" cy="400110"/>
          </a:xfrm>
          <a:prstGeom prst="rect">
            <a:avLst/>
          </a:prstGeom>
          <a:solidFill>
            <a:srgbClr val="C4E59F"/>
          </a:solidFill>
          <a:ln>
            <a:solidFill>
              <a:srgbClr val="00206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69EB94D2-08D9-44B9-9741-A26D2EAA7459}"/>
              </a:ext>
            </a:extLst>
          </p:cNvPr>
          <p:cNvSpPr txBox="1"/>
          <p:nvPr/>
        </p:nvSpPr>
        <p:spPr>
          <a:xfrm>
            <a:off x="53350" y="2295601"/>
            <a:ext cx="463849" cy="400110"/>
          </a:xfrm>
          <a:prstGeom prst="rect">
            <a:avLst/>
          </a:prstGeom>
          <a:solidFill>
            <a:srgbClr val="C4E59F"/>
          </a:solidFill>
          <a:ln>
            <a:solidFill>
              <a:srgbClr val="00206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894EE84B-2256-47B7-80A2-8D6694978492}"/>
              </a:ext>
            </a:extLst>
          </p:cNvPr>
          <p:cNvSpPr txBox="1"/>
          <p:nvPr/>
        </p:nvSpPr>
        <p:spPr>
          <a:xfrm>
            <a:off x="55345" y="2937628"/>
            <a:ext cx="463849" cy="400110"/>
          </a:xfrm>
          <a:prstGeom prst="rect">
            <a:avLst/>
          </a:prstGeom>
          <a:solidFill>
            <a:srgbClr val="C4E59F"/>
          </a:solidFill>
          <a:ln>
            <a:solidFill>
              <a:srgbClr val="00206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AD0BF600-D961-4609-BDE3-A4C2CE78DC81}"/>
              </a:ext>
            </a:extLst>
          </p:cNvPr>
          <p:cNvSpPr txBox="1"/>
          <p:nvPr/>
        </p:nvSpPr>
        <p:spPr>
          <a:xfrm>
            <a:off x="41064" y="3560695"/>
            <a:ext cx="463849" cy="400110"/>
          </a:xfrm>
          <a:prstGeom prst="rect">
            <a:avLst/>
          </a:prstGeom>
          <a:solidFill>
            <a:srgbClr val="C4E59F"/>
          </a:solidFill>
          <a:ln>
            <a:solidFill>
              <a:srgbClr val="00206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0917FAF3-D625-4F3C-A383-469E65FC6EFE}"/>
              </a:ext>
            </a:extLst>
          </p:cNvPr>
          <p:cNvSpPr txBox="1"/>
          <p:nvPr/>
        </p:nvSpPr>
        <p:spPr>
          <a:xfrm>
            <a:off x="26192" y="4223708"/>
            <a:ext cx="463849" cy="400110"/>
          </a:xfrm>
          <a:prstGeom prst="rect">
            <a:avLst/>
          </a:prstGeom>
          <a:solidFill>
            <a:srgbClr val="C4E59F"/>
          </a:solidFill>
          <a:ln>
            <a:solidFill>
              <a:srgbClr val="00206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A068851F-91A5-416D-B398-4BA3FEDEAF19}"/>
              </a:ext>
            </a:extLst>
          </p:cNvPr>
          <p:cNvSpPr txBox="1"/>
          <p:nvPr/>
        </p:nvSpPr>
        <p:spPr>
          <a:xfrm>
            <a:off x="38539" y="4846028"/>
            <a:ext cx="463849" cy="400110"/>
          </a:xfrm>
          <a:prstGeom prst="rect">
            <a:avLst/>
          </a:prstGeom>
          <a:solidFill>
            <a:srgbClr val="C4E59F"/>
          </a:solidFill>
          <a:ln>
            <a:solidFill>
              <a:srgbClr val="00206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17C064C7-E672-4035-A92F-B3A841DF33EC}"/>
              </a:ext>
            </a:extLst>
          </p:cNvPr>
          <p:cNvSpPr txBox="1"/>
          <p:nvPr/>
        </p:nvSpPr>
        <p:spPr>
          <a:xfrm>
            <a:off x="38539" y="5509041"/>
            <a:ext cx="463849" cy="400110"/>
          </a:xfrm>
          <a:prstGeom prst="rect">
            <a:avLst/>
          </a:prstGeom>
          <a:solidFill>
            <a:srgbClr val="C4E59F"/>
          </a:solidFill>
          <a:ln>
            <a:solidFill>
              <a:srgbClr val="00206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hlinkClick r:id="" action="ppaction://noaction">
              <a:snd r:embed="rId11" name="5_9.wav"/>
            </a:hlinkClick>
            <a:extLst>
              <a:ext uri="{FF2B5EF4-FFF2-40B4-BE49-F238E27FC236}">
                <a16:creationId xmlns:a16="http://schemas.microsoft.com/office/drawing/2014/main" id="{DFA732A1-6914-4108-81DC-44F35CE82653}"/>
              </a:ext>
            </a:extLst>
          </p:cNvPr>
          <p:cNvSpPr txBox="1"/>
          <p:nvPr/>
        </p:nvSpPr>
        <p:spPr>
          <a:xfrm>
            <a:off x="56532" y="6172054"/>
            <a:ext cx="463849" cy="400110"/>
          </a:xfrm>
          <a:prstGeom prst="rect">
            <a:avLst/>
          </a:prstGeom>
          <a:solidFill>
            <a:srgbClr val="C4E59F"/>
          </a:solidFill>
          <a:ln>
            <a:solidFill>
              <a:srgbClr val="00206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Graphic 10" descr="Voice with solid fill">
            <a:hlinkClick r:id="" action="ppaction://noaction">
              <a:snd r:embed="rId12" name="5_2.wav"/>
            </a:hlinkClick>
            <a:extLst>
              <a:ext uri="{FF2B5EF4-FFF2-40B4-BE49-F238E27FC236}">
                <a16:creationId xmlns:a16="http://schemas.microsoft.com/office/drawing/2014/main" id="{50AD0ADD-D0C4-4350-B44A-28EA8D847C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110" y="1640942"/>
            <a:ext cx="467725" cy="467725"/>
          </a:xfrm>
          <a:prstGeom prst="rect">
            <a:avLst/>
          </a:prstGeom>
          <a:effectLst/>
        </p:spPr>
      </p:pic>
      <p:pic>
        <p:nvPicPr>
          <p:cNvPr id="98" name="Graphic 97" descr="Voice with solid fill">
            <a:hlinkClick r:id="" action="ppaction://noaction">
              <a:snd r:embed="rId15" name="5_3.wav"/>
            </a:hlinkClick>
            <a:extLst>
              <a:ext uri="{FF2B5EF4-FFF2-40B4-BE49-F238E27FC236}">
                <a16:creationId xmlns:a16="http://schemas.microsoft.com/office/drawing/2014/main" id="{C43DA858-6F0C-4D5C-8C03-CE426139F8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350" y="2289285"/>
            <a:ext cx="467725" cy="467725"/>
          </a:xfrm>
          <a:prstGeom prst="rect">
            <a:avLst/>
          </a:prstGeom>
          <a:effectLst/>
        </p:spPr>
      </p:pic>
      <p:pic>
        <p:nvPicPr>
          <p:cNvPr id="99" name="Graphic 98" descr="Voice with solid fill">
            <a:hlinkClick r:id="" action="ppaction://noaction">
              <a:snd r:embed="rId16" name="5_4.wav"/>
            </a:hlinkClick>
            <a:extLst>
              <a:ext uri="{FF2B5EF4-FFF2-40B4-BE49-F238E27FC236}">
                <a16:creationId xmlns:a16="http://schemas.microsoft.com/office/drawing/2014/main" id="{5B5ABA1B-2264-4553-A677-D6E7D4ED36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759" y="2928026"/>
            <a:ext cx="467725" cy="467725"/>
          </a:xfrm>
          <a:prstGeom prst="rect">
            <a:avLst/>
          </a:prstGeom>
          <a:effectLst/>
        </p:spPr>
      </p:pic>
      <p:pic>
        <p:nvPicPr>
          <p:cNvPr id="100" name="Graphic 99" descr="Voice with solid fill">
            <a:hlinkClick r:id="" action="ppaction://noaction">
              <a:snd r:embed="rId17" name="5_5.wav"/>
            </a:hlinkClick>
            <a:extLst>
              <a:ext uri="{FF2B5EF4-FFF2-40B4-BE49-F238E27FC236}">
                <a16:creationId xmlns:a16="http://schemas.microsoft.com/office/drawing/2014/main" id="{34D8B9BC-C0DE-4BA1-B862-991FF4C4A8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700" y="3533773"/>
            <a:ext cx="467725" cy="467725"/>
          </a:xfrm>
          <a:prstGeom prst="rect">
            <a:avLst/>
          </a:prstGeom>
          <a:effectLst/>
        </p:spPr>
      </p:pic>
      <p:pic>
        <p:nvPicPr>
          <p:cNvPr id="101" name="Graphic 100" descr="Voice with solid fill">
            <a:hlinkClick r:id="" action="ppaction://noaction">
              <a:snd r:embed="rId18" name="5_6.wav"/>
            </a:hlinkClick>
            <a:extLst>
              <a:ext uri="{FF2B5EF4-FFF2-40B4-BE49-F238E27FC236}">
                <a16:creationId xmlns:a16="http://schemas.microsoft.com/office/drawing/2014/main" id="{FA1C7CA3-345B-4197-9A1C-32E38B8396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019" y="4205327"/>
            <a:ext cx="467725" cy="467725"/>
          </a:xfrm>
          <a:prstGeom prst="rect">
            <a:avLst/>
          </a:prstGeom>
          <a:effectLst/>
        </p:spPr>
      </p:pic>
      <p:pic>
        <p:nvPicPr>
          <p:cNvPr id="102" name="Graphic 101" descr="Voice with solid fill">
            <a:hlinkClick r:id="" action="ppaction://noaction">
              <a:snd r:embed="rId19" name="5_7.wav"/>
            </a:hlinkClick>
            <a:extLst>
              <a:ext uri="{FF2B5EF4-FFF2-40B4-BE49-F238E27FC236}">
                <a16:creationId xmlns:a16="http://schemas.microsoft.com/office/drawing/2014/main" id="{755A417D-0CEB-41EE-8C5B-68B6B15D377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895" y="4832567"/>
            <a:ext cx="467725" cy="467725"/>
          </a:xfrm>
          <a:prstGeom prst="rect">
            <a:avLst/>
          </a:prstGeom>
          <a:effectLst/>
        </p:spPr>
      </p:pic>
      <p:pic>
        <p:nvPicPr>
          <p:cNvPr id="103" name="Graphic 102" descr="Voice with solid fill">
            <a:hlinkClick r:id="" action="ppaction://noaction">
              <a:snd r:embed="rId20" name="5_8.wav"/>
            </a:hlinkClick>
            <a:extLst>
              <a:ext uri="{FF2B5EF4-FFF2-40B4-BE49-F238E27FC236}">
                <a16:creationId xmlns:a16="http://schemas.microsoft.com/office/drawing/2014/main" id="{3ADAA5E1-ECDA-48CC-B836-C8F4DA3119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064" y="5479832"/>
            <a:ext cx="467725" cy="467725"/>
          </a:xfrm>
          <a:prstGeom prst="rect">
            <a:avLst/>
          </a:prstGeom>
          <a:effectLst/>
        </p:spPr>
      </p:pic>
      <p:pic>
        <p:nvPicPr>
          <p:cNvPr id="104" name="Graphic 103" descr="Voice with solid fill">
            <a:hlinkClick r:id="" action="ppaction://noaction">
              <a:snd r:embed="rId21" name="3.8.wav"/>
            </a:hlinkClick>
            <a:extLst>
              <a:ext uri="{FF2B5EF4-FFF2-40B4-BE49-F238E27FC236}">
                <a16:creationId xmlns:a16="http://schemas.microsoft.com/office/drawing/2014/main" id="{691989A3-932B-4BA9-92D4-7664046FCEF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350" y="6144363"/>
            <a:ext cx="467725" cy="467725"/>
          </a:xfrm>
          <a:prstGeom prst="rect">
            <a:avLst/>
          </a:prstGeom>
          <a:effectLst/>
        </p:spPr>
      </p:pic>
      <p:sp>
        <p:nvSpPr>
          <p:cNvPr id="95" name="Google Shape;167;p2">
            <a:extLst>
              <a:ext uri="{FF2B5EF4-FFF2-40B4-BE49-F238E27FC236}">
                <a16:creationId xmlns:a16="http://schemas.microsoft.com/office/drawing/2014/main" id="{E899AC3A-636F-4245-A818-19EFC974319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5" name="TextBox 104">
            <a:extLst>
              <a:ext uri="{FF2B5EF4-FFF2-40B4-BE49-F238E27FC236}">
                <a16:creationId xmlns:a16="http://schemas.microsoft.com/office/drawing/2014/main" id="{88A3E35C-58A4-4366-8183-332D36C88C2B}"/>
              </a:ext>
            </a:extLst>
          </p:cNvPr>
          <p:cNvSpPr txBox="1"/>
          <p:nvPr/>
        </p:nvSpPr>
        <p:spPr>
          <a:xfrm>
            <a:off x="10212925" y="4795588"/>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106" name="TextBox 105">
            <a:extLst>
              <a:ext uri="{FF2B5EF4-FFF2-40B4-BE49-F238E27FC236}">
                <a16:creationId xmlns:a16="http://schemas.microsoft.com/office/drawing/2014/main" id="{522F1A8A-3D1B-4B22-AA52-18732CAC1DDE}"/>
              </a:ext>
            </a:extLst>
          </p:cNvPr>
          <p:cNvSpPr txBox="1"/>
          <p:nvPr/>
        </p:nvSpPr>
        <p:spPr>
          <a:xfrm>
            <a:off x="5798756" y="5940366"/>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pic>
        <p:nvPicPr>
          <p:cNvPr id="107" name="Picture 106" descr="Shape, arrow&#10;&#10;Description automatically generated">
            <a:extLst>
              <a:ext uri="{FF2B5EF4-FFF2-40B4-BE49-F238E27FC236}">
                <a16:creationId xmlns:a16="http://schemas.microsoft.com/office/drawing/2014/main" id="{3AC5DDC3-3120-4DE0-B3F6-C08A09C96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7046" y="5993644"/>
            <a:ext cx="463849" cy="315272"/>
          </a:xfrm>
          <a:prstGeom prst="rect">
            <a:avLst/>
          </a:prstGeom>
        </p:spPr>
      </p:pic>
      <p:sp>
        <p:nvSpPr>
          <p:cNvPr id="108" name="TextBox 107">
            <a:extLst>
              <a:ext uri="{FF2B5EF4-FFF2-40B4-BE49-F238E27FC236}">
                <a16:creationId xmlns:a16="http://schemas.microsoft.com/office/drawing/2014/main" id="{8A644620-CFBD-45BC-A01C-56FDC64D618D}"/>
              </a:ext>
            </a:extLst>
          </p:cNvPr>
          <p:cNvSpPr txBox="1"/>
          <p:nvPr/>
        </p:nvSpPr>
        <p:spPr>
          <a:xfrm>
            <a:off x="10196603" y="5895165"/>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81" name="Picture 80">
            <a:extLst>
              <a:ext uri="{FF2B5EF4-FFF2-40B4-BE49-F238E27FC236}">
                <a16:creationId xmlns:a16="http://schemas.microsoft.com/office/drawing/2014/main" id="{C6BBF527-FEC6-454E-B1EF-43DD168C9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396" y="3709639"/>
            <a:ext cx="384106" cy="400110"/>
          </a:xfrm>
          <a:prstGeom prst="rect">
            <a:avLst/>
          </a:prstGeom>
        </p:spPr>
      </p:pic>
    </p:spTree>
    <p:extLst>
      <p:ext uri="{BB962C8B-B14F-4D97-AF65-F5344CB8AC3E}">
        <p14:creationId xmlns:p14="http://schemas.microsoft.com/office/powerpoint/2010/main" val="396861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58" grpId="0" animBg="1"/>
      <p:bldP spid="59" grpId="0" animBg="1"/>
      <p:bldP spid="63" grpId="0" animBg="1"/>
      <p:bldP spid="67" grpId="0"/>
      <p:bldP spid="79" grpId="0" animBg="1"/>
      <p:bldP spid="85" grpId="0" animBg="1"/>
      <p:bldP spid="87" grpId="0" animBg="1"/>
      <p:bldP spid="89" grpId="0" animBg="1"/>
      <p:bldP spid="65" grpId="0"/>
      <p:bldP spid="92" grpId="0"/>
      <p:bldP spid="105" grpId="0"/>
      <p:bldP spid="10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52" name="Speech Bubble: Rectangle with Corners Rounded 51">
            <a:hlinkClick r:id="" action="ppaction://noaction">
              <a:snd r:embed="rId3" name="6_1.wav"/>
            </a:hlinkClick>
            <a:extLst>
              <a:ext uri="{FF2B5EF4-FFF2-40B4-BE49-F238E27FC236}">
                <a16:creationId xmlns:a16="http://schemas.microsoft.com/office/drawing/2014/main" id="{A0306A0D-09A3-4485-8A0C-6A730A305E4B}"/>
              </a:ext>
            </a:extLst>
          </p:cNvPr>
          <p:cNvSpPr/>
          <p:nvPr/>
        </p:nvSpPr>
        <p:spPr>
          <a:xfrm>
            <a:off x="1188021" y="727943"/>
            <a:ext cx="4661236" cy="518040"/>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94" y="590252"/>
            <a:ext cx="914400" cy="914400"/>
          </a:xfrm>
          <a:prstGeom prst="rect">
            <a:avLst/>
          </a:prstGeom>
        </p:spPr>
      </p:pic>
      <p:sp>
        <p:nvSpPr>
          <p:cNvPr id="95" name="Google Shape;167;p2">
            <a:extLst>
              <a:ext uri="{FF2B5EF4-FFF2-40B4-BE49-F238E27FC236}">
                <a16:creationId xmlns:a16="http://schemas.microsoft.com/office/drawing/2014/main" id="{E899AC3A-636F-4245-A818-19EFC974319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1" name="Google Shape;221;p10">
            <a:extLst>
              <a:ext uri="{FF2B5EF4-FFF2-40B4-BE49-F238E27FC236}">
                <a16:creationId xmlns:a16="http://schemas.microsoft.com/office/drawing/2014/main" id="{C91B3F1C-68CD-4C46-8BF4-6B412012F962}"/>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91" name="Title 1">
            <a:extLst>
              <a:ext uri="{FF2B5EF4-FFF2-40B4-BE49-F238E27FC236}">
                <a16:creationId xmlns:a16="http://schemas.microsoft.com/office/drawing/2014/main" id="{5882C8B7-DAD6-4A6F-AA15-7D32198FF21F}"/>
              </a:ext>
            </a:extLst>
          </p:cNvPr>
          <p:cNvSpPr txBox="1">
            <a:spLocks/>
          </p:cNvSpPr>
          <p:nvPr/>
        </p:nvSpPr>
        <p:spPr>
          <a:xfrm>
            <a:off x="10687983" y="88229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96" name="Table 95">
            <a:extLst>
              <a:ext uri="{FF2B5EF4-FFF2-40B4-BE49-F238E27FC236}">
                <a16:creationId xmlns:a16="http://schemas.microsoft.com/office/drawing/2014/main" id="{B2A25B39-B7F6-46EA-8511-75F9CB9AC525}"/>
              </a:ext>
            </a:extLst>
          </p:cNvPr>
          <p:cNvGraphicFramePr>
            <a:graphicFrameLocks noGrp="1"/>
          </p:cNvGraphicFramePr>
          <p:nvPr/>
        </p:nvGraphicFramePr>
        <p:xfrm>
          <a:off x="209339" y="1395074"/>
          <a:ext cx="10961792" cy="5365542"/>
        </p:xfrm>
        <a:graphic>
          <a:graphicData uri="http://schemas.openxmlformats.org/drawingml/2006/table">
            <a:tbl>
              <a:tblPr firstRow="1" bandRow="1">
                <a:noFill/>
              </a:tblPr>
              <a:tblGrid>
                <a:gridCol w="1641073">
                  <a:extLst>
                    <a:ext uri="{9D8B030D-6E8A-4147-A177-3AD203B41FA5}">
                      <a16:colId xmlns:a16="http://schemas.microsoft.com/office/drawing/2014/main" val="2145662844"/>
                    </a:ext>
                  </a:extLst>
                </a:gridCol>
                <a:gridCol w="3737588">
                  <a:extLst>
                    <a:ext uri="{9D8B030D-6E8A-4147-A177-3AD203B41FA5}">
                      <a16:colId xmlns:a16="http://schemas.microsoft.com/office/drawing/2014/main" val="2633898058"/>
                    </a:ext>
                  </a:extLst>
                </a:gridCol>
                <a:gridCol w="2794000">
                  <a:extLst>
                    <a:ext uri="{9D8B030D-6E8A-4147-A177-3AD203B41FA5}">
                      <a16:colId xmlns:a16="http://schemas.microsoft.com/office/drawing/2014/main" val="1120597939"/>
                    </a:ext>
                  </a:extLst>
                </a:gridCol>
                <a:gridCol w="2789131">
                  <a:extLst>
                    <a:ext uri="{9D8B030D-6E8A-4147-A177-3AD203B41FA5}">
                      <a16:colId xmlns:a16="http://schemas.microsoft.com/office/drawing/2014/main" val="2683329503"/>
                    </a:ext>
                  </a:extLst>
                </a:gridCol>
              </a:tblGrid>
              <a:tr h="822492">
                <a:tc>
                  <a:txBody>
                    <a:bodyPr/>
                    <a:lstStyle/>
                    <a:p>
                      <a:pPr marL="0" marR="0" lvl="0" indent="0" algn="ctr" rtl="0">
                        <a:lnSpc>
                          <a:spcPct val="100000"/>
                        </a:lnSpc>
                        <a:spcBef>
                          <a:spcPts val="0"/>
                        </a:spcBef>
                        <a:spcAft>
                          <a:spcPts val="0"/>
                        </a:spcAft>
                        <a:buClr>
                          <a:srgbClr val="000000"/>
                        </a:buClr>
                        <a:buSzPts val="2400"/>
                        <a:buFont typeface="Arial"/>
                        <a:buNone/>
                      </a:pPr>
                      <a:r>
                        <a:rPr lang="en-GB" sz="2400" b="1" dirty="0">
                          <a:solidFill>
                            <a:srgbClr val="002060"/>
                          </a:solidFill>
                          <a:latin typeface="Century Gothic" panose="020B0502020202020204" pitchFamily="34" charset="0"/>
                        </a:rPr>
                        <a:t>Sofía</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Actividad</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Where [1]</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Where [2]</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1494280">
                <a:tc rowSpan="3">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3200" b="1" dirty="0">
                          <a:solidFill>
                            <a:srgbClr val="002060"/>
                          </a:solidFill>
                          <a:latin typeface="Century Gothic" panose="020B0502020202020204" pitchFamily="34" charset="0"/>
                        </a:rPr>
                        <a:t>   </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rgbClr val="000000"/>
                        </a:buClr>
                        <a:buSzPts val="2000"/>
                        <a:buFont typeface="Arial"/>
                        <a:buNone/>
                      </a:pPr>
                      <a:endParaRPr lang="en-GB" sz="2000" u="none" strike="noStrike" cap="none" dirty="0">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near (to)</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far (from)</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in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 </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1494280">
                <a:tc vMerge="1">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of</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near (to)</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far (from)</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in</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1494280">
                <a:tc vMerge="1">
                  <a:txBody>
                    <a:bodyPr/>
                    <a:lstStyle/>
                    <a:p>
                      <a:pPr marL="0" marR="0" lvl="0" indent="0" algn="l" rtl="0">
                        <a:lnSpc>
                          <a:spcPct val="100000"/>
                        </a:lnSpc>
                        <a:spcBef>
                          <a:spcPts val="0"/>
                        </a:spcBef>
                        <a:spcAft>
                          <a:spcPts val="0"/>
                        </a:spcAft>
                        <a:buClr>
                          <a:srgbClr val="000000"/>
                        </a:buClr>
                        <a:buSzPts val="2000"/>
                        <a:buFont typeface="Arial"/>
                        <a:buNone/>
                      </a:pPr>
                      <a:endParaRPr sz="3200" b="1" u="none" strike="noStrike" cap="none" dirty="0">
                        <a:solidFill>
                          <a:srgbClr val="002060"/>
                        </a:solidFill>
                        <a:latin typeface="Century Gothic"/>
                        <a:ea typeface="Century Gothic"/>
                        <a:cs typeface="Century Gothic"/>
                        <a:sym typeface="Century Gothic"/>
                      </a:endParaRP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near (to)</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in</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far (from)</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sp>
        <p:nvSpPr>
          <p:cNvPr id="109" name="CustomShape 23">
            <a:hlinkClick r:id="" action="ppaction://noaction">
              <a:snd r:embed="rId7" name="6_2_2.wav"/>
            </a:hlinkClick>
            <a:extLst>
              <a:ext uri="{FF2B5EF4-FFF2-40B4-BE49-F238E27FC236}">
                <a16:creationId xmlns:a16="http://schemas.microsoft.com/office/drawing/2014/main" id="{E303D653-D60D-4B04-82B5-265D91D95496}"/>
              </a:ext>
            </a:extLst>
          </p:cNvPr>
          <p:cNvSpPr/>
          <p:nvPr/>
        </p:nvSpPr>
        <p:spPr>
          <a:xfrm>
            <a:off x="693923" y="2659354"/>
            <a:ext cx="552437" cy="530264"/>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12" name="TextBox 111">
            <a:extLst>
              <a:ext uri="{FF2B5EF4-FFF2-40B4-BE49-F238E27FC236}">
                <a16:creationId xmlns:a16="http://schemas.microsoft.com/office/drawing/2014/main" id="{63E1CCFE-453A-4EA5-B6C5-4EDEA4C6AE35}"/>
              </a:ext>
            </a:extLst>
          </p:cNvPr>
          <p:cNvSpPr txBox="1"/>
          <p:nvPr/>
        </p:nvSpPr>
        <p:spPr>
          <a:xfrm>
            <a:off x="2521055" y="2367717"/>
            <a:ext cx="2928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do exercise</a:t>
            </a:r>
          </a:p>
        </p:txBody>
      </p:sp>
      <p:sp>
        <p:nvSpPr>
          <p:cNvPr id="114" name="TextBox 113">
            <a:extLst>
              <a:ext uri="{FF2B5EF4-FFF2-40B4-BE49-F238E27FC236}">
                <a16:creationId xmlns:a16="http://schemas.microsoft.com/office/drawing/2014/main" id="{3D8D0131-20AD-4938-B8CD-7E6DC820F770}"/>
              </a:ext>
            </a:extLst>
          </p:cNvPr>
          <p:cNvSpPr txBox="1"/>
          <p:nvPr/>
        </p:nvSpPr>
        <p:spPr>
          <a:xfrm>
            <a:off x="2278813" y="3164451"/>
            <a:ext cx="341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make a sandwich</a:t>
            </a:r>
          </a:p>
        </p:txBody>
      </p:sp>
      <p:sp>
        <p:nvSpPr>
          <p:cNvPr id="118" name="TextBox 117">
            <a:extLst>
              <a:ext uri="{FF2B5EF4-FFF2-40B4-BE49-F238E27FC236}">
                <a16:creationId xmlns:a16="http://schemas.microsoft.com/office/drawing/2014/main" id="{0BC4E3EB-8467-4686-BDA4-59C02B2408B2}"/>
              </a:ext>
            </a:extLst>
          </p:cNvPr>
          <p:cNvSpPr txBox="1"/>
          <p:nvPr/>
        </p:nvSpPr>
        <p:spPr>
          <a:xfrm>
            <a:off x="2503025" y="3836787"/>
            <a:ext cx="37234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do a visit </a:t>
            </a:r>
          </a:p>
        </p:txBody>
      </p:sp>
      <p:sp>
        <p:nvSpPr>
          <p:cNvPr id="119" name="TextBox 118">
            <a:extLst>
              <a:ext uri="{FF2B5EF4-FFF2-40B4-BE49-F238E27FC236}">
                <a16:creationId xmlns:a16="http://schemas.microsoft.com/office/drawing/2014/main" id="{0F4126A8-9687-4122-B756-7C7B95E05B75}"/>
              </a:ext>
            </a:extLst>
          </p:cNvPr>
          <p:cNvSpPr txBox="1"/>
          <p:nvPr/>
        </p:nvSpPr>
        <p:spPr>
          <a:xfrm>
            <a:off x="2379781" y="4599440"/>
            <a:ext cx="37234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do typical things</a:t>
            </a:r>
          </a:p>
        </p:txBody>
      </p:sp>
      <p:sp>
        <p:nvSpPr>
          <p:cNvPr id="125" name="TextBox 124">
            <a:extLst>
              <a:ext uri="{FF2B5EF4-FFF2-40B4-BE49-F238E27FC236}">
                <a16:creationId xmlns:a16="http://schemas.microsoft.com/office/drawing/2014/main" id="{4336D97E-10EA-47D1-89EC-1BF75C28D7B0}"/>
              </a:ext>
            </a:extLst>
          </p:cNvPr>
          <p:cNvSpPr txBox="1"/>
          <p:nvPr/>
        </p:nvSpPr>
        <p:spPr>
          <a:xfrm>
            <a:off x="2452005" y="5309927"/>
            <a:ext cx="37234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activities</a:t>
            </a:r>
          </a:p>
        </p:txBody>
      </p:sp>
      <p:sp>
        <p:nvSpPr>
          <p:cNvPr id="126" name="TextBox 125">
            <a:extLst>
              <a:ext uri="{FF2B5EF4-FFF2-40B4-BE49-F238E27FC236}">
                <a16:creationId xmlns:a16="http://schemas.microsoft.com/office/drawing/2014/main" id="{A9807C3D-E958-421C-A7C3-49EEE76FF0B0}"/>
              </a:ext>
            </a:extLst>
          </p:cNvPr>
          <p:cNvSpPr txBox="1"/>
          <p:nvPr/>
        </p:nvSpPr>
        <p:spPr>
          <a:xfrm>
            <a:off x="2465875" y="5996926"/>
            <a:ext cx="37234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deporte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39" name="TextBox 138">
            <a:extLst>
              <a:ext uri="{FF2B5EF4-FFF2-40B4-BE49-F238E27FC236}">
                <a16:creationId xmlns:a16="http://schemas.microsoft.com/office/drawing/2014/main" id="{F3CF02A0-7117-481E-9DEF-6C2C7364D6A2}"/>
              </a:ext>
            </a:extLst>
          </p:cNvPr>
          <p:cNvSpPr txBox="1"/>
          <p:nvPr/>
        </p:nvSpPr>
        <p:spPr>
          <a:xfrm>
            <a:off x="1818512" y="2272053"/>
            <a:ext cx="684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40" name="TextBox 139">
            <a:extLst>
              <a:ext uri="{FF2B5EF4-FFF2-40B4-BE49-F238E27FC236}">
                <a16:creationId xmlns:a16="http://schemas.microsoft.com/office/drawing/2014/main" id="{5694F041-7CD5-4606-B908-E080144CAD69}"/>
              </a:ext>
            </a:extLst>
          </p:cNvPr>
          <p:cNvSpPr txBox="1"/>
          <p:nvPr/>
        </p:nvSpPr>
        <p:spPr>
          <a:xfrm>
            <a:off x="1818512" y="3737658"/>
            <a:ext cx="9206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41" name="TextBox 140">
            <a:extLst>
              <a:ext uri="{FF2B5EF4-FFF2-40B4-BE49-F238E27FC236}">
                <a16:creationId xmlns:a16="http://schemas.microsoft.com/office/drawing/2014/main" id="{DE387C54-77F4-4949-A554-BD7C327349DB}"/>
              </a:ext>
            </a:extLst>
          </p:cNvPr>
          <p:cNvSpPr txBox="1"/>
          <p:nvPr/>
        </p:nvSpPr>
        <p:spPr>
          <a:xfrm>
            <a:off x="1820586" y="5191616"/>
            <a:ext cx="9206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49" name="TextBox 148">
            <a:extLst>
              <a:ext uri="{FF2B5EF4-FFF2-40B4-BE49-F238E27FC236}">
                <a16:creationId xmlns:a16="http://schemas.microsoft.com/office/drawing/2014/main" id="{FBDD3CB2-8F16-4607-B5DA-6B603A3EFA22}"/>
              </a:ext>
            </a:extLst>
          </p:cNvPr>
          <p:cNvSpPr txBox="1"/>
          <p:nvPr/>
        </p:nvSpPr>
        <p:spPr>
          <a:xfrm>
            <a:off x="8836808" y="2385923"/>
            <a:ext cx="17621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park</a:t>
            </a:r>
          </a:p>
        </p:txBody>
      </p:sp>
      <p:sp>
        <p:nvSpPr>
          <p:cNvPr id="150" name="TextBox 149">
            <a:extLst>
              <a:ext uri="{FF2B5EF4-FFF2-40B4-BE49-F238E27FC236}">
                <a16:creationId xmlns:a16="http://schemas.microsoft.com/office/drawing/2014/main" id="{DA4EA429-EE64-4D43-AD16-0ABB5F3E2F0A}"/>
              </a:ext>
            </a:extLst>
          </p:cNvPr>
          <p:cNvSpPr txBox="1"/>
          <p:nvPr/>
        </p:nvSpPr>
        <p:spPr>
          <a:xfrm>
            <a:off x="8707882" y="3780575"/>
            <a:ext cx="23307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church</a:t>
            </a:r>
          </a:p>
        </p:txBody>
      </p:sp>
      <p:sp>
        <p:nvSpPr>
          <p:cNvPr id="151" name="TextBox 150">
            <a:extLst>
              <a:ext uri="{FF2B5EF4-FFF2-40B4-BE49-F238E27FC236}">
                <a16:creationId xmlns:a16="http://schemas.microsoft.com/office/drawing/2014/main" id="{80593F6D-800C-441E-8CCA-153831B43C55}"/>
              </a:ext>
            </a:extLst>
          </p:cNvPr>
          <p:cNvSpPr txBox="1"/>
          <p:nvPr/>
        </p:nvSpPr>
        <p:spPr>
          <a:xfrm>
            <a:off x="8624971" y="5514044"/>
            <a:ext cx="2815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(historic) centre</a:t>
            </a:r>
          </a:p>
        </p:txBody>
      </p:sp>
      <p:sp>
        <p:nvSpPr>
          <p:cNvPr id="10" name="Rectangle: Rounded Corners 9">
            <a:extLst>
              <a:ext uri="{FF2B5EF4-FFF2-40B4-BE49-F238E27FC236}">
                <a16:creationId xmlns:a16="http://schemas.microsoft.com/office/drawing/2014/main" id="{2F8B8F7E-9008-45B4-859F-59EA3ADFA222}"/>
              </a:ext>
            </a:extLst>
          </p:cNvPr>
          <p:cNvSpPr/>
          <p:nvPr/>
        </p:nvSpPr>
        <p:spPr>
          <a:xfrm>
            <a:off x="6175425" y="2447925"/>
            <a:ext cx="1582290" cy="3219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Rounded Corners 151">
            <a:extLst>
              <a:ext uri="{FF2B5EF4-FFF2-40B4-BE49-F238E27FC236}">
                <a16:creationId xmlns:a16="http://schemas.microsoft.com/office/drawing/2014/main" id="{BEF7009C-59C1-4149-9C1D-5295AE4BDC60}"/>
              </a:ext>
            </a:extLst>
          </p:cNvPr>
          <p:cNvSpPr/>
          <p:nvPr/>
        </p:nvSpPr>
        <p:spPr>
          <a:xfrm>
            <a:off x="6161414" y="3748678"/>
            <a:ext cx="1582290" cy="33873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Rounded Corners 152">
            <a:extLst>
              <a:ext uri="{FF2B5EF4-FFF2-40B4-BE49-F238E27FC236}">
                <a16:creationId xmlns:a16="http://schemas.microsoft.com/office/drawing/2014/main" id="{1CCA0BC7-52ED-4210-ABD8-12B6A8AEE826}"/>
              </a:ext>
            </a:extLst>
          </p:cNvPr>
          <p:cNvSpPr/>
          <p:nvPr/>
        </p:nvSpPr>
        <p:spPr>
          <a:xfrm>
            <a:off x="6175425" y="6119564"/>
            <a:ext cx="1582290" cy="41989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ECDB8A69-89D8-40FA-91D1-BFEC9652072E}"/>
              </a:ext>
            </a:extLst>
          </p:cNvPr>
          <p:cNvSpPr txBox="1"/>
          <p:nvPr/>
        </p:nvSpPr>
        <p:spPr>
          <a:xfrm>
            <a:off x="8800058" y="3184484"/>
            <a:ext cx="17621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room</a:t>
            </a:r>
          </a:p>
        </p:txBody>
      </p:sp>
      <p:sp>
        <p:nvSpPr>
          <p:cNvPr id="155" name="Rectangle: Rounded Corners 154">
            <a:extLst>
              <a:ext uri="{FF2B5EF4-FFF2-40B4-BE49-F238E27FC236}">
                <a16:creationId xmlns:a16="http://schemas.microsoft.com/office/drawing/2014/main" id="{4387FC21-2653-4C83-93D6-16A4D7870A35}"/>
              </a:ext>
            </a:extLst>
          </p:cNvPr>
          <p:cNvSpPr/>
          <p:nvPr/>
        </p:nvSpPr>
        <p:spPr>
          <a:xfrm>
            <a:off x="6175425" y="3215640"/>
            <a:ext cx="1582290" cy="24297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TextBox 155">
            <a:extLst>
              <a:ext uri="{FF2B5EF4-FFF2-40B4-BE49-F238E27FC236}">
                <a16:creationId xmlns:a16="http://schemas.microsoft.com/office/drawing/2014/main" id="{9A502189-2E19-4C8E-A534-193811627914}"/>
              </a:ext>
            </a:extLst>
          </p:cNvPr>
          <p:cNvSpPr txBox="1"/>
          <p:nvPr/>
        </p:nvSpPr>
        <p:spPr>
          <a:xfrm>
            <a:off x="8707881" y="4599440"/>
            <a:ext cx="23307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river</a:t>
            </a:r>
          </a:p>
        </p:txBody>
      </p:sp>
      <p:sp>
        <p:nvSpPr>
          <p:cNvPr id="157" name="Rectangle: Rounded Corners 156">
            <a:extLst>
              <a:ext uri="{FF2B5EF4-FFF2-40B4-BE49-F238E27FC236}">
                <a16:creationId xmlns:a16="http://schemas.microsoft.com/office/drawing/2014/main" id="{BC000763-9AC7-415C-8A5A-EB71611D947F}"/>
              </a:ext>
            </a:extLst>
          </p:cNvPr>
          <p:cNvSpPr/>
          <p:nvPr/>
        </p:nvSpPr>
        <p:spPr>
          <a:xfrm>
            <a:off x="6159599" y="4148648"/>
            <a:ext cx="1582290" cy="31066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Rounded Corners 157">
            <a:extLst>
              <a:ext uri="{FF2B5EF4-FFF2-40B4-BE49-F238E27FC236}">
                <a16:creationId xmlns:a16="http://schemas.microsoft.com/office/drawing/2014/main" id="{8F05F15E-40FC-49DC-AB49-1EDF45B73F33}"/>
              </a:ext>
            </a:extLst>
          </p:cNvPr>
          <p:cNvSpPr/>
          <p:nvPr/>
        </p:nvSpPr>
        <p:spPr>
          <a:xfrm>
            <a:off x="6157629" y="5392324"/>
            <a:ext cx="1582290" cy="41989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B7E52B00-DC05-4D26-A059-009E1DFCDBBE}"/>
              </a:ext>
            </a:extLst>
          </p:cNvPr>
          <p:cNvSpPr txBox="1"/>
          <p:nvPr/>
        </p:nvSpPr>
        <p:spPr>
          <a:xfrm>
            <a:off x="8634022" y="6048590"/>
            <a:ext cx="28793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university</a:t>
            </a:r>
          </a:p>
        </p:txBody>
      </p:sp>
      <p:cxnSp>
        <p:nvCxnSpPr>
          <p:cNvPr id="13" name="Straight Arrow Connector 12">
            <a:extLst>
              <a:ext uri="{FF2B5EF4-FFF2-40B4-BE49-F238E27FC236}">
                <a16:creationId xmlns:a16="http://schemas.microsoft.com/office/drawing/2014/main" id="{D7FD801E-69E5-4D6E-858A-7ABBEADE9264}"/>
              </a:ext>
            </a:extLst>
          </p:cNvPr>
          <p:cNvCxnSpPr>
            <a:cxnSpLocks/>
            <a:endCxn id="151" idx="1"/>
          </p:cNvCxnSpPr>
          <p:nvPr/>
        </p:nvCxnSpPr>
        <p:spPr>
          <a:xfrm flipV="1">
            <a:off x="7943850" y="5744877"/>
            <a:ext cx="681121" cy="485671"/>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D15C11B7-CFD5-45DA-8297-6879BFD0E85F}"/>
              </a:ext>
            </a:extLst>
          </p:cNvPr>
          <p:cNvCxnSpPr>
            <a:cxnSpLocks/>
          </p:cNvCxnSpPr>
          <p:nvPr/>
        </p:nvCxnSpPr>
        <p:spPr>
          <a:xfrm>
            <a:off x="7899645" y="5752059"/>
            <a:ext cx="574651" cy="673424"/>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33" name="CustomShape 23">
            <a:hlinkClick r:id="" action="ppaction://noaction">
              <a:snd r:embed="rId8" name="6_3.wav"/>
            </a:hlinkClick>
            <a:extLst>
              <a:ext uri="{FF2B5EF4-FFF2-40B4-BE49-F238E27FC236}">
                <a16:creationId xmlns:a16="http://schemas.microsoft.com/office/drawing/2014/main" id="{6E17F63B-B661-4B69-85E5-89ED22556B7A}"/>
              </a:ext>
            </a:extLst>
          </p:cNvPr>
          <p:cNvSpPr/>
          <p:nvPr/>
        </p:nvSpPr>
        <p:spPr>
          <a:xfrm>
            <a:off x="709547" y="4250719"/>
            <a:ext cx="552437" cy="530264"/>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4" name="CustomShape 23">
            <a:hlinkClick r:id="" action="ppaction://noaction">
              <a:snd r:embed="rId9" name="6_4.wav"/>
            </a:hlinkClick>
            <a:extLst>
              <a:ext uri="{FF2B5EF4-FFF2-40B4-BE49-F238E27FC236}">
                <a16:creationId xmlns:a16="http://schemas.microsoft.com/office/drawing/2014/main" id="{B213CD64-9522-4C93-8659-D4DA3C40FEA6}"/>
              </a:ext>
            </a:extLst>
          </p:cNvPr>
          <p:cNvSpPr/>
          <p:nvPr/>
        </p:nvSpPr>
        <p:spPr>
          <a:xfrm>
            <a:off x="744650" y="5710577"/>
            <a:ext cx="552437" cy="530264"/>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5" name="Picture 34" descr="A picture containing text, toy, doll, vector graphics&#10;&#10;Description automatically generated">
            <a:extLst>
              <a:ext uri="{FF2B5EF4-FFF2-40B4-BE49-F238E27FC236}">
                <a16:creationId xmlns:a16="http://schemas.microsoft.com/office/drawing/2014/main" id="{C2B621F0-3F3A-4BAE-AB0C-F9A7BEF643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00334" y="1438596"/>
            <a:ext cx="408661" cy="776281"/>
          </a:xfrm>
          <a:prstGeom prst="rect">
            <a:avLst/>
          </a:prstGeom>
        </p:spPr>
      </p:pic>
    </p:spTree>
    <p:extLst>
      <p:ext uri="{BB962C8B-B14F-4D97-AF65-F5344CB8AC3E}">
        <p14:creationId xmlns:p14="http://schemas.microsoft.com/office/powerpoint/2010/main" val="50987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5"/>
                                        </p:tgtEl>
                                        <p:attrNameLst>
                                          <p:attrName>style.visibility</p:attrName>
                                        </p:attrNameLst>
                                      </p:cBhvr>
                                      <p:to>
                                        <p:strVal val="visible"/>
                                      </p:to>
                                    </p:set>
                                    <p:animEffect transition="in" filter="fade">
                                      <p:cBhvr>
                                        <p:cTn id="24" dur="500"/>
                                        <p:tgtEl>
                                          <p:spTgt spid="15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2"/>
                                        </p:tgtEl>
                                        <p:attrNameLst>
                                          <p:attrName>style.visibility</p:attrName>
                                        </p:attrNameLst>
                                      </p:cBhvr>
                                      <p:to>
                                        <p:strVal val="visible"/>
                                      </p:to>
                                    </p:set>
                                    <p:animEffect transition="in" filter="fade">
                                      <p:cBhvr>
                                        <p:cTn id="37" dur="500"/>
                                        <p:tgtEl>
                                          <p:spTgt spid="15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7"/>
                                        </p:tgtEl>
                                        <p:attrNameLst>
                                          <p:attrName>style.visibility</p:attrName>
                                        </p:attrNameLst>
                                      </p:cBhvr>
                                      <p:to>
                                        <p:strVal val="visible"/>
                                      </p:to>
                                    </p:set>
                                    <p:animEffect transition="in" filter="fade">
                                      <p:cBhvr>
                                        <p:cTn id="50" dur="500"/>
                                        <p:tgtEl>
                                          <p:spTgt spid="15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3"/>
                                        </p:tgtEl>
                                        <p:attrNameLst>
                                          <p:attrName>style.visibility</p:attrName>
                                        </p:attrNameLst>
                                      </p:cBhvr>
                                      <p:to>
                                        <p:strVal val="visible"/>
                                      </p:to>
                                    </p:set>
                                    <p:animEffect transition="in" filter="fade">
                                      <p:cBhvr>
                                        <p:cTn id="63" dur="500"/>
                                        <p:tgtEl>
                                          <p:spTgt spid="153"/>
                                        </p:tgtEl>
                                      </p:cBhvr>
                                    </p:animEffect>
                                  </p:childTnLst>
                                </p:cTn>
                              </p:par>
                              <p:par>
                                <p:cTn id="64" presetID="10" presetClass="entr" presetSubtype="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58"/>
                                        </p:tgtEl>
                                        <p:attrNameLst>
                                          <p:attrName>style.visibility</p:attrName>
                                        </p:attrNameLst>
                                      </p:cBhvr>
                                      <p:to>
                                        <p:strVal val="visible"/>
                                      </p:to>
                                    </p:set>
                                    <p:animEffect transition="in" filter="fade">
                                      <p:cBhvr>
                                        <p:cTn id="79" dur="500"/>
                                        <p:tgtEl>
                                          <p:spTgt spid="158"/>
                                        </p:tgtEl>
                                      </p:cBhvr>
                                    </p:animEffect>
                                  </p:childTnLst>
                                </p:cTn>
                              </p:par>
                              <p:par>
                                <p:cTn id="80" presetID="10" presetClass="entr" presetSubtype="0" fill="hold" nodeType="withEffect">
                                  <p:stCondLst>
                                    <p:cond delay="0"/>
                                  </p:stCondLst>
                                  <p:childTnLst>
                                    <p:set>
                                      <p:cBhvr>
                                        <p:cTn id="81" dur="1" fill="hold">
                                          <p:stCondLst>
                                            <p:cond delay="0"/>
                                          </p:stCondLst>
                                        </p:cTn>
                                        <p:tgtEl>
                                          <p:spTgt spid="160"/>
                                        </p:tgtEl>
                                        <p:attrNameLst>
                                          <p:attrName>style.visibility</p:attrName>
                                        </p:attrNameLst>
                                      </p:cBhvr>
                                      <p:to>
                                        <p:strVal val="visible"/>
                                      </p:to>
                                    </p:set>
                                    <p:animEffect transition="in" filter="fade">
                                      <p:cBhvr>
                                        <p:cTn id="82" dur="500"/>
                                        <p:tgtEl>
                                          <p:spTgt spid="16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p:bldP spid="118" grpId="0"/>
      <p:bldP spid="119" grpId="0"/>
      <p:bldP spid="125" grpId="0"/>
      <p:bldP spid="126" grpId="0"/>
      <p:bldP spid="149" grpId="0"/>
      <p:bldP spid="150" grpId="0"/>
      <p:bldP spid="151" grpId="0"/>
      <p:bldP spid="10" grpId="0" animBg="1"/>
      <p:bldP spid="152" grpId="0" animBg="1"/>
      <p:bldP spid="153" grpId="0" animBg="1"/>
      <p:bldP spid="154" grpId="0"/>
      <p:bldP spid="155" grpId="0" animBg="1"/>
      <p:bldP spid="156" grpId="0"/>
      <p:bldP spid="157" grpId="0" animBg="1"/>
      <p:bldP spid="158" grpId="0" animBg="1"/>
      <p:bldP spid="1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Picture 2" descr="Pen, Write, Pencil, Writing Tool, Work, Message, Blue">
            <a:extLst>
              <a:ext uri="{FF2B5EF4-FFF2-40B4-BE49-F238E27FC236}">
                <a16:creationId xmlns:a16="http://schemas.microsoft.com/office/drawing/2014/main" id="{6390D561-C34F-4BD2-A2BC-7548D3C54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999" y="117093"/>
            <a:ext cx="776168" cy="77616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B7E0E34-94A5-4D47-BAC3-8F20B89B0205}"/>
              </a:ext>
            </a:extLst>
          </p:cNvPr>
          <p:cNvSpPr txBox="1"/>
          <p:nvPr/>
        </p:nvSpPr>
        <p:spPr>
          <a:xfrm>
            <a:off x="11064349" y="961570"/>
            <a:ext cx="1079142" cy="400110"/>
          </a:xfrm>
          <a:prstGeom prst="rect">
            <a:avLst/>
          </a:prstGeom>
          <a:solidFill>
            <a:srgbClr val="92D050"/>
          </a:solidFill>
        </p:spPr>
        <p:txBody>
          <a:bodyPr wrap="none" rtlCol="0">
            <a:spAutoFit/>
          </a:bodyPr>
          <a:lstStyle/>
          <a:p>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D270DE43-4A6D-4A3E-83DF-4DEB4C23E412}"/>
              </a:ext>
            </a:extLst>
          </p:cNvPr>
          <p:cNvSpPr/>
          <p:nvPr/>
        </p:nvSpPr>
        <p:spPr>
          <a:xfrm>
            <a:off x="8261534" y="1772480"/>
            <a:ext cx="2164758" cy="2366387"/>
          </a:xfrm>
          <a:prstGeom prst="roundRect">
            <a:avLst/>
          </a:prstGeom>
          <a:solidFill>
            <a:srgbClr val="FF84B6"/>
          </a:solidFill>
          <a:ln>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[a visit]</a:t>
            </a:r>
          </a:p>
          <a:p>
            <a:pPr algn="ctr"/>
            <a:r>
              <a:rPr lang="en-GB" dirty="0">
                <a:solidFill>
                  <a:srgbClr val="002060"/>
                </a:solidFill>
                <a:latin typeface="Century Gothic" panose="020B0502020202020204" pitchFamily="34" charset="0"/>
              </a:rPr>
              <a:t>[exercise]</a:t>
            </a:r>
          </a:p>
          <a:p>
            <a:pPr algn="ctr"/>
            <a:r>
              <a:rPr lang="en-GB" dirty="0">
                <a:solidFill>
                  <a:srgbClr val="002060"/>
                </a:solidFill>
                <a:latin typeface="Century Gothic" panose="020B0502020202020204" pitchFamily="34" charset="0"/>
              </a:rPr>
              <a:t>[a sandwich]</a:t>
            </a:r>
          </a:p>
          <a:p>
            <a:pPr algn="ctr"/>
            <a:r>
              <a:rPr lang="en-GB" dirty="0">
                <a:solidFill>
                  <a:srgbClr val="002060"/>
                </a:solidFill>
                <a:latin typeface="Century Gothic" panose="020B0502020202020204" pitchFamily="34" charset="0"/>
              </a:rPr>
              <a:t>[a card]</a:t>
            </a:r>
          </a:p>
          <a:p>
            <a:pPr algn="ctr"/>
            <a:r>
              <a:rPr lang="en-GB" dirty="0">
                <a:solidFill>
                  <a:srgbClr val="002060"/>
                </a:solidFill>
                <a:latin typeface="Century Gothic" panose="020B0502020202020204" pitchFamily="34" charset="0"/>
              </a:rPr>
              <a:t>[things]</a:t>
            </a:r>
          </a:p>
          <a:p>
            <a:pPr algn="ctr"/>
            <a:r>
              <a:rPr lang="en-GB" dirty="0">
                <a:solidFill>
                  <a:srgbClr val="002060"/>
                </a:solidFill>
                <a:latin typeface="Century Gothic" panose="020B0502020202020204" pitchFamily="34" charset="0"/>
              </a:rPr>
              <a:t>[a race] </a:t>
            </a:r>
          </a:p>
          <a:p>
            <a:pPr algn="ctr"/>
            <a:r>
              <a:rPr lang="en-GB" dirty="0">
                <a:solidFill>
                  <a:srgbClr val="002060"/>
                </a:solidFill>
                <a:latin typeface="Century Gothic" panose="020B0502020202020204" pitchFamily="34" charset="0"/>
              </a:rPr>
              <a:t>[an activity]</a:t>
            </a:r>
          </a:p>
          <a:p>
            <a:pPr algn="ctr"/>
            <a:r>
              <a:rPr lang="en-GB" dirty="0">
                <a:solidFill>
                  <a:srgbClr val="002060"/>
                </a:solidFill>
                <a:latin typeface="Century Gothic" panose="020B0502020202020204" pitchFamily="34" charset="0"/>
              </a:rPr>
              <a:t>[noise]</a:t>
            </a:r>
          </a:p>
        </p:txBody>
      </p:sp>
      <p:sp>
        <p:nvSpPr>
          <p:cNvPr id="15" name="Google Shape;167;p2">
            <a:extLst>
              <a:ext uri="{FF2B5EF4-FFF2-40B4-BE49-F238E27FC236}">
                <a16:creationId xmlns:a16="http://schemas.microsoft.com/office/drawing/2014/main" id="{91DECCBA-C677-488F-890A-4EB7D949EEB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4E3688E4-428F-412C-88F9-D6C22AB95BEC}"/>
              </a:ext>
            </a:extLst>
          </p:cNvPr>
          <p:cNvPicPr>
            <a:picLocks noChangeAspect="1"/>
          </p:cNvPicPr>
          <p:nvPr/>
        </p:nvPicPr>
        <p:blipFill>
          <a:blip r:embed="rId4"/>
          <a:stretch>
            <a:fillRect/>
          </a:stretch>
        </p:blipFill>
        <p:spPr>
          <a:xfrm>
            <a:off x="309021" y="1233710"/>
            <a:ext cx="7867929" cy="5496320"/>
          </a:xfrm>
          <a:prstGeom prst="rect">
            <a:avLst/>
          </a:prstGeom>
        </p:spPr>
      </p:pic>
      <p:sp>
        <p:nvSpPr>
          <p:cNvPr id="18" name="Rectangle: Rounded Corners 17">
            <a:extLst>
              <a:ext uri="{FF2B5EF4-FFF2-40B4-BE49-F238E27FC236}">
                <a16:creationId xmlns:a16="http://schemas.microsoft.com/office/drawing/2014/main" id="{2F58FB18-86FB-44A0-9866-23285DD457A6}"/>
              </a:ext>
            </a:extLst>
          </p:cNvPr>
          <p:cNvSpPr/>
          <p:nvPr/>
        </p:nvSpPr>
        <p:spPr>
          <a:xfrm>
            <a:off x="10584271" y="3311342"/>
            <a:ext cx="1543935" cy="778042"/>
          </a:xfrm>
          <a:prstGeom prst="roundRect">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near [to]</a:t>
            </a:r>
          </a:p>
          <a:p>
            <a:pPr algn="ctr"/>
            <a:r>
              <a:rPr lang="en-GB" sz="2000" dirty="0">
                <a:solidFill>
                  <a:srgbClr val="002060"/>
                </a:solidFill>
                <a:latin typeface="Century Gothic" panose="020B0502020202020204" pitchFamily="34" charset="0"/>
              </a:rPr>
              <a:t>far [from]</a:t>
            </a:r>
          </a:p>
        </p:txBody>
      </p:sp>
      <p:sp>
        <p:nvSpPr>
          <p:cNvPr id="19" name="Rectangle: Rounded Corners 18">
            <a:extLst>
              <a:ext uri="{FF2B5EF4-FFF2-40B4-BE49-F238E27FC236}">
                <a16:creationId xmlns:a16="http://schemas.microsoft.com/office/drawing/2014/main" id="{31E3BA66-F8D8-43FB-8C97-4569E111B56C}"/>
              </a:ext>
            </a:extLst>
          </p:cNvPr>
          <p:cNvSpPr/>
          <p:nvPr/>
        </p:nvSpPr>
        <p:spPr>
          <a:xfrm>
            <a:off x="9033870" y="4174558"/>
            <a:ext cx="2734945" cy="2206553"/>
          </a:xfrm>
          <a:prstGeom prst="roundRect">
            <a:avLst/>
          </a:prstGeom>
          <a:solidFill>
            <a:srgbClr val="C5E0B4"/>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[church]</a:t>
            </a:r>
          </a:p>
          <a:p>
            <a:pPr algn="ctr"/>
            <a:r>
              <a:rPr lang="en-GB" dirty="0">
                <a:solidFill>
                  <a:srgbClr val="002060"/>
                </a:solidFill>
                <a:latin typeface="Century Gothic" panose="020B0502020202020204" pitchFamily="34" charset="0"/>
              </a:rPr>
              <a:t>[park]</a:t>
            </a:r>
          </a:p>
          <a:p>
            <a:pPr algn="ctr"/>
            <a:r>
              <a:rPr lang="en-GB" dirty="0">
                <a:solidFill>
                  <a:srgbClr val="002060"/>
                </a:solidFill>
                <a:latin typeface="Century Gothic" panose="020B0502020202020204" pitchFamily="34" charset="0"/>
              </a:rPr>
              <a:t>[museum]</a:t>
            </a:r>
          </a:p>
          <a:p>
            <a:pPr algn="ctr"/>
            <a:r>
              <a:rPr lang="en-GB" dirty="0">
                <a:solidFill>
                  <a:srgbClr val="002060"/>
                </a:solidFill>
                <a:latin typeface="Century Gothic" panose="020B0502020202020204" pitchFamily="34" charset="0"/>
              </a:rPr>
              <a:t>[swimming pool]</a:t>
            </a:r>
          </a:p>
          <a:p>
            <a:pPr algn="ctr"/>
            <a:r>
              <a:rPr lang="en-GB" dirty="0">
                <a:solidFill>
                  <a:srgbClr val="002060"/>
                </a:solidFill>
                <a:latin typeface="Century Gothic" panose="020B0502020202020204" pitchFamily="34" charset="0"/>
              </a:rPr>
              <a:t>[square]</a:t>
            </a:r>
          </a:p>
          <a:p>
            <a:pPr algn="ctr"/>
            <a:r>
              <a:rPr lang="en-GB" dirty="0">
                <a:solidFill>
                  <a:srgbClr val="002060"/>
                </a:solidFill>
                <a:latin typeface="Century Gothic" panose="020B0502020202020204" pitchFamily="34" charset="0"/>
              </a:rPr>
              <a:t>[river]</a:t>
            </a:r>
          </a:p>
          <a:p>
            <a:pPr algn="ctr"/>
            <a:r>
              <a:rPr lang="en-GB" dirty="0">
                <a:solidFill>
                  <a:srgbClr val="002060"/>
                </a:solidFill>
                <a:latin typeface="Century Gothic" panose="020B0502020202020204" pitchFamily="34" charset="0"/>
              </a:rPr>
              <a:t>[centre]</a:t>
            </a:r>
          </a:p>
          <a:p>
            <a:pPr algn="ctr"/>
            <a:r>
              <a:rPr lang="en-GB" dirty="0">
                <a:solidFill>
                  <a:srgbClr val="002060"/>
                </a:solidFill>
                <a:latin typeface="Century Gothic" panose="020B0502020202020204" pitchFamily="34" charset="0"/>
              </a:rPr>
              <a:t>[countryside]</a:t>
            </a:r>
          </a:p>
        </p:txBody>
      </p:sp>
      <p:sp>
        <p:nvSpPr>
          <p:cNvPr id="20" name="TextBox 19">
            <a:extLst>
              <a:ext uri="{FF2B5EF4-FFF2-40B4-BE49-F238E27FC236}">
                <a16:creationId xmlns:a16="http://schemas.microsoft.com/office/drawing/2014/main" id="{0D802798-19FF-46F2-ACD4-1B9A981CAC88}"/>
              </a:ext>
            </a:extLst>
          </p:cNvPr>
          <p:cNvSpPr txBox="1"/>
          <p:nvPr/>
        </p:nvSpPr>
        <p:spPr>
          <a:xfrm>
            <a:off x="4116167" y="4091994"/>
            <a:ext cx="1624233" cy="215444"/>
          </a:xfrm>
          <a:prstGeom prst="rect">
            <a:avLst/>
          </a:prstGeom>
          <a:solidFill>
            <a:schemeClr val="bg1"/>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[m_ s_ _] </a:t>
            </a:r>
            <a:r>
              <a:rPr lang="en-GB" sz="700" b="1" dirty="0">
                <a:solidFill>
                  <a:srgbClr val="002060"/>
                </a:solidFill>
                <a:latin typeface="Century Gothic" panose="020B0502020202020204" pitchFamily="34" charset="0"/>
              </a:rPr>
              <a:t>San Juan de Dios</a:t>
            </a:r>
            <a:endParaRPr kumimoji="0" lang="en-GB" sz="7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1" name="Picture 18" descr="Museo, Institución, Capital, Dos Puntos">
            <a:extLst>
              <a:ext uri="{FF2B5EF4-FFF2-40B4-BE49-F238E27FC236}">
                <a16:creationId xmlns:a16="http://schemas.microsoft.com/office/drawing/2014/main" id="{5089C7C6-869E-4EE5-B6D8-73F993693E39}"/>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154267" y="4092637"/>
            <a:ext cx="214801" cy="21480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6ABC457-D824-4EE2-9DC4-B4C44917C8E7}"/>
              </a:ext>
            </a:extLst>
          </p:cNvPr>
          <p:cNvSpPr txBox="1"/>
          <p:nvPr/>
        </p:nvSpPr>
        <p:spPr>
          <a:xfrm>
            <a:off x="6530976" y="5901192"/>
            <a:ext cx="1577974"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[t_ _t_ _ ] </a:t>
            </a:r>
            <a:r>
              <a:rPr lang="en-GB" sz="700" b="1" dirty="0">
                <a:solidFill>
                  <a:srgbClr val="002060"/>
                </a:solidFill>
                <a:latin typeface="Century Gothic" panose="020B0502020202020204" pitchFamily="34" charset="0"/>
              </a:rPr>
              <a:t>Isabel la Católica</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EBEE8D49-B35E-4765-91DA-2D12066BD7AD}"/>
              </a:ext>
            </a:extLst>
          </p:cNvPr>
          <p:cNvSpPr txBox="1"/>
          <p:nvPr/>
        </p:nvSpPr>
        <p:spPr>
          <a:xfrm>
            <a:off x="390206" y="6091236"/>
            <a:ext cx="1730694"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a:t>
            </a:r>
            <a:r>
              <a:rPr lang="en-GB" sz="700" b="1" dirty="0">
                <a:solidFill>
                  <a:srgbClr val="002060"/>
                </a:solidFill>
                <a:latin typeface="Century Gothic" panose="020B0502020202020204" pitchFamily="34" charset="0"/>
              </a:rPr>
              <a:t>[u_ _ _ v_ _ s_ _ _d ] de Granada</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C22FA762-3CD2-4D0F-9C09-22E43CE91AD5}"/>
              </a:ext>
            </a:extLst>
          </p:cNvPr>
          <p:cNvSpPr txBox="1"/>
          <p:nvPr/>
        </p:nvSpPr>
        <p:spPr>
          <a:xfrm>
            <a:off x="644541" y="5452927"/>
            <a:ext cx="1398572"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a:t>
            </a:r>
            <a:r>
              <a:rPr lang="en-GB" sz="700" b="1" dirty="0">
                <a:solidFill>
                  <a:srgbClr val="002060"/>
                </a:solidFill>
                <a:latin typeface="Century Gothic" panose="020B0502020202020204" pitchFamily="34" charset="0"/>
              </a:rPr>
              <a:t>[P_ _ q_ _] Fuente Nueva</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7F6D169A-882C-4DFA-A73C-F65EDC8BDFF1}"/>
              </a:ext>
            </a:extLst>
          </p:cNvPr>
          <p:cNvSpPr txBox="1"/>
          <p:nvPr/>
        </p:nvSpPr>
        <p:spPr>
          <a:xfrm>
            <a:off x="3773504" y="5569951"/>
            <a:ext cx="1050909" cy="215444"/>
          </a:xfrm>
          <a:prstGeom prst="rect">
            <a:avLst/>
          </a:prstGeom>
          <a:solidFill>
            <a:schemeClr val="bg1"/>
          </a:solidFill>
          <a:ln w="28575">
            <a:solidFill>
              <a:srgbClr val="002060"/>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C_ _ t_ _ </a:t>
            </a:r>
            <a:r>
              <a:rPr lang="en-GB" sz="800" b="1" dirty="0" err="1">
                <a:solidFill>
                  <a:srgbClr val="002060"/>
                </a:solidFill>
                <a:latin typeface="Century Gothic" panose="020B0502020202020204" pitchFamily="34" charset="0"/>
              </a:rPr>
              <a:t>histórico</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14A0CC45-CF14-452F-A799-557C6F77F20F}"/>
              </a:ext>
            </a:extLst>
          </p:cNvPr>
          <p:cNvSpPr txBox="1"/>
          <p:nvPr/>
        </p:nvSpPr>
        <p:spPr>
          <a:xfrm>
            <a:off x="3271838" y="5015180"/>
            <a:ext cx="1553941"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Mercado La </a:t>
            </a:r>
            <a:r>
              <a:rPr lang="en-GB" sz="800" b="1" dirty="0" err="1">
                <a:solidFill>
                  <a:srgbClr val="002060"/>
                </a:solidFill>
                <a:latin typeface="Century Gothic" panose="020B0502020202020204" pitchFamily="34" charset="0"/>
              </a:rPr>
              <a:t>Alcacería</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2" descr="Bolsa, Mercado, Aislado, Comprar">
            <a:extLst>
              <a:ext uri="{FF2B5EF4-FFF2-40B4-BE49-F238E27FC236}">
                <a16:creationId xmlns:a16="http://schemas.microsoft.com/office/drawing/2014/main" id="{3897EB16-0417-42D3-9908-C9376F2507C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24483" y="4914287"/>
            <a:ext cx="388652" cy="38865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7928B8D-8AC1-4B09-8B2E-6DB7134E53B5}"/>
              </a:ext>
            </a:extLst>
          </p:cNvPr>
          <p:cNvSpPr txBox="1"/>
          <p:nvPr/>
        </p:nvSpPr>
        <p:spPr>
          <a:xfrm>
            <a:off x="3271839" y="2339686"/>
            <a:ext cx="1859476" cy="200055"/>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700" b="1" dirty="0">
                <a:solidFill>
                  <a:srgbClr val="002060"/>
                </a:solidFill>
                <a:latin typeface="Century Gothic" panose="020B0502020202020204" pitchFamily="34" charset="0"/>
              </a:rPr>
              <a:t>⛪ [</a:t>
            </a:r>
            <a:r>
              <a:rPr lang="en-GB" sz="700" b="1" dirty="0" err="1">
                <a:solidFill>
                  <a:srgbClr val="002060"/>
                </a:solidFill>
                <a:latin typeface="Century Gothic" panose="020B0502020202020204" pitchFamily="34" charset="0"/>
              </a:rPr>
              <a:t>ig</a:t>
            </a:r>
            <a:r>
              <a:rPr lang="en-GB" sz="700" b="1" dirty="0">
                <a:solidFill>
                  <a:srgbClr val="002060"/>
                </a:solidFill>
                <a:latin typeface="Century Gothic" panose="020B0502020202020204" pitchFamily="34" charset="0"/>
              </a:rPr>
              <a:t>_ _ _ _ _ ] </a:t>
            </a:r>
            <a:r>
              <a:rPr lang="en-GB" sz="600" b="1" dirty="0">
                <a:solidFill>
                  <a:srgbClr val="002060"/>
                </a:solidFill>
                <a:latin typeface="Century Gothic" panose="020B0502020202020204" pitchFamily="34" charset="0"/>
              </a:rPr>
              <a:t>de San Pedro y San Pablo</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EC462AA4-C059-4781-B4AF-AECC680EF218}"/>
              </a:ext>
            </a:extLst>
          </p:cNvPr>
          <p:cNvSpPr txBox="1"/>
          <p:nvPr/>
        </p:nvSpPr>
        <p:spPr>
          <a:xfrm>
            <a:off x="4886918" y="1677352"/>
            <a:ext cx="846984"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r _ _ </a:t>
            </a:r>
            <a:r>
              <a:rPr lang="en-GB" sz="800" b="1" dirty="0" err="1">
                <a:solidFill>
                  <a:srgbClr val="002060"/>
                </a:solidFill>
                <a:latin typeface="Century Gothic" panose="020B0502020202020204" pitchFamily="34" charset="0"/>
              </a:rPr>
              <a:t>Genil</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73BF14A3-8510-4D93-B41F-22D52046996A}"/>
              </a:ext>
            </a:extLst>
          </p:cNvPr>
          <p:cNvSpPr txBox="1"/>
          <p:nvPr/>
        </p:nvSpPr>
        <p:spPr>
          <a:xfrm>
            <a:off x="5985468" y="1442858"/>
            <a:ext cx="1385086"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Palacio de la Alhambra</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3CB7BF48-1FA6-428F-91AD-70C69ADDFE0D}"/>
              </a:ext>
            </a:extLst>
          </p:cNvPr>
          <p:cNvSpPr/>
          <p:nvPr/>
        </p:nvSpPr>
        <p:spPr>
          <a:xfrm>
            <a:off x="1188021" y="642218"/>
            <a:ext cx="4797447" cy="509288"/>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Vas a Granada. ¿</a:t>
            </a:r>
            <a:r>
              <a:rPr lang="en-GB" sz="2400" b="1" dirty="0" err="1">
                <a:solidFill>
                  <a:srgbClr val="002060"/>
                </a:solidFill>
                <a:latin typeface="Century Gothic" panose="020B0502020202020204" pitchFamily="34" charset="0"/>
              </a:rPr>
              <a:t>Qué</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haces</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9DF4BB7D-B376-49B1-AB95-8D2969712A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6090" y="551320"/>
            <a:ext cx="914400" cy="914400"/>
          </a:xfrm>
          <a:prstGeom prst="rect">
            <a:avLst/>
          </a:prstGeom>
        </p:spPr>
      </p:pic>
      <p:sp>
        <p:nvSpPr>
          <p:cNvPr id="36" name="Speech Bubble: Rectangle with Corners Rounded 35">
            <a:extLst>
              <a:ext uri="{FF2B5EF4-FFF2-40B4-BE49-F238E27FC236}">
                <a16:creationId xmlns:a16="http://schemas.microsoft.com/office/drawing/2014/main" id="{6BD001D9-DD9F-41F2-8C4B-4092CB227373}"/>
              </a:ext>
            </a:extLst>
          </p:cNvPr>
          <p:cNvSpPr/>
          <p:nvPr/>
        </p:nvSpPr>
        <p:spPr>
          <a:xfrm>
            <a:off x="1159789" y="649073"/>
            <a:ext cx="4797447" cy="509288"/>
          </a:xfrm>
          <a:prstGeom prst="wedgeRoundRectCallout">
            <a:avLst>
              <a:gd name="adj1" fmla="val -53155"/>
              <a:gd name="adj2" fmla="val 25196"/>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Escribe 5 </a:t>
            </a:r>
            <a:r>
              <a:rPr lang="en-GB" sz="2400" b="1" dirty="0" err="1">
                <a:solidFill>
                  <a:srgbClr val="002060"/>
                </a:solidFill>
                <a:latin typeface="Century Gothic" panose="020B0502020202020204" pitchFamily="34" charset="0"/>
              </a:rPr>
              <a:t>frases</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4B06FC37-7F9B-448C-983F-671B7332804A}"/>
              </a:ext>
            </a:extLst>
          </p:cNvPr>
          <p:cNvSpPr/>
          <p:nvPr/>
        </p:nvSpPr>
        <p:spPr>
          <a:xfrm>
            <a:off x="5768975" y="163328"/>
            <a:ext cx="5080000" cy="887285"/>
          </a:xfrm>
          <a:prstGeom prst="wedgeRoundRectCallout">
            <a:avLst>
              <a:gd name="adj1" fmla="val 12797"/>
              <a:gd name="adj2" fmla="val 661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you can make your sentences negative, too.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45551861-9EEB-4DA3-BFDF-671A2A504F29}"/>
              </a:ext>
            </a:extLst>
          </p:cNvPr>
          <p:cNvSpPr txBox="1"/>
          <p:nvPr/>
        </p:nvSpPr>
        <p:spPr>
          <a:xfrm>
            <a:off x="10500047" y="1487562"/>
            <a:ext cx="1631793" cy="1754326"/>
          </a:xfrm>
          <a:prstGeom prst="rect">
            <a:avLst/>
          </a:prstGeom>
          <a:noFill/>
          <a:ln>
            <a:solidFill>
              <a:srgbClr val="2BC0C7"/>
            </a:solidFill>
          </a:ln>
        </p:spPr>
        <p:txBody>
          <a:bodyPr wrap="square" rtlCol="0">
            <a:spAutoFit/>
          </a:bodyPr>
          <a:lstStyle/>
          <a:p>
            <a:r>
              <a:rPr lang="en-GB" b="1" dirty="0">
                <a:solidFill>
                  <a:srgbClr val="002060"/>
                </a:solidFill>
                <a:latin typeface="Century Gothic" panose="020B0502020202020204" pitchFamily="34" charset="0"/>
              </a:rPr>
              <a:t>del</a:t>
            </a:r>
            <a:r>
              <a:rPr lang="en-GB" dirty="0">
                <a:solidFill>
                  <a:srgbClr val="002060"/>
                </a:solidFill>
                <a:latin typeface="Century Gothic" panose="020B0502020202020204" pitchFamily="34" charset="0"/>
              </a:rPr>
              <a:t> with masculine nouns</a:t>
            </a:r>
          </a:p>
          <a:p>
            <a:r>
              <a:rPr lang="en-GB" b="1" dirty="0">
                <a:solidFill>
                  <a:srgbClr val="002060"/>
                </a:solidFill>
                <a:latin typeface="Century Gothic" panose="020B0502020202020204" pitchFamily="34" charset="0"/>
              </a:rPr>
              <a:t>de la </a:t>
            </a:r>
            <a:r>
              <a:rPr lang="en-GB" dirty="0">
                <a:solidFill>
                  <a:srgbClr val="002060"/>
                </a:solidFill>
                <a:latin typeface="Century Gothic" panose="020B0502020202020204" pitchFamily="34" charset="0"/>
              </a:rPr>
              <a:t>with feminine nouns</a:t>
            </a:r>
          </a:p>
        </p:txBody>
      </p:sp>
      <p:sp>
        <p:nvSpPr>
          <p:cNvPr id="37" name="TextBox 36">
            <a:extLst>
              <a:ext uri="{FF2B5EF4-FFF2-40B4-BE49-F238E27FC236}">
                <a16:creationId xmlns:a16="http://schemas.microsoft.com/office/drawing/2014/main" id="{A6FE02FC-CB57-4135-B243-FF7182231BEE}"/>
              </a:ext>
            </a:extLst>
          </p:cNvPr>
          <p:cNvSpPr txBox="1"/>
          <p:nvPr/>
        </p:nvSpPr>
        <p:spPr>
          <a:xfrm>
            <a:off x="8392094" y="1260165"/>
            <a:ext cx="190363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 do / make]</a:t>
            </a:r>
            <a:endParaRPr lang="en-GB" sz="2000"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3698904D-1D25-4F9C-9DDB-9BBF44B9E5F9}"/>
              </a:ext>
            </a:extLst>
          </p:cNvPr>
          <p:cNvSpPr txBox="1"/>
          <p:nvPr/>
        </p:nvSpPr>
        <p:spPr>
          <a:xfrm>
            <a:off x="3727569" y="6423238"/>
            <a:ext cx="5936240" cy="400110"/>
          </a:xfrm>
          <a:prstGeom prst="rect">
            <a:avLst/>
          </a:prstGeom>
          <a:solidFill>
            <a:schemeClr val="bg1">
              <a:lumMod val="95000"/>
            </a:schemeClr>
          </a:solidFill>
        </p:spPr>
        <p:txBody>
          <a:bodyPr wrap="none" rtlCol="0">
            <a:spAutoFit/>
          </a:bodyPr>
          <a:lstStyle/>
          <a:p>
            <a:r>
              <a:rPr lang="en-GB" sz="2000" b="1" dirty="0" err="1">
                <a:solidFill>
                  <a:srgbClr val="002060"/>
                </a:solidFill>
                <a:latin typeface="Century Gothic" panose="020B0502020202020204" pitchFamily="34" charset="0"/>
              </a:rPr>
              <a:t>Ejemplo</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Hago</a:t>
            </a:r>
            <a:r>
              <a:rPr lang="en-GB" sz="2000" dirty="0">
                <a:solidFill>
                  <a:srgbClr val="002060"/>
                </a:solidFill>
                <a:latin typeface="Century Gothic" panose="020B0502020202020204" pitchFamily="34" charset="0"/>
              </a:rPr>
              <a:t> una </a:t>
            </a:r>
            <a:r>
              <a:rPr lang="en-GB" sz="2000" dirty="0" err="1">
                <a:solidFill>
                  <a:srgbClr val="002060"/>
                </a:solidFill>
                <a:latin typeface="Century Gothic" panose="020B0502020202020204" pitchFamily="34" charset="0"/>
              </a:rPr>
              <a:t>carrera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cerca</a:t>
            </a:r>
            <a:r>
              <a:rPr lang="en-GB" sz="2000" dirty="0">
                <a:solidFill>
                  <a:srgbClr val="002060"/>
                </a:solidFill>
                <a:latin typeface="Century Gothic" panose="020B0502020202020204" pitchFamily="34" charset="0"/>
              </a:rPr>
              <a:t> del </a:t>
            </a:r>
            <a:r>
              <a:rPr lang="en-GB" sz="2000" dirty="0" err="1">
                <a:solidFill>
                  <a:srgbClr val="002060"/>
                </a:solidFill>
                <a:latin typeface="Century Gothic" panose="020B0502020202020204" pitchFamily="34" charset="0"/>
              </a:rPr>
              <a:t>río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Genil</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974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36" grpId="0" animBg="1"/>
      <p:bldP spid="40" grpId="0" animBg="1"/>
      <p:bldP spid="7" grpId="0" animBg="1"/>
      <p:bldP spid="37"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1471</TotalTime>
  <Words>2091</Words>
  <Application>Microsoft Office PowerPoint</Application>
  <PresentationFormat>Widescreen</PresentationFormat>
  <Paragraphs>404</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Century Gothic</vt:lpstr>
      <vt:lpstr>docs-Century Gothic</vt:lpstr>
      <vt:lpstr>Dreaming Outloud Pro</vt:lpstr>
      <vt:lpstr>Modern Love</vt:lpstr>
      <vt:lpstr>Segoe Print</vt:lpstr>
      <vt:lpstr>Office Theme</vt:lpstr>
      <vt:lpstr>Saying what I and others do</vt:lpstr>
      <vt:lpstr>cultura</vt:lpstr>
      <vt:lpstr>pronunciar</vt:lpstr>
      <vt:lpstr>Follow up 2a: </vt:lpstr>
      <vt:lpstr>follow up 2b:</vt:lpstr>
      <vt:lpstr>Making sentences negative</vt:lpstr>
      <vt:lpstr>Follow up 3: </vt:lpstr>
      <vt:lpstr>Follow up 4: </vt:lpstr>
      <vt:lpstr>Follow up 5 </vt:lpstr>
      <vt:lpstr>¡adiós!</vt:lpstr>
      <vt:lpstr>Handout: Follow up 2a</vt:lpstr>
      <vt:lpstr>Handout: 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20</cp:revision>
  <dcterms:created xsi:type="dcterms:W3CDTF">2022-01-14T14:50:57Z</dcterms:created>
  <dcterms:modified xsi:type="dcterms:W3CDTF">2023-04-17T06:42:40Z</dcterms:modified>
</cp:coreProperties>
</file>