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53" r:id="rId2"/>
    <p:sldId id="985" r:id="rId3"/>
    <p:sldId id="1033" r:id="rId4"/>
    <p:sldId id="1034" r:id="rId5"/>
    <p:sldId id="1035" r:id="rId6"/>
    <p:sldId id="1036" r:id="rId7"/>
    <p:sldId id="1038" r:id="rId8"/>
    <p:sldId id="1039" r:id="rId9"/>
    <p:sldId id="1042" r:id="rId10"/>
    <p:sldId id="1041" r:id="rId11"/>
    <p:sldId id="281" r:id="rId12"/>
    <p:sldId id="5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9CC"/>
    <a:srgbClr val="D41212"/>
    <a:srgbClr val="91EAD2"/>
    <a:srgbClr val="F4D98C"/>
    <a:srgbClr val="D59163"/>
    <a:srgbClr val="B6B6B6"/>
    <a:srgbClr val="FFFFFF"/>
    <a:srgbClr val="ED2B2B"/>
    <a:srgbClr val="F69898"/>
    <a:srgbClr val="EC2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CFFAAF-F7B3-4FF1-9A2B-56CB01BC3ABA}" v="1" dt="2023-07-07T17:19:22.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1" autoAdjust="0"/>
    <p:restoredTop sz="64007" autoAdjust="0"/>
  </p:normalViewPr>
  <p:slideViewPr>
    <p:cSldViewPr snapToGrid="0">
      <p:cViewPr varScale="1">
        <p:scale>
          <a:sx n="50" d="100"/>
          <a:sy n="50" d="100"/>
        </p:scale>
        <p:origin x="240" y="48"/>
      </p:cViewPr>
      <p:guideLst/>
    </p:cSldViewPr>
  </p:slideViewPr>
  <p:outlineViewPr>
    <p:cViewPr>
      <p:scale>
        <a:sx n="20" d="100"/>
        <a:sy n="20"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EECFFAAF-F7B3-4FF1-9A2B-56CB01BC3ABA}"/>
    <pc:docChg chg="addSld delSld modSld">
      <pc:chgData name="Tom Dawes" userId="fe899cd594ff6f3a" providerId="LiveId" clId="{EECFFAAF-F7B3-4FF1-9A2B-56CB01BC3ABA}" dt="2023-07-07T17:19:22.511" v="1"/>
      <pc:docMkLst>
        <pc:docMk/>
      </pc:docMkLst>
      <pc:sldChg chg="add del">
        <pc:chgData name="Tom Dawes" userId="fe899cd594ff6f3a" providerId="LiveId" clId="{EECFFAAF-F7B3-4FF1-9A2B-56CB01BC3ABA}" dt="2023-07-07T17:19:22.511" v="1"/>
        <pc:sldMkLst>
          <pc:docMk/>
          <pc:sldMk cId="2072365864" sldId="1042"/>
        </pc:sldMkLst>
      </pc:sldChg>
    </pc:docChg>
  </pc:docChgLst>
  <pc:docChgLst>
    <pc:chgData name="Paula Vázquez-Valero" userId="3a0e46d7-2099-40af-a155-aa45b68bfff3" providerId="ADAL" clId="{2C09B169-2B9C-46F2-A43B-3B32B3756B2A}"/>
    <pc:docChg chg="undo redo custSel addSld delSld modSld sldOrd">
      <pc:chgData name="Paula Vázquez-Valero" userId="3a0e46d7-2099-40af-a155-aa45b68bfff3" providerId="ADAL" clId="{2C09B169-2B9C-46F2-A43B-3B32B3756B2A}" dt="2023-05-15T08:30:30.655" v="3420" actId="1076"/>
      <pc:docMkLst>
        <pc:docMk/>
      </pc:docMkLst>
      <pc:sldChg chg="add del">
        <pc:chgData name="Paula Vázquez-Valero" userId="3a0e46d7-2099-40af-a155-aa45b68bfff3" providerId="ADAL" clId="{2C09B169-2B9C-46F2-A43B-3B32B3756B2A}" dt="2023-05-14T17:40:13.827" v="225" actId="47"/>
        <pc:sldMkLst>
          <pc:docMk/>
          <pc:sldMk cId="3336609735" sldId="256"/>
        </pc:sldMkLst>
      </pc:sldChg>
      <pc:sldChg chg="delSp add del mod delAnim">
        <pc:chgData name="Paula Vázquez-Valero" userId="3a0e46d7-2099-40af-a155-aa45b68bfff3" providerId="ADAL" clId="{2C09B169-2B9C-46F2-A43B-3B32B3756B2A}" dt="2023-05-14T21:28:42.248" v="3390" actId="47"/>
        <pc:sldMkLst>
          <pc:docMk/>
          <pc:sldMk cId="2404784750" sldId="270"/>
        </pc:sldMkLst>
        <pc:spChg chg="del">
          <ac:chgData name="Paula Vázquez-Valero" userId="3a0e46d7-2099-40af-a155-aa45b68bfff3" providerId="ADAL" clId="{2C09B169-2B9C-46F2-A43B-3B32B3756B2A}" dt="2023-05-14T18:32:03.340" v="1291" actId="21"/>
          <ac:spMkLst>
            <pc:docMk/>
            <pc:sldMk cId="2404784750" sldId="270"/>
            <ac:spMk id="4" creationId="{00000000-0000-0000-0000-000000000000}"/>
          </ac:spMkLst>
        </pc:spChg>
        <pc:picChg chg="del">
          <ac:chgData name="Paula Vázquez-Valero" userId="3a0e46d7-2099-40af-a155-aa45b68bfff3" providerId="ADAL" clId="{2C09B169-2B9C-46F2-A43B-3B32B3756B2A}" dt="2023-05-14T18:32:03.340" v="1291" actId="21"/>
          <ac:picMkLst>
            <pc:docMk/>
            <pc:sldMk cId="2404784750" sldId="270"/>
            <ac:picMk id="5"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6"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7"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8"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9"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10"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11"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12"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13"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14" creationId="{00000000-0000-0000-0000-000000000000}"/>
          </ac:picMkLst>
        </pc:picChg>
      </pc:sldChg>
      <pc:sldChg chg="modSp add del">
        <pc:chgData name="Paula Vázquez-Valero" userId="3a0e46d7-2099-40af-a155-aa45b68bfff3" providerId="ADAL" clId="{2C09B169-2B9C-46F2-A43B-3B32B3756B2A}" dt="2023-05-14T17:39:40.042" v="189" actId="47"/>
        <pc:sldMkLst>
          <pc:docMk/>
          <pc:sldMk cId="3430324691" sldId="271"/>
        </pc:sldMkLst>
        <pc:picChg chg="mod">
          <ac:chgData name="Paula Vázquez-Valero" userId="3a0e46d7-2099-40af-a155-aa45b68bfff3" providerId="ADAL" clId="{2C09B169-2B9C-46F2-A43B-3B32B3756B2A}" dt="2023-05-14T16:07:49.267" v="1" actId="1076"/>
          <ac:picMkLst>
            <pc:docMk/>
            <pc:sldMk cId="3430324691" sldId="271"/>
            <ac:picMk id="2050" creationId="{34301602-1D77-1F0C-2A2F-E74B5D274C72}"/>
          </ac:picMkLst>
        </pc:picChg>
      </pc:sldChg>
      <pc:sldChg chg="add del">
        <pc:chgData name="Paula Vázquez-Valero" userId="3a0e46d7-2099-40af-a155-aa45b68bfff3" providerId="ADAL" clId="{2C09B169-2B9C-46F2-A43B-3B32B3756B2A}" dt="2023-05-14T17:39:29.249" v="188" actId="47"/>
        <pc:sldMkLst>
          <pc:docMk/>
          <pc:sldMk cId="106747742" sldId="272"/>
        </pc:sldMkLst>
      </pc:sldChg>
      <pc:sldChg chg="add del">
        <pc:chgData name="Paula Vázquez-Valero" userId="3a0e46d7-2099-40af-a155-aa45b68bfff3" providerId="ADAL" clId="{2C09B169-2B9C-46F2-A43B-3B32B3756B2A}" dt="2023-05-14T18:00:34.201" v="561" actId="47"/>
        <pc:sldMkLst>
          <pc:docMk/>
          <pc:sldMk cId="578303953" sldId="273"/>
        </pc:sldMkLst>
      </pc:sldChg>
      <pc:sldChg chg="add del">
        <pc:chgData name="Paula Vázquez-Valero" userId="3a0e46d7-2099-40af-a155-aa45b68bfff3" providerId="ADAL" clId="{2C09B169-2B9C-46F2-A43B-3B32B3756B2A}" dt="2023-05-14T21:28:41.011" v="3389" actId="47"/>
        <pc:sldMkLst>
          <pc:docMk/>
          <pc:sldMk cId="1431120379" sldId="278"/>
        </pc:sldMkLst>
      </pc:sldChg>
      <pc:sldChg chg="add del">
        <pc:chgData name="Paula Vázquez-Valero" userId="3a0e46d7-2099-40af-a155-aa45b68bfff3" providerId="ADAL" clId="{2C09B169-2B9C-46F2-A43B-3B32B3756B2A}" dt="2023-05-14T21:28:41.011" v="3389" actId="47"/>
        <pc:sldMkLst>
          <pc:docMk/>
          <pc:sldMk cId="4172294237" sldId="279"/>
        </pc:sldMkLst>
      </pc:sldChg>
      <pc:sldChg chg="addSp delSp modSp add mod ord modAnim">
        <pc:chgData name="Paula Vázquez-Valero" userId="3a0e46d7-2099-40af-a155-aa45b68bfff3" providerId="ADAL" clId="{2C09B169-2B9C-46F2-A43B-3B32B3756B2A}" dt="2023-05-14T21:31:08.478" v="3413"/>
        <pc:sldMkLst>
          <pc:docMk/>
          <pc:sldMk cId="266606587" sldId="281"/>
        </pc:sldMkLst>
        <pc:spChg chg="mod">
          <ac:chgData name="Paula Vázquez-Valero" userId="3a0e46d7-2099-40af-a155-aa45b68bfff3" providerId="ADAL" clId="{2C09B169-2B9C-46F2-A43B-3B32B3756B2A}" dt="2023-05-14T19:21:13.219" v="2389" actId="1076"/>
          <ac:spMkLst>
            <pc:docMk/>
            <pc:sldMk cId="266606587" sldId="281"/>
            <ac:spMk id="2" creationId="{00000000-0000-0000-0000-000000000000}"/>
          </ac:spMkLst>
        </pc:spChg>
        <pc:spChg chg="add del mod">
          <ac:chgData name="Paula Vázquez-Valero" userId="3a0e46d7-2099-40af-a155-aa45b68bfff3" providerId="ADAL" clId="{2C09B169-2B9C-46F2-A43B-3B32B3756B2A}" dt="2023-05-14T18:37:37.529" v="1545" actId="478"/>
          <ac:spMkLst>
            <pc:docMk/>
            <pc:sldMk cId="266606587" sldId="281"/>
            <ac:spMk id="3" creationId="{2E4F0392-9C03-94B4-9C68-7903495094B3}"/>
          </ac:spMkLst>
        </pc:spChg>
        <pc:spChg chg="mod">
          <ac:chgData name="Paula Vázquez-Valero" userId="3a0e46d7-2099-40af-a155-aa45b68bfff3" providerId="ADAL" clId="{2C09B169-2B9C-46F2-A43B-3B32B3756B2A}" dt="2023-05-14T19:21:13.219" v="2389" actId="1076"/>
          <ac:spMkLst>
            <pc:docMk/>
            <pc:sldMk cId="266606587" sldId="281"/>
            <ac:spMk id="4" creationId="{00000000-0000-0000-0000-000000000000}"/>
          </ac:spMkLst>
        </pc:spChg>
        <pc:spChg chg="mod">
          <ac:chgData name="Paula Vázquez-Valero" userId="3a0e46d7-2099-40af-a155-aa45b68bfff3" providerId="ADAL" clId="{2C09B169-2B9C-46F2-A43B-3B32B3756B2A}" dt="2023-05-14T18:37:47.976" v="1548" actId="1076"/>
          <ac:spMkLst>
            <pc:docMk/>
            <pc:sldMk cId="266606587" sldId="281"/>
            <ac:spMk id="15"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17"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18"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19"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0"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1"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2"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3"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4"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5"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6"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7"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8"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9"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30" creationId="{00000000-0000-0000-0000-000000000000}"/>
          </ac:spMkLst>
        </pc:spChg>
        <pc:spChg chg="add mod">
          <ac:chgData name="Paula Vázquez-Valero" userId="3a0e46d7-2099-40af-a155-aa45b68bfff3" providerId="ADAL" clId="{2C09B169-2B9C-46F2-A43B-3B32B3756B2A}" dt="2023-05-14T18:38:39.057" v="1556" actId="1076"/>
          <ac:spMkLst>
            <pc:docMk/>
            <pc:sldMk cId="266606587" sldId="281"/>
            <ac:spMk id="31" creationId="{57A87532-2C9D-F6DF-A846-4DB3E234EBFA}"/>
          </ac:spMkLst>
        </pc:spChg>
        <pc:spChg chg="add mod">
          <ac:chgData name="Paula Vázquez-Valero" userId="3a0e46d7-2099-40af-a155-aa45b68bfff3" providerId="ADAL" clId="{2C09B169-2B9C-46F2-A43B-3B32B3756B2A}" dt="2023-05-14T18:38:25.388" v="1553"/>
          <ac:spMkLst>
            <pc:docMk/>
            <pc:sldMk cId="266606587" sldId="281"/>
            <ac:spMk id="33" creationId="{EBDA1155-45DA-53A1-5391-3D05944FF4E3}"/>
          </ac:spMkLst>
        </pc:spChg>
        <pc:spChg chg="add mod">
          <ac:chgData name="Paula Vázquez-Valero" userId="3a0e46d7-2099-40af-a155-aa45b68bfff3" providerId="ADAL" clId="{2C09B169-2B9C-46F2-A43B-3B32B3756B2A}" dt="2023-05-14T18:39:19.653" v="1581" actId="14100"/>
          <ac:spMkLst>
            <pc:docMk/>
            <pc:sldMk cId="266606587" sldId="281"/>
            <ac:spMk id="35" creationId="{B607DA9D-F581-6B63-5A9E-02B74F9A82FA}"/>
          </ac:spMkLst>
        </pc:spChg>
        <pc:picChg chg="mod">
          <ac:chgData name="Paula Vázquez-Valero" userId="3a0e46d7-2099-40af-a155-aa45b68bfff3" providerId="ADAL" clId="{2C09B169-2B9C-46F2-A43B-3B32B3756B2A}" dt="2023-05-14T18:39:44.525" v="1592" actId="1076"/>
          <ac:picMkLst>
            <pc:docMk/>
            <pc:sldMk cId="266606587" sldId="281"/>
            <ac:picMk id="5"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6"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7"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8"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9"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10"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11"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12" creationId="{00000000-0000-0000-0000-000000000000}"/>
          </ac:picMkLst>
        </pc:picChg>
        <pc:picChg chg="mod">
          <ac:chgData name="Paula Vázquez-Valero" userId="3a0e46d7-2099-40af-a155-aa45b68bfff3" providerId="ADAL" clId="{2C09B169-2B9C-46F2-A43B-3B32B3756B2A}" dt="2023-05-14T18:37:53.403" v="1549" actId="1076"/>
          <ac:picMkLst>
            <pc:docMk/>
            <pc:sldMk cId="266606587" sldId="281"/>
            <ac:picMk id="13" creationId="{00000000-0000-0000-0000-000000000000}"/>
          </ac:picMkLst>
        </pc:picChg>
        <pc:picChg chg="mod">
          <ac:chgData name="Paula Vázquez-Valero" userId="3a0e46d7-2099-40af-a155-aa45b68bfff3" providerId="ADAL" clId="{2C09B169-2B9C-46F2-A43B-3B32B3756B2A}" dt="2023-05-14T18:37:53.403" v="1549" actId="1076"/>
          <ac:picMkLst>
            <pc:docMk/>
            <pc:sldMk cId="266606587" sldId="281"/>
            <ac:picMk id="14" creationId="{00000000-0000-0000-0000-000000000000}"/>
          </ac:picMkLst>
        </pc:picChg>
        <pc:picChg chg="add mod">
          <ac:chgData name="Paula Vázquez-Valero" userId="3a0e46d7-2099-40af-a155-aa45b68bfff3" providerId="ADAL" clId="{2C09B169-2B9C-46F2-A43B-3B32B3756B2A}" dt="2023-05-14T18:38:49.701" v="1565" actId="1037"/>
          <ac:picMkLst>
            <pc:docMk/>
            <pc:sldMk cId="266606587" sldId="281"/>
            <ac:picMk id="16" creationId="{4FBBB91C-1E61-36BB-F058-C1AC6F854580}"/>
          </ac:picMkLst>
        </pc:picChg>
        <pc:picChg chg="add mod">
          <ac:chgData name="Paula Vázquez-Valero" userId="3a0e46d7-2099-40af-a155-aa45b68bfff3" providerId="ADAL" clId="{2C09B169-2B9C-46F2-A43B-3B32B3756B2A}" dt="2023-05-14T18:38:45.403" v="1559" actId="14100"/>
          <ac:picMkLst>
            <pc:docMk/>
            <pc:sldMk cId="266606587" sldId="281"/>
            <ac:picMk id="32" creationId="{3889D633-DC82-13AE-67B2-A4ACFD63DE9E}"/>
          </ac:picMkLst>
        </pc:picChg>
        <pc:picChg chg="add mod">
          <ac:chgData name="Paula Vázquez-Valero" userId="3a0e46d7-2099-40af-a155-aa45b68bfff3" providerId="ADAL" clId="{2C09B169-2B9C-46F2-A43B-3B32B3756B2A}" dt="2023-05-14T18:39:11.665" v="1566"/>
          <ac:picMkLst>
            <pc:docMk/>
            <pc:sldMk cId="266606587" sldId="281"/>
            <ac:picMk id="34" creationId="{696BCE47-7E86-FFFF-C5BB-B5D7D16892E5}"/>
          </ac:picMkLst>
        </pc:picChg>
        <pc:picChg chg="add mod">
          <ac:chgData name="Paula Vázquez-Valero" userId="3a0e46d7-2099-40af-a155-aa45b68bfff3" providerId="ADAL" clId="{2C09B169-2B9C-46F2-A43B-3B32B3756B2A}" dt="2023-05-14T19:20:09.576" v="2376" actId="1076"/>
          <ac:picMkLst>
            <pc:docMk/>
            <pc:sldMk cId="266606587" sldId="281"/>
            <ac:picMk id="36" creationId="{CC2C12F4-62B9-A3B7-0509-CE55D00FE560}"/>
          </ac:picMkLst>
        </pc:picChg>
      </pc:sldChg>
      <pc:sldChg chg="add del">
        <pc:chgData name="Paula Vázquez-Valero" userId="3a0e46d7-2099-40af-a155-aa45b68bfff3" providerId="ADAL" clId="{2C09B169-2B9C-46F2-A43B-3B32B3756B2A}" dt="2023-05-14T18:00:37.881" v="562" actId="47"/>
        <pc:sldMkLst>
          <pc:docMk/>
          <pc:sldMk cId="4051808149" sldId="283"/>
        </pc:sldMkLst>
      </pc:sldChg>
      <pc:sldChg chg="addSp delSp modSp add del mod ord delAnim modAnim">
        <pc:chgData name="Paula Vázquez-Valero" userId="3a0e46d7-2099-40af-a155-aa45b68bfff3" providerId="ADAL" clId="{2C09B169-2B9C-46F2-A43B-3B32B3756B2A}" dt="2023-05-14T18:25:34.440" v="1041" actId="47"/>
        <pc:sldMkLst>
          <pc:docMk/>
          <pc:sldMk cId="2851055739" sldId="294"/>
        </pc:sldMkLst>
        <pc:spChg chg="add del mod">
          <ac:chgData name="Paula Vázquez-Valero" userId="3a0e46d7-2099-40af-a155-aa45b68bfff3" providerId="ADAL" clId="{2C09B169-2B9C-46F2-A43B-3B32B3756B2A}" dt="2023-05-14T18:03:22.429" v="600" actId="21"/>
          <ac:spMkLst>
            <pc:docMk/>
            <pc:sldMk cId="2851055739" sldId="294"/>
            <ac:spMk id="5" creationId="{359A464E-130A-2FE0-7337-36991AA2359E}"/>
          </ac:spMkLst>
        </pc:spChg>
      </pc:sldChg>
      <pc:sldChg chg="addSp modSp mod modNotesTx">
        <pc:chgData name="Paula Vázquez-Valero" userId="3a0e46d7-2099-40af-a155-aa45b68bfff3" providerId="ADAL" clId="{2C09B169-2B9C-46F2-A43B-3B32B3756B2A}" dt="2023-05-15T08:30:30.655" v="3420" actId="1076"/>
        <pc:sldMkLst>
          <pc:docMk/>
          <pc:sldMk cId="0" sldId="985"/>
        </pc:sldMkLst>
        <pc:spChg chg="mod">
          <ac:chgData name="Paula Vázquez-Valero" userId="3a0e46d7-2099-40af-a155-aa45b68bfff3" providerId="ADAL" clId="{2C09B169-2B9C-46F2-A43B-3B32B3756B2A}" dt="2023-05-14T17:34:34.425" v="2" actId="1076"/>
          <ac:spMkLst>
            <pc:docMk/>
            <pc:sldMk cId="0" sldId="985"/>
            <ac:spMk id="7" creationId="{B55C86A0-A878-44BD-2C52-8D1DEF9F3A59}"/>
          </ac:spMkLst>
        </pc:spChg>
        <pc:picChg chg="add mod">
          <ac:chgData name="Paula Vázquez-Valero" userId="3a0e46d7-2099-40af-a155-aa45b68bfff3" providerId="ADAL" clId="{2C09B169-2B9C-46F2-A43B-3B32B3756B2A}" dt="2023-05-15T08:30:30.655" v="3420" actId="1076"/>
          <ac:picMkLst>
            <pc:docMk/>
            <pc:sldMk cId="0" sldId="985"/>
            <ac:picMk id="6" creationId="{63DFDBAB-7613-2F3F-F9AE-B99F9C1E97E5}"/>
          </ac:picMkLst>
        </pc:picChg>
      </pc:sldChg>
      <pc:sldChg chg="addSp delSp modSp add del mod addAnim delAnim modAnim modNotesTx">
        <pc:chgData name="Paula Vázquez-Valero" userId="3a0e46d7-2099-40af-a155-aa45b68bfff3" providerId="ADAL" clId="{2C09B169-2B9C-46F2-A43B-3B32B3756B2A}" dt="2023-05-14T21:32:35.937" v="3416" actId="2696"/>
        <pc:sldMkLst>
          <pc:docMk/>
          <pc:sldMk cId="1434380574" sldId="995"/>
        </pc:sldMkLst>
        <pc:spChg chg="mod ord">
          <ac:chgData name="Paula Vázquez-Valero" userId="3a0e46d7-2099-40af-a155-aa45b68bfff3" providerId="ADAL" clId="{2C09B169-2B9C-46F2-A43B-3B32B3756B2A}" dt="2023-05-14T18:32:20.370" v="1303" actId="20577"/>
          <ac:spMkLst>
            <pc:docMk/>
            <pc:sldMk cId="1434380574" sldId="995"/>
            <ac:spMk id="2" creationId="{9E5D7D67-0354-4144-9687-63666CDEA2E4}"/>
          </ac:spMkLst>
        </pc:spChg>
        <pc:spChg chg="add del mod">
          <ac:chgData name="Paula Vázquez-Valero" userId="3a0e46d7-2099-40af-a155-aa45b68bfff3" providerId="ADAL" clId="{2C09B169-2B9C-46F2-A43B-3B32B3756B2A}" dt="2023-05-14T19:16:58.026" v="2323" actId="478"/>
          <ac:spMkLst>
            <pc:docMk/>
            <pc:sldMk cId="1434380574" sldId="995"/>
            <ac:spMk id="5" creationId="{B1819E5C-E84F-A1AD-0EA6-304FBB5126E6}"/>
          </ac:spMkLst>
        </pc:spChg>
        <pc:spChg chg="add mod">
          <ac:chgData name="Paula Vázquez-Valero" userId="3a0e46d7-2099-40af-a155-aa45b68bfff3" providerId="ADAL" clId="{2C09B169-2B9C-46F2-A43B-3B32B3756B2A}" dt="2023-05-14T18:32:33.498" v="1305" actId="1076"/>
          <ac:spMkLst>
            <pc:docMk/>
            <pc:sldMk cId="1434380574" sldId="995"/>
            <ac:spMk id="17" creationId="{4BAF2EAA-A028-EB3B-3486-AC41FB5E6717}"/>
          </ac:spMkLst>
        </pc:spChg>
        <pc:spChg chg="del mod">
          <ac:chgData name="Paula Vázquez-Valero" userId="3a0e46d7-2099-40af-a155-aa45b68bfff3" providerId="ADAL" clId="{2C09B169-2B9C-46F2-A43B-3B32B3756B2A}" dt="2023-05-14T18:32:35.793" v="1307" actId="478"/>
          <ac:spMkLst>
            <pc:docMk/>
            <pc:sldMk cId="1434380574" sldId="995"/>
            <ac:spMk id="29" creationId="{93F6D737-F6B9-AC31-0D31-8D18852D988F}"/>
          </ac:spMkLst>
        </pc:spChg>
        <pc:spChg chg="del">
          <ac:chgData name="Paula Vázquez-Valero" userId="3a0e46d7-2099-40af-a155-aa45b68bfff3" providerId="ADAL" clId="{2C09B169-2B9C-46F2-A43B-3B32B3756B2A}" dt="2023-05-14T18:31:14.384" v="1274" actId="478"/>
          <ac:spMkLst>
            <pc:docMk/>
            <pc:sldMk cId="1434380574" sldId="995"/>
            <ac:spMk id="33" creationId="{F6EBF477-5B38-42D2-8306-ABF1F35CD572}"/>
          </ac:spMkLst>
        </pc:spChg>
        <pc:spChg chg="del mod">
          <ac:chgData name="Paula Vázquez-Valero" userId="3a0e46d7-2099-40af-a155-aa45b68bfff3" providerId="ADAL" clId="{2C09B169-2B9C-46F2-A43B-3B32B3756B2A}" dt="2023-05-14T18:31:44.083" v="1289"/>
          <ac:spMkLst>
            <pc:docMk/>
            <pc:sldMk cId="1434380574" sldId="995"/>
            <ac:spMk id="35" creationId="{87B2EFB6-D36C-819D-FD3A-5A1373EC7C56}"/>
          </ac:spMkLst>
        </pc:spChg>
        <pc:spChg chg="mod">
          <ac:chgData name="Paula Vázquez-Valero" userId="3a0e46d7-2099-40af-a155-aa45b68bfff3" providerId="ADAL" clId="{2C09B169-2B9C-46F2-A43B-3B32B3756B2A}" dt="2023-05-14T18:34:40.832" v="1429" actId="14100"/>
          <ac:spMkLst>
            <pc:docMk/>
            <pc:sldMk cId="1434380574" sldId="995"/>
            <ac:spMk id="36" creationId="{AA0FA45E-B26D-B452-8C28-475485AFDE5D}"/>
          </ac:spMkLst>
        </pc:spChg>
        <pc:spChg chg="add mod">
          <ac:chgData name="Paula Vázquez-Valero" userId="3a0e46d7-2099-40af-a155-aa45b68bfff3" providerId="ADAL" clId="{2C09B169-2B9C-46F2-A43B-3B32B3756B2A}" dt="2023-05-14T19:17:47.256" v="2334" actId="1076"/>
          <ac:spMkLst>
            <pc:docMk/>
            <pc:sldMk cId="1434380574" sldId="995"/>
            <ac:spMk id="39" creationId="{DB528C4C-15C0-7A39-2963-ABD36FD1639A}"/>
          </ac:spMkLst>
        </pc:spChg>
        <pc:spChg chg="del mod">
          <ac:chgData name="Paula Vázquez-Valero" userId="3a0e46d7-2099-40af-a155-aa45b68bfff3" providerId="ADAL" clId="{2C09B169-2B9C-46F2-A43B-3B32B3756B2A}" dt="2023-05-14T18:38:23.054" v="1552" actId="478"/>
          <ac:spMkLst>
            <pc:docMk/>
            <pc:sldMk cId="1434380574" sldId="995"/>
            <ac:spMk id="43" creationId="{74F6AEBF-2AC4-DCA8-E1E4-DEE847FD1D6E}"/>
          </ac:spMkLst>
        </pc:spChg>
        <pc:graphicFrameChg chg="del">
          <ac:chgData name="Paula Vázquez-Valero" userId="3a0e46d7-2099-40af-a155-aa45b68bfff3" providerId="ADAL" clId="{2C09B169-2B9C-46F2-A43B-3B32B3756B2A}" dt="2023-05-14T18:31:54.851" v="1290" actId="478"/>
          <ac:graphicFrameMkLst>
            <pc:docMk/>
            <pc:sldMk cId="1434380574" sldId="995"/>
            <ac:graphicFrameMk id="3" creationId="{1093496D-85A4-D3C8-CFA7-B97BB9554040}"/>
          </ac:graphicFrameMkLst>
        </pc:graphicFrameChg>
        <pc:graphicFrameChg chg="del">
          <ac:chgData name="Paula Vázquez-Valero" userId="3a0e46d7-2099-40af-a155-aa45b68bfff3" providerId="ADAL" clId="{2C09B169-2B9C-46F2-A43B-3B32B3756B2A}" dt="2023-05-14T18:31:54.851" v="1290" actId="478"/>
          <ac:graphicFrameMkLst>
            <pc:docMk/>
            <pc:sldMk cId="1434380574" sldId="995"/>
            <ac:graphicFrameMk id="4" creationId="{E52B0AB6-E9D6-0A7D-4A45-5789C80D2029}"/>
          </ac:graphicFrameMkLst>
        </pc:graphicFrameChg>
        <pc:picChg chg="add del mod">
          <ac:chgData name="Paula Vázquez-Valero" userId="3a0e46d7-2099-40af-a155-aa45b68bfff3" providerId="ADAL" clId="{2C09B169-2B9C-46F2-A43B-3B32B3756B2A}" dt="2023-05-14T18:46:21.374" v="1700" actId="21"/>
          <ac:picMkLst>
            <pc:docMk/>
            <pc:sldMk cId="1434380574" sldId="995"/>
            <ac:picMk id="6" creationId="{65104D0F-E617-EA74-18B8-B24FA32D1CBE}"/>
          </ac:picMkLst>
        </pc:picChg>
        <pc:picChg chg="add del mod">
          <ac:chgData name="Paula Vázquez-Valero" userId="3a0e46d7-2099-40af-a155-aa45b68bfff3" providerId="ADAL" clId="{2C09B169-2B9C-46F2-A43B-3B32B3756B2A}" dt="2023-05-14T19:16:58.026" v="2323" actId="478"/>
          <ac:picMkLst>
            <pc:docMk/>
            <pc:sldMk cId="1434380574" sldId="995"/>
            <ac:picMk id="7" creationId="{79D68637-C2FB-E30C-8BB2-2C3B465BCA75}"/>
          </ac:picMkLst>
        </pc:picChg>
        <pc:picChg chg="add del mod">
          <ac:chgData name="Paula Vázquez-Valero" userId="3a0e46d7-2099-40af-a155-aa45b68bfff3" providerId="ADAL" clId="{2C09B169-2B9C-46F2-A43B-3B32B3756B2A}" dt="2023-05-14T19:16:58.026" v="2323" actId="478"/>
          <ac:picMkLst>
            <pc:docMk/>
            <pc:sldMk cId="1434380574" sldId="995"/>
            <ac:picMk id="8" creationId="{980FAC20-2F6D-5038-4A74-EE8D9D492FCE}"/>
          </ac:picMkLst>
        </pc:picChg>
        <pc:picChg chg="add del mod">
          <ac:chgData name="Paula Vázquez-Valero" userId="3a0e46d7-2099-40af-a155-aa45b68bfff3" providerId="ADAL" clId="{2C09B169-2B9C-46F2-A43B-3B32B3756B2A}" dt="2023-05-14T19:16:58.026" v="2323" actId="478"/>
          <ac:picMkLst>
            <pc:docMk/>
            <pc:sldMk cId="1434380574" sldId="995"/>
            <ac:picMk id="9" creationId="{CAD9145B-A27E-6B39-B3AC-2FDA8FCFCF2A}"/>
          </ac:picMkLst>
        </pc:picChg>
        <pc:picChg chg="add del mod">
          <ac:chgData name="Paula Vázquez-Valero" userId="3a0e46d7-2099-40af-a155-aa45b68bfff3" providerId="ADAL" clId="{2C09B169-2B9C-46F2-A43B-3B32B3756B2A}" dt="2023-05-14T19:16:58.026" v="2323" actId="478"/>
          <ac:picMkLst>
            <pc:docMk/>
            <pc:sldMk cId="1434380574" sldId="995"/>
            <ac:picMk id="10" creationId="{EA1506E5-9A69-60CB-80F3-3B1A80DE53A0}"/>
          </ac:picMkLst>
        </pc:picChg>
        <pc:picChg chg="add del mod">
          <ac:chgData name="Paula Vázquez-Valero" userId="3a0e46d7-2099-40af-a155-aa45b68bfff3" providerId="ADAL" clId="{2C09B169-2B9C-46F2-A43B-3B32B3756B2A}" dt="2023-05-14T18:46:29.667" v="1703" actId="21"/>
          <ac:picMkLst>
            <pc:docMk/>
            <pc:sldMk cId="1434380574" sldId="995"/>
            <ac:picMk id="11" creationId="{7E0E11CE-1B6C-CC4D-B496-B5969FD0933E}"/>
          </ac:picMkLst>
        </pc:picChg>
        <pc:picChg chg="add del mod">
          <ac:chgData name="Paula Vázquez-Valero" userId="3a0e46d7-2099-40af-a155-aa45b68bfff3" providerId="ADAL" clId="{2C09B169-2B9C-46F2-A43B-3B32B3756B2A}" dt="2023-05-14T18:46:38.139" v="1707" actId="21"/>
          <ac:picMkLst>
            <pc:docMk/>
            <pc:sldMk cId="1434380574" sldId="995"/>
            <ac:picMk id="12" creationId="{EA96C113-ED6A-63FE-FD5D-EB287266A9FB}"/>
          </ac:picMkLst>
        </pc:picChg>
        <pc:picChg chg="add del mod">
          <ac:chgData name="Paula Vázquez-Valero" userId="3a0e46d7-2099-40af-a155-aa45b68bfff3" providerId="ADAL" clId="{2C09B169-2B9C-46F2-A43B-3B32B3756B2A}" dt="2023-05-14T19:16:58.026" v="2323" actId="478"/>
          <ac:picMkLst>
            <pc:docMk/>
            <pc:sldMk cId="1434380574" sldId="995"/>
            <ac:picMk id="13" creationId="{17EC079D-5E26-E2D0-B66B-6E6C4DBEEACA}"/>
          </ac:picMkLst>
        </pc:picChg>
        <pc:picChg chg="add del mod">
          <ac:chgData name="Paula Vázquez-Valero" userId="3a0e46d7-2099-40af-a155-aa45b68bfff3" providerId="ADAL" clId="{2C09B169-2B9C-46F2-A43B-3B32B3756B2A}" dt="2023-05-14T19:16:58.026" v="2323" actId="478"/>
          <ac:picMkLst>
            <pc:docMk/>
            <pc:sldMk cId="1434380574" sldId="995"/>
            <ac:picMk id="14" creationId="{3B0878BC-04FA-2A4A-D3EB-23B4F8CE9ACF}"/>
          </ac:picMkLst>
        </pc:picChg>
        <pc:picChg chg="add del mod">
          <ac:chgData name="Paula Vázquez-Valero" userId="3a0e46d7-2099-40af-a155-aa45b68bfff3" providerId="ADAL" clId="{2C09B169-2B9C-46F2-A43B-3B32B3756B2A}" dt="2023-05-14T19:16:58.026" v="2323" actId="478"/>
          <ac:picMkLst>
            <pc:docMk/>
            <pc:sldMk cId="1434380574" sldId="995"/>
            <ac:picMk id="15" creationId="{057D8041-B2C9-78EA-8A85-F259826EAF0F}"/>
          </ac:picMkLst>
        </pc:picChg>
        <pc:picChg chg="add mod">
          <ac:chgData name="Paula Vázquez-Valero" userId="3a0e46d7-2099-40af-a155-aa45b68bfff3" providerId="ADAL" clId="{2C09B169-2B9C-46F2-A43B-3B32B3756B2A}" dt="2023-05-14T18:32:33.498" v="1305" actId="1076"/>
          <ac:picMkLst>
            <pc:docMk/>
            <pc:sldMk cId="1434380574" sldId="995"/>
            <ac:picMk id="16" creationId="{7C35BD58-A31A-65A3-CC2A-FDE47D951E32}"/>
          </ac:picMkLst>
        </pc:picChg>
        <pc:picChg chg="add del mod">
          <ac:chgData name="Paula Vázquez-Valero" userId="3a0e46d7-2099-40af-a155-aa45b68bfff3" providerId="ADAL" clId="{2C09B169-2B9C-46F2-A43B-3B32B3756B2A}" dt="2023-05-14T19:16:58.026" v="2323" actId="478"/>
          <ac:picMkLst>
            <pc:docMk/>
            <pc:sldMk cId="1434380574" sldId="995"/>
            <ac:picMk id="18" creationId="{79645708-F953-86EE-B232-71A1B07703C3}"/>
          </ac:picMkLst>
        </pc:picChg>
        <pc:picChg chg="add del mod">
          <ac:chgData name="Paula Vázquez-Valero" userId="3a0e46d7-2099-40af-a155-aa45b68bfff3" providerId="ADAL" clId="{2C09B169-2B9C-46F2-A43B-3B32B3756B2A}" dt="2023-05-14T19:16:58.026" v="2323" actId="478"/>
          <ac:picMkLst>
            <pc:docMk/>
            <pc:sldMk cId="1434380574" sldId="995"/>
            <ac:picMk id="19" creationId="{7487CC9A-8BEE-A648-9FC9-1B300B87C7B0}"/>
          </ac:picMkLst>
        </pc:picChg>
        <pc:picChg chg="add del mod">
          <ac:chgData name="Paula Vázquez-Valero" userId="3a0e46d7-2099-40af-a155-aa45b68bfff3" providerId="ADAL" clId="{2C09B169-2B9C-46F2-A43B-3B32B3756B2A}" dt="2023-05-14T19:16:58.026" v="2323" actId="478"/>
          <ac:picMkLst>
            <pc:docMk/>
            <pc:sldMk cId="1434380574" sldId="995"/>
            <ac:picMk id="20" creationId="{E8DFFD62-2A69-418F-92F2-F3341375AAEF}"/>
          </ac:picMkLst>
        </pc:picChg>
        <pc:picChg chg="add del mod">
          <ac:chgData name="Paula Vázquez-Valero" userId="3a0e46d7-2099-40af-a155-aa45b68bfff3" providerId="ADAL" clId="{2C09B169-2B9C-46F2-A43B-3B32B3756B2A}" dt="2023-05-14T19:16:58.026" v="2323" actId="478"/>
          <ac:picMkLst>
            <pc:docMk/>
            <pc:sldMk cId="1434380574" sldId="995"/>
            <ac:picMk id="21" creationId="{4D4DDA14-CA3B-FA84-02A1-3F4F05FB6F36}"/>
          </ac:picMkLst>
        </pc:picChg>
        <pc:picChg chg="add del mod">
          <ac:chgData name="Paula Vázquez-Valero" userId="3a0e46d7-2099-40af-a155-aa45b68bfff3" providerId="ADAL" clId="{2C09B169-2B9C-46F2-A43B-3B32B3756B2A}" dt="2023-05-14T19:16:58.026" v="2323" actId="478"/>
          <ac:picMkLst>
            <pc:docMk/>
            <pc:sldMk cId="1434380574" sldId="995"/>
            <ac:picMk id="22" creationId="{201718AA-BF4A-4A44-2A48-7977822F5808}"/>
          </ac:picMkLst>
        </pc:picChg>
        <pc:picChg chg="add del mod">
          <ac:chgData name="Paula Vázquez-Valero" userId="3a0e46d7-2099-40af-a155-aa45b68bfff3" providerId="ADAL" clId="{2C09B169-2B9C-46F2-A43B-3B32B3756B2A}" dt="2023-05-14T19:16:58.026" v="2323" actId="478"/>
          <ac:picMkLst>
            <pc:docMk/>
            <pc:sldMk cId="1434380574" sldId="995"/>
            <ac:picMk id="23" creationId="{37859D46-C40A-A5F2-AC87-84B2A3C0B006}"/>
          </ac:picMkLst>
        </pc:picChg>
        <pc:picChg chg="add mod">
          <ac:chgData name="Paula Vázquez-Valero" userId="3a0e46d7-2099-40af-a155-aa45b68bfff3" providerId="ADAL" clId="{2C09B169-2B9C-46F2-A43B-3B32B3756B2A}" dt="2023-05-14T19:16:58.510" v="2324"/>
          <ac:picMkLst>
            <pc:docMk/>
            <pc:sldMk cId="1434380574" sldId="995"/>
            <ac:picMk id="24" creationId="{E820A1E8-A5A2-153F-6C57-8592575C5A40}"/>
          </ac:picMkLst>
        </pc:picChg>
        <pc:picChg chg="add mod">
          <ac:chgData name="Paula Vázquez-Valero" userId="3a0e46d7-2099-40af-a155-aa45b68bfff3" providerId="ADAL" clId="{2C09B169-2B9C-46F2-A43B-3B32B3756B2A}" dt="2023-05-14T19:16:58.510" v="2324"/>
          <ac:picMkLst>
            <pc:docMk/>
            <pc:sldMk cId="1434380574" sldId="995"/>
            <ac:picMk id="25" creationId="{1B2C1E6D-55C4-F0BF-4DD7-2C5FDE4AAE3B}"/>
          </ac:picMkLst>
        </pc:picChg>
        <pc:picChg chg="add mod">
          <ac:chgData name="Paula Vázquez-Valero" userId="3a0e46d7-2099-40af-a155-aa45b68bfff3" providerId="ADAL" clId="{2C09B169-2B9C-46F2-A43B-3B32B3756B2A}" dt="2023-05-14T19:16:58.510" v="2324"/>
          <ac:picMkLst>
            <pc:docMk/>
            <pc:sldMk cId="1434380574" sldId="995"/>
            <ac:picMk id="26" creationId="{5CAF2A32-435D-054D-E186-AC8897EB56C3}"/>
          </ac:picMkLst>
        </pc:picChg>
        <pc:picChg chg="add mod">
          <ac:chgData name="Paula Vázquez-Valero" userId="3a0e46d7-2099-40af-a155-aa45b68bfff3" providerId="ADAL" clId="{2C09B169-2B9C-46F2-A43B-3B32B3756B2A}" dt="2023-05-14T19:16:58.510" v="2324"/>
          <ac:picMkLst>
            <pc:docMk/>
            <pc:sldMk cId="1434380574" sldId="995"/>
            <ac:picMk id="27" creationId="{4E2322AD-7CE2-C783-9592-EB755B1042BD}"/>
          </ac:picMkLst>
        </pc:picChg>
        <pc:picChg chg="mod">
          <ac:chgData name="Paula Vázquez-Valero" userId="3a0e46d7-2099-40af-a155-aa45b68bfff3" providerId="ADAL" clId="{2C09B169-2B9C-46F2-A43B-3B32B3756B2A}" dt="2023-05-14T18:31:37.698" v="1286" actId="208"/>
          <ac:picMkLst>
            <pc:docMk/>
            <pc:sldMk cId="1434380574" sldId="995"/>
            <ac:picMk id="28" creationId="{EA01832D-67E0-281B-D8AB-460844B6480B}"/>
          </ac:picMkLst>
        </pc:picChg>
        <pc:picChg chg="add mod">
          <ac:chgData name="Paula Vázquez-Valero" userId="3a0e46d7-2099-40af-a155-aa45b68bfff3" providerId="ADAL" clId="{2C09B169-2B9C-46F2-A43B-3B32B3756B2A}" dt="2023-05-14T19:16:58.510" v="2324"/>
          <ac:picMkLst>
            <pc:docMk/>
            <pc:sldMk cId="1434380574" sldId="995"/>
            <ac:picMk id="30" creationId="{ED725CD0-8BCF-C310-84E4-7EC712C1A03B}"/>
          </ac:picMkLst>
        </pc:picChg>
        <pc:picChg chg="add mod">
          <ac:chgData name="Paula Vázquez-Valero" userId="3a0e46d7-2099-40af-a155-aa45b68bfff3" providerId="ADAL" clId="{2C09B169-2B9C-46F2-A43B-3B32B3756B2A}" dt="2023-05-14T19:16:58.510" v="2324"/>
          <ac:picMkLst>
            <pc:docMk/>
            <pc:sldMk cId="1434380574" sldId="995"/>
            <ac:picMk id="31" creationId="{A019CF25-0B0E-5B30-D6E9-4B5B2187AF95}"/>
          </ac:picMkLst>
        </pc:picChg>
        <pc:picChg chg="add mod">
          <ac:chgData name="Paula Vázquez-Valero" userId="3a0e46d7-2099-40af-a155-aa45b68bfff3" providerId="ADAL" clId="{2C09B169-2B9C-46F2-A43B-3B32B3756B2A}" dt="2023-05-14T19:16:58.510" v="2324"/>
          <ac:picMkLst>
            <pc:docMk/>
            <pc:sldMk cId="1434380574" sldId="995"/>
            <ac:picMk id="32" creationId="{82995773-C56D-9968-0EBE-97E135F0516B}"/>
          </ac:picMkLst>
        </pc:picChg>
        <pc:picChg chg="add mod">
          <ac:chgData name="Paula Vázquez-Valero" userId="3a0e46d7-2099-40af-a155-aa45b68bfff3" providerId="ADAL" clId="{2C09B169-2B9C-46F2-A43B-3B32B3756B2A}" dt="2023-05-14T19:16:58.510" v="2324"/>
          <ac:picMkLst>
            <pc:docMk/>
            <pc:sldMk cId="1434380574" sldId="995"/>
            <ac:picMk id="34" creationId="{99C63FA3-CE26-B648-A358-BB17041B9961}"/>
          </ac:picMkLst>
        </pc:picChg>
        <pc:picChg chg="add mod">
          <ac:chgData name="Paula Vázquez-Valero" userId="3a0e46d7-2099-40af-a155-aa45b68bfff3" providerId="ADAL" clId="{2C09B169-2B9C-46F2-A43B-3B32B3756B2A}" dt="2023-05-14T19:16:58.510" v="2324"/>
          <ac:picMkLst>
            <pc:docMk/>
            <pc:sldMk cId="1434380574" sldId="995"/>
            <ac:picMk id="37" creationId="{DCE592FA-9DE1-EA46-ADC3-EDE3F97FC131}"/>
          </ac:picMkLst>
        </pc:picChg>
        <pc:picChg chg="add mod">
          <ac:chgData name="Paula Vázquez-Valero" userId="3a0e46d7-2099-40af-a155-aa45b68bfff3" providerId="ADAL" clId="{2C09B169-2B9C-46F2-A43B-3B32B3756B2A}" dt="2023-05-14T19:16:58.510" v="2324"/>
          <ac:picMkLst>
            <pc:docMk/>
            <pc:sldMk cId="1434380574" sldId="995"/>
            <ac:picMk id="38" creationId="{13289392-8008-2465-5CB4-81289310E001}"/>
          </ac:picMkLst>
        </pc:picChg>
        <pc:picChg chg="del mod">
          <ac:chgData name="Paula Vázquez-Valero" userId="3a0e46d7-2099-40af-a155-aa45b68bfff3" providerId="ADAL" clId="{2C09B169-2B9C-46F2-A43B-3B32B3756B2A}" dt="2023-05-14T18:38:23.054" v="1552" actId="478"/>
          <ac:picMkLst>
            <pc:docMk/>
            <pc:sldMk cId="1434380574" sldId="995"/>
            <ac:picMk id="40" creationId="{48DC54F0-C0F0-D6AA-78B8-FAFEA5E7BF87}"/>
          </ac:picMkLst>
        </pc:picChg>
        <pc:picChg chg="add mod">
          <ac:chgData name="Paula Vázquez-Valero" userId="3a0e46d7-2099-40af-a155-aa45b68bfff3" providerId="ADAL" clId="{2C09B169-2B9C-46F2-A43B-3B32B3756B2A}" dt="2023-05-14T19:18:22.466" v="2338" actId="1076"/>
          <ac:picMkLst>
            <pc:docMk/>
            <pc:sldMk cId="1434380574" sldId="995"/>
            <ac:picMk id="41" creationId="{48AAD62E-5AD9-602F-C821-EFA3643E7544}"/>
          </ac:picMkLst>
        </pc:picChg>
      </pc:sldChg>
      <pc:sldChg chg="addSp delSp modSp del mod delAnim">
        <pc:chgData name="Paula Vázquez-Valero" userId="3a0e46d7-2099-40af-a155-aa45b68bfff3" providerId="ADAL" clId="{2C09B169-2B9C-46F2-A43B-3B32B3756B2A}" dt="2023-05-14T21:25:42.072" v="3093" actId="47"/>
        <pc:sldMkLst>
          <pc:docMk/>
          <pc:sldMk cId="1163420318" sldId="1022"/>
        </pc:sldMkLst>
        <pc:spChg chg="add mod">
          <ac:chgData name="Paula Vázquez-Valero" userId="3a0e46d7-2099-40af-a155-aa45b68bfff3" providerId="ADAL" clId="{2C09B169-2B9C-46F2-A43B-3B32B3756B2A}" dt="2023-05-14T17:35:39.789" v="26" actId="13926"/>
          <ac:spMkLst>
            <pc:docMk/>
            <pc:sldMk cId="1163420318" sldId="1022"/>
            <ac:spMk id="2" creationId="{6F2F127B-4061-0B17-2BF1-49CB7D281E35}"/>
          </ac:spMkLst>
        </pc:spChg>
        <pc:spChg chg="del">
          <ac:chgData name="Paula Vázquez-Valero" userId="3a0e46d7-2099-40af-a155-aa45b68bfff3" providerId="ADAL" clId="{2C09B169-2B9C-46F2-A43B-3B32B3756B2A}" dt="2023-05-14T17:35:21.747" v="4" actId="478"/>
          <ac:spMkLst>
            <pc:docMk/>
            <pc:sldMk cId="1163420318" sldId="1022"/>
            <ac:spMk id="30" creationId="{CA268D4A-7888-2D25-70EC-E270242B7D09}"/>
          </ac:spMkLst>
        </pc:spChg>
        <pc:spChg chg="del">
          <ac:chgData name="Paula Vázquez-Valero" userId="3a0e46d7-2099-40af-a155-aa45b68bfff3" providerId="ADAL" clId="{2C09B169-2B9C-46F2-A43B-3B32B3756B2A}" dt="2023-05-14T17:35:21.747" v="4" actId="478"/>
          <ac:spMkLst>
            <pc:docMk/>
            <pc:sldMk cId="1163420318" sldId="1022"/>
            <ac:spMk id="31" creationId="{B8215046-A123-CCEC-FC43-D2A16B226917}"/>
          </ac:spMkLst>
        </pc:spChg>
        <pc:spChg chg="del">
          <ac:chgData name="Paula Vázquez-Valero" userId="3a0e46d7-2099-40af-a155-aa45b68bfff3" providerId="ADAL" clId="{2C09B169-2B9C-46F2-A43B-3B32B3756B2A}" dt="2023-05-14T17:35:21.747" v="4" actId="478"/>
          <ac:spMkLst>
            <pc:docMk/>
            <pc:sldMk cId="1163420318" sldId="1022"/>
            <ac:spMk id="33" creationId="{EF9C2760-43FD-72BA-E40D-AFF7ED8388CB}"/>
          </ac:spMkLst>
        </pc:spChg>
        <pc:spChg chg="del">
          <ac:chgData name="Paula Vázquez-Valero" userId="3a0e46d7-2099-40af-a155-aa45b68bfff3" providerId="ADAL" clId="{2C09B169-2B9C-46F2-A43B-3B32B3756B2A}" dt="2023-05-14T17:35:21.747" v="4" actId="478"/>
          <ac:spMkLst>
            <pc:docMk/>
            <pc:sldMk cId="1163420318" sldId="1022"/>
            <ac:spMk id="34" creationId="{5C4E6761-A41B-0A8F-B194-A403199F4486}"/>
          </ac:spMkLst>
        </pc:spChg>
        <pc:spChg chg="del">
          <ac:chgData name="Paula Vázquez-Valero" userId="3a0e46d7-2099-40af-a155-aa45b68bfff3" providerId="ADAL" clId="{2C09B169-2B9C-46F2-A43B-3B32B3756B2A}" dt="2023-05-14T17:35:21.747" v="4" actId="478"/>
          <ac:spMkLst>
            <pc:docMk/>
            <pc:sldMk cId="1163420318" sldId="1022"/>
            <ac:spMk id="35" creationId="{82DF3AEF-B0DB-D120-71ED-DD609AD6C41E}"/>
          </ac:spMkLst>
        </pc:spChg>
        <pc:spChg chg="del">
          <ac:chgData name="Paula Vázquez-Valero" userId="3a0e46d7-2099-40af-a155-aa45b68bfff3" providerId="ADAL" clId="{2C09B169-2B9C-46F2-A43B-3B32B3756B2A}" dt="2023-05-14T17:35:21.747" v="4" actId="478"/>
          <ac:spMkLst>
            <pc:docMk/>
            <pc:sldMk cId="1163420318" sldId="1022"/>
            <ac:spMk id="36" creationId="{D36E15B6-9AD3-8E90-D264-3787DE46D989}"/>
          </ac:spMkLst>
        </pc:spChg>
        <pc:spChg chg="del">
          <ac:chgData name="Paula Vázquez-Valero" userId="3a0e46d7-2099-40af-a155-aa45b68bfff3" providerId="ADAL" clId="{2C09B169-2B9C-46F2-A43B-3B32B3756B2A}" dt="2023-05-14T17:35:21.747" v="4" actId="478"/>
          <ac:spMkLst>
            <pc:docMk/>
            <pc:sldMk cId="1163420318" sldId="1022"/>
            <ac:spMk id="37" creationId="{0992C74D-EA3A-6E5D-4F0B-C8D4E720D489}"/>
          </ac:spMkLst>
        </pc:spChg>
        <pc:spChg chg="del">
          <ac:chgData name="Paula Vázquez-Valero" userId="3a0e46d7-2099-40af-a155-aa45b68bfff3" providerId="ADAL" clId="{2C09B169-2B9C-46F2-A43B-3B32B3756B2A}" dt="2023-05-14T17:35:21.747" v="4" actId="478"/>
          <ac:spMkLst>
            <pc:docMk/>
            <pc:sldMk cId="1163420318" sldId="1022"/>
            <ac:spMk id="41" creationId="{1BFAAC49-ECA8-C954-3FD7-81FB9382982D}"/>
          </ac:spMkLst>
        </pc:spChg>
        <pc:spChg chg="del">
          <ac:chgData name="Paula Vázquez-Valero" userId="3a0e46d7-2099-40af-a155-aa45b68bfff3" providerId="ADAL" clId="{2C09B169-2B9C-46F2-A43B-3B32B3756B2A}" dt="2023-05-14T17:35:21.747" v="4" actId="478"/>
          <ac:spMkLst>
            <pc:docMk/>
            <pc:sldMk cId="1163420318" sldId="1022"/>
            <ac:spMk id="45" creationId="{FC9EE649-7DB7-F697-E3E9-0DCAAB2DCC8B}"/>
          </ac:spMkLst>
        </pc:spChg>
        <pc:spChg chg="del">
          <ac:chgData name="Paula Vázquez-Valero" userId="3a0e46d7-2099-40af-a155-aa45b68bfff3" providerId="ADAL" clId="{2C09B169-2B9C-46F2-A43B-3B32B3756B2A}" dt="2023-05-14T17:35:21.747" v="4" actId="478"/>
          <ac:spMkLst>
            <pc:docMk/>
            <pc:sldMk cId="1163420318" sldId="1022"/>
            <ac:spMk id="47" creationId="{35C9632F-D904-ED3A-E44A-475576401888}"/>
          </ac:spMkLst>
        </pc:spChg>
        <pc:spChg chg="del">
          <ac:chgData name="Paula Vázquez-Valero" userId="3a0e46d7-2099-40af-a155-aa45b68bfff3" providerId="ADAL" clId="{2C09B169-2B9C-46F2-A43B-3B32B3756B2A}" dt="2023-05-14T17:35:21.747" v="4" actId="478"/>
          <ac:spMkLst>
            <pc:docMk/>
            <pc:sldMk cId="1163420318" sldId="1022"/>
            <ac:spMk id="48" creationId="{871AA0D3-B279-41B1-10BC-1281DB1DC80F}"/>
          </ac:spMkLst>
        </pc:spChg>
        <pc:spChg chg="del">
          <ac:chgData name="Paula Vázquez-Valero" userId="3a0e46d7-2099-40af-a155-aa45b68bfff3" providerId="ADAL" clId="{2C09B169-2B9C-46F2-A43B-3B32B3756B2A}" dt="2023-05-14T17:35:21.747" v="4" actId="478"/>
          <ac:spMkLst>
            <pc:docMk/>
            <pc:sldMk cId="1163420318" sldId="1022"/>
            <ac:spMk id="50" creationId="{62976ADF-2820-8B1F-B8EB-F5EDFEDC0E62}"/>
          </ac:spMkLst>
        </pc:spChg>
        <pc:spChg chg="del">
          <ac:chgData name="Paula Vázquez-Valero" userId="3a0e46d7-2099-40af-a155-aa45b68bfff3" providerId="ADAL" clId="{2C09B169-2B9C-46F2-A43B-3B32B3756B2A}" dt="2023-05-14T17:35:21.747" v="4" actId="478"/>
          <ac:spMkLst>
            <pc:docMk/>
            <pc:sldMk cId="1163420318" sldId="1022"/>
            <ac:spMk id="51" creationId="{71EAFD0B-87C6-E20F-CD73-B5E43F5FC5EC}"/>
          </ac:spMkLst>
        </pc:spChg>
        <pc:spChg chg="del">
          <ac:chgData name="Paula Vázquez-Valero" userId="3a0e46d7-2099-40af-a155-aa45b68bfff3" providerId="ADAL" clId="{2C09B169-2B9C-46F2-A43B-3B32B3756B2A}" dt="2023-05-14T17:35:21.747" v="4" actId="478"/>
          <ac:spMkLst>
            <pc:docMk/>
            <pc:sldMk cId="1163420318" sldId="1022"/>
            <ac:spMk id="57" creationId="{DFC04136-AD87-B24F-8D62-F7196B82E136}"/>
          </ac:spMkLst>
        </pc:spChg>
        <pc:spChg chg="del">
          <ac:chgData name="Paula Vázquez-Valero" userId="3a0e46d7-2099-40af-a155-aa45b68bfff3" providerId="ADAL" clId="{2C09B169-2B9C-46F2-A43B-3B32B3756B2A}" dt="2023-05-14T17:35:21.747" v="4" actId="478"/>
          <ac:spMkLst>
            <pc:docMk/>
            <pc:sldMk cId="1163420318" sldId="1022"/>
            <ac:spMk id="59" creationId="{138F76F2-FB6C-BF88-AA33-87E5323FBA06}"/>
          </ac:spMkLst>
        </pc:spChg>
        <pc:spChg chg="del">
          <ac:chgData name="Paula Vázquez-Valero" userId="3a0e46d7-2099-40af-a155-aa45b68bfff3" providerId="ADAL" clId="{2C09B169-2B9C-46F2-A43B-3B32B3756B2A}" dt="2023-05-14T17:35:21.747" v="4" actId="478"/>
          <ac:spMkLst>
            <pc:docMk/>
            <pc:sldMk cId="1163420318" sldId="1022"/>
            <ac:spMk id="63" creationId="{BAF02AC6-85C6-9DD1-B06B-204C10B16F18}"/>
          </ac:spMkLst>
        </pc:spChg>
        <pc:spChg chg="del">
          <ac:chgData name="Paula Vázquez-Valero" userId="3a0e46d7-2099-40af-a155-aa45b68bfff3" providerId="ADAL" clId="{2C09B169-2B9C-46F2-A43B-3B32B3756B2A}" dt="2023-05-14T17:35:21.747" v="4" actId="478"/>
          <ac:spMkLst>
            <pc:docMk/>
            <pc:sldMk cId="1163420318" sldId="1022"/>
            <ac:spMk id="67" creationId="{A039D31D-292E-A54F-00D9-7EC83BE56236}"/>
          </ac:spMkLst>
        </pc:spChg>
        <pc:spChg chg="del">
          <ac:chgData name="Paula Vázquez-Valero" userId="3a0e46d7-2099-40af-a155-aa45b68bfff3" providerId="ADAL" clId="{2C09B169-2B9C-46F2-A43B-3B32B3756B2A}" dt="2023-05-14T17:35:21.747" v="4" actId="478"/>
          <ac:spMkLst>
            <pc:docMk/>
            <pc:sldMk cId="1163420318" sldId="1022"/>
            <ac:spMk id="70" creationId="{9B9C9F73-803E-693F-BA5E-26CEF80D1200}"/>
          </ac:spMkLst>
        </pc:spChg>
        <pc:spChg chg="del">
          <ac:chgData name="Paula Vázquez-Valero" userId="3a0e46d7-2099-40af-a155-aa45b68bfff3" providerId="ADAL" clId="{2C09B169-2B9C-46F2-A43B-3B32B3756B2A}" dt="2023-05-14T17:35:21.747" v="4" actId="478"/>
          <ac:spMkLst>
            <pc:docMk/>
            <pc:sldMk cId="1163420318" sldId="1022"/>
            <ac:spMk id="71" creationId="{5B9BDB5F-643E-8AA3-03C0-7EE674B1E2FB}"/>
          </ac:spMkLst>
        </pc:spChg>
        <pc:spChg chg="del">
          <ac:chgData name="Paula Vázquez-Valero" userId="3a0e46d7-2099-40af-a155-aa45b68bfff3" providerId="ADAL" clId="{2C09B169-2B9C-46F2-A43B-3B32B3756B2A}" dt="2023-05-14T17:35:21.747" v="4" actId="478"/>
          <ac:spMkLst>
            <pc:docMk/>
            <pc:sldMk cId="1163420318" sldId="1022"/>
            <ac:spMk id="72" creationId="{0C04A6F4-02B6-79B8-56AF-9AD94FA94EA7}"/>
          </ac:spMkLst>
        </pc:spChg>
        <pc:graphicFrameChg chg="del">
          <ac:chgData name="Paula Vázquez-Valero" userId="3a0e46d7-2099-40af-a155-aa45b68bfff3" providerId="ADAL" clId="{2C09B169-2B9C-46F2-A43B-3B32B3756B2A}" dt="2023-05-14T17:35:21.747" v="4" actId="478"/>
          <ac:graphicFrameMkLst>
            <pc:docMk/>
            <pc:sldMk cId="1163420318" sldId="1022"/>
            <ac:graphicFrameMk id="32" creationId="{EC541C71-C880-A935-6563-7E4D719D2073}"/>
          </ac:graphicFrameMkLst>
        </pc:graphicFrameChg>
      </pc:sldChg>
      <pc:sldChg chg="addSp delSp modSp add del">
        <pc:chgData name="Paula Vázquez-Valero" userId="3a0e46d7-2099-40af-a155-aa45b68bfff3" providerId="ADAL" clId="{2C09B169-2B9C-46F2-A43B-3B32B3756B2A}" dt="2023-05-14T21:28:46.446" v="3392" actId="47"/>
        <pc:sldMkLst>
          <pc:docMk/>
          <pc:sldMk cId="1981089617" sldId="1023"/>
        </pc:sldMkLst>
        <pc:picChg chg="add del">
          <ac:chgData name="Paula Vázquez-Valero" userId="3a0e46d7-2099-40af-a155-aa45b68bfff3" providerId="ADAL" clId="{2C09B169-2B9C-46F2-A43B-3B32B3756B2A}" dt="2023-05-14T17:40:22.531" v="230" actId="21"/>
          <ac:picMkLst>
            <pc:docMk/>
            <pc:sldMk cId="1981089617" sldId="1023"/>
            <ac:picMk id="4" creationId="{E452E874-A664-FE46-D7ED-685F21BC27DC}"/>
          </ac:picMkLst>
        </pc:picChg>
        <pc:picChg chg="del mod">
          <ac:chgData name="Paula Vázquez-Valero" userId="3a0e46d7-2099-40af-a155-aa45b68bfff3" providerId="ADAL" clId="{2C09B169-2B9C-46F2-A43B-3B32B3756B2A}" dt="2023-05-14T17:40:24.865" v="232" actId="21"/>
          <ac:picMkLst>
            <pc:docMk/>
            <pc:sldMk cId="1981089617" sldId="1023"/>
            <ac:picMk id="1034" creationId="{36D00B5F-7564-96AC-65A3-393E1B61B259}"/>
          </ac:picMkLst>
        </pc:picChg>
      </pc:sldChg>
      <pc:sldChg chg="delSp add del mod">
        <pc:chgData name="Paula Vázquez-Valero" userId="3a0e46d7-2099-40af-a155-aa45b68bfff3" providerId="ADAL" clId="{2C09B169-2B9C-46F2-A43B-3B32B3756B2A}" dt="2023-05-14T18:01:50.825" v="579" actId="47"/>
        <pc:sldMkLst>
          <pc:docMk/>
          <pc:sldMk cId="1345392143" sldId="1024"/>
        </pc:sldMkLst>
        <pc:picChg chg="del">
          <ac:chgData name="Paula Vázquez-Valero" userId="3a0e46d7-2099-40af-a155-aa45b68bfff3" providerId="ADAL" clId="{2C09B169-2B9C-46F2-A43B-3B32B3756B2A}" dt="2023-05-14T18:01:48.420" v="577" actId="21"/>
          <ac:picMkLst>
            <pc:docMk/>
            <pc:sldMk cId="1345392143" sldId="1024"/>
            <ac:picMk id="9" creationId="{45A03C3D-4FBA-6BDB-1875-99CBABA358DC}"/>
          </ac:picMkLst>
        </pc:picChg>
      </pc:sldChg>
      <pc:sldChg chg="addSp modSp add del">
        <pc:chgData name="Paula Vázquez-Valero" userId="3a0e46d7-2099-40af-a155-aa45b68bfff3" providerId="ADAL" clId="{2C09B169-2B9C-46F2-A43B-3B32B3756B2A}" dt="2023-05-14T21:28:44.988" v="3391" actId="47"/>
        <pc:sldMkLst>
          <pc:docMk/>
          <pc:sldMk cId="343583194" sldId="1025"/>
        </pc:sldMkLst>
        <pc:picChg chg="add mod">
          <ac:chgData name="Paula Vázquez-Valero" userId="3a0e46d7-2099-40af-a155-aa45b68bfff3" providerId="ADAL" clId="{2C09B169-2B9C-46F2-A43B-3B32B3756B2A}" dt="2023-05-14T18:01:49.567" v="578"/>
          <ac:picMkLst>
            <pc:docMk/>
            <pc:sldMk cId="343583194" sldId="1025"/>
            <ac:picMk id="3" creationId="{B158D316-DF85-26C3-C3DD-70AFE88DDEC8}"/>
          </ac:picMkLst>
        </pc:picChg>
      </pc:sldChg>
      <pc:sldChg chg="add del">
        <pc:chgData name="Paula Vázquez-Valero" userId="3a0e46d7-2099-40af-a155-aa45b68bfff3" providerId="ADAL" clId="{2C09B169-2B9C-46F2-A43B-3B32B3756B2A}" dt="2023-05-14T18:01:02.730" v="563" actId="47"/>
        <pc:sldMkLst>
          <pc:docMk/>
          <pc:sldMk cId="4130383309" sldId="1026"/>
        </pc:sldMkLst>
      </pc:sldChg>
      <pc:sldChg chg="add del">
        <pc:chgData name="Paula Vázquez-Valero" userId="3a0e46d7-2099-40af-a155-aa45b68bfff3" providerId="ADAL" clId="{2C09B169-2B9C-46F2-A43B-3B32B3756B2A}" dt="2023-05-14T18:01:55.056" v="580" actId="47"/>
        <pc:sldMkLst>
          <pc:docMk/>
          <pc:sldMk cId="2450048548" sldId="1027"/>
        </pc:sldMkLst>
      </pc:sldChg>
      <pc:sldChg chg="add del">
        <pc:chgData name="Paula Vázquez-Valero" userId="3a0e46d7-2099-40af-a155-aa45b68bfff3" providerId="ADAL" clId="{2C09B169-2B9C-46F2-A43B-3B32B3756B2A}" dt="2023-05-14T18:01:21.881" v="568" actId="47"/>
        <pc:sldMkLst>
          <pc:docMk/>
          <pc:sldMk cId="806004285" sldId="1028"/>
        </pc:sldMkLst>
      </pc:sldChg>
      <pc:sldChg chg="add del">
        <pc:chgData name="Paula Vázquez-Valero" userId="3a0e46d7-2099-40af-a155-aa45b68bfff3" providerId="ADAL" clId="{2C09B169-2B9C-46F2-A43B-3B32B3756B2A}" dt="2023-05-14T18:01:23.380" v="569" actId="47"/>
        <pc:sldMkLst>
          <pc:docMk/>
          <pc:sldMk cId="1815059115" sldId="1029"/>
        </pc:sldMkLst>
      </pc:sldChg>
      <pc:sldChg chg="del">
        <pc:chgData name="Paula Vázquez-Valero" userId="3a0e46d7-2099-40af-a155-aa45b68bfff3" providerId="ADAL" clId="{2C09B169-2B9C-46F2-A43B-3B32B3756B2A}" dt="2023-05-14T18:01:27.055" v="571" actId="47"/>
        <pc:sldMkLst>
          <pc:docMk/>
          <pc:sldMk cId="3600250478" sldId="1030"/>
        </pc:sldMkLst>
      </pc:sldChg>
      <pc:sldChg chg="add del">
        <pc:chgData name="Paula Vázquez-Valero" userId="3a0e46d7-2099-40af-a155-aa45b68bfff3" providerId="ADAL" clId="{2C09B169-2B9C-46F2-A43B-3B32B3756B2A}" dt="2023-05-14T18:01:25.938" v="570" actId="47"/>
        <pc:sldMkLst>
          <pc:docMk/>
          <pc:sldMk cId="3326697824" sldId="1031"/>
        </pc:sldMkLst>
      </pc:sldChg>
      <pc:sldChg chg="add del">
        <pc:chgData name="Paula Vázquez-Valero" userId="3a0e46d7-2099-40af-a155-aa45b68bfff3" providerId="ADAL" clId="{2C09B169-2B9C-46F2-A43B-3B32B3756B2A}" dt="2023-05-14T18:01:28.175" v="572" actId="47"/>
        <pc:sldMkLst>
          <pc:docMk/>
          <pc:sldMk cId="646622495" sldId="1032"/>
        </pc:sldMkLst>
      </pc:sldChg>
      <pc:sldChg chg="addSp delSp modSp add mod delAnim modAnim modNotesTx">
        <pc:chgData name="Paula Vázquez-Valero" userId="3a0e46d7-2099-40af-a155-aa45b68bfff3" providerId="ADAL" clId="{2C09B169-2B9C-46F2-A43B-3B32B3756B2A}" dt="2023-05-14T21:29:38.154" v="3402" actId="20577"/>
        <pc:sldMkLst>
          <pc:docMk/>
          <pc:sldMk cId="1482881866" sldId="1033"/>
        </pc:sldMkLst>
        <pc:spChg chg="add mod">
          <ac:chgData name="Paula Vázquez-Valero" userId="3a0e46d7-2099-40af-a155-aa45b68bfff3" providerId="ADAL" clId="{2C09B169-2B9C-46F2-A43B-3B32B3756B2A}" dt="2023-05-14T17:37:12.859" v="84" actId="20577"/>
          <ac:spMkLst>
            <pc:docMk/>
            <pc:sldMk cId="1482881866" sldId="1033"/>
            <ac:spMk id="3" creationId="{D18436B3-9CB1-7D4A-DCE8-3BDBDCDEF441}"/>
          </ac:spMkLst>
        </pc:spChg>
        <pc:spChg chg="mod">
          <ac:chgData name="Paula Vázquez-Valero" userId="3a0e46d7-2099-40af-a155-aa45b68bfff3" providerId="ADAL" clId="{2C09B169-2B9C-46F2-A43B-3B32B3756B2A}" dt="2023-05-14T17:36:27.631" v="42" actId="403"/>
          <ac:spMkLst>
            <pc:docMk/>
            <pc:sldMk cId="1482881866" sldId="1033"/>
            <ac:spMk id="4" creationId="{332C4AFA-C47D-A24A-D8F2-1A2D8BCDDDB6}"/>
          </ac:spMkLst>
        </pc:spChg>
        <pc:spChg chg="add mod">
          <ac:chgData name="Paula Vázquez-Valero" userId="3a0e46d7-2099-40af-a155-aa45b68bfff3" providerId="ADAL" clId="{2C09B169-2B9C-46F2-A43B-3B32B3756B2A}" dt="2023-05-14T17:37:22.922" v="92" actId="1076"/>
          <ac:spMkLst>
            <pc:docMk/>
            <pc:sldMk cId="1482881866" sldId="1033"/>
            <ac:spMk id="5" creationId="{4F108B41-2B54-B41F-E93F-6C126D0992C8}"/>
          </ac:spMkLst>
        </pc:spChg>
        <pc:spChg chg="add mod">
          <ac:chgData name="Paula Vázquez-Valero" userId="3a0e46d7-2099-40af-a155-aa45b68bfff3" providerId="ADAL" clId="{2C09B169-2B9C-46F2-A43B-3B32B3756B2A}" dt="2023-05-14T17:38:36.660" v="130" actId="1076"/>
          <ac:spMkLst>
            <pc:docMk/>
            <pc:sldMk cId="1482881866" sldId="1033"/>
            <ac:spMk id="6" creationId="{71F91984-1091-F424-CFB1-F695CBE5E09E}"/>
          </ac:spMkLst>
        </pc:spChg>
        <pc:spChg chg="add mod">
          <ac:chgData name="Paula Vázquez-Valero" userId="3a0e46d7-2099-40af-a155-aa45b68bfff3" providerId="ADAL" clId="{2C09B169-2B9C-46F2-A43B-3B32B3756B2A}" dt="2023-05-14T17:38:31.312" v="126" actId="1076"/>
          <ac:spMkLst>
            <pc:docMk/>
            <pc:sldMk cId="1482881866" sldId="1033"/>
            <ac:spMk id="7" creationId="{FE121855-FCDA-A5E5-C5EA-F22A73F4EC4B}"/>
          </ac:spMkLst>
        </pc:spChg>
        <pc:spChg chg="add del mod">
          <ac:chgData name="Paula Vázquez-Valero" userId="3a0e46d7-2099-40af-a155-aa45b68bfff3" providerId="ADAL" clId="{2C09B169-2B9C-46F2-A43B-3B32B3756B2A}" dt="2023-05-14T17:42:15.677" v="273" actId="21"/>
          <ac:spMkLst>
            <pc:docMk/>
            <pc:sldMk cId="1482881866" sldId="1033"/>
            <ac:spMk id="8" creationId="{39ACAB17-FA51-F22B-3395-3158CD90248E}"/>
          </ac:spMkLst>
        </pc:spChg>
        <pc:spChg chg="del">
          <ac:chgData name="Paula Vázquez-Valero" userId="3a0e46d7-2099-40af-a155-aa45b68bfff3" providerId="ADAL" clId="{2C09B169-2B9C-46F2-A43B-3B32B3756B2A}" dt="2023-05-14T17:35:54.690" v="29" actId="478"/>
          <ac:spMkLst>
            <pc:docMk/>
            <pc:sldMk cId="1482881866" sldId="1033"/>
            <ac:spMk id="9" creationId="{776FC534-78B2-31C7-AC48-FB5DFDCDE9EE}"/>
          </ac:spMkLst>
        </pc:spChg>
        <pc:spChg chg="add del mod">
          <ac:chgData name="Paula Vázquez-Valero" userId="3a0e46d7-2099-40af-a155-aa45b68bfff3" providerId="ADAL" clId="{2C09B169-2B9C-46F2-A43B-3B32B3756B2A}" dt="2023-05-14T17:42:15.677" v="273" actId="21"/>
          <ac:spMkLst>
            <pc:docMk/>
            <pc:sldMk cId="1482881866" sldId="1033"/>
            <ac:spMk id="12" creationId="{A1A8ACBD-3CD8-0600-6807-8DEEE607CB08}"/>
          </ac:spMkLst>
        </pc:spChg>
        <pc:spChg chg="add del mod">
          <ac:chgData name="Paula Vázquez-Valero" userId="3a0e46d7-2099-40af-a155-aa45b68bfff3" providerId="ADAL" clId="{2C09B169-2B9C-46F2-A43B-3B32B3756B2A}" dt="2023-05-14T17:42:19.789" v="275" actId="21"/>
          <ac:spMkLst>
            <pc:docMk/>
            <pc:sldMk cId="1482881866" sldId="1033"/>
            <ac:spMk id="14" creationId="{C01B2601-16DC-46C4-1249-2BC289AA9049}"/>
          </ac:spMkLst>
        </pc:spChg>
        <pc:spChg chg="add del mod">
          <ac:chgData name="Paula Vázquez-Valero" userId="3a0e46d7-2099-40af-a155-aa45b68bfff3" providerId="ADAL" clId="{2C09B169-2B9C-46F2-A43B-3B32B3756B2A}" dt="2023-05-14T17:42:19.789" v="275" actId="21"/>
          <ac:spMkLst>
            <pc:docMk/>
            <pc:sldMk cId="1482881866" sldId="1033"/>
            <ac:spMk id="16" creationId="{F64CD99E-872F-B5BA-D6E5-A08D5BE3E5D8}"/>
          </ac:spMkLst>
        </pc:spChg>
        <pc:spChg chg="del">
          <ac:chgData name="Paula Vázquez-Valero" userId="3a0e46d7-2099-40af-a155-aa45b68bfff3" providerId="ADAL" clId="{2C09B169-2B9C-46F2-A43B-3B32B3756B2A}" dt="2023-05-14T17:35:54.690" v="29" actId="478"/>
          <ac:spMkLst>
            <pc:docMk/>
            <pc:sldMk cId="1482881866" sldId="1033"/>
            <ac:spMk id="17" creationId="{16D0C04C-8517-BEDD-D52F-019A1867F5ED}"/>
          </ac:spMkLst>
        </pc:spChg>
        <pc:spChg chg="del">
          <ac:chgData name="Paula Vázquez-Valero" userId="3a0e46d7-2099-40af-a155-aa45b68bfff3" providerId="ADAL" clId="{2C09B169-2B9C-46F2-A43B-3B32B3756B2A}" dt="2023-05-14T17:35:54.690" v="29" actId="478"/>
          <ac:spMkLst>
            <pc:docMk/>
            <pc:sldMk cId="1482881866" sldId="1033"/>
            <ac:spMk id="19" creationId="{BCA0CB14-E98D-A60A-4109-6CD49D31470B}"/>
          </ac:spMkLst>
        </pc:spChg>
        <pc:spChg chg="del">
          <ac:chgData name="Paula Vázquez-Valero" userId="3a0e46d7-2099-40af-a155-aa45b68bfff3" providerId="ADAL" clId="{2C09B169-2B9C-46F2-A43B-3B32B3756B2A}" dt="2023-05-14T17:35:50.694" v="28" actId="478"/>
          <ac:spMkLst>
            <pc:docMk/>
            <pc:sldMk cId="1482881866" sldId="1033"/>
            <ac:spMk id="21" creationId="{97DBA171-D2D6-C0D5-8379-8275FF4CCF8A}"/>
          </ac:spMkLst>
        </pc:spChg>
        <pc:spChg chg="del">
          <ac:chgData name="Paula Vázquez-Valero" userId="3a0e46d7-2099-40af-a155-aa45b68bfff3" providerId="ADAL" clId="{2C09B169-2B9C-46F2-A43B-3B32B3756B2A}" dt="2023-05-14T17:35:54.690" v="29" actId="478"/>
          <ac:spMkLst>
            <pc:docMk/>
            <pc:sldMk cId="1482881866" sldId="1033"/>
            <ac:spMk id="22" creationId="{4A01B1B5-4605-69F9-4CE3-860771E5AD31}"/>
          </ac:spMkLst>
        </pc:spChg>
        <pc:spChg chg="del">
          <ac:chgData name="Paula Vázquez-Valero" userId="3a0e46d7-2099-40af-a155-aa45b68bfff3" providerId="ADAL" clId="{2C09B169-2B9C-46F2-A43B-3B32B3756B2A}" dt="2023-05-14T17:35:50.694" v="28" actId="478"/>
          <ac:spMkLst>
            <pc:docMk/>
            <pc:sldMk cId="1482881866" sldId="1033"/>
            <ac:spMk id="23" creationId="{F76F8D39-7233-B145-6A41-D4DD7028DC91}"/>
          </ac:spMkLst>
        </pc:spChg>
        <pc:spChg chg="del">
          <ac:chgData name="Paula Vázquez-Valero" userId="3a0e46d7-2099-40af-a155-aa45b68bfff3" providerId="ADAL" clId="{2C09B169-2B9C-46F2-A43B-3B32B3756B2A}" dt="2023-05-14T17:35:54.690" v="29" actId="478"/>
          <ac:spMkLst>
            <pc:docMk/>
            <pc:sldMk cId="1482881866" sldId="1033"/>
            <ac:spMk id="24" creationId="{C2301CEE-21CB-7B0E-6768-893CAC567806}"/>
          </ac:spMkLst>
        </pc:spChg>
        <pc:spChg chg="mod">
          <ac:chgData name="Paula Vázquez-Valero" userId="3a0e46d7-2099-40af-a155-aa45b68bfff3" providerId="ADAL" clId="{2C09B169-2B9C-46F2-A43B-3B32B3756B2A}" dt="2023-05-14T17:39:04.760" v="159" actId="1076"/>
          <ac:spMkLst>
            <pc:docMk/>
            <pc:sldMk cId="1482881866" sldId="1033"/>
            <ac:spMk id="31" creationId="{E5AC60B3-1AF7-9E39-49AE-BC36550A9476}"/>
          </ac:spMkLst>
        </pc:spChg>
        <pc:spChg chg="mod">
          <ac:chgData name="Paula Vázquez-Valero" userId="3a0e46d7-2099-40af-a155-aa45b68bfff3" providerId="ADAL" clId="{2C09B169-2B9C-46F2-A43B-3B32B3756B2A}" dt="2023-05-14T17:39:21.477" v="186" actId="14100"/>
          <ac:spMkLst>
            <pc:docMk/>
            <pc:sldMk cId="1482881866" sldId="1033"/>
            <ac:spMk id="41" creationId="{2DF35671-069A-4773-87A6-3BDBA7E690C7}"/>
          </ac:spMkLst>
        </pc:spChg>
        <pc:picChg chg="add del mod">
          <ac:chgData name="Paula Vázquez-Valero" userId="3a0e46d7-2099-40af-a155-aa45b68bfff3" providerId="ADAL" clId="{2C09B169-2B9C-46F2-A43B-3B32B3756B2A}" dt="2023-05-14T17:42:15.677" v="273" actId="21"/>
          <ac:picMkLst>
            <pc:docMk/>
            <pc:sldMk cId="1482881866" sldId="1033"/>
            <ac:picMk id="10" creationId="{EC13B345-5578-4471-BA38-EFEB6A564CA3}"/>
          </ac:picMkLst>
        </pc:picChg>
        <pc:picChg chg="add del mod">
          <ac:chgData name="Paula Vázquez-Valero" userId="3a0e46d7-2099-40af-a155-aa45b68bfff3" providerId="ADAL" clId="{2C09B169-2B9C-46F2-A43B-3B32B3756B2A}" dt="2023-05-14T17:42:15.677" v="273" actId="21"/>
          <ac:picMkLst>
            <pc:docMk/>
            <pc:sldMk cId="1482881866" sldId="1033"/>
            <ac:picMk id="13" creationId="{1CA54EB6-9998-B7A6-5A4D-C89F258B8FE1}"/>
          </ac:picMkLst>
        </pc:picChg>
        <pc:picChg chg="add del mod">
          <ac:chgData name="Paula Vázquez-Valero" userId="3a0e46d7-2099-40af-a155-aa45b68bfff3" providerId="ADAL" clId="{2C09B169-2B9C-46F2-A43B-3B32B3756B2A}" dt="2023-05-14T17:42:19.789" v="275" actId="21"/>
          <ac:picMkLst>
            <pc:docMk/>
            <pc:sldMk cId="1482881866" sldId="1033"/>
            <ac:picMk id="15" creationId="{0B3CF624-01D7-F281-97AE-9D7D12DE7D6C}"/>
          </ac:picMkLst>
        </pc:picChg>
        <pc:picChg chg="add del mod">
          <ac:chgData name="Paula Vázquez-Valero" userId="3a0e46d7-2099-40af-a155-aa45b68bfff3" providerId="ADAL" clId="{2C09B169-2B9C-46F2-A43B-3B32B3756B2A}" dt="2023-05-14T17:42:19.789" v="275" actId="21"/>
          <ac:picMkLst>
            <pc:docMk/>
            <pc:sldMk cId="1482881866" sldId="1033"/>
            <ac:picMk id="18" creationId="{7B56B9CB-2DCE-DCF2-D2D0-67A1002560FD}"/>
          </ac:picMkLst>
        </pc:picChg>
        <pc:picChg chg="add mod">
          <ac:chgData name="Paula Vázquez-Valero" userId="3a0e46d7-2099-40af-a155-aa45b68bfff3" providerId="ADAL" clId="{2C09B169-2B9C-46F2-A43B-3B32B3756B2A}" dt="2023-05-14T17:42:25.453" v="277" actId="1076"/>
          <ac:picMkLst>
            <pc:docMk/>
            <pc:sldMk cId="1482881866" sldId="1033"/>
            <ac:picMk id="20" creationId="{0F2D4B95-FB54-3DF8-9D3B-D6EDC28C1092}"/>
          </ac:picMkLst>
        </pc:picChg>
        <pc:picChg chg="add del mod">
          <ac:chgData name="Paula Vázquez-Valero" userId="3a0e46d7-2099-40af-a155-aa45b68bfff3" providerId="ADAL" clId="{2C09B169-2B9C-46F2-A43B-3B32B3756B2A}" dt="2023-05-14T17:43:58.610" v="294" actId="21"/>
          <ac:picMkLst>
            <pc:docMk/>
            <pc:sldMk cId="1482881866" sldId="1033"/>
            <ac:picMk id="32" creationId="{CFC4B764-FCCE-1BBD-209C-267A1BC3415C}"/>
          </ac:picMkLst>
        </pc:picChg>
      </pc:sldChg>
      <pc:sldChg chg="addSp delSp modSp add mod modNotesTx">
        <pc:chgData name="Paula Vázquez-Valero" userId="3a0e46d7-2099-40af-a155-aa45b68bfff3" providerId="ADAL" clId="{2C09B169-2B9C-46F2-A43B-3B32B3756B2A}" dt="2023-05-14T21:29:41.905" v="3403"/>
        <pc:sldMkLst>
          <pc:docMk/>
          <pc:sldMk cId="312734315" sldId="1034"/>
        </pc:sldMkLst>
        <pc:spChg chg="mod">
          <ac:chgData name="Paula Vázquez-Valero" userId="3a0e46d7-2099-40af-a155-aa45b68bfff3" providerId="ADAL" clId="{2C09B169-2B9C-46F2-A43B-3B32B3756B2A}" dt="2023-05-14T17:39:46.679" v="194" actId="20577"/>
          <ac:spMkLst>
            <pc:docMk/>
            <pc:sldMk cId="312734315" sldId="1034"/>
            <ac:spMk id="3" creationId="{D18436B3-9CB1-7D4A-DCE8-3BDBDCDEF441}"/>
          </ac:spMkLst>
        </pc:spChg>
        <pc:spChg chg="mod">
          <ac:chgData name="Paula Vázquez-Valero" userId="3a0e46d7-2099-40af-a155-aa45b68bfff3" providerId="ADAL" clId="{2C09B169-2B9C-46F2-A43B-3B32B3756B2A}" dt="2023-05-14T17:42:44.104" v="279" actId="207"/>
          <ac:spMkLst>
            <pc:docMk/>
            <pc:sldMk cId="312734315" sldId="1034"/>
            <ac:spMk id="4" creationId="{332C4AFA-C47D-A24A-D8F2-1A2D8BCDDDB6}"/>
          </ac:spMkLst>
        </pc:spChg>
        <pc:spChg chg="mod">
          <ac:chgData name="Paula Vázquez-Valero" userId="3a0e46d7-2099-40af-a155-aa45b68bfff3" providerId="ADAL" clId="{2C09B169-2B9C-46F2-A43B-3B32B3756B2A}" dt="2023-05-14T17:39:51.350" v="200" actId="20577"/>
          <ac:spMkLst>
            <pc:docMk/>
            <pc:sldMk cId="312734315" sldId="1034"/>
            <ac:spMk id="5" creationId="{4F108B41-2B54-B41F-E93F-6C126D0992C8}"/>
          </ac:spMkLst>
        </pc:spChg>
        <pc:spChg chg="mod">
          <ac:chgData name="Paula Vázquez-Valero" userId="3a0e46d7-2099-40af-a155-aa45b68bfff3" providerId="ADAL" clId="{2C09B169-2B9C-46F2-A43B-3B32B3756B2A}" dt="2023-05-14T17:39:58.193" v="211" actId="1037"/>
          <ac:spMkLst>
            <pc:docMk/>
            <pc:sldMk cId="312734315" sldId="1034"/>
            <ac:spMk id="6" creationId="{71F91984-1091-F424-CFB1-F695CBE5E09E}"/>
          </ac:spMkLst>
        </pc:spChg>
        <pc:spChg chg="mod">
          <ac:chgData name="Paula Vázquez-Valero" userId="3a0e46d7-2099-40af-a155-aa45b68bfff3" providerId="ADAL" clId="{2C09B169-2B9C-46F2-A43B-3B32B3756B2A}" dt="2023-05-14T17:40:03.677" v="223" actId="1037"/>
          <ac:spMkLst>
            <pc:docMk/>
            <pc:sldMk cId="312734315" sldId="1034"/>
            <ac:spMk id="7" creationId="{FE121855-FCDA-A5E5-C5EA-F22A73F4EC4B}"/>
          </ac:spMkLst>
        </pc:spChg>
        <pc:picChg chg="add del mod">
          <ac:chgData name="Paula Vázquez-Valero" userId="3a0e46d7-2099-40af-a155-aa45b68bfff3" providerId="ADAL" clId="{2C09B169-2B9C-46F2-A43B-3B32B3756B2A}" dt="2023-05-14T17:43:23.104" v="285" actId="478"/>
          <ac:picMkLst>
            <pc:docMk/>
            <pc:sldMk cId="312734315" sldId="1034"/>
            <ac:picMk id="8" creationId="{A1B7499B-30E6-D5A2-23FF-4369EBFA5EAD}"/>
          </ac:picMkLst>
        </pc:picChg>
        <pc:picChg chg="add del mod">
          <ac:chgData name="Paula Vázquez-Valero" userId="3a0e46d7-2099-40af-a155-aa45b68bfff3" providerId="ADAL" clId="{2C09B169-2B9C-46F2-A43B-3B32B3756B2A}" dt="2023-05-14T17:43:49.641" v="289" actId="21"/>
          <ac:picMkLst>
            <pc:docMk/>
            <pc:sldMk cId="312734315" sldId="1034"/>
            <ac:picMk id="9" creationId="{34659A5E-0E6A-4DBB-4539-E5D4BD958AAF}"/>
          </ac:picMkLst>
        </pc:picChg>
        <pc:picChg chg="add mod">
          <ac:chgData name="Paula Vázquez-Valero" userId="3a0e46d7-2099-40af-a155-aa45b68bfff3" providerId="ADAL" clId="{2C09B169-2B9C-46F2-A43B-3B32B3756B2A}" dt="2023-05-14T17:43:59.901" v="295"/>
          <ac:picMkLst>
            <pc:docMk/>
            <pc:sldMk cId="312734315" sldId="1034"/>
            <ac:picMk id="10" creationId="{6C2AADBC-80B2-5E25-6D36-8737FC3C53A0}"/>
          </ac:picMkLst>
        </pc:picChg>
      </pc:sldChg>
      <pc:sldChg chg="addSp delSp modSp add mod modNotesTx">
        <pc:chgData name="Paula Vázquez-Valero" userId="3a0e46d7-2099-40af-a155-aa45b68bfff3" providerId="ADAL" clId="{2C09B169-2B9C-46F2-A43B-3B32B3756B2A}" dt="2023-05-14T21:29:43.928" v="3404"/>
        <pc:sldMkLst>
          <pc:docMk/>
          <pc:sldMk cId="1136491195" sldId="1035"/>
        </pc:sldMkLst>
        <pc:spChg chg="mod">
          <ac:chgData name="Paula Vázquez-Valero" userId="3a0e46d7-2099-40af-a155-aa45b68bfff3" providerId="ADAL" clId="{2C09B169-2B9C-46F2-A43B-3B32B3756B2A}" dt="2023-05-14T17:40:58.463" v="243" actId="20577"/>
          <ac:spMkLst>
            <pc:docMk/>
            <pc:sldMk cId="1136491195" sldId="1035"/>
            <ac:spMk id="3" creationId="{D18436B3-9CB1-7D4A-DCE8-3BDBDCDEF441}"/>
          </ac:spMkLst>
        </pc:spChg>
        <pc:spChg chg="mod">
          <ac:chgData name="Paula Vázquez-Valero" userId="3a0e46d7-2099-40af-a155-aa45b68bfff3" providerId="ADAL" clId="{2C09B169-2B9C-46F2-A43B-3B32B3756B2A}" dt="2023-05-14T17:43:18.018" v="284" actId="207"/>
          <ac:spMkLst>
            <pc:docMk/>
            <pc:sldMk cId="1136491195" sldId="1035"/>
            <ac:spMk id="4" creationId="{332C4AFA-C47D-A24A-D8F2-1A2D8BCDDDB6}"/>
          </ac:spMkLst>
        </pc:spChg>
        <pc:spChg chg="mod">
          <ac:chgData name="Paula Vázquez-Valero" userId="3a0e46d7-2099-40af-a155-aa45b68bfff3" providerId="ADAL" clId="{2C09B169-2B9C-46F2-A43B-3B32B3756B2A}" dt="2023-05-14T17:41:08.483" v="263" actId="20577"/>
          <ac:spMkLst>
            <pc:docMk/>
            <pc:sldMk cId="1136491195" sldId="1035"/>
            <ac:spMk id="5" creationId="{4F108B41-2B54-B41F-E93F-6C126D0992C8}"/>
          </ac:spMkLst>
        </pc:spChg>
        <pc:spChg chg="mod">
          <ac:chgData name="Paula Vázquez-Valero" userId="3a0e46d7-2099-40af-a155-aa45b68bfff3" providerId="ADAL" clId="{2C09B169-2B9C-46F2-A43B-3B32B3756B2A}" dt="2023-05-14T17:40:56.366" v="240" actId="1036"/>
          <ac:spMkLst>
            <pc:docMk/>
            <pc:sldMk cId="1136491195" sldId="1035"/>
            <ac:spMk id="6" creationId="{71F91984-1091-F424-CFB1-F695CBE5E09E}"/>
          </ac:spMkLst>
        </pc:spChg>
        <pc:spChg chg="mod">
          <ac:chgData name="Paula Vázquez-Valero" userId="3a0e46d7-2099-40af-a155-aa45b68bfff3" providerId="ADAL" clId="{2C09B169-2B9C-46F2-A43B-3B32B3756B2A}" dt="2023-05-14T17:41:06.224" v="260" actId="1037"/>
          <ac:spMkLst>
            <pc:docMk/>
            <pc:sldMk cId="1136491195" sldId="1035"/>
            <ac:spMk id="7" creationId="{FE121855-FCDA-A5E5-C5EA-F22A73F4EC4B}"/>
          </ac:spMkLst>
        </pc:spChg>
        <pc:picChg chg="add del mod">
          <ac:chgData name="Paula Vázquez-Valero" userId="3a0e46d7-2099-40af-a155-aa45b68bfff3" providerId="ADAL" clId="{2C09B169-2B9C-46F2-A43B-3B32B3756B2A}" dt="2023-05-14T17:44:18.235" v="297" actId="21"/>
          <ac:picMkLst>
            <pc:docMk/>
            <pc:sldMk cId="1136491195" sldId="1035"/>
            <ac:picMk id="8" creationId="{790F3FDA-2EF2-131A-C4F7-FD03150E4CF3}"/>
          </ac:picMkLst>
        </pc:picChg>
        <pc:picChg chg="add mod">
          <ac:chgData name="Paula Vázquez-Valero" userId="3a0e46d7-2099-40af-a155-aa45b68bfff3" providerId="ADAL" clId="{2C09B169-2B9C-46F2-A43B-3B32B3756B2A}" dt="2023-05-14T17:44:28.697" v="299" actId="1076"/>
          <ac:picMkLst>
            <pc:docMk/>
            <pc:sldMk cId="1136491195" sldId="1035"/>
            <ac:picMk id="9" creationId="{E40E8300-027C-A23B-12D1-E4A5FAD87DA9}"/>
          </ac:picMkLst>
        </pc:picChg>
      </pc:sldChg>
      <pc:sldChg chg="addSp delSp modSp add mod modAnim modNotesTx">
        <pc:chgData name="Paula Vázquez-Valero" userId="3a0e46d7-2099-40af-a155-aa45b68bfff3" providerId="ADAL" clId="{2C09B169-2B9C-46F2-A43B-3B32B3756B2A}" dt="2023-05-14T21:29:46.338" v="3405"/>
        <pc:sldMkLst>
          <pc:docMk/>
          <pc:sldMk cId="3204021862" sldId="1036"/>
        </pc:sldMkLst>
        <pc:spChg chg="mod">
          <ac:chgData name="Paula Vázquez-Valero" userId="3a0e46d7-2099-40af-a155-aa45b68bfff3" providerId="ADAL" clId="{2C09B169-2B9C-46F2-A43B-3B32B3756B2A}" dt="2023-05-14T17:47:34.978" v="330" actId="1076"/>
          <ac:spMkLst>
            <pc:docMk/>
            <pc:sldMk cId="3204021862" sldId="1036"/>
            <ac:spMk id="3" creationId="{D18436B3-9CB1-7D4A-DCE8-3BDBDCDEF441}"/>
          </ac:spMkLst>
        </pc:spChg>
        <pc:spChg chg="mod">
          <ac:chgData name="Paula Vázquez-Valero" userId="3a0e46d7-2099-40af-a155-aa45b68bfff3" providerId="ADAL" clId="{2C09B169-2B9C-46F2-A43B-3B32B3756B2A}" dt="2023-05-14T17:48:21.678" v="336" actId="20577"/>
          <ac:spMkLst>
            <pc:docMk/>
            <pc:sldMk cId="3204021862" sldId="1036"/>
            <ac:spMk id="4" creationId="{332C4AFA-C47D-A24A-D8F2-1A2D8BCDDDB6}"/>
          </ac:spMkLst>
        </pc:spChg>
        <pc:spChg chg="mod">
          <ac:chgData name="Paula Vázquez-Valero" userId="3a0e46d7-2099-40af-a155-aa45b68bfff3" providerId="ADAL" clId="{2C09B169-2B9C-46F2-A43B-3B32B3756B2A}" dt="2023-05-14T17:48:34.495" v="341" actId="1076"/>
          <ac:spMkLst>
            <pc:docMk/>
            <pc:sldMk cId="3204021862" sldId="1036"/>
            <ac:spMk id="5" creationId="{4F108B41-2B54-B41F-E93F-6C126D0992C8}"/>
          </ac:spMkLst>
        </pc:spChg>
        <pc:spChg chg="mod">
          <ac:chgData name="Paula Vázquez-Valero" userId="3a0e46d7-2099-40af-a155-aa45b68bfff3" providerId="ADAL" clId="{2C09B169-2B9C-46F2-A43B-3B32B3756B2A}" dt="2023-05-14T17:47:24.884" v="323" actId="1037"/>
          <ac:spMkLst>
            <pc:docMk/>
            <pc:sldMk cId="3204021862" sldId="1036"/>
            <ac:spMk id="6" creationId="{71F91984-1091-F424-CFB1-F695CBE5E09E}"/>
          </ac:spMkLst>
        </pc:spChg>
        <pc:spChg chg="mod">
          <ac:chgData name="Paula Vázquez-Valero" userId="3a0e46d7-2099-40af-a155-aa45b68bfff3" providerId="ADAL" clId="{2C09B169-2B9C-46F2-A43B-3B32B3756B2A}" dt="2023-05-14T17:48:29.545" v="340" actId="1037"/>
          <ac:spMkLst>
            <pc:docMk/>
            <pc:sldMk cId="3204021862" sldId="1036"/>
            <ac:spMk id="7" creationId="{FE121855-FCDA-A5E5-C5EA-F22A73F4EC4B}"/>
          </ac:spMkLst>
        </pc:spChg>
        <pc:spChg chg="add del mod">
          <ac:chgData name="Paula Vázquez-Valero" userId="3a0e46d7-2099-40af-a155-aa45b68bfff3" providerId="ADAL" clId="{2C09B169-2B9C-46F2-A43B-3B32B3756B2A}" dt="2023-05-14T17:51:59.219" v="401" actId="21"/>
          <ac:spMkLst>
            <pc:docMk/>
            <pc:sldMk cId="3204021862" sldId="1036"/>
            <ac:spMk id="12" creationId="{0A25D9D7-F1E1-0CD2-C28D-E33264123B75}"/>
          </ac:spMkLst>
        </pc:spChg>
        <pc:spChg chg="add mod ord">
          <ac:chgData name="Paula Vázquez-Valero" userId="3a0e46d7-2099-40af-a155-aa45b68bfff3" providerId="ADAL" clId="{2C09B169-2B9C-46F2-A43B-3B32B3756B2A}" dt="2023-05-14T17:54:37.630" v="467" actId="1076"/>
          <ac:spMkLst>
            <pc:docMk/>
            <pc:sldMk cId="3204021862" sldId="1036"/>
            <ac:spMk id="14" creationId="{486C13B6-9CD7-85E1-F428-6F50C5E91687}"/>
          </ac:spMkLst>
        </pc:spChg>
        <pc:spChg chg="add mod">
          <ac:chgData name="Paula Vázquez-Valero" userId="3a0e46d7-2099-40af-a155-aa45b68bfff3" providerId="ADAL" clId="{2C09B169-2B9C-46F2-A43B-3B32B3756B2A}" dt="2023-05-14T17:56:31.987" v="539" actId="1037"/>
          <ac:spMkLst>
            <pc:docMk/>
            <pc:sldMk cId="3204021862" sldId="1036"/>
            <ac:spMk id="16" creationId="{A1F5C405-CD55-ED24-3428-8A5F9361ECCF}"/>
          </ac:spMkLst>
        </pc:spChg>
        <pc:picChg chg="add mod">
          <ac:chgData name="Paula Vázquez-Valero" userId="3a0e46d7-2099-40af-a155-aa45b68bfff3" providerId="ADAL" clId="{2C09B169-2B9C-46F2-A43B-3B32B3756B2A}" dt="2023-05-14T17:55:32.478" v="472" actId="1076"/>
          <ac:picMkLst>
            <pc:docMk/>
            <pc:sldMk cId="3204021862" sldId="1036"/>
            <ac:picMk id="8" creationId="{40D693A2-8948-361B-F303-A78BE14E80C5}"/>
          </ac:picMkLst>
        </pc:picChg>
        <pc:picChg chg="del">
          <ac:chgData name="Paula Vázquez-Valero" userId="3a0e46d7-2099-40af-a155-aa45b68bfff3" providerId="ADAL" clId="{2C09B169-2B9C-46F2-A43B-3B32B3756B2A}" dt="2023-05-14T17:54:11.078" v="459" actId="478"/>
          <ac:picMkLst>
            <pc:docMk/>
            <pc:sldMk cId="3204021862" sldId="1036"/>
            <ac:picMk id="9" creationId="{E40E8300-027C-A23B-12D1-E4A5FAD87DA9}"/>
          </ac:picMkLst>
        </pc:picChg>
        <pc:picChg chg="add del mod">
          <ac:chgData name="Paula Vázquez-Valero" userId="3a0e46d7-2099-40af-a155-aa45b68bfff3" providerId="ADAL" clId="{2C09B169-2B9C-46F2-A43B-3B32B3756B2A}" dt="2023-05-14T17:50:18.857" v="357"/>
          <ac:picMkLst>
            <pc:docMk/>
            <pc:sldMk cId="3204021862" sldId="1036"/>
            <ac:picMk id="10" creationId="{C9F3E4DD-646A-07E6-874D-6FEB3E6D51B1}"/>
          </ac:picMkLst>
        </pc:picChg>
        <pc:picChg chg="add mod">
          <ac:chgData name="Paula Vázquez-Valero" userId="3a0e46d7-2099-40af-a155-aa45b68bfff3" providerId="ADAL" clId="{2C09B169-2B9C-46F2-A43B-3B32B3756B2A}" dt="2023-05-14T17:54:35.460" v="466" actId="1076"/>
          <ac:picMkLst>
            <pc:docMk/>
            <pc:sldMk cId="3204021862" sldId="1036"/>
            <ac:picMk id="13" creationId="{D14C7ED9-5867-1B50-6979-B0A4DA7702E4}"/>
          </ac:picMkLst>
        </pc:picChg>
      </pc:sldChg>
      <pc:sldChg chg="new del">
        <pc:chgData name="Paula Vázquez-Valero" userId="3a0e46d7-2099-40af-a155-aa45b68bfff3" providerId="ADAL" clId="{2C09B169-2B9C-46F2-A43B-3B32B3756B2A}" dt="2023-05-14T17:50:32.736" v="360" actId="47"/>
        <pc:sldMkLst>
          <pc:docMk/>
          <pc:sldMk cId="2291641778" sldId="1037"/>
        </pc:sldMkLst>
      </pc:sldChg>
      <pc:sldChg chg="addSp delSp modSp add mod delAnim modAnim modNotesTx">
        <pc:chgData name="Paula Vázquez-Valero" userId="3a0e46d7-2099-40af-a155-aa45b68bfff3" providerId="ADAL" clId="{2C09B169-2B9C-46F2-A43B-3B32B3756B2A}" dt="2023-05-14T21:29:48.564" v="3406"/>
        <pc:sldMkLst>
          <pc:docMk/>
          <pc:sldMk cId="4190497672" sldId="1038"/>
        </pc:sldMkLst>
        <pc:spChg chg="mod">
          <ac:chgData name="Paula Vázquez-Valero" userId="3a0e46d7-2099-40af-a155-aa45b68bfff3" providerId="ADAL" clId="{2C09B169-2B9C-46F2-A43B-3B32B3756B2A}" dt="2023-05-14T17:52:18.024" v="411" actId="1076"/>
          <ac:spMkLst>
            <pc:docMk/>
            <pc:sldMk cId="4190497672" sldId="1038"/>
            <ac:spMk id="3" creationId="{D18436B3-9CB1-7D4A-DCE8-3BDBDCDEF441}"/>
          </ac:spMkLst>
        </pc:spChg>
        <pc:spChg chg="del mod">
          <ac:chgData name="Paula Vázquez-Valero" userId="3a0e46d7-2099-40af-a155-aa45b68bfff3" providerId="ADAL" clId="{2C09B169-2B9C-46F2-A43B-3B32B3756B2A}" dt="2023-05-14T17:51:55.310" v="398" actId="21"/>
          <ac:spMkLst>
            <pc:docMk/>
            <pc:sldMk cId="4190497672" sldId="1038"/>
            <ac:spMk id="4" creationId="{332C4AFA-C47D-A24A-D8F2-1A2D8BCDDDB6}"/>
          </ac:spMkLst>
        </pc:spChg>
        <pc:spChg chg="del mod">
          <ac:chgData name="Paula Vázquez-Valero" userId="3a0e46d7-2099-40af-a155-aa45b68bfff3" providerId="ADAL" clId="{2C09B169-2B9C-46F2-A43B-3B32B3756B2A}" dt="2023-05-14T18:40:56.629" v="1596" actId="478"/>
          <ac:spMkLst>
            <pc:docMk/>
            <pc:sldMk cId="4190497672" sldId="1038"/>
            <ac:spMk id="5" creationId="{4F108B41-2B54-B41F-E93F-6C126D0992C8}"/>
          </ac:spMkLst>
        </pc:spChg>
        <pc:spChg chg="mod">
          <ac:chgData name="Paula Vázquez-Valero" userId="3a0e46d7-2099-40af-a155-aa45b68bfff3" providerId="ADAL" clId="{2C09B169-2B9C-46F2-A43B-3B32B3756B2A}" dt="2023-05-14T17:52:23.851" v="421" actId="1038"/>
          <ac:spMkLst>
            <pc:docMk/>
            <pc:sldMk cId="4190497672" sldId="1038"/>
            <ac:spMk id="6" creationId="{71F91984-1091-F424-CFB1-F695CBE5E09E}"/>
          </ac:spMkLst>
        </pc:spChg>
        <pc:spChg chg="del mod">
          <ac:chgData name="Paula Vázquez-Valero" userId="3a0e46d7-2099-40af-a155-aa45b68bfff3" providerId="ADAL" clId="{2C09B169-2B9C-46F2-A43B-3B32B3756B2A}" dt="2023-05-14T18:40:56.629" v="1596" actId="478"/>
          <ac:spMkLst>
            <pc:docMk/>
            <pc:sldMk cId="4190497672" sldId="1038"/>
            <ac:spMk id="7" creationId="{FE121855-FCDA-A5E5-C5EA-F22A73F4EC4B}"/>
          </ac:spMkLst>
        </pc:spChg>
        <pc:spChg chg="add mod ord">
          <ac:chgData name="Paula Vázquez-Valero" userId="3a0e46d7-2099-40af-a155-aa45b68bfff3" providerId="ADAL" clId="{2C09B169-2B9C-46F2-A43B-3B32B3756B2A}" dt="2023-05-14T18:40:54.154" v="1595" actId="20577"/>
          <ac:spMkLst>
            <pc:docMk/>
            <pc:sldMk cId="4190497672" sldId="1038"/>
            <ac:spMk id="10" creationId="{AFF7C217-9214-D9EE-CF96-528498E759AC}"/>
          </ac:spMkLst>
        </pc:spChg>
        <pc:spChg chg="add del mod">
          <ac:chgData name="Paula Vázquez-Valero" userId="3a0e46d7-2099-40af-a155-aa45b68bfff3" providerId="ADAL" clId="{2C09B169-2B9C-46F2-A43B-3B32B3756B2A}" dt="2023-05-14T17:52:25.686" v="423"/>
          <ac:spMkLst>
            <pc:docMk/>
            <pc:sldMk cId="4190497672" sldId="1038"/>
            <ac:spMk id="12" creationId="{67E15706-4295-B36B-53DF-8046F460FA1B}"/>
          </ac:spMkLst>
        </pc:spChg>
        <pc:spChg chg="add mod">
          <ac:chgData name="Paula Vázquez-Valero" userId="3a0e46d7-2099-40af-a155-aa45b68bfff3" providerId="ADAL" clId="{2C09B169-2B9C-46F2-A43B-3B32B3756B2A}" dt="2023-05-14T17:52:31.026" v="425" actId="1076"/>
          <ac:spMkLst>
            <pc:docMk/>
            <pc:sldMk cId="4190497672" sldId="1038"/>
            <ac:spMk id="13" creationId="{E20AB97F-4322-9F54-A746-DA1F71AF9FF4}"/>
          </ac:spMkLst>
        </pc:spChg>
        <pc:spChg chg="add mod">
          <ac:chgData name="Paula Vázquez-Valero" userId="3a0e46d7-2099-40af-a155-aa45b68bfff3" providerId="ADAL" clId="{2C09B169-2B9C-46F2-A43B-3B32B3756B2A}" dt="2023-05-14T17:52:33.287" v="427" actId="20577"/>
          <ac:spMkLst>
            <pc:docMk/>
            <pc:sldMk cId="4190497672" sldId="1038"/>
            <ac:spMk id="14" creationId="{8A2A4FCD-3FE3-C7E2-5700-7020CBAC754F}"/>
          </ac:spMkLst>
        </pc:spChg>
        <pc:spChg chg="add mod">
          <ac:chgData name="Paula Vázquez-Valero" userId="3a0e46d7-2099-40af-a155-aa45b68bfff3" providerId="ADAL" clId="{2C09B169-2B9C-46F2-A43B-3B32B3756B2A}" dt="2023-05-14T17:53:04.539" v="450" actId="5793"/>
          <ac:spMkLst>
            <pc:docMk/>
            <pc:sldMk cId="4190497672" sldId="1038"/>
            <ac:spMk id="15" creationId="{3F060051-87A7-5A2C-36E9-E42E1C35DBE3}"/>
          </ac:spMkLst>
        </pc:spChg>
        <pc:spChg chg="add mod">
          <ac:chgData name="Paula Vázquez-Valero" userId="3a0e46d7-2099-40af-a155-aa45b68bfff3" providerId="ADAL" clId="{2C09B169-2B9C-46F2-A43B-3B32B3756B2A}" dt="2023-05-14T17:52:52.769" v="438" actId="1076"/>
          <ac:spMkLst>
            <pc:docMk/>
            <pc:sldMk cId="4190497672" sldId="1038"/>
            <ac:spMk id="16" creationId="{8E9E6CBB-1EB2-30A4-2705-12AEFE966377}"/>
          </ac:spMkLst>
        </pc:spChg>
        <pc:spChg chg="add mod">
          <ac:chgData name="Paula Vázquez-Valero" userId="3a0e46d7-2099-40af-a155-aa45b68bfff3" providerId="ADAL" clId="{2C09B169-2B9C-46F2-A43B-3B32B3756B2A}" dt="2023-05-14T17:53:08.225" v="458" actId="20577"/>
          <ac:spMkLst>
            <pc:docMk/>
            <pc:sldMk cId="4190497672" sldId="1038"/>
            <ac:spMk id="17" creationId="{9C99B736-B41C-E5BD-92FB-A467A0BEC6A2}"/>
          </ac:spMkLst>
        </pc:spChg>
        <pc:spChg chg="add mod">
          <ac:chgData name="Paula Vázquez-Valero" userId="3a0e46d7-2099-40af-a155-aa45b68bfff3" providerId="ADAL" clId="{2C09B169-2B9C-46F2-A43B-3B32B3756B2A}" dt="2023-05-14T17:53:01.104" v="445" actId="1076"/>
          <ac:spMkLst>
            <pc:docMk/>
            <pc:sldMk cId="4190497672" sldId="1038"/>
            <ac:spMk id="18" creationId="{61FEC923-9BD0-7448-46DD-738DB94155C6}"/>
          </ac:spMkLst>
        </pc:spChg>
        <pc:spChg chg="add mod">
          <ac:chgData name="Paula Vázquez-Valero" userId="3a0e46d7-2099-40af-a155-aa45b68bfff3" providerId="ADAL" clId="{2C09B169-2B9C-46F2-A43B-3B32B3756B2A}" dt="2023-05-14T17:56:33.510" v="540"/>
          <ac:spMkLst>
            <pc:docMk/>
            <pc:sldMk cId="4190497672" sldId="1038"/>
            <ac:spMk id="19" creationId="{D1A274EE-6554-6EA8-D766-796D8BC3A478}"/>
          </ac:spMkLst>
        </pc:spChg>
        <pc:spChg chg="add del mod ord">
          <ac:chgData name="Paula Vázquez-Valero" userId="3a0e46d7-2099-40af-a155-aa45b68bfff3" providerId="ADAL" clId="{2C09B169-2B9C-46F2-A43B-3B32B3756B2A}" dt="2023-05-14T18:41:06.488" v="1597" actId="478"/>
          <ac:spMkLst>
            <pc:docMk/>
            <pc:sldMk cId="4190497672" sldId="1038"/>
            <ac:spMk id="20" creationId="{A4BD1953-DA6D-B9D2-F730-4A1F10611B3F}"/>
          </ac:spMkLst>
        </pc:spChg>
        <pc:spChg chg="add mod">
          <ac:chgData name="Paula Vázquez-Valero" userId="3a0e46d7-2099-40af-a155-aa45b68bfff3" providerId="ADAL" clId="{2C09B169-2B9C-46F2-A43B-3B32B3756B2A}" dt="2023-05-14T17:57:07.034" v="545" actId="1076"/>
          <ac:spMkLst>
            <pc:docMk/>
            <pc:sldMk cId="4190497672" sldId="1038"/>
            <ac:spMk id="22" creationId="{5BF792F1-1840-267E-D0B2-4E0FE5D5D242}"/>
          </ac:spMkLst>
        </pc:spChg>
        <pc:picChg chg="del">
          <ac:chgData name="Paula Vázquez-Valero" userId="3a0e46d7-2099-40af-a155-aa45b68bfff3" providerId="ADAL" clId="{2C09B169-2B9C-46F2-A43B-3B32B3756B2A}" dt="2023-05-14T17:56:43.283" v="541" actId="478"/>
          <ac:picMkLst>
            <pc:docMk/>
            <pc:sldMk cId="4190497672" sldId="1038"/>
            <ac:picMk id="9" creationId="{E40E8300-027C-A23B-12D1-E4A5FAD87DA9}"/>
          </ac:picMkLst>
        </pc:picChg>
        <pc:picChg chg="add mod">
          <ac:chgData name="Paula Vázquez-Valero" userId="3a0e46d7-2099-40af-a155-aa45b68bfff3" providerId="ADAL" clId="{2C09B169-2B9C-46F2-A43B-3B32B3756B2A}" dt="2023-05-14T17:57:12.231" v="546" actId="14100"/>
          <ac:picMkLst>
            <pc:docMk/>
            <pc:sldMk cId="4190497672" sldId="1038"/>
            <ac:picMk id="21" creationId="{A446BB96-89E9-E9B3-48A0-43CCB2E8EA4B}"/>
          </ac:picMkLst>
        </pc:picChg>
        <pc:picChg chg="add mod">
          <ac:chgData name="Paula Vázquez-Valero" userId="3a0e46d7-2099-40af-a155-aa45b68bfff3" providerId="ADAL" clId="{2C09B169-2B9C-46F2-A43B-3B32B3756B2A}" dt="2023-05-14T17:57:07.034" v="545" actId="1076"/>
          <ac:picMkLst>
            <pc:docMk/>
            <pc:sldMk cId="4190497672" sldId="1038"/>
            <ac:picMk id="23" creationId="{D92252E8-8F71-A3DD-2460-42A7ACFC00E4}"/>
          </ac:picMkLst>
        </pc:picChg>
        <pc:picChg chg="add mod">
          <ac:chgData name="Paula Vázquez-Valero" userId="3a0e46d7-2099-40af-a155-aa45b68bfff3" providerId="ADAL" clId="{2C09B169-2B9C-46F2-A43B-3B32B3756B2A}" dt="2023-05-14T17:57:07.034" v="545" actId="1076"/>
          <ac:picMkLst>
            <pc:docMk/>
            <pc:sldMk cId="4190497672" sldId="1038"/>
            <ac:picMk id="24" creationId="{42FD1936-45AC-CBE1-CDF9-FC9237225142}"/>
          </ac:picMkLst>
        </pc:picChg>
        <pc:picChg chg="add mod">
          <ac:chgData name="Paula Vázquez-Valero" userId="3a0e46d7-2099-40af-a155-aa45b68bfff3" providerId="ADAL" clId="{2C09B169-2B9C-46F2-A43B-3B32B3756B2A}" dt="2023-05-14T17:57:07.034" v="545" actId="1076"/>
          <ac:picMkLst>
            <pc:docMk/>
            <pc:sldMk cId="4190497672" sldId="1038"/>
            <ac:picMk id="32" creationId="{B8D0CBFA-6718-482F-9128-19A2263284A4}"/>
          </ac:picMkLst>
        </pc:picChg>
      </pc:sldChg>
      <pc:sldChg chg="addSp delSp modSp add mod addAnim delAnim modAnim modNotesTx">
        <pc:chgData name="Paula Vázquez-Valero" userId="3a0e46d7-2099-40af-a155-aa45b68bfff3" providerId="ADAL" clId="{2C09B169-2B9C-46F2-A43B-3B32B3756B2A}" dt="2023-05-14T18:28:20.570" v="1247" actId="20577"/>
        <pc:sldMkLst>
          <pc:docMk/>
          <pc:sldMk cId="1539940019" sldId="1039"/>
        </pc:sldMkLst>
        <pc:spChg chg="del">
          <ac:chgData name="Paula Vázquez-Valero" userId="3a0e46d7-2099-40af-a155-aa45b68bfff3" providerId="ADAL" clId="{2C09B169-2B9C-46F2-A43B-3B32B3756B2A}" dt="2023-05-14T18:01:16.913" v="567" actId="478"/>
          <ac:spMkLst>
            <pc:docMk/>
            <pc:sldMk cId="1539940019" sldId="1039"/>
            <ac:spMk id="4" creationId="{332C4AFA-C47D-A24A-D8F2-1A2D8BCDDDB6}"/>
          </ac:spMkLst>
        </pc:spChg>
        <pc:spChg chg="add mod">
          <ac:chgData name="Paula Vázquez-Valero" userId="3a0e46d7-2099-40af-a155-aa45b68bfff3" providerId="ADAL" clId="{2C09B169-2B9C-46F2-A43B-3B32B3756B2A}" dt="2023-05-14T18:23:52.347" v="1008" actId="403"/>
          <ac:spMkLst>
            <pc:docMk/>
            <pc:sldMk cId="1539940019" sldId="1039"/>
            <ac:spMk id="5" creationId="{64A775EB-24F6-8193-B3AB-E277B20623EE}"/>
          </ac:spMkLst>
        </pc:spChg>
        <pc:spChg chg="add mod">
          <ac:chgData name="Paula Vázquez-Valero" userId="3a0e46d7-2099-40af-a155-aa45b68bfff3" providerId="ADAL" clId="{2C09B169-2B9C-46F2-A43B-3B32B3756B2A}" dt="2023-05-14T18:24:05.263" v="1016" actId="1036"/>
          <ac:spMkLst>
            <pc:docMk/>
            <pc:sldMk cId="1539940019" sldId="1039"/>
            <ac:spMk id="6" creationId="{ED6E284F-CE75-1DAC-7DB2-C4E58E3E9FEE}"/>
          </ac:spMkLst>
        </pc:spChg>
        <pc:spChg chg="add mod">
          <ac:chgData name="Paula Vázquez-Valero" userId="3a0e46d7-2099-40af-a155-aa45b68bfff3" providerId="ADAL" clId="{2C09B169-2B9C-46F2-A43B-3B32B3756B2A}" dt="2023-05-14T18:24:10.200" v="1018" actId="1035"/>
          <ac:spMkLst>
            <pc:docMk/>
            <pc:sldMk cId="1539940019" sldId="1039"/>
            <ac:spMk id="7" creationId="{784B8073-6EAF-27DF-7660-098033AE42E1}"/>
          </ac:spMkLst>
        </pc:spChg>
        <pc:spChg chg="add del mod">
          <ac:chgData name="Paula Vázquez-Valero" userId="3a0e46d7-2099-40af-a155-aa45b68bfff3" providerId="ADAL" clId="{2C09B169-2B9C-46F2-A43B-3B32B3756B2A}" dt="2023-05-14T18:23:38.598" v="1002"/>
          <ac:spMkLst>
            <pc:docMk/>
            <pc:sldMk cId="1539940019" sldId="1039"/>
            <ac:spMk id="8" creationId="{E0E7B53B-C15D-BE90-6324-690BB63DEA43}"/>
          </ac:spMkLst>
        </pc:spChg>
        <pc:spChg chg="del">
          <ac:chgData name="Paula Vázquez-Valero" userId="3a0e46d7-2099-40af-a155-aa45b68bfff3" providerId="ADAL" clId="{2C09B169-2B9C-46F2-A43B-3B32B3756B2A}" dt="2023-05-14T18:01:10.212" v="565" actId="478"/>
          <ac:spMkLst>
            <pc:docMk/>
            <pc:sldMk cId="1539940019" sldId="1039"/>
            <ac:spMk id="9" creationId="{776FC534-78B2-31C7-AC48-FB5DFDCDE9EE}"/>
          </ac:spMkLst>
        </pc:spChg>
        <pc:spChg chg="add mod">
          <ac:chgData name="Paula Vázquez-Valero" userId="3a0e46d7-2099-40af-a155-aa45b68bfff3" providerId="ADAL" clId="{2C09B169-2B9C-46F2-A43B-3B32B3756B2A}" dt="2023-05-14T18:23:20.254" v="993" actId="21"/>
          <ac:spMkLst>
            <pc:docMk/>
            <pc:sldMk cId="1539940019" sldId="1039"/>
            <ac:spMk id="10" creationId="{F007D1FD-AF2F-AF34-EC5F-6BA79F1B43D0}"/>
          </ac:spMkLst>
        </pc:spChg>
        <pc:spChg chg="add del mod">
          <ac:chgData name="Paula Vázquez-Valero" userId="3a0e46d7-2099-40af-a155-aa45b68bfff3" providerId="ADAL" clId="{2C09B169-2B9C-46F2-A43B-3B32B3756B2A}" dt="2023-05-14T18:03:25.861" v="602"/>
          <ac:spMkLst>
            <pc:docMk/>
            <pc:sldMk cId="1539940019" sldId="1039"/>
            <ac:spMk id="14" creationId="{2E1186BE-C359-303A-B00E-AE4A5FE180D2}"/>
          </ac:spMkLst>
        </pc:spChg>
        <pc:spChg chg="add del mod">
          <ac:chgData name="Paula Vázquez-Valero" userId="3a0e46d7-2099-40af-a155-aa45b68bfff3" providerId="ADAL" clId="{2C09B169-2B9C-46F2-A43B-3B32B3756B2A}" dt="2023-05-14T18:03:38.805" v="604"/>
          <ac:spMkLst>
            <pc:docMk/>
            <pc:sldMk cId="1539940019" sldId="1039"/>
            <ac:spMk id="16" creationId="{ED0F32F2-F9E3-76CF-D7CD-7A481482CD19}"/>
          </ac:spMkLst>
        </pc:spChg>
        <pc:spChg chg="del">
          <ac:chgData name="Paula Vázquez-Valero" userId="3a0e46d7-2099-40af-a155-aa45b68bfff3" providerId="ADAL" clId="{2C09B169-2B9C-46F2-A43B-3B32B3756B2A}" dt="2023-05-14T18:01:16.913" v="567" actId="478"/>
          <ac:spMkLst>
            <pc:docMk/>
            <pc:sldMk cId="1539940019" sldId="1039"/>
            <ac:spMk id="17" creationId="{16D0C04C-8517-BEDD-D52F-019A1867F5ED}"/>
          </ac:spMkLst>
        </pc:spChg>
        <pc:spChg chg="add del mod">
          <ac:chgData name="Paula Vázquez-Valero" userId="3a0e46d7-2099-40af-a155-aa45b68bfff3" providerId="ADAL" clId="{2C09B169-2B9C-46F2-A43B-3B32B3756B2A}" dt="2023-05-14T18:03:38.805" v="604"/>
          <ac:spMkLst>
            <pc:docMk/>
            <pc:sldMk cId="1539940019" sldId="1039"/>
            <ac:spMk id="18" creationId="{27E21477-A4B5-C328-5F19-66B1BAA959C1}"/>
          </ac:spMkLst>
        </pc:spChg>
        <pc:spChg chg="del">
          <ac:chgData name="Paula Vázquez-Valero" userId="3a0e46d7-2099-40af-a155-aa45b68bfff3" providerId="ADAL" clId="{2C09B169-2B9C-46F2-A43B-3B32B3756B2A}" dt="2023-05-14T18:01:13.138" v="566" actId="478"/>
          <ac:spMkLst>
            <pc:docMk/>
            <pc:sldMk cId="1539940019" sldId="1039"/>
            <ac:spMk id="19" creationId="{BCA0CB14-E98D-A60A-4109-6CD49D31470B}"/>
          </ac:spMkLst>
        </pc:spChg>
        <pc:spChg chg="add del mod">
          <ac:chgData name="Paula Vázquez-Valero" userId="3a0e46d7-2099-40af-a155-aa45b68bfff3" providerId="ADAL" clId="{2C09B169-2B9C-46F2-A43B-3B32B3756B2A}" dt="2023-05-14T18:03:38.805" v="604"/>
          <ac:spMkLst>
            <pc:docMk/>
            <pc:sldMk cId="1539940019" sldId="1039"/>
            <ac:spMk id="20" creationId="{284E60D2-419F-99FF-3790-0B2FE4DD0263}"/>
          </ac:spMkLst>
        </pc:spChg>
        <pc:spChg chg="del">
          <ac:chgData name="Paula Vázquez-Valero" userId="3a0e46d7-2099-40af-a155-aa45b68bfff3" providerId="ADAL" clId="{2C09B169-2B9C-46F2-A43B-3B32B3756B2A}" dt="2023-05-14T18:01:10.212" v="565" actId="478"/>
          <ac:spMkLst>
            <pc:docMk/>
            <pc:sldMk cId="1539940019" sldId="1039"/>
            <ac:spMk id="21" creationId="{97DBA171-D2D6-C0D5-8379-8275FF4CCF8A}"/>
          </ac:spMkLst>
        </pc:spChg>
        <pc:spChg chg="del">
          <ac:chgData name="Paula Vázquez-Valero" userId="3a0e46d7-2099-40af-a155-aa45b68bfff3" providerId="ADAL" clId="{2C09B169-2B9C-46F2-A43B-3B32B3756B2A}" dt="2023-05-14T18:01:13.138" v="566" actId="478"/>
          <ac:spMkLst>
            <pc:docMk/>
            <pc:sldMk cId="1539940019" sldId="1039"/>
            <ac:spMk id="22" creationId="{4A01B1B5-4605-69F9-4CE3-860771E5AD31}"/>
          </ac:spMkLst>
        </pc:spChg>
        <pc:spChg chg="del">
          <ac:chgData name="Paula Vázquez-Valero" userId="3a0e46d7-2099-40af-a155-aa45b68bfff3" providerId="ADAL" clId="{2C09B169-2B9C-46F2-A43B-3B32B3756B2A}" dt="2023-05-14T18:01:10.212" v="565" actId="478"/>
          <ac:spMkLst>
            <pc:docMk/>
            <pc:sldMk cId="1539940019" sldId="1039"/>
            <ac:spMk id="23" creationId="{F76F8D39-7233-B145-6A41-D4DD7028DC91}"/>
          </ac:spMkLst>
        </pc:spChg>
        <pc:spChg chg="del">
          <ac:chgData name="Paula Vázquez-Valero" userId="3a0e46d7-2099-40af-a155-aa45b68bfff3" providerId="ADAL" clId="{2C09B169-2B9C-46F2-A43B-3B32B3756B2A}" dt="2023-05-14T18:01:16.913" v="567" actId="478"/>
          <ac:spMkLst>
            <pc:docMk/>
            <pc:sldMk cId="1539940019" sldId="1039"/>
            <ac:spMk id="24" creationId="{C2301CEE-21CB-7B0E-6768-893CAC567806}"/>
          </ac:spMkLst>
        </pc:spChg>
        <pc:spChg chg="del mod">
          <ac:chgData name="Paula Vázquez-Valero" userId="3a0e46d7-2099-40af-a155-aa45b68bfff3" providerId="ADAL" clId="{2C09B169-2B9C-46F2-A43B-3B32B3756B2A}" dt="2023-05-14T18:26:22.574" v="1044" actId="478"/>
          <ac:spMkLst>
            <pc:docMk/>
            <pc:sldMk cId="1539940019" sldId="1039"/>
            <ac:spMk id="25" creationId="{9F22C17D-AF4D-07F1-B89D-59AC0D8C02A7}"/>
          </ac:spMkLst>
        </pc:spChg>
        <pc:spChg chg="del mod">
          <ac:chgData name="Paula Vázquez-Valero" userId="3a0e46d7-2099-40af-a155-aa45b68bfff3" providerId="ADAL" clId="{2C09B169-2B9C-46F2-A43B-3B32B3756B2A}" dt="2023-05-14T18:26:22.574" v="1044" actId="478"/>
          <ac:spMkLst>
            <pc:docMk/>
            <pc:sldMk cId="1539940019" sldId="1039"/>
            <ac:spMk id="29" creationId="{790DA831-098E-7972-97E2-D1C741F67A1C}"/>
          </ac:spMkLst>
        </pc:spChg>
        <pc:spChg chg="del mod">
          <ac:chgData name="Paula Vázquez-Valero" userId="3a0e46d7-2099-40af-a155-aa45b68bfff3" providerId="ADAL" clId="{2C09B169-2B9C-46F2-A43B-3B32B3756B2A}" dt="2023-05-14T18:26:22.574" v="1044" actId="478"/>
          <ac:spMkLst>
            <pc:docMk/>
            <pc:sldMk cId="1539940019" sldId="1039"/>
            <ac:spMk id="30" creationId="{7850B903-752F-18A0-AB99-F0C1ED0265BA}"/>
          </ac:spMkLst>
        </pc:spChg>
        <pc:spChg chg="del mod">
          <ac:chgData name="Paula Vázquez-Valero" userId="3a0e46d7-2099-40af-a155-aa45b68bfff3" providerId="ADAL" clId="{2C09B169-2B9C-46F2-A43B-3B32B3756B2A}" dt="2023-05-14T18:26:22.574" v="1044" actId="478"/>
          <ac:spMkLst>
            <pc:docMk/>
            <pc:sldMk cId="1539940019" sldId="1039"/>
            <ac:spMk id="31" creationId="{E5AC60B3-1AF7-9E39-49AE-BC36550A9476}"/>
          </ac:spMkLst>
        </pc:spChg>
        <pc:spChg chg="add del mod">
          <ac:chgData name="Paula Vázquez-Valero" userId="3a0e46d7-2099-40af-a155-aa45b68bfff3" providerId="ADAL" clId="{2C09B169-2B9C-46F2-A43B-3B32B3756B2A}" dt="2023-05-14T18:03:38.805" v="604"/>
          <ac:spMkLst>
            <pc:docMk/>
            <pc:sldMk cId="1539940019" sldId="1039"/>
            <ac:spMk id="32" creationId="{BF995A19-EBC5-0B83-6682-56A7C34A2969}"/>
          </ac:spMkLst>
        </pc:spChg>
        <pc:spChg chg="add del mod">
          <ac:chgData name="Paula Vázquez-Valero" userId="3a0e46d7-2099-40af-a155-aa45b68bfff3" providerId="ADAL" clId="{2C09B169-2B9C-46F2-A43B-3B32B3756B2A}" dt="2023-05-14T18:03:38.805" v="604"/>
          <ac:spMkLst>
            <pc:docMk/>
            <pc:sldMk cId="1539940019" sldId="1039"/>
            <ac:spMk id="33" creationId="{9CB9DD3E-D41C-37EA-1432-C9AA35AE53E9}"/>
          </ac:spMkLst>
        </pc:spChg>
        <pc:spChg chg="add del mod">
          <ac:chgData name="Paula Vázquez-Valero" userId="3a0e46d7-2099-40af-a155-aa45b68bfff3" providerId="ADAL" clId="{2C09B169-2B9C-46F2-A43B-3B32B3756B2A}" dt="2023-05-14T18:03:38.805" v="604"/>
          <ac:spMkLst>
            <pc:docMk/>
            <pc:sldMk cId="1539940019" sldId="1039"/>
            <ac:spMk id="34" creationId="{5DAF2CE0-062A-5D83-0770-455AEC34B3F2}"/>
          </ac:spMkLst>
        </pc:spChg>
        <pc:spChg chg="add del mod">
          <ac:chgData name="Paula Vázquez-Valero" userId="3a0e46d7-2099-40af-a155-aa45b68bfff3" providerId="ADAL" clId="{2C09B169-2B9C-46F2-A43B-3B32B3756B2A}" dt="2023-05-14T18:03:38.805" v="604"/>
          <ac:spMkLst>
            <pc:docMk/>
            <pc:sldMk cId="1539940019" sldId="1039"/>
            <ac:spMk id="35" creationId="{AB5B3296-13DC-E401-EB59-E3EA7C681E56}"/>
          </ac:spMkLst>
        </pc:spChg>
        <pc:spChg chg="add del mod">
          <ac:chgData name="Paula Vázquez-Valero" userId="3a0e46d7-2099-40af-a155-aa45b68bfff3" providerId="ADAL" clId="{2C09B169-2B9C-46F2-A43B-3B32B3756B2A}" dt="2023-05-14T18:03:38.805" v="604"/>
          <ac:spMkLst>
            <pc:docMk/>
            <pc:sldMk cId="1539940019" sldId="1039"/>
            <ac:spMk id="36" creationId="{4821EE78-5F63-E75D-969A-3DF38D5F9772}"/>
          </ac:spMkLst>
        </pc:spChg>
        <pc:spChg chg="add del mod">
          <ac:chgData name="Paula Vázquez-Valero" userId="3a0e46d7-2099-40af-a155-aa45b68bfff3" providerId="ADAL" clId="{2C09B169-2B9C-46F2-A43B-3B32B3756B2A}" dt="2023-05-14T18:03:38.805" v="604"/>
          <ac:spMkLst>
            <pc:docMk/>
            <pc:sldMk cId="1539940019" sldId="1039"/>
            <ac:spMk id="37" creationId="{B50F67B1-C486-2EAC-ED6C-A9992CAB462C}"/>
          </ac:spMkLst>
        </pc:spChg>
        <pc:spChg chg="add del mod">
          <ac:chgData name="Paula Vázquez-Valero" userId="3a0e46d7-2099-40af-a155-aa45b68bfff3" providerId="ADAL" clId="{2C09B169-2B9C-46F2-A43B-3B32B3756B2A}" dt="2023-05-14T18:03:38.805" v="604"/>
          <ac:spMkLst>
            <pc:docMk/>
            <pc:sldMk cId="1539940019" sldId="1039"/>
            <ac:spMk id="38" creationId="{E51D54E7-B4CF-ADEC-9A18-4A026671DFC9}"/>
          </ac:spMkLst>
        </pc:spChg>
        <pc:spChg chg="add del mod">
          <ac:chgData name="Paula Vázquez-Valero" userId="3a0e46d7-2099-40af-a155-aa45b68bfff3" providerId="ADAL" clId="{2C09B169-2B9C-46F2-A43B-3B32B3756B2A}" dt="2023-05-14T18:03:38.805" v="604"/>
          <ac:spMkLst>
            <pc:docMk/>
            <pc:sldMk cId="1539940019" sldId="1039"/>
            <ac:spMk id="39" creationId="{611EE9E3-EFD8-FFA5-6192-2B0F358676B3}"/>
          </ac:spMkLst>
        </pc:spChg>
        <pc:spChg chg="add del mod">
          <ac:chgData name="Paula Vázquez-Valero" userId="3a0e46d7-2099-40af-a155-aa45b68bfff3" providerId="ADAL" clId="{2C09B169-2B9C-46F2-A43B-3B32B3756B2A}" dt="2023-05-14T18:03:38.805" v="604"/>
          <ac:spMkLst>
            <pc:docMk/>
            <pc:sldMk cId="1539940019" sldId="1039"/>
            <ac:spMk id="40" creationId="{F985C6D2-5AF6-7908-29EC-844AB290AB72}"/>
          </ac:spMkLst>
        </pc:spChg>
        <pc:spChg chg="add del mod">
          <ac:chgData name="Paula Vázquez-Valero" userId="3a0e46d7-2099-40af-a155-aa45b68bfff3" providerId="ADAL" clId="{2C09B169-2B9C-46F2-A43B-3B32B3756B2A}" dt="2023-05-14T18:03:38.805" v="604"/>
          <ac:spMkLst>
            <pc:docMk/>
            <pc:sldMk cId="1539940019" sldId="1039"/>
            <ac:spMk id="42" creationId="{431E5A76-2449-89F5-5257-6A93A0042849}"/>
          </ac:spMkLst>
        </pc:spChg>
        <pc:spChg chg="add del mod">
          <ac:chgData name="Paula Vázquez-Valero" userId="3a0e46d7-2099-40af-a155-aa45b68bfff3" providerId="ADAL" clId="{2C09B169-2B9C-46F2-A43B-3B32B3756B2A}" dt="2023-05-14T18:03:38.805" v="604"/>
          <ac:spMkLst>
            <pc:docMk/>
            <pc:sldMk cId="1539940019" sldId="1039"/>
            <ac:spMk id="43" creationId="{3711020D-F547-66F8-0416-57D81CDC00BD}"/>
          </ac:spMkLst>
        </pc:spChg>
        <pc:spChg chg="add del mod">
          <ac:chgData name="Paula Vázquez-Valero" userId="3a0e46d7-2099-40af-a155-aa45b68bfff3" providerId="ADAL" clId="{2C09B169-2B9C-46F2-A43B-3B32B3756B2A}" dt="2023-05-14T18:03:38.805" v="604"/>
          <ac:spMkLst>
            <pc:docMk/>
            <pc:sldMk cId="1539940019" sldId="1039"/>
            <ac:spMk id="45" creationId="{A6C24C1D-0D6B-5A69-11BD-81A6033A0C89}"/>
          </ac:spMkLst>
        </pc:spChg>
        <pc:spChg chg="add del mod">
          <ac:chgData name="Paula Vázquez-Valero" userId="3a0e46d7-2099-40af-a155-aa45b68bfff3" providerId="ADAL" clId="{2C09B169-2B9C-46F2-A43B-3B32B3756B2A}" dt="2023-05-14T18:03:38.805" v="604"/>
          <ac:spMkLst>
            <pc:docMk/>
            <pc:sldMk cId="1539940019" sldId="1039"/>
            <ac:spMk id="46" creationId="{5B49FBB7-A90C-D122-7BDF-0AEFC996024E}"/>
          </ac:spMkLst>
        </pc:spChg>
        <pc:spChg chg="add del mod">
          <ac:chgData name="Paula Vázquez-Valero" userId="3a0e46d7-2099-40af-a155-aa45b68bfff3" providerId="ADAL" clId="{2C09B169-2B9C-46F2-A43B-3B32B3756B2A}" dt="2023-05-14T18:03:38.805" v="604"/>
          <ac:spMkLst>
            <pc:docMk/>
            <pc:sldMk cId="1539940019" sldId="1039"/>
            <ac:spMk id="47" creationId="{DAC6DFFB-8211-58DE-503B-AFF148A7EEDD}"/>
          </ac:spMkLst>
        </pc:spChg>
        <pc:spChg chg="add del mod">
          <ac:chgData name="Paula Vázquez-Valero" userId="3a0e46d7-2099-40af-a155-aa45b68bfff3" providerId="ADAL" clId="{2C09B169-2B9C-46F2-A43B-3B32B3756B2A}" dt="2023-05-14T18:03:38.805" v="604"/>
          <ac:spMkLst>
            <pc:docMk/>
            <pc:sldMk cId="1539940019" sldId="1039"/>
            <ac:spMk id="48" creationId="{11F64658-DCE1-32EE-6038-33D1B8E5D447}"/>
          </ac:spMkLst>
        </pc:spChg>
        <pc:spChg chg="add del mod">
          <ac:chgData name="Paula Vázquez-Valero" userId="3a0e46d7-2099-40af-a155-aa45b68bfff3" providerId="ADAL" clId="{2C09B169-2B9C-46F2-A43B-3B32B3756B2A}" dt="2023-05-14T18:03:38.805" v="604"/>
          <ac:spMkLst>
            <pc:docMk/>
            <pc:sldMk cId="1539940019" sldId="1039"/>
            <ac:spMk id="49" creationId="{9C8BB339-3A74-B12E-187A-BB256AC001BE}"/>
          </ac:spMkLst>
        </pc:spChg>
        <pc:spChg chg="add del mod">
          <ac:chgData name="Paula Vázquez-Valero" userId="3a0e46d7-2099-40af-a155-aa45b68bfff3" providerId="ADAL" clId="{2C09B169-2B9C-46F2-A43B-3B32B3756B2A}" dt="2023-05-14T18:03:38.805" v="604"/>
          <ac:spMkLst>
            <pc:docMk/>
            <pc:sldMk cId="1539940019" sldId="1039"/>
            <ac:spMk id="50" creationId="{26C37D72-3FCF-3920-7F95-5D2BED82D8E8}"/>
          </ac:spMkLst>
        </pc:spChg>
        <pc:spChg chg="add del mod">
          <ac:chgData name="Paula Vázquez-Valero" userId="3a0e46d7-2099-40af-a155-aa45b68bfff3" providerId="ADAL" clId="{2C09B169-2B9C-46F2-A43B-3B32B3756B2A}" dt="2023-05-14T18:03:38.805" v="604"/>
          <ac:spMkLst>
            <pc:docMk/>
            <pc:sldMk cId="1539940019" sldId="1039"/>
            <ac:spMk id="51" creationId="{EBA52B64-F698-1528-4A77-FEC6D642CFA4}"/>
          </ac:spMkLst>
        </pc:spChg>
        <pc:spChg chg="add del mod">
          <ac:chgData name="Paula Vázquez-Valero" userId="3a0e46d7-2099-40af-a155-aa45b68bfff3" providerId="ADAL" clId="{2C09B169-2B9C-46F2-A43B-3B32B3756B2A}" dt="2023-05-14T18:03:38.805" v="604"/>
          <ac:spMkLst>
            <pc:docMk/>
            <pc:sldMk cId="1539940019" sldId="1039"/>
            <ac:spMk id="52" creationId="{10EA73F6-0F53-4905-83A2-AFF188D635A0}"/>
          </ac:spMkLst>
        </pc:spChg>
        <pc:spChg chg="add del mod">
          <ac:chgData name="Paula Vázquez-Valero" userId="3a0e46d7-2099-40af-a155-aa45b68bfff3" providerId="ADAL" clId="{2C09B169-2B9C-46F2-A43B-3B32B3756B2A}" dt="2023-05-14T18:03:38.805" v="604"/>
          <ac:spMkLst>
            <pc:docMk/>
            <pc:sldMk cId="1539940019" sldId="1039"/>
            <ac:spMk id="53" creationId="{F4D240A4-2494-6F7B-D8DF-BFAB282E3B87}"/>
          </ac:spMkLst>
        </pc:spChg>
        <pc:spChg chg="add del mod">
          <ac:chgData name="Paula Vázquez-Valero" userId="3a0e46d7-2099-40af-a155-aa45b68bfff3" providerId="ADAL" clId="{2C09B169-2B9C-46F2-A43B-3B32B3756B2A}" dt="2023-05-14T18:03:38.805" v="604"/>
          <ac:spMkLst>
            <pc:docMk/>
            <pc:sldMk cId="1539940019" sldId="1039"/>
            <ac:spMk id="54" creationId="{6A788341-38C2-A04D-8749-39589761D4E9}"/>
          </ac:spMkLst>
        </pc:spChg>
        <pc:spChg chg="add mod">
          <ac:chgData name="Paula Vázquez-Valero" userId="3a0e46d7-2099-40af-a155-aa45b68bfff3" providerId="ADAL" clId="{2C09B169-2B9C-46F2-A43B-3B32B3756B2A}" dt="2023-05-14T18:17:10.542" v="803" actId="1036"/>
          <ac:spMkLst>
            <pc:docMk/>
            <pc:sldMk cId="1539940019" sldId="1039"/>
            <ac:spMk id="56" creationId="{54D4FD6C-019E-2CDD-6CAF-EFC32EC8786A}"/>
          </ac:spMkLst>
        </pc:spChg>
        <pc:spChg chg="add mod">
          <ac:chgData name="Paula Vázquez-Valero" userId="3a0e46d7-2099-40af-a155-aa45b68bfff3" providerId="ADAL" clId="{2C09B169-2B9C-46F2-A43B-3B32B3756B2A}" dt="2023-05-14T18:21:01.118" v="949" actId="1076"/>
          <ac:spMkLst>
            <pc:docMk/>
            <pc:sldMk cId="1539940019" sldId="1039"/>
            <ac:spMk id="57" creationId="{464D65F7-B977-68F4-0855-1B4CC144D05D}"/>
          </ac:spMkLst>
        </pc:spChg>
        <pc:spChg chg="add mod">
          <ac:chgData name="Paula Vázquez-Valero" userId="3a0e46d7-2099-40af-a155-aa45b68bfff3" providerId="ADAL" clId="{2C09B169-2B9C-46F2-A43B-3B32B3756B2A}" dt="2023-05-14T18:17:21.797" v="816" actId="1035"/>
          <ac:spMkLst>
            <pc:docMk/>
            <pc:sldMk cId="1539940019" sldId="1039"/>
            <ac:spMk id="58" creationId="{7A4DB670-3717-A1C5-6E16-2A5FC1EF51C1}"/>
          </ac:spMkLst>
        </pc:spChg>
        <pc:spChg chg="add mod">
          <ac:chgData name="Paula Vázquez-Valero" userId="3a0e46d7-2099-40af-a155-aa45b68bfff3" providerId="ADAL" clId="{2C09B169-2B9C-46F2-A43B-3B32B3756B2A}" dt="2023-05-14T18:21:03.675" v="950" actId="1076"/>
          <ac:spMkLst>
            <pc:docMk/>
            <pc:sldMk cId="1539940019" sldId="1039"/>
            <ac:spMk id="59" creationId="{7E1A878F-E542-B339-A34E-9B7CB44348A6}"/>
          </ac:spMkLst>
        </pc:spChg>
        <pc:spChg chg="add mod">
          <ac:chgData name="Paula Vázquez-Valero" userId="3a0e46d7-2099-40af-a155-aa45b68bfff3" providerId="ADAL" clId="{2C09B169-2B9C-46F2-A43B-3B32B3756B2A}" dt="2023-05-14T18:20:18.707" v="912" actId="1076"/>
          <ac:spMkLst>
            <pc:docMk/>
            <pc:sldMk cId="1539940019" sldId="1039"/>
            <ac:spMk id="60" creationId="{18CAF396-DECC-82BD-72A5-52FEE313EAC0}"/>
          </ac:spMkLst>
        </pc:spChg>
        <pc:spChg chg="add mod">
          <ac:chgData name="Paula Vázquez-Valero" userId="3a0e46d7-2099-40af-a155-aa45b68bfff3" providerId="ADAL" clId="{2C09B169-2B9C-46F2-A43B-3B32B3756B2A}" dt="2023-05-14T18:21:06.989" v="951" actId="1076"/>
          <ac:spMkLst>
            <pc:docMk/>
            <pc:sldMk cId="1539940019" sldId="1039"/>
            <ac:spMk id="61" creationId="{D9BCB1E5-5318-0DA8-56B2-878B0F57FB6A}"/>
          </ac:spMkLst>
        </pc:spChg>
        <pc:spChg chg="add mod">
          <ac:chgData name="Paula Vázquez-Valero" userId="3a0e46d7-2099-40af-a155-aa45b68bfff3" providerId="ADAL" clId="{2C09B169-2B9C-46F2-A43B-3B32B3756B2A}" dt="2023-05-14T18:18:51.901" v="853" actId="1076"/>
          <ac:spMkLst>
            <pc:docMk/>
            <pc:sldMk cId="1539940019" sldId="1039"/>
            <ac:spMk id="62" creationId="{5EBD871D-1EC3-7503-9AC6-6E5E649E6E2F}"/>
          </ac:spMkLst>
        </pc:spChg>
        <pc:spChg chg="add mod">
          <ac:chgData name="Paula Vázquez-Valero" userId="3a0e46d7-2099-40af-a155-aa45b68bfff3" providerId="ADAL" clId="{2C09B169-2B9C-46F2-A43B-3B32B3756B2A}" dt="2023-05-14T18:20:55.978" v="948" actId="1036"/>
          <ac:spMkLst>
            <pc:docMk/>
            <pc:sldMk cId="1539940019" sldId="1039"/>
            <ac:spMk id="63" creationId="{AC871348-A30E-1A26-3810-9908A0F2072A}"/>
          </ac:spMkLst>
        </pc:spChg>
        <pc:spChg chg="add del mod">
          <ac:chgData name="Paula Vázquez-Valero" userId="3a0e46d7-2099-40af-a155-aa45b68bfff3" providerId="ADAL" clId="{2C09B169-2B9C-46F2-A43B-3B32B3756B2A}" dt="2023-05-14T18:18:37.580" v="850" actId="1035"/>
          <ac:spMkLst>
            <pc:docMk/>
            <pc:sldMk cId="1539940019" sldId="1039"/>
            <ac:spMk id="64" creationId="{DEAC2710-E08D-210D-B3BE-BDAE1E15C2F5}"/>
          </ac:spMkLst>
        </pc:spChg>
        <pc:spChg chg="add mod">
          <ac:chgData name="Paula Vázquez-Valero" userId="3a0e46d7-2099-40af-a155-aa45b68bfff3" providerId="ADAL" clId="{2C09B169-2B9C-46F2-A43B-3B32B3756B2A}" dt="2023-05-14T18:20:45.923" v="936" actId="1037"/>
          <ac:spMkLst>
            <pc:docMk/>
            <pc:sldMk cId="1539940019" sldId="1039"/>
            <ac:spMk id="65" creationId="{51717160-9B00-B8CD-A581-3D8D61CB874D}"/>
          </ac:spMkLst>
        </pc:spChg>
        <pc:spChg chg="add mod">
          <ac:chgData name="Paula Vázquez-Valero" userId="3a0e46d7-2099-40af-a155-aa45b68bfff3" providerId="ADAL" clId="{2C09B169-2B9C-46F2-A43B-3B32B3756B2A}" dt="2023-05-14T18:18:10.325" v="829" actId="1076"/>
          <ac:spMkLst>
            <pc:docMk/>
            <pc:sldMk cId="1539940019" sldId="1039"/>
            <ac:spMk id="66" creationId="{2E9D49D1-7BBB-19DF-B4C1-255F19FC4CE7}"/>
          </ac:spMkLst>
        </pc:spChg>
        <pc:spChg chg="add mod">
          <ac:chgData name="Paula Vázquez-Valero" userId="3a0e46d7-2099-40af-a155-aa45b68bfff3" providerId="ADAL" clId="{2C09B169-2B9C-46F2-A43B-3B32B3756B2A}" dt="2023-05-14T18:20:49.971" v="941" actId="1038"/>
          <ac:spMkLst>
            <pc:docMk/>
            <pc:sldMk cId="1539940019" sldId="1039"/>
            <ac:spMk id="67" creationId="{BF3B28B1-3C7A-907D-CD9A-CEABB92333C5}"/>
          </ac:spMkLst>
        </pc:spChg>
        <pc:spChg chg="add mod">
          <ac:chgData name="Paula Vázquez-Valero" userId="3a0e46d7-2099-40af-a155-aa45b68bfff3" providerId="ADAL" clId="{2C09B169-2B9C-46F2-A43B-3B32B3756B2A}" dt="2023-05-14T18:17:03.890" v="801" actId="255"/>
          <ac:spMkLst>
            <pc:docMk/>
            <pc:sldMk cId="1539940019" sldId="1039"/>
            <ac:spMk id="68" creationId="{A690B879-EC16-5682-3C02-5A51FAFC9007}"/>
          </ac:spMkLst>
        </pc:spChg>
        <pc:spChg chg="add mod">
          <ac:chgData name="Paula Vázquez-Valero" userId="3a0e46d7-2099-40af-a155-aa45b68bfff3" providerId="ADAL" clId="{2C09B169-2B9C-46F2-A43B-3B32B3756B2A}" dt="2023-05-14T18:20:52.149" v="942" actId="1076"/>
          <ac:spMkLst>
            <pc:docMk/>
            <pc:sldMk cId="1539940019" sldId="1039"/>
            <ac:spMk id="69" creationId="{7ACB0354-B313-A011-F57F-FD2557149B83}"/>
          </ac:spMkLst>
        </pc:spChg>
        <pc:spChg chg="add mod">
          <ac:chgData name="Paula Vázquez-Valero" userId="3a0e46d7-2099-40af-a155-aa45b68bfff3" providerId="ADAL" clId="{2C09B169-2B9C-46F2-A43B-3B32B3756B2A}" dt="2023-05-14T18:17:47.368" v="822" actId="14100"/>
          <ac:spMkLst>
            <pc:docMk/>
            <pc:sldMk cId="1539940019" sldId="1039"/>
            <ac:spMk id="70" creationId="{3B15FA9B-280B-37A7-DCB8-64E89893AFF1}"/>
          </ac:spMkLst>
        </pc:spChg>
        <pc:spChg chg="add mod">
          <ac:chgData name="Paula Vázquez-Valero" userId="3a0e46d7-2099-40af-a155-aa45b68bfff3" providerId="ADAL" clId="{2C09B169-2B9C-46F2-A43B-3B32B3756B2A}" dt="2023-05-14T18:20:45.923" v="936" actId="1037"/>
          <ac:spMkLst>
            <pc:docMk/>
            <pc:sldMk cId="1539940019" sldId="1039"/>
            <ac:spMk id="71" creationId="{2B4E70D6-CA6F-393A-BD12-BBF8770783FC}"/>
          </ac:spMkLst>
        </pc:spChg>
        <pc:spChg chg="add mod">
          <ac:chgData name="Paula Vázquez-Valero" userId="3a0e46d7-2099-40af-a155-aa45b68bfff3" providerId="ADAL" clId="{2C09B169-2B9C-46F2-A43B-3B32B3756B2A}" dt="2023-05-14T18:17:15.771" v="805" actId="207"/>
          <ac:spMkLst>
            <pc:docMk/>
            <pc:sldMk cId="1539940019" sldId="1039"/>
            <ac:spMk id="72" creationId="{F8BE27F1-B17B-D2F1-F3E1-5FED67F671D7}"/>
          </ac:spMkLst>
        </pc:spChg>
        <pc:spChg chg="add mod">
          <ac:chgData name="Paula Vázquez-Valero" userId="3a0e46d7-2099-40af-a155-aa45b68bfff3" providerId="ADAL" clId="{2C09B169-2B9C-46F2-A43B-3B32B3756B2A}" dt="2023-05-14T18:21:27.075" v="957" actId="14100"/>
          <ac:spMkLst>
            <pc:docMk/>
            <pc:sldMk cId="1539940019" sldId="1039"/>
            <ac:spMk id="73" creationId="{BDCBE42E-974D-A1DC-F5E9-E56F5F798890}"/>
          </ac:spMkLst>
        </pc:spChg>
        <pc:spChg chg="add mod">
          <ac:chgData name="Paula Vázquez-Valero" userId="3a0e46d7-2099-40af-a155-aa45b68bfff3" providerId="ADAL" clId="{2C09B169-2B9C-46F2-A43B-3B32B3756B2A}" dt="2023-05-14T18:21:36.313" v="963" actId="14100"/>
          <ac:spMkLst>
            <pc:docMk/>
            <pc:sldMk cId="1539940019" sldId="1039"/>
            <ac:spMk id="74" creationId="{94983BE8-1448-C4B4-6A43-56578D2D163B}"/>
          </ac:spMkLst>
        </pc:spChg>
        <pc:spChg chg="add mod">
          <ac:chgData name="Paula Vázquez-Valero" userId="3a0e46d7-2099-40af-a155-aa45b68bfff3" providerId="ADAL" clId="{2C09B169-2B9C-46F2-A43B-3B32B3756B2A}" dt="2023-05-14T18:21:50.290" v="969" actId="14100"/>
          <ac:spMkLst>
            <pc:docMk/>
            <pc:sldMk cId="1539940019" sldId="1039"/>
            <ac:spMk id="75" creationId="{9168FC2A-5716-5DA5-C9D6-733D6D318EB1}"/>
          </ac:spMkLst>
        </pc:spChg>
        <pc:spChg chg="add mod">
          <ac:chgData name="Paula Vázquez-Valero" userId="3a0e46d7-2099-40af-a155-aa45b68bfff3" providerId="ADAL" clId="{2C09B169-2B9C-46F2-A43B-3B32B3756B2A}" dt="2023-05-14T18:18:42.243" v="851" actId="1076"/>
          <ac:spMkLst>
            <pc:docMk/>
            <pc:sldMk cId="1539940019" sldId="1039"/>
            <ac:spMk id="76" creationId="{C8034C62-33F3-E1B6-FFDB-EEF4C0B1CD49}"/>
          </ac:spMkLst>
        </pc:spChg>
        <pc:spChg chg="add mod">
          <ac:chgData name="Paula Vázquez-Valero" userId="3a0e46d7-2099-40af-a155-aa45b68bfff3" providerId="ADAL" clId="{2C09B169-2B9C-46F2-A43B-3B32B3756B2A}" dt="2023-05-14T18:22:10.471" v="976" actId="14100"/>
          <ac:spMkLst>
            <pc:docMk/>
            <pc:sldMk cId="1539940019" sldId="1039"/>
            <ac:spMk id="77" creationId="{7AA15A8E-A2A7-AC54-A68E-C06E5056FB33}"/>
          </ac:spMkLst>
        </pc:spChg>
        <pc:spChg chg="add mod">
          <ac:chgData name="Paula Vázquez-Valero" userId="3a0e46d7-2099-40af-a155-aa45b68bfff3" providerId="ADAL" clId="{2C09B169-2B9C-46F2-A43B-3B32B3756B2A}" dt="2023-05-14T18:18:03.716" v="828" actId="1035"/>
          <ac:spMkLst>
            <pc:docMk/>
            <pc:sldMk cId="1539940019" sldId="1039"/>
            <ac:spMk id="78" creationId="{389EA731-7E1A-D452-F6D1-2867BCFBDD21}"/>
          </ac:spMkLst>
        </pc:spChg>
        <pc:spChg chg="del">
          <ac:chgData name="Paula Vázquez-Valero" userId="3a0e46d7-2099-40af-a155-aa45b68bfff3" providerId="ADAL" clId="{2C09B169-2B9C-46F2-A43B-3B32B3756B2A}" dt="2023-05-14T18:01:13.138" v="566" actId="478"/>
          <ac:spMkLst>
            <pc:docMk/>
            <pc:sldMk cId="1539940019" sldId="1039"/>
            <ac:spMk id="80" creationId="{6241C64F-A483-A024-C9AF-D73D9086B21D}"/>
          </ac:spMkLst>
        </pc:spChg>
        <pc:spChg chg="add mod">
          <ac:chgData name="Paula Vázquez-Valero" userId="3a0e46d7-2099-40af-a155-aa45b68bfff3" providerId="ADAL" clId="{2C09B169-2B9C-46F2-A43B-3B32B3756B2A}" dt="2023-05-14T18:19:59.215" v="908" actId="14100"/>
          <ac:spMkLst>
            <pc:docMk/>
            <pc:sldMk cId="1539940019" sldId="1039"/>
            <ac:spMk id="81" creationId="{049E4BE1-86BB-3A75-9B46-99F3AE8D1C9E}"/>
          </ac:spMkLst>
        </pc:spChg>
        <pc:spChg chg="add mod">
          <ac:chgData name="Paula Vázquez-Valero" userId="3a0e46d7-2099-40af-a155-aa45b68bfff3" providerId="ADAL" clId="{2C09B169-2B9C-46F2-A43B-3B32B3756B2A}" dt="2023-05-14T18:26:04.084" v="1043"/>
          <ac:spMkLst>
            <pc:docMk/>
            <pc:sldMk cId="1539940019" sldId="1039"/>
            <ac:spMk id="82" creationId="{B5774FFB-69EC-5D64-F503-3860833F4524}"/>
          </ac:spMkLst>
        </pc:spChg>
        <pc:graphicFrameChg chg="add del mod">
          <ac:chgData name="Paula Vázquez-Valero" userId="3a0e46d7-2099-40af-a155-aa45b68bfff3" providerId="ADAL" clId="{2C09B169-2B9C-46F2-A43B-3B32B3756B2A}" dt="2023-05-14T18:03:38.805" v="604"/>
          <ac:graphicFrameMkLst>
            <pc:docMk/>
            <pc:sldMk cId="1539940019" sldId="1039"/>
            <ac:graphicFrameMk id="15" creationId="{ADB25CAB-ADF3-5E39-376D-B99B57C7217A}"/>
          </ac:graphicFrameMkLst>
        </pc:graphicFrameChg>
        <pc:graphicFrameChg chg="add mod modGraphic">
          <ac:chgData name="Paula Vázquez-Valero" userId="3a0e46d7-2099-40af-a155-aa45b68bfff3" providerId="ADAL" clId="{2C09B169-2B9C-46F2-A43B-3B32B3756B2A}" dt="2023-05-14T18:20:38.961" v="925" actId="1037"/>
          <ac:graphicFrameMkLst>
            <pc:docMk/>
            <pc:sldMk cId="1539940019" sldId="1039"/>
            <ac:graphicFrameMk id="55" creationId="{BED15D25-2AF0-B0F5-2DB4-30DE5A0A8BAB}"/>
          </ac:graphicFrameMkLst>
        </pc:graphicFrameChg>
        <pc:picChg chg="add del mod">
          <ac:chgData name="Paula Vázquez-Valero" userId="3a0e46d7-2099-40af-a155-aa45b68bfff3" providerId="ADAL" clId="{2C09B169-2B9C-46F2-A43B-3B32B3756B2A}" dt="2023-05-14T18:02:17.194" v="584" actId="478"/>
          <ac:picMkLst>
            <pc:docMk/>
            <pc:sldMk cId="1539940019" sldId="1039"/>
            <ac:picMk id="3" creationId="{F2101F57-6C89-DA28-A352-350B3A2B2D86}"/>
          </ac:picMkLst>
        </pc:picChg>
        <pc:picChg chg="add mod">
          <ac:chgData name="Paula Vázquez-Valero" userId="3a0e46d7-2099-40af-a155-aa45b68bfff3" providerId="ADAL" clId="{2C09B169-2B9C-46F2-A43B-3B32B3756B2A}" dt="2023-05-14T18:22:34.899" v="978" actId="1076"/>
          <ac:picMkLst>
            <pc:docMk/>
            <pc:sldMk cId="1539940019" sldId="1039"/>
            <ac:picMk id="12" creationId="{C4193866-3088-CC59-B049-4C80C7479151}"/>
          </ac:picMkLst>
        </pc:picChg>
        <pc:picChg chg="add mod">
          <ac:chgData name="Paula Vázquez-Valero" userId="3a0e46d7-2099-40af-a155-aa45b68bfff3" providerId="ADAL" clId="{2C09B169-2B9C-46F2-A43B-3B32B3756B2A}" dt="2023-05-14T18:24:23.130" v="1019" actId="1076"/>
          <ac:picMkLst>
            <pc:docMk/>
            <pc:sldMk cId="1539940019" sldId="1039"/>
            <ac:picMk id="13" creationId="{5E4AD42D-EAF2-DEDD-167D-C8E52C747988}"/>
          </ac:picMkLst>
        </pc:picChg>
        <pc:cxnChg chg="del mod">
          <ac:chgData name="Paula Vázquez-Valero" userId="3a0e46d7-2099-40af-a155-aa45b68bfff3" providerId="ADAL" clId="{2C09B169-2B9C-46F2-A43B-3B32B3756B2A}" dt="2023-05-14T18:26:22.574" v="1044" actId="478"/>
          <ac:cxnSpMkLst>
            <pc:docMk/>
            <pc:sldMk cId="1539940019" sldId="1039"/>
            <ac:cxnSpMk id="26" creationId="{4D381C98-6B69-CAE3-FEE1-EE09EA3AB2FC}"/>
          </ac:cxnSpMkLst>
        </pc:cxnChg>
        <pc:cxnChg chg="del mod">
          <ac:chgData name="Paula Vázquez-Valero" userId="3a0e46d7-2099-40af-a155-aa45b68bfff3" providerId="ADAL" clId="{2C09B169-2B9C-46F2-A43B-3B32B3756B2A}" dt="2023-05-14T18:26:22.574" v="1044" actId="478"/>
          <ac:cxnSpMkLst>
            <pc:docMk/>
            <pc:sldMk cId="1539940019" sldId="1039"/>
            <ac:cxnSpMk id="27" creationId="{B9BD48EF-78A8-B951-D3C6-6E88FDD0F077}"/>
          </ac:cxnSpMkLst>
        </pc:cxnChg>
        <pc:cxnChg chg="del mod">
          <ac:chgData name="Paula Vázquez-Valero" userId="3a0e46d7-2099-40af-a155-aa45b68bfff3" providerId="ADAL" clId="{2C09B169-2B9C-46F2-A43B-3B32B3756B2A}" dt="2023-05-14T18:26:22.574" v="1044" actId="478"/>
          <ac:cxnSpMkLst>
            <pc:docMk/>
            <pc:sldMk cId="1539940019" sldId="1039"/>
            <ac:cxnSpMk id="28" creationId="{D361B171-FA83-8085-17B5-04364ACC32A4}"/>
          </ac:cxnSpMkLst>
        </pc:cxnChg>
      </pc:sldChg>
      <pc:sldChg chg="delSp modSp add del mod delAnim modNotesTx">
        <pc:chgData name="Paula Vázquez-Valero" userId="3a0e46d7-2099-40af-a155-aa45b68bfff3" providerId="ADAL" clId="{2C09B169-2B9C-46F2-A43B-3B32B3756B2A}" dt="2023-05-14T21:15:22.852" v="2469" actId="47"/>
        <pc:sldMkLst>
          <pc:docMk/>
          <pc:sldMk cId="949233137" sldId="1040"/>
        </pc:sldMkLst>
        <pc:spChg chg="mod">
          <ac:chgData name="Paula Vázquez-Valero" userId="3a0e46d7-2099-40af-a155-aa45b68bfff3" providerId="ADAL" clId="{2C09B169-2B9C-46F2-A43B-3B32B3756B2A}" dt="2023-05-14T21:13:36.135" v="2427" actId="403"/>
          <ac:spMkLst>
            <pc:docMk/>
            <pc:sldMk cId="949233137" sldId="1040"/>
            <ac:spMk id="5" creationId="{B1819E5C-E84F-A1AD-0EA6-304FBB5126E6}"/>
          </ac:spMkLst>
        </pc:spChg>
        <pc:spChg chg="mod">
          <ac:chgData name="Paula Vázquez-Valero" userId="3a0e46d7-2099-40af-a155-aa45b68bfff3" providerId="ADAL" clId="{2C09B169-2B9C-46F2-A43B-3B32B3756B2A}" dt="2023-05-14T21:11:21.486" v="2402"/>
          <ac:spMkLst>
            <pc:docMk/>
            <pc:sldMk cId="949233137" sldId="1040"/>
            <ac:spMk id="29" creationId="{93F6D737-F6B9-AC31-0D31-8D18852D988F}"/>
          </ac:spMkLst>
        </pc:spChg>
        <pc:picChg chg="del">
          <ac:chgData name="Paula Vázquez-Valero" userId="3a0e46d7-2099-40af-a155-aa45b68bfff3" providerId="ADAL" clId="{2C09B169-2B9C-46F2-A43B-3B32B3756B2A}" dt="2023-05-14T21:09:50.256" v="2391" actId="478"/>
          <ac:picMkLst>
            <pc:docMk/>
            <pc:sldMk cId="949233137" sldId="1040"/>
            <ac:picMk id="6" creationId="{65104D0F-E617-EA74-18B8-B24FA32D1CBE}"/>
          </ac:picMkLst>
        </pc:picChg>
        <pc:picChg chg="del">
          <ac:chgData name="Paula Vázquez-Valero" userId="3a0e46d7-2099-40af-a155-aa45b68bfff3" providerId="ADAL" clId="{2C09B169-2B9C-46F2-A43B-3B32B3756B2A}" dt="2023-05-14T21:09:50.256" v="2391" actId="478"/>
          <ac:picMkLst>
            <pc:docMk/>
            <pc:sldMk cId="949233137" sldId="1040"/>
            <ac:picMk id="7" creationId="{79D68637-C2FB-E30C-8BB2-2C3B465BCA75}"/>
          </ac:picMkLst>
        </pc:picChg>
        <pc:picChg chg="del">
          <ac:chgData name="Paula Vázquez-Valero" userId="3a0e46d7-2099-40af-a155-aa45b68bfff3" providerId="ADAL" clId="{2C09B169-2B9C-46F2-A43B-3B32B3756B2A}" dt="2023-05-14T21:09:50.256" v="2391" actId="478"/>
          <ac:picMkLst>
            <pc:docMk/>
            <pc:sldMk cId="949233137" sldId="1040"/>
            <ac:picMk id="8" creationId="{980FAC20-2F6D-5038-4A74-EE8D9D492FCE}"/>
          </ac:picMkLst>
        </pc:picChg>
        <pc:picChg chg="del">
          <ac:chgData name="Paula Vázquez-Valero" userId="3a0e46d7-2099-40af-a155-aa45b68bfff3" providerId="ADAL" clId="{2C09B169-2B9C-46F2-A43B-3B32B3756B2A}" dt="2023-05-14T21:09:50.256" v="2391" actId="478"/>
          <ac:picMkLst>
            <pc:docMk/>
            <pc:sldMk cId="949233137" sldId="1040"/>
            <ac:picMk id="9" creationId="{CAD9145B-A27E-6B39-B3AC-2FDA8FCFCF2A}"/>
          </ac:picMkLst>
        </pc:picChg>
        <pc:picChg chg="del">
          <ac:chgData name="Paula Vázquez-Valero" userId="3a0e46d7-2099-40af-a155-aa45b68bfff3" providerId="ADAL" clId="{2C09B169-2B9C-46F2-A43B-3B32B3756B2A}" dt="2023-05-14T21:09:50.256" v="2391" actId="478"/>
          <ac:picMkLst>
            <pc:docMk/>
            <pc:sldMk cId="949233137" sldId="1040"/>
            <ac:picMk id="10" creationId="{EA1506E5-9A69-60CB-80F3-3B1A80DE53A0}"/>
          </ac:picMkLst>
        </pc:picChg>
        <pc:picChg chg="del">
          <ac:chgData name="Paula Vázquez-Valero" userId="3a0e46d7-2099-40af-a155-aa45b68bfff3" providerId="ADAL" clId="{2C09B169-2B9C-46F2-A43B-3B32B3756B2A}" dt="2023-05-14T21:09:50.256" v="2391" actId="478"/>
          <ac:picMkLst>
            <pc:docMk/>
            <pc:sldMk cId="949233137" sldId="1040"/>
            <ac:picMk id="11" creationId="{7E0E11CE-1B6C-CC4D-B496-B5969FD0933E}"/>
          </ac:picMkLst>
        </pc:picChg>
        <pc:picChg chg="del">
          <ac:chgData name="Paula Vázquez-Valero" userId="3a0e46d7-2099-40af-a155-aa45b68bfff3" providerId="ADAL" clId="{2C09B169-2B9C-46F2-A43B-3B32B3756B2A}" dt="2023-05-14T21:09:50.256" v="2391" actId="478"/>
          <ac:picMkLst>
            <pc:docMk/>
            <pc:sldMk cId="949233137" sldId="1040"/>
            <ac:picMk id="12" creationId="{EA96C113-ED6A-63FE-FD5D-EB287266A9FB}"/>
          </ac:picMkLst>
        </pc:picChg>
        <pc:picChg chg="del">
          <ac:chgData name="Paula Vázquez-Valero" userId="3a0e46d7-2099-40af-a155-aa45b68bfff3" providerId="ADAL" clId="{2C09B169-2B9C-46F2-A43B-3B32B3756B2A}" dt="2023-05-14T21:09:50.256" v="2391" actId="478"/>
          <ac:picMkLst>
            <pc:docMk/>
            <pc:sldMk cId="949233137" sldId="1040"/>
            <ac:picMk id="13" creationId="{17EC079D-5E26-E2D0-B66B-6E6C4DBEEACA}"/>
          </ac:picMkLst>
        </pc:picChg>
        <pc:picChg chg="del">
          <ac:chgData name="Paula Vázquez-Valero" userId="3a0e46d7-2099-40af-a155-aa45b68bfff3" providerId="ADAL" clId="{2C09B169-2B9C-46F2-A43B-3B32B3756B2A}" dt="2023-05-14T21:09:56.433" v="2393" actId="478"/>
          <ac:picMkLst>
            <pc:docMk/>
            <pc:sldMk cId="949233137" sldId="1040"/>
            <ac:picMk id="14" creationId="{3B0878BC-04FA-2A4A-D3EB-23B4F8CE9ACF}"/>
          </ac:picMkLst>
        </pc:picChg>
        <pc:picChg chg="del">
          <ac:chgData name="Paula Vázquez-Valero" userId="3a0e46d7-2099-40af-a155-aa45b68bfff3" providerId="ADAL" clId="{2C09B169-2B9C-46F2-A43B-3B32B3756B2A}" dt="2023-05-14T21:09:56.433" v="2393" actId="478"/>
          <ac:picMkLst>
            <pc:docMk/>
            <pc:sldMk cId="949233137" sldId="1040"/>
            <ac:picMk id="15" creationId="{057D8041-B2C9-78EA-8A85-F259826EAF0F}"/>
          </ac:picMkLst>
        </pc:picChg>
      </pc:sldChg>
      <pc:sldChg chg="addSp delSp modSp add del mod delAnim modAnim modNotesTx">
        <pc:chgData name="Paula Vázquez-Valero" userId="3a0e46d7-2099-40af-a155-aa45b68bfff3" providerId="ADAL" clId="{2C09B169-2B9C-46F2-A43B-3B32B3756B2A}" dt="2023-05-14T21:32:33.311" v="3415"/>
        <pc:sldMkLst>
          <pc:docMk/>
          <pc:sldMk cId="3591871958" sldId="1041"/>
        </pc:sldMkLst>
        <pc:spChg chg="mod">
          <ac:chgData name="Paula Vázquez-Valero" userId="3a0e46d7-2099-40af-a155-aa45b68bfff3" providerId="ADAL" clId="{2C09B169-2B9C-46F2-A43B-3B32B3756B2A}" dt="2023-05-14T18:36:07.778" v="1496" actId="20577"/>
          <ac:spMkLst>
            <pc:docMk/>
            <pc:sldMk cId="3591871958" sldId="1041"/>
            <ac:spMk id="2" creationId="{9E5D7D67-0354-4144-9687-63666CDEA2E4}"/>
          </ac:spMkLst>
        </pc:spChg>
        <pc:spChg chg="add del mod">
          <ac:chgData name="Paula Vázquez-Valero" userId="3a0e46d7-2099-40af-a155-aa45b68bfff3" providerId="ADAL" clId="{2C09B169-2B9C-46F2-A43B-3B32B3756B2A}" dt="2023-05-14T19:19:31.091" v="2360" actId="478"/>
          <ac:spMkLst>
            <pc:docMk/>
            <pc:sldMk cId="3591871958" sldId="1041"/>
            <ac:spMk id="3" creationId="{9F8FE971-9C3E-4A0D-58D1-344789B7ED4E}"/>
          </ac:spMkLst>
        </pc:spChg>
        <pc:spChg chg="del mod">
          <ac:chgData name="Paula Vázquez-Valero" userId="3a0e46d7-2099-40af-a155-aa45b68bfff3" providerId="ADAL" clId="{2C09B169-2B9C-46F2-A43B-3B32B3756B2A}" dt="2023-05-14T19:17:34.402" v="2332"/>
          <ac:spMkLst>
            <pc:docMk/>
            <pc:sldMk cId="3591871958" sldId="1041"/>
            <ac:spMk id="5" creationId="{B1819E5C-E84F-A1AD-0EA6-304FBB5126E6}"/>
          </ac:spMkLst>
        </pc:spChg>
        <pc:spChg chg="del mod">
          <ac:chgData name="Paula Vázquez-Valero" userId="3a0e46d7-2099-40af-a155-aa45b68bfff3" providerId="ADAL" clId="{2C09B169-2B9C-46F2-A43B-3B32B3756B2A}" dt="2023-05-14T18:36:14.849" v="1498" actId="478"/>
          <ac:spMkLst>
            <pc:docMk/>
            <pc:sldMk cId="3591871958" sldId="1041"/>
            <ac:spMk id="17" creationId="{4BAF2EAA-A028-EB3B-3486-AC41FB5E6717}"/>
          </ac:spMkLst>
        </pc:spChg>
        <pc:spChg chg="add mod">
          <ac:chgData name="Paula Vázquez-Valero" userId="3a0e46d7-2099-40af-a155-aa45b68bfff3" providerId="ADAL" clId="{2C09B169-2B9C-46F2-A43B-3B32B3756B2A}" dt="2023-05-14T19:19:32.490" v="2361"/>
          <ac:spMkLst>
            <pc:docMk/>
            <pc:sldMk cId="3591871958" sldId="1041"/>
            <ac:spMk id="24" creationId="{539B60E5-E75A-160E-7A9F-AA86D750C233}"/>
          </ac:spMkLst>
        </pc:spChg>
        <pc:spChg chg="mod">
          <ac:chgData name="Paula Vázquez-Valero" userId="3a0e46d7-2099-40af-a155-aa45b68bfff3" providerId="ADAL" clId="{2C09B169-2B9C-46F2-A43B-3B32B3756B2A}" dt="2023-05-14T18:38:15.888" v="1550" actId="1076"/>
          <ac:spMkLst>
            <pc:docMk/>
            <pc:sldMk cId="3591871958" sldId="1041"/>
            <ac:spMk id="43" creationId="{74F6AEBF-2AC4-DCA8-E1E4-DEE847FD1D6E}"/>
          </ac:spMkLst>
        </pc:spChg>
        <pc:picChg chg="add mod">
          <ac:chgData name="Paula Vázquez-Valero" userId="3a0e46d7-2099-40af-a155-aa45b68bfff3" providerId="ADAL" clId="{2C09B169-2B9C-46F2-A43B-3B32B3756B2A}" dt="2023-05-14T19:19:32.490" v="2361"/>
          <ac:picMkLst>
            <pc:docMk/>
            <pc:sldMk cId="3591871958" sldId="1041"/>
            <ac:picMk id="4" creationId="{ED7BCDD1-DB72-8FF4-2410-F04C4B19F7CF}"/>
          </ac:picMkLst>
        </pc:picChg>
        <pc:picChg chg="del">
          <ac:chgData name="Paula Vázquez-Valero" userId="3a0e46d7-2099-40af-a155-aa45b68bfff3" providerId="ADAL" clId="{2C09B169-2B9C-46F2-A43B-3B32B3756B2A}" dt="2023-05-14T19:19:27.754" v="2359" actId="478"/>
          <ac:picMkLst>
            <pc:docMk/>
            <pc:sldMk cId="3591871958" sldId="1041"/>
            <ac:picMk id="6" creationId="{65104D0F-E617-EA74-18B8-B24FA32D1CBE}"/>
          </ac:picMkLst>
        </pc:picChg>
        <pc:picChg chg="del">
          <ac:chgData name="Paula Vázquez-Valero" userId="3a0e46d7-2099-40af-a155-aa45b68bfff3" providerId="ADAL" clId="{2C09B169-2B9C-46F2-A43B-3B32B3756B2A}" dt="2023-05-14T19:19:27.754" v="2359" actId="478"/>
          <ac:picMkLst>
            <pc:docMk/>
            <pc:sldMk cId="3591871958" sldId="1041"/>
            <ac:picMk id="7" creationId="{79D68637-C2FB-E30C-8BB2-2C3B465BCA75}"/>
          </ac:picMkLst>
        </pc:picChg>
        <pc:picChg chg="del">
          <ac:chgData name="Paula Vázquez-Valero" userId="3a0e46d7-2099-40af-a155-aa45b68bfff3" providerId="ADAL" clId="{2C09B169-2B9C-46F2-A43B-3B32B3756B2A}" dt="2023-05-14T19:19:31.091" v="2360" actId="478"/>
          <ac:picMkLst>
            <pc:docMk/>
            <pc:sldMk cId="3591871958" sldId="1041"/>
            <ac:picMk id="8" creationId="{980FAC20-2F6D-5038-4A74-EE8D9D492FCE}"/>
          </ac:picMkLst>
        </pc:picChg>
        <pc:picChg chg="del">
          <ac:chgData name="Paula Vázquez-Valero" userId="3a0e46d7-2099-40af-a155-aa45b68bfff3" providerId="ADAL" clId="{2C09B169-2B9C-46F2-A43B-3B32B3756B2A}" dt="2023-05-14T19:19:27.754" v="2359" actId="478"/>
          <ac:picMkLst>
            <pc:docMk/>
            <pc:sldMk cId="3591871958" sldId="1041"/>
            <ac:picMk id="9" creationId="{CAD9145B-A27E-6B39-B3AC-2FDA8FCFCF2A}"/>
          </ac:picMkLst>
        </pc:picChg>
        <pc:picChg chg="del">
          <ac:chgData name="Paula Vázquez-Valero" userId="3a0e46d7-2099-40af-a155-aa45b68bfff3" providerId="ADAL" clId="{2C09B169-2B9C-46F2-A43B-3B32B3756B2A}" dt="2023-05-14T19:19:27.754" v="2359" actId="478"/>
          <ac:picMkLst>
            <pc:docMk/>
            <pc:sldMk cId="3591871958" sldId="1041"/>
            <ac:picMk id="10" creationId="{EA1506E5-9A69-60CB-80F3-3B1A80DE53A0}"/>
          </ac:picMkLst>
        </pc:picChg>
        <pc:picChg chg="del">
          <ac:chgData name="Paula Vázquez-Valero" userId="3a0e46d7-2099-40af-a155-aa45b68bfff3" providerId="ADAL" clId="{2C09B169-2B9C-46F2-A43B-3B32B3756B2A}" dt="2023-05-14T19:19:27.754" v="2359" actId="478"/>
          <ac:picMkLst>
            <pc:docMk/>
            <pc:sldMk cId="3591871958" sldId="1041"/>
            <ac:picMk id="11" creationId="{7E0E11CE-1B6C-CC4D-B496-B5969FD0933E}"/>
          </ac:picMkLst>
        </pc:picChg>
        <pc:picChg chg="del">
          <ac:chgData name="Paula Vázquez-Valero" userId="3a0e46d7-2099-40af-a155-aa45b68bfff3" providerId="ADAL" clId="{2C09B169-2B9C-46F2-A43B-3B32B3756B2A}" dt="2023-05-14T19:19:27.754" v="2359" actId="478"/>
          <ac:picMkLst>
            <pc:docMk/>
            <pc:sldMk cId="3591871958" sldId="1041"/>
            <ac:picMk id="12" creationId="{EA96C113-ED6A-63FE-FD5D-EB287266A9FB}"/>
          </ac:picMkLst>
        </pc:picChg>
        <pc:picChg chg="del">
          <ac:chgData name="Paula Vázquez-Valero" userId="3a0e46d7-2099-40af-a155-aa45b68bfff3" providerId="ADAL" clId="{2C09B169-2B9C-46F2-A43B-3B32B3756B2A}" dt="2023-05-14T19:19:31.091" v="2360" actId="478"/>
          <ac:picMkLst>
            <pc:docMk/>
            <pc:sldMk cId="3591871958" sldId="1041"/>
            <ac:picMk id="13" creationId="{17EC079D-5E26-E2D0-B66B-6E6C4DBEEACA}"/>
          </ac:picMkLst>
        </pc:picChg>
        <pc:picChg chg="del">
          <ac:chgData name="Paula Vázquez-Valero" userId="3a0e46d7-2099-40af-a155-aa45b68bfff3" providerId="ADAL" clId="{2C09B169-2B9C-46F2-A43B-3B32B3756B2A}" dt="2023-05-14T19:19:27.754" v="2359" actId="478"/>
          <ac:picMkLst>
            <pc:docMk/>
            <pc:sldMk cId="3591871958" sldId="1041"/>
            <ac:picMk id="14" creationId="{3B0878BC-04FA-2A4A-D3EB-23B4F8CE9ACF}"/>
          </ac:picMkLst>
        </pc:picChg>
        <pc:picChg chg="del">
          <ac:chgData name="Paula Vázquez-Valero" userId="3a0e46d7-2099-40af-a155-aa45b68bfff3" providerId="ADAL" clId="{2C09B169-2B9C-46F2-A43B-3B32B3756B2A}" dt="2023-05-14T19:19:34.287" v="2362" actId="478"/>
          <ac:picMkLst>
            <pc:docMk/>
            <pc:sldMk cId="3591871958" sldId="1041"/>
            <ac:picMk id="15" creationId="{057D8041-B2C9-78EA-8A85-F259826EAF0F}"/>
          </ac:picMkLst>
        </pc:picChg>
        <pc:picChg chg="del mod">
          <ac:chgData name="Paula Vázquez-Valero" userId="3a0e46d7-2099-40af-a155-aa45b68bfff3" providerId="ADAL" clId="{2C09B169-2B9C-46F2-A43B-3B32B3756B2A}" dt="2023-05-14T18:36:14.849" v="1498" actId="478"/>
          <ac:picMkLst>
            <pc:docMk/>
            <pc:sldMk cId="3591871958" sldId="1041"/>
            <ac:picMk id="16" creationId="{7C35BD58-A31A-65A3-CC2A-FDE47D951E32}"/>
          </ac:picMkLst>
        </pc:picChg>
        <pc:picChg chg="add mod">
          <ac:chgData name="Paula Vázquez-Valero" userId="3a0e46d7-2099-40af-a155-aa45b68bfff3" providerId="ADAL" clId="{2C09B169-2B9C-46F2-A43B-3B32B3756B2A}" dt="2023-05-14T19:19:32.490" v="2361"/>
          <ac:picMkLst>
            <pc:docMk/>
            <pc:sldMk cId="3591871958" sldId="1041"/>
            <ac:picMk id="18" creationId="{E050241B-C335-B900-953B-7E737A565D29}"/>
          </ac:picMkLst>
        </pc:picChg>
        <pc:picChg chg="add mod">
          <ac:chgData name="Paula Vázquez-Valero" userId="3a0e46d7-2099-40af-a155-aa45b68bfff3" providerId="ADAL" clId="{2C09B169-2B9C-46F2-A43B-3B32B3756B2A}" dt="2023-05-14T19:19:32.490" v="2361"/>
          <ac:picMkLst>
            <pc:docMk/>
            <pc:sldMk cId="3591871958" sldId="1041"/>
            <ac:picMk id="19" creationId="{29B29E88-D05B-1460-8600-4F6E85335C7B}"/>
          </ac:picMkLst>
        </pc:picChg>
        <pc:picChg chg="add mod">
          <ac:chgData name="Paula Vázquez-Valero" userId="3a0e46d7-2099-40af-a155-aa45b68bfff3" providerId="ADAL" clId="{2C09B169-2B9C-46F2-A43B-3B32B3756B2A}" dt="2023-05-14T19:19:32.490" v="2361"/>
          <ac:picMkLst>
            <pc:docMk/>
            <pc:sldMk cId="3591871958" sldId="1041"/>
            <ac:picMk id="20" creationId="{6BFB5450-DF12-EE3A-05AA-713C4A5F2997}"/>
          </ac:picMkLst>
        </pc:picChg>
        <pc:picChg chg="add mod">
          <ac:chgData name="Paula Vázquez-Valero" userId="3a0e46d7-2099-40af-a155-aa45b68bfff3" providerId="ADAL" clId="{2C09B169-2B9C-46F2-A43B-3B32B3756B2A}" dt="2023-05-14T19:19:32.490" v="2361"/>
          <ac:picMkLst>
            <pc:docMk/>
            <pc:sldMk cId="3591871958" sldId="1041"/>
            <ac:picMk id="21" creationId="{906EDC9E-7E65-C8AF-2972-75E1BBEB9634}"/>
          </ac:picMkLst>
        </pc:picChg>
        <pc:picChg chg="add mod">
          <ac:chgData name="Paula Vázquez-Valero" userId="3a0e46d7-2099-40af-a155-aa45b68bfff3" providerId="ADAL" clId="{2C09B169-2B9C-46F2-A43B-3B32B3756B2A}" dt="2023-05-14T19:19:32.490" v="2361"/>
          <ac:picMkLst>
            <pc:docMk/>
            <pc:sldMk cId="3591871958" sldId="1041"/>
            <ac:picMk id="22" creationId="{0ADF2399-4980-F3BC-BDE6-2CA0CD7BDA62}"/>
          </ac:picMkLst>
        </pc:picChg>
        <pc:picChg chg="add mod">
          <ac:chgData name="Paula Vázquez-Valero" userId="3a0e46d7-2099-40af-a155-aa45b68bfff3" providerId="ADAL" clId="{2C09B169-2B9C-46F2-A43B-3B32B3756B2A}" dt="2023-05-14T19:19:32.490" v="2361"/>
          <ac:picMkLst>
            <pc:docMk/>
            <pc:sldMk cId="3591871958" sldId="1041"/>
            <ac:picMk id="23" creationId="{3FB3DA03-FF41-28FF-521E-207628744B94}"/>
          </ac:picMkLst>
        </pc:picChg>
        <pc:picChg chg="add mod">
          <ac:chgData name="Paula Vázquez-Valero" userId="3a0e46d7-2099-40af-a155-aa45b68bfff3" providerId="ADAL" clId="{2C09B169-2B9C-46F2-A43B-3B32B3756B2A}" dt="2023-05-14T19:19:32.490" v="2361"/>
          <ac:picMkLst>
            <pc:docMk/>
            <pc:sldMk cId="3591871958" sldId="1041"/>
            <ac:picMk id="25" creationId="{8F8CD947-E500-F647-26A0-D122E27FFE5A}"/>
          </ac:picMkLst>
        </pc:picChg>
        <pc:picChg chg="add mod">
          <ac:chgData name="Paula Vázquez-Valero" userId="3a0e46d7-2099-40af-a155-aa45b68bfff3" providerId="ADAL" clId="{2C09B169-2B9C-46F2-A43B-3B32B3756B2A}" dt="2023-05-14T21:09:31.822" v="2390"/>
          <ac:picMkLst>
            <pc:docMk/>
            <pc:sldMk cId="3591871958" sldId="1041"/>
            <ac:picMk id="26" creationId="{C185AFA2-6463-BF3F-2F04-0A9423F7FAD3}"/>
          </ac:picMkLst>
        </pc:picChg>
        <pc:picChg chg="add mod">
          <ac:chgData name="Paula Vázquez-Valero" userId="3a0e46d7-2099-40af-a155-aa45b68bfff3" providerId="ADAL" clId="{2C09B169-2B9C-46F2-A43B-3B32B3756B2A}" dt="2023-05-14T21:09:31.822" v="2390"/>
          <ac:picMkLst>
            <pc:docMk/>
            <pc:sldMk cId="3591871958" sldId="1041"/>
            <ac:picMk id="27" creationId="{6778CE6C-1B67-5F39-1A1A-3E356E2079D7}"/>
          </ac:picMkLst>
        </pc:picChg>
        <pc:picChg chg="add mod">
          <ac:chgData name="Paula Vázquez-Valero" userId="3a0e46d7-2099-40af-a155-aa45b68bfff3" providerId="ADAL" clId="{2C09B169-2B9C-46F2-A43B-3B32B3756B2A}" dt="2023-05-14T21:09:31.822" v="2390"/>
          <ac:picMkLst>
            <pc:docMk/>
            <pc:sldMk cId="3591871958" sldId="1041"/>
            <ac:picMk id="29" creationId="{B49BA562-1D16-BAC6-2993-8FC60C8BD6DD}"/>
          </ac:picMkLst>
        </pc:picChg>
        <pc:picChg chg="mod">
          <ac:chgData name="Paula Vázquez-Valero" userId="3a0e46d7-2099-40af-a155-aa45b68bfff3" providerId="ADAL" clId="{2C09B169-2B9C-46F2-A43B-3B32B3756B2A}" dt="2023-05-14T18:38:15.888" v="1550" actId="1076"/>
          <ac:picMkLst>
            <pc:docMk/>
            <pc:sldMk cId="3591871958" sldId="1041"/>
            <ac:picMk id="40" creationId="{48DC54F0-C0F0-D6AA-78B8-FAFEA5E7BF87}"/>
          </ac:picMkLst>
        </pc:picChg>
      </pc:sldChg>
      <pc:sldChg chg="addSp delSp modSp add mod delAnim modAnim modNotesTx">
        <pc:chgData name="Paula Vázquez-Valero" userId="3a0e46d7-2099-40af-a155-aa45b68bfff3" providerId="ADAL" clId="{2C09B169-2B9C-46F2-A43B-3B32B3756B2A}" dt="2023-05-14T21:30:39.411" v="3411" actId="20577"/>
        <pc:sldMkLst>
          <pc:docMk/>
          <pc:sldMk cId="2072365864" sldId="1042"/>
        </pc:sldMkLst>
        <pc:spChg chg="mod">
          <ac:chgData name="Paula Vázquez-Valero" userId="3a0e46d7-2099-40af-a155-aa45b68bfff3" providerId="ADAL" clId="{2C09B169-2B9C-46F2-A43B-3B32B3756B2A}" dt="2023-05-14T19:02:46.798" v="2060" actId="1038"/>
          <ac:spMkLst>
            <pc:docMk/>
            <pc:sldMk cId="2072365864" sldId="1042"/>
            <ac:spMk id="2" creationId="{B5365942-B2E8-49F6-959E-078996708FA8}"/>
          </ac:spMkLst>
        </pc:spChg>
        <pc:spChg chg="del">
          <ac:chgData name="Paula Vázquez-Valero" userId="3a0e46d7-2099-40af-a155-aa45b68bfff3" providerId="ADAL" clId="{2C09B169-2B9C-46F2-A43B-3B32B3756B2A}" dt="2023-05-14T18:46:16.781" v="1698" actId="478"/>
          <ac:spMkLst>
            <pc:docMk/>
            <pc:sldMk cId="2072365864" sldId="1042"/>
            <ac:spMk id="5" creationId="{64A775EB-24F6-8193-B3AB-E277B20623EE}"/>
          </ac:spMkLst>
        </pc:spChg>
        <pc:spChg chg="del">
          <ac:chgData name="Paula Vázquez-Valero" userId="3a0e46d7-2099-40af-a155-aa45b68bfff3" providerId="ADAL" clId="{2C09B169-2B9C-46F2-A43B-3B32B3756B2A}" dt="2023-05-14T18:46:16.781" v="1698" actId="478"/>
          <ac:spMkLst>
            <pc:docMk/>
            <pc:sldMk cId="2072365864" sldId="1042"/>
            <ac:spMk id="6" creationId="{ED6E284F-CE75-1DAC-7DB2-C4E58E3E9FEE}"/>
          </ac:spMkLst>
        </pc:spChg>
        <pc:spChg chg="del">
          <ac:chgData name="Paula Vázquez-Valero" userId="3a0e46d7-2099-40af-a155-aa45b68bfff3" providerId="ADAL" clId="{2C09B169-2B9C-46F2-A43B-3B32B3756B2A}" dt="2023-05-14T18:46:16.781" v="1698" actId="478"/>
          <ac:spMkLst>
            <pc:docMk/>
            <pc:sldMk cId="2072365864" sldId="1042"/>
            <ac:spMk id="7" creationId="{784B8073-6EAF-27DF-7660-098033AE42E1}"/>
          </ac:spMkLst>
        </pc:spChg>
        <pc:spChg chg="add mod">
          <ac:chgData name="Paula Vázquez-Valero" userId="3a0e46d7-2099-40af-a155-aa45b68bfff3" providerId="ADAL" clId="{2C09B169-2B9C-46F2-A43B-3B32B3756B2A}" dt="2023-05-14T19:10:36.589" v="2291" actId="1076"/>
          <ac:spMkLst>
            <pc:docMk/>
            <pc:sldMk cId="2072365864" sldId="1042"/>
            <ac:spMk id="17" creationId="{15DFA57B-0A6F-E6B6-7FE1-7EFFBFE2A830}"/>
          </ac:spMkLst>
        </pc:spChg>
        <pc:spChg chg="add mod">
          <ac:chgData name="Paula Vázquez-Valero" userId="3a0e46d7-2099-40af-a155-aa45b68bfff3" providerId="ADAL" clId="{2C09B169-2B9C-46F2-A43B-3B32B3756B2A}" dt="2023-05-14T19:10:30.904" v="2290" actId="1037"/>
          <ac:spMkLst>
            <pc:docMk/>
            <pc:sldMk cId="2072365864" sldId="1042"/>
            <ac:spMk id="35" creationId="{4EDE5675-5DEF-7142-9E08-6718ED50EF4F}"/>
          </ac:spMkLst>
        </pc:spChg>
        <pc:spChg chg="add del mod">
          <ac:chgData name="Paula Vázquez-Valero" userId="3a0e46d7-2099-40af-a155-aa45b68bfff3" providerId="ADAL" clId="{2C09B169-2B9C-46F2-A43B-3B32B3756B2A}" dt="2023-05-14T18:54:05.540" v="1822"/>
          <ac:spMkLst>
            <pc:docMk/>
            <pc:sldMk cId="2072365864" sldId="1042"/>
            <ac:spMk id="36" creationId="{9B024AD0-5B49-3F0C-0388-837080F80759}"/>
          </ac:spMkLst>
        </pc:spChg>
        <pc:spChg chg="add mod">
          <ac:chgData name="Paula Vázquez-Valero" userId="3a0e46d7-2099-40af-a155-aa45b68bfff3" providerId="ADAL" clId="{2C09B169-2B9C-46F2-A43B-3B32B3756B2A}" dt="2023-05-14T19:10:17.270" v="2275" actId="1037"/>
          <ac:spMkLst>
            <pc:docMk/>
            <pc:sldMk cId="2072365864" sldId="1042"/>
            <ac:spMk id="37" creationId="{2DBE3ED2-B730-6D95-7F75-D80F89674171}"/>
          </ac:spMkLst>
        </pc:spChg>
        <pc:spChg chg="add mod">
          <ac:chgData name="Paula Vázquez-Valero" userId="3a0e46d7-2099-40af-a155-aa45b68bfff3" providerId="ADAL" clId="{2C09B169-2B9C-46F2-A43B-3B32B3756B2A}" dt="2023-05-14T19:10:17.270" v="2275" actId="1037"/>
          <ac:spMkLst>
            <pc:docMk/>
            <pc:sldMk cId="2072365864" sldId="1042"/>
            <ac:spMk id="38" creationId="{7204717F-21A4-5306-BFA5-C73BE08B7954}"/>
          </ac:spMkLst>
        </pc:spChg>
        <pc:spChg chg="add mod">
          <ac:chgData name="Paula Vázquez-Valero" userId="3a0e46d7-2099-40af-a155-aa45b68bfff3" providerId="ADAL" clId="{2C09B169-2B9C-46F2-A43B-3B32B3756B2A}" dt="2023-05-14T19:10:17.270" v="2275" actId="1037"/>
          <ac:spMkLst>
            <pc:docMk/>
            <pc:sldMk cId="2072365864" sldId="1042"/>
            <ac:spMk id="39" creationId="{9448A120-0F02-8116-1037-F56923A8E96C}"/>
          </ac:spMkLst>
        </pc:spChg>
        <pc:spChg chg="add mod">
          <ac:chgData name="Paula Vázquez-Valero" userId="3a0e46d7-2099-40af-a155-aa45b68bfff3" providerId="ADAL" clId="{2C09B169-2B9C-46F2-A43B-3B32B3756B2A}" dt="2023-05-14T19:09:58.995" v="2266" actId="1038"/>
          <ac:spMkLst>
            <pc:docMk/>
            <pc:sldMk cId="2072365864" sldId="1042"/>
            <ac:spMk id="40" creationId="{ABAFD8EB-01BC-74EE-2AC1-CCF08FAAF389}"/>
          </ac:spMkLst>
        </pc:spChg>
        <pc:spChg chg="mod">
          <ac:chgData name="Paula Vázquez-Valero" userId="3a0e46d7-2099-40af-a155-aa45b68bfff3" providerId="ADAL" clId="{2C09B169-2B9C-46F2-A43B-3B32B3756B2A}" dt="2023-05-14T19:14:16.449" v="2318" actId="14100"/>
          <ac:spMkLst>
            <pc:docMk/>
            <pc:sldMk cId="2072365864" sldId="1042"/>
            <ac:spMk id="41" creationId="{2DF35671-069A-4773-87A6-3BDBA7E690C7}"/>
          </ac:spMkLst>
        </pc:spChg>
        <pc:spChg chg="add mod">
          <ac:chgData name="Paula Vázquez-Valero" userId="3a0e46d7-2099-40af-a155-aa45b68bfff3" providerId="ADAL" clId="{2C09B169-2B9C-46F2-A43B-3B32B3756B2A}" dt="2023-05-14T19:10:22.448" v="2279" actId="1036"/>
          <ac:spMkLst>
            <pc:docMk/>
            <pc:sldMk cId="2072365864" sldId="1042"/>
            <ac:spMk id="42" creationId="{899D793A-9999-9039-DFCD-B5D2AB6064E0}"/>
          </ac:spMkLst>
        </pc:spChg>
        <pc:spChg chg="add del mod">
          <ac:chgData name="Paula Vázquez-Valero" userId="3a0e46d7-2099-40af-a155-aa45b68bfff3" providerId="ADAL" clId="{2C09B169-2B9C-46F2-A43B-3B32B3756B2A}" dt="2023-05-14T18:58:44.896" v="1966"/>
          <ac:spMkLst>
            <pc:docMk/>
            <pc:sldMk cId="2072365864" sldId="1042"/>
            <ac:spMk id="43" creationId="{1E5C5B65-F382-D0E9-9198-80FAE717270E}"/>
          </ac:spMkLst>
        </pc:spChg>
        <pc:spChg chg="add del mod">
          <ac:chgData name="Paula Vázquez-Valero" userId="3a0e46d7-2099-40af-a155-aa45b68bfff3" providerId="ADAL" clId="{2C09B169-2B9C-46F2-A43B-3B32B3756B2A}" dt="2023-05-14T18:59:47.407" v="1983"/>
          <ac:spMkLst>
            <pc:docMk/>
            <pc:sldMk cId="2072365864" sldId="1042"/>
            <ac:spMk id="45" creationId="{0685BF51-39C3-7DD1-308E-33572F09860C}"/>
          </ac:spMkLst>
        </pc:spChg>
        <pc:spChg chg="add del mod">
          <ac:chgData name="Paula Vázquez-Valero" userId="3a0e46d7-2099-40af-a155-aa45b68bfff3" providerId="ADAL" clId="{2C09B169-2B9C-46F2-A43B-3B32B3756B2A}" dt="2023-05-14T18:59:56.187" v="1987"/>
          <ac:spMkLst>
            <pc:docMk/>
            <pc:sldMk cId="2072365864" sldId="1042"/>
            <ac:spMk id="46" creationId="{44D198CA-7B9E-EA11-5396-2CBAFEC1ABB0}"/>
          </ac:spMkLst>
        </pc:spChg>
        <pc:spChg chg="add mod">
          <ac:chgData name="Paula Vázquez-Valero" userId="3a0e46d7-2099-40af-a155-aa45b68bfff3" providerId="ADAL" clId="{2C09B169-2B9C-46F2-A43B-3B32B3756B2A}" dt="2023-05-14T19:06:19.343" v="2194" actId="1035"/>
          <ac:spMkLst>
            <pc:docMk/>
            <pc:sldMk cId="2072365864" sldId="1042"/>
            <ac:spMk id="47" creationId="{9B43124E-4D16-163E-8D40-DCF9C6351691}"/>
          </ac:spMkLst>
        </pc:spChg>
        <pc:spChg chg="add mod">
          <ac:chgData name="Paula Vázquez-Valero" userId="3a0e46d7-2099-40af-a155-aa45b68bfff3" providerId="ADAL" clId="{2C09B169-2B9C-46F2-A43B-3B32B3756B2A}" dt="2023-05-14T19:06:19.343" v="2194" actId="1035"/>
          <ac:spMkLst>
            <pc:docMk/>
            <pc:sldMk cId="2072365864" sldId="1042"/>
            <ac:spMk id="48" creationId="{34CB7A2C-91E1-7D0F-DBAE-10506716C271}"/>
          </ac:spMkLst>
        </pc:spChg>
        <pc:spChg chg="add mod">
          <ac:chgData name="Paula Vázquez-Valero" userId="3a0e46d7-2099-40af-a155-aa45b68bfff3" providerId="ADAL" clId="{2C09B169-2B9C-46F2-A43B-3B32B3756B2A}" dt="2023-05-14T19:06:19.343" v="2194" actId="1035"/>
          <ac:spMkLst>
            <pc:docMk/>
            <pc:sldMk cId="2072365864" sldId="1042"/>
            <ac:spMk id="49" creationId="{68610F04-0B19-78EC-6BA9-B952C7BD2CA2}"/>
          </ac:spMkLst>
        </pc:spChg>
        <pc:spChg chg="add mod">
          <ac:chgData name="Paula Vázquez-Valero" userId="3a0e46d7-2099-40af-a155-aa45b68bfff3" providerId="ADAL" clId="{2C09B169-2B9C-46F2-A43B-3B32B3756B2A}" dt="2023-05-14T19:06:19.343" v="2194" actId="1035"/>
          <ac:spMkLst>
            <pc:docMk/>
            <pc:sldMk cId="2072365864" sldId="1042"/>
            <ac:spMk id="50" creationId="{5672EA31-FC63-14DD-918B-06280AD83354}"/>
          </ac:spMkLst>
        </pc:spChg>
        <pc:spChg chg="add mod">
          <ac:chgData name="Paula Vázquez-Valero" userId="3a0e46d7-2099-40af-a155-aa45b68bfff3" providerId="ADAL" clId="{2C09B169-2B9C-46F2-A43B-3B32B3756B2A}" dt="2023-05-14T19:06:19.343" v="2194" actId="1035"/>
          <ac:spMkLst>
            <pc:docMk/>
            <pc:sldMk cId="2072365864" sldId="1042"/>
            <ac:spMk id="51" creationId="{425076D8-DCC2-1C13-D7D8-DB3C47F10A75}"/>
          </ac:spMkLst>
        </pc:spChg>
        <pc:spChg chg="add mod">
          <ac:chgData name="Paula Vázquez-Valero" userId="3a0e46d7-2099-40af-a155-aa45b68bfff3" providerId="ADAL" clId="{2C09B169-2B9C-46F2-A43B-3B32B3756B2A}" dt="2023-05-14T19:06:19.343" v="2194" actId="1035"/>
          <ac:spMkLst>
            <pc:docMk/>
            <pc:sldMk cId="2072365864" sldId="1042"/>
            <ac:spMk id="52" creationId="{F8CCFC5A-559F-3318-6A24-9843459C1014}"/>
          </ac:spMkLst>
        </pc:spChg>
        <pc:spChg chg="add mod">
          <ac:chgData name="Paula Vázquez-Valero" userId="3a0e46d7-2099-40af-a155-aa45b68bfff3" providerId="ADAL" clId="{2C09B169-2B9C-46F2-A43B-3B32B3756B2A}" dt="2023-05-14T19:06:47.005" v="2199" actId="20577"/>
          <ac:spMkLst>
            <pc:docMk/>
            <pc:sldMk cId="2072365864" sldId="1042"/>
            <ac:spMk id="53" creationId="{7F4DBFB8-9A02-191F-E565-4241E4544C9C}"/>
          </ac:spMkLst>
        </pc:spChg>
        <pc:spChg chg="add mod">
          <ac:chgData name="Paula Vázquez-Valero" userId="3a0e46d7-2099-40af-a155-aa45b68bfff3" providerId="ADAL" clId="{2C09B169-2B9C-46F2-A43B-3B32B3756B2A}" dt="2023-05-14T19:07:35.809" v="2207" actId="20577"/>
          <ac:spMkLst>
            <pc:docMk/>
            <pc:sldMk cId="2072365864" sldId="1042"/>
            <ac:spMk id="54" creationId="{22705E8A-6CB3-E462-87C1-BAE951F4002A}"/>
          </ac:spMkLst>
        </pc:spChg>
        <pc:spChg chg="del">
          <ac:chgData name="Paula Vázquez-Valero" userId="3a0e46d7-2099-40af-a155-aa45b68bfff3" providerId="ADAL" clId="{2C09B169-2B9C-46F2-A43B-3B32B3756B2A}" dt="2023-05-14T18:46:16.781" v="1698" actId="478"/>
          <ac:spMkLst>
            <pc:docMk/>
            <pc:sldMk cId="2072365864" sldId="1042"/>
            <ac:spMk id="56" creationId="{54D4FD6C-019E-2CDD-6CAF-EFC32EC8786A}"/>
          </ac:spMkLst>
        </pc:spChg>
        <pc:spChg chg="del">
          <ac:chgData name="Paula Vázquez-Valero" userId="3a0e46d7-2099-40af-a155-aa45b68bfff3" providerId="ADAL" clId="{2C09B169-2B9C-46F2-A43B-3B32B3756B2A}" dt="2023-05-14T18:46:16.781" v="1698" actId="478"/>
          <ac:spMkLst>
            <pc:docMk/>
            <pc:sldMk cId="2072365864" sldId="1042"/>
            <ac:spMk id="57" creationId="{464D65F7-B977-68F4-0855-1B4CC144D05D}"/>
          </ac:spMkLst>
        </pc:spChg>
        <pc:spChg chg="del">
          <ac:chgData name="Paula Vázquez-Valero" userId="3a0e46d7-2099-40af-a155-aa45b68bfff3" providerId="ADAL" clId="{2C09B169-2B9C-46F2-A43B-3B32B3756B2A}" dt="2023-05-14T18:46:16.781" v="1698" actId="478"/>
          <ac:spMkLst>
            <pc:docMk/>
            <pc:sldMk cId="2072365864" sldId="1042"/>
            <ac:spMk id="58" creationId="{7A4DB670-3717-A1C5-6E16-2A5FC1EF51C1}"/>
          </ac:spMkLst>
        </pc:spChg>
        <pc:spChg chg="del">
          <ac:chgData name="Paula Vázquez-Valero" userId="3a0e46d7-2099-40af-a155-aa45b68bfff3" providerId="ADAL" clId="{2C09B169-2B9C-46F2-A43B-3B32B3756B2A}" dt="2023-05-14T18:46:16.781" v="1698" actId="478"/>
          <ac:spMkLst>
            <pc:docMk/>
            <pc:sldMk cId="2072365864" sldId="1042"/>
            <ac:spMk id="59" creationId="{7E1A878F-E542-B339-A34E-9B7CB44348A6}"/>
          </ac:spMkLst>
        </pc:spChg>
        <pc:spChg chg="del">
          <ac:chgData name="Paula Vázquez-Valero" userId="3a0e46d7-2099-40af-a155-aa45b68bfff3" providerId="ADAL" clId="{2C09B169-2B9C-46F2-A43B-3B32B3756B2A}" dt="2023-05-14T18:46:16.781" v="1698" actId="478"/>
          <ac:spMkLst>
            <pc:docMk/>
            <pc:sldMk cId="2072365864" sldId="1042"/>
            <ac:spMk id="60" creationId="{18CAF396-DECC-82BD-72A5-52FEE313EAC0}"/>
          </ac:spMkLst>
        </pc:spChg>
        <pc:spChg chg="del">
          <ac:chgData name="Paula Vázquez-Valero" userId="3a0e46d7-2099-40af-a155-aa45b68bfff3" providerId="ADAL" clId="{2C09B169-2B9C-46F2-A43B-3B32B3756B2A}" dt="2023-05-14T18:46:16.781" v="1698" actId="478"/>
          <ac:spMkLst>
            <pc:docMk/>
            <pc:sldMk cId="2072365864" sldId="1042"/>
            <ac:spMk id="61" creationId="{D9BCB1E5-5318-0DA8-56B2-878B0F57FB6A}"/>
          </ac:spMkLst>
        </pc:spChg>
        <pc:spChg chg="del">
          <ac:chgData name="Paula Vázquez-Valero" userId="3a0e46d7-2099-40af-a155-aa45b68bfff3" providerId="ADAL" clId="{2C09B169-2B9C-46F2-A43B-3B32B3756B2A}" dt="2023-05-14T18:46:16.781" v="1698" actId="478"/>
          <ac:spMkLst>
            <pc:docMk/>
            <pc:sldMk cId="2072365864" sldId="1042"/>
            <ac:spMk id="62" creationId="{5EBD871D-1EC3-7503-9AC6-6E5E649E6E2F}"/>
          </ac:spMkLst>
        </pc:spChg>
        <pc:spChg chg="del">
          <ac:chgData name="Paula Vázquez-Valero" userId="3a0e46d7-2099-40af-a155-aa45b68bfff3" providerId="ADAL" clId="{2C09B169-2B9C-46F2-A43B-3B32B3756B2A}" dt="2023-05-14T18:46:16.781" v="1698" actId="478"/>
          <ac:spMkLst>
            <pc:docMk/>
            <pc:sldMk cId="2072365864" sldId="1042"/>
            <ac:spMk id="63" creationId="{AC871348-A30E-1A26-3810-9908A0F2072A}"/>
          </ac:spMkLst>
        </pc:spChg>
        <pc:spChg chg="del">
          <ac:chgData name="Paula Vázquez-Valero" userId="3a0e46d7-2099-40af-a155-aa45b68bfff3" providerId="ADAL" clId="{2C09B169-2B9C-46F2-A43B-3B32B3756B2A}" dt="2023-05-14T18:46:16.781" v="1698" actId="478"/>
          <ac:spMkLst>
            <pc:docMk/>
            <pc:sldMk cId="2072365864" sldId="1042"/>
            <ac:spMk id="64" creationId="{DEAC2710-E08D-210D-B3BE-BDAE1E15C2F5}"/>
          </ac:spMkLst>
        </pc:spChg>
        <pc:spChg chg="del">
          <ac:chgData name="Paula Vázquez-Valero" userId="3a0e46d7-2099-40af-a155-aa45b68bfff3" providerId="ADAL" clId="{2C09B169-2B9C-46F2-A43B-3B32B3756B2A}" dt="2023-05-14T18:46:16.781" v="1698" actId="478"/>
          <ac:spMkLst>
            <pc:docMk/>
            <pc:sldMk cId="2072365864" sldId="1042"/>
            <ac:spMk id="65" creationId="{51717160-9B00-B8CD-A581-3D8D61CB874D}"/>
          </ac:spMkLst>
        </pc:spChg>
        <pc:spChg chg="del">
          <ac:chgData name="Paula Vázquez-Valero" userId="3a0e46d7-2099-40af-a155-aa45b68bfff3" providerId="ADAL" clId="{2C09B169-2B9C-46F2-A43B-3B32B3756B2A}" dt="2023-05-14T18:46:16.781" v="1698" actId="478"/>
          <ac:spMkLst>
            <pc:docMk/>
            <pc:sldMk cId="2072365864" sldId="1042"/>
            <ac:spMk id="66" creationId="{2E9D49D1-7BBB-19DF-B4C1-255F19FC4CE7}"/>
          </ac:spMkLst>
        </pc:spChg>
        <pc:spChg chg="del">
          <ac:chgData name="Paula Vázquez-Valero" userId="3a0e46d7-2099-40af-a155-aa45b68bfff3" providerId="ADAL" clId="{2C09B169-2B9C-46F2-A43B-3B32B3756B2A}" dt="2023-05-14T18:46:16.781" v="1698" actId="478"/>
          <ac:spMkLst>
            <pc:docMk/>
            <pc:sldMk cId="2072365864" sldId="1042"/>
            <ac:spMk id="67" creationId="{BF3B28B1-3C7A-907D-CD9A-CEABB92333C5}"/>
          </ac:spMkLst>
        </pc:spChg>
        <pc:spChg chg="del">
          <ac:chgData name="Paula Vázquez-Valero" userId="3a0e46d7-2099-40af-a155-aa45b68bfff3" providerId="ADAL" clId="{2C09B169-2B9C-46F2-A43B-3B32B3756B2A}" dt="2023-05-14T18:46:16.781" v="1698" actId="478"/>
          <ac:spMkLst>
            <pc:docMk/>
            <pc:sldMk cId="2072365864" sldId="1042"/>
            <ac:spMk id="68" creationId="{A690B879-EC16-5682-3C02-5A51FAFC9007}"/>
          </ac:spMkLst>
        </pc:spChg>
        <pc:spChg chg="del">
          <ac:chgData name="Paula Vázquez-Valero" userId="3a0e46d7-2099-40af-a155-aa45b68bfff3" providerId="ADAL" clId="{2C09B169-2B9C-46F2-A43B-3B32B3756B2A}" dt="2023-05-14T18:46:16.781" v="1698" actId="478"/>
          <ac:spMkLst>
            <pc:docMk/>
            <pc:sldMk cId="2072365864" sldId="1042"/>
            <ac:spMk id="69" creationId="{7ACB0354-B313-A011-F57F-FD2557149B83}"/>
          </ac:spMkLst>
        </pc:spChg>
        <pc:spChg chg="del">
          <ac:chgData name="Paula Vázquez-Valero" userId="3a0e46d7-2099-40af-a155-aa45b68bfff3" providerId="ADAL" clId="{2C09B169-2B9C-46F2-A43B-3B32B3756B2A}" dt="2023-05-14T18:46:16.781" v="1698" actId="478"/>
          <ac:spMkLst>
            <pc:docMk/>
            <pc:sldMk cId="2072365864" sldId="1042"/>
            <ac:spMk id="70" creationId="{3B15FA9B-280B-37A7-DCB8-64E89893AFF1}"/>
          </ac:spMkLst>
        </pc:spChg>
        <pc:spChg chg="del">
          <ac:chgData name="Paula Vázquez-Valero" userId="3a0e46d7-2099-40af-a155-aa45b68bfff3" providerId="ADAL" clId="{2C09B169-2B9C-46F2-A43B-3B32B3756B2A}" dt="2023-05-14T18:46:16.781" v="1698" actId="478"/>
          <ac:spMkLst>
            <pc:docMk/>
            <pc:sldMk cId="2072365864" sldId="1042"/>
            <ac:spMk id="71" creationId="{2B4E70D6-CA6F-393A-BD12-BBF8770783FC}"/>
          </ac:spMkLst>
        </pc:spChg>
        <pc:spChg chg="del">
          <ac:chgData name="Paula Vázquez-Valero" userId="3a0e46d7-2099-40af-a155-aa45b68bfff3" providerId="ADAL" clId="{2C09B169-2B9C-46F2-A43B-3B32B3756B2A}" dt="2023-05-14T18:46:16.781" v="1698" actId="478"/>
          <ac:spMkLst>
            <pc:docMk/>
            <pc:sldMk cId="2072365864" sldId="1042"/>
            <ac:spMk id="72" creationId="{F8BE27F1-B17B-D2F1-F3E1-5FED67F671D7}"/>
          </ac:spMkLst>
        </pc:spChg>
        <pc:spChg chg="del">
          <ac:chgData name="Paula Vázquez-Valero" userId="3a0e46d7-2099-40af-a155-aa45b68bfff3" providerId="ADAL" clId="{2C09B169-2B9C-46F2-A43B-3B32B3756B2A}" dt="2023-05-14T18:46:16.781" v="1698" actId="478"/>
          <ac:spMkLst>
            <pc:docMk/>
            <pc:sldMk cId="2072365864" sldId="1042"/>
            <ac:spMk id="73" creationId="{BDCBE42E-974D-A1DC-F5E9-E56F5F798890}"/>
          </ac:spMkLst>
        </pc:spChg>
        <pc:spChg chg="del">
          <ac:chgData name="Paula Vázquez-Valero" userId="3a0e46d7-2099-40af-a155-aa45b68bfff3" providerId="ADAL" clId="{2C09B169-2B9C-46F2-A43B-3B32B3756B2A}" dt="2023-05-14T18:46:16.781" v="1698" actId="478"/>
          <ac:spMkLst>
            <pc:docMk/>
            <pc:sldMk cId="2072365864" sldId="1042"/>
            <ac:spMk id="74" creationId="{94983BE8-1448-C4B4-6A43-56578D2D163B}"/>
          </ac:spMkLst>
        </pc:spChg>
        <pc:spChg chg="del">
          <ac:chgData name="Paula Vázquez-Valero" userId="3a0e46d7-2099-40af-a155-aa45b68bfff3" providerId="ADAL" clId="{2C09B169-2B9C-46F2-A43B-3B32B3756B2A}" dt="2023-05-14T18:46:16.781" v="1698" actId="478"/>
          <ac:spMkLst>
            <pc:docMk/>
            <pc:sldMk cId="2072365864" sldId="1042"/>
            <ac:spMk id="75" creationId="{9168FC2A-5716-5DA5-C9D6-733D6D318EB1}"/>
          </ac:spMkLst>
        </pc:spChg>
        <pc:spChg chg="del">
          <ac:chgData name="Paula Vázquez-Valero" userId="3a0e46d7-2099-40af-a155-aa45b68bfff3" providerId="ADAL" clId="{2C09B169-2B9C-46F2-A43B-3B32B3756B2A}" dt="2023-05-14T18:46:16.781" v="1698" actId="478"/>
          <ac:spMkLst>
            <pc:docMk/>
            <pc:sldMk cId="2072365864" sldId="1042"/>
            <ac:spMk id="76" creationId="{C8034C62-33F3-E1B6-FFDB-EEF4C0B1CD49}"/>
          </ac:spMkLst>
        </pc:spChg>
        <pc:spChg chg="del">
          <ac:chgData name="Paula Vázquez-Valero" userId="3a0e46d7-2099-40af-a155-aa45b68bfff3" providerId="ADAL" clId="{2C09B169-2B9C-46F2-A43B-3B32B3756B2A}" dt="2023-05-14T18:46:16.781" v="1698" actId="478"/>
          <ac:spMkLst>
            <pc:docMk/>
            <pc:sldMk cId="2072365864" sldId="1042"/>
            <ac:spMk id="77" creationId="{7AA15A8E-A2A7-AC54-A68E-C06E5056FB33}"/>
          </ac:spMkLst>
        </pc:spChg>
        <pc:spChg chg="del">
          <ac:chgData name="Paula Vázquez-Valero" userId="3a0e46d7-2099-40af-a155-aa45b68bfff3" providerId="ADAL" clId="{2C09B169-2B9C-46F2-A43B-3B32B3756B2A}" dt="2023-05-14T18:46:16.781" v="1698" actId="478"/>
          <ac:spMkLst>
            <pc:docMk/>
            <pc:sldMk cId="2072365864" sldId="1042"/>
            <ac:spMk id="78" creationId="{389EA731-7E1A-D452-F6D1-2867BCFBDD21}"/>
          </ac:spMkLst>
        </pc:spChg>
        <pc:spChg chg="add mod">
          <ac:chgData name="Paula Vázquez-Valero" userId="3a0e46d7-2099-40af-a155-aa45b68bfff3" providerId="ADAL" clId="{2C09B169-2B9C-46F2-A43B-3B32B3756B2A}" dt="2023-05-14T19:12:51.428" v="2300" actId="1076"/>
          <ac:spMkLst>
            <pc:docMk/>
            <pc:sldMk cId="2072365864" sldId="1042"/>
            <ac:spMk id="80" creationId="{332997D2-0429-1CCE-832A-DDC10A1FCF60}"/>
          </ac:spMkLst>
        </pc:spChg>
        <pc:spChg chg="del">
          <ac:chgData name="Paula Vázquez-Valero" userId="3a0e46d7-2099-40af-a155-aa45b68bfff3" providerId="ADAL" clId="{2C09B169-2B9C-46F2-A43B-3B32B3756B2A}" dt="2023-05-14T18:46:16.781" v="1698" actId="478"/>
          <ac:spMkLst>
            <pc:docMk/>
            <pc:sldMk cId="2072365864" sldId="1042"/>
            <ac:spMk id="81" creationId="{049E4BE1-86BB-3A75-9B46-99F3AE8D1C9E}"/>
          </ac:spMkLst>
        </pc:spChg>
        <pc:spChg chg="mod">
          <ac:chgData name="Paula Vázquez-Valero" userId="3a0e46d7-2099-40af-a155-aa45b68bfff3" providerId="ADAL" clId="{2C09B169-2B9C-46F2-A43B-3B32B3756B2A}" dt="2023-05-14T19:02:51.391" v="2062" actId="1038"/>
          <ac:spMkLst>
            <pc:docMk/>
            <pc:sldMk cId="2072365864" sldId="1042"/>
            <ac:spMk id="82" creationId="{B5774FFB-69EC-5D64-F503-3860833F4524}"/>
          </ac:spMkLst>
        </pc:spChg>
        <pc:spChg chg="add mod">
          <ac:chgData name="Paula Vázquez-Valero" userId="3a0e46d7-2099-40af-a155-aa45b68bfff3" providerId="ADAL" clId="{2C09B169-2B9C-46F2-A43B-3B32B3756B2A}" dt="2023-05-14T19:12:58.078" v="2302" actId="1076"/>
          <ac:spMkLst>
            <pc:docMk/>
            <pc:sldMk cId="2072365864" sldId="1042"/>
            <ac:spMk id="83" creationId="{08E85990-AA88-CCF1-86DA-349DAF6030A4}"/>
          </ac:spMkLst>
        </pc:spChg>
        <pc:spChg chg="add mod">
          <ac:chgData name="Paula Vázquez-Valero" userId="3a0e46d7-2099-40af-a155-aa45b68bfff3" providerId="ADAL" clId="{2C09B169-2B9C-46F2-A43B-3B32B3756B2A}" dt="2023-05-14T19:13:10.510" v="2305" actId="1076"/>
          <ac:spMkLst>
            <pc:docMk/>
            <pc:sldMk cId="2072365864" sldId="1042"/>
            <ac:spMk id="84" creationId="{0215E70F-4B42-BBE3-CFB6-1F208B9C6A58}"/>
          </ac:spMkLst>
        </pc:spChg>
        <pc:spChg chg="add mod">
          <ac:chgData name="Paula Vázquez-Valero" userId="3a0e46d7-2099-40af-a155-aa45b68bfff3" providerId="ADAL" clId="{2C09B169-2B9C-46F2-A43B-3B32B3756B2A}" dt="2023-05-14T19:13:10.510" v="2305" actId="1076"/>
          <ac:spMkLst>
            <pc:docMk/>
            <pc:sldMk cId="2072365864" sldId="1042"/>
            <ac:spMk id="85" creationId="{1CFBF528-FB0F-37C3-3A83-00689D223022}"/>
          </ac:spMkLst>
        </pc:spChg>
        <pc:spChg chg="add mod">
          <ac:chgData name="Paula Vázquez-Valero" userId="3a0e46d7-2099-40af-a155-aa45b68bfff3" providerId="ADAL" clId="{2C09B169-2B9C-46F2-A43B-3B32B3756B2A}" dt="2023-05-14T19:14:09.240" v="2310" actId="1076"/>
          <ac:spMkLst>
            <pc:docMk/>
            <pc:sldMk cId="2072365864" sldId="1042"/>
            <ac:spMk id="86" creationId="{40B95C98-5FDD-504A-EE5C-DD64B99DA30F}"/>
          </ac:spMkLst>
        </pc:spChg>
        <pc:spChg chg="add mod">
          <ac:chgData name="Paula Vázquez-Valero" userId="3a0e46d7-2099-40af-a155-aa45b68bfff3" providerId="ADAL" clId="{2C09B169-2B9C-46F2-A43B-3B32B3756B2A}" dt="2023-05-14T19:14:09.240" v="2310" actId="1076"/>
          <ac:spMkLst>
            <pc:docMk/>
            <pc:sldMk cId="2072365864" sldId="1042"/>
            <ac:spMk id="87" creationId="{782CB523-BFAA-6DDC-FD08-CF5A8673C1CD}"/>
          </ac:spMkLst>
        </pc:spChg>
        <pc:spChg chg="add mod">
          <ac:chgData name="Paula Vázquez-Valero" userId="3a0e46d7-2099-40af-a155-aa45b68bfff3" providerId="ADAL" clId="{2C09B169-2B9C-46F2-A43B-3B32B3756B2A}" dt="2023-05-14T19:14:09.240" v="2310" actId="1076"/>
          <ac:spMkLst>
            <pc:docMk/>
            <pc:sldMk cId="2072365864" sldId="1042"/>
            <ac:spMk id="88" creationId="{C9EB463C-B843-0CED-6AAD-63E4FEE88F96}"/>
          </ac:spMkLst>
        </pc:spChg>
        <pc:spChg chg="add mod">
          <ac:chgData name="Paula Vázquez-Valero" userId="3a0e46d7-2099-40af-a155-aa45b68bfff3" providerId="ADAL" clId="{2C09B169-2B9C-46F2-A43B-3B32B3756B2A}" dt="2023-05-14T19:14:09.240" v="2310" actId="1076"/>
          <ac:spMkLst>
            <pc:docMk/>
            <pc:sldMk cId="2072365864" sldId="1042"/>
            <ac:spMk id="89" creationId="{CC15CC83-4A50-8B75-8067-B722D223B2B3}"/>
          </ac:spMkLst>
        </pc:spChg>
        <pc:graphicFrameChg chg="del">
          <ac:chgData name="Paula Vázquez-Valero" userId="3a0e46d7-2099-40af-a155-aa45b68bfff3" providerId="ADAL" clId="{2C09B169-2B9C-46F2-A43B-3B32B3756B2A}" dt="2023-05-14T18:46:18.331" v="1699" actId="478"/>
          <ac:graphicFrameMkLst>
            <pc:docMk/>
            <pc:sldMk cId="2072365864" sldId="1042"/>
            <ac:graphicFrameMk id="55" creationId="{BED15D25-2AF0-B0F5-2DB4-30DE5A0A8BAB}"/>
          </ac:graphicFrameMkLst>
        </pc:graphicFrameChg>
        <pc:picChg chg="add mod">
          <ac:chgData name="Paula Vázquez-Valero" userId="3a0e46d7-2099-40af-a155-aa45b68bfff3" providerId="ADAL" clId="{2C09B169-2B9C-46F2-A43B-3B32B3756B2A}" dt="2023-05-14T19:06:19.343" v="2194" actId="1035"/>
          <ac:picMkLst>
            <pc:docMk/>
            <pc:sldMk cId="2072365864" sldId="1042"/>
            <ac:picMk id="3" creationId="{23282829-42D8-35FD-9F13-9D9CD458B0B3}"/>
          </ac:picMkLst>
        </pc:picChg>
        <pc:picChg chg="add mod">
          <ac:chgData name="Paula Vázquez-Valero" userId="3a0e46d7-2099-40af-a155-aa45b68bfff3" providerId="ADAL" clId="{2C09B169-2B9C-46F2-A43B-3B32B3756B2A}" dt="2023-05-14T19:06:19.343" v="2194" actId="1035"/>
          <ac:picMkLst>
            <pc:docMk/>
            <pc:sldMk cId="2072365864" sldId="1042"/>
            <ac:picMk id="4" creationId="{77FABF3E-5966-8EEB-A1B8-BA8587ABF695}"/>
          </ac:picMkLst>
        </pc:picChg>
        <pc:picChg chg="add mod">
          <ac:chgData name="Paula Vázquez-Valero" userId="3a0e46d7-2099-40af-a155-aa45b68bfff3" providerId="ADAL" clId="{2C09B169-2B9C-46F2-A43B-3B32B3756B2A}" dt="2023-05-14T19:06:19.343" v="2194" actId="1035"/>
          <ac:picMkLst>
            <pc:docMk/>
            <pc:sldMk cId="2072365864" sldId="1042"/>
            <ac:picMk id="8" creationId="{EC03C698-4C17-5F3A-B8A1-1A3BDBDDD57F}"/>
          </ac:picMkLst>
        </pc:picChg>
        <pc:picChg chg="add mod">
          <ac:chgData name="Paula Vázquez-Valero" userId="3a0e46d7-2099-40af-a155-aa45b68bfff3" providerId="ADAL" clId="{2C09B169-2B9C-46F2-A43B-3B32B3756B2A}" dt="2023-05-14T19:06:19.343" v="2194" actId="1035"/>
          <ac:picMkLst>
            <pc:docMk/>
            <pc:sldMk cId="2072365864" sldId="1042"/>
            <ac:picMk id="9" creationId="{F6F53440-6A01-E390-D26A-607C9DC404E5}"/>
          </ac:picMkLst>
        </pc:picChg>
        <pc:picChg chg="mod">
          <ac:chgData name="Paula Vázquez-Valero" userId="3a0e46d7-2099-40af-a155-aa45b68bfff3" providerId="ADAL" clId="{2C09B169-2B9C-46F2-A43B-3B32B3756B2A}" dt="2023-05-14T19:02:46.798" v="2060" actId="1038"/>
          <ac:picMkLst>
            <pc:docMk/>
            <pc:sldMk cId="2072365864" sldId="1042"/>
            <ac:picMk id="11" creationId="{46A1EDCF-D41A-4990-B12A-E9F6F29370DD}"/>
          </ac:picMkLst>
        </pc:picChg>
        <pc:picChg chg="del">
          <ac:chgData name="Paula Vázquez-Valero" userId="3a0e46d7-2099-40af-a155-aa45b68bfff3" providerId="ADAL" clId="{2C09B169-2B9C-46F2-A43B-3B32B3756B2A}" dt="2023-05-14T18:46:16.781" v="1698" actId="478"/>
          <ac:picMkLst>
            <pc:docMk/>
            <pc:sldMk cId="2072365864" sldId="1042"/>
            <ac:picMk id="12" creationId="{C4193866-3088-CC59-B049-4C80C7479151}"/>
          </ac:picMkLst>
        </pc:picChg>
        <pc:picChg chg="del">
          <ac:chgData name="Paula Vázquez-Valero" userId="3a0e46d7-2099-40af-a155-aa45b68bfff3" providerId="ADAL" clId="{2C09B169-2B9C-46F2-A43B-3B32B3756B2A}" dt="2023-05-14T18:46:18.331" v="1699" actId="478"/>
          <ac:picMkLst>
            <pc:docMk/>
            <pc:sldMk cId="2072365864" sldId="1042"/>
            <ac:picMk id="13" creationId="{5E4AD42D-EAF2-DEDD-167D-C8E52C747988}"/>
          </ac:picMkLst>
        </pc:picChg>
        <pc:picChg chg="add mod">
          <ac:chgData name="Paula Vázquez-Valero" userId="3a0e46d7-2099-40af-a155-aa45b68bfff3" providerId="ADAL" clId="{2C09B169-2B9C-46F2-A43B-3B32B3756B2A}" dt="2023-05-14T19:06:19.343" v="2194" actId="1035"/>
          <ac:picMkLst>
            <pc:docMk/>
            <pc:sldMk cId="2072365864" sldId="1042"/>
            <ac:picMk id="14" creationId="{282F8066-5E29-6349-D06C-9939EF4EBE31}"/>
          </ac:picMkLst>
        </pc:picChg>
        <pc:picChg chg="add del mod">
          <ac:chgData name="Paula Vázquez-Valero" userId="3a0e46d7-2099-40af-a155-aa45b68bfff3" providerId="ADAL" clId="{2C09B169-2B9C-46F2-A43B-3B32B3756B2A}" dt="2023-05-14T18:47:31.823" v="1719" actId="21"/>
          <ac:picMkLst>
            <pc:docMk/>
            <pc:sldMk cId="2072365864" sldId="1042"/>
            <ac:picMk id="15" creationId="{A683C2D0-1D3B-D010-8E0C-CF8E3355DE52}"/>
          </ac:picMkLst>
        </pc:picChg>
        <pc:picChg chg="add del mod">
          <ac:chgData name="Paula Vázquez-Valero" userId="3a0e46d7-2099-40af-a155-aa45b68bfff3" providerId="ADAL" clId="{2C09B169-2B9C-46F2-A43B-3B32B3756B2A}" dt="2023-05-14T18:47:31.823" v="1719" actId="21"/>
          <ac:picMkLst>
            <pc:docMk/>
            <pc:sldMk cId="2072365864" sldId="1042"/>
            <ac:picMk id="16" creationId="{F930C37A-18F0-9890-DCF7-9C62FD899972}"/>
          </ac:picMkLst>
        </pc:picChg>
        <pc:picChg chg="add del mod">
          <ac:chgData name="Paula Vázquez-Valero" userId="3a0e46d7-2099-40af-a155-aa45b68bfff3" providerId="ADAL" clId="{2C09B169-2B9C-46F2-A43B-3B32B3756B2A}" dt="2023-05-14T18:48:37.608" v="1733" actId="478"/>
          <ac:picMkLst>
            <pc:docMk/>
            <pc:sldMk cId="2072365864" sldId="1042"/>
            <ac:picMk id="18" creationId="{17137347-0E9F-5F5B-729F-EECC8C07A8BB}"/>
          </ac:picMkLst>
        </pc:picChg>
        <pc:picChg chg="add del mod">
          <ac:chgData name="Paula Vázquez-Valero" userId="3a0e46d7-2099-40af-a155-aa45b68bfff3" providerId="ADAL" clId="{2C09B169-2B9C-46F2-A43B-3B32B3756B2A}" dt="2023-05-14T18:48:37.608" v="1733" actId="478"/>
          <ac:picMkLst>
            <pc:docMk/>
            <pc:sldMk cId="2072365864" sldId="1042"/>
            <ac:picMk id="19" creationId="{C58C61BF-8389-4178-AA5F-6CD3196CB649}"/>
          </ac:picMkLst>
        </pc:picChg>
        <pc:picChg chg="add mod">
          <ac:chgData name="Paula Vázquez-Valero" userId="3a0e46d7-2099-40af-a155-aa45b68bfff3" providerId="ADAL" clId="{2C09B169-2B9C-46F2-A43B-3B32B3756B2A}" dt="2023-05-14T19:06:19.343" v="2194" actId="1035"/>
          <ac:picMkLst>
            <pc:docMk/>
            <pc:sldMk cId="2072365864" sldId="1042"/>
            <ac:picMk id="20" creationId="{271B32FB-EF3B-5A5E-ACC2-ED35FC989D17}"/>
          </ac:picMkLst>
        </pc:picChg>
        <pc:picChg chg="add mod">
          <ac:chgData name="Paula Vázquez-Valero" userId="3a0e46d7-2099-40af-a155-aa45b68bfff3" providerId="ADAL" clId="{2C09B169-2B9C-46F2-A43B-3B32B3756B2A}" dt="2023-05-14T19:06:19.343" v="2194" actId="1035"/>
          <ac:picMkLst>
            <pc:docMk/>
            <pc:sldMk cId="2072365864" sldId="1042"/>
            <ac:picMk id="21" creationId="{A0F5B747-A987-154D-80EE-8FB6566A89D1}"/>
          </ac:picMkLst>
        </pc:picChg>
        <pc:picChg chg="add mod">
          <ac:chgData name="Paula Vázquez-Valero" userId="3a0e46d7-2099-40af-a155-aa45b68bfff3" providerId="ADAL" clId="{2C09B169-2B9C-46F2-A43B-3B32B3756B2A}" dt="2023-05-14T19:06:52.622" v="2200" actId="1076"/>
          <ac:picMkLst>
            <pc:docMk/>
            <pc:sldMk cId="2072365864" sldId="1042"/>
            <ac:picMk id="22" creationId="{EF402EEB-697E-1881-C9C5-05B493F95C43}"/>
          </ac:picMkLst>
        </pc:picChg>
        <pc:picChg chg="add mod">
          <ac:chgData name="Paula Vázquez-Valero" userId="3a0e46d7-2099-40af-a155-aa45b68bfff3" providerId="ADAL" clId="{2C09B169-2B9C-46F2-A43B-3B32B3756B2A}" dt="2023-05-14T19:07:42.078" v="2208" actId="1076"/>
          <ac:picMkLst>
            <pc:docMk/>
            <pc:sldMk cId="2072365864" sldId="1042"/>
            <ac:picMk id="23" creationId="{C9D0DC89-B9F7-B4B0-1CD2-D3736123B7A9}"/>
          </ac:picMkLst>
        </pc:picChg>
        <pc:picChg chg="add mod">
          <ac:chgData name="Paula Vázquez-Valero" userId="3a0e46d7-2099-40af-a155-aa45b68bfff3" providerId="ADAL" clId="{2C09B169-2B9C-46F2-A43B-3B32B3756B2A}" dt="2023-05-14T19:07:42.078" v="2208" actId="1076"/>
          <ac:picMkLst>
            <pc:docMk/>
            <pc:sldMk cId="2072365864" sldId="1042"/>
            <ac:picMk id="24" creationId="{35596335-F2A7-36E1-362C-6DE790854644}"/>
          </ac:picMkLst>
        </pc:picChg>
        <pc:picChg chg="add mod">
          <ac:chgData name="Paula Vázquez-Valero" userId="3a0e46d7-2099-40af-a155-aa45b68bfff3" providerId="ADAL" clId="{2C09B169-2B9C-46F2-A43B-3B32B3756B2A}" dt="2023-05-14T19:10:22.448" v="2279" actId="1036"/>
          <ac:picMkLst>
            <pc:docMk/>
            <pc:sldMk cId="2072365864" sldId="1042"/>
            <ac:picMk id="25" creationId="{F03F0CA4-788D-5B77-5EDE-DC67BF387BA5}"/>
          </ac:picMkLst>
        </pc:picChg>
        <pc:picChg chg="add mod">
          <ac:chgData name="Paula Vázquez-Valero" userId="3a0e46d7-2099-40af-a155-aa45b68bfff3" providerId="ADAL" clId="{2C09B169-2B9C-46F2-A43B-3B32B3756B2A}" dt="2023-05-14T19:10:17.270" v="2275" actId="1037"/>
          <ac:picMkLst>
            <pc:docMk/>
            <pc:sldMk cId="2072365864" sldId="1042"/>
            <ac:picMk id="26" creationId="{813D1E5D-9175-ABD5-5D0F-A63DBFEDA10F}"/>
          </ac:picMkLst>
        </pc:picChg>
        <pc:picChg chg="add del mod">
          <ac:chgData name="Paula Vázquez-Valero" userId="3a0e46d7-2099-40af-a155-aa45b68bfff3" providerId="ADAL" clId="{2C09B169-2B9C-46F2-A43B-3B32B3756B2A}" dt="2023-05-14T18:54:59.550" v="1843" actId="478"/>
          <ac:picMkLst>
            <pc:docMk/>
            <pc:sldMk cId="2072365864" sldId="1042"/>
            <ac:picMk id="27" creationId="{23DA1383-6A4A-B015-B11A-BBB96305F8CF}"/>
          </ac:picMkLst>
        </pc:picChg>
        <pc:picChg chg="add mod">
          <ac:chgData name="Paula Vázquez-Valero" userId="3a0e46d7-2099-40af-a155-aa45b68bfff3" providerId="ADAL" clId="{2C09B169-2B9C-46F2-A43B-3B32B3756B2A}" dt="2023-05-14T19:10:17.270" v="2275" actId="1037"/>
          <ac:picMkLst>
            <pc:docMk/>
            <pc:sldMk cId="2072365864" sldId="1042"/>
            <ac:picMk id="28" creationId="{CC868AAE-8B1F-F14C-3471-B7371F728576}"/>
          </ac:picMkLst>
        </pc:picChg>
        <pc:picChg chg="add del mod ord">
          <ac:chgData name="Paula Vázquez-Valero" userId="3a0e46d7-2099-40af-a155-aa45b68bfff3" providerId="ADAL" clId="{2C09B169-2B9C-46F2-A43B-3B32B3756B2A}" dt="2023-05-14T18:55:32.886" v="1860" actId="478"/>
          <ac:picMkLst>
            <pc:docMk/>
            <pc:sldMk cId="2072365864" sldId="1042"/>
            <ac:picMk id="29" creationId="{459BF5CB-408C-4CEE-5579-DBE5737555CE}"/>
          </ac:picMkLst>
        </pc:picChg>
        <pc:picChg chg="add mod">
          <ac:chgData name="Paula Vázquez-Valero" userId="3a0e46d7-2099-40af-a155-aa45b68bfff3" providerId="ADAL" clId="{2C09B169-2B9C-46F2-A43B-3B32B3756B2A}" dt="2023-05-14T19:10:17.270" v="2275" actId="1037"/>
          <ac:picMkLst>
            <pc:docMk/>
            <pc:sldMk cId="2072365864" sldId="1042"/>
            <ac:picMk id="30" creationId="{90C0D54C-2773-0C78-DB04-8BE19EA3D16B}"/>
          </ac:picMkLst>
        </pc:picChg>
        <pc:picChg chg="add mod">
          <ac:chgData name="Paula Vázquez-Valero" userId="3a0e46d7-2099-40af-a155-aa45b68bfff3" providerId="ADAL" clId="{2C09B169-2B9C-46F2-A43B-3B32B3756B2A}" dt="2023-05-14T19:10:41.227" v="2292" actId="14100"/>
          <ac:picMkLst>
            <pc:docMk/>
            <pc:sldMk cId="2072365864" sldId="1042"/>
            <ac:picMk id="31" creationId="{6C7CE15A-D61C-EBF9-1332-D68905B90455}"/>
          </ac:picMkLst>
        </pc:picChg>
        <pc:picChg chg="add del mod">
          <ac:chgData name="Paula Vázquez-Valero" userId="3a0e46d7-2099-40af-a155-aa45b68bfff3" providerId="ADAL" clId="{2C09B169-2B9C-46F2-A43B-3B32B3756B2A}" dt="2023-05-14T18:55:55.308" v="1867" actId="478"/>
          <ac:picMkLst>
            <pc:docMk/>
            <pc:sldMk cId="2072365864" sldId="1042"/>
            <ac:picMk id="32" creationId="{AFD5BE7C-BFFB-6B94-8CB9-E122F81C788D}"/>
          </ac:picMkLst>
        </pc:picChg>
        <pc:picChg chg="add mod">
          <ac:chgData name="Paula Vázquez-Valero" userId="3a0e46d7-2099-40af-a155-aa45b68bfff3" providerId="ADAL" clId="{2C09B169-2B9C-46F2-A43B-3B32B3756B2A}" dt="2023-05-14T19:10:17.270" v="2275" actId="1037"/>
          <ac:picMkLst>
            <pc:docMk/>
            <pc:sldMk cId="2072365864" sldId="1042"/>
            <ac:picMk id="33" creationId="{C628B6F0-E8F5-F392-2EC4-22F03F56975B}"/>
          </ac:picMkLst>
        </pc:picChg>
        <pc:picChg chg="add mod">
          <ac:chgData name="Paula Vázquez-Valero" userId="3a0e46d7-2099-40af-a155-aa45b68bfff3" providerId="ADAL" clId="{2C09B169-2B9C-46F2-A43B-3B32B3756B2A}" dt="2023-05-14T19:09:08.116" v="2228" actId="1076"/>
          <ac:picMkLst>
            <pc:docMk/>
            <pc:sldMk cId="2072365864" sldId="1042"/>
            <ac:picMk id="34" creationId="{CD2B080A-EF32-7CAA-02E4-1CB6EFF0FFF4}"/>
          </ac:picMkLst>
        </pc:picChg>
        <pc:picChg chg="mod">
          <ac:chgData name="Paula Vázquez-Valero" userId="3a0e46d7-2099-40af-a155-aa45b68bfff3" providerId="ADAL" clId="{2C09B169-2B9C-46F2-A43B-3B32B3756B2A}" dt="2023-05-14T19:02:51.391" v="2062" actId="1038"/>
          <ac:picMkLst>
            <pc:docMk/>
            <pc:sldMk cId="2072365864" sldId="1042"/>
            <ac:picMk id="79" creationId="{AF146907-CF89-98A9-A70F-9520061B15E6}"/>
          </ac:picMkLst>
        </pc:picChg>
      </pc:sldChg>
      <pc:sldChg chg="addSp modSp add del mod modNotesTx">
        <pc:chgData name="Paula Vázquez-Valero" userId="3a0e46d7-2099-40af-a155-aa45b68bfff3" providerId="ADAL" clId="{2C09B169-2B9C-46F2-A43B-3B32B3756B2A}" dt="2023-05-14T21:31:18.120" v="3414" actId="47"/>
        <pc:sldMkLst>
          <pc:docMk/>
          <pc:sldMk cId="3657328900" sldId="1043"/>
        </pc:sldMkLst>
        <pc:spChg chg="mod">
          <ac:chgData name="Paula Vázquez-Valero" userId="3a0e46d7-2099-40af-a155-aa45b68bfff3" providerId="ADAL" clId="{2C09B169-2B9C-46F2-A43B-3B32B3756B2A}" dt="2023-05-14T21:25:09.402" v="3086" actId="1076"/>
          <ac:spMkLst>
            <pc:docMk/>
            <pc:sldMk cId="3657328900" sldId="1043"/>
            <ac:spMk id="5" creationId="{B1819E5C-E84F-A1AD-0EA6-304FBB5126E6}"/>
          </ac:spMkLst>
        </pc:spChg>
        <pc:spChg chg="mod">
          <ac:chgData name="Paula Vázquez-Valero" userId="3a0e46d7-2099-40af-a155-aa45b68bfff3" providerId="ADAL" clId="{2C09B169-2B9C-46F2-A43B-3B32B3756B2A}" dt="2023-05-14T21:15:48.211" v="2476" actId="1076"/>
          <ac:spMkLst>
            <pc:docMk/>
            <pc:sldMk cId="3657328900" sldId="1043"/>
            <ac:spMk id="29" creationId="{93F6D737-F6B9-AC31-0D31-8D18852D988F}"/>
          </ac:spMkLst>
        </pc:spChg>
        <pc:graphicFrameChg chg="add mod modGraphic">
          <ac:chgData name="Paula Vázquez-Valero" userId="3a0e46d7-2099-40af-a155-aa45b68bfff3" providerId="ADAL" clId="{2C09B169-2B9C-46F2-A43B-3B32B3756B2A}" dt="2023-05-14T21:25:29.625" v="3092" actId="255"/>
          <ac:graphicFrameMkLst>
            <pc:docMk/>
            <pc:sldMk cId="3657328900" sldId="1043"/>
            <ac:graphicFrameMk id="3" creationId="{1D6B92BB-CFF0-48CB-3B75-8BCF41F23086}"/>
          </ac:graphicFrameMkLst>
        </pc:graphicFrameChg>
      </pc:sldChg>
      <pc:sldChg chg="delSp modSp add del mod modNotesTx">
        <pc:chgData name="Paula Vázquez-Valero" userId="3a0e46d7-2099-40af-a155-aa45b68bfff3" providerId="ADAL" clId="{2C09B169-2B9C-46F2-A43B-3B32B3756B2A}" dt="2023-05-14T21:31:18.120" v="3414" actId="47"/>
        <pc:sldMkLst>
          <pc:docMk/>
          <pc:sldMk cId="3751466716" sldId="1044"/>
        </pc:sldMkLst>
        <pc:spChg chg="del">
          <ac:chgData name="Paula Vázquez-Valero" userId="3a0e46d7-2099-40af-a155-aa45b68bfff3" providerId="ADAL" clId="{2C09B169-2B9C-46F2-A43B-3B32B3756B2A}" dt="2023-05-14T21:27:58.078" v="3340" actId="478"/>
          <ac:spMkLst>
            <pc:docMk/>
            <pc:sldMk cId="3751466716" sldId="1044"/>
            <ac:spMk id="5" creationId="{B1819E5C-E84F-A1AD-0EA6-304FBB5126E6}"/>
          </ac:spMkLst>
        </pc:spChg>
        <pc:spChg chg="mod">
          <ac:chgData name="Paula Vázquez-Valero" userId="3a0e46d7-2099-40af-a155-aa45b68bfff3" providerId="ADAL" clId="{2C09B169-2B9C-46F2-A43B-3B32B3756B2A}" dt="2023-05-14T21:28:34.330" v="3388" actId="20577"/>
          <ac:spMkLst>
            <pc:docMk/>
            <pc:sldMk cId="3751466716" sldId="1044"/>
            <ac:spMk id="36" creationId="{AA0FA45E-B26D-B452-8C28-475485AFDE5D}"/>
          </ac:spMkLst>
        </pc:spChg>
        <pc:graphicFrameChg chg="del">
          <ac:chgData name="Paula Vázquez-Valero" userId="3a0e46d7-2099-40af-a155-aa45b68bfff3" providerId="ADAL" clId="{2C09B169-2B9C-46F2-A43B-3B32B3756B2A}" dt="2023-05-14T21:27:58.078" v="3340" actId="478"/>
          <ac:graphicFrameMkLst>
            <pc:docMk/>
            <pc:sldMk cId="3751466716" sldId="1044"/>
            <ac:graphicFrameMk id="3" creationId="{1D6B92BB-CFF0-48CB-3B75-8BCF41F2308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F2BA9-D6A4-4CE8-884A-737DBDF8B45E}" type="datetimeFigureOut">
              <a:rPr lang="en-GB" smtClean="0"/>
              <a:t>07/07/2023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50263-D2D8-41AF-88E1-57F41DEA832E}" type="slidenum">
              <a:rPr lang="en-GB" smtClean="0"/>
              <a:t>‹#›</a:t>
            </a:fld>
            <a:endParaRPr lang="en-GB"/>
          </a:p>
        </p:txBody>
      </p:sp>
    </p:spTree>
    <p:extLst>
      <p:ext uri="{BB962C8B-B14F-4D97-AF65-F5344CB8AC3E}">
        <p14:creationId xmlns:p14="http://schemas.microsoft.com/office/powerpoint/2010/main" val="246128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800" dirty="0">
                <a:effectLst/>
                <a:latin typeface="Calibri" panose="020F0502020204030204" pitchFamily="34" charset="0"/>
                <a:ea typeface="Calibri" panose="020F0502020204030204" pitchFamily="34" charset="0"/>
              </a:rPr>
              <a:t>The frequency rankings for words that occur in this PowerPoint which have been</a:t>
            </a:r>
            <a:r>
              <a:rPr lang="en-GB" sz="1800" i="1" dirty="0">
                <a:effectLst/>
                <a:latin typeface="Calibri" panose="020F0502020204030204" pitchFamily="34" charset="0"/>
                <a:ea typeface="Calibri" panose="020F0502020204030204" pitchFamily="34" charset="0"/>
              </a:rPr>
              <a:t> previously</a:t>
            </a:r>
            <a:r>
              <a:rPr lang="en-GB" sz="18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800" b="1" kern="1200" dirty="0">
              <a:solidFill>
                <a:schemeClr val="tx1"/>
              </a:solidFill>
              <a:effectLst/>
              <a:latin typeface="+mn-lt"/>
              <a:ea typeface="+mn-ea"/>
              <a:cs typeface="+mn-cs"/>
            </a:endParaRPr>
          </a:p>
          <a:p>
            <a:r>
              <a:rPr lang="es-ES_tradnl" sz="1800" b="1" kern="1200" dirty="0" err="1">
                <a:solidFill>
                  <a:schemeClr val="tx1"/>
                </a:solidFill>
                <a:effectLst/>
                <a:latin typeface="+mn-lt"/>
                <a:ea typeface="+mn-ea"/>
                <a:cs typeface="+mn-cs"/>
              </a:rPr>
              <a:t>Phonics</a:t>
            </a:r>
            <a:r>
              <a:rPr lang="es-ES_tradnl" sz="1800" b="1" kern="1200" dirty="0">
                <a:solidFill>
                  <a:schemeClr val="tx1"/>
                </a:solidFill>
                <a:effectLst/>
                <a:latin typeface="+mn-lt"/>
                <a:ea typeface="+mn-ea"/>
                <a:cs typeface="+mn-cs"/>
              </a:rPr>
              <a:t>: SSC </a:t>
            </a:r>
            <a:r>
              <a:rPr lang="es-ES_tradnl" sz="1800" b="1" kern="1200" dirty="0" err="1">
                <a:solidFill>
                  <a:schemeClr val="tx1"/>
                </a:solidFill>
                <a:effectLst/>
                <a:latin typeface="+mn-lt"/>
                <a:ea typeface="+mn-ea"/>
                <a:cs typeface="+mn-cs"/>
              </a:rPr>
              <a:t>revision</a:t>
            </a:r>
            <a:r>
              <a:rPr lang="es-ES_tradnl" sz="1800" b="1" kern="1200" dirty="0">
                <a:solidFill>
                  <a:schemeClr val="tx1"/>
                </a:solidFill>
                <a:effectLst/>
                <a:latin typeface="+mn-lt"/>
                <a:ea typeface="+mn-ea"/>
                <a:cs typeface="+mn-cs"/>
              </a:rPr>
              <a:t> 3 </a:t>
            </a:r>
          </a:p>
          <a:p>
            <a:r>
              <a:rPr lang="es-ES_tradnl" sz="1800" b="1" kern="1200" dirty="0" err="1">
                <a:solidFill>
                  <a:schemeClr val="tx1"/>
                </a:solidFill>
                <a:effectLst/>
                <a:latin typeface="+mn-lt"/>
                <a:ea typeface="+mn-ea"/>
                <a:cs typeface="+mn-cs"/>
              </a:rPr>
              <a:t>Vocabulary</a:t>
            </a:r>
            <a:r>
              <a:rPr lang="es-ES_tradnl" sz="1800" b="1" kern="1200" dirty="0">
                <a:solidFill>
                  <a:schemeClr val="tx1"/>
                </a:solidFill>
                <a:effectLst/>
                <a:latin typeface="+mn-lt"/>
                <a:ea typeface="+mn-ea"/>
                <a:cs typeface="+mn-cs"/>
              </a:rPr>
              <a:t> (new </a:t>
            </a:r>
            <a:r>
              <a:rPr lang="es-ES_tradnl" sz="1800" b="1" kern="1200" dirty="0" err="1">
                <a:solidFill>
                  <a:schemeClr val="tx1"/>
                </a:solidFill>
                <a:effectLst/>
                <a:latin typeface="+mn-lt"/>
                <a:ea typeface="+mn-ea"/>
                <a:cs typeface="+mn-cs"/>
              </a:rPr>
              <a:t>words</a:t>
            </a:r>
            <a:r>
              <a:rPr lang="es-ES_tradnl" sz="1800" b="1" kern="1200" dirty="0">
                <a:solidFill>
                  <a:schemeClr val="tx1"/>
                </a:solidFill>
                <a:effectLst/>
                <a:latin typeface="+mn-lt"/>
                <a:ea typeface="+mn-ea"/>
                <a:cs typeface="+mn-cs"/>
              </a:rPr>
              <a:t> in </a:t>
            </a:r>
            <a:r>
              <a:rPr lang="es-ES_tradnl" sz="1800" b="1" kern="1200" dirty="0" err="1">
                <a:solidFill>
                  <a:schemeClr val="tx1"/>
                </a:solidFill>
                <a:effectLst/>
                <a:latin typeface="+mn-lt"/>
                <a:ea typeface="+mn-ea"/>
                <a:cs typeface="+mn-cs"/>
              </a:rPr>
              <a:t>bold</a:t>
            </a:r>
            <a:r>
              <a:rPr lang="es-ES_tradnl" sz="1800" kern="1200" dirty="0">
                <a:solidFill>
                  <a:schemeClr val="tx1"/>
                </a:solidFill>
                <a:effectLst/>
                <a:latin typeface="+mn-lt"/>
                <a:ea typeface="+mn-ea"/>
                <a:cs typeface="+mn-cs"/>
              </a:rPr>
              <a:t>): </a:t>
            </a:r>
            <a:r>
              <a:rPr lang="es-ES" sz="1800" b="0" i="0" u="none" strike="noStrike" dirty="0">
                <a:solidFill>
                  <a:srgbClr val="002060"/>
                </a:solidFill>
                <a:effectLst/>
                <a:latin typeface="Century Gothic" panose="020B0502020202020204" pitchFamily="34" charset="0"/>
              </a:rPr>
              <a:t> N/A</a:t>
            </a:r>
          </a:p>
          <a:p>
            <a:r>
              <a:rPr lang="es-ES_tradnl" sz="1800" b="1" kern="1200" dirty="0" err="1">
                <a:solidFill>
                  <a:schemeClr val="tx1"/>
                </a:solidFill>
                <a:effectLst/>
                <a:latin typeface="+mn-lt"/>
                <a:ea typeface="+mn-ea"/>
                <a:cs typeface="+mn-cs"/>
              </a:rPr>
              <a:t>Revisit</a:t>
            </a:r>
            <a:r>
              <a:rPr lang="es-ES_tradnl" sz="1800" b="1" kern="1200" dirty="0">
                <a:solidFill>
                  <a:schemeClr val="tx1"/>
                </a:solidFill>
                <a:effectLst/>
                <a:latin typeface="+mn-lt"/>
                <a:ea typeface="+mn-ea"/>
                <a:cs typeface="+mn-cs"/>
              </a:rPr>
              <a:t> 1</a:t>
            </a:r>
            <a:r>
              <a:rPr lang="es-ES_tradnl" sz="1800" kern="1200" dirty="0">
                <a:solidFill>
                  <a:schemeClr val="tx1"/>
                </a:solidFill>
                <a:effectLst/>
                <a:latin typeface="+mn-lt"/>
                <a:ea typeface="+mn-ea"/>
                <a:cs typeface="+mn-cs"/>
              </a:rPr>
              <a:t>: </a:t>
            </a:r>
            <a:r>
              <a:rPr lang="es-ES" sz="1800" b="0" i="0" u="none" strike="noStrike" dirty="0">
                <a:solidFill>
                  <a:srgbClr val="002060"/>
                </a:solidFill>
                <a:effectLst/>
                <a:latin typeface="Century Gothic" panose="020B0502020202020204" pitchFamily="34" charset="0"/>
              </a:rPr>
              <a:t>persona [108] gente [137] dinero [364] tráfico [&gt;5000]</a:t>
            </a:r>
          </a:p>
          <a:p>
            <a:r>
              <a:rPr lang="es-ES_tradnl" sz="1800" b="1" kern="1200" dirty="0" err="1">
                <a:solidFill>
                  <a:schemeClr val="tx1"/>
                </a:solidFill>
                <a:effectLst/>
                <a:latin typeface="+mn-lt"/>
                <a:ea typeface="+mn-ea"/>
                <a:cs typeface="+mn-cs"/>
              </a:rPr>
              <a:t>Revisit</a:t>
            </a:r>
            <a:r>
              <a:rPr lang="es-ES_tradnl" sz="1800" b="1" kern="1200" dirty="0">
                <a:solidFill>
                  <a:schemeClr val="tx1"/>
                </a:solidFill>
                <a:effectLst/>
                <a:latin typeface="+mn-lt"/>
                <a:ea typeface="+mn-ea"/>
                <a:cs typeface="+mn-cs"/>
              </a:rPr>
              <a:t> 2</a:t>
            </a:r>
            <a:r>
              <a:rPr lang="es-ES_tradnl" sz="1800" kern="1200" dirty="0">
                <a:solidFill>
                  <a:schemeClr val="tx1"/>
                </a:solidFill>
                <a:effectLst/>
                <a:latin typeface="+mn-lt"/>
                <a:ea typeface="+mn-ea"/>
                <a:cs typeface="+mn-cs"/>
              </a:rPr>
              <a:t>: </a:t>
            </a:r>
            <a:r>
              <a:rPr lang="es-ES" sz="2800" dirty="0"/>
              <a:t> </a:t>
            </a:r>
            <a:r>
              <a:rPr lang="es-ES" sz="1800" b="0" i="0" u="none" strike="noStrike" dirty="0">
                <a:solidFill>
                  <a:srgbClr val="002060"/>
                </a:solidFill>
                <a:effectLst/>
                <a:latin typeface="Century Gothic" panose="020B0502020202020204" pitchFamily="34" charset="0"/>
              </a:rPr>
              <a:t>primo [1451] voy [ir 33] vas [ir 33] va [ir 33] estoy [estar 21] está [estar 21] estás [estar 21] calle [269] cine [952] estadio [2581] parque [1354] playa [1475] plaza [806] teatro [605] a [8] el [1] la [1]</a:t>
            </a:r>
            <a:r>
              <a:rPr lang="es-ES" sz="2800" dirty="0"/>
              <a:t>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 and cognates: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800" b="1" dirty="0"/>
              <a:t>ha (</a:t>
            </a:r>
            <a:r>
              <a:rPr lang="en-GB" sz="1800" b="1" dirty="0" err="1"/>
              <a:t>haber</a:t>
            </a:r>
            <a:r>
              <a:rPr lang="en-GB" sz="1800" b="1" dirty="0"/>
              <a:t>)</a:t>
            </a:r>
            <a:r>
              <a:rPr lang="en-GB" sz="1800" b="0" dirty="0"/>
              <a:t> [13] </a:t>
            </a:r>
            <a:r>
              <a:rPr lang="en-GB" sz="1800" b="1" dirty="0" err="1"/>
              <a:t>balcón</a:t>
            </a:r>
            <a:r>
              <a:rPr lang="en-GB" sz="1800" b="1" dirty="0"/>
              <a:t> </a:t>
            </a:r>
            <a:r>
              <a:rPr lang="en-GB" sz="1800" b="0" dirty="0"/>
              <a:t>[3133]</a:t>
            </a:r>
            <a:r>
              <a:rPr lang="en-GB" sz="1800" b="1" dirty="0"/>
              <a:t> caballero </a:t>
            </a:r>
            <a:r>
              <a:rPr lang="en-GB" sz="1800" b="0" dirty="0"/>
              <a:t>[2056]</a:t>
            </a:r>
            <a:r>
              <a:rPr lang="en-GB" sz="1800" b="1" dirty="0"/>
              <a:t> </a:t>
            </a:r>
            <a:r>
              <a:rPr lang="en-GB" sz="1800" b="0" dirty="0"/>
              <a:t> </a:t>
            </a:r>
            <a:r>
              <a:rPr lang="en-GB" sz="1800" b="1" dirty="0" err="1"/>
              <a:t>torre</a:t>
            </a:r>
            <a:r>
              <a:rPr lang="en-GB" sz="1800" b="0" dirty="0"/>
              <a:t> [2138] </a:t>
            </a:r>
            <a:r>
              <a:rPr lang="en-GB" sz="1800" b="1" dirty="0" err="1"/>
              <a:t>voz</a:t>
            </a:r>
            <a:r>
              <a:rPr lang="en-GB" sz="1800" b="1" dirty="0"/>
              <a:t> </a:t>
            </a:r>
            <a:r>
              <a:rPr lang="en-GB" sz="1800" dirty="0"/>
              <a:t>[252] </a:t>
            </a:r>
            <a:r>
              <a:rPr lang="en-GB" sz="1800" b="1" dirty="0" err="1"/>
              <a:t>alegre</a:t>
            </a:r>
            <a:r>
              <a:rPr lang="en-GB" sz="1800" dirty="0"/>
              <a:t> [2081]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800" dirty="0"/>
          </a:p>
          <a:p>
            <a:pPr marL="0" marR="0" lvl="0" indent="0" algn="l" rtl="0">
              <a:lnSpc>
                <a:spcPct val="100000"/>
              </a:lnSpc>
              <a:spcBef>
                <a:spcPts val="0"/>
              </a:spcBef>
              <a:spcAft>
                <a:spcPts val="0"/>
              </a:spcAft>
              <a:buClr>
                <a:schemeClr val="dk1"/>
              </a:buClr>
              <a:buSzPts val="1200"/>
              <a:buFont typeface="Calibri"/>
              <a:buNone/>
            </a:pPr>
            <a:r>
              <a:rPr lang="en-GB" sz="1800" dirty="0">
                <a:effectLst/>
                <a:latin typeface="Calibri" panose="020F0502020204030204" pitchFamily="34" charset="0"/>
                <a:ea typeface="Calibri" panose="020F0502020204030204" pitchFamily="34" charset="0"/>
              </a:rPr>
              <a:t>Source: Davies, M. &amp; Davies, K. (2018)</a:t>
            </a:r>
            <a:r>
              <a:rPr lang="en-GB" sz="1800" i="1" dirty="0">
                <a:effectLst/>
                <a:latin typeface="Calibri" panose="020F0502020204030204" pitchFamily="34" charset="0"/>
                <a:ea typeface="Calibri" panose="020F0502020204030204" pitchFamily="34" charset="0"/>
              </a:rPr>
              <a:t>. A frequency dictionary of Spanish: Core vocabulary for learners </a:t>
            </a:r>
            <a:r>
              <a:rPr lang="en-GB" sz="1800" dirty="0">
                <a:effectLst/>
                <a:latin typeface="Calibri" panose="020F0502020204030204" pitchFamily="34" charset="0"/>
                <a:ea typeface="Calibri" panose="020F0502020204030204" pitchFamily="34" charset="0"/>
              </a:rPr>
              <a:t>(2nd ed.). Routledge: London</a:t>
            </a:r>
          </a:p>
          <a:p>
            <a:endParaRPr lang="en-GB" sz="1800" dirty="0"/>
          </a:p>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For any </a:t>
            </a:r>
            <a:r>
              <a:rPr lang="en-GB" sz="1800" i="1" dirty="0">
                <a:effectLst/>
                <a:latin typeface="Calibri" panose="020F0502020204030204" pitchFamily="34" charset="0"/>
                <a:ea typeface="Calibri" panose="020F0502020204030204" pitchFamily="34" charset="0"/>
              </a:rPr>
              <a:t>other </a:t>
            </a:r>
            <a:r>
              <a:rPr lang="en-GB" sz="18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800" b="1" i="0" u="none" strike="noStrike" dirty="0">
              <a:solidFill>
                <a:srgbClr val="002060"/>
              </a:solidFill>
              <a:effectLst/>
              <a:latin typeface="docs-Century Gothic"/>
            </a:endParaRPr>
          </a:p>
          <a:p>
            <a:pPr marL="0" lvl="0" indent="0" algn="l" rtl="0">
              <a:spcBef>
                <a:spcPts val="0"/>
              </a:spcBef>
              <a:spcAft>
                <a:spcPts val="0"/>
              </a:spcAft>
              <a:buNone/>
            </a:pPr>
            <a:endParaRPr lang="en-GB" sz="18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dirty="0"/>
              <a:t>Procedure:</a:t>
            </a:r>
            <a:br>
              <a:rPr lang="en-GB" sz="1200" u="none" dirty="0"/>
            </a:br>
            <a:r>
              <a:rPr lang="en-GB" sz="1200" u="none" dirty="0"/>
              <a:t>Elicit pupil responses chorally and click to confirm the answers at the end of each line (so that pupils can retain the rhythm of the poem, saying each line of it at a time).</a:t>
            </a:r>
          </a:p>
        </p:txBody>
      </p:sp>
      <p:sp>
        <p:nvSpPr>
          <p:cNvPr id="4" name="Slide Number Placeholder 3"/>
          <p:cNvSpPr>
            <a:spLocks noGrp="1"/>
          </p:cNvSpPr>
          <p:nvPr>
            <p:ph type="sldNum" sz="quarter" idx="10"/>
          </p:nvPr>
        </p:nvSpPr>
        <p:spPr/>
        <p:txBody>
          <a:bodyPr/>
          <a:lstStyle/>
          <a:p>
            <a:fld id="{051212F4-EB5A-464B-92EC-DACFCB1CC2CD}" type="slidenum">
              <a:rPr lang="en-GB" smtClean="0"/>
              <a:t>11</a:t>
            </a:fld>
            <a:endParaRPr lang="en-GB"/>
          </a:p>
        </p:txBody>
      </p:sp>
    </p:spTree>
    <p:extLst>
      <p:ext uri="{BB962C8B-B14F-4D97-AF65-F5344CB8AC3E}">
        <p14:creationId xmlns:p14="http://schemas.microsoft.com/office/powerpoint/2010/main" val="845075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0714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5 minutes (five slides 3-7)</a:t>
            </a:r>
          </a:p>
          <a:p>
            <a:endParaRPr lang="en-GB" b="0" dirty="0"/>
          </a:p>
          <a:p>
            <a:r>
              <a:rPr lang="en-GB" b="1" dirty="0"/>
              <a:t>Aim: </a:t>
            </a:r>
            <a:r>
              <a:rPr lang="en-GB" b="0" dirty="0"/>
              <a:t>Recap of</a:t>
            </a:r>
            <a:r>
              <a:rPr lang="en-GB" b="0" baseline="0" dirty="0"/>
              <a:t> meaning of definite and indefinite articles.</a:t>
            </a:r>
            <a:endParaRPr lang="en-GB" b="1" dirty="0"/>
          </a:p>
          <a:p>
            <a:endParaRPr lang="en-GB" dirty="0"/>
          </a:p>
          <a:p>
            <a:r>
              <a:rPr lang="en-GB" b="1" dirty="0"/>
              <a:t>Procedure: </a:t>
            </a:r>
          </a:p>
          <a:p>
            <a:pPr marL="228600" indent="-228600">
              <a:buAutoNum type="arabicPeriod"/>
            </a:pPr>
            <a:r>
              <a:rPr lang="en-GB" b="0" dirty="0"/>
              <a:t>Teachers</a:t>
            </a:r>
            <a:r>
              <a:rPr lang="en-GB" b="0" baseline="0" dirty="0"/>
              <a:t> d</a:t>
            </a:r>
            <a:r>
              <a:rPr lang="en-GB" dirty="0"/>
              <a:t>raw out and make explicit the difference in meaning between the definite and indefinite article ‘la’ and ‘</a:t>
            </a:r>
            <a:r>
              <a:rPr lang="en-GB" dirty="0" err="1"/>
              <a:t>una</a:t>
            </a:r>
            <a:r>
              <a:rPr lang="en-GB" dirty="0"/>
              <a:t>’, eliciting an English translation of each of the lines from this and the next two</a:t>
            </a:r>
            <a:r>
              <a:rPr lang="en-GB" baseline="0" dirty="0"/>
              <a:t> slides. Answers are revealed by clicking.</a:t>
            </a:r>
          </a:p>
          <a:p>
            <a:pPr marL="228600" indent="-228600">
              <a:buAutoNum type="arabicPeriod"/>
            </a:pPr>
            <a:r>
              <a:rPr lang="en-GB" baseline="0" dirty="0"/>
              <a:t>Repeat the procedure on slides 5 and 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An active</a:t>
            </a:r>
            <a:r>
              <a:rPr lang="en-GB" baseline="0" dirty="0"/>
              <a:t> choice between the definite and indefinite articles is needed in each instance. We have separated parts of the poem to ask for a choice between definite and indefinite (rather than between masculine and feminine) so that pupils only have to focus on article usage.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2592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8238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[3/5]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6668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[4/5]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778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[5/5]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479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5 minutes</a:t>
            </a:r>
          </a:p>
          <a:p>
            <a:endParaRPr lang="en-GB" b="1" dirty="0"/>
          </a:p>
          <a:p>
            <a:r>
              <a:rPr lang="en-GB" b="1" dirty="0"/>
              <a:t>Aim:</a:t>
            </a:r>
            <a:r>
              <a:rPr lang="en-GB" b="0" dirty="0"/>
              <a:t> to practise spoken recall of previously taught vocabulary </a:t>
            </a:r>
            <a:r>
              <a:rPr lang="en-GB" b="0" baseline="0" dirty="0"/>
              <a:t>[places in town].</a:t>
            </a:r>
          </a:p>
          <a:p>
            <a:endParaRPr lang="en-GB" b="1" dirty="0"/>
          </a:p>
          <a:p>
            <a:r>
              <a:rPr lang="en-GB" b="1" dirty="0"/>
              <a:t>Procedure:</a:t>
            </a:r>
          </a:p>
          <a:p>
            <a:pPr marL="228600" indent="-228600">
              <a:buAutoNum type="arabicPeriod"/>
            </a:pPr>
            <a:r>
              <a:rPr lang="en-GB" b="0" dirty="0"/>
              <a:t>Teachers ask pupils</a:t>
            </a:r>
            <a:r>
              <a:rPr lang="en-GB" b="0" baseline="0" dirty="0"/>
              <a:t> for the missing words. A choral response can be sought, or teachers could ask pupils to work in pairs first to remember the vocabulary.</a:t>
            </a:r>
          </a:p>
          <a:p>
            <a:pPr marL="228600" indent="-228600">
              <a:buAutoNum type="arabicPeriod"/>
            </a:pPr>
            <a:r>
              <a:rPr lang="en-GB" b="0" baseline="0" dirty="0"/>
              <a:t>Teachers click to reveal the answers.</a:t>
            </a:r>
          </a:p>
          <a:p>
            <a:pPr marL="228600" indent="-228600">
              <a:buAutoNum type="arabicPeriod"/>
            </a:pPr>
            <a:r>
              <a:rPr lang="en-GB" b="0" baseline="0" dirty="0"/>
              <a:t>Additional practice can be done by encouraging pupils to challenge each other to see who can say the longest sentence in 15 seconds using ‘y’ and ‘y también’. </a:t>
            </a:r>
          </a:p>
          <a:p>
            <a:pPr marL="228600" indent="-228600">
              <a:buAutoNum type="arabicPeriod"/>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263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5 minutes</a:t>
            </a:r>
          </a:p>
          <a:p>
            <a:endParaRPr lang="en-GB" b="1" dirty="0"/>
          </a:p>
          <a:p>
            <a:r>
              <a:rPr lang="en-GB" b="1" dirty="0"/>
              <a:t>Aim: </a:t>
            </a:r>
            <a:r>
              <a:rPr lang="en-GB" b="0" dirty="0"/>
              <a:t>to practise written recall and comprehension of the poem’s meaning with only partial written prompts.</a:t>
            </a:r>
            <a:br>
              <a:rPr lang="en-GB" b="1" dirty="0"/>
            </a:br>
            <a:endParaRPr lang="en-GB" b="1" dirty="0"/>
          </a:p>
          <a:p>
            <a:r>
              <a:rPr lang="en-GB" b="1" dirty="0"/>
              <a:t>Procedure:</a:t>
            </a:r>
            <a:br>
              <a:rPr lang="en-GB" b="1" dirty="0"/>
            </a:br>
            <a:r>
              <a:rPr lang="en-GB" b="0" dirty="0"/>
              <a:t>1. Pupils read each line and identify the matching picture, writing 1-8 and a-f.</a:t>
            </a:r>
            <a:br>
              <a:rPr lang="en-GB" b="0" dirty="0"/>
            </a:br>
            <a:r>
              <a:rPr lang="en-GB" b="0" dirty="0"/>
              <a:t>2. Click to reveal the answers.</a:t>
            </a:r>
          </a:p>
          <a:p>
            <a:r>
              <a:rPr lang="en-GB" b="0" dirty="0"/>
              <a:t>3. Teachers may try to elicit the full lines of the poem from pupils as they proceed.</a:t>
            </a:r>
          </a:p>
          <a:p>
            <a:r>
              <a:rPr lang="en-GB" b="0" dirty="0"/>
              <a:t>4. Click on the audio buttons as required to hear each line of the poem spoken.</a:t>
            </a:r>
          </a:p>
          <a:p>
            <a:pPr marL="228600" indent="-228600">
              <a:buAutoNum type="arabicPeriod"/>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65506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8</a:t>
            </a:r>
            <a:r>
              <a:rPr lang="en-GB" b="0" baseline="0" dirty="0"/>
              <a:t> minutes (two slides)</a:t>
            </a:r>
            <a:endParaRPr lang="en-GB" b="1" dirty="0"/>
          </a:p>
          <a:p>
            <a:endParaRPr lang="en-GB" b="1" dirty="0"/>
          </a:p>
          <a:p>
            <a:r>
              <a:rPr lang="en-GB" b="1" dirty="0"/>
              <a:t>Aim: </a:t>
            </a:r>
            <a:r>
              <a:rPr lang="en-GB" b="0" dirty="0"/>
              <a:t>Writing</a:t>
            </a:r>
            <a:r>
              <a:rPr lang="en-GB" b="0" baseline="0" dirty="0"/>
              <a:t> exercise using pictures to practise articles and nouns.</a:t>
            </a:r>
            <a:endParaRPr lang="en-GB" b="1" dirty="0"/>
          </a:p>
          <a:p>
            <a:endParaRPr lang="en-GB" b="1" dirty="0"/>
          </a:p>
          <a:p>
            <a:r>
              <a:rPr lang="en-GB" b="1" dirty="0"/>
              <a:t>Procedure:</a:t>
            </a:r>
          </a:p>
          <a:p>
            <a:pPr marL="0" indent="0">
              <a:buNone/>
            </a:pPr>
            <a:r>
              <a:rPr lang="en-GB" dirty="0"/>
              <a:t>1. Pupils complete the text with both definite and indefinite</a:t>
            </a:r>
            <a:r>
              <a:rPr lang="en-GB" baseline="0" dirty="0"/>
              <a:t> articles, plus the nouns.</a:t>
            </a:r>
            <a:br>
              <a:rPr lang="en-GB" baseline="0" dirty="0"/>
            </a:br>
            <a:r>
              <a:rPr lang="en-GB" baseline="0" dirty="0"/>
              <a:t>2. Move to the next slide to elicit answers and provide feedback.</a:t>
            </a:r>
          </a:p>
          <a:p>
            <a:pPr marL="228600" indent="-228600">
              <a:buAutoNum type="arabicPeriod"/>
            </a:pPr>
            <a:endParaRPr lang="en-GB" baseline="0" dirty="0"/>
          </a:p>
          <a:p>
            <a:r>
              <a:rPr lang="en-GB" baseline="0" dirty="0"/>
              <a:t>Image attribution: </a:t>
            </a:r>
            <a:r>
              <a:rPr lang="en-GB" sz="1200" dirty="0"/>
              <a:t>Images by </a:t>
            </a:r>
            <a:r>
              <a:rPr lang="es-ES" sz="1200" dirty="0"/>
              <a:t>Colegio de Educación Infantil y Primaria Vista Alegre</a:t>
            </a:r>
          </a:p>
          <a:p>
            <a:r>
              <a:rPr lang="en-GB" sz="1200" dirty="0"/>
              <a:t>Licensed under </a:t>
            </a:r>
            <a:r>
              <a:rPr lang="en-GB" sz="1200" u="sng" dirty="0">
                <a:hlinkClick r:id="rId3"/>
              </a:rPr>
              <a:t>CC BY-SA 4.0</a:t>
            </a:r>
            <a:endParaRPr lang="en-GB" sz="1200" u="sng" dirty="0"/>
          </a:p>
          <a:p>
            <a:r>
              <a:rPr lang="en-GB" sz="1200" dirty="0">
                <a:hlinkClick r:id="rId3"/>
              </a:rPr>
              <a:t>http://literaturalunalunera.blogspot.com/2014/03/la-plaza-tiene-una-torre.html</a:t>
            </a:r>
            <a:endParaRPr lang="en-GB" sz="1200" u="sng" dirty="0"/>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776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0085-9E05-4721-B2FE-E4C508761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41E7F-C8F8-4876-9E85-E576126B0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C33670-786C-4994-90AC-38DC2219992E}"/>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5" name="Footer Placeholder 4">
            <a:extLst>
              <a:ext uri="{FF2B5EF4-FFF2-40B4-BE49-F238E27FC236}">
                <a16:creationId xmlns:a16="http://schemas.microsoft.com/office/drawing/2014/main" id="{3ECFF42B-C116-48FC-824F-975DB8F66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3C3341-A72A-4E50-9297-34B730082EEF}"/>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41318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5D9E-6823-44B8-BCF8-13C10911E0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97951F-ED15-493D-8836-C8F9BD9ED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E37E7-955A-49DC-B3DE-26BB8A3AB312}"/>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5" name="Footer Placeholder 4">
            <a:extLst>
              <a:ext uri="{FF2B5EF4-FFF2-40B4-BE49-F238E27FC236}">
                <a16:creationId xmlns:a16="http://schemas.microsoft.com/office/drawing/2014/main" id="{7029A4BE-2E42-4B06-9F34-26E11A924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7AF00-542F-4BDC-822F-C6DDE648FA2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99820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31A80A-513E-4252-AC0C-55EE56A18F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80647-7275-4826-8E12-E027C1631D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BF2DF-19CF-4D79-803C-4FE464EDEBC9}"/>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5" name="Footer Placeholder 4">
            <a:extLst>
              <a:ext uri="{FF2B5EF4-FFF2-40B4-BE49-F238E27FC236}">
                <a16:creationId xmlns:a16="http://schemas.microsoft.com/office/drawing/2014/main" id="{D162B955-FDD1-4737-8BF0-24661BA47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E0797-7D01-4300-B803-123C31EFEAB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79353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FD64-A50B-49FB-8517-7730C8A1BE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D67240-D4F8-4796-8CCB-22593ECCB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75D7E2-DA7C-4CA5-8197-B1129EB6F26A}"/>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5" name="Footer Placeholder 4">
            <a:extLst>
              <a:ext uri="{FF2B5EF4-FFF2-40B4-BE49-F238E27FC236}">
                <a16:creationId xmlns:a16="http://schemas.microsoft.com/office/drawing/2014/main" id="{31E9BF29-2A7B-4D27-A12B-EA9E5CC55A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D86413-9A55-4275-8394-71640BE798EC}"/>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43759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2D99-241A-4CC7-950F-F50CA688A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0C5FD7-F438-4194-BE7B-C0696CA229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2AE1D-1737-41A4-896D-FD81FF5507C9}"/>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5" name="Footer Placeholder 4">
            <a:extLst>
              <a:ext uri="{FF2B5EF4-FFF2-40B4-BE49-F238E27FC236}">
                <a16:creationId xmlns:a16="http://schemas.microsoft.com/office/drawing/2014/main" id="{7AD3950A-703C-4422-A508-C9E1F38D2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FDDAF2-A88F-454F-9EAD-06243D0753F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70238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3344-CC0E-404F-B9C4-ACB311FEB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A799E1-71D1-4005-A188-241BCD854A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8B0D6A-9D01-4A4C-AAD8-CA7DC1581C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DF5AAD-C158-4355-B13F-DB496E49F37B}"/>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6" name="Footer Placeholder 5">
            <a:extLst>
              <a:ext uri="{FF2B5EF4-FFF2-40B4-BE49-F238E27FC236}">
                <a16:creationId xmlns:a16="http://schemas.microsoft.com/office/drawing/2014/main" id="{BD79AC5D-CED9-409C-ACC5-9760801412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5E3891-0D2B-46F4-81C7-C3A487F080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38286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AE98-C8A6-4F22-A816-2F2C7DD0EC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0D5D8F-4F8E-4731-BBA2-4D3430700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98178D-1A5A-468D-9FCA-7C53CB165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ECF231-E262-49AD-B91F-6554CECFE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527F17-6BBC-4F9E-8FAA-AC5D0AFB6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5AAB48-4AC9-454A-BB19-C94CE78FC043}"/>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8" name="Footer Placeholder 7">
            <a:extLst>
              <a:ext uri="{FF2B5EF4-FFF2-40B4-BE49-F238E27FC236}">
                <a16:creationId xmlns:a16="http://schemas.microsoft.com/office/drawing/2014/main" id="{0DA6BA71-1FCD-4768-BCA1-F863CCBF59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484AE0-1E1A-4F2E-85A0-7C6F469D900E}"/>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09207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407E-74A2-4A16-924C-E163BFF307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789330-8BCA-4FE9-A112-EA53B395988F}"/>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4" name="Footer Placeholder 3">
            <a:extLst>
              <a:ext uri="{FF2B5EF4-FFF2-40B4-BE49-F238E27FC236}">
                <a16:creationId xmlns:a16="http://schemas.microsoft.com/office/drawing/2014/main" id="{E5B74342-EC3B-4746-ACCF-CCE2B0A94F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CB6DA6-349D-46B3-BAA4-787E8EBBEA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60549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69702-67B4-4C2F-9506-E073BF49AD03}"/>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3" name="Footer Placeholder 2">
            <a:extLst>
              <a:ext uri="{FF2B5EF4-FFF2-40B4-BE49-F238E27FC236}">
                <a16:creationId xmlns:a16="http://schemas.microsoft.com/office/drawing/2014/main" id="{263F4947-C1D9-41A1-94D9-288EB2E99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EFAF71-080E-446D-8197-0468E27844A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35898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4F32-7115-4B6A-8F51-39C1CD24A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FDA0AA-24AD-48CD-8EF1-17266C9B1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1CE7DC-550B-4DFD-8AAF-B28446D61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2CD48-3ACF-405B-A0DB-1992C06735D7}"/>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6" name="Footer Placeholder 5">
            <a:extLst>
              <a:ext uri="{FF2B5EF4-FFF2-40B4-BE49-F238E27FC236}">
                <a16:creationId xmlns:a16="http://schemas.microsoft.com/office/drawing/2014/main" id="{94A6C707-E74D-4017-9BA2-1DD6A4ED5A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6A33C0-52BC-424F-A443-61019B43080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43381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02AB-C350-4FDF-A6D5-AED0967DE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9F564D-1F19-4B50-9EEE-B2F668CFB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D18C87-B907-4900-8144-DFE4B2688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F9922-58C6-4732-A74E-B0AB7CF9892D}"/>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6" name="Footer Placeholder 5">
            <a:extLst>
              <a:ext uri="{FF2B5EF4-FFF2-40B4-BE49-F238E27FC236}">
                <a16:creationId xmlns:a16="http://schemas.microsoft.com/office/drawing/2014/main" id="{07790685-7898-4EE2-80C5-6DF9C4CF46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FD908F-C67A-4502-8AF7-AF862FEEFEF1}"/>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12241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49A597-5101-43C1-AE90-249FF1A07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8EFEAF-10E9-4C05-8DEE-6D9B2CB18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55A13-CD99-4BA4-A888-8813F389D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35FE3-5E96-469A-AB59-BAA952968745}" type="datetimeFigureOut">
              <a:rPr lang="en-GB" smtClean="0"/>
              <a:t>07/07/2023</a:t>
            </a:fld>
            <a:endParaRPr lang="en-GB"/>
          </a:p>
        </p:txBody>
      </p:sp>
      <p:sp>
        <p:nvSpPr>
          <p:cNvPr id="5" name="Footer Placeholder 4">
            <a:extLst>
              <a:ext uri="{FF2B5EF4-FFF2-40B4-BE49-F238E27FC236}">
                <a16:creationId xmlns:a16="http://schemas.microsoft.com/office/drawing/2014/main" id="{B35006ED-636C-4C19-A9AE-0AA198C15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F2431B-AEF7-4E46-B492-B48E1EC9A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668D9-4E47-482C-87CD-99CA0328FF30}" type="slidenum">
              <a:rPr lang="en-GB" smtClean="0"/>
              <a:t>‹#›</a:t>
            </a:fld>
            <a:endParaRPr lang="en-GB"/>
          </a:p>
        </p:txBody>
      </p:sp>
    </p:spTree>
    <p:extLst>
      <p:ext uri="{BB962C8B-B14F-4D97-AF65-F5344CB8AC3E}">
        <p14:creationId xmlns:p14="http://schemas.microsoft.com/office/powerpoint/2010/main" val="392818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25.png"/><Relationship Id="rId12"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image" Target="../media/image28.png"/><Relationship Id="rId15" Type="http://schemas.openxmlformats.org/officeDocument/2006/relationships/image" Target="../media/image30.png"/><Relationship Id="rId10" Type="http://schemas.openxmlformats.org/officeDocument/2006/relationships/image" Target="../media/image19.png"/><Relationship Id="rId4" Type="http://schemas.openxmlformats.org/officeDocument/2006/relationships/image" Target="../media/image27.svg"/><Relationship Id="rId9" Type="http://schemas.openxmlformats.org/officeDocument/2006/relationships/image" Target="../media/image23.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2.jpg"/><Relationship Id="rId5" Type="http://schemas.openxmlformats.org/officeDocument/2006/relationships/image" Target="../media/image29.png"/><Relationship Id="rId15" Type="http://schemas.openxmlformats.org/officeDocument/2006/relationships/image" Target="../media/image27.sv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0.pn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2.wdp"/><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5.png"/><Relationship Id="rId4" Type="http://schemas.microsoft.com/office/2007/relationships/hdphoto" Target="../media/hdphoto2.wdp"/><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2.wdp"/><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2.jpg"/><Relationship Id="rId18" Type="http://schemas.openxmlformats.org/officeDocument/2006/relationships/audio" Target="../media/audio3.wav"/><Relationship Id="rId3" Type="http://schemas.openxmlformats.org/officeDocument/2006/relationships/image" Target="../media/image6.png"/><Relationship Id="rId21" Type="http://schemas.openxmlformats.org/officeDocument/2006/relationships/audio" Target="../media/audio6.wav"/><Relationship Id="rId7" Type="http://schemas.openxmlformats.org/officeDocument/2006/relationships/image" Target="../media/image8.svg"/><Relationship Id="rId12" Type="http://schemas.openxmlformats.org/officeDocument/2006/relationships/image" Target="../media/image21.png"/><Relationship Id="rId17" Type="http://schemas.openxmlformats.org/officeDocument/2006/relationships/audio" Target="../media/audio2.wav"/><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audio" Target="../media/audio5.wav"/><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20.png"/><Relationship Id="rId24" Type="http://schemas.openxmlformats.org/officeDocument/2006/relationships/audio" Target="../media/audio9.wav"/><Relationship Id="rId5" Type="http://schemas.openxmlformats.org/officeDocument/2006/relationships/audio" Target="../media/audio1.wav"/><Relationship Id="rId15" Type="http://schemas.openxmlformats.org/officeDocument/2006/relationships/image" Target="../media/image24.png"/><Relationship Id="rId23" Type="http://schemas.openxmlformats.org/officeDocument/2006/relationships/audio" Target="../media/audio8.wav"/><Relationship Id="rId10" Type="http://schemas.openxmlformats.org/officeDocument/2006/relationships/image" Target="../media/image19.png"/><Relationship Id="rId19" Type="http://schemas.openxmlformats.org/officeDocument/2006/relationships/audio" Target="../media/audio4.wav"/><Relationship Id="rId4" Type="http://schemas.microsoft.com/office/2007/relationships/hdphoto" Target="../media/hdphoto2.wdp"/><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audio" Target="../media/audio7.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7" descr="A picture containing text, toy, doll, vector graphics&#10;&#10;Description automatically generated">
            <a:extLst>
              <a:ext uri="{FF2B5EF4-FFF2-40B4-BE49-F238E27FC236}">
                <a16:creationId xmlns:a16="http://schemas.microsoft.com/office/drawing/2014/main" id="{999580FF-A961-4BA5-8243-21EF4FB0D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Tree>
    <p:extLst>
      <p:ext uri="{BB962C8B-B14F-4D97-AF65-F5344CB8AC3E}">
        <p14:creationId xmlns:p14="http://schemas.microsoft.com/office/powerpoint/2010/main" val="142671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172873" y="534865"/>
            <a:ext cx="536559" cy="379535"/>
          </a:xfrm>
        </p:spPr>
        <p:txBody>
          <a:bodyPr>
            <a:normAutofit fontScale="90000"/>
          </a:bodyPr>
          <a:lstStyle/>
          <a:p>
            <a:r>
              <a:rPr lang="en-GB" sz="1600" b="1" dirty="0">
                <a:solidFill>
                  <a:schemeClr val="bg1"/>
                </a:solidFill>
                <a:latin typeface="Century Gothic" panose="020B0502020202020204" pitchFamily="34" charset="0"/>
                <a:ea typeface="Century Gothic"/>
                <a:cs typeface="Century Gothic"/>
                <a:sym typeface="Century Gothic"/>
              </a:rPr>
              <a:t>escribir</a:t>
            </a:r>
            <a:endParaRPr lang="en-GB" sz="1600" dirty="0">
              <a:solidFill>
                <a:schemeClr val="bg1"/>
              </a:solidFill>
              <a:latin typeface="Century Gothic" panose="020B0502020202020204" pitchFamily="34" charset="0"/>
            </a:endParaRPr>
          </a:p>
        </p:txBody>
      </p:sp>
      <p:pic>
        <p:nvPicPr>
          <p:cNvPr id="28" name="Graphic 27" descr="Teacher">
            <a:extLst>
              <a:ext uri="{FF2B5EF4-FFF2-40B4-BE49-F238E27FC236}">
                <a16:creationId xmlns:a16="http://schemas.microsoft.com/office/drawing/2014/main" id="{EA01832D-67E0-281B-D8AB-460844B648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68" y="64845"/>
            <a:ext cx="914400" cy="914400"/>
          </a:xfrm>
          <a:prstGeom prst="rect">
            <a:avLst/>
          </a:prstGeom>
        </p:spPr>
      </p:pic>
      <p:sp>
        <p:nvSpPr>
          <p:cNvPr id="36" name="Speech Bubble: Rectangle with Corners Rounded 35">
            <a:extLst>
              <a:ext uri="{FF2B5EF4-FFF2-40B4-BE49-F238E27FC236}">
                <a16:creationId xmlns:a16="http://schemas.microsoft.com/office/drawing/2014/main" id="{AA0FA45E-B26D-B452-8C28-475485AFDE5D}"/>
              </a:ext>
            </a:extLst>
          </p:cNvPr>
          <p:cNvSpPr/>
          <p:nvPr/>
        </p:nvSpPr>
        <p:spPr>
          <a:xfrm>
            <a:off x="1098668" y="190420"/>
            <a:ext cx="5182861" cy="519576"/>
          </a:xfrm>
          <a:prstGeom prst="wedgeRoundRectCallout">
            <a:avLst>
              <a:gd name="adj1" fmla="val -56190"/>
              <a:gd name="adj2" fmla="val 65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chemeClr val="bg1"/>
                </a:solidFill>
                <a:latin typeface="Century Gothic" panose="020B0502020202020204" pitchFamily="34" charset="0"/>
              </a:rPr>
              <a:t>Practica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poema</a:t>
            </a:r>
            <a:r>
              <a:rPr lang="en-GB" sz="2400" b="1" dirty="0">
                <a:solidFill>
                  <a:schemeClr val="bg1"/>
                </a:solidFill>
                <a:latin typeface="Century Gothic" panose="020B0502020202020204" pitchFamily="34" charset="0"/>
              </a:rPr>
              <a:t>. ¡De </a:t>
            </a:r>
            <a:r>
              <a:rPr lang="en-GB" sz="2400" b="1" dirty="0" err="1">
                <a:solidFill>
                  <a:schemeClr val="bg1"/>
                </a:solidFill>
                <a:latin typeface="Century Gothic" panose="020B0502020202020204" pitchFamily="34" charset="0"/>
              </a:rPr>
              <a:t>memoria</a:t>
            </a:r>
            <a:r>
              <a:rPr lang="en-GB" sz="2400" b="1" dirty="0">
                <a:solidFill>
                  <a:schemeClr val="bg1"/>
                </a:solidFill>
                <a:latin typeface="Century Gothic" panose="020B0502020202020204" pitchFamily="34" charset="0"/>
              </a:rPr>
              <a:t>!</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40" name="Picture 2" descr="Pen, Write, Pencil, Writing Tool, Work, Message, Blue">
            <a:extLst>
              <a:ext uri="{FF2B5EF4-FFF2-40B4-BE49-F238E27FC236}">
                <a16:creationId xmlns:a16="http://schemas.microsoft.com/office/drawing/2014/main" id="{48DC54F0-C0F0-D6AA-78B8-FAFEA5E7B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9163" y="952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4F6AEBF-2AC4-DCA8-E1E4-DEE847FD1D6E}"/>
              </a:ext>
            </a:extLst>
          </p:cNvPr>
          <p:cNvSpPr txBox="1"/>
          <p:nvPr/>
        </p:nvSpPr>
        <p:spPr>
          <a:xfrm>
            <a:off x="10852151" y="1018961"/>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4" name="Picture 3">
            <a:extLst>
              <a:ext uri="{FF2B5EF4-FFF2-40B4-BE49-F238E27FC236}">
                <a16:creationId xmlns:a16="http://schemas.microsoft.com/office/drawing/2014/main" id="{ED7BCDD1-DB72-8FF4-2410-F04C4B19F7CF}"/>
              </a:ext>
            </a:extLst>
          </p:cNvPr>
          <p:cNvPicPr>
            <a:picLocks noChangeAspect="1"/>
          </p:cNvPicPr>
          <p:nvPr/>
        </p:nvPicPr>
        <p:blipFill>
          <a:blip r:embed="rId6"/>
          <a:stretch>
            <a:fillRect/>
          </a:stretch>
        </p:blipFill>
        <p:spPr>
          <a:xfrm>
            <a:off x="2721978" y="1016263"/>
            <a:ext cx="1128713" cy="1407319"/>
          </a:xfrm>
          <a:prstGeom prst="rect">
            <a:avLst/>
          </a:prstGeom>
        </p:spPr>
      </p:pic>
      <p:pic>
        <p:nvPicPr>
          <p:cNvPr id="18" name="Picture 17">
            <a:extLst>
              <a:ext uri="{FF2B5EF4-FFF2-40B4-BE49-F238E27FC236}">
                <a16:creationId xmlns:a16="http://schemas.microsoft.com/office/drawing/2014/main" id="{E050241B-C335-B900-953B-7E737A565D29}"/>
              </a:ext>
            </a:extLst>
          </p:cNvPr>
          <p:cNvPicPr>
            <a:picLocks noChangeAspect="1"/>
          </p:cNvPicPr>
          <p:nvPr/>
        </p:nvPicPr>
        <p:blipFill>
          <a:blip r:embed="rId7"/>
          <a:stretch>
            <a:fillRect/>
          </a:stretch>
        </p:blipFill>
        <p:spPr>
          <a:xfrm>
            <a:off x="8483462" y="3947960"/>
            <a:ext cx="1128713" cy="1385888"/>
          </a:xfrm>
          <a:prstGeom prst="rect">
            <a:avLst/>
          </a:prstGeom>
        </p:spPr>
      </p:pic>
      <p:pic>
        <p:nvPicPr>
          <p:cNvPr id="19" name="Picture 18">
            <a:extLst>
              <a:ext uri="{FF2B5EF4-FFF2-40B4-BE49-F238E27FC236}">
                <a16:creationId xmlns:a16="http://schemas.microsoft.com/office/drawing/2014/main" id="{29B29E88-D05B-1460-8600-4F6E85335C7B}"/>
              </a:ext>
            </a:extLst>
          </p:cNvPr>
          <p:cNvPicPr>
            <a:picLocks noChangeAspect="1"/>
          </p:cNvPicPr>
          <p:nvPr/>
        </p:nvPicPr>
        <p:blipFill>
          <a:blip r:embed="rId8"/>
          <a:stretch>
            <a:fillRect/>
          </a:stretch>
        </p:blipFill>
        <p:spPr>
          <a:xfrm>
            <a:off x="8493713" y="2459289"/>
            <a:ext cx="1078706" cy="1421606"/>
          </a:xfrm>
          <a:prstGeom prst="rect">
            <a:avLst/>
          </a:prstGeom>
        </p:spPr>
      </p:pic>
      <p:pic>
        <p:nvPicPr>
          <p:cNvPr id="20" name="Picture 19">
            <a:extLst>
              <a:ext uri="{FF2B5EF4-FFF2-40B4-BE49-F238E27FC236}">
                <a16:creationId xmlns:a16="http://schemas.microsoft.com/office/drawing/2014/main" id="{6BFB5450-DF12-EE3A-05AA-713C4A5F2997}"/>
              </a:ext>
            </a:extLst>
          </p:cNvPr>
          <p:cNvPicPr>
            <a:picLocks noChangeAspect="1"/>
          </p:cNvPicPr>
          <p:nvPr/>
        </p:nvPicPr>
        <p:blipFill>
          <a:blip r:embed="rId9"/>
          <a:stretch>
            <a:fillRect/>
          </a:stretch>
        </p:blipFill>
        <p:spPr>
          <a:xfrm>
            <a:off x="2759235" y="4006550"/>
            <a:ext cx="1114425" cy="1393031"/>
          </a:xfrm>
          <a:prstGeom prst="rect">
            <a:avLst/>
          </a:prstGeom>
        </p:spPr>
      </p:pic>
      <p:pic>
        <p:nvPicPr>
          <p:cNvPr id="21" name="Picture 20">
            <a:extLst>
              <a:ext uri="{FF2B5EF4-FFF2-40B4-BE49-F238E27FC236}">
                <a16:creationId xmlns:a16="http://schemas.microsoft.com/office/drawing/2014/main" id="{906EDC9E-7E65-C8AF-2972-75E1BBEB9634}"/>
              </a:ext>
            </a:extLst>
          </p:cNvPr>
          <p:cNvPicPr>
            <a:picLocks noChangeAspect="1"/>
          </p:cNvPicPr>
          <p:nvPr/>
        </p:nvPicPr>
        <p:blipFill>
          <a:blip r:embed="rId10"/>
          <a:stretch>
            <a:fillRect/>
          </a:stretch>
        </p:blipFill>
        <p:spPr>
          <a:xfrm>
            <a:off x="8470583" y="1026978"/>
            <a:ext cx="1085850" cy="1385888"/>
          </a:xfrm>
          <a:prstGeom prst="rect">
            <a:avLst/>
          </a:prstGeom>
        </p:spPr>
      </p:pic>
      <p:pic>
        <p:nvPicPr>
          <p:cNvPr id="22" name="Picture 21">
            <a:extLst>
              <a:ext uri="{FF2B5EF4-FFF2-40B4-BE49-F238E27FC236}">
                <a16:creationId xmlns:a16="http://schemas.microsoft.com/office/drawing/2014/main" id="{0ADF2399-4980-F3BC-BDE6-2CA0CD7BDA62}"/>
              </a:ext>
            </a:extLst>
          </p:cNvPr>
          <p:cNvPicPr>
            <a:picLocks noChangeAspect="1"/>
          </p:cNvPicPr>
          <p:nvPr/>
        </p:nvPicPr>
        <p:blipFill>
          <a:blip r:embed="rId11"/>
          <a:stretch>
            <a:fillRect/>
          </a:stretch>
        </p:blipFill>
        <p:spPr>
          <a:xfrm>
            <a:off x="2762806" y="2489161"/>
            <a:ext cx="1107281" cy="1428750"/>
          </a:xfrm>
          <a:prstGeom prst="rect">
            <a:avLst/>
          </a:prstGeom>
        </p:spPr>
      </p:pic>
      <p:pic>
        <p:nvPicPr>
          <p:cNvPr id="23" name="Picture 22">
            <a:extLst>
              <a:ext uri="{FF2B5EF4-FFF2-40B4-BE49-F238E27FC236}">
                <a16:creationId xmlns:a16="http://schemas.microsoft.com/office/drawing/2014/main" id="{3FB3DA03-FF41-28FF-521E-207628744B94}"/>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11046" y="2773504"/>
            <a:ext cx="632400" cy="632400"/>
          </a:xfrm>
          <a:prstGeom prst="rect">
            <a:avLst/>
          </a:prstGeom>
        </p:spPr>
      </p:pic>
      <p:sp>
        <p:nvSpPr>
          <p:cNvPr id="24" name="Rectangle 23">
            <a:extLst>
              <a:ext uri="{FF2B5EF4-FFF2-40B4-BE49-F238E27FC236}">
                <a16:creationId xmlns:a16="http://schemas.microsoft.com/office/drawing/2014/main" id="{539B60E5-E75A-160E-7A9F-AA86D750C233}"/>
              </a:ext>
            </a:extLst>
          </p:cNvPr>
          <p:cNvSpPr/>
          <p:nvPr/>
        </p:nvSpPr>
        <p:spPr>
          <a:xfrm>
            <a:off x="4381158" y="1081902"/>
            <a:ext cx="4050798" cy="5535298"/>
          </a:xfrm>
          <a:prstGeom prst="rect">
            <a:avLst/>
          </a:prstGeom>
        </p:spPr>
        <p:txBody>
          <a:bodyPr wrap="square">
            <a:spAutoFit/>
          </a:bodyPr>
          <a:lstStyle/>
          <a:p>
            <a:pPr>
              <a:lnSpc>
                <a:spcPct val="200000"/>
              </a:lnSpc>
            </a:pPr>
            <a:r>
              <a:rPr lang="en-GB" sz="2000" dirty="0">
                <a:solidFill>
                  <a:srgbClr val="002060"/>
                </a:solidFill>
                <a:latin typeface="Century Gothic" panose="020B0502020202020204" pitchFamily="34" charset="0"/>
                <a:cs typeface="Arial" panose="020B0604020202020204" pitchFamily="34" charset="0"/>
              </a:rPr>
              <a:t>__  ______ tiene ____  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tiene ___  _______,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______ tiene ____  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____  blanca 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ha pasado un caballero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y se ha </a:t>
            </a:r>
            <a:r>
              <a:rPr lang="en-GB" sz="2000" dirty="0" err="1">
                <a:solidFill>
                  <a:srgbClr val="002060"/>
                </a:solidFill>
                <a:latin typeface="Century Gothic" panose="020B0502020202020204" pitchFamily="34" charset="0"/>
                <a:cs typeface="Arial" panose="020B0604020202020204" pitchFamily="34" charset="0"/>
              </a:rPr>
              <a:t>llevado</a:t>
            </a:r>
            <a:r>
              <a:rPr lang="en-GB" sz="2000" dirty="0">
                <a:solidFill>
                  <a:srgbClr val="002060"/>
                </a:solidFill>
                <a:latin typeface="Century Gothic" panose="020B0502020202020204" pitchFamily="34" charset="0"/>
                <a:cs typeface="Arial" panose="020B0604020202020204" pitchFamily="34" charset="0"/>
              </a:rPr>
              <a:t> __ 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con su _____ y su ________,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con su _______ y su _______</a:t>
            </a:r>
          </a:p>
          <a:p>
            <a:pPr>
              <a:lnSpc>
                <a:spcPct val="200000"/>
              </a:lnSpc>
            </a:pPr>
            <a:r>
              <a:rPr lang="en-GB" sz="2000" dirty="0">
                <a:solidFill>
                  <a:srgbClr val="002060"/>
                </a:solidFill>
                <a:latin typeface="Century Gothic" panose="020B0502020202020204" pitchFamily="34" charset="0"/>
                <a:cs typeface="Arial" panose="020B0604020202020204" pitchFamily="34" charset="0"/>
              </a:rPr>
              <a:t>su _______ y su _______  ___.</a:t>
            </a:r>
            <a:endParaRPr lang="en-US" altLang="en-US" sz="3600" dirty="0">
              <a:solidFill>
                <a:srgbClr val="002060"/>
              </a:solidFill>
              <a:latin typeface="Century Gothic" panose="020B0502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F8CD947-E500-F647-26A0-D122E27FFE5A}"/>
              </a:ext>
            </a:extLst>
          </p:cNvPr>
          <p:cNvPicPr>
            <a:picLocks noChangeAspect="1"/>
          </p:cNvPicPr>
          <p:nvPr/>
        </p:nvPicPr>
        <p:blipFill>
          <a:blip r:embed="rId13"/>
          <a:stretch>
            <a:fillRect/>
          </a:stretch>
        </p:blipFill>
        <p:spPr>
          <a:xfrm>
            <a:off x="1506855" y="1096898"/>
            <a:ext cx="1128712" cy="1069145"/>
          </a:xfrm>
          <a:prstGeom prst="rect">
            <a:avLst/>
          </a:prstGeom>
        </p:spPr>
      </p:pic>
      <p:pic>
        <p:nvPicPr>
          <p:cNvPr id="26" name="Picture 25">
            <a:extLst>
              <a:ext uri="{FF2B5EF4-FFF2-40B4-BE49-F238E27FC236}">
                <a16:creationId xmlns:a16="http://schemas.microsoft.com/office/drawing/2014/main" id="{C185AFA2-6463-BF3F-2F04-0A9423F7FAD3}"/>
              </a:ext>
            </a:extLst>
          </p:cNvPr>
          <p:cNvPicPr>
            <a:picLocks noChangeAspect="1"/>
          </p:cNvPicPr>
          <p:nvPr/>
        </p:nvPicPr>
        <p:blipFill>
          <a:blip r:embed="rId14"/>
          <a:stretch>
            <a:fillRect/>
          </a:stretch>
        </p:blipFill>
        <p:spPr>
          <a:xfrm>
            <a:off x="2756327" y="5434744"/>
            <a:ext cx="1107281" cy="1385888"/>
          </a:xfrm>
          <a:prstGeom prst="rect">
            <a:avLst/>
          </a:prstGeom>
        </p:spPr>
      </p:pic>
      <p:pic>
        <p:nvPicPr>
          <p:cNvPr id="27" name="Picture 26">
            <a:extLst>
              <a:ext uri="{FF2B5EF4-FFF2-40B4-BE49-F238E27FC236}">
                <a16:creationId xmlns:a16="http://schemas.microsoft.com/office/drawing/2014/main" id="{6778CE6C-1B67-5F39-1A1A-3E356E2079D7}"/>
              </a:ext>
            </a:extLst>
          </p:cNvPr>
          <p:cNvPicPr>
            <a:picLocks noChangeAspect="1"/>
          </p:cNvPicPr>
          <p:nvPr/>
        </p:nvPicPr>
        <p:blipFill>
          <a:blip r:embed="rId15"/>
          <a:stretch>
            <a:fillRect/>
          </a:stretch>
        </p:blipFill>
        <p:spPr>
          <a:xfrm>
            <a:off x="8503765" y="5400913"/>
            <a:ext cx="1107281" cy="1400175"/>
          </a:xfrm>
          <a:prstGeom prst="rect">
            <a:avLst/>
          </a:prstGeom>
        </p:spPr>
      </p:pic>
      <p:pic>
        <p:nvPicPr>
          <p:cNvPr id="29" name="Picture 28">
            <a:extLst>
              <a:ext uri="{FF2B5EF4-FFF2-40B4-BE49-F238E27FC236}">
                <a16:creationId xmlns:a16="http://schemas.microsoft.com/office/drawing/2014/main" id="{B49BA562-1D16-BAC6-2993-8FC60C8BD6DD}"/>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3352" y="5779008"/>
            <a:ext cx="632400" cy="632400"/>
          </a:xfrm>
          <a:prstGeom prst="rect">
            <a:avLst/>
          </a:prstGeom>
        </p:spPr>
      </p:pic>
    </p:spTree>
    <p:extLst>
      <p:ext uri="{BB962C8B-B14F-4D97-AF65-F5344CB8AC3E}">
        <p14:creationId xmlns:p14="http://schemas.microsoft.com/office/powerpoint/2010/main" val="359187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0663" y="633353"/>
            <a:ext cx="6096000" cy="5535298"/>
          </a:xfrm>
          <a:prstGeom prst="rect">
            <a:avLst/>
          </a:prstGeom>
        </p:spPr>
        <p:txBody>
          <a:bodyPr>
            <a:spAutoFit/>
          </a:bodyPr>
          <a:lstStyle/>
          <a:p>
            <a:pPr>
              <a:lnSpc>
                <a:spcPct val="200000"/>
              </a:lnSpc>
            </a:pPr>
            <a:r>
              <a:rPr lang="en-GB" sz="2000" dirty="0">
                <a:solidFill>
                  <a:srgbClr val="002060"/>
                </a:solidFill>
                <a:latin typeface="Century Gothic" panose="020B0502020202020204" pitchFamily="34" charset="0"/>
                <a:cs typeface="Arial" panose="020B0604020202020204" pitchFamily="34" charset="0"/>
              </a:rPr>
              <a:t>__  ______ tiene ____  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tiene ___  _______,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______ tiene ____  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____  blanca 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ha pasado un caballero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y se ha </a:t>
            </a:r>
            <a:r>
              <a:rPr lang="en-GB" sz="2000" dirty="0" err="1">
                <a:solidFill>
                  <a:srgbClr val="002060"/>
                </a:solidFill>
                <a:latin typeface="Century Gothic" panose="020B0502020202020204" pitchFamily="34" charset="0"/>
                <a:cs typeface="Arial" panose="020B0604020202020204" pitchFamily="34" charset="0"/>
              </a:rPr>
              <a:t>llevado</a:t>
            </a:r>
            <a:r>
              <a:rPr lang="en-GB" sz="2000" dirty="0">
                <a:solidFill>
                  <a:srgbClr val="002060"/>
                </a:solidFill>
                <a:latin typeface="Century Gothic" panose="020B0502020202020204" pitchFamily="34" charset="0"/>
                <a:cs typeface="Arial" panose="020B0604020202020204" pitchFamily="34" charset="0"/>
              </a:rPr>
              <a:t> __ 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con su _____ y su ________,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con su _______ y su _______</a:t>
            </a:r>
          </a:p>
          <a:p>
            <a:pPr>
              <a:lnSpc>
                <a:spcPct val="200000"/>
              </a:lnSpc>
            </a:pPr>
            <a:r>
              <a:rPr lang="en-GB" sz="2000" dirty="0">
                <a:solidFill>
                  <a:srgbClr val="002060"/>
                </a:solidFill>
                <a:latin typeface="Century Gothic" panose="020B0502020202020204" pitchFamily="34" charset="0"/>
                <a:cs typeface="Arial" panose="020B0604020202020204" pitchFamily="34" charset="0"/>
              </a:rPr>
              <a:t>su _______ y su _______  ___.</a:t>
            </a:r>
            <a:endParaRPr lang="en-US" altLang="en-US" sz="3600" dirty="0">
              <a:solidFill>
                <a:srgbClr val="002060"/>
              </a:solidFill>
              <a:latin typeface="Century Gothic" panose="020B0502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738039" y="441491"/>
            <a:ext cx="1128713" cy="1407319"/>
          </a:xfrm>
          <a:prstGeom prst="rect">
            <a:avLst/>
          </a:prstGeom>
        </p:spPr>
      </p:pic>
      <p:pic>
        <p:nvPicPr>
          <p:cNvPr id="6" name="Picture 5"/>
          <p:cNvPicPr>
            <a:picLocks noChangeAspect="1"/>
          </p:cNvPicPr>
          <p:nvPr/>
        </p:nvPicPr>
        <p:blipFill>
          <a:blip r:embed="rId4"/>
          <a:stretch>
            <a:fillRect/>
          </a:stretch>
        </p:blipFill>
        <p:spPr>
          <a:xfrm>
            <a:off x="9459767" y="3397212"/>
            <a:ext cx="1128713" cy="1385888"/>
          </a:xfrm>
          <a:prstGeom prst="rect">
            <a:avLst/>
          </a:prstGeom>
        </p:spPr>
      </p:pic>
      <p:pic>
        <p:nvPicPr>
          <p:cNvPr id="7" name="Picture 6"/>
          <p:cNvPicPr>
            <a:picLocks noChangeAspect="1"/>
          </p:cNvPicPr>
          <p:nvPr/>
        </p:nvPicPr>
        <p:blipFill>
          <a:blip r:embed="rId5"/>
          <a:stretch>
            <a:fillRect/>
          </a:stretch>
        </p:blipFill>
        <p:spPr>
          <a:xfrm>
            <a:off x="3772388" y="5221922"/>
            <a:ext cx="1107281" cy="1385888"/>
          </a:xfrm>
          <a:prstGeom prst="rect">
            <a:avLst/>
          </a:prstGeom>
        </p:spPr>
      </p:pic>
      <p:pic>
        <p:nvPicPr>
          <p:cNvPr id="8" name="Picture 7"/>
          <p:cNvPicPr>
            <a:picLocks noChangeAspect="1"/>
          </p:cNvPicPr>
          <p:nvPr/>
        </p:nvPicPr>
        <p:blipFill>
          <a:blip r:embed="rId6"/>
          <a:stretch>
            <a:fillRect/>
          </a:stretch>
        </p:blipFill>
        <p:spPr>
          <a:xfrm>
            <a:off x="9509774" y="1769395"/>
            <a:ext cx="1078706" cy="1421606"/>
          </a:xfrm>
          <a:prstGeom prst="rect">
            <a:avLst/>
          </a:prstGeom>
        </p:spPr>
      </p:pic>
      <p:pic>
        <p:nvPicPr>
          <p:cNvPr id="9" name="Picture 8"/>
          <p:cNvPicPr>
            <a:picLocks noChangeAspect="1"/>
          </p:cNvPicPr>
          <p:nvPr/>
        </p:nvPicPr>
        <p:blipFill>
          <a:blip r:embed="rId7"/>
          <a:stretch>
            <a:fillRect/>
          </a:stretch>
        </p:blipFill>
        <p:spPr>
          <a:xfrm>
            <a:off x="3775296" y="3736578"/>
            <a:ext cx="1114425" cy="1393031"/>
          </a:xfrm>
          <a:prstGeom prst="rect">
            <a:avLst/>
          </a:prstGeom>
        </p:spPr>
      </p:pic>
      <p:pic>
        <p:nvPicPr>
          <p:cNvPr id="10" name="Picture 9"/>
          <p:cNvPicPr>
            <a:picLocks noChangeAspect="1"/>
          </p:cNvPicPr>
          <p:nvPr/>
        </p:nvPicPr>
        <p:blipFill>
          <a:blip r:embed="rId8"/>
          <a:stretch>
            <a:fillRect/>
          </a:stretch>
        </p:blipFill>
        <p:spPr>
          <a:xfrm>
            <a:off x="9532743" y="331955"/>
            <a:ext cx="1085850" cy="1385888"/>
          </a:xfrm>
          <a:prstGeom prst="rect">
            <a:avLst/>
          </a:prstGeom>
        </p:spPr>
      </p:pic>
      <p:pic>
        <p:nvPicPr>
          <p:cNvPr id="11" name="Picture 10"/>
          <p:cNvPicPr>
            <a:picLocks noChangeAspect="1"/>
          </p:cNvPicPr>
          <p:nvPr/>
        </p:nvPicPr>
        <p:blipFill>
          <a:blip r:embed="rId9"/>
          <a:stretch>
            <a:fillRect/>
          </a:stretch>
        </p:blipFill>
        <p:spPr>
          <a:xfrm>
            <a:off x="3778867" y="2162039"/>
            <a:ext cx="1107281" cy="1428750"/>
          </a:xfrm>
          <a:prstGeom prst="rect">
            <a:avLst/>
          </a:prstGeom>
        </p:spPr>
      </p:pic>
      <p:pic>
        <p:nvPicPr>
          <p:cNvPr id="12" name="Picture 11"/>
          <p:cNvPicPr>
            <a:picLocks noChangeAspect="1"/>
          </p:cNvPicPr>
          <p:nvPr/>
        </p:nvPicPr>
        <p:blipFill>
          <a:blip r:embed="rId10"/>
          <a:stretch>
            <a:fillRect/>
          </a:stretch>
        </p:blipFill>
        <p:spPr>
          <a:xfrm>
            <a:off x="9519826" y="4989311"/>
            <a:ext cx="1107281" cy="1400175"/>
          </a:xfrm>
          <a:prstGeom prst="rect">
            <a:avLst/>
          </a:prstGeom>
        </p:spPr>
      </p:pic>
      <p:pic>
        <p:nvPicPr>
          <p:cNvPr id="13" name="Picture 12"/>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93694" y="2137787"/>
            <a:ext cx="632400" cy="632400"/>
          </a:xfrm>
          <a:prstGeom prst="rect">
            <a:avLst/>
          </a:prstGeom>
        </p:spPr>
      </p:pic>
      <p:pic>
        <p:nvPicPr>
          <p:cNvPr id="14" name="Picture 1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26000" y="5421583"/>
            <a:ext cx="632400" cy="632400"/>
          </a:xfrm>
          <a:prstGeom prst="rect">
            <a:avLst/>
          </a:prstGeom>
        </p:spPr>
      </p:pic>
      <p:sp>
        <p:nvSpPr>
          <p:cNvPr id="2" name="TextBox 1"/>
          <p:cNvSpPr txBox="1"/>
          <p:nvPr/>
        </p:nvSpPr>
        <p:spPr>
          <a:xfrm>
            <a:off x="5510663" y="799273"/>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plaza</a:t>
            </a:r>
          </a:p>
        </p:txBody>
      </p:sp>
      <p:sp>
        <p:nvSpPr>
          <p:cNvPr id="17" name="TextBox 16"/>
          <p:cNvSpPr txBox="1"/>
          <p:nvPr/>
        </p:nvSpPr>
        <p:spPr>
          <a:xfrm>
            <a:off x="7450656" y="778591"/>
            <a:ext cx="1328582"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una torre</a:t>
            </a:r>
          </a:p>
        </p:txBody>
      </p:sp>
      <p:sp>
        <p:nvSpPr>
          <p:cNvPr id="18" name="TextBox 17"/>
          <p:cNvSpPr txBox="1"/>
          <p:nvPr/>
        </p:nvSpPr>
        <p:spPr>
          <a:xfrm>
            <a:off x="5510663" y="1388593"/>
            <a:ext cx="1325880"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torre</a:t>
            </a:r>
          </a:p>
        </p:txBody>
      </p:sp>
      <p:sp>
        <p:nvSpPr>
          <p:cNvPr id="19" name="TextBox 18"/>
          <p:cNvSpPr txBox="1"/>
          <p:nvPr/>
        </p:nvSpPr>
        <p:spPr>
          <a:xfrm>
            <a:off x="7268583" y="1399627"/>
            <a:ext cx="1466103"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un balcón</a:t>
            </a:r>
          </a:p>
        </p:txBody>
      </p:sp>
      <p:sp>
        <p:nvSpPr>
          <p:cNvPr id="20" name="TextBox 19"/>
          <p:cNvSpPr txBox="1"/>
          <p:nvPr/>
        </p:nvSpPr>
        <p:spPr>
          <a:xfrm>
            <a:off x="5510663" y="1984898"/>
            <a:ext cx="1466103"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el balcón</a:t>
            </a:r>
          </a:p>
        </p:txBody>
      </p:sp>
      <p:sp>
        <p:nvSpPr>
          <p:cNvPr id="21" name="TextBox 20"/>
          <p:cNvSpPr txBox="1"/>
          <p:nvPr/>
        </p:nvSpPr>
        <p:spPr>
          <a:xfrm>
            <a:off x="7446115" y="1984898"/>
            <a:ext cx="1628036"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una dama</a:t>
            </a:r>
          </a:p>
        </p:txBody>
      </p:sp>
      <p:sp>
        <p:nvSpPr>
          <p:cNvPr id="22" name="TextBox 21"/>
          <p:cNvSpPr txBox="1"/>
          <p:nvPr/>
        </p:nvSpPr>
        <p:spPr>
          <a:xfrm>
            <a:off x="5530059" y="2587428"/>
            <a:ext cx="214803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dama una</a:t>
            </a:r>
          </a:p>
        </p:txBody>
      </p:sp>
      <p:sp>
        <p:nvSpPr>
          <p:cNvPr id="23" name="TextBox 22"/>
          <p:cNvSpPr txBox="1"/>
          <p:nvPr/>
        </p:nvSpPr>
        <p:spPr>
          <a:xfrm>
            <a:off x="8396430" y="2604748"/>
            <a:ext cx="600402"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flor</a:t>
            </a:r>
          </a:p>
        </p:txBody>
      </p:sp>
      <p:sp>
        <p:nvSpPr>
          <p:cNvPr id="24" name="TextBox 23"/>
          <p:cNvSpPr txBox="1"/>
          <p:nvPr/>
        </p:nvSpPr>
        <p:spPr>
          <a:xfrm>
            <a:off x="7450495" y="3893143"/>
            <a:ext cx="147830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plaza</a:t>
            </a:r>
          </a:p>
        </p:txBody>
      </p:sp>
      <p:sp>
        <p:nvSpPr>
          <p:cNvPr id="25" name="TextBox 24"/>
          <p:cNvSpPr txBox="1"/>
          <p:nvPr/>
        </p:nvSpPr>
        <p:spPr>
          <a:xfrm>
            <a:off x="7682480" y="4498595"/>
            <a:ext cx="1246324"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balcón</a:t>
            </a:r>
          </a:p>
        </p:txBody>
      </p:sp>
      <p:sp>
        <p:nvSpPr>
          <p:cNvPr id="26" name="TextBox 25"/>
          <p:cNvSpPr txBox="1"/>
          <p:nvPr/>
        </p:nvSpPr>
        <p:spPr>
          <a:xfrm>
            <a:off x="6448521" y="4511709"/>
            <a:ext cx="1050757"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torre</a:t>
            </a:r>
          </a:p>
        </p:txBody>
      </p:sp>
      <p:sp>
        <p:nvSpPr>
          <p:cNvPr id="27" name="TextBox 26"/>
          <p:cNvSpPr txBox="1"/>
          <p:nvPr/>
        </p:nvSpPr>
        <p:spPr>
          <a:xfrm>
            <a:off x="6388015" y="5115543"/>
            <a:ext cx="1246324"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balcón</a:t>
            </a:r>
          </a:p>
        </p:txBody>
      </p:sp>
      <p:sp>
        <p:nvSpPr>
          <p:cNvPr id="28" name="TextBox 27"/>
          <p:cNvSpPr txBox="1"/>
          <p:nvPr/>
        </p:nvSpPr>
        <p:spPr>
          <a:xfrm>
            <a:off x="7897170" y="5098810"/>
            <a:ext cx="1246324"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dama</a:t>
            </a:r>
          </a:p>
        </p:txBody>
      </p:sp>
      <p:sp>
        <p:nvSpPr>
          <p:cNvPr id="29" name="TextBox 28"/>
          <p:cNvSpPr txBox="1"/>
          <p:nvPr/>
        </p:nvSpPr>
        <p:spPr>
          <a:xfrm>
            <a:off x="5927155" y="5689947"/>
            <a:ext cx="1246324"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dama</a:t>
            </a:r>
          </a:p>
        </p:txBody>
      </p:sp>
      <p:sp>
        <p:nvSpPr>
          <p:cNvPr id="30" name="TextBox 29"/>
          <p:cNvSpPr txBox="1"/>
          <p:nvPr/>
        </p:nvSpPr>
        <p:spPr>
          <a:xfrm>
            <a:off x="7363851" y="5687711"/>
            <a:ext cx="2311855"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blanca</a:t>
            </a:r>
            <a:r>
              <a:rPr lang="en-GB" sz="2000" b="1" dirty="0">
                <a:solidFill>
                  <a:srgbClr val="92D050"/>
                </a:solidFill>
                <a:latin typeface="Century Gothic" panose="020B0502020202020204" pitchFamily="34" charset="0"/>
              </a:rPr>
              <a:t> flor</a:t>
            </a:r>
          </a:p>
        </p:txBody>
      </p:sp>
      <p:sp>
        <p:nvSpPr>
          <p:cNvPr id="15" name="Title 14"/>
          <p:cNvSpPr>
            <a:spLocks noGrp="1"/>
          </p:cNvSpPr>
          <p:nvPr>
            <p:ph type="title"/>
          </p:nvPr>
        </p:nvSpPr>
        <p:spPr>
          <a:xfrm>
            <a:off x="10376012" y="120204"/>
            <a:ext cx="1815988" cy="265928"/>
          </a:xfrm>
        </p:spPr>
        <p:txBody>
          <a:bodyPr>
            <a:normAutofit fontScale="90000"/>
          </a:bodyPr>
          <a:lstStyle/>
          <a:p>
            <a:r>
              <a:rPr lang="en-GB" sz="1600" b="1" dirty="0">
                <a:solidFill>
                  <a:schemeClr val="bg1"/>
                </a:solidFill>
              </a:rPr>
              <a:t>respuestas</a:t>
            </a:r>
            <a:endParaRPr lang="en-GB" sz="1600" dirty="0">
              <a:solidFill>
                <a:schemeClr val="bg1"/>
              </a:solidFill>
            </a:endParaRPr>
          </a:p>
        </p:txBody>
      </p:sp>
      <p:pic>
        <p:nvPicPr>
          <p:cNvPr id="16" name="Picture 2" descr="Pen, Write, Pencil, Writing Tool, Work, Message, Blue">
            <a:extLst>
              <a:ext uri="{FF2B5EF4-FFF2-40B4-BE49-F238E27FC236}">
                <a16:creationId xmlns:a16="http://schemas.microsoft.com/office/drawing/2014/main" id="{4FBBB91C-1E61-36BB-F058-C1AC6F8545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88655" y="1388874"/>
            <a:ext cx="834748" cy="83474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7A87532-2C9D-F6DF-A846-4DB3E234EBFA}"/>
              </a:ext>
            </a:extLst>
          </p:cNvPr>
          <p:cNvSpPr txBox="1"/>
          <p:nvPr/>
        </p:nvSpPr>
        <p:spPr>
          <a:xfrm>
            <a:off x="10966793" y="2287704"/>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32" name="Google Shape;319;p15" descr="Speech Icon, Voice, Talking, Audio, Speech">
            <a:extLst>
              <a:ext uri="{FF2B5EF4-FFF2-40B4-BE49-F238E27FC236}">
                <a16:creationId xmlns:a16="http://schemas.microsoft.com/office/drawing/2014/main" id="{3889D633-DC82-13AE-67B2-A4ACFD63DE9E}"/>
              </a:ext>
            </a:extLst>
          </p:cNvPr>
          <p:cNvPicPr preferRelativeResize="0"/>
          <p:nvPr/>
        </p:nvPicPr>
        <p:blipFill rotWithShape="1">
          <a:blip r:embed="rId13">
            <a:alphaModFix/>
          </a:blip>
          <a:srcRect/>
          <a:stretch/>
        </p:blipFill>
        <p:spPr>
          <a:xfrm>
            <a:off x="11149274" y="64845"/>
            <a:ext cx="776168" cy="776168"/>
          </a:xfrm>
          <a:prstGeom prst="rect">
            <a:avLst/>
          </a:prstGeom>
          <a:noFill/>
          <a:ln>
            <a:noFill/>
          </a:ln>
        </p:spPr>
      </p:pic>
      <p:sp>
        <p:nvSpPr>
          <p:cNvPr id="33" name="Title 1">
            <a:extLst>
              <a:ext uri="{FF2B5EF4-FFF2-40B4-BE49-F238E27FC236}">
                <a16:creationId xmlns:a16="http://schemas.microsoft.com/office/drawing/2014/main" id="{EBDA1155-45DA-53A1-5391-3D05944FF4E3}"/>
              </a:ext>
            </a:extLst>
          </p:cNvPr>
          <p:cNvSpPr txBox="1">
            <a:spLocks/>
          </p:cNvSpPr>
          <p:nvPr/>
        </p:nvSpPr>
        <p:spPr>
          <a:xfrm>
            <a:off x="11007625" y="890862"/>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pic>
        <p:nvPicPr>
          <p:cNvPr id="34" name="Graphic 33" descr="Teacher">
            <a:extLst>
              <a:ext uri="{FF2B5EF4-FFF2-40B4-BE49-F238E27FC236}">
                <a16:creationId xmlns:a16="http://schemas.microsoft.com/office/drawing/2014/main" id="{696BCE47-7E86-FFFF-C5BB-B5D7D16892E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568" y="64845"/>
            <a:ext cx="914400" cy="914400"/>
          </a:xfrm>
          <a:prstGeom prst="rect">
            <a:avLst/>
          </a:prstGeom>
        </p:spPr>
      </p:pic>
      <p:sp>
        <p:nvSpPr>
          <p:cNvPr id="35" name="Speech Bubble: Rectangle with Corners Rounded 34">
            <a:extLst>
              <a:ext uri="{FF2B5EF4-FFF2-40B4-BE49-F238E27FC236}">
                <a16:creationId xmlns:a16="http://schemas.microsoft.com/office/drawing/2014/main" id="{B607DA9D-F581-6B63-5A9E-02B74F9A82FA}"/>
              </a:ext>
            </a:extLst>
          </p:cNvPr>
          <p:cNvSpPr/>
          <p:nvPr/>
        </p:nvSpPr>
        <p:spPr>
          <a:xfrm>
            <a:off x="1098668" y="190420"/>
            <a:ext cx="2534671" cy="519576"/>
          </a:xfrm>
          <a:prstGeom prst="wedgeRoundRectCallout">
            <a:avLst>
              <a:gd name="adj1" fmla="val -56190"/>
              <a:gd name="adj2" fmla="val 65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entury Gothic" panose="020B0502020202020204" pitchFamily="34" charset="0"/>
              </a:rPr>
              <a:t>Las respuestas</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36" name="Picture 35">
            <a:extLst>
              <a:ext uri="{FF2B5EF4-FFF2-40B4-BE49-F238E27FC236}">
                <a16:creationId xmlns:a16="http://schemas.microsoft.com/office/drawing/2014/main" id="{CC2C12F4-62B9-A3B7-0509-CE55D00FE560}"/>
              </a:ext>
            </a:extLst>
          </p:cNvPr>
          <p:cNvPicPr>
            <a:picLocks noChangeAspect="1"/>
          </p:cNvPicPr>
          <p:nvPr/>
        </p:nvPicPr>
        <p:blipFill>
          <a:blip r:embed="rId16"/>
          <a:stretch>
            <a:fillRect/>
          </a:stretch>
        </p:blipFill>
        <p:spPr>
          <a:xfrm>
            <a:off x="2504627" y="838758"/>
            <a:ext cx="1128712" cy="1069145"/>
          </a:xfrm>
          <a:prstGeom prst="rect">
            <a:avLst/>
          </a:prstGeom>
        </p:spPr>
      </p:pic>
    </p:spTree>
    <p:extLst>
      <p:ext uri="{BB962C8B-B14F-4D97-AF65-F5344CB8AC3E}">
        <p14:creationId xmlns:p14="http://schemas.microsoft.com/office/powerpoint/2010/main" val="26660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963A7152-F457-4ACF-9F8B-E2F39C17D71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r>
              <a:rPr lang="en-GB" sz="8000" b="1" dirty="0" err="1">
                <a:solidFill>
                  <a:schemeClr val="bg1">
                    <a:lumMod val="95000"/>
                  </a:schemeClr>
                </a:solidFill>
                <a:latin typeface="Segoe Print" panose="02000600000000000000" pitchFamily="2" charset="0"/>
                <a:cs typeface="Arial" panose="020B0604020202020204" pitchFamily="34" charset="0"/>
                <a:sym typeface="Arial"/>
              </a:rPr>
              <a:t>adiós</a:t>
            </a: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endParaRPr lang="en-GB" dirty="0">
              <a:solidFill>
                <a:schemeClr val="bg1">
                  <a:lumMod val="95000"/>
                </a:schemeClr>
              </a:solidFill>
            </a:endParaRPr>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B050"/>
                </a:solidFill>
                <a:latin typeface="Modern Love" panose="04090805081005020601" pitchFamily="82" charset="0"/>
                <a:ea typeface="Arial"/>
                <a:cs typeface="Aharoni" panose="02010803020104030203" pitchFamily="2" charset="-79"/>
                <a:sym typeface="Arial"/>
              </a:rPr>
              <a:t>verde</a:t>
            </a:r>
            <a:endParaRPr dirty="0">
              <a:solidFill>
                <a:srgbClr val="00B050"/>
              </a:solidFill>
              <a:latin typeface="Modern Love" panose="04090805081005020601" pitchFamily="82" charset="0"/>
              <a:cs typeface="Aharoni" panose="02010803020104030203" pitchFamily="2" charset="-79"/>
            </a:endParaRPr>
          </a:p>
        </p:txBody>
      </p:sp>
    </p:spTree>
    <p:extLst>
      <p:ext uri="{BB962C8B-B14F-4D97-AF65-F5344CB8AC3E}">
        <p14:creationId xmlns:p14="http://schemas.microsoft.com/office/powerpoint/2010/main" val="256457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Google Shape;98;p2" descr="background rectangle">
            <a:extLst>
              <a:ext uri="{FF2B5EF4-FFF2-40B4-BE49-F238E27FC236}">
                <a16:creationId xmlns:a16="http://schemas.microsoft.com/office/drawing/2014/main" id="{09C118BD-93EE-AD4E-7DBF-29DAD70D199C}"/>
              </a:ext>
            </a:extLst>
          </p:cNvPr>
          <p:cNvSpPr/>
          <p:nvPr/>
        </p:nvSpPr>
        <p:spPr>
          <a:xfrm>
            <a:off x="0" y="127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711952" y="304800"/>
            <a:ext cx="4953631" cy="4247588"/>
          </a:xfrm>
          <a:prstGeom prst="rect">
            <a:avLst/>
          </a:prstGeom>
          <a:noFill/>
          <a:ln>
            <a:noFill/>
          </a:ln>
        </p:spPr>
      </p:pic>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Autofit/>
          </a:bodyPr>
          <a:lstStyle/>
          <a:p>
            <a:pPr algn="ctr" rtl="0" fontAlgn="ctr"/>
            <a:r>
              <a:rPr lang="en-GB" sz="3600" b="1" dirty="0">
                <a:solidFill>
                  <a:schemeClr val="bg1">
                    <a:lumMod val="95000"/>
                  </a:schemeClr>
                </a:solidFill>
                <a:effectLst/>
                <a:latin typeface="Century Gothic" panose="020B0502020202020204" pitchFamily="34" charset="0"/>
              </a:rPr>
              <a:t>La plaza </a:t>
            </a:r>
            <a:r>
              <a:rPr lang="en-GB" sz="3600" b="1" dirty="0" err="1">
                <a:solidFill>
                  <a:schemeClr val="bg1">
                    <a:lumMod val="95000"/>
                  </a:schemeClr>
                </a:solidFill>
                <a:effectLst/>
                <a:latin typeface="Century Gothic" panose="020B0502020202020204" pitchFamily="34" charset="0"/>
              </a:rPr>
              <a:t>tiene</a:t>
            </a:r>
            <a:r>
              <a:rPr lang="en-GB" sz="3600" b="1" dirty="0">
                <a:solidFill>
                  <a:schemeClr val="bg1">
                    <a:lumMod val="95000"/>
                  </a:schemeClr>
                </a:solidFill>
                <a:effectLst/>
                <a:latin typeface="Century Gothic" panose="020B0502020202020204" pitchFamily="34" charset="0"/>
              </a:rPr>
              <a:t> </a:t>
            </a:r>
            <a:br>
              <a:rPr lang="en-GB" sz="3600" b="1" dirty="0">
                <a:solidFill>
                  <a:schemeClr val="bg1">
                    <a:lumMod val="95000"/>
                  </a:schemeClr>
                </a:solidFill>
                <a:effectLst/>
                <a:latin typeface="Century Gothic" panose="020B0502020202020204" pitchFamily="34" charset="0"/>
              </a:rPr>
            </a:br>
            <a:r>
              <a:rPr lang="en-GB" sz="3600" b="1" dirty="0">
                <a:solidFill>
                  <a:schemeClr val="bg1">
                    <a:lumMod val="95000"/>
                  </a:schemeClr>
                </a:solidFill>
                <a:effectLst/>
                <a:latin typeface="Century Gothic" panose="020B0502020202020204" pitchFamily="34" charset="0"/>
              </a:rPr>
              <a:t>una </a:t>
            </a:r>
            <a:r>
              <a:rPr lang="en-GB" sz="3600" b="1" dirty="0" err="1">
                <a:solidFill>
                  <a:schemeClr val="bg1">
                    <a:lumMod val="95000"/>
                  </a:schemeClr>
                </a:solidFill>
                <a:effectLst/>
                <a:latin typeface="Century Gothic" panose="020B0502020202020204" pitchFamily="34" charset="0"/>
              </a:rPr>
              <a:t>torre</a:t>
            </a:r>
            <a:endParaRPr lang="en-GB" sz="3600" b="1" dirty="0">
              <a:solidFill>
                <a:schemeClr val="bg1">
                  <a:lumMod val="95000"/>
                </a:schemeClr>
              </a:solidFill>
              <a:effectLst/>
              <a:latin typeface="Century Gothic" panose="020B0502020202020204" pitchFamily="34" charset="0"/>
            </a:endParaRPr>
          </a:p>
        </p:txBody>
      </p:sp>
      <p:sp>
        <p:nvSpPr>
          <p:cNvPr id="5" name="Google Shape;100;p2">
            <a:extLst>
              <a:ext uri="{FF2B5EF4-FFF2-40B4-BE49-F238E27FC236}">
                <a16:creationId xmlns:a16="http://schemas.microsoft.com/office/drawing/2014/main" id="{6165227F-4C1B-B8D4-BB67-F5314311D9D6}"/>
              </a:ext>
            </a:extLst>
          </p:cNvPr>
          <p:cNvSpPr/>
          <p:nvPr/>
        </p:nvSpPr>
        <p:spPr>
          <a:xfrm>
            <a:off x="7281495" y="4450788"/>
            <a:ext cx="5645628"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i="0" u="none" strike="noStrike" cap="none" dirty="0" err="1">
                <a:solidFill>
                  <a:srgbClr val="00B050"/>
                </a:solidFill>
                <a:latin typeface="Modern Love" panose="04090805081005020601" pitchFamily="82" charset="0"/>
                <a:ea typeface="STHupo" panose="02010800040101010101" pitchFamily="2" charset="-122"/>
                <a:cs typeface="Aharoni" panose="02010803020104030203" pitchFamily="2" charset="-79"/>
                <a:sym typeface="Arial"/>
              </a:rPr>
              <a:t>verde</a:t>
            </a:r>
            <a:endParaRPr dirty="0">
              <a:solidFill>
                <a:srgbClr val="00B050"/>
              </a:solidFill>
              <a:latin typeface="Modern Love" panose="04090805081005020601" pitchFamily="82" charset="0"/>
              <a:ea typeface="STHupo" panose="02010800040101010101" pitchFamily="2" charset="-122"/>
              <a:cs typeface="Aharoni" panose="02010803020104030203" pitchFamily="2" charset="-79"/>
            </a:endParaRPr>
          </a:p>
        </p:txBody>
      </p:sp>
      <p:pic>
        <p:nvPicPr>
          <p:cNvPr id="3" name="Picture 2">
            <a:extLst>
              <a:ext uri="{FF2B5EF4-FFF2-40B4-BE49-F238E27FC236}">
                <a16:creationId xmlns:a16="http://schemas.microsoft.com/office/drawing/2014/main" id="{D47378E1-2BC7-0B52-0394-513A8B5B1A33}"/>
              </a:ext>
            </a:extLst>
          </p:cNvPr>
          <p:cNvPicPr>
            <a:picLocks noChangeAspect="1"/>
          </p:cNvPicPr>
          <p:nvPr/>
        </p:nvPicPr>
        <p:blipFill>
          <a:blip r:embed="rId4"/>
          <a:stretch>
            <a:fillRect/>
          </a:stretch>
        </p:blipFill>
        <p:spPr>
          <a:xfrm>
            <a:off x="2723769" y="3108178"/>
            <a:ext cx="3159634" cy="3730772"/>
          </a:xfrm>
          <a:prstGeom prst="rect">
            <a:avLst/>
          </a:prstGeom>
        </p:spPr>
      </p:pic>
      <p:sp>
        <p:nvSpPr>
          <p:cNvPr id="7" name="TextBox 6">
            <a:extLst>
              <a:ext uri="{FF2B5EF4-FFF2-40B4-BE49-F238E27FC236}">
                <a16:creationId xmlns:a16="http://schemas.microsoft.com/office/drawing/2014/main" id="{B55C86A0-A878-44BD-2C52-8D1DEF9F3A59}"/>
              </a:ext>
            </a:extLst>
          </p:cNvPr>
          <p:cNvSpPr txBox="1"/>
          <p:nvPr/>
        </p:nvSpPr>
        <p:spPr>
          <a:xfrm>
            <a:off x="389661" y="1966929"/>
            <a:ext cx="5322291" cy="923330"/>
          </a:xfrm>
          <a:prstGeom prst="rect">
            <a:avLst/>
          </a:prstGeom>
          <a:noFill/>
        </p:spPr>
        <p:txBody>
          <a:bodyPr wrap="none" rtlCol="0">
            <a:spAutoFit/>
          </a:bodyPr>
          <a:lstStyle/>
          <a:p>
            <a:r>
              <a:rPr lang="en-GB" sz="5400" b="1" dirty="0">
                <a:ln w="12700" cmpd="sng">
                  <a:solidFill>
                    <a:srgbClr val="D619CC"/>
                  </a:solidFill>
                  <a:prstDash val="solid"/>
                </a:ln>
                <a:solidFill>
                  <a:srgbClr val="D619CC"/>
                </a:solidFill>
                <a:effectLst>
                  <a:outerShdw blurRad="50800" dist="38100" dir="13500000" algn="br" rotWithShape="0">
                    <a:prstClr val="black">
                      <a:alpha val="40000"/>
                    </a:prstClr>
                  </a:outerShdw>
                </a:effectLst>
                <a:latin typeface="Baguet Script" panose="00000500000000000000" pitchFamily="2" charset="0"/>
              </a:rPr>
              <a:t>Antonio Machado</a:t>
            </a:r>
          </a:p>
        </p:txBody>
      </p:sp>
      <p:pic>
        <p:nvPicPr>
          <p:cNvPr id="6" name="Picture 4">
            <a:extLst>
              <a:ext uri="{FF2B5EF4-FFF2-40B4-BE49-F238E27FC236}">
                <a16:creationId xmlns:a16="http://schemas.microsoft.com/office/drawing/2014/main" id="{63DFDBAB-7613-2F3F-F9AE-B99F9C1E97E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2285" y="2938625"/>
            <a:ext cx="2936809" cy="391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1" name="Speech Bubble: Rectangle with Corners Rounded 40">
            <a:extLst>
              <a:ext uri="{FF2B5EF4-FFF2-40B4-BE49-F238E27FC236}">
                <a16:creationId xmlns:a16="http://schemas.microsoft.com/office/drawing/2014/main" id="{2DF35671-069A-4773-87A6-3BDBA7E690C7}"/>
              </a:ext>
            </a:extLst>
          </p:cNvPr>
          <p:cNvSpPr/>
          <p:nvPr/>
        </p:nvSpPr>
        <p:spPr>
          <a:xfrm>
            <a:off x="1061332" y="95539"/>
            <a:ext cx="4234496"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¿Qué </a:t>
            </a:r>
            <a:r>
              <a:rPr lang="en-GB" sz="2800" b="1" dirty="0" err="1">
                <a:solidFill>
                  <a:schemeClr val="bg1"/>
                </a:solidFill>
                <a:latin typeface="Century Gothic" panose="020B0502020202020204" pitchFamily="34" charset="0"/>
              </a:rPr>
              <a:t>artículo</a:t>
            </a:r>
            <a:r>
              <a:rPr lang="en-GB" sz="2800" b="1" dirty="0">
                <a:solidFill>
                  <a:schemeClr val="bg1"/>
                </a:solidFill>
                <a:latin typeface="Century Gothic" panose="020B0502020202020204" pitchFamily="34" charset="0"/>
              </a:rPr>
              <a:t> es?</a:t>
            </a:r>
            <a:endParaRPr lang="en-US" sz="2800" b="1" dirty="0">
              <a:solidFill>
                <a:schemeClr val="bg1"/>
              </a:solidFill>
              <a:latin typeface="Century Gothic" panose="020B0502020202020204" pitchFamily="34" charset="0"/>
            </a:endParaRP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7">
            <a:alphaModFix/>
          </a:blip>
          <a:srcRect/>
          <a:stretch/>
        </p:blipFill>
        <p:spPr>
          <a:xfrm>
            <a:off x="10187277" y="96549"/>
            <a:ext cx="776168" cy="776168"/>
          </a:xfrm>
          <a:prstGeom prst="rect">
            <a:avLst/>
          </a:prstGeom>
          <a:noFill/>
          <a:ln>
            <a:noFill/>
          </a:ln>
        </p:spPr>
      </p:pic>
      <p:sp>
        <p:nvSpPr>
          <p:cNvPr id="80" name="Title 1">
            <a:extLst>
              <a:ext uri="{FF2B5EF4-FFF2-40B4-BE49-F238E27FC236}">
                <a16:creationId xmlns:a16="http://schemas.microsoft.com/office/drawing/2014/main" id="{6241C64F-A483-A024-C9AF-D73D9086B21D}"/>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4" name="TextBox 3">
            <a:extLst>
              <a:ext uri="{FF2B5EF4-FFF2-40B4-BE49-F238E27FC236}">
                <a16:creationId xmlns:a16="http://schemas.microsoft.com/office/drawing/2014/main" id="{332C4AFA-C47D-A24A-D8F2-1A2D8BCDDDB6}"/>
              </a:ext>
            </a:extLst>
          </p:cNvPr>
          <p:cNvSpPr txBox="1"/>
          <p:nvPr/>
        </p:nvSpPr>
        <p:spPr>
          <a:xfrm>
            <a:off x="426686" y="1943657"/>
            <a:ext cx="8107709" cy="3261214"/>
          </a:xfrm>
          <a:prstGeom prst="rect">
            <a:avLst/>
          </a:prstGeom>
          <a:noFill/>
        </p:spPr>
        <p:txBody>
          <a:bodyPr wrap="square" rtlCol="0">
            <a:spAutoFit/>
          </a:bodyPr>
          <a:lstStyle/>
          <a:p>
            <a:pPr>
              <a:lnSpc>
                <a:spcPct val="200000"/>
              </a:lnSpc>
            </a:pPr>
            <a:r>
              <a:rPr lang="es-ES" sz="3600" dirty="0">
                <a:solidFill>
                  <a:srgbClr val="002060"/>
                </a:solidFill>
                <a:latin typeface="Century Gothic" panose="020B0502020202020204" pitchFamily="34" charset="0"/>
              </a:rPr>
              <a:t>La plaza tiene ____ torre, </a:t>
            </a:r>
            <a:br>
              <a:rPr lang="es-ES" sz="3600" dirty="0">
                <a:solidFill>
                  <a:srgbClr val="002060"/>
                </a:solidFill>
                <a:latin typeface="Century Gothic" panose="020B0502020202020204" pitchFamily="34" charset="0"/>
              </a:rPr>
            </a:br>
            <a:r>
              <a:rPr lang="es-ES" sz="3600" dirty="0">
                <a:solidFill>
                  <a:srgbClr val="002060"/>
                </a:solidFill>
                <a:latin typeface="Century Gothic" panose="020B0502020202020204" pitchFamily="34" charset="0"/>
              </a:rPr>
              <a:t>____ torre tiene un balcón,</a:t>
            </a:r>
          </a:p>
          <a:p>
            <a:pPr>
              <a:lnSpc>
                <a:spcPct val="200000"/>
              </a:lnSpc>
            </a:pPr>
            <a:endParaRPr lang="en-GB" sz="3600" dirty="0">
              <a:solidFill>
                <a:srgbClr val="002060"/>
              </a:solidFill>
            </a:endParaRPr>
          </a:p>
        </p:txBody>
      </p:sp>
      <p:sp>
        <p:nvSpPr>
          <p:cNvPr id="25" name="Google Shape;387;p19">
            <a:extLst>
              <a:ext uri="{FF2B5EF4-FFF2-40B4-BE49-F238E27FC236}">
                <a16:creationId xmlns:a16="http://schemas.microsoft.com/office/drawing/2014/main" id="{9F22C17D-AF4D-07F1-B89D-59AC0D8C02A7}"/>
              </a:ext>
            </a:extLst>
          </p:cNvPr>
          <p:cNvSpPr/>
          <p:nvPr/>
        </p:nvSpPr>
        <p:spPr>
          <a:xfrm>
            <a:off x="11248362" y="282552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4D381C98-6B69-CAE3-FEE1-EE09EA3AB2FC}"/>
              </a:ext>
            </a:extLst>
          </p:cNvPr>
          <p:cNvCxnSpPr>
            <a:cxnSpLocks/>
          </p:cNvCxnSpPr>
          <p:nvPr/>
        </p:nvCxnSpPr>
        <p:spPr>
          <a:xfrm>
            <a:off x="11946554" y="281409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B9BD48EF-78A8-B951-D3C6-6E88FDD0F077}"/>
              </a:ext>
            </a:extLst>
          </p:cNvPr>
          <p:cNvCxnSpPr>
            <a:cxnSpLocks/>
          </p:cNvCxnSpPr>
          <p:nvPr/>
        </p:nvCxnSpPr>
        <p:spPr>
          <a:xfrm>
            <a:off x="11938690" y="279818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D361B171-FA83-8085-17B5-04364ACC32A4}"/>
              </a:ext>
            </a:extLst>
          </p:cNvPr>
          <p:cNvCxnSpPr>
            <a:cxnSpLocks/>
          </p:cNvCxnSpPr>
          <p:nvPr/>
        </p:nvCxnSpPr>
        <p:spPr>
          <a:xfrm>
            <a:off x="11940157" y="6193142"/>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790DA831-098E-7972-97E2-D1C741F67A1C}"/>
              </a:ext>
            </a:extLst>
          </p:cNvPr>
          <p:cNvSpPr/>
          <p:nvPr/>
        </p:nvSpPr>
        <p:spPr>
          <a:xfrm>
            <a:off x="10968670" y="649501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30" name="Google Shape;388;p19">
            <a:extLst>
              <a:ext uri="{FF2B5EF4-FFF2-40B4-BE49-F238E27FC236}">
                <a16:creationId xmlns:a16="http://schemas.microsoft.com/office/drawing/2014/main" id="{7850B903-752F-18A0-AB99-F0C1ED0265BA}"/>
              </a:ext>
            </a:extLst>
          </p:cNvPr>
          <p:cNvSpPr/>
          <p:nvPr/>
        </p:nvSpPr>
        <p:spPr>
          <a:xfrm>
            <a:off x="11244235" y="282552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E5AC60B3-1AF7-9E39-49AE-BC36550A9476}"/>
              </a:ext>
            </a:extLst>
          </p:cNvPr>
          <p:cNvSpPr txBox="1"/>
          <p:nvPr/>
        </p:nvSpPr>
        <p:spPr>
          <a:xfrm>
            <a:off x="10574994" y="2417143"/>
            <a:ext cx="1625766"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[15  </a:t>
            </a:r>
            <a:r>
              <a:rPr lang="en-GB" sz="1600" dirty="0" err="1">
                <a:solidFill>
                  <a:srgbClr val="002060"/>
                </a:solidFill>
                <a:latin typeface="Century Gothic" panose="020B0502020202020204" pitchFamily="34" charset="0"/>
              </a:rPr>
              <a:t>segundos</a:t>
            </a:r>
            <a:r>
              <a:rPr lang="en-GB" sz="1600" dirty="0">
                <a:solidFill>
                  <a:srgbClr val="002060"/>
                </a:solidFill>
                <a:latin typeface="Century Gothic" panose="020B0502020202020204" pitchFamily="34" charset="0"/>
              </a:rPr>
              <a:t>]</a:t>
            </a:r>
          </a:p>
        </p:txBody>
      </p:sp>
      <p:sp>
        <p:nvSpPr>
          <p:cNvPr id="3" name="TextBox 2">
            <a:extLst>
              <a:ext uri="{FF2B5EF4-FFF2-40B4-BE49-F238E27FC236}">
                <a16:creationId xmlns:a16="http://schemas.microsoft.com/office/drawing/2014/main" id="{D18436B3-9CB1-7D4A-DCE8-3BDBDCDEF441}"/>
              </a:ext>
            </a:extLst>
          </p:cNvPr>
          <p:cNvSpPr txBox="1"/>
          <p:nvPr/>
        </p:nvSpPr>
        <p:spPr>
          <a:xfrm>
            <a:off x="3520982" y="2924830"/>
            <a:ext cx="177484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[a - fem.]</a:t>
            </a:r>
          </a:p>
        </p:txBody>
      </p:sp>
      <p:sp>
        <p:nvSpPr>
          <p:cNvPr id="5" name="TextBox 4">
            <a:extLst>
              <a:ext uri="{FF2B5EF4-FFF2-40B4-BE49-F238E27FC236}">
                <a16:creationId xmlns:a16="http://schemas.microsoft.com/office/drawing/2014/main" id="{4F108B41-2B54-B41F-E93F-6C126D0992C8}"/>
              </a:ext>
            </a:extLst>
          </p:cNvPr>
          <p:cNvSpPr txBox="1"/>
          <p:nvPr/>
        </p:nvSpPr>
        <p:spPr>
          <a:xfrm>
            <a:off x="423997" y="3991827"/>
            <a:ext cx="221887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fem. ]</a:t>
            </a:r>
          </a:p>
        </p:txBody>
      </p:sp>
      <p:sp>
        <p:nvSpPr>
          <p:cNvPr id="6" name="TextBox 5">
            <a:extLst>
              <a:ext uri="{FF2B5EF4-FFF2-40B4-BE49-F238E27FC236}">
                <a16:creationId xmlns:a16="http://schemas.microsoft.com/office/drawing/2014/main" id="{71F91984-1091-F424-CFB1-F695CBE5E09E}"/>
              </a:ext>
            </a:extLst>
          </p:cNvPr>
          <p:cNvSpPr txBox="1"/>
          <p:nvPr/>
        </p:nvSpPr>
        <p:spPr>
          <a:xfrm>
            <a:off x="3641907" y="2216944"/>
            <a:ext cx="1160895" cy="707886"/>
          </a:xfrm>
          <a:prstGeom prst="rect">
            <a:avLst/>
          </a:prstGeom>
          <a:noFill/>
        </p:spPr>
        <p:txBody>
          <a:bodyPr wrap="none" rtlCol="0">
            <a:spAutoFit/>
          </a:bodyPr>
          <a:lstStyle/>
          <a:p>
            <a:r>
              <a:rPr lang="en-GB" sz="4000" dirty="0" err="1">
                <a:solidFill>
                  <a:srgbClr val="92D050"/>
                </a:solidFill>
                <a:latin typeface="Century Gothic" panose="020B0502020202020204" pitchFamily="34" charset="0"/>
              </a:rPr>
              <a:t>una</a:t>
            </a:r>
            <a:endParaRPr lang="en-GB" sz="4000" dirty="0">
              <a:solidFill>
                <a:srgbClr val="92D050"/>
              </a:solidFill>
              <a:latin typeface="Century Gothic" panose="020B0502020202020204" pitchFamily="34" charset="0"/>
            </a:endParaRPr>
          </a:p>
        </p:txBody>
      </p:sp>
      <p:sp>
        <p:nvSpPr>
          <p:cNvPr id="7" name="TextBox 6">
            <a:extLst>
              <a:ext uri="{FF2B5EF4-FFF2-40B4-BE49-F238E27FC236}">
                <a16:creationId xmlns:a16="http://schemas.microsoft.com/office/drawing/2014/main" id="{FE121855-FCDA-A5E5-C5EA-F22A73F4EC4B}"/>
              </a:ext>
            </a:extLst>
          </p:cNvPr>
          <p:cNvSpPr txBox="1"/>
          <p:nvPr/>
        </p:nvSpPr>
        <p:spPr>
          <a:xfrm>
            <a:off x="661414" y="3302003"/>
            <a:ext cx="638316"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la</a:t>
            </a:r>
          </a:p>
        </p:txBody>
      </p:sp>
      <p:pic>
        <p:nvPicPr>
          <p:cNvPr id="20" name="Picture 19">
            <a:extLst>
              <a:ext uri="{FF2B5EF4-FFF2-40B4-BE49-F238E27FC236}">
                <a16:creationId xmlns:a16="http://schemas.microsoft.com/office/drawing/2014/main" id="{0F2D4B95-FB54-3DF8-9D3B-D6EDC28C1092}"/>
              </a:ext>
            </a:extLst>
          </p:cNvPr>
          <p:cNvPicPr>
            <a:picLocks noChangeAspect="1"/>
          </p:cNvPicPr>
          <p:nvPr/>
        </p:nvPicPr>
        <p:blipFill>
          <a:blip r:embed="rId8"/>
          <a:stretch>
            <a:fillRect/>
          </a:stretch>
        </p:blipFill>
        <p:spPr>
          <a:xfrm>
            <a:off x="6420921" y="1187837"/>
            <a:ext cx="4505334" cy="5462489"/>
          </a:xfrm>
          <a:prstGeom prst="rect">
            <a:avLst/>
          </a:prstGeom>
        </p:spPr>
      </p:pic>
    </p:spTree>
    <p:extLst>
      <p:ext uri="{BB962C8B-B14F-4D97-AF65-F5344CB8AC3E}">
        <p14:creationId xmlns:p14="http://schemas.microsoft.com/office/powerpoint/2010/main" val="148288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12" presetClass="exit" presetSubtype="4" fill="remove" grpId="0" nodeType="clickEffect">
                                  <p:stCondLst>
                                    <p:cond delay="0"/>
                                  </p:stCondLst>
                                  <p:childTnLst>
                                    <p:anim calcmode="lin" valueType="num">
                                      <p:cBhvr additive="base">
                                        <p:cTn id="17" dur="20000"/>
                                        <p:tgtEl>
                                          <p:spTgt spid="30"/>
                                        </p:tgtEl>
                                        <p:attrNameLst>
                                          <p:attrName>ppt_y</p:attrName>
                                        </p:attrNameLst>
                                      </p:cBhvr>
                                      <p:tavLst>
                                        <p:tav tm="0">
                                          <p:val>
                                            <p:strVal val="#ppt_y"/>
                                          </p:val>
                                        </p:tav>
                                        <p:tav tm="100000">
                                          <p:val>
                                            <p:strVal val="#ppt_y+#ppt_h*1.125000"/>
                                          </p:val>
                                        </p:tav>
                                      </p:tavLst>
                                    </p:anim>
                                    <p:animEffect transition="out" filter="wipe(down)">
                                      <p:cBhvr>
                                        <p:cTn id="18" dur="20000"/>
                                        <p:tgtEl>
                                          <p:spTgt spid="30"/>
                                        </p:tgtEl>
                                      </p:cBhvr>
                                    </p:animEffect>
                                    <p:set>
                                      <p:cBhvr>
                                        <p:cTn id="19" dur="1" fill="hold">
                                          <p:stCondLst>
                                            <p:cond delay="1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0"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1" name="Speech Bubble: Rectangle with Corners Rounded 40">
            <a:extLst>
              <a:ext uri="{FF2B5EF4-FFF2-40B4-BE49-F238E27FC236}">
                <a16:creationId xmlns:a16="http://schemas.microsoft.com/office/drawing/2014/main" id="{2DF35671-069A-4773-87A6-3BDBA7E690C7}"/>
              </a:ext>
            </a:extLst>
          </p:cNvPr>
          <p:cNvSpPr/>
          <p:nvPr/>
        </p:nvSpPr>
        <p:spPr>
          <a:xfrm>
            <a:off x="1061332" y="95539"/>
            <a:ext cx="4234496"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¿Qué </a:t>
            </a:r>
            <a:r>
              <a:rPr lang="en-GB" sz="2800" b="1" dirty="0" err="1">
                <a:solidFill>
                  <a:schemeClr val="bg1"/>
                </a:solidFill>
                <a:latin typeface="Century Gothic" panose="020B0502020202020204" pitchFamily="34" charset="0"/>
              </a:rPr>
              <a:t>artículo</a:t>
            </a:r>
            <a:r>
              <a:rPr lang="en-GB" sz="2800" b="1" dirty="0">
                <a:solidFill>
                  <a:schemeClr val="bg1"/>
                </a:solidFill>
                <a:latin typeface="Century Gothic" panose="020B0502020202020204" pitchFamily="34" charset="0"/>
              </a:rPr>
              <a:t> es?</a:t>
            </a:r>
            <a:endParaRPr lang="en-US" sz="2800" b="1" dirty="0">
              <a:solidFill>
                <a:schemeClr val="bg1"/>
              </a:solidFill>
              <a:latin typeface="Century Gothic" panose="020B0502020202020204" pitchFamily="34" charset="0"/>
            </a:endParaRP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7">
            <a:alphaModFix/>
          </a:blip>
          <a:srcRect/>
          <a:stretch/>
        </p:blipFill>
        <p:spPr>
          <a:xfrm>
            <a:off x="10187277" y="96549"/>
            <a:ext cx="776168" cy="776168"/>
          </a:xfrm>
          <a:prstGeom prst="rect">
            <a:avLst/>
          </a:prstGeom>
          <a:noFill/>
          <a:ln>
            <a:noFill/>
          </a:ln>
        </p:spPr>
      </p:pic>
      <p:sp>
        <p:nvSpPr>
          <p:cNvPr id="80" name="Title 1">
            <a:extLst>
              <a:ext uri="{FF2B5EF4-FFF2-40B4-BE49-F238E27FC236}">
                <a16:creationId xmlns:a16="http://schemas.microsoft.com/office/drawing/2014/main" id="{6241C64F-A483-A024-C9AF-D73D9086B21D}"/>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4" name="TextBox 3">
            <a:extLst>
              <a:ext uri="{FF2B5EF4-FFF2-40B4-BE49-F238E27FC236}">
                <a16:creationId xmlns:a16="http://schemas.microsoft.com/office/drawing/2014/main" id="{332C4AFA-C47D-A24A-D8F2-1A2D8BCDDDB6}"/>
              </a:ext>
            </a:extLst>
          </p:cNvPr>
          <p:cNvSpPr txBox="1"/>
          <p:nvPr/>
        </p:nvSpPr>
        <p:spPr>
          <a:xfrm>
            <a:off x="426686" y="1943657"/>
            <a:ext cx="8107709" cy="3708387"/>
          </a:xfrm>
          <a:prstGeom prst="rect">
            <a:avLst/>
          </a:prstGeom>
          <a:noFill/>
        </p:spPr>
        <p:txBody>
          <a:bodyPr wrap="square" rtlCol="0">
            <a:spAutoFit/>
          </a:bodyPr>
          <a:lstStyle/>
          <a:p>
            <a:pPr>
              <a:lnSpc>
                <a:spcPct val="200000"/>
              </a:lnSpc>
            </a:pPr>
            <a:r>
              <a:rPr lang="en-GB" sz="3600" dirty="0">
                <a:solidFill>
                  <a:srgbClr val="002060"/>
                </a:solidFill>
                <a:latin typeface="Century Gothic" panose="020B0502020202020204" pitchFamily="34" charset="0"/>
                <a:cs typeface="Arial" panose="020B0604020202020204" pitchFamily="34" charset="0"/>
              </a:rPr>
              <a:t>La </a:t>
            </a:r>
            <a:r>
              <a:rPr lang="en-GB" sz="3600" dirty="0" err="1">
                <a:solidFill>
                  <a:srgbClr val="002060"/>
                </a:solidFill>
                <a:latin typeface="Century Gothic" panose="020B0502020202020204" pitchFamily="34" charset="0"/>
                <a:cs typeface="Arial" panose="020B0604020202020204" pitchFamily="34" charset="0"/>
              </a:rPr>
              <a:t>torre</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tiene</a:t>
            </a:r>
            <a:r>
              <a:rPr lang="en-GB" sz="3600" dirty="0">
                <a:solidFill>
                  <a:srgbClr val="002060"/>
                </a:solidFill>
                <a:latin typeface="Century Gothic" panose="020B0502020202020204" pitchFamily="34" charset="0"/>
                <a:cs typeface="Arial" panose="020B0604020202020204" pitchFamily="34" charset="0"/>
              </a:rPr>
              <a:t> ___ </a:t>
            </a:r>
            <a:r>
              <a:rPr lang="en-GB" sz="3600" dirty="0" err="1">
                <a:solidFill>
                  <a:srgbClr val="002060"/>
                </a:solidFill>
                <a:latin typeface="Century Gothic" panose="020B0502020202020204" pitchFamily="34" charset="0"/>
                <a:cs typeface="Arial" panose="020B0604020202020204" pitchFamily="34" charset="0"/>
              </a:rPr>
              <a:t>balcón</a:t>
            </a:r>
            <a:r>
              <a:rPr lang="en-GB" sz="3600" dirty="0">
                <a:solidFill>
                  <a:srgbClr val="002060"/>
                </a:solidFill>
                <a:latin typeface="Century Gothic" panose="020B0502020202020204" pitchFamily="34" charset="0"/>
                <a:cs typeface="Arial" panose="020B0604020202020204" pitchFamily="34" charset="0"/>
              </a:rPr>
              <a:t>, </a:t>
            </a:r>
            <a:br>
              <a:rPr lang="en-GB" sz="3600" dirty="0">
                <a:solidFill>
                  <a:srgbClr val="002060"/>
                </a:solidFill>
                <a:latin typeface="Century Gothic" panose="020B0502020202020204" pitchFamily="34" charset="0"/>
                <a:cs typeface="Arial" panose="020B0604020202020204" pitchFamily="34" charset="0"/>
              </a:rPr>
            </a:br>
            <a:r>
              <a:rPr lang="en-GB" sz="3600" dirty="0">
                <a:solidFill>
                  <a:srgbClr val="002060"/>
                </a:solidFill>
                <a:latin typeface="Century Gothic" panose="020B0502020202020204" pitchFamily="34" charset="0"/>
                <a:cs typeface="Arial" panose="020B0604020202020204" pitchFamily="34" charset="0"/>
              </a:rPr>
              <a:t>___ </a:t>
            </a:r>
            <a:r>
              <a:rPr lang="en-GB" sz="3600" dirty="0" err="1">
                <a:solidFill>
                  <a:srgbClr val="002060"/>
                </a:solidFill>
                <a:latin typeface="Century Gothic" panose="020B0502020202020204" pitchFamily="34" charset="0"/>
                <a:cs typeface="Arial" panose="020B0604020202020204" pitchFamily="34" charset="0"/>
              </a:rPr>
              <a:t>balcón</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tiene</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una</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dama</a:t>
            </a:r>
            <a:r>
              <a:rPr lang="en-GB" sz="3600" dirty="0">
                <a:solidFill>
                  <a:srgbClr val="002060"/>
                </a:solidFill>
                <a:latin typeface="Century Gothic" panose="020B0502020202020204" pitchFamily="34" charset="0"/>
                <a:cs typeface="Arial" panose="020B0604020202020204" pitchFamily="34" charset="0"/>
              </a:rPr>
              <a:t>, </a:t>
            </a:r>
            <a:br>
              <a:rPr lang="en-GB" sz="3600" dirty="0">
                <a:solidFill>
                  <a:srgbClr val="002060"/>
                </a:solidFill>
                <a:latin typeface="Century Gothic" panose="020B0502020202020204" pitchFamily="34" charset="0"/>
                <a:cs typeface="Arial" panose="020B0604020202020204" pitchFamily="34" charset="0"/>
              </a:rPr>
            </a:br>
            <a:endParaRPr lang="en-US" altLang="en-US" sz="5400" dirty="0">
              <a:solidFill>
                <a:srgbClr val="002060"/>
              </a:solidFill>
              <a:latin typeface="Century Gothic" panose="020B0502020202020204" pitchFamily="34" charset="0"/>
              <a:cs typeface="Arial" panose="020B0604020202020204" pitchFamily="34" charset="0"/>
            </a:endParaRPr>
          </a:p>
        </p:txBody>
      </p:sp>
      <p:sp>
        <p:nvSpPr>
          <p:cNvPr id="25" name="Google Shape;387;p19">
            <a:extLst>
              <a:ext uri="{FF2B5EF4-FFF2-40B4-BE49-F238E27FC236}">
                <a16:creationId xmlns:a16="http://schemas.microsoft.com/office/drawing/2014/main" id="{9F22C17D-AF4D-07F1-B89D-59AC0D8C02A7}"/>
              </a:ext>
            </a:extLst>
          </p:cNvPr>
          <p:cNvSpPr/>
          <p:nvPr/>
        </p:nvSpPr>
        <p:spPr>
          <a:xfrm>
            <a:off x="11248362" y="282552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4D381C98-6B69-CAE3-FEE1-EE09EA3AB2FC}"/>
              </a:ext>
            </a:extLst>
          </p:cNvPr>
          <p:cNvCxnSpPr>
            <a:cxnSpLocks/>
          </p:cNvCxnSpPr>
          <p:nvPr/>
        </p:nvCxnSpPr>
        <p:spPr>
          <a:xfrm>
            <a:off x="11946554" y="281409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B9BD48EF-78A8-B951-D3C6-6E88FDD0F077}"/>
              </a:ext>
            </a:extLst>
          </p:cNvPr>
          <p:cNvCxnSpPr>
            <a:cxnSpLocks/>
          </p:cNvCxnSpPr>
          <p:nvPr/>
        </p:nvCxnSpPr>
        <p:spPr>
          <a:xfrm>
            <a:off x="11938690" y="279818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D361B171-FA83-8085-17B5-04364ACC32A4}"/>
              </a:ext>
            </a:extLst>
          </p:cNvPr>
          <p:cNvCxnSpPr>
            <a:cxnSpLocks/>
          </p:cNvCxnSpPr>
          <p:nvPr/>
        </p:nvCxnSpPr>
        <p:spPr>
          <a:xfrm>
            <a:off x="11940157" y="6193142"/>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790DA831-098E-7972-97E2-D1C741F67A1C}"/>
              </a:ext>
            </a:extLst>
          </p:cNvPr>
          <p:cNvSpPr/>
          <p:nvPr/>
        </p:nvSpPr>
        <p:spPr>
          <a:xfrm>
            <a:off x="10968670" y="649501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30" name="Google Shape;388;p19">
            <a:extLst>
              <a:ext uri="{FF2B5EF4-FFF2-40B4-BE49-F238E27FC236}">
                <a16:creationId xmlns:a16="http://schemas.microsoft.com/office/drawing/2014/main" id="{7850B903-752F-18A0-AB99-F0C1ED0265BA}"/>
              </a:ext>
            </a:extLst>
          </p:cNvPr>
          <p:cNvSpPr/>
          <p:nvPr/>
        </p:nvSpPr>
        <p:spPr>
          <a:xfrm>
            <a:off x="11244235" y="282552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E5AC60B3-1AF7-9E39-49AE-BC36550A9476}"/>
              </a:ext>
            </a:extLst>
          </p:cNvPr>
          <p:cNvSpPr txBox="1"/>
          <p:nvPr/>
        </p:nvSpPr>
        <p:spPr>
          <a:xfrm>
            <a:off x="10574994" y="2417143"/>
            <a:ext cx="1625766"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[15  </a:t>
            </a:r>
            <a:r>
              <a:rPr lang="en-GB" sz="1600" dirty="0" err="1">
                <a:solidFill>
                  <a:srgbClr val="002060"/>
                </a:solidFill>
                <a:latin typeface="Century Gothic" panose="020B0502020202020204" pitchFamily="34" charset="0"/>
              </a:rPr>
              <a:t>segundos</a:t>
            </a:r>
            <a:r>
              <a:rPr lang="en-GB" sz="1600" dirty="0">
                <a:solidFill>
                  <a:srgbClr val="002060"/>
                </a:solidFill>
                <a:latin typeface="Century Gothic" panose="020B0502020202020204" pitchFamily="34" charset="0"/>
              </a:rPr>
              <a:t>]</a:t>
            </a:r>
          </a:p>
        </p:txBody>
      </p:sp>
      <p:sp>
        <p:nvSpPr>
          <p:cNvPr id="3" name="TextBox 2">
            <a:extLst>
              <a:ext uri="{FF2B5EF4-FFF2-40B4-BE49-F238E27FC236}">
                <a16:creationId xmlns:a16="http://schemas.microsoft.com/office/drawing/2014/main" id="{D18436B3-9CB1-7D4A-DCE8-3BDBDCDEF441}"/>
              </a:ext>
            </a:extLst>
          </p:cNvPr>
          <p:cNvSpPr txBox="1"/>
          <p:nvPr/>
        </p:nvSpPr>
        <p:spPr>
          <a:xfrm>
            <a:off x="3520982" y="2924830"/>
            <a:ext cx="206979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[a - masc.]</a:t>
            </a:r>
          </a:p>
        </p:txBody>
      </p:sp>
      <p:sp>
        <p:nvSpPr>
          <p:cNvPr id="5" name="TextBox 4">
            <a:extLst>
              <a:ext uri="{FF2B5EF4-FFF2-40B4-BE49-F238E27FC236}">
                <a16:creationId xmlns:a16="http://schemas.microsoft.com/office/drawing/2014/main" id="{4F108B41-2B54-B41F-E93F-6C126D0992C8}"/>
              </a:ext>
            </a:extLst>
          </p:cNvPr>
          <p:cNvSpPr txBox="1"/>
          <p:nvPr/>
        </p:nvSpPr>
        <p:spPr>
          <a:xfrm>
            <a:off x="423997" y="3991827"/>
            <a:ext cx="2513830"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masc. ]</a:t>
            </a:r>
          </a:p>
        </p:txBody>
      </p:sp>
      <p:sp>
        <p:nvSpPr>
          <p:cNvPr id="6" name="TextBox 5">
            <a:extLst>
              <a:ext uri="{FF2B5EF4-FFF2-40B4-BE49-F238E27FC236}">
                <a16:creationId xmlns:a16="http://schemas.microsoft.com/office/drawing/2014/main" id="{71F91984-1091-F424-CFB1-F695CBE5E09E}"/>
              </a:ext>
            </a:extLst>
          </p:cNvPr>
          <p:cNvSpPr txBox="1"/>
          <p:nvPr/>
        </p:nvSpPr>
        <p:spPr>
          <a:xfrm>
            <a:off x="3470457" y="2235994"/>
            <a:ext cx="809837"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un</a:t>
            </a:r>
          </a:p>
        </p:txBody>
      </p:sp>
      <p:sp>
        <p:nvSpPr>
          <p:cNvPr id="7" name="TextBox 6">
            <a:extLst>
              <a:ext uri="{FF2B5EF4-FFF2-40B4-BE49-F238E27FC236}">
                <a16:creationId xmlns:a16="http://schemas.microsoft.com/office/drawing/2014/main" id="{FE121855-FCDA-A5E5-C5EA-F22A73F4EC4B}"/>
              </a:ext>
            </a:extLst>
          </p:cNvPr>
          <p:cNvSpPr txBox="1"/>
          <p:nvPr/>
        </p:nvSpPr>
        <p:spPr>
          <a:xfrm>
            <a:off x="509014" y="3302003"/>
            <a:ext cx="620683" cy="707886"/>
          </a:xfrm>
          <a:prstGeom prst="rect">
            <a:avLst/>
          </a:prstGeom>
          <a:noFill/>
        </p:spPr>
        <p:txBody>
          <a:bodyPr wrap="none" rtlCol="0">
            <a:spAutoFit/>
          </a:bodyPr>
          <a:lstStyle/>
          <a:p>
            <a:r>
              <a:rPr lang="en-GB" sz="4000" dirty="0" err="1">
                <a:solidFill>
                  <a:srgbClr val="92D050"/>
                </a:solidFill>
                <a:latin typeface="Century Gothic" panose="020B0502020202020204" pitchFamily="34" charset="0"/>
              </a:rPr>
              <a:t>el</a:t>
            </a:r>
            <a:endParaRPr lang="en-GB" sz="4000" dirty="0">
              <a:solidFill>
                <a:srgbClr val="92D050"/>
              </a:solidFill>
              <a:latin typeface="Century Gothic" panose="020B0502020202020204" pitchFamily="34" charset="0"/>
            </a:endParaRPr>
          </a:p>
        </p:txBody>
      </p:sp>
      <p:pic>
        <p:nvPicPr>
          <p:cNvPr id="10" name="Picture 9">
            <a:extLst>
              <a:ext uri="{FF2B5EF4-FFF2-40B4-BE49-F238E27FC236}">
                <a16:creationId xmlns:a16="http://schemas.microsoft.com/office/drawing/2014/main" id="{6C2AADBC-80B2-5E25-6D36-8737FC3C53A0}"/>
              </a:ext>
            </a:extLst>
          </p:cNvPr>
          <p:cNvPicPr>
            <a:picLocks noChangeAspect="1"/>
          </p:cNvPicPr>
          <p:nvPr/>
        </p:nvPicPr>
        <p:blipFill>
          <a:blip r:embed="rId8"/>
          <a:stretch>
            <a:fillRect/>
          </a:stretch>
        </p:blipFill>
        <p:spPr>
          <a:xfrm>
            <a:off x="6308262" y="1196236"/>
            <a:ext cx="4626244" cy="5462489"/>
          </a:xfrm>
          <a:prstGeom prst="rect">
            <a:avLst/>
          </a:prstGeom>
        </p:spPr>
      </p:pic>
    </p:spTree>
    <p:extLst>
      <p:ext uri="{BB962C8B-B14F-4D97-AF65-F5344CB8AC3E}">
        <p14:creationId xmlns:p14="http://schemas.microsoft.com/office/powerpoint/2010/main" val="3127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12" presetClass="exit" presetSubtype="4" fill="remove" grpId="0" nodeType="clickEffect">
                                  <p:stCondLst>
                                    <p:cond delay="0"/>
                                  </p:stCondLst>
                                  <p:childTnLst>
                                    <p:anim calcmode="lin" valueType="num">
                                      <p:cBhvr additive="base">
                                        <p:cTn id="17" dur="20000"/>
                                        <p:tgtEl>
                                          <p:spTgt spid="30"/>
                                        </p:tgtEl>
                                        <p:attrNameLst>
                                          <p:attrName>ppt_y</p:attrName>
                                        </p:attrNameLst>
                                      </p:cBhvr>
                                      <p:tavLst>
                                        <p:tav tm="0">
                                          <p:val>
                                            <p:strVal val="#ppt_y"/>
                                          </p:val>
                                        </p:tav>
                                        <p:tav tm="100000">
                                          <p:val>
                                            <p:strVal val="#ppt_y+#ppt_h*1.125000"/>
                                          </p:val>
                                        </p:tav>
                                      </p:tavLst>
                                    </p:anim>
                                    <p:animEffect transition="out" filter="wipe(down)">
                                      <p:cBhvr>
                                        <p:cTn id="18" dur="20000"/>
                                        <p:tgtEl>
                                          <p:spTgt spid="30"/>
                                        </p:tgtEl>
                                      </p:cBhvr>
                                    </p:animEffect>
                                    <p:set>
                                      <p:cBhvr>
                                        <p:cTn id="19" dur="1" fill="hold">
                                          <p:stCondLst>
                                            <p:cond delay="1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0"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1" name="Speech Bubble: Rectangle with Corners Rounded 40">
            <a:extLst>
              <a:ext uri="{FF2B5EF4-FFF2-40B4-BE49-F238E27FC236}">
                <a16:creationId xmlns:a16="http://schemas.microsoft.com/office/drawing/2014/main" id="{2DF35671-069A-4773-87A6-3BDBA7E690C7}"/>
              </a:ext>
            </a:extLst>
          </p:cNvPr>
          <p:cNvSpPr/>
          <p:nvPr/>
        </p:nvSpPr>
        <p:spPr>
          <a:xfrm>
            <a:off x="1061332" y="95539"/>
            <a:ext cx="4234496"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¿Qué </a:t>
            </a:r>
            <a:r>
              <a:rPr lang="en-GB" sz="2800" b="1" dirty="0" err="1">
                <a:solidFill>
                  <a:schemeClr val="bg1"/>
                </a:solidFill>
                <a:latin typeface="Century Gothic" panose="020B0502020202020204" pitchFamily="34" charset="0"/>
              </a:rPr>
              <a:t>artículo</a:t>
            </a:r>
            <a:r>
              <a:rPr lang="en-GB" sz="2800" b="1" dirty="0">
                <a:solidFill>
                  <a:schemeClr val="bg1"/>
                </a:solidFill>
                <a:latin typeface="Century Gothic" panose="020B0502020202020204" pitchFamily="34" charset="0"/>
              </a:rPr>
              <a:t> es?</a:t>
            </a:r>
            <a:endParaRPr lang="en-US" sz="2800" b="1" dirty="0">
              <a:solidFill>
                <a:schemeClr val="bg1"/>
              </a:solidFill>
              <a:latin typeface="Century Gothic" panose="020B0502020202020204" pitchFamily="34" charset="0"/>
            </a:endParaRP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7">
            <a:alphaModFix/>
          </a:blip>
          <a:srcRect/>
          <a:stretch/>
        </p:blipFill>
        <p:spPr>
          <a:xfrm>
            <a:off x="10187277" y="96549"/>
            <a:ext cx="776168" cy="776168"/>
          </a:xfrm>
          <a:prstGeom prst="rect">
            <a:avLst/>
          </a:prstGeom>
          <a:noFill/>
          <a:ln>
            <a:noFill/>
          </a:ln>
        </p:spPr>
      </p:pic>
      <p:sp>
        <p:nvSpPr>
          <p:cNvPr id="80" name="Title 1">
            <a:extLst>
              <a:ext uri="{FF2B5EF4-FFF2-40B4-BE49-F238E27FC236}">
                <a16:creationId xmlns:a16="http://schemas.microsoft.com/office/drawing/2014/main" id="{6241C64F-A483-A024-C9AF-D73D9086B21D}"/>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4" name="TextBox 3">
            <a:extLst>
              <a:ext uri="{FF2B5EF4-FFF2-40B4-BE49-F238E27FC236}">
                <a16:creationId xmlns:a16="http://schemas.microsoft.com/office/drawing/2014/main" id="{332C4AFA-C47D-A24A-D8F2-1A2D8BCDDDB6}"/>
              </a:ext>
            </a:extLst>
          </p:cNvPr>
          <p:cNvSpPr txBox="1"/>
          <p:nvPr/>
        </p:nvSpPr>
        <p:spPr>
          <a:xfrm>
            <a:off x="426686" y="1943657"/>
            <a:ext cx="8107709" cy="2149050"/>
          </a:xfrm>
          <a:prstGeom prst="rect">
            <a:avLst/>
          </a:prstGeom>
          <a:noFill/>
        </p:spPr>
        <p:txBody>
          <a:bodyPr wrap="square" rtlCol="0">
            <a:spAutoFit/>
          </a:bodyPr>
          <a:lstStyle/>
          <a:p>
            <a:pPr>
              <a:lnSpc>
                <a:spcPct val="200000"/>
              </a:lnSpc>
            </a:pPr>
            <a:r>
              <a:rPr lang="es-ES" sz="3600" dirty="0">
                <a:solidFill>
                  <a:srgbClr val="002060"/>
                </a:solidFill>
                <a:latin typeface="Century Gothic" panose="020B0502020202020204" pitchFamily="34" charset="0"/>
              </a:rPr>
              <a:t>el balcón tiene ____ dama, </a:t>
            </a:r>
            <a:br>
              <a:rPr lang="es-ES" sz="3600" dirty="0">
                <a:solidFill>
                  <a:srgbClr val="002060"/>
                </a:solidFill>
                <a:latin typeface="Century Gothic" panose="020B0502020202020204" pitchFamily="34" charset="0"/>
              </a:rPr>
            </a:br>
            <a:r>
              <a:rPr lang="es-ES" sz="3600" dirty="0">
                <a:solidFill>
                  <a:srgbClr val="002060"/>
                </a:solidFill>
                <a:latin typeface="Century Gothic" panose="020B0502020202020204" pitchFamily="34" charset="0"/>
              </a:rPr>
              <a:t>____ dama una blanca flor.</a:t>
            </a:r>
            <a:endParaRPr lang="en-GB" sz="3600" dirty="0">
              <a:solidFill>
                <a:srgbClr val="002060"/>
              </a:solidFill>
            </a:endParaRPr>
          </a:p>
        </p:txBody>
      </p:sp>
      <p:sp>
        <p:nvSpPr>
          <p:cNvPr id="25" name="Google Shape;387;p19">
            <a:extLst>
              <a:ext uri="{FF2B5EF4-FFF2-40B4-BE49-F238E27FC236}">
                <a16:creationId xmlns:a16="http://schemas.microsoft.com/office/drawing/2014/main" id="{9F22C17D-AF4D-07F1-B89D-59AC0D8C02A7}"/>
              </a:ext>
            </a:extLst>
          </p:cNvPr>
          <p:cNvSpPr/>
          <p:nvPr/>
        </p:nvSpPr>
        <p:spPr>
          <a:xfrm>
            <a:off x="11248362" y="282552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4D381C98-6B69-CAE3-FEE1-EE09EA3AB2FC}"/>
              </a:ext>
            </a:extLst>
          </p:cNvPr>
          <p:cNvCxnSpPr>
            <a:cxnSpLocks/>
          </p:cNvCxnSpPr>
          <p:nvPr/>
        </p:nvCxnSpPr>
        <p:spPr>
          <a:xfrm>
            <a:off x="11946554" y="281409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B9BD48EF-78A8-B951-D3C6-6E88FDD0F077}"/>
              </a:ext>
            </a:extLst>
          </p:cNvPr>
          <p:cNvCxnSpPr>
            <a:cxnSpLocks/>
          </p:cNvCxnSpPr>
          <p:nvPr/>
        </p:nvCxnSpPr>
        <p:spPr>
          <a:xfrm>
            <a:off x="11938690" y="279818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D361B171-FA83-8085-17B5-04364ACC32A4}"/>
              </a:ext>
            </a:extLst>
          </p:cNvPr>
          <p:cNvCxnSpPr>
            <a:cxnSpLocks/>
          </p:cNvCxnSpPr>
          <p:nvPr/>
        </p:nvCxnSpPr>
        <p:spPr>
          <a:xfrm>
            <a:off x="11940157" y="6193142"/>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790DA831-098E-7972-97E2-D1C741F67A1C}"/>
              </a:ext>
            </a:extLst>
          </p:cNvPr>
          <p:cNvSpPr/>
          <p:nvPr/>
        </p:nvSpPr>
        <p:spPr>
          <a:xfrm>
            <a:off x="10968670" y="649501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30" name="Google Shape;388;p19">
            <a:extLst>
              <a:ext uri="{FF2B5EF4-FFF2-40B4-BE49-F238E27FC236}">
                <a16:creationId xmlns:a16="http://schemas.microsoft.com/office/drawing/2014/main" id="{7850B903-752F-18A0-AB99-F0C1ED0265BA}"/>
              </a:ext>
            </a:extLst>
          </p:cNvPr>
          <p:cNvSpPr/>
          <p:nvPr/>
        </p:nvSpPr>
        <p:spPr>
          <a:xfrm>
            <a:off x="11244235" y="282552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E5AC60B3-1AF7-9E39-49AE-BC36550A9476}"/>
              </a:ext>
            </a:extLst>
          </p:cNvPr>
          <p:cNvSpPr txBox="1"/>
          <p:nvPr/>
        </p:nvSpPr>
        <p:spPr>
          <a:xfrm>
            <a:off x="10574994" y="2417143"/>
            <a:ext cx="1625766"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[15  </a:t>
            </a:r>
            <a:r>
              <a:rPr lang="en-GB" sz="1600" dirty="0" err="1">
                <a:solidFill>
                  <a:srgbClr val="002060"/>
                </a:solidFill>
                <a:latin typeface="Century Gothic" panose="020B0502020202020204" pitchFamily="34" charset="0"/>
              </a:rPr>
              <a:t>segundos</a:t>
            </a:r>
            <a:r>
              <a:rPr lang="en-GB" sz="1600" dirty="0">
                <a:solidFill>
                  <a:srgbClr val="002060"/>
                </a:solidFill>
                <a:latin typeface="Century Gothic" panose="020B0502020202020204" pitchFamily="34" charset="0"/>
              </a:rPr>
              <a:t>]</a:t>
            </a:r>
          </a:p>
        </p:txBody>
      </p:sp>
      <p:sp>
        <p:nvSpPr>
          <p:cNvPr id="3" name="TextBox 2">
            <a:extLst>
              <a:ext uri="{FF2B5EF4-FFF2-40B4-BE49-F238E27FC236}">
                <a16:creationId xmlns:a16="http://schemas.microsoft.com/office/drawing/2014/main" id="{D18436B3-9CB1-7D4A-DCE8-3BDBDCDEF441}"/>
              </a:ext>
            </a:extLst>
          </p:cNvPr>
          <p:cNvSpPr txBox="1"/>
          <p:nvPr/>
        </p:nvSpPr>
        <p:spPr>
          <a:xfrm>
            <a:off x="3520982" y="2924830"/>
            <a:ext cx="177484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[a - fem.]</a:t>
            </a:r>
          </a:p>
        </p:txBody>
      </p:sp>
      <p:sp>
        <p:nvSpPr>
          <p:cNvPr id="5" name="TextBox 4">
            <a:extLst>
              <a:ext uri="{FF2B5EF4-FFF2-40B4-BE49-F238E27FC236}">
                <a16:creationId xmlns:a16="http://schemas.microsoft.com/office/drawing/2014/main" id="{4F108B41-2B54-B41F-E93F-6C126D0992C8}"/>
              </a:ext>
            </a:extLst>
          </p:cNvPr>
          <p:cNvSpPr txBox="1"/>
          <p:nvPr/>
        </p:nvSpPr>
        <p:spPr>
          <a:xfrm>
            <a:off x="423997" y="3991827"/>
            <a:ext cx="221887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fem. ]</a:t>
            </a:r>
          </a:p>
        </p:txBody>
      </p:sp>
      <p:sp>
        <p:nvSpPr>
          <p:cNvPr id="6" name="TextBox 5">
            <a:extLst>
              <a:ext uri="{FF2B5EF4-FFF2-40B4-BE49-F238E27FC236}">
                <a16:creationId xmlns:a16="http://schemas.microsoft.com/office/drawing/2014/main" id="{71F91984-1091-F424-CFB1-F695CBE5E09E}"/>
              </a:ext>
            </a:extLst>
          </p:cNvPr>
          <p:cNvSpPr txBox="1"/>
          <p:nvPr/>
        </p:nvSpPr>
        <p:spPr>
          <a:xfrm>
            <a:off x="3831731" y="2255044"/>
            <a:ext cx="1160895" cy="707886"/>
          </a:xfrm>
          <a:prstGeom prst="rect">
            <a:avLst/>
          </a:prstGeom>
          <a:noFill/>
        </p:spPr>
        <p:txBody>
          <a:bodyPr wrap="none" rtlCol="0">
            <a:spAutoFit/>
          </a:bodyPr>
          <a:lstStyle/>
          <a:p>
            <a:r>
              <a:rPr lang="en-GB" sz="4000" dirty="0" err="1">
                <a:solidFill>
                  <a:srgbClr val="92D050"/>
                </a:solidFill>
                <a:latin typeface="Century Gothic" panose="020B0502020202020204" pitchFamily="34" charset="0"/>
              </a:rPr>
              <a:t>una</a:t>
            </a:r>
            <a:endParaRPr lang="en-GB" sz="4000" dirty="0">
              <a:solidFill>
                <a:srgbClr val="92D050"/>
              </a:solidFill>
              <a:latin typeface="Century Gothic" panose="020B0502020202020204" pitchFamily="34" charset="0"/>
            </a:endParaRPr>
          </a:p>
        </p:txBody>
      </p:sp>
      <p:sp>
        <p:nvSpPr>
          <p:cNvPr id="7" name="TextBox 6">
            <a:extLst>
              <a:ext uri="{FF2B5EF4-FFF2-40B4-BE49-F238E27FC236}">
                <a16:creationId xmlns:a16="http://schemas.microsoft.com/office/drawing/2014/main" id="{FE121855-FCDA-A5E5-C5EA-F22A73F4EC4B}"/>
              </a:ext>
            </a:extLst>
          </p:cNvPr>
          <p:cNvSpPr txBox="1"/>
          <p:nvPr/>
        </p:nvSpPr>
        <p:spPr>
          <a:xfrm>
            <a:off x="623314" y="3321053"/>
            <a:ext cx="638316"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la</a:t>
            </a:r>
          </a:p>
        </p:txBody>
      </p:sp>
      <p:pic>
        <p:nvPicPr>
          <p:cNvPr id="9" name="Picture 8">
            <a:extLst>
              <a:ext uri="{FF2B5EF4-FFF2-40B4-BE49-F238E27FC236}">
                <a16:creationId xmlns:a16="http://schemas.microsoft.com/office/drawing/2014/main" id="{E40E8300-027C-A23B-12D1-E4A5FAD87DA9}"/>
              </a:ext>
            </a:extLst>
          </p:cNvPr>
          <p:cNvPicPr>
            <a:picLocks noChangeAspect="1"/>
          </p:cNvPicPr>
          <p:nvPr/>
        </p:nvPicPr>
        <p:blipFill>
          <a:blip r:embed="rId8"/>
          <a:stretch>
            <a:fillRect/>
          </a:stretch>
        </p:blipFill>
        <p:spPr>
          <a:xfrm>
            <a:off x="6243457" y="1196950"/>
            <a:ext cx="4682797" cy="5529264"/>
          </a:xfrm>
          <a:prstGeom prst="rect">
            <a:avLst/>
          </a:prstGeom>
        </p:spPr>
      </p:pic>
    </p:spTree>
    <p:extLst>
      <p:ext uri="{BB962C8B-B14F-4D97-AF65-F5344CB8AC3E}">
        <p14:creationId xmlns:p14="http://schemas.microsoft.com/office/powerpoint/2010/main" val="113649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12" presetClass="exit" presetSubtype="4" fill="remove" grpId="0" nodeType="clickEffect">
                                  <p:stCondLst>
                                    <p:cond delay="0"/>
                                  </p:stCondLst>
                                  <p:childTnLst>
                                    <p:anim calcmode="lin" valueType="num">
                                      <p:cBhvr additive="base">
                                        <p:cTn id="17" dur="20000"/>
                                        <p:tgtEl>
                                          <p:spTgt spid="30"/>
                                        </p:tgtEl>
                                        <p:attrNameLst>
                                          <p:attrName>ppt_y</p:attrName>
                                        </p:attrNameLst>
                                      </p:cBhvr>
                                      <p:tavLst>
                                        <p:tav tm="0">
                                          <p:val>
                                            <p:strVal val="#ppt_y"/>
                                          </p:val>
                                        </p:tav>
                                        <p:tav tm="100000">
                                          <p:val>
                                            <p:strVal val="#ppt_y+#ppt_h*1.125000"/>
                                          </p:val>
                                        </p:tav>
                                      </p:tavLst>
                                    </p:anim>
                                    <p:animEffect transition="out" filter="wipe(down)">
                                      <p:cBhvr>
                                        <p:cTn id="18" dur="20000"/>
                                        <p:tgtEl>
                                          <p:spTgt spid="30"/>
                                        </p:tgtEl>
                                      </p:cBhvr>
                                    </p:animEffect>
                                    <p:set>
                                      <p:cBhvr>
                                        <p:cTn id="19" dur="1" fill="hold">
                                          <p:stCondLst>
                                            <p:cond delay="1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0"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ecision 13">
            <a:extLst>
              <a:ext uri="{FF2B5EF4-FFF2-40B4-BE49-F238E27FC236}">
                <a16:creationId xmlns:a16="http://schemas.microsoft.com/office/drawing/2014/main" id="{486C13B6-9CD7-85E1-F428-6F50C5E91687}"/>
              </a:ext>
            </a:extLst>
          </p:cNvPr>
          <p:cNvSpPr/>
          <p:nvPr/>
        </p:nvSpPr>
        <p:spPr>
          <a:xfrm>
            <a:off x="6579421" y="2613252"/>
            <a:ext cx="4384024" cy="4148199"/>
          </a:xfrm>
          <a:prstGeom prst="flowChartDecision">
            <a:avLst/>
          </a:prstGeom>
          <a:solidFill>
            <a:srgbClr val="F4D98C"/>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1" name="Speech Bubble: Rectangle with Corners Rounded 40">
            <a:extLst>
              <a:ext uri="{FF2B5EF4-FFF2-40B4-BE49-F238E27FC236}">
                <a16:creationId xmlns:a16="http://schemas.microsoft.com/office/drawing/2014/main" id="{2DF35671-069A-4773-87A6-3BDBA7E690C7}"/>
              </a:ext>
            </a:extLst>
          </p:cNvPr>
          <p:cNvSpPr/>
          <p:nvPr/>
        </p:nvSpPr>
        <p:spPr>
          <a:xfrm>
            <a:off x="1061332" y="95539"/>
            <a:ext cx="4234496"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¿Qué </a:t>
            </a:r>
            <a:r>
              <a:rPr lang="en-GB" sz="2800" b="1" dirty="0" err="1">
                <a:solidFill>
                  <a:schemeClr val="bg1"/>
                </a:solidFill>
                <a:latin typeface="Century Gothic" panose="020B0502020202020204" pitchFamily="34" charset="0"/>
              </a:rPr>
              <a:t>artículo</a:t>
            </a:r>
            <a:r>
              <a:rPr lang="en-GB" sz="2800" b="1" dirty="0">
                <a:solidFill>
                  <a:schemeClr val="bg1"/>
                </a:solidFill>
                <a:latin typeface="Century Gothic" panose="020B0502020202020204" pitchFamily="34" charset="0"/>
              </a:rPr>
              <a:t> es?</a:t>
            </a:r>
            <a:endParaRPr lang="en-US" sz="2800" b="1" dirty="0">
              <a:solidFill>
                <a:schemeClr val="bg1"/>
              </a:solidFill>
              <a:latin typeface="Century Gothic" panose="020B0502020202020204" pitchFamily="34" charset="0"/>
            </a:endParaRP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7">
            <a:alphaModFix/>
          </a:blip>
          <a:srcRect/>
          <a:stretch/>
        </p:blipFill>
        <p:spPr>
          <a:xfrm>
            <a:off x="10187277" y="96549"/>
            <a:ext cx="776168" cy="776168"/>
          </a:xfrm>
          <a:prstGeom prst="rect">
            <a:avLst/>
          </a:prstGeom>
          <a:noFill/>
          <a:ln>
            <a:noFill/>
          </a:ln>
        </p:spPr>
      </p:pic>
      <p:sp>
        <p:nvSpPr>
          <p:cNvPr id="80" name="Title 1">
            <a:extLst>
              <a:ext uri="{FF2B5EF4-FFF2-40B4-BE49-F238E27FC236}">
                <a16:creationId xmlns:a16="http://schemas.microsoft.com/office/drawing/2014/main" id="{6241C64F-A483-A024-C9AF-D73D9086B21D}"/>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4" name="TextBox 3">
            <a:extLst>
              <a:ext uri="{FF2B5EF4-FFF2-40B4-BE49-F238E27FC236}">
                <a16:creationId xmlns:a16="http://schemas.microsoft.com/office/drawing/2014/main" id="{332C4AFA-C47D-A24A-D8F2-1A2D8BCDDDB6}"/>
              </a:ext>
            </a:extLst>
          </p:cNvPr>
          <p:cNvSpPr txBox="1"/>
          <p:nvPr/>
        </p:nvSpPr>
        <p:spPr>
          <a:xfrm>
            <a:off x="426686" y="1943657"/>
            <a:ext cx="8107709" cy="3257045"/>
          </a:xfrm>
          <a:prstGeom prst="rect">
            <a:avLst/>
          </a:prstGeom>
          <a:noFill/>
        </p:spPr>
        <p:txBody>
          <a:bodyPr wrap="square" rtlCol="0">
            <a:spAutoFit/>
          </a:bodyPr>
          <a:lstStyle/>
          <a:p>
            <a:pPr>
              <a:lnSpc>
                <a:spcPct val="200000"/>
              </a:lnSpc>
            </a:pPr>
            <a:r>
              <a:rPr lang="es-ES" sz="3600" dirty="0">
                <a:solidFill>
                  <a:srgbClr val="002060"/>
                </a:solidFill>
                <a:latin typeface="Century Gothic" panose="020B0502020202020204" pitchFamily="34" charset="0"/>
              </a:rPr>
              <a:t>ha pasado _____ caballero</a:t>
            </a:r>
          </a:p>
          <a:p>
            <a:pPr>
              <a:lnSpc>
                <a:spcPct val="200000"/>
              </a:lnSpc>
            </a:pPr>
            <a:r>
              <a:rPr lang="es-ES" sz="3600" dirty="0">
                <a:solidFill>
                  <a:srgbClr val="002060"/>
                </a:solidFill>
                <a:latin typeface="Century Gothic" panose="020B0502020202020204" pitchFamily="34" charset="0"/>
              </a:rPr>
              <a:t>y se ha llevado ____ plaza, </a:t>
            </a:r>
            <a:br>
              <a:rPr lang="es-ES" sz="3600" dirty="0">
                <a:solidFill>
                  <a:srgbClr val="002060"/>
                </a:solidFill>
                <a:latin typeface="Century Gothic" panose="020B0502020202020204" pitchFamily="34" charset="0"/>
              </a:rPr>
            </a:br>
            <a:r>
              <a:rPr lang="es-ES" sz="3600" dirty="0">
                <a:solidFill>
                  <a:srgbClr val="002060"/>
                </a:solidFill>
                <a:latin typeface="Century Gothic" panose="020B0502020202020204" pitchFamily="34" charset="0"/>
              </a:rPr>
              <a:t> </a:t>
            </a:r>
            <a:endParaRPr lang="en-GB" sz="3600" dirty="0">
              <a:solidFill>
                <a:srgbClr val="002060"/>
              </a:solidFill>
            </a:endParaRPr>
          </a:p>
        </p:txBody>
      </p:sp>
      <p:sp>
        <p:nvSpPr>
          <p:cNvPr id="25" name="Google Shape;387;p19">
            <a:extLst>
              <a:ext uri="{FF2B5EF4-FFF2-40B4-BE49-F238E27FC236}">
                <a16:creationId xmlns:a16="http://schemas.microsoft.com/office/drawing/2014/main" id="{9F22C17D-AF4D-07F1-B89D-59AC0D8C02A7}"/>
              </a:ext>
            </a:extLst>
          </p:cNvPr>
          <p:cNvSpPr/>
          <p:nvPr/>
        </p:nvSpPr>
        <p:spPr>
          <a:xfrm>
            <a:off x="11248362" y="282552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4D381C98-6B69-CAE3-FEE1-EE09EA3AB2FC}"/>
              </a:ext>
            </a:extLst>
          </p:cNvPr>
          <p:cNvCxnSpPr>
            <a:cxnSpLocks/>
          </p:cNvCxnSpPr>
          <p:nvPr/>
        </p:nvCxnSpPr>
        <p:spPr>
          <a:xfrm>
            <a:off x="11946554" y="281409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B9BD48EF-78A8-B951-D3C6-6E88FDD0F077}"/>
              </a:ext>
            </a:extLst>
          </p:cNvPr>
          <p:cNvCxnSpPr>
            <a:cxnSpLocks/>
          </p:cNvCxnSpPr>
          <p:nvPr/>
        </p:nvCxnSpPr>
        <p:spPr>
          <a:xfrm>
            <a:off x="11938690" y="279818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D361B171-FA83-8085-17B5-04364ACC32A4}"/>
              </a:ext>
            </a:extLst>
          </p:cNvPr>
          <p:cNvCxnSpPr>
            <a:cxnSpLocks/>
          </p:cNvCxnSpPr>
          <p:nvPr/>
        </p:nvCxnSpPr>
        <p:spPr>
          <a:xfrm>
            <a:off x="11940157" y="6193142"/>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790DA831-098E-7972-97E2-D1C741F67A1C}"/>
              </a:ext>
            </a:extLst>
          </p:cNvPr>
          <p:cNvSpPr/>
          <p:nvPr/>
        </p:nvSpPr>
        <p:spPr>
          <a:xfrm>
            <a:off x="10968670" y="649501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30" name="Google Shape;388;p19">
            <a:extLst>
              <a:ext uri="{FF2B5EF4-FFF2-40B4-BE49-F238E27FC236}">
                <a16:creationId xmlns:a16="http://schemas.microsoft.com/office/drawing/2014/main" id="{7850B903-752F-18A0-AB99-F0C1ED0265BA}"/>
              </a:ext>
            </a:extLst>
          </p:cNvPr>
          <p:cNvSpPr/>
          <p:nvPr/>
        </p:nvSpPr>
        <p:spPr>
          <a:xfrm>
            <a:off x="11244235" y="282552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E5AC60B3-1AF7-9E39-49AE-BC36550A9476}"/>
              </a:ext>
            </a:extLst>
          </p:cNvPr>
          <p:cNvSpPr txBox="1"/>
          <p:nvPr/>
        </p:nvSpPr>
        <p:spPr>
          <a:xfrm>
            <a:off x="10574994" y="2417143"/>
            <a:ext cx="1625766"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[15  </a:t>
            </a:r>
            <a:r>
              <a:rPr lang="en-GB" sz="1600" dirty="0" err="1">
                <a:solidFill>
                  <a:srgbClr val="002060"/>
                </a:solidFill>
                <a:latin typeface="Century Gothic" panose="020B0502020202020204" pitchFamily="34" charset="0"/>
              </a:rPr>
              <a:t>segundos</a:t>
            </a:r>
            <a:r>
              <a:rPr lang="en-GB" sz="1600" dirty="0">
                <a:solidFill>
                  <a:srgbClr val="002060"/>
                </a:solidFill>
                <a:latin typeface="Century Gothic" panose="020B0502020202020204" pitchFamily="34" charset="0"/>
              </a:rPr>
              <a:t>]</a:t>
            </a:r>
          </a:p>
        </p:txBody>
      </p:sp>
      <p:sp>
        <p:nvSpPr>
          <p:cNvPr id="3" name="TextBox 2">
            <a:extLst>
              <a:ext uri="{FF2B5EF4-FFF2-40B4-BE49-F238E27FC236}">
                <a16:creationId xmlns:a16="http://schemas.microsoft.com/office/drawing/2014/main" id="{D18436B3-9CB1-7D4A-DCE8-3BDBDCDEF441}"/>
              </a:ext>
            </a:extLst>
          </p:cNvPr>
          <p:cNvSpPr txBox="1"/>
          <p:nvPr/>
        </p:nvSpPr>
        <p:spPr>
          <a:xfrm>
            <a:off x="2752646" y="2825525"/>
            <a:ext cx="206979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[a - masc.]</a:t>
            </a:r>
          </a:p>
        </p:txBody>
      </p:sp>
      <p:sp>
        <p:nvSpPr>
          <p:cNvPr id="5" name="TextBox 4">
            <a:extLst>
              <a:ext uri="{FF2B5EF4-FFF2-40B4-BE49-F238E27FC236}">
                <a16:creationId xmlns:a16="http://schemas.microsoft.com/office/drawing/2014/main" id="{4F108B41-2B54-B41F-E93F-6C126D0992C8}"/>
              </a:ext>
            </a:extLst>
          </p:cNvPr>
          <p:cNvSpPr txBox="1"/>
          <p:nvPr/>
        </p:nvSpPr>
        <p:spPr>
          <a:xfrm>
            <a:off x="3371101" y="3972974"/>
            <a:ext cx="221887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fem. ]</a:t>
            </a:r>
          </a:p>
        </p:txBody>
      </p:sp>
      <p:sp>
        <p:nvSpPr>
          <p:cNvPr id="6" name="TextBox 5">
            <a:extLst>
              <a:ext uri="{FF2B5EF4-FFF2-40B4-BE49-F238E27FC236}">
                <a16:creationId xmlns:a16="http://schemas.microsoft.com/office/drawing/2014/main" id="{71F91984-1091-F424-CFB1-F695CBE5E09E}"/>
              </a:ext>
            </a:extLst>
          </p:cNvPr>
          <p:cNvSpPr txBox="1"/>
          <p:nvPr/>
        </p:nvSpPr>
        <p:spPr>
          <a:xfrm>
            <a:off x="3289613" y="2216944"/>
            <a:ext cx="809837"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un</a:t>
            </a:r>
          </a:p>
        </p:txBody>
      </p:sp>
      <p:sp>
        <p:nvSpPr>
          <p:cNvPr id="7" name="TextBox 6">
            <a:extLst>
              <a:ext uri="{FF2B5EF4-FFF2-40B4-BE49-F238E27FC236}">
                <a16:creationId xmlns:a16="http://schemas.microsoft.com/office/drawing/2014/main" id="{FE121855-FCDA-A5E5-C5EA-F22A73F4EC4B}"/>
              </a:ext>
            </a:extLst>
          </p:cNvPr>
          <p:cNvSpPr txBox="1"/>
          <p:nvPr/>
        </p:nvSpPr>
        <p:spPr>
          <a:xfrm>
            <a:off x="4110465" y="3367795"/>
            <a:ext cx="638316"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la</a:t>
            </a:r>
          </a:p>
        </p:txBody>
      </p:sp>
      <p:pic>
        <p:nvPicPr>
          <p:cNvPr id="8" name="Picture 10" descr="Free Knight Ancient vector and picture">
            <a:extLst>
              <a:ext uri="{FF2B5EF4-FFF2-40B4-BE49-F238E27FC236}">
                <a16:creationId xmlns:a16="http://schemas.microsoft.com/office/drawing/2014/main" id="{40D693A2-8948-361B-F303-A78BE14E80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3820" y="3855449"/>
            <a:ext cx="1468011" cy="21256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14C7ED9-5867-1B50-6979-B0A4DA7702E4}"/>
              </a:ext>
            </a:extLst>
          </p:cNvPr>
          <p:cNvPicPr>
            <a:picLocks noChangeAspect="1"/>
          </p:cNvPicPr>
          <p:nvPr/>
        </p:nvPicPr>
        <p:blipFill>
          <a:blip r:embed="rId9"/>
          <a:stretch>
            <a:fillRect/>
          </a:stretch>
        </p:blipFill>
        <p:spPr>
          <a:xfrm>
            <a:off x="7116765" y="483244"/>
            <a:ext cx="2681573" cy="5069769"/>
          </a:xfrm>
          <a:prstGeom prst="rect">
            <a:avLst/>
          </a:prstGeom>
        </p:spPr>
      </p:pic>
      <p:sp>
        <p:nvSpPr>
          <p:cNvPr id="16" name="TextBox 15">
            <a:extLst>
              <a:ext uri="{FF2B5EF4-FFF2-40B4-BE49-F238E27FC236}">
                <a16:creationId xmlns:a16="http://schemas.microsoft.com/office/drawing/2014/main" id="{A1F5C405-CD55-ED24-3428-8A5F9361ECCF}"/>
              </a:ext>
            </a:extLst>
          </p:cNvPr>
          <p:cNvSpPr txBox="1"/>
          <p:nvPr/>
        </p:nvSpPr>
        <p:spPr>
          <a:xfrm>
            <a:off x="28072" y="6082569"/>
            <a:ext cx="3439028" cy="646331"/>
          </a:xfrm>
          <a:prstGeom prst="rect">
            <a:avLst/>
          </a:prstGeom>
          <a:solidFill>
            <a:schemeClr val="accent6">
              <a:lumMod val="40000"/>
              <a:lumOff val="60000"/>
            </a:schemeClr>
          </a:solidFill>
        </p:spPr>
        <p:txBody>
          <a:bodyPr wrap="square">
            <a:spAutoFit/>
          </a:bodyPr>
          <a:lstStyle/>
          <a:p>
            <a:r>
              <a:rPr lang="es-ES" sz="1800" b="1" dirty="0">
                <a:solidFill>
                  <a:srgbClr val="002060"/>
                </a:solidFill>
                <a:latin typeface="Century Gothic" panose="020B0502020202020204" pitchFamily="34" charset="0"/>
              </a:rPr>
              <a:t>ha pasado</a:t>
            </a:r>
            <a:r>
              <a:rPr lang="es-ES" sz="1800" dirty="0">
                <a:solidFill>
                  <a:srgbClr val="002060"/>
                </a:solidFill>
                <a:latin typeface="Century Gothic" panose="020B0502020202020204" pitchFamily="34" charset="0"/>
              </a:rPr>
              <a:t> – has </a:t>
            </a:r>
            <a:r>
              <a:rPr lang="es-ES" sz="1800" dirty="0" err="1">
                <a:solidFill>
                  <a:srgbClr val="002060"/>
                </a:solidFill>
                <a:latin typeface="Century Gothic" panose="020B0502020202020204" pitchFamily="34" charset="0"/>
              </a:rPr>
              <a:t>passed</a:t>
            </a:r>
            <a:endParaRPr lang="es-ES" sz="1800" dirty="0">
              <a:solidFill>
                <a:srgbClr val="002060"/>
              </a:solidFill>
              <a:latin typeface="Century Gothic" panose="020B0502020202020204" pitchFamily="34" charset="0"/>
            </a:endParaRPr>
          </a:p>
          <a:p>
            <a:r>
              <a:rPr lang="es-ES" b="1" dirty="0">
                <a:solidFill>
                  <a:srgbClr val="002060"/>
                </a:solidFill>
                <a:latin typeface="Century Gothic" panose="020B0502020202020204" pitchFamily="34" charset="0"/>
              </a:rPr>
              <a:t>se ha llevado </a:t>
            </a:r>
            <a:r>
              <a:rPr lang="es-ES" sz="1800" dirty="0">
                <a:solidFill>
                  <a:srgbClr val="002060"/>
                </a:solidFill>
                <a:latin typeface="Century Gothic" panose="020B0502020202020204" pitchFamily="34" charset="0"/>
              </a:rPr>
              <a:t>– has </a:t>
            </a:r>
            <a:r>
              <a:rPr lang="es-ES" sz="1800" dirty="0" err="1">
                <a:solidFill>
                  <a:srgbClr val="002060"/>
                </a:solidFill>
                <a:latin typeface="Century Gothic" panose="020B0502020202020204" pitchFamily="34" charset="0"/>
              </a:rPr>
              <a:t>taken</a:t>
            </a:r>
            <a:endParaRPr lang="en-GB" dirty="0"/>
          </a:p>
        </p:txBody>
      </p:sp>
    </p:spTree>
    <p:extLst>
      <p:ext uri="{BB962C8B-B14F-4D97-AF65-F5344CB8AC3E}">
        <p14:creationId xmlns:p14="http://schemas.microsoft.com/office/powerpoint/2010/main" val="320402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remove" grpId="0" nodeType="clickEffect">
                                  <p:stCondLst>
                                    <p:cond delay="0"/>
                                  </p:stCondLst>
                                  <p:childTnLst>
                                    <p:anim calcmode="lin" valueType="num">
                                      <p:cBhvr additive="base">
                                        <p:cTn id="22" dur="20000"/>
                                        <p:tgtEl>
                                          <p:spTgt spid="30"/>
                                        </p:tgtEl>
                                        <p:attrNameLst>
                                          <p:attrName>ppt_y</p:attrName>
                                        </p:attrNameLst>
                                      </p:cBhvr>
                                      <p:tavLst>
                                        <p:tav tm="0">
                                          <p:val>
                                            <p:strVal val="#ppt_y"/>
                                          </p:val>
                                        </p:tav>
                                        <p:tav tm="100000">
                                          <p:val>
                                            <p:strVal val="#ppt_y+#ppt_h*1.125000"/>
                                          </p:val>
                                        </p:tav>
                                      </p:tavLst>
                                    </p:anim>
                                    <p:animEffect transition="out" filter="wipe(down)">
                                      <p:cBhvr>
                                        <p:cTn id="23" dur="20000"/>
                                        <p:tgtEl>
                                          <p:spTgt spid="30"/>
                                        </p:tgtEl>
                                      </p:cBhvr>
                                    </p:animEffect>
                                    <p:set>
                                      <p:cBhvr>
                                        <p:cTn id="24" dur="1" fill="hold">
                                          <p:stCondLst>
                                            <p:cond delay="1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4" grpId="0" animBg="1"/>
      <p:bldP spid="30"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FF7C217-9214-D9EE-CF96-528498E759AC}"/>
              </a:ext>
            </a:extLst>
          </p:cNvPr>
          <p:cNvSpPr txBox="1"/>
          <p:nvPr/>
        </p:nvSpPr>
        <p:spPr>
          <a:xfrm>
            <a:off x="198187" y="927132"/>
            <a:ext cx="8107709" cy="3257045"/>
          </a:xfrm>
          <a:prstGeom prst="rect">
            <a:avLst/>
          </a:prstGeom>
          <a:noFill/>
        </p:spPr>
        <p:txBody>
          <a:bodyPr wrap="square" rtlCol="0">
            <a:spAutoFit/>
          </a:bodyPr>
          <a:lstStyle/>
          <a:p>
            <a:pPr>
              <a:lnSpc>
                <a:spcPct val="200000"/>
              </a:lnSpc>
            </a:pPr>
            <a:br>
              <a:rPr lang="es-ES" sz="3600" dirty="0">
                <a:solidFill>
                  <a:srgbClr val="002060"/>
                </a:solidFill>
                <a:latin typeface="Century Gothic" panose="020B0502020202020204" pitchFamily="34" charset="0"/>
              </a:rPr>
            </a:br>
            <a:r>
              <a:rPr lang="es-ES" sz="3600" dirty="0">
                <a:solidFill>
                  <a:srgbClr val="002060"/>
                </a:solidFill>
                <a:latin typeface="Century Gothic" panose="020B0502020202020204" pitchFamily="34" charset="0"/>
              </a:rPr>
              <a:t>con _____ torre y _____ balcón,</a:t>
            </a:r>
          </a:p>
          <a:p>
            <a:pPr>
              <a:lnSpc>
                <a:spcPct val="200000"/>
              </a:lnSpc>
            </a:pPr>
            <a:r>
              <a:rPr lang="es-ES" sz="3600" dirty="0">
                <a:solidFill>
                  <a:srgbClr val="002060"/>
                </a:solidFill>
                <a:latin typeface="Century Gothic" panose="020B0502020202020204" pitchFamily="34" charset="0"/>
              </a:rPr>
              <a:t>con _____ dama y _____ flor.</a:t>
            </a:r>
            <a:endParaRPr lang="en-GB" sz="3600" dirty="0">
              <a:solidFill>
                <a:srgbClr val="002060"/>
              </a:solidFill>
            </a:endParaRPr>
          </a:p>
        </p:txBody>
      </p:sp>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1" name="Speech Bubble: Rectangle with Corners Rounded 40">
            <a:extLst>
              <a:ext uri="{FF2B5EF4-FFF2-40B4-BE49-F238E27FC236}">
                <a16:creationId xmlns:a16="http://schemas.microsoft.com/office/drawing/2014/main" id="{2DF35671-069A-4773-87A6-3BDBA7E690C7}"/>
              </a:ext>
            </a:extLst>
          </p:cNvPr>
          <p:cNvSpPr/>
          <p:nvPr/>
        </p:nvSpPr>
        <p:spPr>
          <a:xfrm>
            <a:off x="1061332" y="95539"/>
            <a:ext cx="4234496"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¿Qué </a:t>
            </a:r>
            <a:r>
              <a:rPr lang="en-GB" sz="2800" b="1" dirty="0" err="1">
                <a:solidFill>
                  <a:schemeClr val="bg1"/>
                </a:solidFill>
                <a:latin typeface="Century Gothic" panose="020B0502020202020204" pitchFamily="34" charset="0"/>
              </a:rPr>
              <a:t>artículo</a:t>
            </a:r>
            <a:r>
              <a:rPr lang="en-GB" sz="2800" b="1" dirty="0">
                <a:solidFill>
                  <a:schemeClr val="bg1"/>
                </a:solidFill>
                <a:latin typeface="Century Gothic" panose="020B0502020202020204" pitchFamily="34" charset="0"/>
              </a:rPr>
              <a:t> es?</a:t>
            </a:r>
            <a:endParaRPr lang="en-US" sz="2800" b="1" dirty="0">
              <a:solidFill>
                <a:schemeClr val="bg1"/>
              </a:solidFill>
              <a:latin typeface="Century Gothic" panose="020B0502020202020204" pitchFamily="34" charset="0"/>
            </a:endParaRP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7">
            <a:alphaModFix/>
          </a:blip>
          <a:srcRect/>
          <a:stretch/>
        </p:blipFill>
        <p:spPr>
          <a:xfrm>
            <a:off x="10187277" y="96549"/>
            <a:ext cx="776168" cy="776168"/>
          </a:xfrm>
          <a:prstGeom prst="rect">
            <a:avLst/>
          </a:prstGeom>
          <a:noFill/>
          <a:ln>
            <a:noFill/>
          </a:ln>
        </p:spPr>
      </p:pic>
      <p:sp>
        <p:nvSpPr>
          <p:cNvPr id="80" name="Title 1">
            <a:extLst>
              <a:ext uri="{FF2B5EF4-FFF2-40B4-BE49-F238E27FC236}">
                <a16:creationId xmlns:a16="http://schemas.microsoft.com/office/drawing/2014/main" id="{6241C64F-A483-A024-C9AF-D73D9086B21D}"/>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25" name="Google Shape;387;p19">
            <a:extLst>
              <a:ext uri="{FF2B5EF4-FFF2-40B4-BE49-F238E27FC236}">
                <a16:creationId xmlns:a16="http://schemas.microsoft.com/office/drawing/2014/main" id="{9F22C17D-AF4D-07F1-B89D-59AC0D8C02A7}"/>
              </a:ext>
            </a:extLst>
          </p:cNvPr>
          <p:cNvSpPr/>
          <p:nvPr/>
        </p:nvSpPr>
        <p:spPr>
          <a:xfrm>
            <a:off x="11248362" y="282552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4D381C98-6B69-CAE3-FEE1-EE09EA3AB2FC}"/>
              </a:ext>
            </a:extLst>
          </p:cNvPr>
          <p:cNvCxnSpPr>
            <a:cxnSpLocks/>
          </p:cNvCxnSpPr>
          <p:nvPr/>
        </p:nvCxnSpPr>
        <p:spPr>
          <a:xfrm>
            <a:off x="11946554" y="281409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B9BD48EF-78A8-B951-D3C6-6E88FDD0F077}"/>
              </a:ext>
            </a:extLst>
          </p:cNvPr>
          <p:cNvCxnSpPr>
            <a:cxnSpLocks/>
          </p:cNvCxnSpPr>
          <p:nvPr/>
        </p:nvCxnSpPr>
        <p:spPr>
          <a:xfrm>
            <a:off x="11938690" y="279818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D361B171-FA83-8085-17B5-04364ACC32A4}"/>
              </a:ext>
            </a:extLst>
          </p:cNvPr>
          <p:cNvCxnSpPr>
            <a:cxnSpLocks/>
          </p:cNvCxnSpPr>
          <p:nvPr/>
        </p:nvCxnSpPr>
        <p:spPr>
          <a:xfrm>
            <a:off x="11940157" y="6193142"/>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790DA831-098E-7972-97E2-D1C741F67A1C}"/>
              </a:ext>
            </a:extLst>
          </p:cNvPr>
          <p:cNvSpPr/>
          <p:nvPr/>
        </p:nvSpPr>
        <p:spPr>
          <a:xfrm>
            <a:off x="10968670" y="649501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30" name="Google Shape;388;p19">
            <a:extLst>
              <a:ext uri="{FF2B5EF4-FFF2-40B4-BE49-F238E27FC236}">
                <a16:creationId xmlns:a16="http://schemas.microsoft.com/office/drawing/2014/main" id="{7850B903-752F-18A0-AB99-F0C1ED0265BA}"/>
              </a:ext>
            </a:extLst>
          </p:cNvPr>
          <p:cNvSpPr/>
          <p:nvPr/>
        </p:nvSpPr>
        <p:spPr>
          <a:xfrm>
            <a:off x="11244235" y="282552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E5AC60B3-1AF7-9E39-49AE-BC36550A9476}"/>
              </a:ext>
            </a:extLst>
          </p:cNvPr>
          <p:cNvSpPr txBox="1"/>
          <p:nvPr/>
        </p:nvSpPr>
        <p:spPr>
          <a:xfrm>
            <a:off x="10574994" y="2417143"/>
            <a:ext cx="1625766"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[15  </a:t>
            </a:r>
            <a:r>
              <a:rPr lang="en-GB" sz="1600" dirty="0" err="1">
                <a:solidFill>
                  <a:srgbClr val="002060"/>
                </a:solidFill>
                <a:latin typeface="Century Gothic" panose="020B0502020202020204" pitchFamily="34" charset="0"/>
              </a:rPr>
              <a:t>segundos</a:t>
            </a:r>
            <a:r>
              <a:rPr lang="en-GB" sz="1600" dirty="0">
                <a:solidFill>
                  <a:srgbClr val="002060"/>
                </a:solidFill>
                <a:latin typeface="Century Gothic" panose="020B0502020202020204" pitchFamily="34" charset="0"/>
              </a:rPr>
              <a:t>]</a:t>
            </a:r>
          </a:p>
        </p:txBody>
      </p:sp>
      <p:sp>
        <p:nvSpPr>
          <p:cNvPr id="3" name="TextBox 2">
            <a:extLst>
              <a:ext uri="{FF2B5EF4-FFF2-40B4-BE49-F238E27FC236}">
                <a16:creationId xmlns:a16="http://schemas.microsoft.com/office/drawing/2014/main" id="{D18436B3-9CB1-7D4A-DCE8-3BDBDCDEF441}"/>
              </a:ext>
            </a:extLst>
          </p:cNvPr>
          <p:cNvSpPr txBox="1"/>
          <p:nvPr/>
        </p:nvSpPr>
        <p:spPr>
          <a:xfrm>
            <a:off x="761753" y="2885226"/>
            <a:ext cx="2089033"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fem.]</a:t>
            </a:r>
          </a:p>
        </p:txBody>
      </p:sp>
      <p:sp>
        <p:nvSpPr>
          <p:cNvPr id="6" name="TextBox 5">
            <a:extLst>
              <a:ext uri="{FF2B5EF4-FFF2-40B4-BE49-F238E27FC236}">
                <a16:creationId xmlns:a16="http://schemas.microsoft.com/office/drawing/2014/main" id="{71F91984-1091-F424-CFB1-F695CBE5E09E}"/>
              </a:ext>
            </a:extLst>
          </p:cNvPr>
          <p:cNvSpPr txBox="1"/>
          <p:nvPr/>
        </p:nvSpPr>
        <p:spPr>
          <a:xfrm>
            <a:off x="1459426" y="2337175"/>
            <a:ext cx="638316"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la</a:t>
            </a:r>
          </a:p>
        </p:txBody>
      </p:sp>
      <p:pic>
        <p:nvPicPr>
          <p:cNvPr id="8" name="Picture 10" descr="Free Knight Ancient vector and picture">
            <a:extLst>
              <a:ext uri="{FF2B5EF4-FFF2-40B4-BE49-F238E27FC236}">
                <a16:creationId xmlns:a16="http://schemas.microsoft.com/office/drawing/2014/main" id="{40D693A2-8948-361B-F303-A78BE14E80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3075" y="4067515"/>
            <a:ext cx="1357898" cy="19661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20AB97F-4322-9F54-A746-DA1F71AF9FF4}"/>
              </a:ext>
            </a:extLst>
          </p:cNvPr>
          <p:cNvSpPr txBox="1"/>
          <p:nvPr/>
        </p:nvSpPr>
        <p:spPr>
          <a:xfrm>
            <a:off x="3634725" y="2905780"/>
            <a:ext cx="2383986"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masc.]</a:t>
            </a:r>
          </a:p>
        </p:txBody>
      </p:sp>
      <p:sp>
        <p:nvSpPr>
          <p:cNvPr id="14" name="TextBox 13">
            <a:extLst>
              <a:ext uri="{FF2B5EF4-FFF2-40B4-BE49-F238E27FC236}">
                <a16:creationId xmlns:a16="http://schemas.microsoft.com/office/drawing/2014/main" id="{8A2A4FCD-3FE3-C7E2-5700-7020CBAC754F}"/>
              </a:ext>
            </a:extLst>
          </p:cNvPr>
          <p:cNvSpPr txBox="1"/>
          <p:nvPr/>
        </p:nvSpPr>
        <p:spPr>
          <a:xfrm>
            <a:off x="4332398" y="2357729"/>
            <a:ext cx="620683" cy="707886"/>
          </a:xfrm>
          <a:prstGeom prst="rect">
            <a:avLst/>
          </a:prstGeom>
          <a:noFill/>
        </p:spPr>
        <p:txBody>
          <a:bodyPr wrap="none" rtlCol="0">
            <a:spAutoFit/>
          </a:bodyPr>
          <a:lstStyle/>
          <a:p>
            <a:r>
              <a:rPr lang="en-GB" sz="4000" dirty="0" err="1">
                <a:solidFill>
                  <a:srgbClr val="92D050"/>
                </a:solidFill>
                <a:latin typeface="Century Gothic" panose="020B0502020202020204" pitchFamily="34" charset="0"/>
              </a:rPr>
              <a:t>el</a:t>
            </a:r>
            <a:endParaRPr lang="en-GB" sz="4000" dirty="0">
              <a:solidFill>
                <a:srgbClr val="92D050"/>
              </a:solidFill>
              <a:latin typeface="Century Gothic" panose="020B0502020202020204" pitchFamily="34" charset="0"/>
            </a:endParaRPr>
          </a:p>
        </p:txBody>
      </p:sp>
      <p:sp>
        <p:nvSpPr>
          <p:cNvPr id="15" name="TextBox 14">
            <a:extLst>
              <a:ext uri="{FF2B5EF4-FFF2-40B4-BE49-F238E27FC236}">
                <a16:creationId xmlns:a16="http://schemas.microsoft.com/office/drawing/2014/main" id="{3F060051-87A7-5A2C-36E9-E42E1C35DBE3}"/>
              </a:ext>
            </a:extLst>
          </p:cNvPr>
          <p:cNvSpPr txBox="1"/>
          <p:nvPr/>
        </p:nvSpPr>
        <p:spPr>
          <a:xfrm>
            <a:off x="817542" y="4012293"/>
            <a:ext cx="221887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fem..]</a:t>
            </a:r>
          </a:p>
        </p:txBody>
      </p:sp>
      <p:sp>
        <p:nvSpPr>
          <p:cNvPr id="16" name="TextBox 15">
            <a:extLst>
              <a:ext uri="{FF2B5EF4-FFF2-40B4-BE49-F238E27FC236}">
                <a16:creationId xmlns:a16="http://schemas.microsoft.com/office/drawing/2014/main" id="{8E9E6CBB-1EB2-30A4-2705-12AEFE966377}"/>
              </a:ext>
            </a:extLst>
          </p:cNvPr>
          <p:cNvSpPr txBox="1"/>
          <p:nvPr/>
        </p:nvSpPr>
        <p:spPr>
          <a:xfrm>
            <a:off x="1515215" y="3464242"/>
            <a:ext cx="638316"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la</a:t>
            </a:r>
          </a:p>
        </p:txBody>
      </p:sp>
      <p:sp>
        <p:nvSpPr>
          <p:cNvPr id="17" name="TextBox 16">
            <a:extLst>
              <a:ext uri="{FF2B5EF4-FFF2-40B4-BE49-F238E27FC236}">
                <a16:creationId xmlns:a16="http://schemas.microsoft.com/office/drawing/2014/main" id="{9C99B736-B41C-E5BD-92FB-A467A0BEC6A2}"/>
              </a:ext>
            </a:extLst>
          </p:cNvPr>
          <p:cNvSpPr txBox="1"/>
          <p:nvPr/>
        </p:nvSpPr>
        <p:spPr>
          <a:xfrm>
            <a:off x="3690514" y="4032847"/>
            <a:ext cx="211788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fem.]</a:t>
            </a:r>
          </a:p>
        </p:txBody>
      </p:sp>
      <p:sp>
        <p:nvSpPr>
          <p:cNvPr id="18" name="TextBox 17">
            <a:extLst>
              <a:ext uri="{FF2B5EF4-FFF2-40B4-BE49-F238E27FC236}">
                <a16:creationId xmlns:a16="http://schemas.microsoft.com/office/drawing/2014/main" id="{61FEC923-9BD0-7448-46DD-738DB94155C6}"/>
              </a:ext>
            </a:extLst>
          </p:cNvPr>
          <p:cNvSpPr txBox="1"/>
          <p:nvPr/>
        </p:nvSpPr>
        <p:spPr>
          <a:xfrm>
            <a:off x="4578994" y="3429000"/>
            <a:ext cx="638316"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la</a:t>
            </a:r>
          </a:p>
        </p:txBody>
      </p:sp>
      <p:sp>
        <p:nvSpPr>
          <p:cNvPr id="19" name="TextBox 18">
            <a:extLst>
              <a:ext uri="{FF2B5EF4-FFF2-40B4-BE49-F238E27FC236}">
                <a16:creationId xmlns:a16="http://schemas.microsoft.com/office/drawing/2014/main" id="{D1A274EE-6554-6EA8-D766-796D8BC3A478}"/>
              </a:ext>
            </a:extLst>
          </p:cNvPr>
          <p:cNvSpPr txBox="1"/>
          <p:nvPr/>
        </p:nvSpPr>
        <p:spPr>
          <a:xfrm>
            <a:off x="28072" y="6082569"/>
            <a:ext cx="3439028" cy="646331"/>
          </a:xfrm>
          <a:prstGeom prst="rect">
            <a:avLst/>
          </a:prstGeom>
          <a:solidFill>
            <a:schemeClr val="accent6">
              <a:lumMod val="40000"/>
              <a:lumOff val="60000"/>
            </a:schemeClr>
          </a:solidFill>
        </p:spPr>
        <p:txBody>
          <a:bodyPr wrap="square">
            <a:spAutoFit/>
          </a:bodyPr>
          <a:lstStyle/>
          <a:p>
            <a:r>
              <a:rPr lang="es-ES" sz="1800" b="1" dirty="0">
                <a:solidFill>
                  <a:srgbClr val="002060"/>
                </a:solidFill>
                <a:latin typeface="Century Gothic" panose="020B0502020202020204" pitchFamily="34" charset="0"/>
              </a:rPr>
              <a:t>ha pasado</a:t>
            </a:r>
            <a:r>
              <a:rPr lang="es-ES" sz="1800" dirty="0">
                <a:solidFill>
                  <a:srgbClr val="002060"/>
                </a:solidFill>
                <a:latin typeface="Century Gothic" panose="020B0502020202020204" pitchFamily="34" charset="0"/>
              </a:rPr>
              <a:t> – has </a:t>
            </a:r>
            <a:r>
              <a:rPr lang="es-ES" sz="1800" dirty="0" err="1">
                <a:solidFill>
                  <a:srgbClr val="002060"/>
                </a:solidFill>
                <a:latin typeface="Century Gothic" panose="020B0502020202020204" pitchFamily="34" charset="0"/>
              </a:rPr>
              <a:t>passed</a:t>
            </a:r>
            <a:endParaRPr lang="es-ES" sz="1800" dirty="0">
              <a:solidFill>
                <a:srgbClr val="002060"/>
              </a:solidFill>
              <a:latin typeface="Century Gothic" panose="020B0502020202020204" pitchFamily="34" charset="0"/>
            </a:endParaRPr>
          </a:p>
          <a:p>
            <a:r>
              <a:rPr lang="es-ES" b="1" dirty="0">
                <a:solidFill>
                  <a:srgbClr val="002060"/>
                </a:solidFill>
                <a:latin typeface="Century Gothic" panose="020B0502020202020204" pitchFamily="34" charset="0"/>
              </a:rPr>
              <a:t>se ha llevado </a:t>
            </a:r>
            <a:r>
              <a:rPr lang="es-ES" sz="1800" dirty="0">
                <a:solidFill>
                  <a:srgbClr val="002060"/>
                </a:solidFill>
                <a:latin typeface="Century Gothic" panose="020B0502020202020204" pitchFamily="34" charset="0"/>
              </a:rPr>
              <a:t>– has </a:t>
            </a:r>
            <a:r>
              <a:rPr lang="es-ES" sz="1800" dirty="0" err="1">
                <a:solidFill>
                  <a:srgbClr val="002060"/>
                </a:solidFill>
                <a:latin typeface="Century Gothic" panose="020B0502020202020204" pitchFamily="34" charset="0"/>
              </a:rPr>
              <a:t>taken</a:t>
            </a:r>
            <a:endParaRPr lang="en-GB" dirty="0"/>
          </a:p>
        </p:txBody>
      </p:sp>
      <p:pic>
        <p:nvPicPr>
          <p:cNvPr id="21" name="Picture 20" descr="Free Building Flag vector and picture">
            <a:extLst>
              <a:ext uri="{FF2B5EF4-FFF2-40B4-BE49-F238E27FC236}">
                <a16:creationId xmlns:a16="http://schemas.microsoft.com/office/drawing/2014/main" id="{A446BB96-89E9-E9B3-48A0-43CCB2E8EA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7191" y="146371"/>
            <a:ext cx="3073394" cy="580227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Top Corners Rounded 21">
            <a:extLst>
              <a:ext uri="{FF2B5EF4-FFF2-40B4-BE49-F238E27FC236}">
                <a16:creationId xmlns:a16="http://schemas.microsoft.com/office/drawing/2014/main" id="{5BF792F1-1840-267E-D0B2-4E0FE5D5D242}"/>
              </a:ext>
            </a:extLst>
          </p:cNvPr>
          <p:cNvSpPr/>
          <p:nvPr/>
        </p:nvSpPr>
        <p:spPr>
          <a:xfrm>
            <a:off x="8712894" y="2559283"/>
            <a:ext cx="353291" cy="575567"/>
          </a:xfrm>
          <a:prstGeom prst="round2SameRect">
            <a:avLst>
              <a:gd name="adj1" fmla="val 50000"/>
              <a:gd name="adj2" fmla="val 4348"/>
            </a:avLst>
          </a:prstGeom>
          <a:solidFill>
            <a:srgbClr val="D591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14" descr="Free Princess Cute vector and picture">
            <a:extLst>
              <a:ext uri="{FF2B5EF4-FFF2-40B4-BE49-F238E27FC236}">
                <a16:creationId xmlns:a16="http://schemas.microsoft.com/office/drawing/2014/main" id="{D92252E8-8F71-A3DD-2460-42A7ACFC00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2894" y="2616475"/>
            <a:ext cx="401293" cy="51365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42FD1936-45AC-CBE1-CDF9-FC9237225142}"/>
              </a:ext>
            </a:extLst>
          </p:cNvPr>
          <p:cNvPicPr>
            <a:picLocks noChangeAspect="1"/>
          </p:cNvPicPr>
          <p:nvPr/>
        </p:nvPicPr>
        <p:blipFill>
          <a:blip r:embed="rId11"/>
          <a:stretch>
            <a:fillRect/>
          </a:stretch>
        </p:blipFill>
        <p:spPr>
          <a:xfrm rot="1659621">
            <a:off x="8894968" y="2687273"/>
            <a:ext cx="267650" cy="260959"/>
          </a:xfrm>
          <a:prstGeom prst="rect">
            <a:avLst/>
          </a:prstGeom>
        </p:spPr>
      </p:pic>
      <p:pic>
        <p:nvPicPr>
          <p:cNvPr id="32" name="Picture 22" descr="Free Balustrade Fence vector and picture">
            <a:extLst>
              <a:ext uri="{FF2B5EF4-FFF2-40B4-BE49-F238E27FC236}">
                <a16:creationId xmlns:a16="http://schemas.microsoft.com/office/drawing/2014/main" id="{B8D0CBFA-6718-482F-9128-19A2263284A4}"/>
              </a:ext>
            </a:extLst>
          </p:cNvPr>
          <p:cNvPicPr>
            <a:picLocks noChangeAspect="1" noChangeArrowheads="1"/>
          </p:cNvPicPr>
          <p:nvPr/>
        </p:nvPicPr>
        <p:blipFill>
          <a:blip r:embed="rId1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83315" y="2896056"/>
            <a:ext cx="420970" cy="25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9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par>
                          <p:cTn id="13" fill="hold">
                            <p:stCondLst>
                              <p:cond delay="750"/>
                            </p:stCondLst>
                            <p:childTnLst>
                              <p:par>
                                <p:cTn id="14" presetID="10" presetClass="exit" presetSubtype="0" fill="hold" grpId="0" nodeType="after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childTnLst>
                          </p:cTn>
                        </p:par>
                        <p:par>
                          <p:cTn id="33" fill="hold">
                            <p:stCondLst>
                              <p:cond delay="750"/>
                            </p:stCondLst>
                            <p:childTnLst>
                              <p:par>
                                <p:cTn id="34" presetID="10" presetClass="exit" presetSubtype="0" fill="hold" nodeType="afterEffect">
                                  <p:stCondLst>
                                    <p:cond delay="0"/>
                                  </p:stCondLst>
                                  <p:childTnLst>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p:stCondLst>
                        <p:cond delay="0"/>
                      </p:stCondLst>
                      <p:childTnLst>
                        <p:par>
                          <p:cTn id="42" fill="hold">
                            <p:stCondLst>
                              <p:cond delay="0"/>
                            </p:stCondLst>
                            <p:childTnLst>
                              <p:par>
                                <p:cTn id="43" presetID="12" presetClass="exit" presetSubtype="4" fill="remove" grpId="0" nodeType="clickEffect">
                                  <p:stCondLst>
                                    <p:cond delay="0"/>
                                  </p:stCondLst>
                                  <p:childTnLst>
                                    <p:anim calcmode="lin" valueType="num">
                                      <p:cBhvr additive="base">
                                        <p:cTn id="44" dur="20000"/>
                                        <p:tgtEl>
                                          <p:spTgt spid="30"/>
                                        </p:tgtEl>
                                        <p:attrNameLst>
                                          <p:attrName>ppt_y</p:attrName>
                                        </p:attrNameLst>
                                      </p:cBhvr>
                                      <p:tavLst>
                                        <p:tav tm="0">
                                          <p:val>
                                            <p:strVal val="#ppt_y"/>
                                          </p:val>
                                        </p:tav>
                                        <p:tav tm="100000">
                                          <p:val>
                                            <p:strVal val="#ppt_y+#ppt_h*1.125000"/>
                                          </p:val>
                                        </p:tav>
                                      </p:tavLst>
                                    </p:anim>
                                    <p:animEffect transition="out" filter="wipe(down)">
                                      <p:cBhvr>
                                        <p:cTn id="45" dur="20000"/>
                                        <p:tgtEl>
                                          <p:spTgt spid="30"/>
                                        </p:tgtEl>
                                      </p:cBhvr>
                                    </p:animEffect>
                                    <p:set>
                                      <p:cBhvr>
                                        <p:cTn id="46" dur="1" fill="hold">
                                          <p:stCondLst>
                                            <p:cond delay="1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0" grpId="0" animBg="1"/>
      <p:bldP spid="6" grpId="0"/>
      <p:bldP spid="14" grpId="0"/>
      <p:bldP spid="16" grpId="0"/>
      <p:bldP spid="18"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1" name="Speech Bubble: Rectangle with Corners Rounded 40">
            <a:extLst>
              <a:ext uri="{FF2B5EF4-FFF2-40B4-BE49-F238E27FC236}">
                <a16:creationId xmlns:a16="http://schemas.microsoft.com/office/drawing/2014/main" id="{2DF35671-069A-4773-87A6-3BDBA7E690C7}"/>
              </a:ext>
            </a:extLst>
          </p:cNvPr>
          <p:cNvSpPr/>
          <p:nvPr/>
        </p:nvSpPr>
        <p:spPr>
          <a:xfrm>
            <a:off x="1061331" y="95539"/>
            <a:ext cx="5334487"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Con </a:t>
            </a:r>
            <a:r>
              <a:rPr lang="en-GB" sz="2800" b="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compañero</a:t>
            </a:r>
            <a:r>
              <a:rPr lang="en-GB" sz="2800" b="1">
                <a:solidFill>
                  <a:schemeClr val="bg1"/>
                </a:solidFill>
                <a:latin typeface="Century Gothic" panose="020B0502020202020204" pitchFamily="34" charset="0"/>
              </a:rPr>
              <a:t>/a</a:t>
            </a:r>
            <a:r>
              <a:rPr lang="en-GB" sz="2800" b="1" dirty="0">
                <a:solidFill>
                  <a:schemeClr val="bg1"/>
                </a:solidFill>
                <a:latin typeface="Century Gothic" panose="020B0502020202020204" pitchFamily="34" charset="0"/>
              </a:rPr>
              <a:t>, lee </a:t>
            </a:r>
            <a:endParaRPr lang="en-US" sz="2800" b="1" dirty="0">
              <a:solidFill>
                <a:schemeClr val="bg1"/>
              </a:solidFill>
              <a:latin typeface="Century Gothic" panose="020B0502020202020204" pitchFamily="34" charset="0"/>
            </a:endParaRP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7">
            <a:alphaModFix/>
          </a:blip>
          <a:srcRect/>
          <a:stretch/>
        </p:blipFill>
        <p:spPr>
          <a:xfrm>
            <a:off x="10187277" y="96549"/>
            <a:ext cx="776168" cy="776168"/>
          </a:xfrm>
          <a:prstGeom prst="rect">
            <a:avLst/>
          </a:prstGeom>
          <a:noFill/>
          <a:ln>
            <a:noFill/>
          </a:ln>
        </p:spPr>
      </p:pic>
      <p:sp>
        <p:nvSpPr>
          <p:cNvPr id="5" name="Rectangular Callout 67">
            <a:extLst>
              <a:ext uri="{FF2B5EF4-FFF2-40B4-BE49-F238E27FC236}">
                <a16:creationId xmlns:a16="http://schemas.microsoft.com/office/drawing/2014/main" id="{64A775EB-24F6-8193-B3AB-E277B20623EE}"/>
              </a:ext>
            </a:extLst>
          </p:cNvPr>
          <p:cNvSpPr/>
          <p:nvPr/>
        </p:nvSpPr>
        <p:spPr>
          <a:xfrm>
            <a:off x="95250" y="1991572"/>
            <a:ext cx="3198873" cy="1609497"/>
          </a:xfrm>
          <a:prstGeom prst="wedgeRectCallout">
            <a:avLst>
              <a:gd name="adj1" fmla="val -24641"/>
              <a:gd name="adj2" fmla="val 8042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latin typeface="Century Gothic" panose="020B0502020202020204" pitchFamily="34" charset="0"/>
              </a:rPr>
              <a:t>Hay </a:t>
            </a:r>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p_____ , </a:t>
            </a:r>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t____ y…</a:t>
            </a:r>
          </a:p>
        </p:txBody>
      </p:sp>
      <p:sp>
        <p:nvSpPr>
          <p:cNvPr id="6" name="TextBox 5">
            <a:extLst>
              <a:ext uri="{FF2B5EF4-FFF2-40B4-BE49-F238E27FC236}">
                <a16:creationId xmlns:a16="http://schemas.microsoft.com/office/drawing/2014/main" id="{ED6E284F-CE75-1DAC-7DB2-C4E58E3E9FEE}"/>
              </a:ext>
            </a:extLst>
          </p:cNvPr>
          <p:cNvSpPr txBox="1"/>
          <p:nvPr/>
        </p:nvSpPr>
        <p:spPr>
          <a:xfrm>
            <a:off x="1952156" y="2274857"/>
            <a:ext cx="1236757"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laza</a:t>
            </a:r>
            <a:endParaRPr lang="en-GB" sz="2800" dirty="0">
              <a:solidFill>
                <a:srgbClr val="002060"/>
              </a:solidFill>
              <a:latin typeface="Century Gothic" panose="020B0502020202020204" pitchFamily="34" charset="0"/>
            </a:endParaRPr>
          </a:p>
        </p:txBody>
      </p:sp>
      <p:sp>
        <p:nvSpPr>
          <p:cNvPr id="7" name="TextBox 6">
            <a:extLst>
              <a:ext uri="{FF2B5EF4-FFF2-40B4-BE49-F238E27FC236}">
                <a16:creationId xmlns:a16="http://schemas.microsoft.com/office/drawing/2014/main" id="{784B8073-6EAF-27DF-7660-098033AE42E1}"/>
              </a:ext>
            </a:extLst>
          </p:cNvPr>
          <p:cNvSpPr txBox="1"/>
          <p:nvPr/>
        </p:nvSpPr>
        <p:spPr>
          <a:xfrm>
            <a:off x="991451" y="2750165"/>
            <a:ext cx="1267337"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orre</a:t>
            </a:r>
            <a:endParaRPr lang="en-GB" sz="2800" dirty="0">
              <a:solidFill>
                <a:srgbClr val="002060"/>
              </a:solidFill>
              <a:latin typeface="Century Gothic" panose="020B0502020202020204" pitchFamily="34" charset="0"/>
            </a:endParaRPr>
          </a:p>
        </p:txBody>
      </p:sp>
      <p:pic>
        <p:nvPicPr>
          <p:cNvPr id="12" name="Picture 14" descr="Free Princess Cute vector and picture">
            <a:extLst>
              <a:ext uri="{FF2B5EF4-FFF2-40B4-BE49-F238E27FC236}">
                <a16:creationId xmlns:a16="http://schemas.microsoft.com/office/drawing/2014/main" id="{C4193866-3088-CC59-B049-4C80C74791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758" y="3709227"/>
            <a:ext cx="2496793" cy="3195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E4AD42D-EAF2-DEDD-167D-C8E52C747988}"/>
              </a:ext>
            </a:extLst>
          </p:cNvPr>
          <p:cNvPicPr>
            <a:picLocks noChangeAspect="1"/>
          </p:cNvPicPr>
          <p:nvPr/>
        </p:nvPicPr>
        <p:blipFill>
          <a:blip r:embed="rId9"/>
          <a:stretch>
            <a:fillRect/>
          </a:stretch>
        </p:blipFill>
        <p:spPr>
          <a:xfrm>
            <a:off x="157247" y="644516"/>
            <a:ext cx="1289293" cy="1563202"/>
          </a:xfrm>
          <a:prstGeom prst="rect">
            <a:avLst/>
          </a:prstGeom>
        </p:spPr>
      </p:pic>
      <p:graphicFrame>
        <p:nvGraphicFramePr>
          <p:cNvPr id="55" name="Table 54" descr="Table for exercises">
            <a:extLst>
              <a:ext uri="{FF2B5EF4-FFF2-40B4-BE49-F238E27FC236}">
                <a16:creationId xmlns:a16="http://schemas.microsoft.com/office/drawing/2014/main" id="{BED15D25-2AF0-B0F5-2DB4-30DE5A0A8BAB}"/>
              </a:ext>
            </a:extLst>
          </p:cNvPr>
          <p:cNvGraphicFramePr>
            <a:graphicFrameLocks noGrp="1"/>
          </p:cNvGraphicFramePr>
          <p:nvPr>
            <p:extLst>
              <p:ext uri="{D42A27DB-BD31-4B8C-83A1-F6EECF244321}">
                <p14:modId xmlns:p14="http://schemas.microsoft.com/office/powerpoint/2010/main" val="605651336"/>
              </p:ext>
            </p:extLst>
          </p:nvPr>
        </p:nvGraphicFramePr>
        <p:xfrm>
          <a:off x="3348054" y="1546057"/>
          <a:ext cx="7631024" cy="5009592"/>
        </p:xfrm>
        <a:graphic>
          <a:graphicData uri="http://schemas.openxmlformats.org/drawingml/2006/table">
            <a:tbl>
              <a:tblPr firstRow="1" bandRow="1">
                <a:tableStyleId>{5940675A-B579-460E-94D1-54222C63F5DA}</a:tableStyleId>
              </a:tblPr>
              <a:tblGrid>
                <a:gridCol w="4354424">
                  <a:extLst>
                    <a:ext uri="{9D8B030D-6E8A-4147-A177-3AD203B41FA5}">
                      <a16:colId xmlns:a16="http://schemas.microsoft.com/office/drawing/2014/main" val="2718503455"/>
                    </a:ext>
                  </a:extLst>
                </a:gridCol>
                <a:gridCol w="3276600">
                  <a:extLst>
                    <a:ext uri="{9D8B030D-6E8A-4147-A177-3AD203B41FA5}">
                      <a16:colId xmlns:a16="http://schemas.microsoft.com/office/drawing/2014/main" val="20001"/>
                    </a:ext>
                  </a:extLst>
                </a:gridCol>
              </a:tblGrid>
              <a:tr h="626199">
                <a:tc>
                  <a:txBody>
                    <a:bodyPr/>
                    <a:lstStyle/>
                    <a:p>
                      <a:endParaRPr lang="en-GB" sz="20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6" name="TextBox 55">
            <a:extLst>
              <a:ext uri="{FF2B5EF4-FFF2-40B4-BE49-F238E27FC236}">
                <a16:creationId xmlns:a16="http://schemas.microsoft.com/office/drawing/2014/main" id="{54D4FD6C-019E-2CDD-6CAF-EFC32EC8786A}"/>
              </a:ext>
            </a:extLst>
          </p:cNvPr>
          <p:cNvSpPr txBox="1"/>
          <p:nvPr/>
        </p:nvSpPr>
        <p:spPr>
          <a:xfrm>
            <a:off x="3372839" y="1609945"/>
            <a:ext cx="3356438"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un h_ _ _ _</a:t>
            </a:r>
          </a:p>
        </p:txBody>
      </p:sp>
      <p:sp>
        <p:nvSpPr>
          <p:cNvPr id="57" name="TextBox 56">
            <a:extLst>
              <a:ext uri="{FF2B5EF4-FFF2-40B4-BE49-F238E27FC236}">
                <a16:creationId xmlns:a16="http://schemas.microsoft.com/office/drawing/2014/main" id="{464D65F7-B977-68F4-0855-1B4CC144D05D}"/>
              </a:ext>
            </a:extLst>
          </p:cNvPr>
          <p:cNvSpPr txBox="1"/>
          <p:nvPr/>
        </p:nvSpPr>
        <p:spPr>
          <a:xfrm>
            <a:off x="7777737" y="1587782"/>
            <a:ext cx="2411203"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hotel</a:t>
            </a:r>
          </a:p>
        </p:txBody>
      </p:sp>
      <p:sp>
        <p:nvSpPr>
          <p:cNvPr id="58" name="TextBox 57">
            <a:extLst>
              <a:ext uri="{FF2B5EF4-FFF2-40B4-BE49-F238E27FC236}">
                <a16:creationId xmlns:a16="http://schemas.microsoft.com/office/drawing/2014/main" id="{7A4DB670-3717-A1C5-6E16-2A5FC1EF51C1}"/>
              </a:ext>
            </a:extLst>
          </p:cNvPr>
          <p:cNvSpPr txBox="1"/>
          <p:nvPr/>
        </p:nvSpPr>
        <p:spPr>
          <a:xfrm>
            <a:off x="3402927" y="2203255"/>
            <a:ext cx="3384035"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un e_ t _ d_ _</a:t>
            </a:r>
          </a:p>
        </p:txBody>
      </p:sp>
      <p:sp>
        <p:nvSpPr>
          <p:cNvPr id="59" name="TextBox 58">
            <a:extLst>
              <a:ext uri="{FF2B5EF4-FFF2-40B4-BE49-F238E27FC236}">
                <a16:creationId xmlns:a16="http://schemas.microsoft.com/office/drawing/2014/main" id="{7E1A878F-E542-B339-A34E-9B7CB44348A6}"/>
              </a:ext>
            </a:extLst>
          </p:cNvPr>
          <p:cNvSpPr txBox="1"/>
          <p:nvPr/>
        </p:nvSpPr>
        <p:spPr>
          <a:xfrm>
            <a:off x="7726391" y="2213134"/>
            <a:ext cx="2909965"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stadium</a:t>
            </a:r>
          </a:p>
        </p:txBody>
      </p:sp>
      <p:sp>
        <p:nvSpPr>
          <p:cNvPr id="60" name="TextBox 59">
            <a:extLst>
              <a:ext uri="{FF2B5EF4-FFF2-40B4-BE49-F238E27FC236}">
                <a16:creationId xmlns:a16="http://schemas.microsoft.com/office/drawing/2014/main" id="{18CAF396-DECC-82BD-72A5-52FEE313EAC0}"/>
              </a:ext>
            </a:extLst>
          </p:cNvPr>
          <p:cNvSpPr txBox="1"/>
          <p:nvPr/>
        </p:nvSpPr>
        <p:spPr>
          <a:xfrm>
            <a:off x="3372839" y="2874193"/>
            <a:ext cx="221732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un t_ _ _ _ _</a:t>
            </a:r>
          </a:p>
        </p:txBody>
      </p:sp>
      <p:sp>
        <p:nvSpPr>
          <p:cNvPr id="61" name="TextBox 60">
            <a:extLst>
              <a:ext uri="{FF2B5EF4-FFF2-40B4-BE49-F238E27FC236}">
                <a16:creationId xmlns:a16="http://schemas.microsoft.com/office/drawing/2014/main" id="{D9BCB1E5-5318-0DA8-56B2-878B0F57FB6A}"/>
              </a:ext>
            </a:extLst>
          </p:cNvPr>
          <p:cNvSpPr txBox="1"/>
          <p:nvPr/>
        </p:nvSpPr>
        <p:spPr>
          <a:xfrm>
            <a:off x="7719460" y="2834649"/>
            <a:ext cx="2909965"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theatre</a:t>
            </a:r>
          </a:p>
        </p:txBody>
      </p:sp>
      <p:sp>
        <p:nvSpPr>
          <p:cNvPr id="62" name="TextBox 61">
            <a:extLst>
              <a:ext uri="{FF2B5EF4-FFF2-40B4-BE49-F238E27FC236}">
                <a16:creationId xmlns:a16="http://schemas.microsoft.com/office/drawing/2014/main" id="{5EBD871D-1EC3-7503-9AC6-6E5E649E6E2F}"/>
              </a:ext>
            </a:extLst>
          </p:cNvPr>
          <p:cNvSpPr txBox="1"/>
          <p:nvPr/>
        </p:nvSpPr>
        <p:spPr>
          <a:xfrm>
            <a:off x="3402925" y="3466282"/>
            <a:ext cx="3819201" cy="954107"/>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un p_ _ _ _ _.  Está c_ _ _ </a:t>
            </a:r>
          </a:p>
        </p:txBody>
      </p:sp>
      <p:sp>
        <p:nvSpPr>
          <p:cNvPr id="63" name="TextBox 62">
            <a:extLst>
              <a:ext uri="{FF2B5EF4-FFF2-40B4-BE49-F238E27FC236}">
                <a16:creationId xmlns:a16="http://schemas.microsoft.com/office/drawing/2014/main" id="{AC871348-A30E-1A26-3810-9908A0F2072A}"/>
              </a:ext>
            </a:extLst>
          </p:cNvPr>
          <p:cNvSpPr txBox="1"/>
          <p:nvPr/>
        </p:nvSpPr>
        <p:spPr>
          <a:xfrm>
            <a:off x="7682457" y="3476260"/>
            <a:ext cx="3473295"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bridge. It’s near.</a:t>
            </a:r>
          </a:p>
        </p:txBody>
      </p:sp>
      <p:sp>
        <p:nvSpPr>
          <p:cNvPr id="64" name="TextBox 63">
            <a:extLst>
              <a:ext uri="{FF2B5EF4-FFF2-40B4-BE49-F238E27FC236}">
                <a16:creationId xmlns:a16="http://schemas.microsoft.com/office/drawing/2014/main" id="{DEAC2710-E08D-210D-B3BE-BDAE1E15C2F5}"/>
              </a:ext>
            </a:extLst>
          </p:cNvPr>
          <p:cNvSpPr txBox="1"/>
          <p:nvPr/>
        </p:nvSpPr>
        <p:spPr>
          <a:xfrm>
            <a:off x="3395525" y="4088589"/>
            <a:ext cx="221732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un m_ _ _ _</a:t>
            </a:r>
          </a:p>
        </p:txBody>
      </p:sp>
      <p:sp>
        <p:nvSpPr>
          <p:cNvPr id="65" name="TextBox 64">
            <a:extLst>
              <a:ext uri="{FF2B5EF4-FFF2-40B4-BE49-F238E27FC236}">
                <a16:creationId xmlns:a16="http://schemas.microsoft.com/office/drawing/2014/main" id="{51717160-9B00-B8CD-A581-3D8D61CB874D}"/>
              </a:ext>
            </a:extLst>
          </p:cNvPr>
          <p:cNvSpPr txBox="1"/>
          <p:nvPr/>
        </p:nvSpPr>
        <p:spPr>
          <a:xfrm>
            <a:off x="7760845" y="4148681"/>
            <a:ext cx="2106402"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museum</a:t>
            </a:r>
          </a:p>
        </p:txBody>
      </p:sp>
      <p:sp>
        <p:nvSpPr>
          <p:cNvPr id="66" name="TextBox 65">
            <a:extLst>
              <a:ext uri="{FF2B5EF4-FFF2-40B4-BE49-F238E27FC236}">
                <a16:creationId xmlns:a16="http://schemas.microsoft.com/office/drawing/2014/main" id="{2E9D49D1-7BBB-19DF-B4C1-255F19FC4CE7}"/>
              </a:ext>
            </a:extLst>
          </p:cNvPr>
          <p:cNvSpPr txBox="1"/>
          <p:nvPr/>
        </p:nvSpPr>
        <p:spPr>
          <a:xfrm>
            <a:off x="3385267" y="4701718"/>
            <a:ext cx="3942651" cy="523220"/>
          </a:xfrm>
          <a:prstGeom prst="rect">
            <a:avLst/>
          </a:prstGeom>
          <a:noFill/>
        </p:spPr>
        <p:txBody>
          <a:bodyPr wrap="square" rtlCol="0">
            <a:spAutoFit/>
          </a:bodyPr>
          <a:lstStyle/>
          <a:p>
            <a:r>
              <a:rPr lang="en-GB" sz="2800" b="1" dirty="0" err="1">
                <a:solidFill>
                  <a:srgbClr val="002060"/>
                </a:solidFill>
                <a:latin typeface="Century Gothic" panose="020B0502020202020204" pitchFamily="34" charset="0"/>
              </a:rPr>
              <a:t>una</a:t>
            </a:r>
            <a:r>
              <a:rPr lang="en-GB" sz="2800" b="1" dirty="0">
                <a:solidFill>
                  <a:srgbClr val="002060"/>
                </a:solidFill>
                <a:latin typeface="Century Gothic" panose="020B0502020202020204" pitchFamily="34" charset="0"/>
              </a:rPr>
              <a:t> u_ _ v_ _ s_ _ _d</a:t>
            </a:r>
          </a:p>
        </p:txBody>
      </p:sp>
      <p:sp>
        <p:nvSpPr>
          <p:cNvPr id="67" name="TextBox 66">
            <a:extLst>
              <a:ext uri="{FF2B5EF4-FFF2-40B4-BE49-F238E27FC236}">
                <a16:creationId xmlns:a16="http://schemas.microsoft.com/office/drawing/2014/main" id="{BF3B28B1-3C7A-907D-CD9A-CEABB92333C5}"/>
              </a:ext>
            </a:extLst>
          </p:cNvPr>
          <p:cNvSpPr txBox="1"/>
          <p:nvPr/>
        </p:nvSpPr>
        <p:spPr>
          <a:xfrm>
            <a:off x="7770916" y="4741684"/>
            <a:ext cx="25189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university</a:t>
            </a:r>
          </a:p>
        </p:txBody>
      </p:sp>
      <p:sp>
        <p:nvSpPr>
          <p:cNvPr id="68" name="TextBox 67">
            <a:extLst>
              <a:ext uri="{FF2B5EF4-FFF2-40B4-BE49-F238E27FC236}">
                <a16:creationId xmlns:a16="http://schemas.microsoft.com/office/drawing/2014/main" id="{A690B879-EC16-5682-3C02-5A51FAFC9007}"/>
              </a:ext>
            </a:extLst>
          </p:cNvPr>
          <p:cNvSpPr txBox="1"/>
          <p:nvPr/>
        </p:nvSpPr>
        <p:spPr>
          <a:xfrm>
            <a:off x="3391163" y="5440933"/>
            <a:ext cx="2811272"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una </a:t>
            </a:r>
            <a:r>
              <a:rPr lang="en-GB" sz="2800" b="1" dirty="0" err="1">
                <a:solidFill>
                  <a:srgbClr val="002060"/>
                </a:solidFill>
                <a:latin typeface="Century Gothic" panose="020B0502020202020204" pitchFamily="34" charset="0"/>
              </a:rPr>
              <a:t>i</a:t>
            </a:r>
            <a:r>
              <a:rPr lang="en-GB" sz="2800" b="1" dirty="0">
                <a:solidFill>
                  <a:srgbClr val="002060"/>
                </a:solidFill>
                <a:latin typeface="Century Gothic" panose="020B0502020202020204" pitchFamily="34" charset="0"/>
              </a:rPr>
              <a:t>_ _ _ _ _ _</a:t>
            </a:r>
          </a:p>
        </p:txBody>
      </p:sp>
      <p:sp>
        <p:nvSpPr>
          <p:cNvPr id="69" name="TextBox 68">
            <a:extLst>
              <a:ext uri="{FF2B5EF4-FFF2-40B4-BE49-F238E27FC236}">
                <a16:creationId xmlns:a16="http://schemas.microsoft.com/office/drawing/2014/main" id="{7ACB0354-B313-A011-F57F-FD2557149B83}"/>
              </a:ext>
            </a:extLst>
          </p:cNvPr>
          <p:cNvSpPr txBox="1"/>
          <p:nvPr/>
        </p:nvSpPr>
        <p:spPr>
          <a:xfrm>
            <a:off x="7777737" y="5376680"/>
            <a:ext cx="2411203"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church</a:t>
            </a:r>
          </a:p>
        </p:txBody>
      </p:sp>
      <p:sp>
        <p:nvSpPr>
          <p:cNvPr id="70" name="TextBox 69">
            <a:extLst>
              <a:ext uri="{FF2B5EF4-FFF2-40B4-BE49-F238E27FC236}">
                <a16:creationId xmlns:a16="http://schemas.microsoft.com/office/drawing/2014/main" id="{3B15FA9B-280B-37A7-DCB8-64E89893AFF1}"/>
              </a:ext>
            </a:extLst>
          </p:cNvPr>
          <p:cNvSpPr txBox="1"/>
          <p:nvPr/>
        </p:nvSpPr>
        <p:spPr>
          <a:xfrm>
            <a:off x="3402925" y="5976960"/>
            <a:ext cx="4567902" cy="477054"/>
          </a:xfrm>
          <a:prstGeom prst="rect">
            <a:avLst/>
          </a:prstGeom>
          <a:noFill/>
        </p:spPr>
        <p:txBody>
          <a:bodyPr wrap="square" rtlCol="0">
            <a:spAutoFit/>
          </a:bodyPr>
          <a:lstStyle/>
          <a:p>
            <a:r>
              <a:rPr lang="en-GB" sz="2500" b="1" dirty="0">
                <a:solidFill>
                  <a:srgbClr val="002060"/>
                </a:solidFill>
                <a:latin typeface="Century Gothic" panose="020B0502020202020204" pitchFamily="34" charset="0"/>
              </a:rPr>
              <a:t>una e_ _ _ _ _ _. Está l_ _ _ s.</a:t>
            </a:r>
          </a:p>
        </p:txBody>
      </p:sp>
      <p:sp>
        <p:nvSpPr>
          <p:cNvPr id="71" name="TextBox 70">
            <a:extLst>
              <a:ext uri="{FF2B5EF4-FFF2-40B4-BE49-F238E27FC236}">
                <a16:creationId xmlns:a16="http://schemas.microsoft.com/office/drawing/2014/main" id="{2B4E70D6-CA6F-393A-BD12-BBF8770783FC}"/>
              </a:ext>
            </a:extLst>
          </p:cNvPr>
          <p:cNvSpPr txBox="1"/>
          <p:nvPr/>
        </p:nvSpPr>
        <p:spPr>
          <a:xfrm>
            <a:off x="7773310" y="6032429"/>
            <a:ext cx="3261029"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school. It’s far.</a:t>
            </a:r>
          </a:p>
        </p:txBody>
      </p:sp>
      <p:sp>
        <p:nvSpPr>
          <p:cNvPr id="72" name="TextBox 71">
            <a:extLst>
              <a:ext uri="{FF2B5EF4-FFF2-40B4-BE49-F238E27FC236}">
                <a16:creationId xmlns:a16="http://schemas.microsoft.com/office/drawing/2014/main" id="{F8BE27F1-B17B-D2F1-F3E1-5FED67F671D7}"/>
              </a:ext>
            </a:extLst>
          </p:cNvPr>
          <p:cNvSpPr txBox="1"/>
          <p:nvPr/>
        </p:nvSpPr>
        <p:spPr>
          <a:xfrm>
            <a:off x="3385267" y="1614376"/>
            <a:ext cx="3356438" cy="523220"/>
          </a:xfrm>
          <a:prstGeom prst="rect">
            <a:avLst/>
          </a:prstGeom>
          <a:solidFill>
            <a:schemeClr val="bg1"/>
          </a:solidFill>
        </p:spPr>
        <p:txBody>
          <a:bodyPr wrap="square" rtlCol="0">
            <a:spAutoFit/>
          </a:bodyPr>
          <a:lstStyle/>
          <a:p>
            <a:r>
              <a:rPr lang="en-GB" sz="2800" b="1" dirty="0">
                <a:solidFill>
                  <a:srgbClr val="002060"/>
                </a:solidFill>
                <a:latin typeface="Century Gothic" panose="020B0502020202020204" pitchFamily="34" charset="0"/>
              </a:rPr>
              <a:t>un hotel</a:t>
            </a:r>
          </a:p>
        </p:txBody>
      </p:sp>
      <p:sp>
        <p:nvSpPr>
          <p:cNvPr id="73" name="TextBox 72">
            <a:extLst>
              <a:ext uri="{FF2B5EF4-FFF2-40B4-BE49-F238E27FC236}">
                <a16:creationId xmlns:a16="http://schemas.microsoft.com/office/drawing/2014/main" id="{BDCBE42E-974D-A1DC-F5E9-E56F5F798890}"/>
              </a:ext>
            </a:extLst>
          </p:cNvPr>
          <p:cNvSpPr txBox="1"/>
          <p:nvPr/>
        </p:nvSpPr>
        <p:spPr>
          <a:xfrm>
            <a:off x="3487732" y="2222286"/>
            <a:ext cx="2751491" cy="523220"/>
          </a:xfrm>
          <a:prstGeom prst="rect">
            <a:avLst/>
          </a:prstGeom>
          <a:solidFill>
            <a:schemeClr val="bg1"/>
          </a:solidFill>
        </p:spPr>
        <p:txBody>
          <a:bodyPr wrap="square" rtlCol="0">
            <a:spAutoFit/>
          </a:bodyPr>
          <a:lstStyle/>
          <a:p>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estadio</a:t>
            </a:r>
            <a:endParaRPr lang="en-GB" sz="2800" b="1" dirty="0">
              <a:solidFill>
                <a:srgbClr val="002060"/>
              </a:solidFill>
              <a:latin typeface="Century Gothic" panose="020B0502020202020204" pitchFamily="34" charset="0"/>
            </a:endParaRPr>
          </a:p>
        </p:txBody>
      </p:sp>
      <p:sp>
        <p:nvSpPr>
          <p:cNvPr id="74" name="TextBox 73">
            <a:extLst>
              <a:ext uri="{FF2B5EF4-FFF2-40B4-BE49-F238E27FC236}">
                <a16:creationId xmlns:a16="http://schemas.microsoft.com/office/drawing/2014/main" id="{94983BE8-1448-C4B4-6A43-56578D2D163B}"/>
              </a:ext>
            </a:extLst>
          </p:cNvPr>
          <p:cNvSpPr txBox="1"/>
          <p:nvPr/>
        </p:nvSpPr>
        <p:spPr>
          <a:xfrm>
            <a:off x="3446795" y="2847033"/>
            <a:ext cx="2702640" cy="523220"/>
          </a:xfrm>
          <a:prstGeom prst="rect">
            <a:avLst/>
          </a:prstGeom>
          <a:solidFill>
            <a:schemeClr val="bg1"/>
          </a:solidFill>
        </p:spPr>
        <p:txBody>
          <a:bodyPr wrap="square" rtlCol="0">
            <a:spAutoFit/>
          </a:bodyPr>
          <a:lstStyle/>
          <a:p>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teatro</a:t>
            </a:r>
            <a:endParaRPr lang="en-GB" sz="2800" b="1" dirty="0">
              <a:solidFill>
                <a:srgbClr val="002060"/>
              </a:solidFill>
              <a:latin typeface="Century Gothic" panose="020B0502020202020204" pitchFamily="34" charset="0"/>
            </a:endParaRPr>
          </a:p>
        </p:txBody>
      </p:sp>
      <p:sp>
        <p:nvSpPr>
          <p:cNvPr id="75" name="TextBox 74">
            <a:extLst>
              <a:ext uri="{FF2B5EF4-FFF2-40B4-BE49-F238E27FC236}">
                <a16:creationId xmlns:a16="http://schemas.microsoft.com/office/drawing/2014/main" id="{9168FC2A-5716-5DA5-C9D6-733D6D318EB1}"/>
              </a:ext>
            </a:extLst>
          </p:cNvPr>
          <p:cNvSpPr txBox="1"/>
          <p:nvPr/>
        </p:nvSpPr>
        <p:spPr>
          <a:xfrm>
            <a:off x="3444105" y="3469840"/>
            <a:ext cx="4183091" cy="523220"/>
          </a:xfrm>
          <a:prstGeom prst="rect">
            <a:avLst/>
          </a:prstGeom>
          <a:solidFill>
            <a:schemeClr val="bg1"/>
          </a:solidFill>
        </p:spPr>
        <p:txBody>
          <a:bodyPr wrap="square" rtlCol="0">
            <a:spAutoFit/>
          </a:bodyPr>
          <a:lstStyle/>
          <a:p>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puente</a:t>
            </a:r>
            <a:r>
              <a:rPr lang="en-GB" sz="2800" b="1" dirty="0">
                <a:solidFill>
                  <a:srgbClr val="002060"/>
                </a:solidFill>
                <a:latin typeface="Century Gothic" panose="020B0502020202020204" pitchFamily="34" charset="0"/>
              </a:rPr>
              <a:t>. Está </a:t>
            </a:r>
            <a:r>
              <a:rPr lang="en-GB" sz="2800" b="1" dirty="0" err="1">
                <a:solidFill>
                  <a:srgbClr val="002060"/>
                </a:solidFill>
                <a:latin typeface="Century Gothic" panose="020B0502020202020204" pitchFamily="34" charset="0"/>
              </a:rPr>
              <a:t>cerca</a:t>
            </a:r>
            <a:r>
              <a:rPr lang="en-GB" sz="2800" b="1" dirty="0">
                <a:solidFill>
                  <a:srgbClr val="002060"/>
                </a:solidFill>
                <a:latin typeface="Century Gothic" panose="020B0502020202020204" pitchFamily="34" charset="0"/>
              </a:rPr>
              <a:t>.</a:t>
            </a:r>
          </a:p>
        </p:txBody>
      </p:sp>
      <p:sp>
        <p:nvSpPr>
          <p:cNvPr id="76" name="TextBox 75">
            <a:extLst>
              <a:ext uri="{FF2B5EF4-FFF2-40B4-BE49-F238E27FC236}">
                <a16:creationId xmlns:a16="http://schemas.microsoft.com/office/drawing/2014/main" id="{C8034C62-33F3-E1B6-FFDB-EEF4C0B1CD49}"/>
              </a:ext>
            </a:extLst>
          </p:cNvPr>
          <p:cNvSpPr txBox="1"/>
          <p:nvPr/>
        </p:nvSpPr>
        <p:spPr>
          <a:xfrm>
            <a:off x="3446794" y="4078470"/>
            <a:ext cx="2217321" cy="523220"/>
          </a:xfrm>
          <a:prstGeom prst="rect">
            <a:avLst/>
          </a:prstGeom>
          <a:solidFill>
            <a:schemeClr val="bg1"/>
          </a:solidFill>
        </p:spPr>
        <p:txBody>
          <a:bodyPr wrap="square" rtlCol="0">
            <a:spAutoFit/>
          </a:bodyPr>
          <a:lstStyle/>
          <a:p>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museo</a:t>
            </a:r>
            <a:endParaRPr lang="en-GB" sz="2800" b="1" dirty="0">
              <a:solidFill>
                <a:srgbClr val="002060"/>
              </a:solidFill>
              <a:latin typeface="Century Gothic" panose="020B0502020202020204" pitchFamily="34" charset="0"/>
            </a:endParaRPr>
          </a:p>
        </p:txBody>
      </p:sp>
      <p:sp>
        <p:nvSpPr>
          <p:cNvPr id="77" name="TextBox 76">
            <a:extLst>
              <a:ext uri="{FF2B5EF4-FFF2-40B4-BE49-F238E27FC236}">
                <a16:creationId xmlns:a16="http://schemas.microsoft.com/office/drawing/2014/main" id="{7AA15A8E-A2A7-AC54-A68E-C06E5056FB33}"/>
              </a:ext>
            </a:extLst>
          </p:cNvPr>
          <p:cNvSpPr txBox="1"/>
          <p:nvPr/>
        </p:nvSpPr>
        <p:spPr>
          <a:xfrm>
            <a:off x="3487733" y="4711436"/>
            <a:ext cx="3587604" cy="523220"/>
          </a:xfrm>
          <a:prstGeom prst="rect">
            <a:avLst/>
          </a:prstGeom>
          <a:solidFill>
            <a:schemeClr val="bg1"/>
          </a:solidFill>
        </p:spPr>
        <p:txBody>
          <a:bodyPr wrap="square" rtlCol="0">
            <a:spAutoFit/>
          </a:bodyPr>
          <a:lstStyle/>
          <a:p>
            <a:r>
              <a:rPr lang="en-GB" sz="2800" b="1" dirty="0" err="1">
                <a:solidFill>
                  <a:srgbClr val="002060"/>
                </a:solidFill>
                <a:latin typeface="Century Gothic" panose="020B0502020202020204" pitchFamily="34" charset="0"/>
              </a:rPr>
              <a:t>una</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universidad</a:t>
            </a:r>
            <a:endParaRPr lang="en-GB" sz="2800" b="1" dirty="0">
              <a:solidFill>
                <a:srgbClr val="002060"/>
              </a:solidFill>
              <a:latin typeface="Century Gothic" panose="020B0502020202020204" pitchFamily="34" charset="0"/>
            </a:endParaRPr>
          </a:p>
        </p:txBody>
      </p:sp>
      <p:sp>
        <p:nvSpPr>
          <p:cNvPr id="78" name="TextBox 77">
            <a:extLst>
              <a:ext uri="{FF2B5EF4-FFF2-40B4-BE49-F238E27FC236}">
                <a16:creationId xmlns:a16="http://schemas.microsoft.com/office/drawing/2014/main" id="{389EA731-7E1A-D452-F6D1-2867BCFBDD21}"/>
              </a:ext>
            </a:extLst>
          </p:cNvPr>
          <p:cNvSpPr txBox="1"/>
          <p:nvPr/>
        </p:nvSpPr>
        <p:spPr>
          <a:xfrm>
            <a:off x="3385267" y="5358792"/>
            <a:ext cx="2811272" cy="523220"/>
          </a:xfrm>
          <a:prstGeom prst="rect">
            <a:avLst/>
          </a:prstGeom>
          <a:solidFill>
            <a:schemeClr val="bg1"/>
          </a:solidFill>
        </p:spPr>
        <p:txBody>
          <a:bodyPr wrap="square" rtlCol="0">
            <a:spAutoFit/>
          </a:bodyPr>
          <a:lstStyle/>
          <a:p>
            <a:r>
              <a:rPr lang="en-GB" sz="2800" b="1" dirty="0">
                <a:solidFill>
                  <a:srgbClr val="002060"/>
                </a:solidFill>
                <a:latin typeface="Century Gothic" panose="020B0502020202020204" pitchFamily="34" charset="0"/>
              </a:rPr>
              <a:t>una </a:t>
            </a:r>
            <a:r>
              <a:rPr lang="en-GB" sz="2800" b="1" dirty="0" err="1">
                <a:solidFill>
                  <a:srgbClr val="002060"/>
                </a:solidFill>
                <a:latin typeface="Century Gothic" panose="020B0502020202020204" pitchFamily="34" charset="0"/>
              </a:rPr>
              <a:t>iglesia</a:t>
            </a:r>
            <a:endParaRPr lang="en-GB" sz="2800" b="1" dirty="0">
              <a:solidFill>
                <a:srgbClr val="002060"/>
              </a:solidFill>
              <a:latin typeface="Century Gothic" panose="020B0502020202020204" pitchFamily="34" charset="0"/>
            </a:endParaRPr>
          </a:p>
        </p:txBody>
      </p:sp>
      <p:sp>
        <p:nvSpPr>
          <p:cNvPr id="81" name="TextBox 80">
            <a:extLst>
              <a:ext uri="{FF2B5EF4-FFF2-40B4-BE49-F238E27FC236}">
                <a16:creationId xmlns:a16="http://schemas.microsoft.com/office/drawing/2014/main" id="{049E4BE1-86BB-3A75-9B46-99F3AE8D1C9E}"/>
              </a:ext>
            </a:extLst>
          </p:cNvPr>
          <p:cNvSpPr txBox="1"/>
          <p:nvPr/>
        </p:nvSpPr>
        <p:spPr>
          <a:xfrm>
            <a:off x="3385267" y="5990069"/>
            <a:ext cx="4297190" cy="492443"/>
          </a:xfrm>
          <a:prstGeom prst="rect">
            <a:avLst/>
          </a:prstGeom>
          <a:solidFill>
            <a:schemeClr val="bg1"/>
          </a:solidFill>
        </p:spPr>
        <p:txBody>
          <a:bodyPr wrap="square" rtlCol="0">
            <a:spAutoFit/>
          </a:bodyPr>
          <a:lstStyle/>
          <a:p>
            <a:r>
              <a:rPr lang="en-GB" sz="2600" b="1" dirty="0">
                <a:solidFill>
                  <a:srgbClr val="002060"/>
                </a:solidFill>
                <a:latin typeface="Century Gothic" panose="020B0502020202020204" pitchFamily="34" charset="0"/>
              </a:rPr>
              <a:t>una escuela. Está </a:t>
            </a:r>
            <a:r>
              <a:rPr lang="en-GB" sz="2600" b="1" dirty="0" err="1">
                <a:solidFill>
                  <a:srgbClr val="002060"/>
                </a:solidFill>
                <a:latin typeface="Century Gothic" panose="020B0502020202020204" pitchFamily="34" charset="0"/>
              </a:rPr>
              <a:t>lejos</a:t>
            </a:r>
            <a:r>
              <a:rPr lang="en-GB" sz="2600" b="1" dirty="0">
                <a:solidFill>
                  <a:srgbClr val="002060"/>
                </a:solidFill>
                <a:latin typeface="Century Gothic" panose="020B0502020202020204" pitchFamily="34" charset="0"/>
              </a:rPr>
              <a:t>.</a:t>
            </a:r>
          </a:p>
        </p:txBody>
      </p:sp>
      <p:sp>
        <p:nvSpPr>
          <p:cNvPr id="82" name="Title 1">
            <a:extLst>
              <a:ext uri="{FF2B5EF4-FFF2-40B4-BE49-F238E27FC236}">
                <a16:creationId xmlns:a16="http://schemas.microsoft.com/office/drawing/2014/main" id="{B5774FFB-69EC-5D64-F503-3860833F4524}"/>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39" name="Google Shape;387;p19">
            <a:extLst>
              <a:ext uri="{FF2B5EF4-FFF2-40B4-BE49-F238E27FC236}">
                <a16:creationId xmlns:a16="http://schemas.microsoft.com/office/drawing/2014/main" id="{006AFED0-BD29-430D-8349-EF832D0DBC3C}"/>
              </a:ext>
            </a:extLst>
          </p:cNvPr>
          <p:cNvSpPr/>
          <p:nvPr/>
        </p:nvSpPr>
        <p:spPr>
          <a:xfrm>
            <a:off x="11281123" y="255639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40" name="Google Shape;389;p19">
            <a:extLst>
              <a:ext uri="{FF2B5EF4-FFF2-40B4-BE49-F238E27FC236}">
                <a16:creationId xmlns:a16="http://schemas.microsoft.com/office/drawing/2014/main" id="{453FE74A-A131-4E1A-9925-FC7B9AAB2087}"/>
              </a:ext>
            </a:extLst>
          </p:cNvPr>
          <p:cNvCxnSpPr>
            <a:cxnSpLocks/>
          </p:cNvCxnSpPr>
          <p:nvPr/>
        </p:nvCxnSpPr>
        <p:spPr>
          <a:xfrm>
            <a:off x="11979315" y="254496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42" name="Google Shape;390;p19">
            <a:extLst>
              <a:ext uri="{FF2B5EF4-FFF2-40B4-BE49-F238E27FC236}">
                <a16:creationId xmlns:a16="http://schemas.microsoft.com/office/drawing/2014/main" id="{DA3DD475-A1BF-47BB-973A-E091EE6D2068}"/>
              </a:ext>
            </a:extLst>
          </p:cNvPr>
          <p:cNvCxnSpPr>
            <a:cxnSpLocks/>
          </p:cNvCxnSpPr>
          <p:nvPr/>
        </p:nvCxnSpPr>
        <p:spPr>
          <a:xfrm>
            <a:off x="11971451" y="252904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43" name="Google Shape;391;p19">
            <a:extLst>
              <a:ext uri="{FF2B5EF4-FFF2-40B4-BE49-F238E27FC236}">
                <a16:creationId xmlns:a16="http://schemas.microsoft.com/office/drawing/2014/main" id="{6E5F5A1B-F3D5-4855-BE20-4E461481293D}"/>
              </a:ext>
            </a:extLst>
          </p:cNvPr>
          <p:cNvCxnSpPr>
            <a:cxnSpLocks/>
          </p:cNvCxnSpPr>
          <p:nvPr/>
        </p:nvCxnSpPr>
        <p:spPr>
          <a:xfrm>
            <a:off x="11972918" y="5924007"/>
            <a:ext cx="223189" cy="0"/>
          </a:xfrm>
          <a:prstGeom prst="straightConnector1">
            <a:avLst/>
          </a:prstGeom>
          <a:noFill/>
          <a:ln w="28575" cap="flat" cmpd="sng">
            <a:solidFill>
              <a:srgbClr val="1E4E79"/>
            </a:solidFill>
            <a:prstDash val="solid"/>
            <a:round/>
            <a:headEnd type="none" w="med" len="med"/>
            <a:tailEnd type="none" w="med" len="med"/>
          </a:ln>
        </p:spPr>
      </p:cxnSp>
      <p:sp>
        <p:nvSpPr>
          <p:cNvPr id="45" name="Google Shape;395;p19">
            <a:extLst>
              <a:ext uri="{FF2B5EF4-FFF2-40B4-BE49-F238E27FC236}">
                <a16:creationId xmlns:a16="http://schemas.microsoft.com/office/drawing/2014/main" id="{5CCAA69F-928D-4F06-827B-6E6027FB4E05}"/>
              </a:ext>
            </a:extLst>
          </p:cNvPr>
          <p:cNvSpPr/>
          <p:nvPr/>
        </p:nvSpPr>
        <p:spPr>
          <a:xfrm>
            <a:off x="11001431" y="6225875"/>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46" name="Google Shape;388;p19">
            <a:extLst>
              <a:ext uri="{FF2B5EF4-FFF2-40B4-BE49-F238E27FC236}">
                <a16:creationId xmlns:a16="http://schemas.microsoft.com/office/drawing/2014/main" id="{7737AAE9-5296-4A5A-8ECE-009293FD0E5C}"/>
              </a:ext>
            </a:extLst>
          </p:cNvPr>
          <p:cNvSpPr/>
          <p:nvPr/>
        </p:nvSpPr>
        <p:spPr>
          <a:xfrm>
            <a:off x="11276996" y="255639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47" name="TextBox 46">
            <a:extLst>
              <a:ext uri="{FF2B5EF4-FFF2-40B4-BE49-F238E27FC236}">
                <a16:creationId xmlns:a16="http://schemas.microsoft.com/office/drawing/2014/main" id="{06E36FF3-D0CA-4F35-A387-AAED9E3AB595}"/>
              </a:ext>
            </a:extLst>
          </p:cNvPr>
          <p:cNvSpPr txBox="1"/>
          <p:nvPr/>
        </p:nvSpPr>
        <p:spPr>
          <a:xfrm>
            <a:off x="11701033" y="2145342"/>
            <a:ext cx="556563"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[15]</a:t>
            </a:r>
          </a:p>
        </p:txBody>
      </p:sp>
    </p:spTree>
    <p:extLst>
      <p:ext uri="{BB962C8B-B14F-4D97-AF65-F5344CB8AC3E}">
        <p14:creationId xmlns:p14="http://schemas.microsoft.com/office/powerpoint/2010/main" val="153994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6"/>
                                        </p:tgtEl>
                                      </p:cBhvr>
                                    </p:animEffect>
                                    <p:set>
                                      <p:cBhvr>
                                        <p:cTn id="17" dur="1" fill="hold">
                                          <p:stCondLst>
                                            <p:cond delay="499"/>
                                          </p:stCondLst>
                                        </p:cTn>
                                        <p:tgtEl>
                                          <p:spTgt spid="5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8"/>
                                        </p:tgtEl>
                                      </p:cBhvr>
                                    </p:animEffect>
                                    <p:set>
                                      <p:cBhvr>
                                        <p:cTn id="25" dur="1" fill="hold">
                                          <p:stCondLst>
                                            <p:cond delay="499"/>
                                          </p:stCondLst>
                                        </p:cTn>
                                        <p:tgtEl>
                                          <p:spTgt spid="5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60"/>
                                        </p:tgtEl>
                                      </p:cBhvr>
                                    </p:animEffect>
                                    <p:set>
                                      <p:cBhvr>
                                        <p:cTn id="33" dur="1" fill="hold">
                                          <p:stCondLst>
                                            <p:cond delay="499"/>
                                          </p:stCondLst>
                                        </p:cTn>
                                        <p:tgtEl>
                                          <p:spTgt spid="60"/>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62"/>
                                        </p:tgtEl>
                                      </p:cBhvr>
                                    </p:animEffect>
                                    <p:set>
                                      <p:cBhvr>
                                        <p:cTn id="41" dur="1" fill="hold">
                                          <p:stCondLst>
                                            <p:cond delay="499"/>
                                          </p:stCondLst>
                                        </p:cTn>
                                        <p:tgtEl>
                                          <p:spTgt spid="62"/>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64"/>
                                        </p:tgtEl>
                                      </p:cBhvr>
                                    </p:animEffect>
                                    <p:set>
                                      <p:cBhvr>
                                        <p:cTn id="49" dur="1" fill="hold">
                                          <p:stCondLst>
                                            <p:cond delay="499"/>
                                          </p:stCondLst>
                                        </p:cTn>
                                        <p:tgtEl>
                                          <p:spTgt spid="64"/>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66"/>
                                        </p:tgtEl>
                                      </p:cBhvr>
                                    </p:animEffect>
                                    <p:set>
                                      <p:cBhvr>
                                        <p:cTn id="57" dur="1" fill="hold">
                                          <p:stCondLst>
                                            <p:cond delay="499"/>
                                          </p:stCondLst>
                                        </p:cTn>
                                        <p:tgtEl>
                                          <p:spTgt spid="66"/>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68"/>
                                        </p:tgtEl>
                                      </p:cBhvr>
                                    </p:animEffect>
                                    <p:set>
                                      <p:cBhvr>
                                        <p:cTn id="65" dur="1" fill="hold">
                                          <p:stCondLst>
                                            <p:cond delay="499"/>
                                          </p:stCondLst>
                                        </p:cTn>
                                        <p:tgtEl>
                                          <p:spTgt spid="68"/>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500"/>
                                        <p:tgtEl>
                                          <p:spTgt spid="7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70"/>
                                        </p:tgtEl>
                                      </p:cBhvr>
                                    </p:animEffect>
                                    <p:set>
                                      <p:cBhvr>
                                        <p:cTn id="73" dur="1" fill="hold">
                                          <p:stCondLst>
                                            <p:cond delay="499"/>
                                          </p:stCondLst>
                                        </p:cTn>
                                        <p:tgtEl>
                                          <p:spTgt spid="70"/>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fade">
                                      <p:cBhvr>
                                        <p:cTn id="7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45"/>
                    </p:tgtEl>
                  </p:cond>
                </p:stCondLst>
                <p:endSync evt="end" delay="0">
                  <p:rtn val="all"/>
                </p:endSync>
                <p:childTnLst>
                  <p:par>
                    <p:cTn id="78" fill="hold">
                      <p:stCondLst>
                        <p:cond delay="0"/>
                      </p:stCondLst>
                      <p:childTnLst>
                        <p:par>
                          <p:cTn id="79" fill="hold">
                            <p:stCondLst>
                              <p:cond delay="0"/>
                            </p:stCondLst>
                            <p:childTnLst>
                              <p:par>
                                <p:cTn id="80" presetID="12" presetClass="exit" presetSubtype="4" fill="remove" grpId="0" nodeType="clickEffect">
                                  <p:stCondLst>
                                    <p:cond delay="0"/>
                                  </p:stCondLst>
                                  <p:childTnLst>
                                    <p:anim calcmode="lin" valueType="num">
                                      <p:cBhvr additive="base">
                                        <p:cTn id="81" dur="20000"/>
                                        <p:tgtEl>
                                          <p:spTgt spid="46"/>
                                        </p:tgtEl>
                                        <p:attrNameLst>
                                          <p:attrName>ppt_y</p:attrName>
                                        </p:attrNameLst>
                                      </p:cBhvr>
                                      <p:tavLst>
                                        <p:tav tm="0">
                                          <p:val>
                                            <p:strVal val="#ppt_y"/>
                                          </p:val>
                                        </p:tav>
                                        <p:tav tm="100000">
                                          <p:val>
                                            <p:strVal val="#ppt_y+#ppt_h*1.125000"/>
                                          </p:val>
                                        </p:tav>
                                      </p:tavLst>
                                    </p:anim>
                                    <p:animEffect transition="out" filter="wipe(down)">
                                      <p:cBhvr>
                                        <p:cTn id="82" dur="20000"/>
                                        <p:tgtEl>
                                          <p:spTgt spid="46"/>
                                        </p:tgtEl>
                                      </p:cBhvr>
                                    </p:animEffect>
                                    <p:set>
                                      <p:cBhvr>
                                        <p:cTn id="83" dur="1" fill="hold">
                                          <p:stCondLst>
                                            <p:cond delay="19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6" grpId="0"/>
      <p:bldP spid="7" grpId="0"/>
      <p:bldP spid="56" grpId="0"/>
      <p:bldP spid="58" grpId="0"/>
      <p:bldP spid="60" grpId="0"/>
      <p:bldP spid="62" grpId="0"/>
      <p:bldP spid="64" grpId="0"/>
      <p:bldP spid="66" grpId="0"/>
      <p:bldP spid="68" grpId="0"/>
      <p:bldP spid="70" grpId="0"/>
      <p:bldP spid="72" grpId="0" animBg="1"/>
      <p:bldP spid="73" grpId="0" animBg="1"/>
      <p:bldP spid="74" grpId="0" animBg="1"/>
      <p:bldP spid="75" grpId="0" animBg="1"/>
      <p:bldP spid="76" grpId="0" animBg="1"/>
      <p:bldP spid="77" grpId="0" animBg="1"/>
      <p:bldP spid="78" grpId="0" animBg="1"/>
      <p:bldP spid="81"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32781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7908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1" name="Speech Bubble: Rectangle with Corners Rounded 40">
            <a:hlinkClick r:id="" action="ppaction://noaction">
              <a:snd r:embed="rId5" name="9_1.wav"/>
            </a:hlinkClick>
            <a:extLst>
              <a:ext uri="{FF2B5EF4-FFF2-40B4-BE49-F238E27FC236}">
                <a16:creationId xmlns:a16="http://schemas.microsoft.com/office/drawing/2014/main" id="{2DF35671-069A-4773-87A6-3BDBA7E690C7}"/>
              </a:ext>
            </a:extLst>
          </p:cNvPr>
          <p:cNvSpPr/>
          <p:nvPr/>
        </p:nvSpPr>
        <p:spPr>
          <a:xfrm>
            <a:off x="1061332" y="207833"/>
            <a:ext cx="3796418" cy="519576"/>
          </a:xfrm>
          <a:prstGeom prst="wedgeRoundRectCallout">
            <a:avLst>
              <a:gd name="adj1" fmla="val -56467"/>
              <a:gd name="adj2" fmla="val 1758"/>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err="1">
                <a:solidFill>
                  <a:schemeClr val="bg1"/>
                </a:solidFill>
                <a:latin typeface="Century Gothic" panose="020B0502020202020204" pitchFamily="34" charset="0"/>
              </a:rPr>
              <a:t>Ordena</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los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dibujos</a:t>
            </a:r>
            <a:r>
              <a:rPr lang="en-GB" sz="2800" b="1" dirty="0">
                <a:solidFill>
                  <a:schemeClr val="bg1"/>
                </a:solidFill>
                <a:latin typeface="Century Gothic" panose="020B0502020202020204" pitchFamily="34" charset="0"/>
              </a:rPr>
              <a:t>.</a:t>
            </a:r>
            <a:endParaRPr lang="en-US" sz="2800" b="1" dirty="0">
              <a:solidFill>
                <a:schemeClr val="bg1"/>
              </a:solidFill>
              <a:latin typeface="Century Gothic" panose="020B0502020202020204" pitchFamily="34" charset="0"/>
            </a:endParaRP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8">
            <a:alphaModFix/>
          </a:blip>
          <a:srcRect/>
          <a:stretch/>
        </p:blipFill>
        <p:spPr>
          <a:xfrm>
            <a:off x="11229732" y="1408911"/>
            <a:ext cx="776168" cy="776168"/>
          </a:xfrm>
          <a:prstGeom prst="rect">
            <a:avLst/>
          </a:prstGeom>
          <a:noFill/>
          <a:ln>
            <a:noFill/>
          </a:ln>
        </p:spPr>
      </p:pic>
      <p:sp>
        <p:nvSpPr>
          <p:cNvPr id="10" name="TextBox 9">
            <a:extLst>
              <a:ext uri="{FF2B5EF4-FFF2-40B4-BE49-F238E27FC236}">
                <a16:creationId xmlns:a16="http://schemas.microsoft.com/office/drawing/2014/main" id="{F007D1FD-AF2F-AF34-EC5F-6BA79F1B43D0}"/>
              </a:ext>
            </a:extLst>
          </p:cNvPr>
          <p:cNvSpPr txBox="1"/>
          <p:nvPr/>
        </p:nvSpPr>
        <p:spPr>
          <a:xfrm>
            <a:off x="-1495720" y="1668406"/>
            <a:ext cx="4208020" cy="646331"/>
          </a:xfrm>
          <a:prstGeom prst="rect">
            <a:avLst/>
          </a:prstGeom>
          <a:noFill/>
        </p:spPr>
        <p:txBody>
          <a:bodyPr wrap="square" rtlCol="0">
            <a:spAutoFit/>
          </a:bodyPr>
          <a:lstStyle/>
          <a:p>
            <a:endParaRPr lang="en-GB" sz="3600" dirty="0">
              <a:solidFill>
                <a:srgbClr val="002060"/>
              </a:solidFill>
              <a:latin typeface="Century Gothic" panose="020B0502020202020204" pitchFamily="34" charset="0"/>
            </a:endParaRPr>
          </a:p>
        </p:txBody>
      </p:sp>
      <p:sp>
        <p:nvSpPr>
          <p:cNvPr id="82" name="Title 1">
            <a:extLst>
              <a:ext uri="{FF2B5EF4-FFF2-40B4-BE49-F238E27FC236}">
                <a16:creationId xmlns:a16="http://schemas.microsoft.com/office/drawing/2014/main" id="{B5774FFB-69EC-5D64-F503-3860833F4524}"/>
              </a:ext>
            </a:extLst>
          </p:cNvPr>
          <p:cNvSpPr txBox="1">
            <a:spLocks/>
          </p:cNvSpPr>
          <p:nvPr/>
        </p:nvSpPr>
        <p:spPr>
          <a:xfrm>
            <a:off x="11069033" y="2234928"/>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pic>
        <p:nvPicPr>
          <p:cNvPr id="3" name="Picture 2">
            <a:extLst>
              <a:ext uri="{FF2B5EF4-FFF2-40B4-BE49-F238E27FC236}">
                <a16:creationId xmlns:a16="http://schemas.microsoft.com/office/drawing/2014/main" id="{23282829-42D8-35FD-9F13-9D9CD458B0B3}"/>
              </a:ext>
            </a:extLst>
          </p:cNvPr>
          <p:cNvPicPr>
            <a:picLocks noChangeAspect="1"/>
          </p:cNvPicPr>
          <p:nvPr/>
        </p:nvPicPr>
        <p:blipFill>
          <a:blip r:embed="rId9"/>
          <a:stretch>
            <a:fillRect/>
          </a:stretch>
        </p:blipFill>
        <p:spPr>
          <a:xfrm>
            <a:off x="6081273" y="145137"/>
            <a:ext cx="1128713" cy="1407319"/>
          </a:xfrm>
          <a:prstGeom prst="rect">
            <a:avLst/>
          </a:prstGeom>
        </p:spPr>
      </p:pic>
      <p:pic>
        <p:nvPicPr>
          <p:cNvPr id="4" name="Picture 3">
            <a:extLst>
              <a:ext uri="{FF2B5EF4-FFF2-40B4-BE49-F238E27FC236}">
                <a16:creationId xmlns:a16="http://schemas.microsoft.com/office/drawing/2014/main" id="{77FABF3E-5966-8EEB-A1B8-BA8587ABF695}"/>
              </a:ext>
            </a:extLst>
          </p:cNvPr>
          <p:cNvPicPr>
            <a:picLocks noChangeAspect="1"/>
          </p:cNvPicPr>
          <p:nvPr/>
        </p:nvPicPr>
        <p:blipFill>
          <a:blip r:embed="rId10"/>
          <a:stretch>
            <a:fillRect/>
          </a:stretch>
        </p:blipFill>
        <p:spPr>
          <a:xfrm>
            <a:off x="7694946" y="188813"/>
            <a:ext cx="1085850" cy="1385888"/>
          </a:xfrm>
          <a:prstGeom prst="rect">
            <a:avLst/>
          </a:prstGeom>
        </p:spPr>
      </p:pic>
      <p:pic>
        <p:nvPicPr>
          <p:cNvPr id="8" name="Picture 7">
            <a:extLst>
              <a:ext uri="{FF2B5EF4-FFF2-40B4-BE49-F238E27FC236}">
                <a16:creationId xmlns:a16="http://schemas.microsoft.com/office/drawing/2014/main" id="{EC03C698-4C17-5F3A-B8A1-1A3BDBDDD57F}"/>
              </a:ext>
            </a:extLst>
          </p:cNvPr>
          <p:cNvPicPr>
            <a:picLocks noChangeAspect="1"/>
          </p:cNvPicPr>
          <p:nvPr/>
        </p:nvPicPr>
        <p:blipFill>
          <a:blip r:embed="rId11"/>
          <a:stretch>
            <a:fillRect/>
          </a:stretch>
        </p:blipFill>
        <p:spPr>
          <a:xfrm>
            <a:off x="9290042" y="145137"/>
            <a:ext cx="1107281" cy="1428750"/>
          </a:xfrm>
          <a:prstGeom prst="rect">
            <a:avLst/>
          </a:prstGeom>
        </p:spPr>
      </p:pic>
      <p:pic>
        <p:nvPicPr>
          <p:cNvPr id="9" name="Picture 8">
            <a:extLst>
              <a:ext uri="{FF2B5EF4-FFF2-40B4-BE49-F238E27FC236}">
                <a16:creationId xmlns:a16="http://schemas.microsoft.com/office/drawing/2014/main" id="{F6F53440-6A01-E390-D26A-607C9DC404E5}"/>
              </a:ext>
            </a:extLst>
          </p:cNvPr>
          <p:cNvPicPr>
            <a:picLocks noChangeAspect="1"/>
          </p:cNvPicPr>
          <p:nvPr/>
        </p:nvPicPr>
        <p:blipFill>
          <a:blip r:embed="rId12"/>
          <a:stretch>
            <a:fillRect/>
          </a:stretch>
        </p:blipFill>
        <p:spPr>
          <a:xfrm>
            <a:off x="6092235" y="1633218"/>
            <a:ext cx="1078706" cy="1421606"/>
          </a:xfrm>
          <a:prstGeom prst="rect">
            <a:avLst/>
          </a:prstGeom>
        </p:spPr>
      </p:pic>
      <p:pic>
        <p:nvPicPr>
          <p:cNvPr id="14" name="Picture 13">
            <a:extLst>
              <a:ext uri="{FF2B5EF4-FFF2-40B4-BE49-F238E27FC236}">
                <a16:creationId xmlns:a16="http://schemas.microsoft.com/office/drawing/2014/main" id="{282F8066-5E29-6349-D06C-9939EF4EBE31}"/>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4741" y="1885641"/>
            <a:ext cx="632400" cy="632400"/>
          </a:xfrm>
          <a:prstGeom prst="rect">
            <a:avLst/>
          </a:prstGeom>
        </p:spPr>
      </p:pic>
      <p:sp>
        <p:nvSpPr>
          <p:cNvPr id="17" name="Rectangle 16">
            <a:extLst>
              <a:ext uri="{FF2B5EF4-FFF2-40B4-BE49-F238E27FC236}">
                <a16:creationId xmlns:a16="http://schemas.microsoft.com/office/drawing/2014/main" id="{15DFA57B-0A6F-E6B6-7FE1-7EFFBFE2A830}"/>
              </a:ext>
            </a:extLst>
          </p:cNvPr>
          <p:cNvSpPr/>
          <p:nvPr/>
        </p:nvSpPr>
        <p:spPr>
          <a:xfrm>
            <a:off x="661697" y="795835"/>
            <a:ext cx="6009256" cy="5885265"/>
          </a:xfrm>
          <a:prstGeom prst="rect">
            <a:avLst/>
          </a:prstGeom>
        </p:spPr>
        <p:txBody>
          <a:bodyPr wrap="square">
            <a:spAutoFit/>
          </a:bodyPr>
          <a:lstStyle/>
          <a:p>
            <a:pPr>
              <a:lnSpc>
                <a:spcPct val="200000"/>
              </a:lnSpc>
            </a:pPr>
            <a:r>
              <a:rPr lang="en-GB" sz="2400" b="1" dirty="0">
                <a:solidFill>
                  <a:srgbClr val="002060"/>
                </a:solidFill>
                <a:latin typeface="Century Gothic" panose="020B0502020202020204" pitchFamily="34" charset="0"/>
                <a:cs typeface="Arial" panose="020B0604020202020204" pitchFamily="34" charset="0"/>
              </a:rPr>
              <a:t>[1] </a:t>
            </a:r>
            <a:r>
              <a:rPr lang="en-GB" sz="2400" dirty="0">
                <a:solidFill>
                  <a:srgbClr val="002060"/>
                </a:solidFill>
                <a:latin typeface="Century Gothic" panose="020B0502020202020204" pitchFamily="34" charset="0"/>
                <a:cs typeface="Arial" panose="020B0604020202020204" pitchFamily="34" charset="0"/>
              </a:rPr>
              <a:t>La p______ </a:t>
            </a:r>
            <a:r>
              <a:rPr lang="en-GB" sz="2400" dirty="0" err="1">
                <a:solidFill>
                  <a:srgbClr val="002060"/>
                </a:solidFill>
                <a:latin typeface="Century Gothic" panose="020B0502020202020204" pitchFamily="34" charset="0"/>
                <a:cs typeface="Arial" panose="020B0604020202020204" pitchFamily="34" charset="0"/>
              </a:rPr>
              <a:t>tiene</a:t>
            </a:r>
            <a:r>
              <a:rPr lang="en-GB" sz="2400" dirty="0">
                <a:solidFill>
                  <a:srgbClr val="002060"/>
                </a:solidFill>
                <a:latin typeface="Century Gothic" panose="020B0502020202020204" pitchFamily="34" charset="0"/>
                <a:cs typeface="Arial" panose="020B0604020202020204" pitchFamily="34" charset="0"/>
              </a:rPr>
              <a:t> u__ </a:t>
            </a:r>
            <a:r>
              <a:rPr lang="en-GB" sz="2400" dirty="0" err="1">
                <a:solidFill>
                  <a:srgbClr val="002060"/>
                </a:solidFill>
                <a:latin typeface="Century Gothic" panose="020B0502020202020204" pitchFamily="34" charset="0"/>
                <a:cs typeface="Arial" panose="020B0604020202020204" pitchFamily="34" charset="0"/>
              </a:rPr>
              <a:t>t____e</a:t>
            </a:r>
            <a:r>
              <a:rPr lang="en-GB" sz="2400" dirty="0">
                <a:solidFill>
                  <a:srgbClr val="002060"/>
                </a:solidFill>
                <a:latin typeface="Century Gothic" panose="020B0502020202020204" pitchFamily="34" charset="0"/>
                <a:cs typeface="Arial" panose="020B0604020202020204" pitchFamily="34" charset="0"/>
              </a:rPr>
              <a:t>, </a:t>
            </a:r>
            <a:br>
              <a:rPr lang="en-GB" sz="2400" dirty="0">
                <a:solidFill>
                  <a:srgbClr val="002060"/>
                </a:solidFill>
                <a:latin typeface="Century Gothic" panose="020B0502020202020204" pitchFamily="34" charset="0"/>
                <a:cs typeface="Arial" panose="020B0604020202020204" pitchFamily="34" charset="0"/>
              </a:rPr>
            </a:br>
            <a:r>
              <a:rPr lang="en-GB" sz="2400" b="1" dirty="0">
                <a:solidFill>
                  <a:srgbClr val="002060"/>
                </a:solidFill>
                <a:latin typeface="Century Gothic" panose="020B0502020202020204" pitchFamily="34" charset="0"/>
                <a:cs typeface="Arial" panose="020B0604020202020204" pitchFamily="34" charset="0"/>
              </a:rPr>
              <a:t>[2] </a:t>
            </a:r>
            <a:r>
              <a:rPr lang="en-GB" sz="2400" dirty="0">
                <a:solidFill>
                  <a:srgbClr val="002060"/>
                </a:solidFill>
                <a:latin typeface="Century Gothic" panose="020B0502020202020204" pitchFamily="34" charset="0"/>
                <a:cs typeface="Arial" panose="020B0604020202020204" pitchFamily="34" charset="0"/>
              </a:rPr>
              <a:t>l__ </a:t>
            </a:r>
            <a:r>
              <a:rPr lang="en-GB" sz="2400" dirty="0" err="1">
                <a:solidFill>
                  <a:srgbClr val="002060"/>
                </a:solidFill>
                <a:latin typeface="Century Gothic" panose="020B0502020202020204" pitchFamily="34" charset="0"/>
                <a:cs typeface="Arial" panose="020B0604020202020204" pitchFamily="34" charset="0"/>
              </a:rPr>
              <a:t>t____e</a:t>
            </a:r>
            <a:r>
              <a:rPr lang="en-GB" sz="2400" dirty="0">
                <a:solidFill>
                  <a:srgbClr val="002060"/>
                </a:solidFill>
                <a:latin typeface="Century Gothic" panose="020B0502020202020204" pitchFamily="34" charset="0"/>
                <a:cs typeface="Arial" panose="020B0604020202020204" pitchFamily="34" charset="0"/>
              </a:rPr>
              <a:t> </a:t>
            </a:r>
            <a:r>
              <a:rPr lang="en-GB" sz="2400" dirty="0" err="1">
                <a:solidFill>
                  <a:srgbClr val="002060"/>
                </a:solidFill>
                <a:latin typeface="Century Gothic" panose="020B0502020202020204" pitchFamily="34" charset="0"/>
                <a:cs typeface="Arial" panose="020B0604020202020204" pitchFamily="34" charset="0"/>
              </a:rPr>
              <a:t>tiene</a:t>
            </a:r>
            <a:r>
              <a:rPr lang="en-GB" sz="2400" dirty="0">
                <a:solidFill>
                  <a:srgbClr val="002060"/>
                </a:solidFill>
                <a:latin typeface="Century Gothic" panose="020B0502020202020204" pitchFamily="34" charset="0"/>
                <a:cs typeface="Arial" panose="020B0604020202020204" pitchFamily="34" charset="0"/>
              </a:rPr>
              <a:t> u__ </a:t>
            </a:r>
            <a:r>
              <a:rPr lang="en-GB" sz="2400" dirty="0" err="1">
                <a:solidFill>
                  <a:srgbClr val="002060"/>
                </a:solidFill>
                <a:latin typeface="Century Gothic" panose="020B0502020202020204" pitchFamily="34" charset="0"/>
                <a:cs typeface="Arial" panose="020B0604020202020204" pitchFamily="34" charset="0"/>
              </a:rPr>
              <a:t>b____n</a:t>
            </a:r>
            <a:r>
              <a:rPr lang="en-GB" sz="2400" dirty="0">
                <a:solidFill>
                  <a:srgbClr val="002060"/>
                </a:solidFill>
                <a:latin typeface="Century Gothic" panose="020B0502020202020204" pitchFamily="34" charset="0"/>
                <a:cs typeface="Arial" panose="020B0604020202020204" pitchFamily="34" charset="0"/>
              </a:rPr>
              <a:t>, </a:t>
            </a:r>
            <a:br>
              <a:rPr lang="en-GB" sz="2400" dirty="0">
                <a:solidFill>
                  <a:srgbClr val="002060"/>
                </a:solidFill>
                <a:latin typeface="Century Gothic" panose="020B0502020202020204" pitchFamily="34" charset="0"/>
                <a:cs typeface="Arial" panose="020B0604020202020204" pitchFamily="34" charset="0"/>
              </a:rPr>
            </a:br>
            <a:r>
              <a:rPr lang="en-GB" sz="2400" b="1" dirty="0">
                <a:solidFill>
                  <a:srgbClr val="002060"/>
                </a:solidFill>
                <a:latin typeface="Century Gothic" panose="020B0502020202020204" pitchFamily="34" charset="0"/>
                <a:cs typeface="Arial" panose="020B0604020202020204" pitchFamily="34" charset="0"/>
              </a:rPr>
              <a:t>[3] </a:t>
            </a:r>
            <a:r>
              <a:rPr lang="en-GB" sz="2400" dirty="0">
                <a:solidFill>
                  <a:srgbClr val="002060"/>
                </a:solidFill>
                <a:latin typeface="Century Gothic" panose="020B0502020202020204" pitchFamily="34" charset="0"/>
                <a:cs typeface="Arial" panose="020B0604020202020204" pitchFamily="34" charset="0"/>
              </a:rPr>
              <a:t>e_ b_____ </a:t>
            </a:r>
            <a:r>
              <a:rPr lang="en-GB" sz="2400" dirty="0" err="1">
                <a:solidFill>
                  <a:srgbClr val="002060"/>
                </a:solidFill>
                <a:latin typeface="Century Gothic" panose="020B0502020202020204" pitchFamily="34" charset="0"/>
                <a:cs typeface="Arial" panose="020B0604020202020204" pitchFamily="34" charset="0"/>
              </a:rPr>
              <a:t>tiene</a:t>
            </a:r>
            <a:r>
              <a:rPr lang="en-GB" sz="2400" dirty="0">
                <a:solidFill>
                  <a:srgbClr val="002060"/>
                </a:solidFill>
                <a:latin typeface="Century Gothic" panose="020B0502020202020204" pitchFamily="34" charset="0"/>
                <a:cs typeface="Arial" panose="020B0604020202020204" pitchFamily="34" charset="0"/>
              </a:rPr>
              <a:t> u__ d___, </a:t>
            </a:r>
          </a:p>
          <a:p>
            <a:pPr>
              <a:lnSpc>
                <a:spcPct val="200000"/>
              </a:lnSpc>
            </a:pPr>
            <a:r>
              <a:rPr lang="en-GB" sz="2400" b="1" dirty="0">
                <a:solidFill>
                  <a:srgbClr val="002060"/>
                </a:solidFill>
                <a:latin typeface="Century Gothic" panose="020B0502020202020204" pitchFamily="34" charset="0"/>
                <a:cs typeface="Arial" panose="020B0604020202020204" pitchFamily="34" charset="0"/>
              </a:rPr>
              <a:t>[4] </a:t>
            </a:r>
            <a:r>
              <a:rPr lang="en-GB" sz="2400" dirty="0">
                <a:solidFill>
                  <a:srgbClr val="002060"/>
                </a:solidFill>
                <a:latin typeface="Century Gothic" panose="020B0502020202020204" pitchFamily="34" charset="0"/>
                <a:cs typeface="Arial" panose="020B0604020202020204" pitchFamily="34" charset="0"/>
              </a:rPr>
              <a:t>l__ d____ u__  </a:t>
            </a:r>
            <a:r>
              <a:rPr lang="en-GB" sz="2400" dirty="0" err="1">
                <a:solidFill>
                  <a:srgbClr val="002060"/>
                </a:solidFill>
                <a:latin typeface="Century Gothic" panose="020B0502020202020204" pitchFamily="34" charset="0"/>
                <a:cs typeface="Arial" panose="020B0604020202020204" pitchFamily="34" charset="0"/>
              </a:rPr>
              <a:t>blanca</a:t>
            </a:r>
            <a:r>
              <a:rPr lang="en-GB" sz="2400" dirty="0">
                <a:solidFill>
                  <a:srgbClr val="002060"/>
                </a:solidFill>
                <a:latin typeface="Century Gothic" panose="020B0502020202020204" pitchFamily="34" charset="0"/>
                <a:cs typeface="Arial" panose="020B0604020202020204" pitchFamily="34" charset="0"/>
              </a:rPr>
              <a:t> f___. </a:t>
            </a:r>
            <a:br>
              <a:rPr lang="en-GB" sz="2400" dirty="0">
                <a:solidFill>
                  <a:srgbClr val="002060"/>
                </a:solidFill>
                <a:latin typeface="Century Gothic" panose="020B0502020202020204" pitchFamily="34" charset="0"/>
                <a:cs typeface="Arial" panose="020B0604020202020204" pitchFamily="34" charset="0"/>
              </a:rPr>
            </a:br>
            <a:r>
              <a:rPr lang="en-GB" sz="2400" b="1" dirty="0">
                <a:solidFill>
                  <a:srgbClr val="002060"/>
                </a:solidFill>
                <a:latin typeface="Century Gothic" panose="020B0502020202020204" pitchFamily="34" charset="0"/>
                <a:cs typeface="Arial" panose="020B0604020202020204" pitchFamily="34" charset="0"/>
              </a:rPr>
              <a:t>[5] </a:t>
            </a:r>
            <a:r>
              <a:rPr lang="en-GB" sz="2400" dirty="0">
                <a:solidFill>
                  <a:srgbClr val="002060"/>
                </a:solidFill>
                <a:latin typeface="Century Gothic" panose="020B0502020202020204" pitchFamily="34" charset="0"/>
                <a:cs typeface="Arial" panose="020B0604020202020204" pitchFamily="34" charset="0"/>
              </a:rPr>
              <a:t>ha pasado un caballero </a:t>
            </a:r>
            <a:br>
              <a:rPr lang="en-GB" sz="2400" dirty="0">
                <a:solidFill>
                  <a:srgbClr val="002060"/>
                </a:solidFill>
                <a:latin typeface="Century Gothic" panose="020B0502020202020204" pitchFamily="34" charset="0"/>
                <a:cs typeface="Arial" panose="020B0604020202020204" pitchFamily="34" charset="0"/>
              </a:rPr>
            </a:br>
            <a:r>
              <a:rPr lang="en-GB" sz="2400" b="1" dirty="0">
                <a:solidFill>
                  <a:srgbClr val="002060"/>
                </a:solidFill>
                <a:latin typeface="Century Gothic" panose="020B0502020202020204" pitchFamily="34" charset="0"/>
                <a:cs typeface="Arial" panose="020B0604020202020204" pitchFamily="34" charset="0"/>
              </a:rPr>
              <a:t>[6] </a:t>
            </a:r>
            <a:r>
              <a:rPr lang="en-GB" sz="2400" dirty="0">
                <a:solidFill>
                  <a:srgbClr val="002060"/>
                </a:solidFill>
                <a:latin typeface="Century Gothic" panose="020B0502020202020204" pitchFamily="34" charset="0"/>
                <a:cs typeface="Arial" panose="020B0604020202020204" pitchFamily="34" charset="0"/>
              </a:rPr>
              <a:t>y se ha </a:t>
            </a:r>
            <a:r>
              <a:rPr lang="en-GB" sz="2400" dirty="0" err="1">
                <a:solidFill>
                  <a:srgbClr val="002060"/>
                </a:solidFill>
                <a:latin typeface="Century Gothic" panose="020B0502020202020204" pitchFamily="34" charset="0"/>
                <a:cs typeface="Arial" panose="020B0604020202020204" pitchFamily="34" charset="0"/>
              </a:rPr>
              <a:t>llevado</a:t>
            </a:r>
            <a:r>
              <a:rPr lang="en-GB" sz="2400" dirty="0">
                <a:solidFill>
                  <a:srgbClr val="002060"/>
                </a:solidFill>
                <a:latin typeface="Century Gothic" panose="020B0502020202020204" pitchFamily="34" charset="0"/>
                <a:cs typeface="Arial" panose="020B0604020202020204" pitchFamily="34" charset="0"/>
              </a:rPr>
              <a:t> l__  p____, </a:t>
            </a:r>
            <a:br>
              <a:rPr lang="en-GB" sz="2400" dirty="0">
                <a:solidFill>
                  <a:srgbClr val="002060"/>
                </a:solidFill>
                <a:latin typeface="Century Gothic" panose="020B0502020202020204" pitchFamily="34" charset="0"/>
                <a:cs typeface="Arial" panose="020B0604020202020204" pitchFamily="34" charset="0"/>
              </a:rPr>
            </a:br>
            <a:r>
              <a:rPr lang="en-GB" sz="2400" b="1" dirty="0">
                <a:solidFill>
                  <a:srgbClr val="002060"/>
                </a:solidFill>
                <a:latin typeface="Century Gothic" panose="020B0502020202020204" pitchFamily="34" charset="0"/>
                <a:cs typeface="Arial" panose="020B0604020202020204" pitchFamily="34" charset="0"/>
              </a:rPr>
              <a:t>[7] </a:t>
            </a:r>
            <a:r>
              <a:rPr lang="en-GB" sz="2400" dirty="0">
                <a:solidFill>
                  <a:srgbClr val="002060"/>
                </a:solidFill>
                <a:latin typeface="Century Gothic" panose="020B0502020202020204" pitchFamily="34" charset="0"/>
                <a:cs typeface="Arial" panose="020B0604020202020204" pitchFamily="34" charset="0"/>
              </a:rPr>
              <a:t>con </a:t>
            </a:r>
            <a:r>
              <a:rPr lang="en-GB" sz="2400" dirty="0" err="1">
                <a:solidFill>
                  <a:srgbClr val="002060"/>
                </a:solidFill>
                <a:latin typeface="Century Gothic" panose="020B0502020202020204" pitchFamily="34" charset="0"/>
                <a:cs typeface="Arial" panose="020B0604020202020204" pitchFamily="34" charset="0"/>
              </a:rPr>
              <a:t>su</a:t>
            </a:r>
            <a:r>
              <a:rPr lang="en-GB" sz="2400" dirty="0">
                <a:solidFill>
                  <a:srgbClr val="002060"/>
                </a:solidFill>
                <a:latin typeface="Century Gothic" panose="020B0502020202020204" pitchFamily="34" charset="0"/>
                <a:cs typeface="Arial" panose="020B0604020202020204" pitchFamily="34" charset="0"/>
              </a:rPr>
              <a:t> t____ y </a:t>
            </a:r>
            <a:r>
              <a:rPr lang="en-GB" sz="2400" dirty="0" err="1">
                <a:solidFill>
                  <a:srgbClr val="002060"/>
                </a:solidFill>
                <a:latin typeface="Century Gothic" panose="020B0502020202020204" pitchFamily="34" charset="0"/>
                <a:cs typeface="Arial" panose="020B0604020202020204" pitchFamily="34" charset="0"/>
              </a:rPr>
              <a:t>su</a:t>
            </a:r>
            <a:r>
              <a:rPr lang="en-GB" sz="2400" dirty="0">
                <a:solidFill>
                  <a:srgbClr val="002060"/>
                </a:solidFill>
                <a:latin typeface="Century Gothic" panose="020B0502020202020204" pitchFamily="34" charset="0"/>
                <a:cs typeface="Arial" panose="020B0604020202020204" pitchFamily="34" charset="0"/>
              </a:rPr>
              <a:t> b_____, </a:t>
            </a:r>
            <a:br>
              <a:rPr lang="en-GB" sz="2400" dirty="0">
                <a:solidFill>
                  <a:srgbClr val="002060"/>
                </a:solidFill>
                <a:latin typeface="Century Gothic" panose="020B0502020202020204" pitchFamily="34" charset="0"/>
                <a:cs typeface="Arial" panose="020B0604020202020204" pitchFamily="34" charset="0"/>
              </a:rPr>
            </a:br>
            <a:r>
              <a:rPr lang="en-GB" sz="2400" b="1" dirty="0">
                <a:solidFill>
                  <a:srgbClr val="002060"/>
                </a:solidFill>
                <a:latin typeface="Century Gothic" panose="020B0502020202020204" pitchFamily="34" charset="0"/>
                <a:cs typeface="Arial" panose="020B0604020202020204" pitchFamily="34" charset="0"/>
              </a:rPr>
              <a:t>[8] </a:t>
            </a:r>
            <a:r>
              <a:rPr lang="en-GB" sz="2400" dirty="0">
                <a:solidFill>
                  <a:srgbClr val="002060"/>
                </a:solidFill>
                <a:latin typeface="Century Gothic" panose="020B0502020202020204" pitchFamily="34" charset="0"/>
                <a:cs typeface="Arial" panose="020B0604020202020204" pitchFamily="34" charset="0"/>
              </a:rPr>
              <a:t>con </a:t>
            </a:r>
            <a:r>
              <a:rPr lang="en-GB" sz="2400" dirty="0" err="1">
                <a:solidFill>
                  <a:srgbClr val="002060"/>
                </a:solidFill>
                <a:latin typeface="Century Gothic" panose="020B0502020202020204" pitchFamily="34" charset="0"/>
                <a:cs typeface="Arial" panose="020B0604020202020204" pitchFamily="34" charset="0"/>
              </a:rPr>
              <a:t>su</a:t>
            </a:r>
            <a:r>
              <a:rPr lang="en-GB" sz="2400" dirty="0">
                <a:solidFill>
                  <a:srgbClr val="002060"/>
                </a:solidFill>
                <a:latin typeface="Century Gothic" panose="020B0502020202020204" pitchFamily="34" charset="0"/>
                <a:cs typeface="Arial" panose="020B0604020202020204" pitchFamily="34" charset="0"/>
              </a:rPr>
              <a:t> d_____ y </a:t>
            </a:r>
            <a:r>
              <a:rPr lang="en-GB" sz="2400" dirty="0" err="1">
                <a:solidFill>
                  <a:srgbClr val="002060"/>
                </a:solidFill>
                <a:latin typeface="Century Gothic" panose="020B0502020202020204" pitchFamily="34" charset="0"/>
                <a:cs typeface="Arial" panose="020B0604020202020204" pitchFamily="34" charset="0"/>
              </a:rPr>
              <a:t>su</a:t>
            </a:r>
            <a:r>
              <a:rPr lang="en-GB" sz="2400" dirty="0">
                <a:solidFill>
                  <a:srgbClr val="002060"/>
                </a:solidFill>
                <a:latin typeface="Century Gothic" panose="020B0502020202020204" pitchFamily="34" charset="0"/>
                <a:cs typeface="Arial" panose="020B0604020202020204" pitchFamily="34" charset="0"/>
              </a:rPr>
              <a:t> b__ f__.</a:t>
            </a:r>
          </a:p>
        </p:txBody>
      </p:sp>
      <p:pic>
        <p:nvPicPr>
          <p:cNvPr id="20" name="Picture 19">
            <a:extLst>
              <a:ext uri="{FF2B5EF4-FFF2-40B4-BE49-F238E27FC236}">
                <a16:creationId xmlns:a16="http://schemas.microsoft.com/office/drawing/2014/main" id="{271B32FB-EF3B-5A5E-ACC2-ED35FC989D17}"/>
              </a:ext>
            </a:extLst>
          </p:cNvPr>
          <p:cNvPicPr>
            <a:picLocks noChangeAspect="1"/>
          </p:cNvPicPr>
          <p:nvPr/>
        </p:nvPicPr>
        <p:blipFill>
          <a:blip r:embed="rId14"/>
          <a:stretch>
            <a:fillRect/>
          </a:stretch>
        </p:blipFill>
        <p:spPr>
          <a:xfrm>
            <a:off x="7865332" y="1634407"/>
            <a:ext cx="1114425" cy="1393031"/>
          </a:xfrm>
          <a:prstGeom prst="rect">
            <a:avLst/>
          </a:prstGeom>
        </p:spPr>
      </p:pic>
      <p:pic>
        <p:nvPicPr>
          <p:cNvPr id="21" name="Picture 20">
            <a:extLst>
              <a:ext uri="{FF2B5EF4-FFF2-40B4-BE49-F238E27FC236}">
                <a16:creationId xmlns:a16="http://schemas.microsoft.com/office/drawing/2014/main" id="{A0F5B747-A987-154D-80EE-8FB6566A89D1}"/>
              </a:ext>
            </a:extLst>
          </p:cNvPr>
          <p:cNvPicPr>
            <a:picLocks noChangeAspect="1"/>
          </p:cNvPicPr>
          <p:nvPr/>
        </p:nvPicPr>
        <p:blipFill>
          <a:blip r:embed="rId15"/>
          <a:stretch>
            <a:fillRect/>
          </a:stretch>
        </p:blipFill>
        <p:spPr>
          <a:xfrm>
            <a:off x="9613351" y="1833783"/>
            <a:ext cx="1017976" cy="964253"/>
          </a:xfrm>
          <a:prstGeom prst="rect">
            <a:avLst/>
          </a:prstGeom>
        </p:spPr>
      </p:pic>
      <p:pic>
        <p:nvPicPr>
          <p:cNvPr id="22" name="Picture 21">
            <a:extLst>
              <a:ext uri="{FF2B5EF4-FFF2-40B4-BE49-F238E27FC236}">
                <a16:creationId xmlns:a16="http://schemas.microsoft.com/office/drawing/2014/main" id="{EF402EEB-697E-1881-C9C5-05B493F95C43}"/>
              </a:ext>
            </a:extLst>
          </p:cNvPr>
          <p:cNvPicPr>
            <a:picLocks noChangeAspect="1"/>
          </p:cNvPicPr>
          <p:nvPr/>
        </p:nvPicPr>
        <p:blipFill>
          <a:blip r:embed="rId16"/>
          <a:stretch>
            <a:fillRect/>
          </a:stretch>
        </p:blipFill>
        <p:spPr>
          <a:xfrm>
            <a:off x="6067231" y="3145724"/>
            <a:ext cx="1128713" cy="1385888"/>
          </a:xfrm>
          <a:prstGeom prst="rect">
            <a:avLst/>
          </a:prstGeom>
        </p:spPr>
      </p:pic>
      <p:pic>
        <p:nvPicPr>
          <p:cNvPr id="23" name="Picture 22">
            <a:extLst>
              <a:ext uri="{FF2B5EF4-FFF2-40B4-BE49-F238E27FC236}">
                <a16:creationId xmlns:a16="http://schemas.microsoft.com/office/drawing/2014/main" id="{C9D0DC89-B9F7-B4B0-1CD2-D3736123B7A9}"/>
              </a:ext>
            </a:extLst>
          </p:cNvPr>
          <p:cNvPicPr>
            <a:picLocks noChangeAspect="1"/>
          </p:cNvPicPr>
          <p:nvPr/>
        </p:nvPicPr>
        <p:blipFill>
          <a:blip r:embed="rId12"/>
          <a:stretch>
            <a:fillRect/>
          </a:stretch>
        </p:blipFill>
        <p:spPr>
          <a:xfrm>
            <a:off x="8008209" y="3108569"/>
            <a:ext cx="1078706" cy="1421606"/>
          </a:xfrm>
          <a:prstGeom prst="rect">
            <a:avLst/>
          </a:prstGeom>
        </p:spPr>
      </p:pic>
      <p:pic>
        <p:nvPicPr>
          <p:cNvPr id="24" name="Picture 23">
            <a:extLst>
              <a:ext uri="{FF2B5EF4-FFF2-40B4-BE49-F238E27FC236}">
                <a16:creationId xmlns:a16="http://schemas.microsoft.com/office/drawing/2014/main" id="{35596335-F2A7-36E1-362C-6DE790854644}"/>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0715" y="3360992"/>
            <a:ext cx="632400" cy="632400"/>
          </a:xfrm>
          <a:prstGeom prst="rect">
            <a:avLst/>
          </a:prstGeom>
        </p:spPr>
      </p:pic>
      <p:pic>
        <p:nvPicPr>
          <p:cNvPr id="25" name="Picture 24">
            <a:extLst>
              <a:ext uri="{FF2B5EF4-FFF2-40B4-BE49-F238E27FC236}">
                <a16:creationId xmlns:a16="http://schemas.microsoft.com/office/drawing/2014/main" id="{F03F0CA4-788D-5B77-5EDE-DC67BF387BA5}"/>
              </a:ext>
            </a:extLst>
          </p:cNvPr>
          <p:cNvPicPr>
            <a:picLocks noChangeAspect="1"/>
          </p:cNvPicPr>
          <p:nvPr/>
        </p:nvPicPr>
        <p:blipFill>
          <a:blip r:embed="rId9"/>
          <a:stretch>
            <a:fillRect/>
          </a:stretch>
        </p:blipFill>
        <p:spPr>
          <a:xfrm>
            <a:off x="10130820" y="5372740"/>
            <a:ext cx="1128713" cy="1407319"/>
          </a:xfrm>
          <a:prstGeom prst="rect">
            <a:avLst/>
          </a:prstGeom>
        </p:spPr>
      </p:pic>
      <p:pic>
        <p:nvPicPr>
          <p:cNvPr id="26" name="Picture 25">
            <a:extLst>
              <a:ext uri="{FF2B5EF4-FFF2-40B4-BE49-F238E27FC236}">
                <a16:creationId xmlns:a16="http://schemas.microsoft.com/office/drawing/2014/main" id="{813D1E5D-9175-ABD5-5D0F-A63DBFEDA10F}"/>
              </a:ext>
            </a:extLst>
          </p:cNvPr>
          <p:cNvPicPr>
            <a:picLocks noChangeAspect="1"/>
          </p:cNvPicPr>
          <p:nvPr/>
        </p:nvPicPr>
        <p:blipFill>
          <a:blip r:embed="rId10"/>
          <a:stretch>
            <a:fillRect/>
          </a:stretch>
        </p:blipFill>
        <p:spPr>
          <a:xfrm>
            <a:off x="5055090" y="5354322"/>
            <a:ext cx="1085850" cy="1385888"/>
          </a:xfrm>
          <a:prstGeom prst="rect">
            <a:avLst/>
          </a:prstGeom>
        </p:spPr>
      </p:pic>
      <p:pic>
        <p:nvPicPr>
          <p:cNvPr id="28" name="Picture 27">
            <a:extLst>
              <a:ext uri="{FF2B5EF4-FFF2-40B4-BE49-F238E27FC236}">
                <a16:creationId xmlns:a16="http://schemas.microsoft.com/office/drawing/2014/main" id="{CC868AAE-8B1F-F14C-3471-B7371F728576}"/>
              </a:ext>
            </a:extLst>
          </p:cNvPr>
          <p:cNvPicPr>
            <a:picLocks noChangeAspect="1"/>
          </p:cNvPicPr>
          <p:nvPr/>
        </p:nvPicPr>
        <p:blipFill>
          <a:blip r:embed="rId12"/>
          <a:stretch>
            <a:fillRect/>
          </a:stretch>
        </p:blipFill>
        <p:spPr>
          <a:xfrm>
            <a:off x="6222647" y="5335272"/>
            <a:ext cx="1078706" cy="1421606"/>
          </a:xfrm>
          <a:prstGeom prst="rect">
            <a:avLst/>
          </a:prstGeom>
        </p:spPr>
      </p:pic>
      <p:pic>
        <p:nvPicPr>
          <p:cNvPr id="30" name="Picture 29">
            <a:extLst>
              <a:ext uri="{FF2B5EF4-FFF2-40B4-BE49-F238E27FC236}">
                <a16:creationId xmlns:a16="http://schemas.microsoft.com/office/drawing/2014/main" id="{90C0D54C-2773-0C78-DB04-8BE19EA3D16B}"/>
              </a:ext>
            </a:extLst>
          </p:cNvPr>
          <p:cNvPicPr>
            <a:picLocks noChangeAspect="1"/>
          </p:cNvPicPr>
          <p:nvPr/>
        </p:nvPicPr>
        <p:blipFill>
          <a:blip r:embed="rId14"/>
          <a:stretch>
            <a:fillRect/>
          </a:stretch>
        </p:blipFill>
        <p:spPr>
          <a:xfrm>
            <a:off x="7371432" y="5368947"/>
            <a:ext cx="1114425" cy="1393031"/>
          </a:xfrm>
          <a:prstGeom prst="rect">
            <a:avLst/>
          </a:prstGeom>
        </p:spPr>
      </p:pic>
      <p:pic>
        <p:nvPicPr>
          <p:cNvPr id="31" name="Picture 30">
            <a:extLst>
              <a:ext uri="{FF2B5EF4-FFF2-40B4-BE49-F238E27FC236}">
                <a16:creationId xmlns:a16="http://schemas.microsoft.com/office/drawing/2014/main" id="{6C7CE15A-D61C-EBF9-1332-D68905B90455}"/>
              </a:ext>
            </a:extLst>
          </p:cNvPr>
          <p:cNvPicPr>
            <a:picLocks noChangeAspect="1"/>
          </p:cNvPicPr>
          <p:nvPr/>
        </p:nvPicPr>
        <p:blipFill>
          <a:blip r:embed="rId15"/>
          <a:stretch>
            <a:fillRect/>
          </a:stretch>
        </p:blipFill>
        <p:spPr>
          <a:xfrm>
            <a:off x="11273715" y="5657850"/>
            <a:ext cx="937959" cy="888459"/>
          </a:xfrm>
          <a:prstGeom prst="rect">
            <a:avLst/>
          </a:prstGeom>
        </p:spPr>
      </p:pic>
      <p:pic>
        <p:nvPicPr>
          <p:cNvPr id="33" name="Picture 32">
            <a:extLst>
              <a:ext uri="{FF2B5EF4-FFF2-40B4-BE49-F238E27FC236}">
                <a16:creationId xmlns:a16="http://schemas.microsoft.com/office/drawing/2014/main" id="{C628B6F0-E8F5-F392-2EC4-22F03F56975B}"/>
              </a:ext>
            </a:extLst>
          </p:cNvPr>
          <p:cNvPicPr>
            <a:picLocks noChangeAspect="1"/>
          </p:cNvPicPr>
          <p:nvPr/>
        </p:nvPicPr>
        <p:blipFill>
          <a:blip r:embed="rId12"/>
          <a:stretch>
            <a:fillRect/>
          </a:stretch>
        </p:blipFill>
        <p:spPr>
          <a:xfrm>
            <a:off x="8673856" y="5368947"/>
            <a:ext cx="1078706" cy="1421606"/>
          </a:xfrm>
          <a:prstGeom prst="rect">
            <a:avLst/>
          </a:prstGeom>
        </p:spPr>
      </p:pic>
      <p:pic>
        <p:nvPicPr>
          <p:cNvPr id="34" name="Picture 33">
            <a:extLst>
              <a:ext uri="{FF2B5EF4-FFF2-40B4-BE49-F238E27FC236}">
                <a16:creationId xmlns:a16="http://schemas.microsoft.com/office/drawing/2014/main" id="{CD2B080A-EF32-7CAA-02E4-1CB6EFF0FFF4}"/>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94849" y="5462174"/>
            <a:ext cx="632400" cy="632400"/>
          </a:xfrm>
          <a:prstGeom prst="rect">
            <a:avLst/>
          </a:prstGeom>
        </p:spPr>
      </p:pic>
      <p:sp>
        <p:nvSpPr>
          <p:cNvPr id="35" name="Rectangle 34">
            <a:extLst>
              <a:ext uri="{FF2B5EF4-FFF2-40B4-BE49-F238E27FC236}">
                <a16:creationId xmlns:a16="http://schemas.microsoft.com/office/drawing/2014/main" id="{4EDE5675-5DEF-7142-9E08-6718ED50EF4F}"/>
              </a:ext>
            </a:extLst>
          </p:cNvPr>
          <p:cNvSpPr/>
          <p:nvPr/>
        </p:nvSpPr>
        <p:spPr>
          <a:xfrm>
            <a:off x="4539857" y="5293345"/>
            <a:ext cx="119980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a</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7" name="Rectangle 36">
            <a:extLst>
              <a:ext uri="{FF2B5EF4-FFF2-40B4-BE49-F238E27FC236}">
                <a16:creationId xmlns:a16="http://schemas.microsoft.com/office/drawing/2014/main" id="{2DBE3ED2-B730-6D95-7F75-D80F89674171}"/>
              </a:ext>
            </a:extLst>
          </p:cNvPr>
          <p:cNvSpPr/>
          <p:nvPr/>
        </p:nvSpPr>
        <p:spPr>
          <a:xfrm>
            <a:off x="6936134" y="5377206"/>
            <a:ext cx="119980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c</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8" name="Rectangle 37">
            <a:extLst>
              <a:ext uri="{FF2B5EF4-FFF2-40B4-BE49-F238E27FC236}">
                <a16:creationId xmlns:a16="http://schemas.microsoft.com/office/drawing/2014/main" id="{7204717F-21A4-5306-BFA5-C73BE08B7954}"/>
              </a:ext>
            </a:extLst>
          </p:cNvPr>
          <p:cNvSpPr/>
          <p:nvPr/>
        </p:nvSpPr>
        <p:spPr>
          <a:xfrm>
            <a:off x="5794566" y="5383751"/>
            <a:ext cx="119980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b</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9" name="Rectangle 38">
            <a:extLst>
              <a:ext uri="{FF2B5EF4-FFF2-40B4-BE49-F238E27FC236}">
                <a16:creationId xmlns:a16="http://schemas.microsoft.com/office/drawing/2014/main" id="{9448A120-0F02-8116-1037-F56923A8E96C}"/>
              </a:ext>
            </a:extLst>
          </p:cNvPr>
          <p:cNvSpPr/>
          <p:nvPr/>
        </p:nvSpPr>
        <p:spPr>
          <a:xfrm>
            <a:off x="8063023" y="5383751"/>
            <a:ext cx="119980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d</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0" name="Rectangle 39">
            <a:extLst>
              <a:ext uri="{FF2B5EF4-FFF2-40B4-BE49-F238E27FC236}">
                <a16:creationId xmlns:a16="http://schemas.microsoft.com/office/drawing/2014/main" id="{ABAFD8EB-01BC-74EE-2AC1-CCF08FAAF389}"/>
              </a:ext>
            </a:extLst>
          </p:cNvPr>
          <p:cNvSpPr/>
          <p:nvPr/>
        </p:nvSpPr>
        <p:spPr>
          <a:xfrm>
            <a:off x="10791378" y="5299146"/>
            <a:ext cx="119980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f</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2" name="Rectangle 41">
            <a:extLst>
              <a:ext uri="{FF2B5EF4-FFF2-40B4-BE49-F238E27FC236}">
                <a16:creationId xmlns:a16="http://schemas.microsoft.com/office/drawing/2014/main" id="{899D793A-9999-9039-DFCD-B5D2AB6064E0}"/>
              </a:ext>
            </a:extLst>
          </p:cNvPr>
          <p:cNvSpPr/>
          <p:nvPr/>
        </p:nvSpPr>
        <p:spPr>
          <a:xfrm>
            <a:off x="9680766" y="5344901"/>
            <a:ext cx="119980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7" name="Rectangle 46">
            <a:extLst>
              <a:ext uri="{FF2B5EF4-FFF2-40B4-BE49-F238E27FC236}">
                <a16:creationId xmlns:a16="http://schemas.microsoft.com/office/drawing/2014/main" id="{9B43124E-4D16-163E-8D40-DCF9C6351691}"/>
              </a:ext>
            </a:extLst>
          </p:cNvPr>
          <p:cNvSpPr/>
          <p:nvPr/>
        </p:nvSpPr>
        <p:spPr>
          <a:xfrm>
            <a:off x="5320948" y="189493"/>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1</a:t>
            </a:r>
          </a:p>
          <a:p>
            <a:pPr algn="ctr"/>
            <a:r>
              <a:rPr lang="en-US" sz="4000" b="1" dirty="0">
                <a:ln w="12700" cmpd="sng">
                  <a:solidFill>
                    <a:srgbClr val="FF0066"/>
                  </a:solidFill>
                  <a:prstDash val="solid"/>
                </a:ln>
                <a:solidFill>
                  <a:srgbClr val="FF4B94"/>
                </a:solidFill>
                <a:latin typeface="Segoe Print" panose="02000600000000000000" pitchFamily="2" charset="0"/>
              </a:rPr>
              <a:t>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8" name="Rectangle 47">
            <a:extLst>
              <a:ext uri="{FF2B5EF4-FFF2-40B4-BE49-F238E27FC236}">
                <a16:creationId xmlns:a16="http://schemas.microsoft.com/office/drawing/2014/main" id="{34CB7A2C-91E1-7D0F-DBAE-10506716C271}"/>
              </a:ext>
            </a:extLst>
          </p:cNvPr>
          <p:cNvSpPr/>
          <p:nvPr/>
        </p:nvSpPr>
        <p:spPr>
          <a:xfrm>
            <a:off x="6903873" y="162962"/>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2</a:t>
            </a:r>
          </a:p>
          <a:p>
            <a:pPr algn="ctr"/>
            <a:r>
              <a:rPr lang="en-US" sz="4000" b="1" dirty="0">
                <a:ln w="12700" cmpd="sng">
                  <a:solidFill>
                    <a:srgbClr val="FF0066"/>
                  </a:solidFill>
                  <a:prstDash val="solid"/>
                </a:ln>
                <a:solidFill>
                  <a:srgbClr val="FF4B94"/>
                </a:solidFill>
                <a:latin typeface="Segoe Print" panose="02000600000000000000" pitchFamily="2" charset="0"/>
              </a:rPr>
              <a:t>a</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9" name="Rectangle 48">
            <a:extLst>
              <a:ext uri="{FF2B5EF4-FFF2-40B4-BE49-F238E27FC236}">
                <a16:creationId xmlns:a16="http://schemas.microsoft.com/office/drawing/2014/main" id="{68610F04-0B19-78EC-6BA9-B952C7BD2CA2}"/>
              </a:ext>
            </a:extLst>
          </p:cNvPr>
          <p:cNvSpPr/>
          <p:nvPr/>
        </p:nvSpPr>
        <p:spPr>
          <a:xfrm>
            <a:off x="8508319" y="162962"/>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3</a:t>
            </a:r>
          </a:p>
          <a:p>
            <a:pPr algn="ctr"/>
            <a:r>
              <a:rPr lang="en-US" sz="4000" b="1" dirty="0">
                <a:ln w="12700" cmpd="sng">
                  <a:solidFill>
                    <a:srgbClr val="FF0066"/>
                  </a:solidFill>
                  <a:prstDash val="solid"/>
                </a:ln>
                <a:solidFill>
                  <a:srgbClr val="FF4B94"/>
                </a:solidFill>
                <a:latin typeface="Segoe Print" panose="02000600000000000000" pitchFamily="2" charset="0"/>
              </a:rPr>
              <a:t>b</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50" name="Rectangle 49">
            <a:extLst>
              <a:ext uri="{FF2B5EF4-FFF2-40B4-BE49-F238E27FC236}">
                <a16:creationId xmlns:a16="http://schemas.microsoft.com/office/drawing/2014/main" id="{5672EA31-FC63-14DD-918B-06280AD83354}"/>
              </a:ext>
            </a:extLst>
          </p:cNvPr>
          <p:cNvSpPr/>
          <p:nvPr/>
        </p:nvSpPr>
        <p:spPr>
          <a:xfrm>
            <a:off x="5238969" y="1534006"/>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4</a:t>
            </a:r>
          </a:p>
          <a:p>
            <a:pPr algn="ctr"/>
            <a:r>
              <a:rPr lang="en-US" sz="4000" b="1" dirty="0">
                <a:ln w="12700" cmpd="sng">
                  <a:solidFill>
                    <a:srgbClr val="FF0066"/>
                  </a:solidFill>
                  <a:prstDash val="solid"/>
                </a:ln>
                <a:solidFill>
                  <a:srgbClr val="FF4B94"/>
                </a:solidFill>
                <a:latin typeface="Segoe Print" panose="02000600000000000000" pitchFamily="2" charset="0"/>
              </a:rPr>
              <a:t>d</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51" name="Rectangle 50">
            <a:extLst>
              <a:ext uri="{FF2B5EF4-FFF2-40B4-BE49-F238E27FC236}">
                <a16:creationId xmlns:a16="http://schemas.microsoft.com/office/drawing/2014/main" id="{425076D8-DCC2-1C13-D7D8-DB3C47F10A75}"/>
              </a:ext>
            </a:extLst>
          </p:cNvPr>
          <p:cNvSpPr/>
          <p:nvPr/>
        </p:nvSpPr>
        <p:spPr>
          <a:xfrm>
            <a:off x="7031037" y="1721695"/>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5</a:t>
            </a:r>
          </a:p>
          <a:p>
            <a:pPr algn="ctr"/>
            <a:r>
              <a:rPr lang="en-US" sz="4000" b="1" dirty="0">
                <a:ln w="12700" cmpd="sng">
                  <a:solidFill>
                    <a:srgbClr val="FF0066"/>
                  </a:solidFill>
                  <a:prstDash val="solid"/>
                </a:ln>
                <a:solidFill>
                  <a:srgbClr val="FF4B94"/>
                </a:solidFill>
                <a:latin typeface="Segoe Print" panose="02000600000000000000" pitchFamily="2" charset="0"/>
              </a:rPr>
              <a:t>c</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52" name="Rectangle 51">
            <a:extLst>
              <a:ext uri="{FF2B5EF4-FFF2-40B4-BE49-F238E27FC236}">
                <a16:creationId xmlns:a16="http://schemas.microsoft.com/office/drawing/2014/main" id="{F8CCFC5A-559F-3318-6A24-9843459C1014}"/>
              </a:ext>
            </a:extLst>
          </p:cNvPr>
          <p:cNvSpPr/>
          <p:nvPr/>
        </p:nvSpPr>
        <p:spPr>
          <a:xfrm>
            <a:off x="8684022" y="1738824"/>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6</a:t>
            </a:r>
          </a:p>
          <a:p>
            <a:pPr algn="ctr"/>
            <a:r>
              <a:rPr lang="en-US" sz="4000" b="1" dirty="0">
                <a:ln w="12700" cmpd="sng">
                  <a:solidFill>
                    <a:srgbClr val="FF0066"/>
                  </a:solidFill>
                  <a:prstDash val="solid"/>
                </a:ln>
                <a:solidFill>
                  <a:srgbClr val="FF4B94"/>
                </a:solidFill>
                <a:latin typeface="Segoe Print" panose="02000600000000000000" pitchFamily="2" charset="0"/>
              </a:rPr>
              <a:t>f</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53" name="Rectangle 52">
            <a:extLst>
              <a:ext uri="{FF2B5EF4-FFF2-40B4-BE49-F238E27FC236}">
                <a16:creationId xmlns:a16="http://schemas.microsoft.com/office/drawing/2014/main" id="{7F4DBFB8-9A02-191F-E565-4241E4544C9C}"/>
              </a:ext>
            </a:extLst>
          </p:cNvPr>
          <p:cNvSpPr/>
          <p:nvPr/>
        </p:nvSpPr>
        <p:spPr>
          <a:xfrm>
            <a:off x="5176133" y="3076749"/>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7</a:t>
            </a:r>
          </a:p>
          <a:p>
            <a:pPr algn="ctr"/>
            <a:r>
              <a:rPr lang="en-US" sz="4000" b="1" dirty="0">
                <a:ln w="12700" cmpd="sng">
                  <a:solidFill>
                    <a:srgbClr val="FF0066"/>
                  </a:solidFill>
                  <a:prstDash val="solid"/>
                </a:ln>
                <a:solidFill>
                  <a:srgbClr val="FF4B94"/>
                </a:solidFill>
                <a:latin typeface="Segoe Print" panose="02000600000000000000" pitchFamily="2" charset="0"/>
              </a:rPr>
              <a:t>a</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54" name="Rectangle 53">
            <a:extLst>
              <a:ext uri="{FF2B5EF4-FFF2-40B4-BE49-F238E27FC236}">
                <a16:creationId xmlns:a16="http://schemas.microsoft.com/office/drawing/2014/main" id="{22705E8A-6CB3-E462-87C1-BAE951F4002A}"/>
              </a:ext>
            </a:extLst>
          </p:cNvPr>
          <p:cNvSpPr/>
          <p:nvPr/>
        </p:nvSpPr>
        <p:spPr>
          <a:xfrm>
            <a:off x="7040548" y="3131810"/>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8</a:t>
            </a:r>
          </a:p>
          <a:p>
            <a:pPr algn="ctr"/>
            <a:r>
              <a:rPr lang="en-US" sz="4000" b="1" dirty="0">
                <a:ln w="12700" cmpd="sng">
                  <a:solidFill>
                    <a:srgbClr val="FF0066"/>
                  </a:solidFill>
                  <a:prstDash val="solid"/>
                </a:ln>
                <a:solidFill>
                  <a:srgbClr val="FF4B94"/>
                </a:solidFill>
                <a:latin typeface="Segoe Print" panose="02000600000000000000" pitchFamily="2" charset="0"/>
              </a:rPr>
              <a:t>d</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80" name="Action Button: Forward or Next 42">
            <a:hlinkClick r:id="" action="ppaction://noaction" highlightClick="1">
              <a:snd r:embed="rId17" name="3_2.wav"/>
            </a:hlinkClick>
            <a:extLst>
              <a:ext uri="{FF2B5EF4-FFF2-40B4-BE49-F238E27FC236}">
                <a16:creationId xmlns:a16="http://schemas.microsoft.com/office/drawing/2014/main" id="{332997D2-0429-1CCE-832A-DDC10A1FCF60}"/>
              </a:ext>
            </a:extLst>
          </p:cNvPr>
          <p:cNvSpPr/>
          <p:nvPr/>
        </p:nvSpPr>
        <p:spPr>
          <a:xfrm>
            <a:off x="255801" y="1119474"/>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Action Button: Forward or Next 42">
            <a:hlinkClick r:id="" action="ppaction://noaction" highlightClick="1">
              <a:snd r:embed="rId18" name="3_3.wav"/>
            </a:hlinkClick>
            <a:extLst>
              <a:ext uri="{FF2B5EF4-FFF2-40B4-BE49-F238E27FC236}">
                <a16:creationId xmlns:a16="http://schemas.microsoft.com/office/drawing/2014/main" id="{08E85990-AA88-CCF1-86DA-349DAF6030A4}"/>
              </a:ext>
            </a:extLst>
          </p:cNvPr>
          <p:cNvSpPr/>
          <p:nvPr/>
        </p:nvSpPr>
        <p:spPr>
          <a:xfrm>
            <a:off x="248285" y="1818152"/>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Action Button: Forward or Next 42">
            <a:hlinkClick r:id="" action="ppaction://noaction" highlightClick="1">
              <a:snd r:embed="rId19" name="4_2.wav"/>
            </a:hlinkClick>
            <a:extLst>
              <a:ext uri="{FF2B5EF4-FFF2-40B4-BE49-F238E27FC236}">
                <a16:creationId xmlns:a16="http://schemas.microsoft.com/office/drawing/2014/main" id="{0215E70F-4B42-BBE3-CFB6-1F208B9C6A58}"/>
              </a:ext>
            </a:extLst>
          </p:cNvPr>
          <p:cNvSpPr/>
          <p:nvPr/>
        </p:nvSpPr>
        <p:spPr>
          <a:xfrm>
            <a:off x="223540" y="2549429"/>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Action Button: Forward or Next 42">
            <a:hlinkClick r:id="" action="ppaction://noaction" highlightClick="1">
              <a:snd r:embed="rId20" name="5_2.wav"/>
            </a:hlinkClick>
            <a:extLst>
              <a:ext uri="{FF2B5EF4-FFF2-40B4-BE49-F238E27FC236}">
                <a16:creationId xmlns:a16="http://schemas.microsoft.com/office/drawing/2014/main" id="{1CFBF528-FB0F-37C3-3A83-00689D223022}"/>
              </a:ext>
            </a:extLst>
          </p:cNvPr>
          <p:cNvSpPr/>
          <p:nvPr/>
        </p:nvSpPr>
        <p:spPr>
          <a:xfrm>
            <a:off x="216024" y="3248107"/>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Action Button: Forward or Next 42">
            <a:hlinkClick r:id="" action="ppaction://noaction" highlightClick="1">
              <a:snd r:embed="rId21" name="6_1.wav"/>
            </a:hlinkClick>
            <a:extLst>
              <a:ext uri="{FF2B5EF4-FFF2-40B4-BE49-F238E27FC236}">
                <a16:creationId xmlns:a16="http://schemas.microsoft.com/office/drawing/2014/main" id="{40B95C98-5FDD-504A-EE5C-DD64B99DA30F}"/>
              </a:ext>
            </a:extLst>
          </p:cNvPr>
          <p:cNvSpPr/>
          <p:nvPr/>
        </p:nvSpPr>
        <p:spPr>
          <a:xfrm>
            <a:off x="204591" y="4058770"/>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Action Button: Forward or Next 42">
            <a:hlinkClick r:id="" action="ppaction://noaction" highlightClick="1">
              <a:snd r:embed="rId22" name="6_2.wav"/>
            </a:hlinkClick>
            <a:extLst>
              <a:ext uri="{FF2B5EF4-FFF2-40B4-BE49-F238E27FC236}">
                <a16:creationId xmlns:a16="http://schemas.microsoft.com/office/drawing/2014/main" id="{782CB523-BFAA-6DDC-FD08-CF5A8673C1CD}"/>
              </a:ext>
            </a:extLst>
          </p:cNvPr>
          <p:cNvSpPr/>
          <p:nvPr/>
        </p:nvSpPr>
        <p:spPr>
          <a:xfrm>
            <a:off x="197075" y="4757448"/>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Action Button: Forward or Next 42">
            <a:hlinkClick r:id="" action="ppaction://noaction" highlightClick="1">
              <a:snd r:embed="rId23" name="7_1.wav"/>
            </a:hlinkClick>
            <a:extLst>
              <a:ext uri="{FF2B5EF4-FFF2-40B4-BE49-F238E27FC236}">
                <a16:creationId xmlns:a16="http://schemas.microsoft.com/office/drawing/2014/main" id="{C9EB463C-B843-0CED-6AAD-63E4FEE88F96}"/>
              </a:ext>
            </a:extLst>
          </p:cNvPr>
          <p:cNvSpPr/>
          <p:nvPr/>
        </p:nvSpPr>
        <p:spPr>
          <a:xfrm>
            <a:off x="172330" y="5488725"/>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Action Button: Forward or Next 42">
            <a:hlinkClick r:id="" action="ppaction://noaction" highlightClick="1">
              <a:snd r:embed="rId24" name="7_2.wav"/>
            </a:hlinkClick>
            <a:extLst>
              <a:ext uri="{FF2B5EF4-FFF2-40B4-BE49-F238E27FC236}">
                <a16:creationId xmlns:a16="http://schemas.microsoft.com/office/drawing/2014/main" id="{CC15CC83-4A50-8B75-8067-B722D223B2B3}"/>
              </a:ext>
            </a:extLst>
          </p:cNvPr>
          <p:cNvSpPr/>
          <p:nvPr/>
        </p:nvSpPr>
        <p:spPr>
          <a:xfrm>
            <a:off x="164814" y="6187403"/>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236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11528</TotalTime>
  <Words>1392</Words>
  <Application>Microsoft Office PowerPoint</Application>
  <PresentationFormat>Widescreen</PresentationFormat>
  <Paragraphs>214</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Baguet Script</vt:lpstr>
      <vt:lpstr>Calibri</vt:lpstr>
      <vt:lpstr>Calibri Light</vt:lpstr>
      <vt:lpstr>Century Gothic</vt:lpstr>
      <vt:lpstr>docs-Century Gothic</vt:lpstr>
      <vt:lpstr>Modern Love</vt:lpstr>
      <vt:lpstr>Segoe Print</vt:lpstr>
      <vt:lpstr>Office Theme</vt:lpstr>
      <vt:lpstr>español, con Sofía</vt:lpstr>
      <vt:lpstr>La plaza tiene  una torre</vt:lpstr>
      <vt:lpstr>leer</vt:lpstr>
      <vt:lpstr>leer</vt:lpstr>
      <vt:lpstr>leer</vt:lpstr>
      <vt:lpstr>leer</vt:lpstr>
      <vt:lpstr>leer</vt:lpstr>
      <vt:lpstr>leer</vt:lpstr>
      <vt:lpstr>leer</vt:lpstr>
      <vt:lpstr>escribir</vt:lpstr>
      <vt:lpstr>respuestas</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Quique</dc:title>
  <dc:creator>Paula</dc:creator>
  <cp:lastModifiedBy>Tom Dawes</cp:lastModifiedBy>
  <cp:revision>124</cp:revision>
  <dcterms:created xsi:type="dcterms:W3CDTF">2022-01-14T09:06:54Z</dcterms:created>
  <dcterms:modified xsi:type="dcterms:W3CDTF">2023-07-07T17:19:31Z</dcterms:modified>
</cp:coreProperties>
</file>