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812" r:id="rId2"/>
    <p:sldId id="995" r:id="rId3"/>
    <p:sldId id="1045" r:id="rId4"/>
    <p:sldId id="281" r:id="rId5"/>
    <p:sldId id="1043" r:id="rId6"/>
    <p:sldId id="1044" r:id="rId7"/>
    <p:sldId id="5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8F4"/>
    <a:srgbClr val="82D4EA"/>
    <a:srgbClr val="22A7CC"/>
    <a:srgbClr val="FF4B94"/>
    <a:srgbClr val="FFD5E6"/>
    <a:srgbClr val="DCF0C6"/>
    <a:srgbClr val="C0E399"/>
    <a:srgbClr val="FFB3D2"/>
    <a:srgbClr val="92D050"/>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91629-F024-4A54-AD72-2EF23CCD3812}" v="5" dt="2023-07-07T17:22:38.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53432" autoAdjust="0"/>
  </p:normalViewPr>
  <p:slideViewPr>
    <p:cSldViewPr snapToGrid="0">
      <p:cViewPr varScale="1">
        <p:scale>
          <a:sx n="44" d="100"/>
          <a:sy n="44" d="100"/>
        </p:scale>
        <p:origin x="202" y="62"/>
      </p:cViewPr>
      <p:guideLst/>
    </p:cSldViewPr>
  </p:slideViewPr>
  <p:outlineViewPr>
    <p:cViewPr>
      <p:scale>
        <a:sx n="33" d="100"/>
        <a:sy n="33" d="100"/>
      </p:scale>
      <p:origin x="0" y="-1908"/>
    </p:cViewPr>
  </p:outlineViewPr>
  <p:notesTextViewPr>
    <p:cViewPr>
      <p:scale>
        <a:sx n="3" d="2"/>
        <a:sy n="3" d="2"/>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AA391629-F024-4A54-AD72-2EF23CCD3812}"/>
    <pc:docChg chg="addSld delSld modSld">
      <pc:chgData name="Tom Dawes" userId="fe899cd594ff6f3a" providerId="LiveId" clId="{AA391629-F024-4A54-AD72-2EF23CCD3812}" dt="2023-07-07T17:20:58.992" v="1"/>
      <pc:docMkLst>
        <pc:docMk/>
      </pc:docMkLst>
      <pc:sldChg chg="add del">
        <pc:chgData name="Tom Dawes" userId="fe899cd594ff6f3a" providerId="LiveId" clId="{AA391629-F024-4A54-AD72-2EF23CCD3812}" dt="2023-07-07T17:20:58.992" v="1"/>
        <pc:sldMkLst>
          <pc:docMk/>
          <pc:sldMk cId="266606587" sldId="281"/>
        </pc:sldMkLst>
      </pc:sldChg>
    </pc:docChg>
  </pc:docChgLst>
  <pc:docChgLst>
    <pc:chgData name="Paula Vázquez-Valero" userId="3a0e46d7-2099-40af-a155-aa45b68bfff3" providerId="ADAL" clId="{36E09803-9D09-4583-A38E-F732AA5A660F}"/>
    <pc:docChg chg="undo custSel addSld delSld modSld sldOrd">
      <pc:chgData name="Paula Vázquez-Valero" userId="3a0e46d7-2099-40af-a155-aa45b68bfff3" providerId="ADAL" clId="{36E09803-9D09-4583-A38E-F732AA5A660F}" dt="2023-05-15T08:30:53.056" v="394" actId="1038"/>
      <pc:docMkLst>
        <pc:docMk/>
      </pc:docMkLst>
      <pc:sldChg chg="add ord">
        <pc:chgData name="Paula Vázquez-Valero" userId="3a0e46d7-2099-40af-a155-aa45b68bfff3" providerId="ADAL" clId="{36E09803-9D09-4583-A38E-F732AA5A660F}" dt="2023-05-14T21:32:06.192" v="5"/>
        <pc:sldMkLst>
          <pc:docMk/>
          <pc:sldMk cId="266606587" sldId="281"/>
        </pc:sldMkLst>
      </pc:sldChg>
      <pc:sldChg chg="add">
        <pc:chgData name="Paula Vázquez-Valero" userId="3a0e46d7-2099-40af-a155-aa45b68bfff3" providerId="ADAL" clId="{36E09803-9D09-4583-A38E-F732AA5A660F}" dt="2023-05-14T21:32:00.986" v="3"/>
        <pc:sldMkLst>
          <pc:docMk/>
          <pc:sldMk cId="2457907729" sldId="567"/>
        </pc:sldMkLst>
      </pc:sldChg>
      <pc:sldChg chg="del">
        <pc:chgData name="Paula Vázquez-Valero" userId="3a0e46d7-2099-40af-a155-aa45b68bfff3" providerId="ADAL" clId="{36E09803-9D09-4583-A38E-F732AA5A660F}" dt="2023-05-14T21:31:58.965" v="2" actId="2696"/>
        <pc:sldMkLst>
          <pc:docMk/>
          <pc:sldMk cId="2564573475" sldId="567"/>
        </pc:sldMkLst>
      </pc:sldChg>
      <pc:sldChg chg="addSp modSp">
        <pc:chgData name="Paula Vázquez-Valero" userId="3a0e46d7-2099-40af-a155-aa45b68bfff3" providerId="ADAL" clId="{36E09803-9D09-4583-A38E-F732AA5A660F}" dt="2023-05-15T08:30:53.056" v="394" actId="1038"/>
        <pc:sldMkLst>
          <pc:docMk/>
          <pc:sldMk cId="0" sldId="812"/>
        </pc:sldMkLst>
        <pc:picChg chg="add mod">
          <ac:chgData name="Paula Vázquez-Valero" userId="3a0e46d7-2099-40af-a155-aa45b68bfff3" providerId="ADAL" clId="{36E09803-9D09-4583-A38E-F732AA5A660F}" dt="2023-05-15T08:30:53.056" v="394" actId="1038"/>
          <ac:picMkLst>
            <pc:docMk/>
            <pc:sldMk cId="0" sldId="812"/>
            <ac:picMk id="6" creationId="{C2F59DF5-4BEE-2691-2811-77FF0707C5A9}"/>
          </ac:picMkLst>
        </pc:picChg>
      </pc:sldChg>
      <pc:sldChg chg="del">
        <pc:chgData name="Paula Vázquez-Valero" userId="3a0e46d7-2099-40af-a155-aa45b68bfff3" providerId="ADAL" clId="{36E09803-9D09-4583-A38E-F732AA5A660F}" dt="2023-05-14T21:31:56.392" v="0" actId="47"/>
        <pc:sldMkLst>
          <pc:docMk/>
          <pc:sldMk cId="3332958756" sldId="982"/>
        </pc:sldMkLst>
      </pc:sldChg>
      <pc:sldChg chg="add modNotesTx">
        <pc:chgData name="Paula Vázquez-Valero" userId="3a0e46d7-2099-40af-a155-aa45b68bfff3" providerId="ADAL" clId="{36E09803-9D09-4583-A38E-F732AA5A660F}" dt="2023-05-15T08:27:32.359" v="380" actId="20577"/>
        <pc:sldMkLst>
          <pc:docMk/>
          <pc:sldMk cId="1434380574" sldId="995"/>
        </pc:sldMkLst>
      </pc:sldChg>
      <pc:sldChg chg="del">
        <pc:chgData name="Paula Vázquez-Valero" userId="3a0e46d7-2099-40af-a155-aa45b68bfff3" providerId="ADAL" clId="{36E09803-9D09-4583-A38E-F732AA5A660F}" dt="2023-05-14T21:31:56.392" v="0" actId="47"/>
        <pc:sldMkLst>
          <pc:docMk/>
          <pc:sldMk cId="1626597378" sldId="1022"/>
        </pc:sldMkLst>
      </pc:sldChg>
      <pc:sldChg chg="del">
        <pc:chgData name="Paula Vázquez-Valero" userId="3a0e46d7-2099-40af-a155-aa45b68bfff3" providerId="ADAL" clId="{36E09803-9D09-4583-A38E-F732AA5A660F}" dt="2023-05-14T21:31:56.392" v="0" actId="47"/>
        <pc:sldMkLst>
          <pc:docMk/>
          <pc:sldMk cId="2546824117" sldId="1029"/>
        </pc:sldMkLst>
      </pc:sldChg>
      <pc:sldChg chg="del">
        <pc:chgData name="Paula Vázquez-Valero" userId="3a0e46d7-2099-40af-a155-aa45b68bfff3" providerId="ADAL" clId="{36E09803-9D09-4583-A38E-F732AA5A660F}" dt="2023-05-14T21:31:56.392" v="0" actId="47"/>
        <pc:sldMkLst>
          <pc:docMk/>
          <pc:sldMk cId="642658444" sldId="1030"/>
        </pc:sldMkLst>
      </pc:sldChg>
      <pc:sldChg chg="del">
        <pc:chgData name="Paula Vázquez-Valero" userId="3a0e46d7-2099-40af-a155-aa45b68bfff3" providerId="ADAL" clId="{36E09803-9D09-4583-A38E-F732AA5A660F}" dt="2023-05-14T21:31:56.392" v="0" actId="47"/>
        <pc:sldMkLst>
          <pc:docMk/>
          <pc:sldMk cId="2723444833" sldId="1031"/>
        </pc:sldMkLst>
      </pc:sldChg>
      <pc:sldChg chg="add del">
        <pc:chgData name="Paula Vázquez-Valero" userId="3a0e46d7-2099-40af-a155-aa45b68bfff3" providerId="ADAL" clId="{36E09803-9D09-4583-A38E-F732AA5A660F}" dt="2023-05-14T21:32:23.964" v="7" actId="2696"/>
        <pc:sldMkLst>
          <pc:docMk/>
          <pc:sldMk cId="3591871958" sldId="1041"/>
        </pc:sldMkLst>
      </pc:sldChg>
      <pc:sldChg chg="add">
        <pc:chgData name="Paula Vázquez-Valero" userId="3a0e46d7-2099-40af-a155-aa45b68bfff3" providerId="ADAL" clId="{36E09803-9D09-4583-A38E-F732AA5A660F}" dt="2023-05-14T21:31:56.891" v="1"/>
        <pc:sldMkLst>
          <pc:docMk/>
          <pc:sldMk cId="3657328900" sldId="1043"/>
        </pc:sldMkLst>
      </pc:sldChg>
      <pc:sldChg chg="addSp modSp add mod modAnim">
        <pc:chgData name="Paula Vázquez-Valero" userId="3a0e46d7-2099-40af-a155-aa45b68bfff3" providerId="ADAL" clId="{36E09803-9D09-4583-A38E-F732AA5A660F}" dt="2023-05-15T08:29:53.476" v="388" actId="1035"/>
        <pc:sldMkLst>
          <pc:docMk/>
          <pc:sldMk cId="3751466716" sldId="1044"/>
        </pc:sldMkLst>
        <pc:picChg chg="add mod">
          <ac:chgData name="Paula Vázquez-Valero" userId="3a0e46d7-2099-40af-a155-aa45b68bfff3" providerId="ADAL" clId="{36E09803-9D09-4583-A38E-F732AA5A660F}" dt="2023-05-15T08:29:53.476" v="388" actId="1035"/>
          <ac:picMkLst>
            <pc:docMk/>
            <pc:sldMk cId="3751466716" sldId="1044"/>
            <ac:picMk id="3" creationId="{94FED863-C3D3-EDFE-EAA7-D786EC129DD2}"/>
          </ac:picMkLst>
        </pc:picChg>
      </pc:sldChg>
      <pc:sldChg chg="addSp delSp modSp add mod delAnim modAnim">
        <pc:chgData name="Paula Vázquez-Valero" userId="3a0e46d7-2099-40af-a155-aa45b68bfff3" providerId="ADAL" clId="{36E09803-9D09-4583-A38E-F732AA5A660F}" dt="2023-05-15T08:27:02.004" v="302" actId="1076"/>
        <pc:sldMkLst>
          <pc:docMk/>
          <pc:sldMk cId="1271640988" sldId="1045"/>
        </pc:sldMkLst>
        <pc:spChg chg="add mod ord">
          <ac:chgData name="Paula Vázquez-Valero" userId="3a0e46d7-2099-40af-a155-aa45b68bfff3" providerId="ADAL" clId="{36E09803-9D09-4583-A38E-F732AA5A660F}" dt="2023-05-15T08:26:44.147" v="292" actId="20577"/>
          <ac:spMkLst>
            <pc:docMk/>
            <pc:sldMk cId="1271640988" sldId="1045"/>
            <ac:spMk id="22" creationId="{3EFDCF6A-A947-F40E-098F-E29417FF8D8E}"/>
          </ac:spMkLst>
        </pc:spChg>
        <pc:spChg chg="mod">
          <ac:chgData name="Paula Vázquez-Valero" userId="3a0e46d7-2099-40af-a155-aa45b68bfff3" providerId="ADAL" clId="{36E09803-9D09-4583-A38E-F732AA5A660F}" dt="2023-05-15T08:24:53.942" v="190" actId="1076"/>
          <ac:spMkLst>
            <pc:docMk/>
            <pc:sldMk cId="1271640988" sldId="1045"/>
            <ac:spMk id="39" creationId="{DB528C4C-15C0-7A39-2963-ABD36FD1639A}"/>
          </ac:spMkLst>
        </pc:spChg>
        <pc:picChg chg="add del mod">
          <ac:chgData name="Paula Vázquez-Valero" userId="3a0e46d7-2099-40af-a155-aa45b68bfff3" providerId="ADAL" clId="{36E09803-9D09-4583-A38E-F732AA5A660F}" dt="2023-05-15T08:24:49.744" v="189" actId="478"/>
          <ac:picMkLst>
            <pc:docMk/>
            <pc:sldMk cId="1271640988" sldId="1045"/>
            <ac:picMk id="3" creationId="{304E720E-1FD0-2EA1-0EC3-35D667024CE5}"/>
          </ac:picMkLst>
        </pc:picChg>
        <pc:picChg chg="add mod">
          <ac:chgData name="Paula Vázquez-Valero" userId="3a0e46d7-2099-40af-a155-aa45b68bfff3" providerId="ADAL" clId="{36E09803-9D09-4583-A38E-F732AA5A660F}" dt="2023-05-15T08:24:53.942" v="190" actId="1076"/>
          <ac:picMkLst>
            <pc:docMk/>
            <pc:sldMk cId="1271640988" sldId="1045"/>
            <ac:picMk id="4" creationId="{E529F798-8B4F-37AC-6FDA-2F486284A5C1}"/>
          </ac:picMkLst>
        </pc:picChg>
        <pc:picChg chg="add del mod">
          <ac:chgData name="Paula Vázquez-Valero" userId="3a0e46d7-2099-40af-a155-aa45b68bfff3" providerId="ADAL" clId="{36E09803-9D09-4583-A38E-F732AA5A660F}" dt="2023-05-15T08:24:49.744" v="189" actId="478"/>
          <ac:picMkLst>
            <pc:docMk/>
            <pc:sldMk cId="1271640988" sldId="1045"/>
            <ac:picMk id="5" creationId="{69269020-8CF4-443B-A050-2D75B0452432}"/>
          </ac:picMkLst>
        </pc:picChg>
        <pc:picChg chg="add mod">
          <ac:chgData name="Paula Vázquez-Valero" userId="3a0e46d7-2099-40af-a155-aa45b68bfff3" providerId="ADAL" clId="{36E09803-9D09-4583-A38E-F732AA5A660F}" dt="2023-05-15T08:24:53.942" v="190" actId="1076"/>
          <ac:picMkLst>
            <pc:docMk/>
            <pc:sldMk cId="1271640988" sldId="1045"/>
            <ac:picMk id="6" creationId="{800A0323-F0B6-24BF-1426-456DB5ECD587}"/>
          </ac:picMkLst>
        </pc:picChg>
        <pc:picChg chg="add mod">
          <ac:chgData name="Paula Vázquez-Valero" userId="3a0e46d7-2099-40af-a155-aa45b68bfff3" providerId="ADAL" clId="{36E09803-9D09-4583-A38E-F732AA5A660F}" dt="2023-05-15T08:24:53.942" v="190" actId="1076"/>
          <ac:picMkLst>
            <pc:docMk/>
            <pc:sldMk cId="1271640988" sldId="1045"/>
            <ac:picMk id="7" creationId="{16D2E7E8-2C84-B12A-AAE2-9C97CCE9B0B8}"/>
          </ac:picMkLst>
        </pc:picChg>
        <pc:picChg chg="add del mod">
          <ac:chgData name="Paula Vázquez-Valero" userId="3a0e46d7-2099-40af-a155-aa45b68bfff3" providerId="ADAL" clId="{36E09803-9D09-4583-A38E-F732AA5A660F}" dt="2023-05-15T08:24:49.744" v="189" actId="478"/>
          <ac:picMkLst>
            <pc:docMk/>
            <pc:sldMk cId="1271640988" sldId="1045"/>
            <ac:picMk id="8" creationId="{65D54ABE-4B62-AD53-B333-577322988C90}"/>
          </ac:picMkLst>
        </pc:picChg>
        <pc:picChg chg="add mod">
          <ac:chgData name="Paula Vázquez-Valero" userId="3a0e46d7-2099-40af-a155-aa45b68bfff3" providerId="ADAL" clId="{36E09803-9D09-4583-A38E-F732AA5A660F}" dt="2023-05-15T08:24:53.942" v="190" actId="1076"/>
          <ac:picMkLst>
            <pc:docMk/>
            <pc:sldMk cId="1271640988" sldId="1045"/>
            <ac:picMk id="9" creationId="{84346DEC-EC7E-EAF7-F7CE-E819E36F89DC}"/>
          </ac:picMkLst>
        </pc:picChg>
        <pc:picChg chg="add mod">
          <ac:chgData name="Paula Vázquez-Valero" userId="3a0e46d7-2099-40af-a155-aa45b68bfff3" providerId="ADAL" clId="{36E09803-9D09-4583-A38E-F732AA5A660F}" dt="2023-05-15T08:24:53.942" v="190" actId="1076"/>
          <ac:picMkLst>
            <pc:docMk/>
            <pc:sldMk cId="1271640988" sldId="1045"/>
            <ac:picMk id="10" creationId="{7C3F4FED-FB66-91F1-92AA-BD46BDA62D20}"/>
          </ac:picMkLst>
        </pc:picChg>
        <pc:picChg chg="add mod">
          <ac:chgData name="Paula Vázquez-Valero" userId="3a0e46d7-2099-40af-a155-aa45b68bfff3" providerId="ADAL" clId="{36E09803-9D09-4583-A38E-F732AA5A660F}" dt="2023-05-15T08:24:53.942" v="190" actId="1076"/>
          <ac:picMkLst>
            <pc:docMk/>
            <pc:sldMk cId="1271640988" sldId="1045"/>
            <ac:picMk id="11" creationId="{D69B7C87-5656-BBFF-50A8-CC41CA902534}"/>
          </ac:picMkLst>
        </pc:picChg>
        <pc:picChg chg="add mod">
          <ac:chgData name="Paula Vázquez-Valero" userId="3a0e46d7-2099-40af-a155-aa45b68bfff3" providerId="ADAL" clId="{36E09803-9D09-4583-A38E-F732AA5A660F}" dt="2023-05-15T08:24:53.942" v="190" actId="1076"/>
          <ac:picMkLst>
            <pc:docMk/>
            <pc:sldMk cId="1271640988" sldId="1045"/>
            <ac:picMk id="12" creationId="{E4073B2F-CE0D-1D19-0F3B-EA7906F19ED1}"/>
          </ac:picMkLst>
        </pc:picChg>
        <pc:picChg chg="add mod">
          <ac:chgData name="Paula Vázquez-Valero" userId="3a0e46d7-2099-40af-a155-aa45b68bfff3" providerId="ADAL" clId="{36E09803-9D09-4583-A38E-F732AA5A660F}" dt="2023-05-15T08:24:53.942" v="190" actId="1076"/>
          <ac:picMkLst>
            <pc:docMk/>
            <pc:sldMk cId="1271640988" sldId="1045"/>
            <ac:picMk id="13" creationId="{969476BC-F4E5-FF99-9024-B89373CD6C9C}"/>
          </ac:picMkLst>
        </pc:picChg>
        <pc:picChg chg="add mod">
          <ac:chgData name="Paula Vázquez-Valero" userId="3a0e46d7-2099-40af-a155-aa45b68bfff3" providerId="ADAL" clId="{36E09803-9D09-4583-A38E-F732AA5A660F}" dt="2023-05-15T08:24:53.942" v="190" actId="1076"/>
          <ac:picMkLst>
            <pc:docMk/>
            <pc:sldMk cId="1271640988" sldId="1045"/>
            <ac:picMk id="14" creationId="{250E093F-BD75-DF98-3AB0-4E341C43B89A}"/>
          </ac:picMkLst>
        </pc:picChg>
        <pc:picChg chg="add mod">
          <ac:chgData name="Paula Vázquez-Valero" userId="3a0e46d7-2099-40af-a155-aa45b68bfff3" providerId="ADAL" clId="{36E09803-9D09-4583-A38E-F732AA5A660F}" dt="2023-05-15T08:24:53.942" v="190" actId="1076"/>
          <ac:picMkLst>
            <pc:docMk/>
            <pc:sldMk cId="1271640988" sldId="1045"/>
            <ac:picMk id="15" creationId="{0609BEFC-2CCC-86DF-8E75-D916E8A93324}"/>
          </ac:picMkLst>
        </pc:picChg>
        <pc:picChg chg="add mod">
          <ac:chgData name="Paula Vázquez-Valero" userId="3a0e46d7-2099-40af-a155-aa45b68bfff3" providerId="ADAL" clId="{36E09803-9D09-4583-A38E-F732AA5A660F}" dt="2023-05-15T08:24:53.942" v="190" actId="1076"/>
          <ac:picMkLst>
            <pc:docMk/>
            <pc:sldMk cId="1271640988" sldId="1045"/>
            <ac:picMk id="18" creationId="{C5FAFB9C-B304-85A4-5501-D6FBBEAE38C1}"/>
          </ac:picMkLst>
        </pc:picChg>
        <pc:picChg chg="add mod">
          <ac:chgData name="Paula Vázquez-Valero" userId="3a0e46d7-2099-40af-a155-aa45b68bfff3" providerId="ADAL" clId="{36E09803-9D09-4583-A38E-F732AA5A660F}" dt="2023-05-15T08:26:07.263" v="274" actId="1076"/>
          <ac:picMkLst>
            <pc:docMk/>
            <pc:sldMk cId="1271640988" sldId="1045"/>
            <ac:picMk id="19" creationId="{E954271C-578A-9EA2-F83D-A2EBEAE87B17}"/>
          </ac:picMkLst>
        </pc:picChg>
        <pc:picChg chg="add mod">
          <ac:chgData name="Paula Vázquez-Valero" userId="3a0e46d7-2099-40af-a155-aa45b68bfff3" providerId="ADAL" clId="{36E09803-9D09-4583-A38E-F732AA5A660F}" dt="2023-05-15T08:26:13.642" v="279" actId="1076"/>
          <ac:picMkLst>
            <pc:docMk/>
            <pc:sldMk cId="1271640988" sldId="1045"/>
            <ac:picMk id="20" creationId="{FAEFFFB4-6051-E848-597F-83FEA7E8F75B}"/>
          </ac:picMkLst>
        </pc:picChg>
        <pc:picChg chg="add mod">
          <ac:chgData name="Paula Vázquez-Valero" userId="3a0e46d7-2099-40af-a155-aa45b68bfff3" providerId="ADAL" clId="{36E09803-9D09-4583-A38E-F732AA5A660F}" dt="2023-05-15T08:26:32.700" v="289" actId="1076"/>
          <ac:picMkLst>
            <pc:docMk/>
            <pc:sldMk cId="1271640988" sldId="1045"/>
            <ac:picMk id="21" creationId="{245A94A5-8842-D7E5-934A-01678C1FF707}"/>
          </ac:picMkLst>
        </pc:picChg>
        <pc:picChg chg="add mod">
          <ac:chgData name="Paula Vázquez-Valero" userId="3a0e46d7-2099-40af-a155-aa45b68bfff3" providerId="ADAL" clId="{36E09803-9D09-4583-A38E-F732AA5A660F}" dt="2023-05-15T08:26:03.749" v="272" actId="1076"/>
          <ac:picMkLst>
            <pc:docMk/>
            <pc:sldMk cId="1271640988" sldId="1045"/>
            <ac:picMk id="23" creationId="{46D64104-6097-D68C-3A05-21FE417C96B8}"/>
          </ac:picMkLst>
        </pc:picChg>
        <pc:picChg chg="del">
          <ac:chgData name="Paula Vázquez-Valero" userId="3a0e46d7-2099-40af-a155-aa45b68bfff3" providerId="ADAL" clId="{36E09803-9D09-4583-A38E-F732AA5A660F}" dt="2023-05-15T08:24:44.736" v="188" actId="478"/>
          <ac:picMkLst>
            <pc:docMk/>
            <pc:sldMk cId="1271640988" sldId="1045"/>
            <ac:picMk id="24" creationId="{E820A1E8-A5A2-153F-6C57-8592575C5A40}"/>
          </ac:picMkLst>
        </pc:picChg>
        <pc:picChg chg="del">
          <ac:chgData name="Paula Vázquez-Valero" userId="3a0e46d7-2099-40af-a155-aa45b68bfff3" providerId="ADAL" clId="{36E09803-9D09-4583-A38E-F732AA5A660F}" dt="2023-05-15T08:24:44.736" v="188" actId="478"/>
          <ac:picMkLst>
            <pc:docMk/>
            <pc:sldMk cId="1271640988" sldId="1045"/>
            <ac:picMk id="25" creationId="{1B2C1E6D-55C4-F0BF-4DD7-2C5FDE4AAE3B}"/>
          </ac:picMkLst>
        </pc:picChg>
        <pc:picChg chg="del">
          <ac:chgData name="Paula Vázquez-Valero" userId="3a0e46d7-2099-40af-a155-aa45b68bfff3" providerId="ADAL" clId="{36E09803-9D09-4583-A38E-F732AA5A660F}" dt="2023-05-15T08:24:44.736" v="188" actId="478"/>
          <ac:picMkLst>
            <pc:docMk/>
            <pc:sldMk cId="1271640988" sldId="1045"/>
            <ac:picMk id="26" creationId="{5CAF2A32-435D-054D-E186-AC8897EB56C3}"/>
          </ac:picMkLst>
        </pc:picChg>
        <pc:picChg chg="del">
          <ac:chgData name="Paula Vázquez-Valero" userId="3a0e46d7-2099-40af-a155-aa45b68bfff3" providerId="ADAL" clId="{36E09803-9D09-4583-A38E-F732AA5A660F}" dt="2023-05-15T08:24:44.736" v="188" actId="478"/>
          <ac:picMkLst>
            <pc:docMk/>
            <pc:sldMk cId="1271640988" sldId="1045"/>
            <ac:picMk id="27" creationId="{4E2322AD-7CE2-C783-9592-EB755B1042BD}"/>
          </ac:picMkLst>
        </pc:picChg>
        <pc:picChg chg="add mod">
          <ac:chgData name="Paula Vázquez-Valero" userId="3a0e46d7-2099-40af-a155-aa45b68bfff3" providerId="ADAL" clId="{36E09803-9D09-4583-A38E-F732AA5A660F}" dt="2023-05-15T08:26:11.515" v="278" actId="1076"/>
          <ac:picMkLst>
            <pc:docMk/>
            <pc:sldMk cId="1271640988" sldId="1045"/>
            <ac:picMk id="29" creationId="{0145DDC0-6172-BA92-EE3E-08CE870AD51C}"/>
          </ac:picMkLst>
        </pc:picChg>
        <pc:picChg chg="del">
          <ac:chgData name="Paula Vázquez-Valero" userId="3a0e46d7-2099-40af-a155-aa45b68bfff3" providerId="ADAL" clId="{36E09803-9D09-4583-A38E-F732AA5A660F}" dt="2023-05-15T08:24:44.736" v="188" actId="478"/>
          <ac:picMkLst>
            <pc:docMk/>
            <pc:sldMk cId="1271640988" sldId="1045"/>
            <ac:picMk id="30" creationId="{ED725CD0-8BCF-C310-84E4-7EC712C1A03B}"/>
          </ac:picMkLst>
        </pc:picChg>
        <pc:picChg chg="del">
          <ac:chgData name="Paula Vázquez-Valero" userId="3a0e46d7-2099-40af-a155-aa45b68bfff3" providerId="ADAL" clId="{36E09803-9D09-4583-A38E-F732AA5A660F}" dt="2023-05-15T08:24:44.736" v="188" actId="478"/>
          <ac:picMkLst>
            <pc:docMk/>
            <pc:sldMk cId="1271640988" sldId="1045"/>
            <ac:picMk id="31" creationId="{A019CF25-0B0E-5B30-D6E9-4B5B2187AF95}"/>
          </ac:picMkLst>
        </pc:picChg>
        <pc:picChg chg="del">
          <ac:chgData name="Paula Vázquez-Valero" userId="3a0e46d7-2099-40af-a155-aa45b68bfff3" providerId="ADAL" clId="{36E09803-9D09-4583-A38E-F732AA5A660F}" dt="2023-05-15T08:24:44.736" v="188" actId="478"/>
          <ac:picMkLst>
            <pc:docMk/>
            <pc:sldMk cId="1271640988" sldId="1045"/>
            <ac:picMk id="32" creationId="{82995773-C56D-9968-0EBE-97E135F0516B}"/>
          </ac:picMkLst>
        </pc:picChg>
        <pc:picChg chg="add mod">
          <ac:chgData name="Paula Vázquez-Valero" userId="3a0e46d7-2099-40af-a155-aa45b68bfff3" providerId="ADAL" clId="{36E09803-9D09-4583-A38E-F732AA5A660F}" dt="2023-05-15T08:26:48.528" v="294" actId="1076"/>
          <ac:picMkLst>
            <pc:docMk/>
            <pc:sldMk cId="1271640988" sldId="1045"/>
            <ac:picMk id="33" creationId="{E45CD501-22A6-E2F4-CE03-47C072E8240B}"/>
          </ac:picMkLst>
        </pc:picChg>
        <pc:picChg chg="del">
          <ac:chgData name="Paula Vázquez-Valero" userId="3a0e46d7-2099-40af-a155-aa45b68bfff3" providerId="ADAL" clId="{36E09803-9D09-4583-A38E-F732AA5A660F}" dt="2023-05-15T08:24:44.736" v="188" actId="478"/>
          <ac:picMkLst>
            <pc:docMk/>
            <pc:sldMk cId="1271640988" sldId="1045"/>
            <ac:picMk id="34" creationId="{99C63FA3-CE26-B648-A358-BB17041B9961}"/>
          </ac:picMkLst>
        </pc:picChg>
        <pc:picChg chg="add mod">
          <ac:chgData name="Paula Vázquez-Valero" userId="3a0e46d7-2099-40af-a155-aa45b68bfff3" providerId="ADAL" clId="{36E09803-9D09-4583-A38E-F732AA5A660F}" dt="2023-05-15T08:26:52.551" v="296" actId="1076"/>
          <ac:picMkLst>
            <pc:docMk/>
            <pc:sldMk cId="1271640988" sldId="1045"/>
            <ac:picMk id="35" creationId="{251A515F-AB22-9457-F1DE-BC9490AA180B}"/>
          </ac:picMkLst>
        </pc:picChg>
        <pc:picChg chg="del">
          <ac:chgData name="Paula Vázquez-Valero" userId="3a0e46d7-2099-40af-a155-aa45b68bfff3" providerId="ADAL" clId="{36E09803-9D09-4583-A38E-F732AA5A660F}" dt="2023-05-15T08:24:49.744" v="189" actId="478"/>
          <ac:picMkLst>
            <pc:docMk/>
            <pc:sldMk cId="1271640988" sldId="1045"/>
            <ac:picMk id="37" creationId="{DCE592FA-9DE1-EA46-ADC3-EDE3F97FC131}"/>
          </ac:picMkLst>
        </pc:picChg>
        <pc:picChg chg="del">
          <ac:chgData name="Paula Vázquez-Valero" userId="3a0e46d7-2099-40af-a155-aa45b68bfff3" providerId="ADAL" clId="{36E09803-9D09-4583-A38E-F732AA5A660F}" dt="2023-05-15T08:24:44.736" v="188" actId="478"/>
          <ac:picMkLst>
            <pc:docMk/>
            <pc:sldMk cId="1271640988" sldId="1045"/>
            <ac:picMk id="38" creationId="{13289392-8008-2465-5CB4-81289310E001}"/>
          </ac:picMkLst>
        </pc:picChg>
        <pc:picChg chg="add mod">
          <ac:chgData name="Paula Vázquez-Valero" userId="3a0e46d7-2099-40af-a155-aa45b68bfff3" providerId="ADAL" clId="{36E09803-9D09-4583-A38E-F732AA5A660F}" dt="2023-05-15T08:26:58.500" v="300" actId="1076"/>
          <ac:picMkLst>
            <pc:docMk/>
            <pc:sldMk cId="1271640988" sldId="1045"/>
            <ac:picMk id="40" creationId="{CD71F8C6-DB77-5A36-375C-A421BA82DF48}"/>
          </ac:picMkLst>
        </pc:picChg>
        <pc:picChg chg="del mod">
          <ac:chgData name="Paula Vázquez-Valero" userId="3a0e46d7-2099-40af-a155-aa45b68bfff3" providerId="ADAL" clId="{36E09803-9D09-4583-A38E-F732AA5A660F}" dt="2023-05-15T08:24:49.744" v="189" actId="478"/>
          <ac:picMkLst>
            <pc:docMk/>
            <pc:sldMk cId="1271640988" sldId="1045"/>
            <ac:picMk id="41" creationId="{48AAD62E-5AD9-602F-C821-EFA3643E7544}"/>
          </ac:picMkLst>
        </pc:picChg>
        <pc:picChg chg="add mod">
          <ac:chgData name="Paula Vázquez-Valero" userId="3a0e46d7-2099-40af-a155-aa45b68bfff3" providerId="ADAL" clId="{36E09803-9D09-4583-A38E-F732AA5A660F}" dt="2023-05-15T08:27:02.004" v="302" actId="1076"/>
          <ac:picMkLst>
            <pc:docMk/>
            <pc:sldMk cId="1271640988" sldId="1045"/>
            <ac:picMk id="42" creationId="{02FF0C5F-B240-3693-D06E-B9F1E04904D8}"/>
          </ac:picMkLst>
        </pc:picChg>
      </pc:sldChg>
      <pc:sldChg chg="add del">
        <pc:chgData name="Paula Vázquez-Valero" userId="3a0e46d7-2099-40af-a155-aa45b68bfff3" providerId="ADAL" clId="{36E09803-9D09-4583-A38E-F732AA5A660F}" dt="2023-05-14T21:33:05.976" v="9" actId="47"/>
        <pc:sldMkLst>
          <pc:docMk/>
          <pc:sldMk cId="2270763553" sldId="10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VpvQxBlKDR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Phonics</a:t>
            </a:r>
            <a:r>
              <a:rPr lang="es-ES_tradnl" sz="1200" b="1" kern="1200" dirty="0">
                <a:solidFill>
                  <a:schemeClr val="tx1"/>
                </a:solidFill>
                <a:effectLst/>
                <a:latin typeface="+mn-lt"/>
                <a:ea typeface="+mn-ea"/>
                <a:cs typeface="+mn-cs"/>
              </a:rPr>
              <a:t>: SSC </a:t>
            </a:r>
            <a:r>
              <a:rPr lang="es-ES_tradnl" sz="1200" b="1" kern="1200" dirty="0" err="1">
                <a:solidFill>
                  <a:schemeClr val="tx1"/>
                </a:solidFill>
                <a:effectLst/>
                <a:latin typeface="+mn-lt"/>
                <a:ea typeface="+mn-ea"/>
                <a:cs typeface="+mn-cs"/>
              </a:rPr>
              <a:t>revision</a:t>
            </a:r>
            <a:r>
              <a:rPr lang="es-ES_tradnl" sz="1200" b="1" kern="1200" dirty="0">
                <a:solidFill>
                  <a:schemeClr val="tx1"/>
                </a:solidFill>
                <a:effectLst/>
                <a:latin typeface="+mn-lt"/>
                <a:ea typeface="+mn-ea"/>
                <a:cs typeface="+mn-cs"/>
              </a:rPr>
              <a:t> 3 </a:t>
            </a: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 N/A</a:t>
            </a: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persona [108] gente [137] dinero [364] tráfico [&gt;5000]</a:t>
            </a: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800" dirty="0"/>
              <a:t> </a:t>
            </a:r>
            <a:r>
              <a:rPr lang="es-ES" sz="1200" b="0" i="0" u="none" strike="noStrike" dirty="0">
                <a:solidFill>
                  <a:srgbClr val="002060"/>
                </a:solidFill>
                <a:effectLst/>
                <a:latin typeface="Century Gothic" panose="020B0502020202020204" pitchFamily="34" charset="0"/>
              </a:rPr>
              <a:t>primo [1451] voy [ir 33] vas [ir 33] va [ir 33] estoy [estar 21] está [estar 21] estás [estar 21] calle [269] cine [952] estadio [2581] parque [1354] playa [1475] plaza [806] teatro [605] a [8] el [1] la [1]</a:t>
            </a:r>
            <a:r>
              <a:rPr lang="es-ES" sz="1800" dirty="0"/>
              <a:t>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t>Frequency of unknown words and 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ha (</a:t>
            </a:r>
            <a:r>
              <a:rPr lang="en-GB" sz="1200" b="1" dirty="0" err="1"/>
              <a:t>haber</a:t>
            </a:r>
            <a:r>
              <a:rPr lang="en-GB" sz="1200" b="1" dirty="0"/>
              <a:t>)</a:t>
            </a:r>
            <a:r>
              <a:rPr lang="en-GB" sz="1200" b="0" dirty="0"/>
              <a:t> [13] </a:t>
            </a:r>
            <a:r>
              <a:rPr lang="en-GB" b="1" dirty="0"/>
              <a:t>viajar</a:t>
            </a:r>
            <a:r>
              <a:rPr lang="en-GB" b="0" dirty="0"/>
              <a:t> [902]</a:t>
            </a:r>
            <a:r>
              <a:rPr lang="en-GB" b="0" baseline="0" dirty="0"/>
              <a:t> </a:t>
            </a:r>
            <a:r>
              <a:rPr lang="en-GB" sz="1200" b="1" dirty="0" err="1"/>
              <a:t>balcón</a:t>
            </a:r>
            <a:r>
              <a:rPr lang="en-GB" sz="1200" b="1" dirty="0"/>
              <a:t> </a:t>
            </a:r>
            <a:r>
              <a:rPr lang="en-GB" sz="1200" b="0" dirty="0"/>
              <a:t>[3133]</a:t>
            </a:r>
            <a:r>
              <a:rPr lang="en-GB" sz="1200" b="1" dirty="0"/>
              <a:t> </a:t>
            </a:r>
            <a:r>
              <a:rPr lang="en-GB" b="1" baseline="0" dirty="0" err="1"/>
              <a:t>b</a:t>
            </a:r>
            <a:r>
              <a:rPr lang="en-GB" b="1" dirty="0" err="1"/>
              <a:t>iografía</a:t>
            </a:r>
            <a:r>
              <a:rPr lang="en-GB" b="0" dirty="0"/>
              <a:t> [4236] </a:t>
            </a:r>
            <a:r>
              <a:rPr lang="en-GB" sz="1200" b="1" dirty="0"/>
              <a:t>caballero </a:t>
            </a:r>
            <a:r>
              <a:rPr lang="en-GB" sz="1200" b="0" dirty="0"/>
              <a:t>[2056]</a:t>
            </a:r>
            <a:r>
              <a:rPr lang="en-GB" sz="1200" b="1" dirty="0"/>
              <a:t> </a:t>
            </a:r>
            <a:r>
              <a:rPr lang="en-GB" b="0" dirty="0"/>
              <a:t> </a:t>
            </a:r>
            <a:r>
              <a:rPr lang="en-GB" b="1" dirty="0" err="1"/>
              <a:t>interés</a:t>
            </a:r>
            <a:r>
              <a:rPr lang="en-GB" b="0" dirty="0"/>
              <a:t> [388] </a:t>
            </a:r>
            <a:r>
              <a:rPr lang="en-GB" b="1" baseline="0" dirty="0" err="1"/>
              <a:t>memoria</a:t>
            </a:r>
            <a:r>
              <a:rPr lang="en-GB" b="0" baseline="0" dirty="0"/>
              <a:t> [827] </a:t>
            </a:r>
            <a:r>
              <a:rPr lang="en-GB" b="1" baseline="0" dirty="0" err="1"/>
              <a:t>reflexión</a:t>
            </a:r>
            <a:r>
              <a:rPr lang="en-GB" b="0" baseline="0" dirty="0"/>
              <a:t> [1909] </a:t>
            </a:r>
            <a:r>
              <a:rPr lang="en-GB" b="1" baseline="0" dirty="0"/>
              <a:t>romance</a:t>
            </a:r>
            <a:r>
              <a:rPr lang="en-GB" b="0" baseline="0" dirty="0"/>
              <a:t> [4541] </a:t>
            </a:r>
            <a:r>
              <a:rPr lang="en-GB" sz="1200" b="1" dirty="0" err="1"/>
              <a:t>torre</a:t>
            </a:r>
            <a:r>
              <a:rPr lang="en-GB" sz="1200" b="0" dirty="0"/>
              <a:t> [2138] </a:t>
            </a:r>
            <a:r>
              <a:rPr lang="en-GB" sz="1200" b="1" dirty="0" err="1"/>
              <a:t>voz</a:t>
            </a:r>
            <a:r>
              <a:rPr lang="en-GB" sz="1200" b="1" dirty="0"/>
              <a:t> </a:t>
            </a:r>
            <a:r>
              <a:rPr lang="en-GB" sz="1200" dirty="0"/>
              <a:t>[252] </a:t>
            </a:r>
            <a:r>
              <a:rPr lang="en-GB" sz="1200" b="1" dirty="0" err="1"/>
              <a:t>alegre</a:t>
            </a:r>
            <a:r>
              <a:rPr lang="en-GB" sz="1200" dirty="0"/>
              <a:t> [2081]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empezar</a:t>
            </a:r>
            <a:r>
              <a:rPr lang="en-GB" b="0" dirty="0"/>
              <a:t> [175] </a:t>
            </a:r>
            <a:r>
              <a:rPr lang="en-GB" b="1" dirty="0" err="1"/>
              <a:t>encuesta</a:t>
            </a:r>
            <a:r>
              <a:rPr lang="en-GB" b="1" dirty="0"/>
              <a:t> </a:t>
            </a:r>
            <a:r>
              <a:rPr lang="en-GB" b="0" dirty="0"/>
              <a:t>[2077] </a:t>
            </a:r>
            <a:r>
              <a:rPr lang="en-GB" b="1" dirty="0"/>
              <a:t>sobre</a:t>
            </a:r>
            <a:r>
              <a:rPr lang="en-GB" b="0" dirty="0"/>
              <a:t> [62]</a:t>
            </a:r>
            <a:br>
              <a:rPr lang="en-GB" b="0" dirty="0"/>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 (two slides – slides 2 and 4)</a:t>
            </a:r>
            <a:endParaRPr lang="en-GB" b="1" dirty="0"/>
          </a:p>
          <a:p>
            <a:endParaRPr lang="en-GB" b="1" dirty="0"/>
          </a:p>
          <a:p>
            <a:r>
              <a:rPr lang="en-GB" b="1" dirty="0"/>
              <a:t>Aim: </a:t>
            </a:r>
            <a:r>
              <a:rPr lang="en-GB" b="0" dirty="0"/>
              <a:t>to practise spoken recall of the </a:t>
            </a:r>
            <a:r>
              <a:rPr lang="en-GB" b="0" dirty="0" err="1"/>
              <a:t>poems’s</a:t>
            </a:r>
            <a:r>
              <a:rPr lang="en-GB" b="0" dirty="0"/>
              <a:t> articles and nouns, and pronunciation of the full poem.</a:t>
            </a:r>
            <a:endParaRPr lang="en-GB" b="0" baseline="0" dirty="0"/>
          </a:p>
          <a:p>
            <a:endParaRPr lang="en-GB" b="0" baseline="0" dirty="0"/>
          </a:p>
          <a:p>
            <a:r>
              <a:rPr lang="en-GB" b="1" baseline="0" dirty="0"/>
              <a:t>NB. </a:t>
            </a:r>
            <a:r>
              <a:rPr lang="en-GB" b="0" baseline="0" dirty="0"/>
              <a:t>There is an alternative task with more support. This could be done instead of this task or before this task (next slide).</a:t>
            </a:r>
            <a:endParaRPr lang="en-GB" b="1" dirty="0"/>
          </a:p>
          <a:p>
            <a:endParaRPr lang="en-GB" b="1" dirty="0"/>
          </a:p>
          <a:p>
            <a:r>
              <a:rPr lang="en-GB" b="1" dirty="0"/>
              <a:t>Procedure:</a:t>
            </a:r>
          </a:p>
          <a:p>
            <a:r>
              <a:rPr lang="en-GB" baseline="0" dirty="0"/>
              <a:t>1. Pupils do a choral read aloud, aided by the picture prompts.</a:t>
            </a:r>
            <a:br>
              <a:rPr lang="en-GB" baseline="0" dirty="0"/>
            </a:br>
            <a:r>
              <a:rPr lang="en-GB" baseline="0" dirty="0"/>
              <a:t>2. Move to slide 4 for the answers and a further opportunity for read aloud.</a:t>
            </a:r>
          </a:p>
          <a:p>
            <a:pPr marL="0" indent="0">
              <a:buNone/>
            </a:pPr>
            <a:endParaRPr lang="en-GB" baseline="0" dirty="0"/>
          </a:p>
          <a:p>
            <a:r>
              <a:rPr lang="en-GB" baseline="0" dirty="0"/>
              <a:t>Image attribution: </a:t>
            </a:r>
            <a:r>
              <a:rPr lang="en-GB" sz="1200" dirty="0"/>
              <a:t>Images by </a:t>
            </a:r>
            <a:r>
              <a:rPr lang="es-ES" sz="1200" dirty="0"/>
              <a:t>Colegio de Educación Infantil y Primaria Vista Alegre</a:t>
            </a:r>
          </a:p>
          <a:p>
            <a:r>
              <a:rPr lang="en-GB" sz="1200" dirty="0"/>
              <a:t>Licensed under </a:t>
            </a:r>
            <a:r>
              <a:rPr lang="en-GB" sz="1200" u="sng" dirty="0">
                <a:hlinkClick r:id="rId3"/>
              </a:rPr>
              <a:t>CC BY-SA 4.0</a:t>
            </a:r>
            <a:endParaRPr lang="en-GB" sz="1200" u="sng" dirty="0"/>
          </a:p>
          <a:p>
            <a:r>
              <a:rPr lang="en-GB" sz="1200" dirty="0">
                <a:hlinkClick r:id="rId3"/>
              </a:rPr>
              <a:t>http://literaturalunalunera.blogspot.com/2014/03/la-plaza-tiene-una-torre.html</a:t>
            </a:r>
            <a:endParaRPr lang="en-GB" sz="1200" u="sng"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379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a:t>
            </a:r>
            <a:r>
              <a:rPr lang="en-GB" b="0" baseline="0" dirty="0"/>
              <a:t> minutes (two slides, slides 3 and 4)</a:t>
            </a:r>
            <a:endParaRPr lang="en-GB" b="1" dirty="0"/>
          </a:p>
          <a:p>
            <a:endParaRPr lang="en-GB" b="1" dirty="0"/>
          </a:p>
          <a:p>
            <a:r>
              <a:rPr lang="en-GB" b="1" dirty="0"/>
              <a:t>Aim: </a:t>
            </a:r>
            <a:r>
              <a:rPr lang="en-GB" b="0" dirty="0"/>
              <a:t>to practise spoken recall, </a:t>
            </a:r>
            <a:r>
              <a:rPr lang="en-GB" b="0" baseline="0" dirty="0"/>
              <a:t>using pictures to prompt retrieval of articles and nouns. </a:t>
            </a:r>
          </a:p>
          <a:p>
            <a:endParaRPr lang="en-GB" b="0" baseline="0" dirty="0"/>
          </a:p>
          <a:p>
            <a:r>
              <a:rPr lang="en-GB" b="1" dirty="0"/>
              <a:t>Procedure:</a:t>
            </a:r>
          </a:p>
          <a:p>
            <a:r>
              <a:rPr lang="en-GB" baseline="0" dirty="0"/>
              <a:t>1. Pupils do a choral read aloud, aided by the picture prompts.</a:t>
            </a:r>
            <a:br>
              <a:rPr lang="en-GB" baseline="0" dirty="0"/>
            </a:br>
            <a:r>
              <a:rPr lang="en-GB" baseline="0" dirty="0"/>
              <a:t>2. Move to the next slide for the answers and a further opportunity for read aloud.</a:t>
            </a:r>
          </a:p>
          <a:p>
            <a:pPr marL="0" indent="0">
              <a:buNone/>
            </a:pPr>
            <a:endParaRPr lang="en-GB" baseline="0" dirty="0"/>
          </a:p>
          <a:p>
            <a:r>
              <a:rPr lang="en-GB" baseline="0" dirty="0"/>
              <a:t>Image attribution: </a:t>
            </a:r>
            <a:r>
              <a:rPr lang="en-GB" sz="1200" dirty="0"/>
              <a:t>Images by </a:t>
            </a:r>
            <a:r>
              <a:rPr lang="es-ES" sz="1200" dirty="0"/>
              <a:t>Colegio de Educación Infantil y Primaria Vista Alegre</a:t>
            </a:r>
          </a:p>
          <a:p>
            <a:r>
              <a:rPr lang="en-GB" sz="1200" dirty="0"/>
              <a:t>Licensed under </a:t>
            </a:r>
            <a:r>
              <a:rPr lang="en-GB" sz="1200" u="sng" dirty="0">
                <a:hlinkClick r:id="rId3"/>
              </a:rPr>
              <a:t>CC BY-SA 4.0</a:t>
            </a:r>
            <a:endParaRPr lang="en-GB" sz="1200" u="sng" dirty="0"/>
          </a:p>
          <a:p>
            <a:r>
              <a:rPr lang="en-GB" sz="1200" dirty="0">
                <a:hlinkClick r:id="rId3"/>
              </a:rPr>
              <a:t>http://literaturalunalunera.blogspot.com/2014/03/la-plaza-tiene-una-torre.html</a:t>
            </a:r>
            <a:endParaRPr lang="en-GB" sz="1200" u="sng"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5721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t>Procedure:</a:t>
            </a:r>
            <a:br>
              <a:rPr lang="en-GB" sz="1200" u="none" dirty="0"/>
            </a:br>
            <a:r>
              <a:rPr lang="en-GB" sz="1200" u="none" dirty="0"/>
              <a:t>Elicit pupil responses chorally and click to confirm the answers at the end of each line (so that pupils can retain the rhythm of the poem, saying each line of it at a time).</a:t>
            </a:r>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84507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accent5">
                    <a:lumMod val="50000"/>
                  </a:schemeClr>
                </a:solidFill>
              </a:rPr>
              <a:t>Timing:</a:t>
            </a:r>
            <a:r>
              <a:rPr lang="en-GB" sz="1200" b="1" baseline="0" dirty="0">
                <a:solidFill>
                  <a:schemeClr val="accent5">
                    <a:lumMod val="50000"/>
                  </a:schemeClr>
                </a:solidFill>
              </a:rPr>
              <a:t> </a:t>
            </a:r>
            <a:r>
              <a:rPr lang="en-GB" sz="1200" b="0" baseline="0" dirty="0">
                <a:solidFill>
                  <a:schemeClr val="accent5">
                    <a:lumMod val="50000"/>
                  </a:schemeClr>
                </a:solidFill>
              </a:rPr>
              <a:t>5 minutes </a:t>
            </a:r>
            <a:endParaRPr lang="en-GB" sz="1200" b="1" baseline="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write their own version of the poem.</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r>
              <a:rPr lang="en-GB" sz="1200" b="1" dirty="0">
                <a:solidFill>
                  <a:srgbClr val="002060"/>
                </a:solidFill>
                <a:latin typeface="Century Gothic" panose="020B0502020202020204" pitchFamily="34" charset="0"/>
              </a:rPr>
              <a:t>1. </a:t>
            </a:r>
            <a:r>
              <a:rPr lang="en-GB" sz="1200" b="0" dirty="0">
                <a:solidFill>
                  <a:srgbClr val="002060"/>
                </a:solidFill>
                <a:latin typeface="Century Gothic" panose="020B0502020202020204" pitchFamily="34" charset="0"/>
              </a:rPr>
              <a:t>Pupils</a:t>
            </a:r>
            <a:r>
              <a:rPr lang="en-GB" sz="1200" b="1" dirty="0">
                <a:solidFill>
                  <a:srgbClr val="002060"/>
                </a:solidFill>
                <a:latin typeface="Century Gothic" panose="020B0502020202020204" pitchFamily="34" charset="0"/>
              </a:rPr>
              <a:t> </a:t>
            </a:r>
            <a:r>
              <a:rPr lang="en-GB" dirty="0"/>
              <a:t>to write their own poem</a:t>
            </a:r>
            <a:r>
              <a:rPr lang="en-GB" baseline="0" dirty="0"/>
              <a:t> with the same structure / style. </a:t>
            </a:r>
          </a:p>
          <a:p>
            <a:endParaRPr lang="en-GB" baseline="0" dirty="0"/>
          </a:p>
          <a:p>
            <a:r>
              <a:rPr lang="en-GB" baseline="0" dirty="0"/>
              <a:t>There are easy and more challenging ways to do these variations on a theme.</a:t>
            </a:r>
            <a:br>
              <a:rPr lang="en-GB" baseline="0" dirty="0"/>
            </a:br>
            <a:r>
              <a:rPr lang="en-GB" baseline="0" dirty="0"/>
              <a:t>E.g.</a:t>
            </a:r>
            <a:br>
              <a:rPr lang="en-GB" baseline="0" dirty="0"/>
            </a:br>
            <a:r>
              <a:rPr lang="en-GB" baseline="0" dirty="0"/>
              <a:t>OR</a:t>
            </a:r>
            <a:br>
              <a:rPr lang="en-GB" baseline="0" dirty="0"/>
            </a:br>
            <a:r>
              <a:rPr lang="en-GB" baseline="0" dirty="0"/>
              <a:t>Choose two or three nouns (la plaza / </a:t>
            </a:r>
            <a:r>
              <a:rPr lang="en-GB" baseline="0" dirty="0" err="1"/>
              <a:t>torre</a:t>
            </a:r>
            <a:r>
              <a:rPr lang="en-GB" baseline="0" dirty="0"/>
              <a:t> / </a:t>
            </a:r>
            <a:r>
              <a:rPr lang="en-GB" baseline="0" dirty="0" err="1"/>
              <a:t>balcón</a:t>
            </a:r>
            <a:r>
              <a:rPr lang="en-GB" baseline="0" dirty="0"/>
              <a:t>) </a:t>
            </a:r>
          </a:p>
          <a:p>
            <a:r>
              <a:rPr lang="en-GB" baseline="0" dirty="0"/>
              <a:t>OR</a:t>
            </a:r>
            <a:br>
              <a:rPr lang="en-GB" baseline="0" dirty="0"/>
            </a:br>
            <a:r>
              <a:rPr lang="en-GB" baseline="0" dirty="0"/>
              <a:t>Change everything except the essential structure </a:t>
            </a:r>
          </a:p>
          <a:p>
            <a:r>
              <a:rPr lang="en-GB" baseline="0" dirty="0"/>
              <a:t>They can either…</a:t>
            </a:r>
          </a:p>
          <a:p>
            <a:r>
              <a:rPr lang="en-GB" baseline="0" dirty="0"/>
              <a:t>use the list provided and/or a Knowledge Organiser. </a:t>
            </a:r>
          </a:p>
          <a:p>
            <a:r>
              <a:rPr lang="en-GB" baseline="0" dirty="0"/>
              <a:t>OR  </a:t>
            </a:r>
            <a:endParaRPr lang="en-GB" dirty="0"/>
          </a:p>
          <a:p>
            <a:r>
              <a:rPr lang="en-GB" dirty="0"/>
              <a:t>Use a dictionary to look up their own nouns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solidFill>
                  <a:srgbClr val="002060"/>
                </a:solidFill>
                <a:latin typeface="Century Gothic" panose="020B0502020202020204" pitchFamily="34" charset="0"/>
              </a:rPr>
              <a:t>NB. </a:t>
            </a:r>
            <a:r>
              <a:rPr lang="en-GB" sz="1200" b="0" dirty="0">
                <a:solidFill>
                  <a:srgbClr val="002060"/>
                </a:solidFill>
                <a:latin typeface="Century Gothic" panose="020B0502020202020204" pitchFamily="34" charset="0"/>
              </a:rPr>
              <a:t>This could be done as a collaborative writing exercise.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dirty="0">
                <a:solidFill>
                  <a:srgbClr val="002060"/>
                </a:solidFill>
                <a:latin typeface="Century Gothic" panose="020B0502020202020204" pitchFamily="34" charset="0"/>
              </a:rPr>
              <a:t>See next slide for more ideas.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err="1">
                <a:solidFill>
                  <a:srgbClr val="002060"/>
                </a:solidFill>
                <a:latin typeface="Century Gothic" panose="020B0502020202020204" pitchFamily="34" charset="0"/>
              </a:rPr>
              <a:t>propio</a:t>
            </a:r>
            <a:r>
              <a:rPr lang="en-GB" sz="1200" b="1" baseline="0" dirty="0">
                <a:solidFill>
                  <a:srgbClr val="002060"/>
                </a:solidFill>
                <a:latin typeface="Century Gothic" panose="020B0502020202020204" pitchFamily="34" charset="0"/>
              </a:rPr>
              <a:t> </a:t>
            </a:r>
            <a:r>
              <a:rPr lang="en-GB" sz="1200" b="0" baseline="0" dirty="0">
                <a:solidFill>
                  <a:srgbClr val="002060"/>
                </a:solidFill>
                <a:latin typeface="Century Gothic" panose="020B0502020202020204" pitchFamily="34" charset="0"/>
              </a:rPr>
              <a:t> [183]</a:t>
            </a:r>
            <a:endParaRPr lang="en-GB" b="0" baseline="0"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402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https://www.youtube.com/watch?v=VpvQxBlKDRc</a:t>
            </a:r>
            <a:endParaRPr lang="en-GB" dirty="0"/>
          </a:p>
          <a:p>
            <a:r>
              <a:rPr lang="en-GB" dirty="0"/>
              <a:t>Additional material that</a:t>
            </a:r>
            <a:r>
              <a:rPr lang="en-GB" baseline="0" dirty="0"/>
              <a:t> teachers could exploit to work with ‘La plaza </a:t>
            </a:r>
            <a:r>
              <a:rPr lang="en-GB" baseline="0" dirty="0" err="1"/>
              <a:t>tiene</a:t>
            </a:r>
            <a:r>
              <a:rPr lang="en-GB" baseline="0" dirty="0"/>
              <a:t> </a:t>
            </a:r>
            <a:r>
              <a:rPr lang="en-GB" baseline="0" dirty="0" err="1"/>
              <a:t>una</a:t>
            </a:r>
            <a:r>
              <a:rPr lang="en-GB" baseline="0" dirty="0"/>
              <a:t> </a:t>
            </a:r>
            <a:r>
              <a:rPr lang="en-GB" baseline="0" dirty="0" err="1"/>
              <a:t>torre</a:t>
            </a:r>
            <a:r>
              <a:rPr lang="en-GB" baseline="0" dirty="0"/>
              <a:t>’.</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739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014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07/07/2023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07/07/2023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audio" Target="../media/audio1.wav"/><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audio" Target="../media/audio1.wav"/><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audio" Target="../media/audio11.wav"/><Relationship Id="rId3" Type="http://schemas.openxmlformats.org/officeDocument/2006/relationships/audio" Target="../media/audio2.wav"/><Relationship Id="rId21" Type="http://schemas.openxmlformats.org/officeDocument/2006/relationships/image" Target="../media/image6.png"/><Relationship Id="rId7" Type="http://schemas.openxmlformats.org/officeDocument/2006/relationships/audio" Target="../media/audio6.wav"/><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2.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7.png"/><Relationship Id="rId24"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image" Target="../media/image11.png"/><Relationship Id="rId23" Type="http://schemas.openxmlformats.org/officeDocument/2006/relationships/image" Target="../media/image5.svg"/><Relationship Id="rId10" Type="http://schemas.openxmlformats.org/officeDocument/2006/relationships/audio" Target="../media/audio9.wav"/><Relationship Id="rId19" Type="http://schemas.openxmlformats.org/officeDocument/2006/relationships/image" Target="../media/image15.jp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10.png"/><Relationship Id="rId2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audio" Target="../media/audio12.wav"/><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ideo" Target="https://www.youtube.com/embed/VpvQxBlKDRc?feature=oembed" TargetMode="External"/><Relationship Id="rId6" Type="http://schemas.openxmlformats.org/officeDocument/2006/relationships/audio" Target="../media/audio13.wav"/><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0997" y="459781"/>
            <a:ext cx="4350984" cy="1325563"/>
          </a:xfrm>
        </p:spPr>
        <p:txBody>
          <a:bodyPr>
            <a:noAutofit/>
          </a:bodyPr>
          <a:lstStyle/>
          <a:p>
            <a:pPr algn="ctr"/>
            <a:r>
              <a:rPr lang="en-GB" sz="3600" b="1" dirty="0">
                <a:solidFill>
                  <a:schemeClr val="bg1">
                    <a:lumMod val="95000"/>
                  </a:schemeClr>
                </a:solidFill>
                <a:effectLst/>
                <a:latin typeface="Century Gothic" panose="020B0502020202020204" pitchFamily="34" charset="0"/>
              </a:rPr>
              <a:t>Saying what I and others like/dislike, and have to do</a:t>
            </a:r>
            <a:endParaRPr lang="en-GB" sz="3600"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pic>
        <p:nvPicPr>
          <p:cNvPr id="4" name="Picture 3">
            <a:extLst>
              <a:ext uri="{FF2B5EF4-FFF2-40B4-BE49-F238E27FC236}">
                <a16:creationId xmlns:a16="http://schemas.microsoft.com/office/drawing/2014/main" id="{23FCB1AF-E7DD-A810-B186-32A297B6985C}"/>
              </a:ext>
            </a:extLst>
          </p:cNvPr>
          <p:cNvPicPr>
            <a:picLocks noChangeAspect="1"/>
          </p:cNvPicPr>
          <p:nvPr/>
        </p:nvPicPr>
        <p:blipFill>
          <a:blip r:embed="rId4"/>
          <a:stretch>
            <a:fillRect/>
          </a:stretch>
        </p:blipFill>
        <p:spPr>
          <a:xfrm>
            <a:off x="2723769" y="3108178"/>
            <a:ext cx="3159634" cy="3730772"/>
          </a:xfrm>
          <a:prstGeom prst="rect">
            <a:avLst/>
          </a:prstGeom>
        </p:spPr>
      </p:pic>
      <p:sp>
        <p:nvSpPr>
          <p:cNvPr id="18" name="TextBox 17">
            <a:extLst>
              <a:ext uri="{FF2B5EF4-FFF2-40B4-BE49-F238E27FC236}">
                <a16:creationId xmlns:a16="http://schemas.microsoft.com/office/drawing/2014/main" id="{BC8C7BCC-FF53-99DE-D9AD-482D4FA5E3D2}"/>
              </a:ext>
            </a:extLst>
          </p:cNvPr>
          <p:cNvSpPr txBox="1"/>
          <p:nvPr/>
        </p:nvSpPr>
        <p:spPr>
          <a:xfrm>
            <a:off x="0" y="1994535"/>
            <a:ext cx="5322291" cy="923330"/>
          </a:xfrm>
          <a:prstGeom prst="rect">
            <a:avLst/>
          </a:prstGeom>
          <a:noFill/>
        </p:spPr>
        <p:txBody>
          <a:bodyPr wrap="none" rtlCol="0">
            <a:spAutoFit/>
          </a:bodyPr>
          <a:lstStyle/>
          <a:p>
            <a:r>
              <a:rPr lang="en-GB" sz="5400" b="1" dirty="0">
                <a:ln w="12700" cmpd="sng">
                  <a:solidFill>
                    <a:srgbClr val="D619CC"/>
                  </a:solidFill>
                  <a:prstDash val="solid"/>
                </a:ln>
                <a:solidFill>
                  <a:srgbClr val="D619CC"/>
                </a:solidFill>
                <a:effectLst>
                  <a:outerShdw blurRad="50800" dist="38100" dir="13500000" algn="br" rotWithShape="0">
                    <a:prstClr val="black">
                      <a:alpha val="40000"/>
                    </a:prstClr>
                  </a:outerShdw>
                </a:effectLst>
                <a:latin typeface="Baguet Script" panose="00000500000000000000" pitchFamily="2" charset="0"/>
              </a:rPr>
              <a:t>Antonio Machado</a:t>
            </a:r>
          </a:p>
        </p:txBody>
      </p:sp>
      <p:pic>
        <p:nvPicPr>
          <p:cNvPr id="6" name="Picture 4">
            <a:extLst>
              <a:ext uri="{FF2B5EF4-FFF2-40B4-BE49-F238E27FC236}">
                <a16:creationId xmlns:a16="http://schemas.microsoft.com/office/drawing/2014/main" id="{C2F59DF5-4BEE-2691-2811-77FF0707C5A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885" y="2938626"/>
            <a:ext cx="2662915" cy="3553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hablar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8" y="64845"/>
            <a:ext cx="914400" cy="914400"/>
          </a:xfrm>
          <a:prstGeom prst="rect">
            <a:avLst/>
          </a:prstGeom>
        </p:spPr>
      </p:pic>
      <p:sp>
        <p:nvSpPr>
          <p:cNvPr id="36" name="Speech Bubble: Rectangle with Corners Rounded 35">
            <a:hlinkClick r:id="" action="ppaction://noaction">
              <a:snd r:embed="rId5" name="10_1.wav"/>
            </a:hlinkClick>
            <a:extLst>
              <a:ext uri="{FF2B5EF4-FFF2-40B4-BE49-F238E27FC236}">
                <a16:creationId xmlns:a16="http://schemas.microsoft.com/office/drawing/2014/main" id="{AA0FA45E-B26D-B452-8C28-475485AFDE5D}"/>
              </a:ext>
            </a:extLst>
          </p:cNvPr>
          <p:cNvSpPr/>
          <p:nvPr/>
        </p:nvSpPr>
        <p:spPr>
          <a:xfrm>
            <a:off x="1098668" y="190420"/>
            <a:ext cx="518286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Practica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poema</a:t>
            </a:r>
            <a:r>
              <a:rPr lang="en-GB" sz="2400" b="1" dirty="0">
                <a:solidFill>
                  <a:schemeClr val="bg1"/>
                </a:solidFill>
                <a:latin typeface="Century Gothic" panose="020B0502020202020204" pitchFamily="34" charset="0"/>
              </a:rPr>
              <a:t>. ¡De </a:t>
            </a:r>
            <a:r>
              <a:rPr lang="en-GB" sz="2400" b="1" dirty="0" err="1">
                <a:solidFill>
                  <a:schemeClr val="bg1"/>
                </a:solidFill>
                <a:latin typeface="Century Gothic" panose="020B0502020202020204" pitchFamily="34" charset="0"/>
              </a:rPr>
              <a:t>memoria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7C35BD58-A31A-65A3-CC2A-FDE47D951E32}"/>
              </a:ext>
            </a:extLst>
          </p:cNvPr>
          <p:cNvPicPr preferRelativeResize="0"/>
          <p:nvPr/>
        </p:nvPicPr>
        <p:blipFill rotWithShape="1">
          <a:blip r:embed="rId6">
            <a:alphaModFix/>
          </a:blip>
          <a:srcRect/>
          <a:stretch/>
        </p:blipFill>
        <p:spPr>
          <a:xfrm>
            <a:off x="11149274" y="64845"/>
            <a:ext cx="776168" cy="776168"/>
          </a:xfrm>
          <a:prstGeom prst="rect">
            <a:avLst/>
          </a:prstGeom>
          <a:noFill/>
          <a:ln>
            <a:noFill/>
          </a:ln>
        </p:spPr>
      </p:pic>
      <p:sp>
        <p:nvSpPr>
          <p:cNvPr id="17" name="Title 1">
            <a:extLst>
              <a:ext uri="{FF2B5EF4-FFF2-40B4-BE49-F238E27FC236}">
                <a16:creationId xmlns:a16="http://schemas.microsoft.com/office/drawing/2014/main" id="{4BAF2EAA-A028-EB3B-3486-AC41FB5E6717}"/>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24" name="Picture 23">
            <a:extLst>
              <a:ext uri="{FF2B5EF4-FFF2-40B4-BE49-F238E27FC236}">
                <a16:creationId xmlns:a16="http://schemas.microsoft.com/office/drawing/2014/main" id="{E820A1E8-A5A2-153F-6C57-8592575C5A40}"/>
              </a:ext>
            </a:extLst>
          </p:cNvPr>
          <p:cNvPicPr>
            <a:picLocks noChangeAspect="1"/>
          </p:cNvPicPr>
          <p:nvPr/>
        </p:nvPicPr>
        <p:blipFill>
          <a:blip r:embed="rId7"/>
          <a:stretch>
            <a:fillRect/>
          </a:stretch>
        </p:blipFill>
        <p:spPr>
          <a:xfrm>
            <a:off x="2721978" y="1016263"/>
            <a:ext cx="1128713" cy="1407319"/>
          </a:xfrm>
          <a:prstGeom prst="rect">
            <a:avLst/>
          </a:prstGeom>
        </p:spPr>
      </p:pic>
      <p:pic>
        <p:nvPicPr>
          <p:cNvPr id="25" name="Picture 24">
            <a:extLst>
              <a:ext uri="{FF2B5EF4-FFF2-40B4-BE49-F238E27FC236}">
                <a16:creationId xmlns:a16="http://schemas.microsoft.com/office/drawing/2014/main" id="{1B2C1E6D-55C4-F0BF-4DD7-2C5FDE4AAE3B}"/>
              </a:ext>
            </a:extLst>
          </p:cNvPr>
          <p:cNvPicPr>
            <a:picLocks noChangeAspect="1"/>
          </p:cNvPicPr>
          <p:nvPr/>
        </p:nvPicPr>
        <p:blipFill>
          <a:blip r:embed="rId8"/>
          <a:stretch>
            <a:fillRect/>
          </a:stretch>
        </p:blipFill>
        <p:spPr>
          <a:xfrm>
            <a:off x="8483462" y="3947960"/>
            <a:ext cx="1128713" cy="1385888"/>
          </a:xfrm>
          <a:prstGeom prst="rect">
            <a:avLst/>
          </a:prstGeom>
        </p:spPr>
      </p:pic>
      <p:pic>
        <p:nvPicPr>
          <p:cNvPr id="26" name="Picture 25">
            <a:extLst>
              <a:ext uri="{FF2B5EF4-FFF2-40B4-BE49-F238E27FC236}">
                <a16:creationId xmlns:a16="http://schemas.microsoft.com/office/drawing/2014/main" id="{5CAF2A32-435D-054D-E186-AC8897EB56C3}"/>
              </a:ext>
            </a:extLst>
          </p:cNvPr>
          <p:cNvPicPr>
            <a:picLocks noChangeAspect="1"/>
          </p:cNvPicPr>
          <p:nvPr/>
        </p:nvPicPr>
        <p:blipFill>
          <a:blip r:embed="rId9"/>
          <a:stretch>
            <a:fillRect/>
          </a:stretch>
        </p:blipFill>
        <p:spPr>
          <a:xfrm>
            <a:off x="2756327" y="5434744"/>
            <a:ext cx="1107281" cy="1385888"/>
          </a:xfrm>
          <a:prstGeom prst="rect">
            <a:avLst/>
          </a:prstGeom>
        </p:spPr>
      </p:pic>
      <p:pic>
        <p:nvPicPr>
          <p:cNvPr id="27" name="Picture 26">
            <a:extLst>
              <a:ext uri="{FF2B5EF4-FFF2-40B4-BE49-F238E27FC236}">
                <a16:creationId xmlns:a16="http://schemas.microsoft.com/office/drawing/2014/main" id="{4E2322AD-7CE2-C783-9592-EB755B1042BD}"/>
              </a:ext>
            </a:extLst>
          </p:cNvPr>
          <p:cNvPicPr>
            <a:picLocks noChangeAspect="1"/>
          </p:cNvPicPr>
          <p:nvPr/>
        </p:nvPicPr>
        <p:blipFill>
          <a:blip r:embed="rId10"/>
          <a:stretch>
            <a:fillRect/>
          </a:stretch>
        </p:blipFill>
        <p:spPr>
          <a:xfrm>
            <a:off x="8493713" y="2459289"/>
            <a:ext cx="1078706" cy="1421606"/>
          </a:xfrm>
          <a:prstGeom prst="rect">
            <a:avLst/>
          </a:prstGeom>
        </p:spPr>
      </p:pic>
      <p:pic>
        <p:nvPicPr>
          <p:cNvPr id="30" name="Picture 29">
            <a:extLst>
              <a:ext uri="{FF2B5EF4-FFF2-40B4-BE49-F238E27FC236}">
                <a16:creationId xmlns:a16="http://schemas.microsoft.com/office/drawing/2014/main" id="{ED725CD0-8BCF-C310-84E4-7EC712C1A03B}"/>
              </a:ext>
            </a:extLst>
          </p:cNvPr>
          <p:cNvPicPr>
            <a:picLocks noChangeAspect="1"/>
          </p:cNvPicPr>
          <p:nvPr/>
        </p:nvPicPr>
        <p:blipFill>
          <a:blip r:embed="rId11"/>
          <a:stretch>
            <a:fillRect/>
          </a:stretch>
        </p:blipFill>
        <p:spPr>
          <a:xfrm>
            <a:off x="2759235" y="4006550"/>
            <a:ext cx="1114425" cy="1393031"/>
          </a:xfrm>
          <a:prstGeom prst="rect">
            <a:avLst/>
          </a:prstGeom>
        </p:spPr>
      </p:pic>
      <p:pic>
        <p:nvPicPr>
          <p:cNvPr id="31" name="Picture 30">
            <a:extLst>
              <a:ext uri="{FF2B5EF4-FFF2-40B4-BE49-F238E27FC236}">
                <a16:creationId xmlns:a16="http://schemas.microsoft.com/office/drawing/2014/main" id="{A019CF25-0B0E-5B30-D6E9-4B5B2187AF95}"/>
              </a:ext>
            </a:extLst>
          </p:cNvPr>
          <p:cNvPicPr>
            <a:picLocks noChangeAspect="1"/>
          </p:cNvPicPr>
          <p:nvPr/>
        </p:nvPicPr>
        <p:blipFill>
          <a:blip r:embed="rId12"/>
          <a:stretch>
            <a:fillRect/>
          </a:stretch>
        </p:blipFill>
        <p:spPr>
          <a:xfrm>
            <a:off x="8470583" y="1026978"/>
            <a:ext cx="1085850" cy="1385888"/>
          </a:xfrm>
          <a:prstGeom prst="rect">
            <a:avLst/>
          </a:prstGeom>
        </p:spPr>
      </p:pic>
      <p:pic>
        <p:nvPicPr>
          <p:cNvPr id="32" name="Picture 31">
            <a:extLst>
              <a:ext uri="{FF2B5EF4-FFF2-40B4-BE49-F238E27FC236}">
                <a16:creationId xmlns:a16="http://schemas.microsoft.com/office/drawing/2014/main" id="{82995773-C56D-9968-0EBE-97E135F0516B}"/>
              </a:ext>
            </a:extLst>
          </p:cNvPr>
          <p:cNvPicPr>
            <a:picLocks noChangeAspect="1"/>
          </p:cNvPicPr>
          <p:nvPr/>
        </p:nvPicPr>
        <p:blipFill>
          <a:blip r:embed="rId13"/>
          <a:stretch>
            <a:fillRect/>
          </a:stretch>
        </p:blipFill>
        <p:spPr>
          <a:xfrm>
            <a:off x="2762806" y="2489161"/>
            <a:ext cx="1107281" cy="1428750"/>
          </a:xfrm>
          <a:prstGeom prst="rect">
            <a:avLst/>
          </a:prstGeom>
        </p:spPr>
      </p:pic>
      <p:pic>
        <p:nvPicPr>
          <p:cNvPr id="34" name="Picture 33">
            <a:extLst>
              <a:ext uri="{FF2B5EF4-FFF2-40B4-BE49-F238E27FC236}">
                <a16:creationId xmlns:a16="http://schemas.microsoft.com/office/drawing/2014/main" id="{99C63FA3-CE26-B648-A358-BB17041B9961}"/>
              </a:ext>
            </a:extLst>
          </p:cNvPr>
          <p:cNvPicPr>
            <a:picLocks noChangeAspect="1"/>
          </p:cNvPicPr>
          <p:nvPr/>
        </p:nvPicPr>
        <p:blipFill>
          <a:blip r:embed="rId14"/>
          <a:stretch>
            <a:fillRect/>
          </a:stretch>
        </p:blipFill>
        <p:spPr>
          <a:xfrm>
            <a:off x="8503765" y="5400913"/>
            <a:ext cx="1107281" cy="1400175"/>
          </a:xfrm>
          <a:prstGeom prst="rect">
            <a:avLst/>
          </a:prstGeom>
        </p:spPr>
      </p:pic>
      <p:pic>
        <p:nvPicPr>
          <p:cNvPr id="37" name="Picture 36">
            <a:extLst>
              <a:ext uri="{FF2B5EF4-FFF2-40B4-BE49-F238E27FC236}">
                <a16:creationId xmlns:a16="http://schemas.microsoft.com/office/drawing/2014/main" id="{DCE592FA-9DE1-EA46-ADC3-EDE3F97FC131}"/>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11046" y="2773504"/>
            <a:ext cx="632400" cy="632400"/>
          </a:xfrm>
          <a:prstGeom prst="rect">
            <a:avLst/>
          </a:prstGeom>
        </p:spPr>
      </p:pic>
      <p:pic>
        <p:nvPicPr>
          <p:cNvPr id="38" name="Picture 37">
            <a:extLst>
              <a:ext uri="{FF2B5EF4-FFF2-40B4-BE49-F238E27FC236}">
                <a16:creationId xmlns:a16="http://schemas.microsoft.com/office/drawing/2014/main" id="{13289392-8008-2465-5CB4-81289310E001}"/>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3352" y="5779008"/>
            <a:ext cx="632400" cy="632400"/>
          </a:xfrm>
          <a:prstGeom prst="rect">
            <a:avLst/>
          </a:prstGeom>
        </p:spPr>
      </p:pic>
      <p:sp>
        <p:nvSpPr>
          <p:cNvPr id="39" name="Rectangle 38">
            <a:extLst>
              <a:ext uri="{FF2B5EF4-FFF2-40B4-BE49-F238E27FC236}">
                <a16:creationId xmlns:a16="http://schemas.microsoft.com/office/drawing/2014/main" id="{DB528C4C-15C0-7A39-2963-ABD36FD1639A}"/>
              </a:ext>
            </a:extLst>
          </p:cNvPr>
          <p:cNvSpPr/>
          <p:nvPr/>
        </p:nvSpPr>
        <p:spPr>
          <a:xfrm>
            <a:off x="4381158" y="1081902"/>
            <a:ext cx="4050798" cy="5535298"/>
          </a:xfrm>
          <a:prstGeom prst="rect">
            <a:avLst/>
          </a:prstGeom>
        </p:spPr>
        <p:txBody>
          <a:bodyPr wrap="square">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ha pasado un caballero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_______ y su _______</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48AAD62E-5AD9-602F-C821-EFA3643E7544}"/>
              </a:ext>
            </a:extLst>
          </p:cNvPr>
          <p:cNvPicPr>
            <a:picLocks noChangeAspect="1"/>
          </p:cNvPicPr>
          <p:nvPr/>
        </p:nvPicPr>
        <p:blipFill>
          <a:blip r:embed="rId16"/>
          <a:stretch>
            <a:fillRect/>
          </a:stretch>
        </p:blipFill>
        <p:spPr>
          <a:xfrm>
            <a:off x="1506855" y="1096898"/>
            <a:ext cx="1128712" cy="1069145"/>
          </a:xfrm>
          <a:prstGeom prst="rect">
            <a:avLst/>
          </a:prstGeom>
        </p:spPr>
      </p:pic>
    </p:spTree>
    <p:extLst>
      <p:ext uri="{BB962C8B-B14F-4D97-AF65-F5344CB8AC3E}">
        <p14:creationId xmlns:p14="http://schemas.microsoft.com/office/powerpoint/2010/main" val="143438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EFDCF6A-A947-F40E-098F-E29417FF8D8E}"/>
              </a:ext>
            </a:extLst>
          </p:cNvPr>
          <p:cNvSpPr txBox="1"/>
          <p:nvPr/>
        </p:nvSpPr>
        <p:spPr>
          <a:xfrm>
            <a:off x="6463790" y="2555688"/>
            <a:ext cx="2489784" cy="2862322"/>
          </a:xfrm>
          <a:prstGeom prst="rect">
            <a:avLst/>
          </a:prstGeom>
          <a:solidFill>
            <a:schemeClr val="accent4">
              <a:lumMod val="20000"/>
              <a:lumOff val="80000"/>
            </a:schemeClr>
          </a:solidFill>
        </p:spPr>
        <p:txBody>
          <a:bodyPr wrap="none" rtlCol="0">
            <a:spAutoFit/>
          </a:bodyPr>
          <a:lstStyle/>
          <a:p>
            <a:r>
              <a:rPr lang="en-GB" sz="3600" b="1" dirty="0">
                <a:solidFill>
                  <a:srgbClr val="002060"/>
                </a:solidFill>
                <a:latin typeface="Century Gothic" panose="020B0502020202020204" pitchFamily="34" charset="0"/>
              </a:rPr>
              <a:t>t _ r _ _ </a:t>
            </a:r>
          </a:p>
          <a:p>
            <a:r>
              <a:rPr lang="en-GB" sz="3600" b="1" dirty="0">
                <a:solidFill>
                  <a:srgbClr val="002060"/>
                </a:solidFill>
                <a:latin typeface="Century Gothic" panose="020B0502020202020204" pitchFamily="34" charset="0"/>
              </a:rPr>
              <a:t>p _ _ z _</a:t>
            </a:r>
          </a:p>
          <a:p>
            <a:r>
              <a:rPr lang="en-GB" sz="3600" b="1" dirty="0">
                <a:solidFill>
                  <a:srgbClr val="002060"/>
                </a:solidFill>
                <a:latin typeface="Century Gothic" panose="020B0502020202020204" pitchFamily="34" charset="0"/>
              </a:rPr>
              <a:t>b _ _ c _ _ </a:t>
            </a:r>
          </a:p>
          <a:p>
            <a:r>
              <a:rPr lang="en-GB" sz="3600" b="1" dirty="0">
                <a:solidFill>
                  <a:srgbClr val="002060"/>
                </a:solidFill>
                <a:latin typeface="Century Gothic" panose="020B0502020202020204" pitchFamily="34" charset="0"/>
              </a:rPr>
              <a:t>d _ _ _ </a:t>
            </a:r>
          </a:p>
          <a:p>
            <a:r>
              <a:rPr lang="en-GB" sz="3600" b="1" dirty="0">
                <a:solidFill>
                  <a:srgbClr val="002060"/>
                </a:solidFill>
                <a:latin typeface="Century Gothic" panose="020B0502020202020204" pitchFamily="34" charset="0"/>
              </a:rPr>
              <a:t>f _ _  _</a:t>
            </a: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hablar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8" y="64845"/>
            <a:ext cx="914400" cy="914400"/>
          </a:xfrm>
          <a:prstGeom prst="rect">
            <a:avLst/>
          </a:prstGeom>
        </p:spPr>
      </p:pic>
      <p:sp>
        <p:nvSpPr>
          <p:cNvPr id="36" name="Speech Bubble: Rectangle with Corners Rounded 35">
            <a:hlinkClick r:id="" action="ppaction://noaction">
              <a:snd r:embed="rId5" name="10_1.wav"/>
            </a:hlinkClick>
            <a:extLst>
              <a:ext uri="{FF2B5EF4-FFF2-40B4-BE49-F238E27FC236}">
                <a16:creationId xmlns:a16="http://schemas.microsoft.com/office/drawing/2014/main" id="{AA0FA45E-B26D-B452-8C28-475485AFDE5D}"/>
              </a:ext>
            </a:extLst>
          </p:cNvPr>
          <p:cNvSpPr/>
          <p:nvPr/>
        </p:nvSpPr>
        <p:spPr>
          <a:xfrm>
            <a:off x="1098668" y="190420"/>
            <a:ext cx="518286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Practica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poema</a:t>
            </a:r>
            <a:r>
              <a:rPr lang="en-GB" sz="2400" b="1" dirty="0">
                <a:solidFill>
                  <a:schemeClr val="bg1"/>
                </a:solidFill>
                <a:latin typeface="Century Gothic" panose="020B0502020202020204" pitchFamily="34" charset="0"/>
              </a:rPr>
              <a:t>. ¡De </a:t>
            </a:r>
            <a:r>
              <a:rPr lang="en-GB" sz="2400" b="1" dirty="0" err="1">
                <a:solidFill>
                  <a:schemeClr val="bg1"/>
                </a:solidFill>
                <a:latin typeface="Century Gothic" panose="020B0502020202020204" pitchFamily="34" charset="0"/>
              </a:rPr>
              <a:t>memoria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7C35BD58-A31A-65A3-CC2A-FDE47D951E32}"/>
              </a:ext>
            </a:extLst>
          </p:cNvPr>
          <p:cNvPicPr preferRelativeResize="0"/>
          <p:nvPr/>
        </p:nvPicPr>
        <p:blipFill rotWithShape="1">
          <a:blip r:embed="rId6">
            <a:alphaModFix/>
          </a:blip>
          <a:srcRect/>
          <a:stretch/>
        </p:blipFill>
        <p:spPr>
          <a:xfrm>
            <a:off x="11149274" y="64845"/>
            <a:ext cx="776168" cy="776168"/>
          </a:xfrm>
          <a:prstGeom prst="rect">
            <a:avLst/>
          </a:prstGeom>
          <a:noFill/>
          <a:ln>
            <a:noFill/>
          </a:ln>
        </p:spPr>
      </p:pic>
      <p:sp>
        <p:nvSpPr>
          <p:cNvPr id="17" name="Title 1">
            <a:extLst>
              <a:ext uri="{FF2B5EF4-FFF2-40B4-BE49-F238E27FC236}">
                <a16:creationId xmlns:a16="http://schemas.microsoft.com/office/drawing/2014/main" id="{4BAF2EAA-A028-EB3B-3486-AC41FB5E6717}"/>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39" name="Rectangle 38">
            <a:extLst>
              <a:ext uri="{FF2B5EF4-FFF2-40B4-BE49-F238E27FC236}">
                <a16:creationId xmlns:a16="http://schemas.microsoft.com/office/drawing/2014/main" id="{DB528C4C-15C0-7A39-2963-ABD36FD1639A}"/>
              </a:ext>
            </a:extLst>
          </p:cNvPr>
          <p:cNvSpPr/>
          <p:nvPr/>
        </p:nvSpPr>
        <p:spPr>
          <a:xfrm>
            <a:off x="1098668" y="1129122"/>
            <a:ext cx="4050798" cy="5535298"/>
          </a:xfrm>
          <a:prstGeom prst="rect">
            <a:avLst/>
          </a:prstGeom>
        </p:spPr>
        <p:txBody>
          <a:bodyPr wrap="square">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ha pasado un caballero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_______ y su _______</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529F798-8B4F-37AC-6FDA-2F486284A5C1}"/>
              </a:ext>
            </a:extLst>
          </p:cNvPr>
          <p:cNvPicPr>
            <a:picLocks noChangeAspect="1"/>
          </p:cNvPicPr>
          <p:nvPr/>
        </p:nvPicPr>
        <p:blipFill>
          <a:blip r:embed="rId7"/>
          <a:stretch>
            <a:fillRect/>
          </a:stretch>
        </p:blipFill>
        <p:spPr>
          <a:xfrm>
            <a:off x="3382597" y="890862"/>
            <a:ext cx="455015" cy="858601"/>
          </a:xfrm>
          <a:prstGeom prst="rect">
            <a:avLst/>
          </a:prstGeom>
        </p:spPr>
      </p:pic>
      <p:pic>
        <p:nvPicPr>
          <p:cNvPr id="6" name="Picture 5">
            <a:extLst>
              <a:ext uri="{FF2B5EF4-FFF2-40B4-BE49-F238E27FC236}">
                <a16:creationId xmlns:a16="http://schemas.microsoft.com/office/drawing/2014/main" id="{800A0323-F0B6-24BF-1426-456DB5ECD587}"/>
              </a:ext>
            </a:extLst>
          </p:cNvPr>
          <p:cNvPicPr>
            <a:picLocks noChangeAspect="1"/>
          </p:cNvPicPr>
          <p:nvPr/>
        </p:nvPicPr>
        <p:blipFill>
          <a:blip r:embed="rId8"/>
          <a:stretch>
            <a:fillRect/>
          </a:stretch>
        </p:blipFill>
        <p:spPr>
          <a:xfrm>
            <a:off x="3943179" y="3071476"/>
            <a:ext cx="638353" cy="622394"/>
          </a:xfrm>
          <a:prstGeom prst="rect">
            <a:avLst/>
          </a:prstGeom>
        </p:spPr>
      </p:pic>
      <p:pic>
        <p:nvPicPr>
          <p:cNvPr id="7" name="Picture 6">
            <a:extLst>
              <a:ext uri="{FF2B5EF4-FFF2-40B4-BE49-F238E27FC236}">
                <a16:creationId xmlns:a16="http://schemas.microsoft.com/office/drawing/2014/main" id="{16D2E7E8-2C84-B12A-AAE2-9C97CCE9B0B8}"/>
              </a:ext>
            </a:extLst>
          </p:cNvPr>
          <p:cNvPicPr>
            <a:picLocks noChangeAspect="1"/>
          </p:cNvPicPr>
          <p:nvPr/>
        </p:nvPicPr>
        <p:blipFill>
          <a:blip r:embed="rId9"/>
          <a:stretch>
            <a:fillRect/>
          </a:stretch>
        </p:blipFill>
        <p:spPr>
          <a:xfrm>
            <a:off x="3257044" y="1824629"/>
            <a:ext cx="364248" cy="505900"/>
          </a:xfrm>
          <a:prstGeom prst="rect">
            <a:avLst/>
          </a:prstGeom>
        </p:spPr>
      </p:pic>
      <p:pic>
        <p:nvPicPr>
          <p:cNvPr id="9" name="Picture 8">
            <a:extLst>
              <a:ext uri="{FF2B5EF4-FFF2-40B4-BE49-F238E27FC236}">
                <a16:creationId xmlns:a16="http://schemas.microsoft.com/office/drawing/2014/main" id="{84346DEC-EC7E-EAF7-F7CE-E819E36F89DC}"/>
              </a:ext>
            </a:extLst>
          </p:cNvPr>
          <p:cNvPicPr>
            <a:picLocks noChangeAspect="1"/>
          </p:cNvPicPr>
          <p:nvPr/>
        </p:nvPicPr>
        <p:blipFill>
          <a:blip r:embed="rId10"/>
          <a:stretch>
            <a:fillRect/>
          </a:stretch>
        </p:blipFill>
        <p:spPr>
          <a:xfrm>
            <a:off x="1254819" y="1242415"/>
            <a:ext cx="493628" cy="467577"/>
          </a:xfrm>
          <a:prstGeom prst="rect">
            <a:avLst/>
          </a:prstGeom>
        </p:spPr>
      </p:pic>
      <p:pic>
        <p:nvPicPr>
          <p:cNvPr id="10" name="Picture 9">
            <a:extLst>
              <a:ext uri="{FF2B5EF4-FFF2-40B4-BE49-F238E27FC236}">
                <a16:creationId xmlns:a16="http://schemas.microsoft.com/office/drawing/2014/main" id="{7C3F4FED-FB66-91F1-92AA-BD46BDA62D20}"/>
              </a:ext>
            </a:extLst>
          </p:cNvPr>
          <p:cNvPicPr>
            <a:picLocks noChangeAspect="1"/>
          </p:cNvPicPr>
          <p:nvPr/>
        </p:nvPicPr>
        <p:blipFill>
          <a:blip r:embed="rId7"/>
          <a:stretch>
            <a:fillRect/>
          </a:stretch>
        </p:blipFill>
        <p:spPr>
          <a:xfrm>
            <a:off x="1359511" y="1704628"/>
            <a:ext cx="364248" cy="687326"/>
          </a:xfrm>
          <a:prstGeom prst="rect">
            <a:avLst/>
          </a:prstGeom>
        </p:spPr>
      </p:pic>
      <p:pic>
        <p:nvPicPr>
          <p:cNvPr id="11" name="Picture 10">
            <a:extLst>
              <a:ext uri="{FF2B5EF4-FFF2-40B4-BE49-F238E27FC236}">
                <a16:creationId xmlns:a16="http://schemas.microsoft.com/office/drawing/2014/main" id="{D69B7C87-5656-BBFF-50A8-CC41CA902534}"/>
              </a:ext>
            </a:extLst>
          </p:cNvPr>
          <p:cNvPicPr>
            <a:picLocks noChangeAspect="1"/>
          </p:cNvPicPr>
          <p:nvPr/>
        </p:nvPicPr>
        <p:blipFill>
          <a:blip r:embed="rId9"/>
          <a:stretch>
            <a:fillRect/>
          </a:stretch>
        </p:blipFill>
        <p:spPr>
          <a:xfrm>
            <a:off x="1378907" y="2457395"/>
            <a:ext cx="364248" cy="505900"/>
          </a:xfrm>
          <a:prstGeom prst="rect">
            <a:avLst/>
          </a:prstGeom>
        </p:spPr>
      </p:pic>
      <p:pic>
        <p:nvPicPr>
          <p:cNvPr id="12" name="Picture 14" descr="Free Princess Cute vector and picture">
            <a:extLst>
              <a:ext uri="{FF2B5EF4-FFF2-40B4-BE49-F238E27FC236}">
                <a16:creationId xmlns:a16="http://schemas.microsoft.com/office/drawing/2014/main" id="{E4073B2F-CE0D-1D19-0F3B-EA7906F19E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2918" y="2270684"/>
            <a:ext cx="520261" cy="665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Free Princess Cute vector and picture">
            <a:extLst>
              <a:ext uri="{FF2B5EF4-FFF2-40B4-BE49-F238E27FC236}">
                <a16:creationId xmlns:a16="http://schemas.microsoft.com/office/drawing/2014/main" id="{969476BC-F4E5-FF99-9024-B89373CD6C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6037" y="2917789"/>
            <a:ext cx="520261" cy="6659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50E093F-BD75-DF98-3AB0-4E341C43B89A}"/>
              </a:ext>
            </a:extLst>
          </p:cNvPr>
          <p:cNvPicPr>
            <a:picLocks noChangeAspect="1"/>
          </p:cNvPicPr>
          <p:nvPr/>
        </p:nvPicPr>
        <p:blipFill>
          <a:blip r:embed="rId10"/>
          <a:stretch>
            <a:fillRect/>
          </a:stretch>
        </p:blipFill>
        <p:spPr>
          <a:xfrm>
            <a:off x="3184743" y="4351991"/>
            <a:ext cx="493628" cy="467577"/>
          </a:xfrm>
          <a:prstGeom prst="rect">
            <a:avLst/>
          </a:prstGeom>
        </p:spPr>
      </p:pic>
      <p:pic>
        <p:nvPicPr>
          <p:cNvPr id="15" name="Picture 14">
            <a:extLst>
              <a:ext uri="{FF2B5EF4-FFF2-40B4-BE49-F238E27FC236}">
                <a16:creationId xmlns:a16="http://schemas.microsoft.com/office/drawing/2014/main" id="{0609BEFC-2CCC-86DF-8E75-D916E8A93324}"/>
              </a:ext>
            </a:extLst>
          </p:cNvPr>
          <p:cNvPicPr>
            <a:picLocks noChangeAspect="1"/>
          </p:cNvPicPr>
          <p:nvPr/>
        </p:nvPicPr>
        <p:blipFill>
          <a:blip r:embed="rId7"/>
          <a:stretch>
            <a:fillRect/>
          </a:stretch>
        </p:blipFill>
        <p:spPr>
          <a:xfrm>
            <a:off x="2164174" y="4766570"/>
            <a:ext cx="364248" cy="687326"/>
          </a:xfrm>
          <a:prstGeom prst="rect">
            <a:avLst/>
          </a:prstGeom>
        </p:spPr>
      </p:pic>
      <p:pic>
        <p:nvPicPr>
          <p:cNvPr id="18" name="Picture 17">
            <a:extLst>
              <a:ext uri="{FF2B5EF4-FFF2-40B4-BE49-F238E27FC236}">
                <a16:creationId xmlns:a16="http://schemas.microsoft.com/office/drawing/2014/main" id="{C5FAFB9C-B304-85A4-5501-D6FBBEAE38C1}"/>
              </a:ext>
            </a:extLst>
          </p:cNvPr>
          <p:cNvPicPr>
            <a:picLocks noChangeAspect="1"/>
          </p:cNvPicPr>
          <p:nvPr/>
        </p:nvPicPr>
        <p:blipFill>
          <a:blip r:embed="rId9"/>
          <a:stretch>
            <a:fillRect/>
          </a:stretch>
        </p:blipFill>
        <p:spPr>
          <a:xfrm>
            <a:off x="3578931" y="4875168"/>
            <a:ext cx="364248" cy="505900"/>
          </a:xfrm>
          <a:prstGeom prst="rect">
            <a:avLst/>
          </a:prstGeom>
        </p:spPr>
      </p:pic>
      <p:pic>
        <p:nvPicPr>
          <p:cNvPr id="19" name="Picture 14" descr="Free Princess Cute vector and picture">
            <a:extLst>
              <a:ext uri="{FF2B5EF4-FFF2-40B4-BE49-F238E27FC236}">
                <a16:creationId xmlns:a16="http://schemas.microsoft.com/office/drawing/2014/main" id="{E954271C-578A-9EA2-F83D-A2EBEAE87B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1318" y="5381068"/>
            <a:ext cx="520261" cy="665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AEFFFB4-6051-E848-597F-83FEA7E8F75B}"/>
              </a:ext>
            </a:extLst>
          </p:cNvPr>
          <p:cNvPicPr>
            <a:picLocks noChangeAspect="1"/>
          </p:cNvPicPr>
          <p:nvPr/>
        </p:nvPicPr>
        <p:blipFill>
          <a:blip r:embed="rId8"/>
          <a:stretch>
            <a:fillRect/>
          </a:stretch>
        </p:blipFill>
        <p:spPr>
          <a:xfrm>
            <a:off x="3103741" y="6063796"/>
            <a:ext cx="638353" cy="622394"/>
          </a:xfrm>
          <a:prstGeom prst="rect">
            <a:avLst/>
          </a:prstGeom>
        </p:spPr>
      </p:pic>
      <p:pic>
        <p:nvPicPr>
          <p:cNvPr id="21" name="Picture 20">
            <a:extLst>
              <a:ext uri="{FF2B5EF4-FFF2-40B4-BE49-F238E27FC236}">
                <a16:creationId xmlns:a16="http://schemas.microsoft.com/office/drawing/2014/main" id="{245A94A5-8842-D7E5-934A-01678C1FF707}"/>
              </a:ext>
            </a:extLst>
          </p:cNvPr>
          <p:cNvPicPr>
            <a:picLocks noChangeAspect="1"/>
          </p:cNvPicPr>
          <p:nvPr/>
        </p:nvPicPr>
        <p:blipFill>
          <a:blip r:embed="rId7"/>
          <a:stretch>
            <a:fillRect/>
          </a:stretch>
        </p:blipFill>
        <p:spPr>
          <a:xfrm>
            <a:off x="8193280" y="2266503"/>
            <a:ext cx="455015" cy="858601"/>
          </a:xfrm>
          <a:prstGeom prst="rect">
            <a:avLst/>
          </a:prstGeom>
        </p:spPr>
      </p:pic>
      <p:pic>
        <p:nvPicPr>
          <p:cNvPr id="23" name="Picture 22">
            <a:extLst>
              <a:ext uri="{FF2B5EF4-FFF2-40B4-BE49-F238E27FC236}">
                <a16:creationId xmlns:a16="http://schemas.microsoft.com/office/drawing/2014/main" id="{46D64104-6097-D68C-3A05-21FE417C96B8}"/>
              </a:ext>
            </a:extLst>
          </p:cNvPr>
          <p:cNvPicPr>
            <a:picLocks noChangeAspect="1"/>
          </p:cNvPicPr>
          <p:nvPr/>
        </p:nvPicPr>
        <p:blipFill>
          <a:blip r:embed="rId9"/>
          <a:stretch>
            <a:fillRect/>
          </a:stretch>
        </p:blipFill>
        <p:spPr>
          <a:xfrm>
            <a:off x="2319574" y="5541102"/>
            <a:ext cx="364248" cy="505900"/>
          </a:xfrm>
          <a:prstGeom prst="rect">
            <a:avLst/>
          </a:prstGeom>
        </p:spPr>
      </p:pic>
      <p:pic>
        <p:nvPicPr>
          <p:cNvPr id="29" name="Picture 14" descr="Free Princess Cute vector and picture">
            <a:extLst>
              <a:ext uri="{FF2B5EF4-FFF2-40B4-BE49-F238E27FC236}">
                <a16:creationId xmlns:a16="http://schemas.microsoft.com/office/drawing/2014/main" id="{0145DDC0-6172-BA92-EE3E-08CE870AD5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1682" y="5939512"/>
            <a:ext cx="520261" cy="6659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45CD501-22A6-E2F4-CE03-47C072E8240B}"/>
              </a:ext>
            </a:extLst>
          </p:cNvPr>
          <p:cNvPicPr>
            <a:picLocks noChangeAspect="1"/>
          </p:cNvPicPr>
          <p:nvPr/>
        </p:nvPicPr>
        <p:blipFill>
          <a:blip r:embed="rId10"/>
          <a:stretch>
            <a:fillRect/>
          </a:stretch>
        </p:blipFill>
        <p:spPr>
          <a:xfrm>
            <a:off x="8634472" y="3250756"/>
            <a:ext cx="493628" cy="467577"/>
          </a:xfrm>
          <a:prstGeom prst="rect">
            <a:avLst/>
          </a:prstGeom>
        </p:spPr>
      </p:pic>
      <p:pic>
        <p:nvPicPr>
          <p:cNvPr id="35" name="Picture 34">
            <a:extLst>
              <a:ext uri="{FF2B5EF4-FFF2-40B4-BE49-F238E27FC236}">
                <a16:creationId xmlns:a16="http://schemas.microsoft.com/office/drawing/2014/main" id="{251A515F-AB22-9457-F1DE-BC9490AA180B}"/>
              </a:ext>
            </a:extLst>
          </p:cNvPr>
          <p:cNvPicPr>
            <a:picLocks noChangeAspect="1"/>
          </p:cNvPicPr>
          <p:nvPr/>
        </p:nvPicPr>
        <p:blipFill>
          <a:blip r:embed="rId9"/>
          <a:stretch>
            <a:fillRect/>
          </a:stretch>
        </p:blipFill>
        <p:spPr>
          <a:xfrm>
            <a:off x="8858713" y="3809321"/>
            <a:ext cx="364248" cy="505900"/>
          </a:xfrm>
          <a:prstGeom prst="rect">
            <a:avLst/>
          </a:prstGeom>
        </p:spPr>
      </p:pic>
      <p:pic>
        <p:nvPicPr>
          <p:cNvPr id="40" name="Picture 14" descr="Free Princess Cute vector and picture">
            <a:extLst>
              <a:ext uri="{FF2B5EF4-FFF2-40B4-BE49-F238E27FC236}">
                <a16:creationId xmlns:a16="http://schemas.microsoft.com/office/drawing/2014/main" id="{CD71F8C6-DB77-5A36-375C-A421BA82DF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4341" y="4209234"/>
            <a:ext cx="520261" cy="6659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02FF0C5F-B240-3693-D06E-B9F1E04904D8}"/>
              </a:ext>
            </a:extLst>
          </p:cNvPr>
          <p:cNvPicPr>
            <a:picLocks noChangeAspect="1"/>
          </p:cNvPicPr>
          <p:nvPr/>
        </p:nvPicPr>
        <p:blipFill>
          <a:blip r:embed="rId8"/>
          <a:stretch>
            <a:fillRect/>
          </a:stretch>
        </p:blipFill>
        <p:spPr>
          <a:xfrm>
            <a:off x="8009942" y="4918708"/>
            <a:ext cx="638353" cy="622394"/>
          </a:xfrm>
          <a:prstGeom prst="rect">
            <a:avLst/>
          </a:prstGeom>
        </p:spPr>
      </p:pic>
    </p:spTree>
    <p:extLst>
      <p:ext uri="{BB962C8B-B14F-4D97-AF65-F5344CB8AC3E}">
        <p14:creationId xmlns:p14="http://schemas.microsoft.com/office/powerpoint/2010/main" val="127164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0663" y="982482"/>
            <a:ext cx="6096000" cy="4919745"/>
          </a:xfrm>
          <a:prstGeom prst="rect">
            <a:avLst/>
          </a:prstGeom>
        </p:spPr>
        <p:txBody>
          <a:bodyPr>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11"/>
          <a:stretch>
            <a:fillRect/>
          </a:stretch>
        </p:blipFill>
        <p:spPr>
          <a:xfrm>
            <a:off x="3738039" y="441491"/>
            <a:ext cx="1128713" cy="1407319"/>
          </a:xfrm>
          <a:prstGeom prst="rect">
            <a:avLst/>
          </a:prstGeom>
        </p:spPr>
      </p:pic>
      <p:pic>
        <p:nvPicPr>
          <p:cNvPr id="6" name="Picture 5"/>
          <p:cNvPicPr>
            <a:picLocks noChangeAspect="1"/>
          </p:cNvPicPr>
          <p:nvPr/>
        </p:nvPicPr>
        <p:blipFill>
          <a:blip r:embed="rId12"/>
          <a:stretch>
            <a:fillRect/>
          </a:stretch>
        </p:blipFill>
        <p:spPr>
          <a:xfrm>
            <a:off x="9459767" y="3397212"/>
            <a:ext cx="1128713" cy="1385888"/>
          </a:xfrm>
          <a:prstGeom prst="rect">
            <a:avLst/>
          </a:prstGeom>
        </p:spPr>
      </p:pic>
      <p:pic>
        <p:nvPicPr>
          <p:cNvPr id="7" name="Picture 6"/>
          <p:cNvPicPr>
            <a:picLocks noChangeAspect="1"/>
          </p:cNvPicPr>
          <p:nvPr/>
        </p:nvPicPr>
        <p:blipFill>
          <a:blip r:embed="rId13"/>
          <a:stretch>
            <a:fillRect/>
          </a:stretch>
        </p:blipFill>
        <p:spPr>
          <a:xfrm>
            <a:off x="3772388" y="5221922"/>
            <a:ext cx="1107281" cy="1385888"/>
          </a:xfrm>
          <a:prstGeom prst="rect">
            <a:avLst/>
          </a:prstGeom>
        </p:spPr>
      </p:pic>
      <p:pic>
        <p:nvPicPr>
          <p:cNvPr id="8" name="Picture 7"/>
          <p:cNvPicPr>
            <a:picLocks noChangeAspect="1"/>
          </p:cNvPicPr>
          <p:nvPr/>
        </p:nvPicPr>
        <p:blipFill>
          <a:blip r:embed="rId14"/>
          <a:stretch>
            <a:fillRect/>
          </a:stretch>
        </p:blipFill>
        <p:spPr>
          <a:xfrm>
            <a:off x="9509774" y="1769395"/>
            <a:ext cx="1078706" cy="1421606"/>
          </a:xfrm>
          <a:prstGeom prst="rect">
            <a:avLst/>
          </a:prstGeom>
        </p:spPr>
      </p:pic>
      <p:pic>
        <p:nvPicPr>
          <p:cNvPr id="9" name="Picture 8"/>
          <p:cNvPicPr>
            <a:picLocks noChangeAspect="1"/>
          </p:cNvPicPr>
          <p:nvPr/>
        </p:nvPicPr>
        <p:blipFill>
          <a:blip r:embed="rId15"/>
          <a:stretch>
            <a:fillRect/>
          </a:stretch>
        </p:blipFill>
        <p:spPr>
          <a:xfrm>
            <a:off x="3775296" y="3736578"/>
            <a:ext cx="1114425" cy="1393031"/>
          </a:xfrm>
          <a:prstGeom prst="rect">
            <a:avLst/>
          </a:prstGeom>
        </p:spPr>
      </p:pic>
      <p:pic>
        <p:nvPicPr>
          <p:cNvPr id="10" name="Picture 9"/>
          <p:cNvPicPr>
            <a:picLocks noChangeAspect="1"/>
          </p:cNvPicPr>
          <p:nvPr/>
        </p:nvPicPr>
        <p:blipFill>
          <a:blip r:embed="rId16"/>
          <a:stretch>
            <a:fillRect/>
          </a:stretch>
        </p:blipFill>
        <p:spPr>
          <a:xfrm>
            <a:off x="9532743" y="331955"/>
            <a:ext cx="1085850" cy="1385888"/>
          </a:xfrm>
          <a:prstGeom prst="rect">
            <a:avLst/>
          </a:prstGeom>
        </p:spPr>
      </p:pic>
      <p:pic>
        <p:nvPicPr>
          <p:cNvPr id="11" name="Picture 10"/>
          <p:cNvPicPr>
            <a:picLocks noChangeAspect="1"/>
          </p:cNvPicPr>
          <p:nvPr/>
        </p:nvPicPr>
        <p:blipFill>
          <a:blip r:embed="rId17"/>
          <a:stretch>
            <a:fillRect/>
          </a:stretch>
        </p:blipFill>
        <p:spPr>
          <a:xfrm>
            <a:off x="3778867" y="2162039"/>
            <a:ext cx="1107281" cy="1428750"/>
          </a:xfrm>
          <a:prstGeom prst="rect">
            <a:avLst/>
          </a:prstGeom>
        </p:spPr>
      </p:pic>
      <p:pic>
        <p:nvPicPr>
          <p:cNvPr id="12" name="Picture 11"/>
          <p:cNvPicPr>
            <a:picLocks noChangeAspect="1"/>
          </p:cNvPicPr>
          <p:nvPr/>
        </p:nvPicPr>
        <p:blipFill>
          <a:blip r:embed="rId18"/>
          <a:stretch>
            <a:fillRect/>
          </a:stretch>
        </p:blipFill>
        <p:spPr>
          <a:xfrm>
            <a:off x="9519826" y="4989311"/>
            <a:ext cx="1107281" cy="1400175"/>
          </a:xfrm>
          <a:prstGeom prst="rect">
            <a:avLst/>
          </a:prstGeom>
        </p:spPr>
      </p:pic>
      <p:pic>
        <p:nvPicPr>
          <p:cNvPr id="13" name="Picture 12"/>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93694" y="2137787"/>
            <a:ext cx="632400" cy="632400"/>
          </a:xfrm>
          <a:prstGeom prst="rect">
            <a:avLst/>
          </a:prstGeom>
        </p:spPr>
      </p:pic>
      <p:pic>
        <p:nvPicPr>
          <p:cNvPr id="14" name="Picture 13"/>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6000" y="5421583"/>
            <a:ext cx="632400" cy="632400"/>
          </a:xfrm>
          <a:prstGeom prst="rect">
            <a:avLst/>
          </a:prstGeom>
        </p:spPr>
      </p:pic>
      <p:sp>
        <p:nvSpPr>
          <p:cNvPr id="2" name="TextBox 1"/>
          <p:cNvSpPr txBox="1"/>
          <p:nvPr/>
        </p:nvSpPr>
        <p:spPr>
          <a:xfrm>
            <a:off x="5510663" y="1148402"/>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17" name="TextBox 16"/>
          <p:cNvSpPr txBox="1"/>
          <p:nvPr/>
        </p:nvSpPr>
        <p:spPr>
          <a:xfrm>
            <a:off x="7450656" y="1127720"/>
            <a:ext cx="132858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torre</a:t>
            </a:r>
          </a:p>
        </p:txBody>
      </p:sp>
      <p:sp>
        <p:nvSpPr>
          <p:cNvPr id="18" name="TextBox 17"/>
          <p:cNvSpPr txBox="1"/>
          <p:nvPr/>
        </p:nvSpPr>
        <p:spPr>
          <a:xfrm>
            <a:off x="5510663" y="1737722"/>
            <a:ext cx="1325880"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torre</a:t>
            </a:r>
          </a:p>
        </p:txBody>
      </p:sp>
      <p:sp>
        <p:nvSpPr>
          <p:cNvPr id="19" name="TextBox 18"/>
          <p:cNvSpPr txBox="1"/>
          <p:nvPr/>
        </p:nvSpPr>
        <p:spPr>
          <a:xfrm>
            <a:off x="7268583" y="1748756"/>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 balcón</a:t>
            </a:r>
          </a:p>
        </p:txBody>
      </p:sp>
      <p:sp>
        <p:nvSpPr>
          <p:cNvPr id="20" name="TextBox 19"/>
          <p:cNvSpPr txBox="1"/>
          <p:nvPr/>
        </p:nvSpPr>
        <p:spPr>
          <a:xfrm>
            <a:off x="5510663" y="2334027"/>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balcón</a:t>
            </a:r>
          </a:p>
        </p:txBody>
      </p:sp>
      <p:sp>
        <p:nvSpPr>
          <p:cNvPr id="21" name="TextBox 20"/>
          <p:cNvSpPr txBox="1"/>
          <p:nvPr/>
        </p:nvSpPr>
        <p:spPr>
          <a:xfrm>
            <a:off x="7446115" y="2334027"/>
            <a:ext cx="1628036"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dama</a:t>
            </a:r>
          </a:p>
        </p:txBody>
      </p:sp>
      <p:sp>
        <p:nvSpPr>
          <p:cNvPr id="22" name="TextBox 21"/>
          <p:cNvSpPr txBox="1"/>
          <p:nvPr/>
        </p:nvSpPr>
        <p:spPr>
          <a:xfrm>
            <a:off x="5530059" y="2936557"/>
            <a:ext cx="214803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dama una</a:t>
            </a:r>
          </a:p>
        </p:txBody>
      </p:sp>
      <p:sp>
        <p:nvSpPr>
          <p:cNvPr id="23" name="TextBox 22"/>
          <p:cNvSpPr txBox="1"/>
          <p:nvPr/>
        </p:nvSpPr>
        <p:spPr>
          <a:xfrm>
            <a:off x="8396430" y="2953877"/>
            <a:ext cx="60040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flor</a:t>
            </a:r>
          </a:p>
        </p:txBody>
      </p:sp>
      <p:sp>
        <p:nvSpPr>
          <p:cNvPr id="24" name="TextBox 23"/>
          <p:cNvSpPr txBox="1"/>
          <p:nvPr/>
        </p:nvSpPr>
        <p:spPr>
          <a:xfrm>
            <a:off x="7450495" y="4242272"/>
            <a:ext cx="147830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25" name="TextBox 24"/>
          <p:cNvSpPr txBox="1"/>
          <p:nvPr/>
        </p:nvSpPr>
        <p:spPr>
          <a:xfrm>
            <a:off x="7682480" y="4847724"/>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balcón</a:t>
            </a:r>
          </a:p>
        </p:txBody>
      </p:sp>
      <p:sp>
        <p:nvSpPr>
          <p:cNvPr id="26" name="TextBox 25"/>
          <p:cNvSpPr txBox="1"/>
          <p:nvPr/>
        </p:nvSpPr>
        <p:spPr>
          <a:xfrm>
            <a:off x="6448521" y="4860838"/>
            <a:ext cx="1050757"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torre</a:t>
            </a:r>
          </a:p>
        </p:txBody>
      </p:sp>
      <p:sp>
        <p:nvSpPr>
          <p:cNvPr id="29" name="TextBox 28"/>
          <p:cNvSpPr txBox="1"/>
          <p:nvPr/>
        </p:nvSpPr>
        <p:spPr>
          <a:xfrm>
            <a:off x="5927155" y="5457189"/>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dama</a:t>
            </a:r>
          </a:p>
        </p:txBody>
      </p:sp>
      <p:sp>
        <p:nvSpPr>
          <p:cNvPr id="30" name="TextBox 29"/>
          <p:cNvSpPr txBox="1"/>
          <p:nvPr/>
        </p:nvSpPr>
        <p:spPr>
          <a:xfrm>
            <a:off x="7363851" y="5454953"/>
            <a:ext cx="2311855"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blanca</a:t>
            </a:r>
            <a:r>
              <a:rPr lang="en-GB" sz="2000" b="1" dirty="0">
                <a:solidFill>
                  <a:srgbClr val="92D050"/>
                </a:solidFill>
                <a:latin typeface="Century Gothic" panose="020B0502020202020204" pitchFamily="34" charset="0"/>
              </a:rPr>
              <a:t> flor</a:t>
            </a:r>
          </a:p>
        </p:txBody>
      </p:sp>
      <p:sp>
        <p:nvSpPr>
          <p:cNvPr id="15" name="Title 14"/>
          <p:cNvSpPr>
            <a:spLocks noGrp="1"/>
          </p:cNvSpPr>
          <p:nvPr>
            <p:ph type="title"/>
          </p:nvPr>
        </p:nvSpPr>
        <p:spPr>
          <a:xfrm>
            <a:off x="10376012" y="120204"/>
            <a:ext cx="1815988" cy="265928"/>
          </a:xfrm>
        </p:spPr>
        <p:txBody>
          <a:bodyPr>
            <a:normAutofit fontScale="90000"/>
          </a:bodyPr>
          <a:lstStyle/>
          <a:p>
            <a:r>
              <a:rPr lang="en-GB" sz="1600" b="1" dirty="0">
                <a:solidFill>
                  <a:schemeClr val="bg1"/>
                </a:solidFill>
              </a:rPr>
              <a:t>respuestas</a:t>
            </a:r>
            <a:endParaRPr lang="en-GB" sz="1600" dirty="0">
              <a:solidFill>
                <a:schemeClr val="bg1"/>
              </a:solidFill>
            </a:endParaRPr>
          </a:p>
        </p:txBody>
      </p:sp>
      <p:pic>
        <p:nvPicPr>
          <p:cNvPr id="16" name="Picture 2" descr="Pen, Write, Pencil, Writing Tool, Work, Message, Blue">
            <a:extLst>
              <a:ext uri="{FF2B5EF4-FFF2-40B4-BE49-F238E27FC236}">
                <a16:creationId xmlns:a16="http://schemas.microsoft.com/office/drawing/2014/main" id="{4FBBB91C-1E61-36BB-F058-C1AC6F85458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88655" y="1388874"/>
            <a:ext cx="834748" cy="8347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7A87532-2C9D-F6DF-A846-4DB3E234EBFA}"/>
              </a:ext>
            </a:extLst>
          </p:cNvPr>
          <p:cNvSpPr txBox="1"/>
          <p:nvPr/>
        </p:nvSpPr>
        <p:spPr>
          <a:xfrm>
            <a:off x="10966793" y="2287704"/>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2" name="Google Shape;319;p15" descr="Speech Icon, Voice, Talking, Audio, Speech">
            <a:extLst>
              <a:ext uri="{FF2B5EF4-FFF2-40B4-BE49-F238E27FC236}">
                <a16:creationId xmlns:a16="http://schemas.microsoft.com/office/drawing/2014/main" id="{3889D633-DC82-13AE-67B2-A4ACFD63DE9E}"/>
              </a:ext>
            </a:extLst>
          </p:cNvPr>
          <p:cNvPicPr preferRelativeResize="0"/>
          <p:nvPr/>
        </p:nvPicPr>
        <p:blipFill rotWithShape="1">
          <a:blip r:embed="rId21">
            <a:alphaModFix/>
          </a:blip>
          <a:srcRect/>
          <a:stretch/>
        </p:blipFill>
        <p:spPr>
          <a:xfrm>
            <a:off x="11149274" y="64845"/>
            <a:ext cx="776168" cy="776168"/>
          </a:xfrm>
          <a:prstGeom prst="rect">
            <a:avLst/>
          </a:prstGeom>
          <a:noFill/>
          <a:ln>
            <a:noFill/>
          </a:ln>
        </p:spPr>
      </p:pic>
      <p:sp>
        <p:nvSpPr>
          <p:cNvPr id="33" name="Title 1">
            <a:extLst>
              <a:ext uri="{FF2B5EF4-FFF2-40B4-BE49-F238E27FC236}">
                <a16:creationId xmlns:a16="http://schemas.microsoft.com/office/drawing/2014/main" id="{EBDA1155-45DA-53A1-5391-3D05944FF4E3}"/>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34" name="Graphic 33" descr="Teacher">
            <a:extLst>
              <a:ext uri="{FF2B5EF4-FFF2-40B4-BE49-F238E27FC236}">
                <a16:creationId xmlns:a16="http://schemas.microsoft.com/office/drawing/2014/main" id="{696BCE47-7E86-FFFF-C5BB-B5D7D16892E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568" y="64845"/>
            <a:ext cx="914400" cy="914400"/>
          </a:xfrm>
          <a:prstGeom prst="rect">
            <a:avLst/>
          </a:prstGeom>
        </p:spPr>
      </p:pic>
      <p:sp>
        <p:nvSpPr>
          <p:cNvPr id="35" name="Speech Bubble: Rectangle with Corners Rounded 34">
            <a:hlinkClick r:id="" action="ppaction://noaction">
              <a:snd r:embed="rId24" name="11_1.wav"/>
            </a:hlinkClick>
            <a:extLst>
              <a:ext uri="{FF2B5EF4-FFF2-40B4-BE49-F238E27FC236}">
                <a16:creationId xmlns:a16="http://schemas.microsoft.com/office/drawing/2014/main" id="{B607DA9D-F581-6B63-5A9E-02B74F9A82FA}"/>
              </a:ext>
            </a:extLst>
          </p:cNvPr>
          <p:cNvSpPr/>
          <p:nvPr/>
        </p:nvSpPr>
        <p:spPr>
          <a:xfrm>
            <a:off x="1098668" y="190420"/>
            <a:ext cx="253467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Las respuestas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36" name="Picture 35">
            <a:extLst>
              <a:ext uri="{FF2B5EF4-FFF2-40B4-BE49-F238E27FC236}">
                <a16:creationId xmlns:a16="http://schemas.microsoft.com/office/drawing/2014/main" id="{CC2C12F4-62B9-A3B7-0509-CE55D00FE560}"/>
              </a:ext>
            </a:extLst>
          </p:cNvPr>
          <p:cNvPicPr>
            <a:picLocks noChangeAspect="1"/>
          </p:cNvPicPr>
          <p:nvPr/>
        </p:nvPicPr>
        <p:blipFill>
          <a:blip r:embed="rId25"/>
          <a:stretch>
            <a:fillRect/>
          </a:stretch>
        </p:blipFill>
        <p:spPr>
          <a:xfrm>
            <a:off x="2504627" y="838758"/>
            <a:ext cx="1128712" cy="1069145"/>
          </a:xfrm>
          <a:prstGeom prst="rect">
            <a:avLst/>
          </a:prstGeom>
        </p:spPr>
      </p:pic>
      <p:sp>
        <p:nvSpPr>
          <p:cNvPr id="3" name="TextBox 2">
            <a:hlinkClick r:id="" action="ppaction://noaction">
              <a:snd r:embed="rId26" name="6_1.wav"/>
            </a:hlinkClick>
            <a:extLst>
              <a:ext uri="{FF2B5EF4-FFF2-40B4-BE49-F238E27FC236}">
                <a16:creationId xmlns:a16="http://schemas.microsoft.com/office/drawing/2014/main" id="{7A7508A2-0C15-0549-20EF-D54C088EFEDF}"/>
              </a:ext>
            </a:extLst>
          </p:cNvPr>
          <p:cNvSpPr txBox="1"/>
          <p:nvPr/>
        </p:nvSpPr>
        <p:spPr>
          <a:xfrm>
            <a:off x="5532748" y="3589067"/>
            <a:ext cx="339605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cs typeface="Arial" panose="020B0604020202020204" pitchFamily="34" charset="0"/>
              </a:rPr>
              <a:t>ha </a:t>
            </a:r>
            <a:r>
              <a:rPr lang="en-GB" sz="2000" dirty="0" err="1">
                <a:solidFill>
                  <a:srgbClr val="002060"/>
                </a:solidFill>
                <a:latin typeface="Century Gothic" panose="020B0502020202020204" pitchFamily="34" charset="0"/>
                <a:cs typeface="Arial" panose="020B0604020202020204" pitchFamily="34" charset="0"/>
              </a:rPr>
              <a:t>pasado</a:t>
            </a:r>
            <a:r>
              <a:rPr lang="en-GB" sz="2000" dirty="0">
                <a:solidFill>
                  <a:srgbClr val="002060"/>
                </a:solidFill>
                <a:latin typeface="Century Gothic" panose="020B0502020202020204" pitchFamily="34" charset="0"/>
                <a:cs typeface="Arial" panose="020B0604020202020204" pitchFamily="34" charset="0"/>
              </a:rPr>
              <a:t> un caballero</a:t>
            </a:r>
            <a:endParaRPr lang="es-ES" sz="2000" dirty="0"/>
          </a:p>
        </p:txBody>
      </p:sp>
    </p:spTree>
    <p:extLst>
      <p:ext uri="{BB962C8B-B14F-4D97-AF65-F5344CB8AC3E}">
        <p14:creationId xmlns:p14="http://schemas.microsoft.com/office/powerpoint/2010/main" val="2666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3_2.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3_3.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4_2.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5_2.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7" name="6_2.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8" name="7_1.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9" name="9_2.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9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P spid="22" grpId="0"/>
      <p:bldP spid="23" grpId="0"/>
      <p:bldP spid="24" grpId="0"/>
      <p:bldP spid="25" grpId="0"/>
      <p:bldP spid="26"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escribir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8" y="64845"/>
            <a:ext cx="914400" cy="914400"/>
          </a:xfrm>
          <a:prstGeom prst="rect">
            <a:avLst/>
          </a:prstGeom>
        </p:spPr>
      </p:pic>
      <p:sp>
        <p:nvSpPr>
          <p:cNvPr id="36" name="Speech Bubble: Rectangle with Corners Rounded 35">
            <a:hlinkClick r:id="" action="ppaction://noaction">
              <a:snd r:embed="rId5" name="15_1.wav"/>
            </a:hlinkClick>
            <a:extLst>
              <a:ext uri="{FF2B5EF4-FFF2-40B4-BE49-F238E27FC236}">
                <a16:creationId xmlns:a16="http://schemas.microsoft.com/office/drawing/2014/main" id="{AA0FA45E-B26D-B452-8C28-475485AFDE5D}"/>
              </a:ext>
            </a:extLst>
          </p:cNvPr>
          <p:cNvSpPr/>
          <p:nvPr/>
        </p:nvSpPr>
        <p:spPr>
          <a:xfrm>
            <a:off x="1078459" y="205056"/>
            <a:ext cx="4367925"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Escribe </a:t>
            </a:r>
            <a:r>
              <a:rPr lang="en-GB" sz="2400" b="1" dirty="0" err="1">
                <a:solidFill>
                  <a:schemeClr val="bg1"/>
                </a:solidFill>
                <a:latin typeface="Century Gothic" panose="020B0502020202020204" pitchFamily="34" charset="0"/>
              </a:rPr>
              <a:t>tu</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propio</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poema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93F6D737-F6B9-AC31-0D31-8D18852D988F}"/>
              </a:ext>
            </a:extLst>
          </p:cNvPr>
          <p:cNvSpPr txBox="1"/>
          <p:nvPr/>
        </p:nvSpPr>
        <p:spPr>
          <a:xfrm>
            <a:off x="7772399" y="110740"/>
            <a:ext cx="2675381" cy="400110"/>
          </a:xfrm>
          <a:prstGeom prst="rect">
            <a:avLst/>
          </a:prstGeom>
          <a:solidFill>
            <a:srgbClr val="BEE395"/>
          </a:solidFill>
        </p:spPr>
        <p:txBody>
          <a:bodyPr wrap="square">
            <a:spAutoFit/>
          </a:bodyPr>
          <a:lstStyle/>
          <a:p>
            <a:pPr algn="ctr"/>
            <a:r>
              <a:rPr lang="en-GB" sz="2000" b="1" dirty="0" err="1">
                <a:solidFill>
                  <a:srgbClr val="002060"/>
                </a:solidFill>
                <a:latin typeface="Century Gothic" panose="020B0502020202020204" pitchFamily="34" charset="0"/>
              </a:rPr>
              <a:t>propio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own</a:t>
            </a:r>
            <a:endParaRPr lang="en-GB" sz="2000" b="1" dirty="0">
              <a:solidFill>
                <a:srgbClr val="002060"/>
              </a:solidFill>
              <a:latin typeface="Century Gothic" panose="020B0502020202020204" pitchFamily="34" charset="0"/>
            </a:endParaRPr>
          </a:p>
        </p:txBody>
      </p:sp>
      <p:sp>
        <p:nvSpPr>
          <p:cNvPr id="5" name="Rectangle 4">
            <a:extLst>
              <a:ext uri="{FF2B5EF4-FFF2-40B4-BE49-F238E27FC236}">
                <a16:creationId xmlns:a16="http://schemas.microsoft.com/office/drawing/2014/main" id="{B1819E5C-E84F-A1AD-0EA6-304FBB5126E6}"/>
              </a:ext>
            </a:extLst>
          </p:cNvPr>
          <p:cNvSpPr/>
          <p:nvPr/>
        </p:nvSpPr>
        <p:spPr>
          <a:xfrm>
            <a:off x="214421" y="1217326"/>
            <a:ext cx="6096000" cy="5417702"/>
          </a:xfrm>
          <a:prstGeom prst="rect">
            <a:avLst/>
          </a:prstGeom>
        </p:spPr>
        <p:txBody>
          <a:bodyPr>
            <a:spAutoFit/>
          </a:bodyPr>
          <a:lstStyle/>
          <a:p>
            <a:pPr>
              <a:lnSpc>
                <a:spcPct val="150000"/>
              </a:lnSpc>
            </a:pPr>
            <a:r>
              <a:rPr lang="es-ES" sz="2600" b="1" u="sng" dirty="0">
                <a:solidFill>
                  <a:srgbClr val="002060"/>
                </a:solidFill>
                <a:latin typeface="Century Gothic" panose="020B0502020202020204" pitchFamily="34" charset="0"/>
              </a:rPr>
              <a:t>La plaza</a:t>
            </a:r>
            <a:r>
              <a:rPr lang="es-ES" sz="2600" dirty="0">
                <a:solidFill>
                  <a:srgbClr val="002060"/>
                </a:solidFill>
                <a:latin typeface="Century Gothic" panose="020B0502020202020204" pitchFamily="34" charset="0"/>
              </a:rPr>
              <a:t> tiene </a:t>
            </a:r>
            <a:r>
              <a:rPr lang="es-ES" sz="2600" b="1" u="sng" dirty="0">
                <a:solidFill>
                  <a:srgbClr val="002060"/>
                </a:solidFill>
                <a:latin typeface="Century Gothic" panose="020B0502020202020204" pitchFamily="34" charset="0"/>
              </a:rPr>
              <a:t>una torre</a:t>
            </a:r>
            <a:r>
              <a:rPr lang="es-ES" sz="2600" dirty="0">
                <a:solidFill>
                  <a:srgbClr val="002060"/>
                </a:solidFill>
                <a:latin typeface="Century Gothic" panose="020B0502020202020204" pitchFamily="34" charset="0"/>
              </a:rPr>
              <a:t>, </a:t>
            </a:r>
            <a:br>
              <a:rPr lang="es-ES" sz="2600" dirty="0">
                <a:solidFill>
                  <a:srgbClr val="002060"/>
                </a:solidFill>
                <a:latin typeface="Century Gothic" panose="020B0502020202020204" pitchFamily="34" charset="0"/>
              </a:rPr>
            </a:br>
            <a:r>
              <a:rPr lang="es-ES" sz="2600" b="1" u="sng" dirty="0">
                <a:solidFill>
                  <a:srgbClr val="002060"/>
                </a:solidFill>
                <a:latin typeface="Century Gothic" panose="020B0502020202020204" pitchFamily="34" charset="0"/>
              </a:rPr>
              <a:t>la torre </a:t>
            </a:r>
            <a:r>
              <a:rPr lang="es-ES" sz="2600" dirty="0">
                <a:solidFill>
                  <a:srgbClr val="002060"/>
                </a:solidFill>
                <a:latin typeface="Century Gothic" panose="020B0502020202020204" pitchFamily="34" charset="0"/>
              </a:rPr>
              <a:t>tiene </a:t>
            </a:r>
            <a:r>
              <a:rPr lang="es-ES" sz="2600" b="1" u="sng" dirty="0">
                <a:solidFill>
                  <a:srgbClr val="002060"/>
                </a:solidFill>
                <a:latin typeface="Century Gothic" panose="020B0502020202020204" pitchFamily="34" charset="0"/>
              </a:rPr>
              <a:t>un balcón</a:t>
            </a:r>
            <a:r>
              <a:rPr lang="es-ES" sz="2600" dirty="0">
                <a:solidFill>
                  <a:srgbClr val="002060"/>
                </a:solidFill>
                <a:latin typeface="Century Gothic" panose="020B0502020202020204" pitchFamily="34" charset="0"/>
              </a:rPr>
              <a:t>,</a:t>
            </a:r>
          </a:p>
          <a:p>
            <a:pPr>
              <a:lnSpc>
                <a:spcPct val="150000"/>
              </a:lnSpc>
            </a:pPr>
            <a:r>
              <a:rPr lang="es-ES" sz="2600" b="1" u="sng" dirty="0">
                <a:solidFill>
                  <a:srgbClr val="002060"/>
                </a:solidFill>
                <a:latin typeface="Century Gothic" panose="020B0502020202020204" pitchFamily="34" charset="0"/>
              </a:rPr>
              <a:t>el balcón </a:t>
            </a:r>
            <a:r>
              <a:rPr lang="es-ES" sz="2600" dirty="0">
                <a:solidFill>
                  <a:srgbClr val="002060"/>
                </a:solidFill>
                <a:latin typeface="Century Gothic" panose="020B0502020202020204" pitchFamily="34" charset="0"/>
              </a:rPr>
              <a:t>tiene </a:t>
            </a:r>
            <a:r>
              <a:rPr lang="es-ES" sz="2600" b="1" u="sng" dirty="0">
                <a:solidFill>
                  <a:srgbClr val="002060"/>
                </a:solidFill>
                <a:latin typeface="Century Gothic" panose="020B0502020202020204" pitchFamily="34" charset="0"/>
              </a:rPr>
              <a:t>una dama</a:t>
            </a:r>
            <a:r>
              <a:rPr lang="es-ES" sz="2600" dirty="0">
                <a:solidFill>
                  <a:srgbClr val="002060"/>
                </a:solidFill>
                <a:latin typeface="Century Gothic" panose="020B0502020202020204" pitchFamily="34" charset="0"/>
              </a:rPr>
              <a:t>, </a:t>
            </a:r>
            <a:br>
              <a:rPr lang="es-ES" sz="2600" dirty="0">
                <a:solidFill>
                  <a:srgbClr val="002060"/>
                </a:solidFill>
                <a:latin typeface="Century Gothic" panose="020B0502020202020204" pitchFamily="34" charset="0"/>
              </a:rPr>
            </a:br>
            <a:r>
              <a:rPr lang="es-ES" sz="2600" b="1" u="sng" dirty="0">
                <a:solidFill>
                  <a:srgbClr val="002060"/>
                </a:solidFill>
                <a:latin typeface="Century Gothic" panose="020B0502020202020204" pitchFamily="34" charset="0"/>
              </a:rPr>
              <a:t>la dama</a:t>
            </a:r>
            <a:r>
              <a:rPr lang="es-ES" sz="2600" dirty="0">
                <a:solidFill>
                  <a:srgbClr val="002060"/>
                </a:solidFill>
                <a:latin typeface="Century Gothic" panose="020B0502020202020204" pitchFamily="34" charset="0"/>
              </a:rPr>
              <a:t> </a:t>
            </a:r>
            <a:r>
              <a:rPr lang="es-ES" sz="2600" b="1" u="sng" dirty="0">
                <a:solidFill>
                  <a:srgbClr val="002060"/>
                </a:solidFill>
                <a:latin typeface="Century Gothic" panose="020B0502020202020204" pitchFamily="34" charset="0"/>
              </a:rPr>
              <a:t>una blanca flor.</a:t>
            </a:r>
          </a:p>
          <a:p>
            <a:pPr>
              <a:lnSpc>
                <a:spcPct val="150000"/>
              </a:lnSpc>
            </a:pPr>
            <a:r>
              <a:rPr lang="es-ES" sz="2600" dirty="0">
                <a:solidFill>
                  <a:srgbClr val="002060"/>
                </a:solidFill>
                <a:latin typeface="Century Gothic" panose="020B0502020202020204" pitchFamily="34" charset="0"/>
              </a:rPr>
              <a:t>ha pasado </a:t>
            </a:r>
            <a:r>
              <a:rPr lang="es-ES" sz="2600" b="1" u="sng" dirty="0">
                <a:solidFill>
                  <a:srgbClr val="002060"/>
                </a:solidFill>
                <a:latin typeface="Century Gothic" panose="020B0502020202020204" pitchFamily="34" charset="0"/>
              </a:rPr>
              <a:t>un caballero </a:t>
            </a:r>
          </a:p>
          <a:p>
            <a:pPr>
              <a:lnSpc>
                <a:spcPct val="150000"/>
              </a:lnSpc>
            </a:pPr>
            <a:r>
              <a:rPr lang="es-ES" sz="2600" dirty="0">
                <a:solidFill>
                  <a:srgbClr val="002060"/>
                </a:solidFill>
                <a:latin typeface="Century Gothic" panose="020B0502020202020204" pitchFamily="34" charset="0"/>
              </a:rPr>
              <a:t>y se ha llevado </a:t>
            </a:r>
            <a:r>
              <a:rPr lang="es-ES" sz="2600" b="1" u="sng" dirty="0">
                <a:solidFill>
                  <a:srgbClr val="002060"/>
                </a:solidFill>
                <a:latin typeface="Century Gothic" panose="020B0502020202020204" pitchFamily="34" charset="0"/>
              </a:rPr>
              <a:t>la plaza</a:t>
            </a:r>
            <a:r>
              <a:rPr lang="es-ES" sz="2600" dirty="0">
                <a:solidFill>
                  <a:srgbClr val="002060"/>
                </a:solidFill>
                <a:latin typeface="Century Gothic" panose="020B0502020202020204" pitchFamily="34" charset="0"/>
              </a:rPr>
              <a:t>, </a:t>
            </a:r>
            <a:br>
              <a:rPr lang="es-ES" sz="2600" dirty="0">
                <a:solidFill>
                  <a:srgbClr val="002060"/>
                </a:solidFill>
                <a:latin typeface="Century Gothic" panose="020B0502020202020204" pitchFamily="34" charset="0"/>
              </a:rPr>
            </a:br>
            <a:r>
              <a:rPr lang="es-ES" sz="2600" dirty="0">
                <a:solidFill>
                  <a:srgbClr val="002060"/>
                </a:solidFill>
                <a:latin typeface="Century Gothic" panose="020B0502020202020204" pitchFamily="34" charset="0"/>
              </a:rPr>
              <a:t>con su </a:t>
            </a:r>
            <a:r>
              <a:rPr lang="es-ES" sz="2600" b="1" u="sng" dirty="0">
                <a:solidFill>
                  <a:srgbClr val="002060"/>
                </a:solidFill>
                <a:latin typeface="Century Gothic" panose="020B0502020202020204" pitchFamily="34" charset="0"/>
              </a:rPr>
              <a:t>torre</a:t>
            </a:r>
            <a:r>
              <a:rPr lang="es-ES" sz="2600" dirty="0">
                <a:solidFill>
                  <a:srgbClr val="002060"/>
                </a:solidFill>
                <a:latin typeface="Century Gothic" panose="020B0502020202020204" pitchFamily="34" charset="0"/>
              </a:rPr>
              <a:t> y su </a:t>
            </a:r>
            <a:r>
              <a:rPr lang="es-ES" sz="2600" b="1" u="sng" dirty="0">
                <a:solidFill>
                  <a:srgbClr val="002060"/>
                </a:solidFill>
                <a:latin typeface="Century Gothic" panose="020B0502020202020204" pitchFamily="34" charset="0"/>
              </a:rPr>
              <a:t>balcón</a:t>
            </a:r>
            <a:r>
              <a:rPr lang="es-ES" sz="2600" dirty="0">
                <a:solidFill>
                  <a:srgbClr val="002060"/>
                </a:solidFill>
                <a:latin typeface="Century Gothic" panose="020B0502020202020204" pitchFamily="34" charset="0"/>
              </a:rPr>
              <a:t>,</a:t>
            </a:r>
          </a:p>
          <a:p>
            <a:pPr>
              <a:lnSpc>
                <a:spcPct val="150000"/>
              </a:lnSpc>
            </a:pPr>
            <a:r>
              <a:rPr lang="es-ES" sz="2600" dirty="0">
                <a:solidFill>
                  <a:srgbClr val="002060"/>
                </a:solidFill>
                <a:latin typeface="Century Gothic" panose="020B0502020202020204" pitchFamily="34" charset="0"/>
              </a:rPr>
              <a:t>con su </a:t>
            </a:r>
            <a:r>
              <a:rPr lang="es-ES" sz="2600" b="1" u="sng" dirty="0">
                <a:solidFill>
                  <a:srgbClr val="002060"/>
                </a:solidFill>
                <a:latin typeface="Century Gothic" panose="020B0502020202020204" pitchFamily="34" charset="0"/>
              </a:rPr>
              <a:t>balcón</a:t>
            </a:r>
            <a:r>
              <a:rPr lang="es-ES" sz="2600" dirty="0">
                <a:solidFill>
                  <a:srgbClr val="002060"/>
                </a:solidFill>
                <a:latin typeface="Century Gothic" panose="020B0502020202020204" pitchFamily="34" charset="0"/>
              </a:rPr>
              <a:t> y su </a:t>
            </a:r>
            <a:r>
              <a:rPr lang="es-ES" sz="2600" b="1" u="sng" dirty="0">
                <a:solidFill>
                  <a:srgbClr val="002060"/>
                </a:solidFill>
                <a:latin typeface="Century Gothic" panose="020B0502020202020204" pitchFamily="34" charset="0"/>
              </a:rPr>
              <a:t>dama</a:t>
            </a:r>
            <a:r>
              <a:rPr lang="es-ES" sz="2600" dirty="0">
                <a:solidFill>
                  <a:srgbClr val="002060"/>
                </a:solidFill>
                <a:latin typeface="Century Gothic" panose="020B0502020202020204" pitchFamily="34" charset="0"/>
              </a:rPr>
              <a:t>,</a:t>
            </a:r>
            <a:br>
              <a:rPr lang="es-ES" sz="2600" dirty="0">
                <a:solidFill>
                  <a:srgbClr val="002060"/>
                </a:solidFill>
                <a:latin typeface="Century Gothic" panose="020B0502020202020204" pitchFamily="34" charset="0"/>
              </a:rPr>
            </a:br>
            <a:r>
              <a:rPr lang="es-ES" sz="2600" dirty="0">
                <a:solidFill>
                  <a:srgbClr val="002060"/>
                </a:solidFill>
                <a:latin typeface="Century Gothic" panose="020B0502020202020204" pitchFamily="34" charset="0"/>
              </a:rPr>
              <a:t>su </a:t>
            </a:r>
            <a:r>
              <a:rPr lang="es-ES" sz="2600" b="1" u="sng" dirty="0">
                <a:solidFill>
                  <a:srgbClr val="002060"/>
                </a:solidFill>
                <a:latin typeface="Century Gothic" panose="020B0502020202020204" pitchFamily="34" charset="0"/>
              </a:rPr>
              <a:t>dama</a:t>
            </a:r>
            <a:r>
              <a:rPr lang="es-ES" sz="2600" dirty="0">
                <a:solidFill>
                  <a:srgbClr val="002060"/>
                </a:solidFill>
                <a:latin typeface="Century Gothic" panose="020B0502020202020204" pitchFamily="34" charset="0"/>
              </a:rPr>
              <a:t> y su </a:t>
            </a:r>
            <a:r>
              <a:rPr lang="es-ES" sz="2600" b="1" u="sng" dirty="0">
                <a:solidFill>
                  <a:srgbClr val="002060"/>
                </a:solidFill>
                <a:latin typeface="Century Gothic" panose="020B0502020202020204" pitchFamily="34" charset="0"/>
              </a:rPr>
              <a:t>blanca flor.</a:t>
            </a:r>
            <a:endParaRPr lang="en-GB" sz="2600" b="1" u="sng" dirty="0">
              <a:solidFill>
                <a:srgbClr val="002060"/>
              </a:solidFill>
              <a:latin typeface="Century Gothic" panose="020B0502020202020204" pitchFamily="34" charset="0"/>
            </a:endParaRPr>
          </a:p>
        </p:txBody>
      </p:sp>
      <p:graphicFrame>
        <p:nvGraphicFramePr>
          <p:cNvPr id="3" name="Table 3">
            <a:extLst>
              <a:ext uri="{FF2B5EF4-FFF2-40B4-BE49-F238E27FC236}">
                <a16:creationId xmlns:a16="http://schemas.microsoft.com/office/drawing/2014/main" id="{1D6B92BB-CFF0-48CB-3B75-8BCF41F23086}"/>
              </a:ext>
            </a:extLst>
          </p:cNvPr>
          <p:cNvGraphicFramePr>
            <a:graphicFrameLocks noGrp="1"/>
          </p:cNvGraphicFramePr>
          <p:nvPr>
            <p:extLst>
              <p:ext uri="{D42A27DB-BD31-4B8C-83A1-F6EECF244321}">
                <p14:modId xmlns:p14="http://schemas.microsoft.com/office/powerpoint/2010/main" val="2358097117"/>
              </p:ext>
            </p:extLst>
          </p:nvPr>
        </p:nvGraphicFramePr>
        <p:xfrm>
          <a:off x="4842164" y="1944977"/>
          <a:ext cx="7207008" cy="4297680"/>
        </p:xfrm>
        <a:graphic>
          <a:graphicData uri="http://schemas.openxmlformats.org/drawingml/2006/table">
            <a:tbl>
              <a:tblPr firstRow="1" bandRow="1">
                <a:tableStyleId>{5940675A-B579-460E-94D1-54222C63F5DA}</a:tableStyleId>
              </a:tblPr>
              <a:tblGrid>
                <a:gridCol w="1801752">
                  <a:extLst>
                    <a:ext uri="{9D8B030D-6E8A-4147-A177-3AD203B41FA5}">
                      <a16:colId xmlns:a16="http://schemas.microsoft.com/office/drawing/2014/main" val="3879200968"/>
                    </a:ext>
                  </a:extLst>
                </a:gridCol>
                <a:gridCol w="1801752">
                  <a:extLst>
                    <a:ext uri="{9D8B030D-6E8A-4147-A177-3AD203B41FA5}">
                      <a16:colId xmlns:a16="http://schemas.microsoft.com/office/drawing/2014/main" val="2514794730"/>
                    </a:ext>
                  </a:extLst>
                </a:gridCol>
                <a:gridCol w="1801752">
                  <a:extLst>
                    <a:ext uri="{9D8B030D-6E8A-4147-A177-3AD203B41FA5}">
                      <a16:colId xmlns:a16="http://schemas.microsoft.com/office/drawing/2014/main" val="2721644329"/>
                    </a:ext>
                  </a:extLst>
                </a:gridCol>
                <a:gridCol w="1801752">
                  <a:extLst>
                    <a:ext uri="{9D8B030D-6E8A-4147-A177-3AD203B41FA5}">
                      <a16:colId xmlns:a16="http://schemas.microsoft.com/office/drawing/2014/main" val="3794533075"/>
                    </a:ext>
                  </a:extLst>
                </a:gridCol>
              </a:tblGrid>
              <a:tr h="370840">
                <a:tc>
                  <a:txBody>
                    <a:bodyPr/>
                    <a:lstStyle/>
                    <a:p>
                      <a:pPr algn="ctr"/>
                      <a:r>
                        <a:rPr lang="en-GB" sz="2800" b="1" dirty="0">
                          <a:solidFill>
                            <a:srgbClr val="002060"/>
                          </a:solidFill>
                          <a:latin typeface="Century Gothic" panose="020B0502020202020204" pitchFamily="34" charset="0"/>
                        </a:rPr>
                        <a:t>personas</a:t>
                      </a:r>
                    </a:p>
                  </a:txBody>
                  <a:tcPr/>
                </a:tc>
                <a:tc>
                  <a:txBody>
                    <a:bodyPr/>
                    <a:lstStyle/>
                    <a:p>
                      <a:pPr algn="ctr"/>
                      <a:r>
                        <a:rPr lang="en-GB" sz="2800" b="1" dirty="0" err="1">
                          <a:solidFill>
                            <a:srgbClr val="002060"/>
                          </a:solidFill>
                          <a:latin typeface="Century Gothic" panose="020B0502020202020204" pitchFamily="34" charset="0"/>
                        </a:rPr>
                        <a:t>lugares</a:t>
                      </a:r>
                      <a:endParaRPr lang="en-GB" sz="2800" b="1" dirty="0">
                        <a:solidFill>
                          <a:srgbClr val="002060"/>
                        </a:solidFill>
                        <a:latin typeface="Century Gothic" panose="020B0502020202020204" pitchFamily="34" charset="0"/>
                      </a:endParaRPr>
                    </a:p>
                  </a:txBody>
                  <a:tcPr/>
                </a:tc>
                <a:tc>
                  <a:txBody>
                    <a:bodyPr/>
                    <a:lstStyle/>
                    <a:p>
                      <a:pPr algn="ctr"/>
                      <a:r>
                        <a:rPr lang="en-GB" sz="2800" b="1" dirty="0" err="1">
                          <a:solidFill>
                            <a:srgbClr val="002060"/>
                          </a:solidFill>
                          <a:latin typeface="Century Gothic" panose="020B0502020202020204" pitchFamily="34" charset="0"/>
                        </a:rPr>
                        <a:t>objetos</a:t>
                      </a:r>
                      <a:endParaRPr lang="en-GB" sz="2800" b="1" dirty="0">
                        <a:solidFill>
                          <a:srgbClr val="002060"/>
                        </a:solidFill>
                        <a:latin typeface="Century Gothic" panose="020B0502020202020204" pitchFamily="34" charset="0"/>
                      </a:endParaRPr>
                    </a:p>
                  </a:txBody>
                  <a:tcPr/>
                </a:tc>
                <a:tc>
                  <a:txBody>
                    <a:bodyPr/>
                    <a:lstStyle/>
                    <a:p>
                      <a:pPr algn="ctr"/>
                      <a:r>
                        <a:rPr lang="en-GB" sz="2800" b="1" dirty="0" err="1">
                          <a:solidFill>
                            <a:srgbClr val="002060"/>
                          </a:solidFill>
                          <a:latin typeface="Century Gothic" panose="020B0502020202020204" pitchFamily="34" charset="0"/>
                        </a:rPr>
                        <a:t>animales</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44818921"/>
                  </a:ext>
                </a:extLst>
              </a:tr>
              <a:tr h="370840">
                <a:tc>
                  <a:txBody>
                    <a:bodyPr/>
                    <a:lstStyle/>
                    <a:p>
                      <a:pPr algn="ctr"/>
                      <a:r>
                        <a:rPr lang="en-GB" sz="2200" dirty="0">
                          <a:solidFill>
                            <a:srgbClr val="002060"/>
                          </a:solidFill>
                          <a:latin typeface="Century Gothic" panose="020B0502020202020204" pitchFamily="34" charset="0"/>
                        </a:rPr>
                        <a:t>amigo/a</a:t>
                      </a:r>
                    </a:p>
                    <a:p>
                      <a:pPr algn="ctr"/>
                      <a:r>
                        <a:rPr lang="en-GB" sz="2200" dirty="0">
                          <a:solidFill>
                            <a:srgbClr val="002060"/>
                          </a:solidFill>
                          <a:latin typeface="Century Gothic" panose="020B0502020202020204" pitchFamily="34" charset="0"/>
                        </a:rPr>
                        <a:t>profesor/a</a:t>
                      </a:r>
                    </a:p>
                    <a:p>
                      <a:pPr algn="ctr"/>
                      <a:r>
                        <a:rPr lang="en-GB" sz="2200" dirty="0" err="1">
                          <a:solidFill>
                            <a:srgbClr val="002060"/>
                          </a:solidFill>
                          <a:latin typeface="Century Gothic" panose="020B0502020202020204" pitchFamily="34" charset="0"/>
                        </a:rPr>
                        <a:t>madre</a:t>
                      </a: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padre</a:t>
                      </a:r>
                    </a:p>
                    <a:p>
                      <a:pPr algn="ctr"/>
                      <a:r>
                        <a:rPr lang="en-GB" sz="2200" dirty="0">
                          <a:solidFill>
                            <a:srgbClr val="002060"/>
                          </a:solidFill>
                          <a:latin typeface="Century Gothic" panose="020B0502020202020204" pitchFamily="34" charset="0"/>
                        </a:rPr>
                        <a:t>persona</a:t>
                      </a:r>
                    </a:p>
                    <a:p>
                      <a:pPr algn="ctr"/>
                      <a:r>
                        <a:rPr lang="en-GB" sz="2200" dirty="0" err="1">
                          <a:solidFill>
                            <a:srgbClr val="002060"/>
                          </a:solidFill>
                          <a:latin typeface="Century Gothic" panose="020B0502020202020204" pitchFamily="34" charset="0"/>
                        </a:rPr>
                        <a:t>abuelo</a:t>
                      </a:r>
                      <a:r>
                        <a:rPr lang="en-GB" sz="2200" dirty="0">
                          <a:solidFill>
                            <a:srgbClr val="002060"/>
                          </a:solidFill>
                          <a:latin typeface="Century Gothic" panose="020B0502020202020204" pitchFamily="34" charset="0"/>
                        </a:rPr>
                        <a:t>/a</a:t>
                      </a:r>
                    </a:p>
                    <a:p>
                      <a:pPr algn="ctr"/>
                      <a:r>
                        <a:rPr lang="en-GB" sz="2200" dirty="0" err="1">
                          <a:solidFill>
                            <a:srgbClr val="002060"/>
                          </a:solidFill>
                          <a:latin typeface="Century Gothic" panose="020B0502020202020204" pitchFamily="34" charset="0"/>
                        </a:rPr>
                        <a:t>niño</a:t>
                      </a:r>
                      <a:r>
                        <a:rPr lang="en-GB" sz="2200" dirty="0">
                          <a:solidFill>
                            <a:srgbClr val="002060"/>
                          </a:solidFill>
                          <a:latin typeface="Century Gothic" panose="020B0502020202020204" pitchFamily="34" charset="0"/>
                        </a:rPr>
                        <a:t>/a</a:t>
                      </a:r>
                    </a:p>
                    <a:p>
                      <a:pPr algn="ctr"/>
                      <a:endParaRPr lang="en-GB" sz="2200" dirty="0">
                        <a:solidFill>
                          <a:srgbClr val="002060"/>
                        </a:solidFill>
                        <a:latin typeface="Century Gothic" panose="020B0502020202020204" pitchFamily="34" charset="0"/>
                      </a:endParaRPr>
                    </a:p>
                  </a:txBody>
                  <a:tcPr/>
                </a:tc>
                <a:tc>
                  <a:txBody>
                    <a:bodyPr/>
                    <a:lstStyle/>
                    <a:p>
                      <a:pPr algn="ctr"/>
                      <a:r>
                        <a:rPr lang="en-GB" sz="2200" dirty="0" err="1">
                          <a:solidFill>
                            <a:srgbClr val="002060"/>
                          </a:solidFill>
                          <a:latin typeface="Century Gothic" panose="020B0502020202020204" pitchFamily="34" charset="0"/>
                        </a:rPr>
                        <a:t>iglesia</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museo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edificio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escuela</a:t>
                      </a: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piscina</a:t>
                      </a:r>
                    </a:p>
                    <a:p>
                      <a:pPr algn="ctr"/>
                      <a:r>
                        <a:rPr lang="en-GB" sz="2200" dirty="0">
                          <a:solidFill>
                            <a:srgbClr val="002060"/>
                          </a:solidFill>
                          <a:latin typeface="Century Gothic" panose="020B0502020202020204" pitchFamily="34" charset="0"/>
                        </a:rPr>
                        <a:t>hotel</a:t>
                      </a:r>
                    </a:p>
                    <a:p>
                      <a:pPr algn="ctr"/>
                      <a:r>
                        <a:rPr lang="en-GB" sz="2200" dirty="0" err="1">
                          <a:solidFill>
                            <a:srgbClr val="002060"/>
                          </a:solidFill>
                          <a:latin typeface="Century Gothic" panose="020B0502020202020204" pitchFamily="34" charset="0"/>
                        </a:rPr>
                        <a:t>puente</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estadio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restaurante</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isla</a:t>
                      </a: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bosque</a:t>
                      </a:r>
                    </a:p>
                  </a:txBody>
                  <a:tcPr/>
                </a:tc>
                <a:tc>
                  <a:txBody>
                    <a:bodyPr/>
                    <a:lstStyle/>
                    <a:p>
                      <a:pPr algn="ctr"/>
                      <a:r>
                        <a:rPr lang="en-GB" sz="2200" dirty="0" err="1">
                          <a:solidFill>
                            <a:srgbClr val="002060"/>
                          </a:solidFill>
                          <a:latin typeface="Century Gothic" panose="020B0502020202020204" pitchFamily="34" charset="0"/>
                        </a:rPr>
                        <a:t>barco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guitarra</a:t>
                      </a: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árbol</a:t>
                      </a:r>
                    </a:p>
                    <a:p>
                      <a:pPr algn="ctr"/>
                      <a:r>
                        <a:rPr lang="en-GB" sz="2200" dirty="0" err="1">
                          <a:solidFill>
                            <a:srgbClr val="002060"/>
                          </a:solidFill>
                          <a:latin typeface="Century Gothic" panose="020B0502020202020204" pitchFamily="34" charset="0"/>
                        </a:rPr>
                        <a:t>vestido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libro</a:t>
                      </a:r>
                      <a:endParaRPr lang="en-GB" sz="2200" dirty="0">
                        <a:solidFill>
                          <a:srgbClr val="002060"/>
                        </a:solidFill>
                        <a:latin typeface="Century Gothic" panose="020B0502020202020204" pitchFamily="34" charset="0"/>
                      </a:endParaRPr>
                    </a:p>
                  </a:txBody>
                  <a:tcPr/>
                </a:tc>
                <a:tc>
                  <a:txBody>
                    <a:bodyPr/>
                    <a:lstStyle/>
                    <a:p>
                      <a:pPr algn="ctr"/>
                      <a:r>
                        <a:rPr lang="en-GB" sz="2200" dirty="0" err="1">
                          <a:solidFill>
                            <a:srgbClr val="002060"/>
                          </a:solidFill>
                          <a:latin typeface="Century Gothic" panose="020B0502020202020204" pitchFamily="34" charset="0"/>
                        </a:rPr>
                        <a:t>conejo</a:t>
                      </a:r>
                      <a:endParaRPr lang="en-GB" sz="2200" dirty="0">
                        <a:solidFill>
                          <a:srgbClr val="002060"/>
                        </a:solidFill>
                        <a:latin typeface="Century Gothic" panose="020B0502020202020204" pitchFamily="34" charset="0"/>
                      </a:endParaRPr>
                    </a:p>
                    <a:p>
                      <a:pPr algn="ctr"/>
                      <a:r>
                        <a:rPr lang="en-GB" sz="2200" dirty="0" err="1">
                          <a:solidFill>
                            <a:srgbClr val="002060"/>
                          </a:solidFill>
                          <a:latin typeface="Century Gothic" panose="020B0502020202020204" pitchFamily="34" charset="0"/>
                        </a:rPr>
                        <a:t>gato</a:t>
                      </a:r>
                      <a:endParaRPr lang="en-GB" sz="2200" dirty="0">
                        <a:solidFill>
                          <a:srgbClr val="002060"/>
                        </a:solidFill>
                        <a:latin typeface="Century Gothic" panose="020B0502020202020204" pitchFamily="34" charset="0"/>
                      </a:endParaRPr>
                    </a:p>
                    <a:p>
                      <a:pPr algn="ctr"/>
                      <a:r>
                        <a:rPr lang="en-GB" sz="2200" dirty="0">
                          <a:solidFill>
                            <a:srgbClr val="002060"/>
                          </a:solidFill>
                          <a:latin typeface="Century Gothic" panose="020B0502020202020204" pitchFamily="34" charset="0"/>
                        </a:rPr>
                        <a:t>caballo</a:t>
                      </a:r>
                    </a:p>
                    <a:p>
                      <a:pPr algn="ctr"/>
                      <a:r>
                        <a:rPr lang="en-GB" sz="2200" dirty="0" err="1">
                          <a:solidFill>
                            <a:srgbClr val="002060"/>
                          </a:solidFill>
                          <a:latin typeface="Century Gothic" panose="020B0502020202020204" pitchFamily="34" charset="0"/>
                        </a:rPr>
                        <a:t>perro</a:t>
                      </a:r>
                      <a:endParaRPr lang="en-GB" sz="2200" dirty="0">
                        <a:solidFill>
                          <a:srgbClr val="002060"/>
                        </a:solidFill>
                        <a:latin typeface="Century Gothic" panose="020B0502020202020204" pitchFamily="34" charset="0"/>
                      </a:endParaRPr>
                    </a:p>
                  </a:txBody>
                  <a:tcPr/>
                </a:tc>
                <a:extLst>
                  <a:ext uri="{0D108BD9-81ED-4DB2-BD59-A6C34878D82A}">
                    <a16:rowId xmlns:a16="http://schemas.microsoft.com/office/drawing/2014/main" val="721369662"/>
                  </a:ext>
                </a:extLst>
              </a:tr>
            </a:tbl>
          </a:graphicData>
        </a:graphic>
      </p:graphicFrame>
    </p:spTree>
    <p:extLst>
      <p:ext uri="{BB962C8B-B14F-4D97-AF65-F5344CB8AC3E}">
        <p14:creationId xmlns:p14="http://schemas.microsoft.com/office/powerpoint/2010/main" val="365732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escribir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68" y="64845"/>
            <a:ext cx="914400" cy="914400"/>
          </a:xfrm>
          <a:prstGeom prst="rect">
            <a:avLst/>
          </a:prstGeom>
        </p:spPr>
      </p:pic>
      <p:sp>
        <p:nvSpPr>
          <p:cNvPr id="36" name="Speech Bubble: Rectangle with Corners Rounded 35">
            <a:hlinkClick r:id="" action="ppaction://noaction">
              <a:snd r:embed="rId6" name="16_1.wav"/>
            </a:hlinkClick>
            <a:extLst>
              <a:ext uri="{FF2B5EF4-FFF2-40B4-BE49-F238E27FC236}">
                <a16:creationId xmlns:a16="http://schemas.microsoft.com/office/drawing/2014/main" id="{AA0FA45E-B26D-B452-8C28-475485AFDE5D}"/>
              </a:ext>
            </a:extLst>
          </p:cNvPr>
          <p:cNvSpPr/>
          <p:nvPr/>
        </p:nvSpPr>
        <p:spPr>
          <a:xfrm>
            <a:off x="1078459" y="205056"/>
            <a:ext cx="5968847"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Un ejemplo de </a:t>
            </a:r>
            <a:r>
              <a:rPr lang="en-GB" sz="2400" b="1" dirty="0" err="1">
                <a:solidFill>
                  <a:schemeClr val="bg1"/>
                </a:solidFill>
                <a:latin typeface="Century Gothic" panose="020B0502020202020204" pitchFamily="34" charset="0"/>
              </a:rPr>
              <a:t>una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versión</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adaptada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2873" y="6484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95861" y="988556"/>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9" name="TextBox 28">
            <a:extLst>
              <a:ext uri="{FF2B5EF4-FFF2-40B4-BE49-F238E27FC236}">
                <a16:creationId xmlns:a16="http://schemas.microsoft.com/office/drawing/2014/main" id="{93F6D737-F6B9-AC31-0D31-8D18852D988F}"/>
              </a:ext>
            </a:extLst>
          </p:cNvPr>
          <p:cNvSpPr txBox="1"/>
          <p:nvPr/>
        </p:nvSpPr>
        <p:spPr>
          <a:xfrm>
            <a:off x="7772399" y="110740"/>
            <a:ext cx="2675381" cy="400110"/>
          </a:xfrm>
          <a:prstGeom prst="rect">
            <a:avLst/>
          </a:prstGeom>
          <a:solidFill>
            <a:srgbClr val="BEE395"/>
          </a:solidFill>
        </p:spPr>
        <p:txBody>
          <a:bodyPr wrap="square">
            <a:spAutoFit/>
          </a:bodyPr>
          <a:lstStyle/>
          <a:p>
            <a:pPr algn="ctr"/>
            <a:r>
              <a:rPr lang="en-GB" sz="2000" b="1" dirty="0" err="1">
                <a:solidFill>
                  <a:srgbClr val="002060"/>
                </a:solidFill>
                <a:latin typeface="Century Gothic" panose="020B0502020202020204" pitchFamily="34" charset="0"/>
              </a:rPr>
              <a:t>propio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own</a:t>
            </a:r>
            <a:endParaRPr lang="en-GB" sz="2000" b="1" dirty="0">
              <a:solidFill>
                <a:srgbClr val="002060"/>
              </a:solidFill>
              <a:latin typeface="Century Gothic" panose="020B0502020202020204" pitchFamily="34" charset="0"/>
            </a:endParaRPr>
          </a:p>
        </p:txBody>
      </p:sp>
      <p:pic>
        <p:nvPicPr>
          <p:cNvPr id="3" name="Online Media 2" title="En la plaza. Adaptación del poema &quot;La plaza tiene una torre&quot; de Antonio Machado">
            <a:hlinkClick r:id="" action="ppaction://media"/>
            <a:extLst>
              <a:ext uri="{FF2B5EF4-FFF2-40B4-BE49-F238E27FC236}">
                <a16:creationId xmlns:a16="http://schemas.microsoft.com/office/drawing/2014/main" id="{94FED863-C3D3-EDFE-EAA7-D786EC129DD2}"/>
              </a:ext>
            </a:extLst>
          </p:cNvPr>
          <p:cNvPicPr>
            <a:picLocks noRot="1" noChangeAspect="1"/>
          </p:cNvPicPr>
          <p:nvPr>
            <a:videoFile r:link="rId1"/>
          </p:nvPr>
        </p:nvPicPr>
        <p:blipFill>
          <a:blip r:embed="rId8"/>
          <a:stretch>
            <a:fillRect/>
          </a:stretch>
        </p:blipFill>
        <p:spPr>
          <a:xfrm>
            <a:off x="536768" y="1422400"/>
            <a:ext cx="6510538" cy="4882904"/>
          </a:xfrm>
          <a:prstGeom prst="rect">
            <a:avLst/>
          </a:prstGeom>
        </p:spPr>
      </p:pic>
    </p:spTree>
    <p:extLst>
      <p:ext uri="{BB962C8B-B14F-4D97-AF65-F5344CB8AC3E}">
        <p14:creationId xmlns:p14="http://schemas.microsoft.com/office/powerpoint/2010/main" val="37514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457907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10109</TotalTime>
  <Words>1153</Words>
  <Application>Microsoft Office PowerPoint</Application>
  <PresentationFormat>Widescreen</PresentationFormat>
  <Paragraphs>157</Paragraphs>
  <Slides>7</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Baguet Script</vt:lpstr>
      <vt:lpstr>Calibri</vt:lpstr>
      <vt:lpstr>Calibri Light</vt:lpstr>
      <vt:lpstr>Century Gothic</vt:lpstr>
      <vt:lpstr>docs-Century Gothic</vt:lpstr>
      <vt:lpstr>Modern Love</vt:lpstr>
      <vt:lpstr>Segoe Print</vt:lpstr>
      <vt:lpstr>Office Theme</vt:lpstr>
      <vt:lpstr>Saying what I and others like/dislike, and have to do</vt:lpstr>
      <vt:lpstr>hablar</vt:lpstr>
      <vt:lpstr>hablar</vt:lpstr>
      <vt:lpstr>respuestas</vt:lpstr>
      <vt:lpstr>escribir</vt:lpstr>
      <vt:lpstr>escribir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Tom Dawes</cp:lastModifiedBy>
  <cp:revision>51</cp:revision>
  <dcterms:created xsi:type="dcterms:W3CDTF">2022-01-14T14:50:57Z</dcterms:created>
  <dcterms:modified xsi:type="dcterms:W3CDTF">2023-07-07T17:22:38Z</dcterms:modified>
</cp:coreProperties>
</file>