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812" r:id="rId2"/>
    <p:sldId id="995" r:id="rId3"/>
    <p:sldId id="1045" r:id="rId4"/>
    <p:sldId id="281" r:id="rId5"/>
    <p:sldId id="1043" r:id="rId6"/>
    <p:sldId id="1044" r:id="rId7"/>
    <p:sldId id="5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8F4"/>
    <a:srgbClr val="82D4EA"/>
    <a:srgbClr val="22A7CC"/>
    <a:srgbClr val="FF4B94"/>
    <a:srgbClr val="FFD5E6"/>
    <a:srgbClr val="DCF0C6"/>
    <a:srgbClr val="C0E399"/>
    <a:srgbClr val="FFB3D2"/>
    <a:srgbClr val="92D050"/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E09803-9D09-4583-A38E-F732AA5A660F}" v="47" dt="2023-05-15T08:30:53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12" autoAdjust="0"/>
    <p:restoredTop sz="53432" autoAdjust="0"/>
  </p:normalViewPr>
  <p:slideViewPr>
    <p:cSldViewPr snapToGrid="0">
      <p:cViewPr varScale="1">
        <p:scale>
          <a:sx n="57" d="100"/>
          <a:sy n="57" d="100"/>
        </p:scale>
        <p:origin x="2022" y="72"/>
      </p:cViewPr>
      <p:guideLst/>
    </p:cSldViewPr>
  </p:slideViewPr>
  <p:outlineViewPr>
    <p:cViewPr>
      <p:scale>
        <a:sx n="33" d="100"/>
        <a:sy n="33" d="100"/>
      </p:scale>
      <p:origin x="0" y="-19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ázquez-Valero" userId="3a0e46d7-2099-40af-a155-aa45b68bfff3" providerId="ADAL" clId="{36E09803-9D09-4583-A38E-F732AA5A660F}"/>
    <pc:docChg chg="undo custSel addSld delSld modSld sldOrd">
      <pc:chgData name="Paula Vázquez-Valero" userId="3a0e46d7-2099-40af-a155-aa45b68bfff3" providerId="ADAL" clId="{36E09803-9D09-4583-A38E-F732AA5A660F}" dt="2023-05-15T08:30:53.056" v="394" actId="1038"/>
      <pc:docMkLst>
        <pc:docMk/>
      </pc:docMkLst>
      <pc:sldChg chg="add ord">
        <pc:chgData name="Paula Vázquez-Valero" userId="3a0e46d7-2099-40af-a155-aa45b68bfff3" providerId="ADAL" clId="{36E09803-9D09-4583-A38E-F732AA5A660F}" dt="2023-05-14T21:32:06.192" v="5"/>
        <pc:sldMkLst>
          <pc:docMk/>
          <pc:sldMk cId="266606587" sldId="281"/>
        </pc:sldMkLst>
      </pc:sldChg>
      <pc:sldChg chg="add">
        <pc:chgData name="Paula Vázquez-Valero" userId="3a0e46d7-2099-40af-a155-aa45b68bfff3" providerId="ADAL" clId="{36E09803-9D09-4583-A38E-F732AA5A660F}" dt="2023-05-14T21:32:00.986" v="3"/>
        <pc:sldMkLst>
          <pc:docMk/>
          <pc:sldMk cId="2457907729" sldId="567"/>
        </pc:sldMkLst>
      </pc:sldChg>
      <pc:sldChg chg="del">
        <pc:chgData name="Paula Vázquez-Valero" userId="3a0e46d7-2099-40af-a155-aa45b68bfff3" providerId="ADAL" clId="{36E09803-9D09-4583-A38E-F732AA5A660F}" dt="2023-05-14T21:31:58.965" v="2" actId="2696"/>
        <pc:sldMkLst>
          <pc:docMk/>
          <pc:sldMk cId="2564573475" sldId="567"/>
        </pc:sldMkLst>
      </pc:sldChg>
      <pc:sldChg chg="addSp modSp">
        <pc:chgData name="Paula Vázquez-Valero" userId="3a0e46d7-2099-40af-a155-aa45b68bfff3" providerId="ADAL" clId="{36E09803-9D09-4583-A38E-F732AA5A660F}" dt="2023-05-15T08:30:53.056" v="394" actId="1038"/>
        <pc:sldMkLst>
          <pc:docMk/>
          <pc:sldMk cId="0" sldId="812"/>
        </pc:sldMkLst>
        <pc:picChg chg="add mod">
          <ac:chgData name="Paula Vázquez-Valero" userId="3a0e46d7-2099-40af-a155-aa45b68bfff3" providerId="ADAL" clId="{36E09803-9D09-4583-A38E-F732AA5A660F}" dt="2023-05-15T08:30:53.056" v="394" actId="1038"/>
          <ac:picMkLst>
            <pc:docMk/>
            <pc:sldMk cId="0" sldId="812"/>
            <ac:picMk id="6" creationId="{C2F59DF5-4BEE-2691-2811-77FF0707C5A9}"/>
          </ac:picMkLst>
        </pc:picChg>
      </pc:sldChg>
      <pc:sldChg chg="del">
        <pc:chgData name="Paula Vázquez-Valero" userId="3a0e46d7-2099-40af-a155-aa45b68bfff3" providerId="ADAL" clId="{36E09803-9D09-4583-A38E-F732AA5A660F}" dt="2023-05-14T21:31:56.392" v="0" actId="47"/>
        <pc:sldMkLst>
          <pc:docMk/>
          <pc:sldMk cId="3332958756" sldId="982"/>
        </pc:sldMkLst>
      </pc:sldChg>
      <pc:sldChg chg="add modNotesTx">
        <pc:chgData name="Paula Vázquez-Valero" userId="3a0e46d7-2099-40af-a155-aa45b68bfff3" providerId="ADAL" clId="{36E09803-9D09-4583-A38E-F732AA5A660F}" dt="2023-05-15T08:27:32.359" v="380" actId="20577"/>
        <pc:sldMkLst>
          <pc:docMk/>
          <pc:sldMk cId="1434380574" sldId="995"/>
        </pc:sldMkLst>
      </pc:sldChg>
      <pc:sldChg chg="del">
        <pc:chgData name="Paula Vázquez-Valero" userId="3a0e46d7-2099-40af-a155-aa45b68bfff3" providerId="ADAL" clId="{36E09803-9D09-4583-A38E-F732AA5A660F}" dt="2023-05-14T21:31:56.392" v="0" actId="47"/>
        <pc:sldMkLst>
          <pc:docMk/>
          <pc:sldMk cId="1626597378" sldId="1022"/>
        </pc:sldMkLst>
      </pc:sldChg>
      <pc:sldChg chg="del">
        <pc:chgData name="Paula Vázquez-Valero" userId="3a0e46d7-2099-40af-a155-aa45b68bfff3" providerId="ADAL" clId="{36E09803-9D09-4583-A38E-F732AA5A660F}" dt="2023-05-14T21:31:56.392" v="0" actId="47"/>
        <pc:sldMkLst>
          <pc:docMk/>
          <pc:sldMk cId="2546824117" sldId="1029"/>
        </pc:sldMkLst>
      </pc:sldChg>
      <pc:sldChg chg="del">
        <pc:chgData name="Paula Vázquez-Valero" userId="3a0e46d7-2099-40af-a155-aa45b68bfff3" providerId="ADAL" clId="{36E09803-9D09-4583-A38E-F732AA5A660F}" dt="2023-05-14T21:31:56.392" v="0" actId="47"/>
        <pc:sldMkLst>
          <pc:docMk/>
          <pc:sldMk cId="642658444" sldId="1030"/>
        </pc:sldMkLst>
      </pc:sldChg>
      <pc:sldChg chg="del">
        <pc:chgData name="Paula Vázquez-Valero" userId="3a0e46d7-2099-40af-a155-aa45b68bfff3" providerId="ADAL" clId="{36E09803-9D09-4583-A38E-F732AA5A660F}" dt="2023-05-14T21:31:56.392" v="0" actId="47"/>
        <pc:sldMkLst>
          <pc:docMk/>
          <pc:sldMk cId="2723444833" sldId="1031"/>
        </pc:sldMkLst>
      </pc:sldChg>
      <pc:sldChg chg="add del">
        <pc:chgData name="Paula Vázquez-Valero" userId="3a0e46d7-2099-40af-a155-aa45b68bfff3" providerId="ADAL" clId="{36E09803-9D09-4583-A38E-F732AA5A660F}" dt="2023-05-14T21:32:23.964" v="7" actId="2696"/>
        <pc:sldMkLst>
          <pc:docMk/>
          <pc:sldMk cId="3591871958" sldId="1041"/>
        </pc:sldMkLst>
      </pc:sldChg>
      <pc:sldChg chg="add">
        <pc:chgData name="Paula Vázquez-Valero" userId="3a0e46d7-2099-40af-a155-aa45b68bfff3" providerId="ADAL" clId="{36E09803-9D09-4583-A38E-F732AA5A660F}" dt="2023-05-14T21:31:56.891" v="1"/>
        <pc:sldMkLst>
          <pc:docMk/>
          <pc:sldMk cId="3657328900" sldId="1043"/>
        </pc:sldMkLst>
      </pc:sldChg>
      <pc:sldChg chg="addSp modSp add mod modAnim">
        <pc:chgData name="Paula Vázquez-Valero" userId="3a0e46d7-2099-40af-a155-aa45b68bfff3" providerId="ADAL" clId="{36E09803-9D09-4583-A38E-F732AA5A660F}" dt="2023-05-15T08:29:53.476" v="388" actId="1035"/>
        <pc:sldMkLst>
          <pc:docMk/>
          <pc:sldMk cId="3751466716" sldId="1044"/>
        </pc:sldMkLst>
        <pc:picChg chg="add mod">
          <ac:chgData name="Paula Vázquez-Valero" userId="3a0e46d7-2099-40af-a155-aa45b68bfff3" providerId="ADAL" clId="{36E09803-9D09-4583-A38E-F732AA5A660F}" dt="2023-05-15T08:29:53.476" v="388" actId="1035"/>
          <ac:picMkLst>
            <pc:docMk/>
            <pc:sldMk cId="3751466716" sldId="1044"/>
            <ac:picMk id="3" creationId="{94FED863-C3D3-EDFE-EAA7-D786EC129DD2}"/>
          </ac:picMkLst>
        </pc:picChg>
      </pc:sldChg>
      <pc:sldChg chg="addSp delSp modSp add mod delAnim modAnim">
        <pc:chgData name="Paula Vázquez-Valero" userId="3a0e46d7-2099-40af-a155-aa45b68bfff3" providerId="ADAL" clId="{36E09803-9D09-4583-A38E-F732AA5A660F}" dt="2023-05-15T08:27:02.004" v="302" actId="1076"/>
        <pc:sldMkLst>
          <pc:docMk/>
          <pc:sldMk cId="1271640988" sldId="1045"/>
        </pc:sldMkLst>
        <pc:spChg chg="add mod ord">
          <ac:chgData name="Paula Vázquez-Valero" userId="3a0e46d7-2099-40af-a155-aa45b68bfff3" providerId="ADAL" clId="{36E09803-9D09-4583-A38E-F732AA5A660F}" dt="2023-05-15T08:26:44.147" v="292" actId="20577"/>
          <ac:spMkLst>
            <pc:docMk/>
            <pc:sldMk cId="1271640988" sldId="1045"/>
            <ac:spMk id="22" creationId="{3EFDCF6A-A947-F40E-098F-E29417FF8D8E}"/>
          </ac:spMkLst>
        </pc:spChg>
        <pc:spChg chg="mod">
          <ac:chgData name="Paula Vázquez-Valero" userId="3a0e46d7-2099-40af-a155-aa45b68bfff3" providerId="ADAL" clId="{36E09803-9D09-4583-A38E-F732AA5A660F}" dt="2023-05-15T08:24:53.942" v="190" actId="1076"/>
          <ac:spMkLst>
            <pc:docMk/>
            <pc:sldMk cId="1271640988" sldId="1045"/>
            <ac:spMk id="39" creationId="{DB528C4C-15C0-7A39-2963-ABD36FD1639A}"/>
          </ac:spMkLst>
        </pc:spChg>
        <pc:picChg chg="add del mod">
          <ac:chgData name="Paula Vázquez-Valero" userId="3a0e46d7-2099-40af-a155-aa45b68bfff3" providerId="ADAL" clId="{36E09803-9D09-4583-A38E-F732AA5A660F}" dt="2023-05-15T08:24:49.744" v="189" actId="478"/>
          <ac:picMkLst>
            <pc:docMk/>
            <pc:sldMk cId="1271640988" sldId="1045"/>
            <ac:picMk id="3" creationId="{304E720E-1FD0-2EA1-0EC3-35D667024CE5}"/>
          </ac:picMkLst>
        </pc:picChg>
        <pc:picChg chg="add mod">
          <ac:chgData name="Paula Vázquez-Valero" userId="3a0e46d7-2099-40af-a155-aa45b68bfff3" providerId="ADAL" clId="{36E09803-9D09-4583-A38E-F732AA5A660F}" dt="2023-05-15T08:24:53.942" v="190" actId="1076"/>
          <ac:picMkLst>
            <pc:docMk/>
            <pc:sldMk cId="1271640988" sldId="1045"/>
            <ac:picMk id="4" creationId="{E529F798-8B4F-37AC-6FDA-2F486284A5C1}"/>
          </ac:picMkLst>
        </pc:picChg>
        <pc:picChg chg="add del mod">
          <ac:chgData name="Paula Vázquez-Valero" userId="3a0e46d7-2099-40af-a155-aa45b68bfff3" providerId="ADAL" clId="{36E09803-9D09-4583-A38E-F732AA5A660F}" dt="2023-05-15T08:24:49.744" v="189" actId="478"/>
          <ac:picMkLst>
            <pc:docMk/>
            <pc:sldMk cId="1271640988" sldId="1045"/>
            <ac:picMk id="5" creationId="{69269020-8CF4-443B-A050-2D75B0452432}"/>
          </ac:picMkLst>
        </pc:picChg>
        <pc:picChg chg="add mod">
          <ac:chgData name="Paula Vázquez-Valero" userId="3a0e46d7-2099-40af-a155-aa45b68bfff3" providerId="ADAL" clId="{36E09803-9D09-4583-A38E-F732AA5A660F}" dt="2023-05-15T08:24:53.942" v="190" actId="1076"/>
          <ac:picMkLst>
            <pc:docMk/>
            <pc:sldMk cId="1271640988" sldId="1045"/>
            <ac:picMk id="6" creationId="{800A0323-F0B6-24BF-1426-456DB5ECD587}"/>
          </ac:picMkLst>
        </pc:picChg>
        <pc:picChg chg="add mod">
          <ac:chgData name="Paula Vázquez-Valero" userId="3a0e46d7-2099-40af-a155-aa45b68bfff3" providerId="ADAL" clId="{36E09803-9D09-4583-A38E-F732AA5A660F}" dt="2023-05-15T08:24:53.942" v="190" actId="1076"/>
          <ac:picMkLst>
            <pc:docMk/>
            <pc:sldMk cId="1271640988" sldId="1045"/>
            <ac:picMk id="7" creationId="{16D2E7E8-2C84-B12A-AAE2-9C97CCE9B0B8}"/>
          </ac:picMkLst>
        </pc:picChg>
        <pc:picChg chg="add del mod">
          <ac:chgData name="Paula Vázquez-Valero" userId="3a0e46d7-2099-40af-a155-aa45b68bfff3" providerId="ADAL" clId="{36E09803-9D09-4583-A38E-F732AA5A660F}" dt="2023-05-15T08:24:49.744" v="189" actId="478"/>
          <ac:picMkLst>
            <pc:docMk/>
            <pc:sldMk cId="1271640988" sldId="1045"/>
            <ac:picMk id="8" creationId="{65D54ABE-4B62-AD53-B333-577322988C90}"/>
          </ac:picMkLst>
        </pc:picChg>
        <pc:picChg chg="add mod">
          <ac:chgData name="Paula Vázquez-Valero" userId="3a0e46d7-2099-40af-a155-aa45b68bfff3" providerId="ADAL" clId="{36E09803-9D09-4583-A38E-F732AA5A660F}" dt="2023-05-15T08:24:53.942" v="190" actId="1076"/>
          <ac:picMkLst>
            <pc:docMk/>
            <pc:sldMk cId="1271640988" sldId="1045"/>
            <ac:picMk id="9" creationId="{84346DEC-EC7E-EAF7-F7CE-E819E36F89DC}"/>
          </ac:picMkLst>
        </pc:picChg>
        <pc:picChg chg="add mod">
          <ac:chgData name="Paula Vázquez-Valero" userId="3a0e46d7-2099-40af-a155-aa45b68bfff3" providerId="ADAL" clId="{36E09803-9D09-4583-A38E-F732AA5A660F}" dt="2023-05-15T08:24:53.942" v="190" actId="1076"/>
          <ac:picMkLst>
            <pc:docMk/>
            <pc:sldMk cId="1271640988" sldId="1045"/>
            <ac:picMk id="10" creationId="{7C3F4FED-FB66-91F1-92AA-BD46BDA62D20}"/>
          </ac:picMkLst>
        </pc:picChg>
        <pc:picChg chg="add mod">
          <ac:chgData name="Paula Vázquez-Valero" userId="3a0e46d7-2099-40af-a155-aa45b68bfff3" providerId="ADAL" clId="{36E09803-9D09-4583-A38E-F732AA5A660F}" dt="2023-05-15T08:24:53.942" v="190" actId="1076"/>
          <ac:picMkLst>
            <pc:docMk/>
            <pc:sldMk cId="1271640988" sldId="1045"/>
            <ac:picMk id="11" creationId="{D69B7C87-5656-BBFF-50A8-CC41CA902534}"/>
          </ac:picMkLst>
        </pc:picChg>
        <pc:picChg chg="add mod">
          <ac:chgData name="Paula Vázquez-Valero" userId="3a0e46d7-2099-40af-a155-aa45b68bfff3" providerId="ADAL" clId="{36E09803-9D09-4583-A38E-F732AA5A660F}" dt="2023-05-15T08:24:53.942" v="190" actId="1076"/>
          <ac:picMkLst>
            <pc:docMk/>
            <pc:sldMk cId="1271640988" sldId="1045"/>
            <ac:picMk id="12" creationId="{E4073B2F-CE0D-1D19-0F3B-EA7906F19ED1}"/>
          </ac:picMkLst>
        </pc:picChg>
        <pc:picChg chg="add mod">
          <ac:chgData name="Paula Vázquez-Valero" userId="3a0e46d7-2099-40af-a155-aa45b68bfff3" providerId="ADAL" clId="{36E09803-9D09-4583-A38E-F732AA5A660F}" dt="2023-05-15T08:24:53.942" v="190" actId="1076"/>
          <ac:picMkLst>
            <pc:docMk/>
            <pc:sldMk cId="1271640988" sldId="1045"/>
            <ac:picMk id="13" creationId="{969476BC-F4E5-FF99-9024-B89373CD6C9C}"/>
          </ac:picMkLst>
        </pc:picChg>
        <pc:picChg chg="add mod">
          <ac:chgData name="Paula Vázquez-Valero" userId="3a0e46d7-2099-40af-a155-aa45b68bfff3" providerId="ADAL" clId="{36E09803-9D09-4583-A38E-F732AA5A660F}" dt="2023-05-15T08:24:53.942" v="190" actId="1076"/>
          <ac:picMkLst>
            <pc:docMk/>
            <pc:sldMk cId="1271640988" sldId="1045"/>
            <ac:picMk id="14" creationId="{250E093F-BD75-DF98-3AB0-4E341C43B89A}"/>
          </ac:picMkLst>
        </pc:picChg>
        <pc:picChg chg="add mod">
          <ac:chgData name="Paula Vázquez-Valero" userId="3a0e46d7-2099-40af-a155-aa45b68bfff3" providerId="ADAL" clId="{36E09803-9D09-4583-A38E-F732AA5A660F}" dt="2023-05-15T08:24:53.942" v="190" actId="1076"/>
          <ac:picMkLst>
            <pc:docMk/>
            <pc:sldMk cId="1271640988" sldId="1045"/>
            <ac:picMk id="15" creationId="{0609BEFC-2CCC-86DF-8E75-D916E8A93324}"/>
          </ac:picMkLst>
        </pc:picChg>
        <pc:picChg chg="add mod">
          <ac:chgData name="Paula Vázquez-Valero" userId="3a0e46d7-2099-40af-a155-aa45b68bfff3" providerId="ADAL" clId="{36E09803-9D09-4583-A38E-F732AA5A660F}" dt="2023-05-15T08:24:53.942" v="190" actId="1076"/>
          <ac:picMkLst>
            <pc:docMk/>
            <pc:sldMk cId="1271640988" sldId="1045"/>
            <ac:picMk id="18" creationId="{C5FAFB9C-B304-85A4-5501-D6FBBEAE38C1}"/>
          </ac:picMkLst>
        </pc:picChg>
        <pc:picChg chg="add mod">
          <ac:chgData name="Paula Vázquez-Valero" userId="3a0e46d7-2099-40af-a155-aa45b68bfff3" providerId="ADAL" clId="{36E09803-9D09-4583-A38E-F732AA5A660F}" dt="2023-05-15T08:26:07.263" v="274" actId="1076"/>
          <ac:picMkLst>
            <pc:docMk/>
            <pc:sldMk cId="1271640988" sldId="1045"/>
            <ac:picMk id="19" creationId="{E954271C-578A-9EA2-F83D-A2EBEAE87B17}"/>
          </ac:picMkLst>
        </pc:picChg>
        <pc:picChg chg="add mod">
          <ac:chgData name="Paula Vázquez-Valero" userId="3a0e46d7-2099-40af-a155-aa45b68bfff3" providerId="ADAL" clId="{36E09803-9D09-4583-A38E-F732AA5A660F}" dt="2023-05-15T08:26:13.642" v="279" actId="1076"/>
          <ac:picMkLst>
            <pc:docMk/>
            <pc:sldMk cId="1271640988" sldId="1045"/>
            <ac:picMk id="20" creationId="{FAEFFFB4-6051-E848-597F-83FEA7E8F75B}"/>
          </ac:picMkLst>
        </pc:picChg>
        <pc:picChg chg="add mod">
          <ac:chgData name="Paula Vázquez-Valero" userId="3a0e46d7-2099-40af-a155-aa45b68bfff3" providerId="ADAL" clId="{36E09803-9D09-4583-A38E-F732AA5A660F}" dt="2023-05-15T08:26:32.700" v="289" actId="1076"/>
          <ac:picMkLst>
            <pc:docMk/>
            <pc:sldMk cId="1271640988" sldId="1045"/>
            <ac:picMk id="21" creationId="{245A94A5-8842-D7E5-934A-01678C1FF707}"/>
          </ac:picMkLst>
        </pc:picChg>
        <pc:picChg chg="add mod">
          <ac:chgData name="Paula Vázquez-Valero" userId="3a0e46d7-2099-40af-a155-aa45b68bfff3" providerId="ADAL" clId="{36E09803-9D09-4583-A38E-F732AA5A660F}" dt="2023-05-15T08:26:03.749" v="272" actId="1076"/>
          <ac:picMkLst>
            <pc:docMk/>
            <pc:sldMk cId="1271640988" sldId="1045"/>
            <ac:picMk id="23" creationId="{46D64104-6097-D68C-3A05-21FE417C96B8}"/>
          </ac:picMkLst>
        </pc:picChg>
        <pc:picChg chg="del">
          <ac:chgData name="Paula Vázquez-Valero" userId="3a0e46d7-2099-40af-a155-aa45b68bfff3" providerId="ADAL" clId="{36E09803-9D09-4583-A38E-F732AA5A660F}" dt="2023-05-15T08:24:44.736" v="188" actId="478"/>
          <ac:picMkLst>
            <pc:docMk/>
            <pc:sldMk cId="1271640988" sldId="1045"/>
            <ac:picMk id="24" creationId="{E820A1E8-A5A2-153F-6C57-8592575C5A40}"/>
          </ac:picMkLst>
        </pc:picChg>
        <pc:picChg chg="del">
          <ac:chgData name="Paula Vázquez-Valero" userId="3a0e46d7-2099-40af-a155-aa45b68bfff3" providerId="ADAL" clId="{36E09803-9D09-4583-A38E-F732AA5A660F}" dt="2023-05-15T08:24:44.736" v="188" actId="478"/>
          <ac:picMkLst>
            <pc:docMk/>
            <pc:sldMk cId="1271640988" sldId="1045"/>
            <ac:picMk id="25" creationId="{1B2C1E6D-55C4-F0BF-4DD7-2C5FDE4AAE3B}"/>
          </ac:picMkLst>
        </pc:picChg>
        <pc:picChg chg="del">
          <ac:chgData name="Paula Vázquez-Valero" userId="3a0e46d7-2099-40af-a155-aa45b68bfff3" providerId="ADAL" clId="{36E09803-9D09-4583-A38E-F732AA5A660F}" dt="2023-05-15T08:24:44.736" v="188" actId="478"/>
          <ac:picMkLst>
            <pc:docMk/>
            <pc:sldMk cId="1271640988" sldId="1045"/>
            <ac:picMk id="26" creationId="{5CAF2A32-435D-054D-E186-AC8897EB56C3}"/>
          </ac:picMkLst>
        </pc:picChg>
        <pc:picChg chg="del">
          <ac:chgData name="Paula Vázquez-Valero" userId="3a0e46d7-2099-40af-a155-aa45b68bfff3" providerId="ADAL" clId="{36E09803-9D09-4583-A38E-F732AA5A660F}" dt="2023-05-15T08:24:44.736" v="188" actId="478"/>
          <ac:picMkLst>
            <pc:docMk/>
            <pc:sldMk cId="1271640988" sldId="1045"/>
            <ac:picMk id="27" creationId="{4E2322AD-7CE2-C783-9592-EB755B1042BD}"/>
          </ac:picMkLst>
        </pc:picChg>
        <pc:picChg chg="add mod">
          <ac:chgData name="Paula Vázquez-Valero" userId="3a0e46d7-2099-40af-a155-aa45b68bfff3" providerId="ADAL" clId="{36E09803-9D09-4583-A38E-F732AA5A660F}" dt="2023-05-15T08:26:11.515" v="278" actId="1076"/>
          <ac:picMkLst>
            <pc:docMk/>
            <pc:sldMk cId="1271640988" sldId="1045"/>
            <ac:picMk id="29" creationId="{0145DDC0-6172-BA92-EE3E-08CE870AD51C}"/>
          </ac:picMkLst>
        </pc:picChg>
        <pc:picChg chg="del">
          <ac:chgData name="Paula Vázquez-Valero" userId="3a0e46d7-2099-40af-a155-aa45b68bfff3" providerId="ADAL" clId="{36E09803-9D09-4583-A38E-F732AA5A660F}" dt="2023-05-15T08:24:44.736" v="188" actId="478"/>
          <ac:picMkLst>
            <pc:docMk/>
            <pc:sldMk cId="1271640988" sldId="1045"/>
            <ac:picMk id="30" creationId="{ED725CD0-8BCF-C310-84E4-7EC712C1A03B}"/>
          </ac:picMkLst>
        </pc:picChg>
        <pc:picChg chg="del">
          <ac:chgData name="Paula Vázquez-Valero" userId="3a0e46d7-2099-40af-a155-aa45b68bfff3" providerId="ADAL" clId="{36E09803-9D09-4583-A38E-F732AA5A660F}" dt="2023-05-15T08:24:44.736" v="188" actId="478"/>
          <ac:picMkLst>
            <pc:docMk/>
            <pc:sldMk cId="1271640988" sldId="1045"/>
            <ac:picMk id="31" creationId="{A019CF25-0B0E-5B30-D6E9-4B5B2187AF95}"/>
          </ac:picMkLst>
        </pc:picChg>
        <pc:picChg chg="del">
          <ac:chgData name="Paula Vázquez-Valero" userId="3a0e46d7-2099-40af-a155-aa45b68bfff3" providerId="ADAL" clId="{36E09803-9D09-4583-A38E-F732AA5A660F}" dt="2023-05-15T08:24:44.736" v="188" actId="478"/>
          <ac:picMkLst>
            <pc:docMk/>
            <pc:sldMk cId="1271640988" sldId="1045"/>
            <ac:picMk id="32" creationId="{82995773-C56D-9968-0EBE-97E135F0516B}"/>
          </ac:picMkLst>
        </pc:picChg>
        <pc:picChg chg="add mod">
          <ac:chgData name="Paula Vázquez-Valero" userId="3a0e46d7-2099-40af-a155-aa45b68bfff3" providerId="ADAL" clId="{36E09803-9D09-4583-A38E-F732AA5A660F}" dt="2023-05-15T08:26:48.528" v="294" actId="1076"/>
          <ac:picMkLst>
            <pc:docMk/>
            <pc:sldMk cId="1271640988" sldId="1045"/>
            <ac:picMk id="33" creationId="{E45CD501-22A6-E2F4-CE03-47C072E8240B}"/>
          </ac:picMkLst>
        </pc:picChg>
        <pc:picChg chg="del">
          <ac:chgData name="Paula Vázquez-Valero" userId="3a0e46d7-2099-40af-a155-aa45b68bfff3" providerId="ADAL" clId="{36E09803-9D09-4583-A38E-F732AA5A660F}" dt="2023-05-15T08:24:44.736" v="188" actId="478"/>
          <ac:picMkLst>
            <pc:docMk/>
            <pc:sldMk cId="1271640988" sldId="1045"/>
            <ac:picMk id="34" creationId="{99C63FA3-CE26-B648-A358-BB17041B9961}"/>
          </ac:picMkLst>
        </pc:picChg>
        <pc:picChg chg="add mod">
          <ac:chgData name="Paula Vázquez-Valero" userId="3a0e46d7-2099-40af-a155-aa45b68bfff3" providerId="ADAL" clId="{36E09803-9D09-4583-A38E-F732AA5A660F}" dt="2023-05-15T08:26:52.551" v="296" actId="1076"/>
          <ac:picMkLst>
            <pc:docMk/>
            <pc:sldMk cId="1271640988" sldId="1045"/>
            <ac:picMk id="35" creationId="{251A515F-AB22-9457-F1DE-BC9490AA180B}"/>
          </ac:picMkLst>
        </pc:picChg>
        <pc:picChg chg="del">
          <ac:chgData name="Paula Vázquez-Valero" userId="3a0e46d7-2099-40af-a155-aa45b68bfff3" providerId="ADAL" clId="{36E09803-9D09-4583-A38E-F732AA5A660F}" dt="2023-05-15T08:24:49.744" v="189" actId="478"/>
          <ac:picMkLst>
            <pc:docMk/>
            <pc:sldMk cId="1271640988" sldId="1045"/>
            <ac:picMk id="37" creationId="{DCE592FA-9DE1-EA46-ADC3-EDE3F97FC131}"/>
          </ac:picMkLst>
        </pc:picChg>
        <pc:picChg chg="del">
          <ac:chgData name="Paula Vázquez-Valero" userId="3a0e46d7-2099-40af-a155-aa45b68bfff3" providerId="ADAL" clId="{36E09803-9D09-4583-A38E-F732AA5A660F}" dt="2023-05-15T08:24:44.736" v="188" actId="478"/>
          <ac:picMkLst>
            <pc:docMk/>
            <pc:sldMk cId="1271640988" sldId="1045"/>
            <ac:picMk id="38" creationId="{13289392-8008-2465-5CB4-81289310E001}"/>
          </ac:picMkLst>
        </pc:picChg>
        <pc:picChg chg="add mod">
          <ac:chgData name="Paula Vázquez-Valero" userId="3a0e46d7-2099-40af-a155-aa45b68bfff3" providerId="ADAL" clId="{36E09803-9D09-4583-A38E-F732AA5A660F}" dt="2023-05-15T08:26:58.500" v="300" actId="1076"/>
          <ac:picMkLst>
            <pc:docMk/>
            <pc:sldMk cId="1271640988" sldId="1045"/>
            <ac:picMk id="40" creationId="{CD71F8C6-DB77-5A36-375C-A421BA82DF48}"/>
          </ac:picMkLst>
        </pc:picChg>
        <pc:picChg chg="del mod">
          <ac:chgData name="Paula Vázquez-Valero" userId="3a0e46d7-2099-40af-a155-aa45b68bfff3" providerId="ADAL" clId="{36E09803-9D09-4583-A38E-F732AA5A660F}" dt="2023-05-15T08:24:49.744" v="189" actId="478"/>
          <ac:picMkLst>
            <pc:docMk/>
            <pc:sldMk cId="1271640988" sldId="1045"/>
            <ac:picMk id="41" creationId="{48AAD62E-5AD9-602F-C821-EFA3643E7544}"/>
          </ac:picMkLst>
        </pc:picChg>
        <pc:picChg chg="add mod">
          <ac:chgData name="Paula Vázquez-Valero" userId="3a0e46d7-2099-40af-a155-aa45b68bfff3" providerId="ADAL" clId="{36E09803-9D09-4583-A38E-F732AA5A660F}" dt="2023-05-15T08:27:02.004" v="302" actId="1076"/>
          <ac:picMkLst>
            <pc:docMk/>
            <pc:sldMk cId="1271640988" sldId="1045"/>
            <ac:picMk id="42" creationId="{02FF0C5F-B240-3693-D06E-B9F1E04904D8}"/>
          </ac:picMkLst>
        </pc:picChg>
      </pc:sldChg>
      <pc:sldChg chg="add del">
        <pc:chgData name="Paula Vázquez-Valero" userId="3a0e46d7-2099-40af-a155-aa45b68bfff3" providerId="ADAL" clId="{36E09803-9D09-4583-A38E-F732AA5A660F}" dt="2023-05-14T21:33:05.976" v="9" actId="47"/>
        <pc:sldMkLst>
          <pc:docMk/>
          <pc:sldMk cId="2270763553" sldId="10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10A3C-6EC1-44B1-AD7A-D13421C00F0D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52B50-4CAA-498F-BA55-B096FCBD9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5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vQxBlKDRc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endParaRPr lang="es-ES_trad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SSC 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revision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(new 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N/A</a:t>
            </a: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persona [108] gente [137] dinero [364] tráfico [&gt;5000]</a:t>
            </a: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800" dirty="0"/>
              <a:t> 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primo [1451] voy [ir 33] vas [ir 33] va [ir 33] estoy [estar 21] está [estar 21] estás [estar 21] calle [269] cine [952] estadio [2581] parque [1354] playa [1475] plaza [806] teatro [605] a [8] el [1] la [1]</a:t>
            </a:r>
            <a:r>
              <a:rPr lang="es-ES" sz="1800" dirty="0"/>
              <a:t> </a:t>
            </a:r>
            <a:endParaRPr lang="en-GB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Frequency of unknown words and cognates: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ha (</a:t>
            </a:r>
            <a:r>
              <a:rPr lang="en-GB" sz="1200" b="1" dirty="0" err="1"/>
              <a:t>haber</a:t>
            </a:r>
            <a:r>
              <a:rPr lang="en-GB" sz="1200" b="1" dirty="0"/>
              <a:t>)</a:t>
            </a:r>
            <a:r>
              <a:rPr lang="en-GB" sz="1200" b="0" dirty="0"/>
              <a:t> [13] </a:t>
            </a:r>
            <a:r>
              <a:rPr lang="en-GB" b="1" dirty="0"/>
              <a:t>viajar</a:t>
            </a:r>
            <a:r>
              <a:rPr lang="en-GB" b="0" dirty="0"/>
              <a:t> [902]</a:t>
            </a:r>
            <a:r>
              <a:rPr lang="en-GB" b="0" baseline="0" dirty="0"/>
              <a:t> </a:t>
            </a:r>
            <a:r>
              <a:rPr lang="en-GB" sz="1200" b="1" dirty="0" err="1"/>
              <a:t>balcón</a:t>
            </a:r>
            <a:r>
              <a:rPr lang="en-GB" sz="1200" b="1" dirty="0"/>
              <a:t> </a:t>
            </a:r>
            <a:r>
              <a:rPr lang="en-GB" sz="1200" b="0" dirty="0"/>
              <a:t>[3133]</a:t>
            </a:r>
            <a:r>
              <a:rPr lang="en-GB" sz="1200" b="1" dirty="0"/>
              <a:t> </a:t>
            </a:r>
            <a:r>
              <a:rPr lang="en-GB" b="1" baseline="0" dirty="0" err="1"/>
              <a:t>b</a:t>
            </a:r>
            <a:r>
              <a:rPr lang="en-GB" b="1" dirty="0" err="1"/>
              <a:t>iografía</a:t>
            </a:r>
            <a:r>
              <a:rPr lang="en-GB" b="0" dirty="0"/>
              <a:t> [4236] </a:t>
            </a:r>
            <a:r>
              <a:rPr lang="en-GB" sz="1200" b="1" dirty="0"/>
              <a:t>caballero </a:t>
            </a:r>
            <a:r>
              <a:rPr lang="en-GB" sz="1200" b="0" dirty="0"/>
              <a:t>[2056]</a:t>
            </a:r>
            <a:r>
              <a:rPr lang="en-GB" sz="1200" b="1" dirty="0"/>
              <a:t> </a:t>
            </a:r>
            <a:r>
              <a:rPr lang="en-GB" b="0" dirty="0"/>
              <a:t> </a:t>
            </a:r>
            <a:r>
              <a:rPr lang="en-GB" b="1" dirty="0" err="1"/>
              <a:t>interés</a:t>
            </a:r>
            <a:r>
              <a:rPr lang="en-GB" b="0" dirty="0"/>
              <a:t> [388] </a:t>
            </a:r>
            <a:r>
              <a:rPr lang="en-GB" b="1" baseline="0" dirty="0" err="1"/>
              <a:t>memoria</a:t>
            </a:r>
            <a:r>
              <a:rPr lang="en-GB" b="0" baseline="0" dirty="0"/>
              <a:t> [827] </a:t>
            </a:r>
            <a:r>
              <a:rPr lang="en-GB" b="1" baseline="0" dirty="0" err="1"/>
              <a:t>reflexión</a:t>
            </a:r>
            <a:r>
              <a:rPr lang="en-GB" b="0" baseline="0" dirty="0"/>
              <a:t> [1909] </a:t>
            </a:r>
            <a:r>
              <a:rPr lang="en-GB" b="1" baseline="0" dirty="0"/>
              <a:t>romance</a:t>
            </a:r>
            <a:r>
              <a:rPr lang="en-GB" b="0" baseline="0" dirty="0"/>
              <a:t> [4541] </a:t>
            </a:r>
            <a:r>
              <a:rPr lang="en-GB" sz="1200" b="1" dirty="0" err="1"/>
              <a:t>torre</a:t>
            </a:r>
            <a:r>
              <a:rPr lang="en-GB" sz="1200" b="0" dirty="0"/>
              <a:t> [2138] </a:t>
            </a:r>
            <a:r>
              <a:rPr lang="en-GB" sz="1200" b="1" dirty="0" err="1"/>
              <a:t>voz</a:t>
            </a:r>
            <a:r>
              <a:rPr lang="en-GB" sz="1200" b="1" dirty="0"/>
              <a:t> </a:t>
            </a:r>
            <a:r>
              <a:rPr lang="en-GB" sz="1200" dirty="0"/>
              <a:t>[252] </a:t>
            </a:r>
            <a:r>
              <a:rPr lang="en-GB" sz="1200" b="1" dirty="0" err="1"/>
              <a:t>alegre</a:t>
            </a:r>
            <a:r>
              <a:rPr lang="en-GB" sz="1200" dirty="0"/>
              <a:t> [2081]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Frequency of unknown words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empezar</a:t>
            </a:r>
            <a:r>
              <a:rPr lang="en-GB" b="0" dirty="0"/>
              <a:t> [175] </a:t>
            </a:r>
            <a:r>
              <a:rPr lang="en-GB" b="1" dirty="0" err="1"/>
              <a:t>encuesta</a:t>
            </a:r>
            <a:r>
              <a:rPr lang="en-GB" b="1" dirty="0"/>
              <a:t> </a:t>
            </a:r>
            <a:r>
              <a:rPr lang="en-GB" b="0" dirty="0"/>
              <a:t>[2077] </a:t>
            </a:r>
            <a:r>
              <a:rPr lang="en-GB" b="1" dirty="0"/>
              <a:t>sobre</a:t>
            </a:r>
            <a:r>
              <a:rPr lang="en-GB" b="0" dirty="0"/>
              <a:t> [62]</a:t>
            </a:r>
            <a:br>
              <a:rPr lang="en-GB" b="0" dirty="0"/>
            </a:b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</a:t>
            </a:r>
            <a:r>
              <a:rPr lang="en-GB" b="0" dirty="0"/>
              <a:t>5</a:t>
            </a:r>
            <a:r>
              <a:rPr lang="en-GB" b="0" baseline="0" dirty="0"/>
              <a:t> minutes (two slides – slides 2 and 4)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Aim: </a:t>
            </a:r>
            <a:r>
              <a:rPr lang="en-GB" b="0" dirty="0"/>
              <a:t>to practise spoken recall of the </a:t>
            </a:r>
            <a:r>
              <a:rPr lang="en-GB" b="0" dirty="0" err="1"/>
              <a:t>poems’s</a:t>
            </a:r>
            <a:r>
              <a:rPr lang="en-GB" b="0" dirty="0"/>
              <a:t> articles and nouns, and pronunciation of the full poem.</a:t>
            </a:r>
            <a:endParaRPr lang="en-GB" b="0" baseline="0" dirty="0"/>
          </a:p>
          <a:p>
            <a:endParaRPr lang="en-GB" b="0" baseline="0" dirty="0"/>
          </a:p>
          <a:p>
            <a:r>
              <a:rPr lang="en-GB" b="1" baseline="0" dirty="0"/>
              <a:t>NB. </a:t>
            </a:r>
            <a:r>
              <a:rPr lang="en-GB" b="0" baseline="0" dirty="0"/>
              <a:t>There is an alternative task with more support. This could be done instead of this task or before this task (next slide).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Procedure:</a:t>
            </a:r>
          </a:p>
          <a:p>
            <a:r>
              <a:rPr lang="en-GB" baseline="0" dirty="0"/>
              <a:t>1. Pupils do a choral read aloud, aided by the picture prompts.</a:t>
            </a:r>
            <a:br>
              <a:rPr lang="en-GB" baseline="0" dirty="0"/>
            </a:br>
            <a:r>
              <a:rPr lang="en-GB" baseline="0" dirty="0"/>
              <a:t>2. Move to slide 4 for the answers and a further opportunity for read aloud.</a:t>
            </a:r>
          </a:p>
          <a:p>
            <a:pPr marL="0" indent="0">
              <a:buNone/>
            </a:pPr>
            <a:endParaRPr lang="en-GB" baseline="0" dirty="0"/>
          </a:p>
          <a:p>
            <a:r>
              <a:rPr lang="en-GB" baseline="0" dirty="0"/>
              <a:t>Image attribution: </a:t>
            </a:r>
            <a:r>
              <a:rPr lang="en-GB" sz="1200" dirty="0"/>
              <a:t>Images by </a:t>
            </a:r>
            <a:r>
              <a:rPr lang="es-ES" sz="1200" dirty="0"/>
              <a:t>Colegio de Educación Infantil y Primaria Vista Alegre</a:t>
            </a:r>
          </a:p>
          <a:p>
            <a:r>
              <a:rPr lang="en-GB" sz="1200" dirty="0"/>
              <a:t>Licensed under </a:t>
            </a:r>
            <a:r>
              <a:rPr lang="en-GB" sz="1200" u="sng" dirty="0">
                <a:hlinkClick r:id="rId3"/>
              </a:rPr>
              <a:t>CC BY-SA 4.0</a:t>
            </a:r>
            <a:endParaRPr lang="en-GB" sz="1200" u="sng" dirty="0"/>
          </a:p>
          <a:p>
            <a:r>
              <a:rPr lang="en-GB" sz="1200" dirty="0">
                <a:hlinkClick r:id="rId3"/>
              </a:rPr>
              <a:t>http://literaturalunalunera.blogspot.com/2014/03/la-plaza-tiene-una-torre.html</a:t>
            </a:r>
            <a:endParaRPr lang="en-GB" sz="1200" u="sng" dirty="0"/>
          </a:p>
          <a:p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79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</a:t>
            </a:r>
            <a:r>
              <a:rPr lang="en-GB" b="0" dirty="0"/>
              <a:t>5</a:t>
            </a:r>
            <a:r>
              <a:rPr lang="en-GB" b="0" baseline="0" dirty="0"/>
              <a:t> minutes (two slides, slides 3 and 4)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Aim: </a:t>
            </a:r>
            <a:r>
              <a:rPr lang="en-GB" b="0" dirty="0"/>
              <a:t>to practise spoken recall, </a:t>
            </a:r>
            <a:r>
              <a:rPr lang="en-GB" b="0" baseline="0" dirty="0"/>
              <a:t>using pictures to prompt retrieval of articles and nouns. </a:t>
            </a:r>
          </a:p>
          <a:p>
            <a:endParaRPr lang="en-GB" b="0" baseline="0" dirty="0"/>
          </a:p>
          <a:p>
            <a:r>
              <a:rPr lang="en-GB" b="1" dirty="0"/>
              <a:t>Procedure:</a:t>
            </a:r>
          </a:p>
          <a:p>
            <a:r>
              <a:rPr lang="en-GB" baseline="0" dirty="0"/>
              <a:t>1. Pupils do a choral read aloud, aided by the picture prompts.</a:t>
            </a:r>
            <a:br>
              <a:rPr lang="en-GB" baseline="0" dirty="0"/>
            </a:br>
            <a:r>
              <a:rPr lang="en-GB" baseline="0" dirty="0"/>
              <a:t>2. Move to the next slide for the answers and a further opportunity for read aloud.</a:t>
            </a:r>
          </a:p>
          <a:p>
            <a:pPr marL="0" indent="0">
              <a:buNone/>
            </a:pPr>
            <a:endParaRPr lang="en-GB" baseline="0" dirty="0"/>
          </a:p>
          <a:p>
            <a:r>
              <a:rPr lang="en-GB" baseline="0" dirty="0"/>
              <a:t>Image attribution: </a:t>
            </a:r>
            <a:r>
              <a:rPr lang="en-GB" sz="1200" dirty="0"/>
              <a:t>Images by </a:t>
            </a:r>
            <a:r>
              <a:rPr lang="es-ES" sz="1200" dirty="0"/>
              <a:t>Colegio de Educación Infantil y Primaria Vista Alegre</a:t>
            </a:r>
          </a:p>
          <a:p>
            <a:r>
              <a:rPr lang="en-GB" sz="1200" dirty="0"/>
              <a:t>Licensed under </a:t>
            </a:r>
            <a:r>
              <a:rPr lang="en-GB" sz="1200" u="sng" dirty="0">
                <a:hlinkClick r:id="rId3"/>
              </a:rPr>
              <a:t>CC BY-SA 4.0</a:t>
            </a:r>
            <a:endParaRPr lang="en-GB" sz="1200" u="sng" dirty="0"/>
          </a:p>
          <a:p>
            <a:r>
              <a:rPr lang="en-GB" sz="1200" dirty="0">
                <a:hlinkClick r:id="rId3"/>
              </a:rPr>
              <a:t>http://literaturalunalunera.blogspot.com/2014/03/la-plaza-tiene-una-torre.html</a:t>
            </a:r>
            <a:endParaRPr lang="en-GB" sz="1200" u="sng" dirty="0"/>
          </a:p>
          <a:p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721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Procedure:</a:t>
            </a:r>
          </a:p>
          <a:p>
            <a:r>
              <a:rPr lang="en-GB" baseline="0" dirty="0"/>
              <a:t>Pupils do a choral read aloud, prompted for each line by the animated images.</a:t>
            </a:r>
          </a:p>
          <a:p>
            <a:endParaRPr lang="en-GB" sz="12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75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chemeClr val="accent5">
                    <a:lumMod val="50000"/>
                  </a:schemeClr>
                </a:solidFill>
              </a:rPr>
              <a:t>Timing:</a:t>
            </a:r>
            <a:r>
              <a:rPr lang="en-GB" sz="1200" b="1" baseline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200" b="0" baseline="0" dirty="0">
                <a:solidFill>
                  <a:schemeClr val="accent5">
                    <a:lumMod val="50000"/>
                  </a:schemeClr>
                </a:solidFill>
              </a:rPr>
              <a:t>5 minutes </a:t>
            </a:r>
            <a:endParaRPr lang="en-GB" sz="1200" b="1" baseline="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to write their own version of the poem.</a:t>
            </a: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 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Pupils</a:t>
            </a: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/>
              <a:t>to write their own poem</a:t>
            </a:r>
            <a:r>
              <a:rPr lang="en-GB" baseline="0" dirty="0"/>
              <a:t> with the same structure / style. </a:t>
            </a:r>
          </a:p>
          <a:p>
            <a:endParaRPr lang="en-GB" baseline="0" dirty="0"/>
          </a:p>
          <a:p>
            <a:r>
              <a:rPr lang="en-GB" baseline="0" dirty="0"/>
              <a:t>There are easy and more challenging ways to do these variations on a theme.</a:t>
            </a:r>
            <a:br>
              <a:rPr lang="en-GB" baseline="0" dirty="0"/>
            </a:br>
            <a:r>
              <a:rPr lang="en-GB" baseline="0" dirty="0"/>
              <a:t>E.g.</a:t>
            </a:r>
            <a:br>
              <a:rPr lang="en-GB" baseline="0" dirty="0"/>
            </a:br>
            <a:r>
              <a:rPr lang="en-GB" baseline="0" dirty="0"/>
              <a:t>OR</a:t>
            </a:r>
            <a:br>
              <a:rPr lang="en-GB" baseline="0" dirty="0"/>
            </a:br>
            <a:r>
              <a:rPr lang="en-GB" baseline="0" dirty="0"/>
              <a:t>Choose two or three nouns (la plaza / </a:t>
            </a:r>
            <a:r>
              <a:rPr lang="en-GB" baseline="0" dirty="0" err="1"/>
              <a:t>torre</a:t>
            </a:r>
            <a:r>
              <a:rPr lang="en-GB" baseline="0" dirty="0"/>
              <a:t> / </a:t>
            </a:r>
            <a:r>
              <a:rPr lang="en-GB" baseline="0" dirty="0" err="1"/>
              <a:t>balcón</a:t>
            </a:r>
            <a:r>
              <a:rPr lang="en-GB" baseline="0" dirty="0"/>
              <a:t>) </a:t>
            </a:r>
          </a:p>
          <a:p>
            <a:r>
              <a:rPr lang="en-GB" baseline="0" dirty="0"/>
              <a:t>OR</a:t>
            </a:r>
            <a:br>
              <a:rPr lang="en-GB" baseline="0" dirty="0"/>
            </a:br>
            <a:r>
              <a:rPr lang="en-GB" baseline="0" dirty="0"/>
              <a:t>Change everything except the essential structure </a:t>
            </a:r>
          </a:p>
          <a:p>
            <a:r>
              <a:rPr lang="en-GB" baseline="0" dirty="0"/>
              <a:t>They can either…</a:t>
            </a:r>
          </a:p>
          <a:p>
            <a:r>
              <a:rPr lang="en-GB" baseline="0" dirty="0"/>
              <a:t>use the list provided and/or a Knowledge Organiser. </a:t>
            </a:r>
          </a:p>
          <a:p>
            <a:r>
              <a:rPr lang="en-GB" baseline="0" dirty="0"/>
              <a:t>OR  </a:t>
            </a:r>
            <a:endParaRPr lang="en-GB" dirty="0"/>
          </a:p>
          <a:p>
            <a:r>
              <a:rPr lang="en-GB" dirty="0"/>
              <a:t>Use a dictionary to look up their own nouns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NB. </a:t>
            </a: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This could be done as a collaborative writing exercise.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See next slide for more ideas.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sz="1200" b="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propio</a:t>
            </a:r>
            <a:r>
              <a:rPr lang="en-GB" sz="1200" b="1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[183]</a:t>
            </a:r>
            <a:endParaRPr lang="en-GB" b="0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025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https://www.youtube.com/watch?v=VpvQxBlKDRc</a:t>
            </a:r>
            <a:endParaRPr lang="en-GB" dirty="0"/>
          </a:p>
          <a:p>
            <a:r>
              <a:rPr lang="en-GB" dirty="0"/>
              <a:t>Additional material that</a:t>
            </a:r>
            <a:r>
              <a:rPr lang="en-GB" baseline="0" dirty="0"/>
              <a:t> teachers could exploit to work with ‘La plaza </a:t>
            </a:r>
            <a:r>
              <a:rPr lang="en-GB" baseline="0" dirty="0" err="1"/>
              <a:t>tiene</a:t>
            </a:r>
            <a:r>
              <a:rPr lang="en-GB" baseline="0" dirty="0"/>
              <a:t> </a:t>
            </a:r>
            <a:r>
              <a:rPr lang="en-GB" baseline="0" dirty="0" err="1"/>
              <a:t>una</a:t>
            </a:r>
            <a:r>
              <a:rPr lang="en-GB" baseline="0" dirty="0"/>
              <a:t> </a:t>
            </a:r>
            <a:r>
              <a:rPr lang="en-GB" baseline="0" dirty="0" err="1"/>
              <a:t>torre</a:t>
            </a:r>
            <a:r>
              <a:rPr lang="en-GB" baseline="0" dirty="0"/>
              <a:t>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7399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14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FB45-3534-4521-B1B1-8954210E5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EADB7-6318-4B35-93C0-823E6C6A6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6DE4A-6B68-46E2-B264-F1F13402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B01F-C643-4AC2-B1A0-1766894D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1232-85E5-4E9A-8518-74790A7D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4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C649-8E53-45C7-9A1D-E3B36EFF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26A8E-1124-41D9-B347-3FB9EC9BF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10F62-0345-4CA5-A2AE-497C193D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946DC-3F81-48F2-BA59-EC07DBE6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88546-071B-4A82-A019-66F820D7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89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6D925-0CB0-455F-BCE3-EE1F84789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A60EB-B497-476A-8979-6768D51D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E534B-2F67-4F72-A1E3-D779DF0F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436-ED46-4613-B571-8F15874B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054A-0C31-4E4F-BD19-DC62A3DF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2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BCA6-09C2-414A-B8D7-93316A71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6CEF-C2BD-462D-898E-89B681BA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EF8E9-A166-4390-BE0A-6A0D317B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40ABB-3FAF-4A8E-A3FD-FD4567C4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F19D7-356D-4508-BCE9-F683A9EE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3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3FD2-2171-4868-B71D-CCDBBD61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521A2-CA90-48A7-AE44-55C921D0E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C82C-922F-479E-B304-48E161BA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F13B9-D191-48C8-BD34-281FB22B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8725-DB85-4028-8CDE-7F91DAAA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3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6C0A-BE55-4598-8ADA-E020F34B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83A72-A56E-4ED3-BDEB-E45187D6C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137E6-5C19-4BC8-B026-1427A8880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56FA8-FBE4-4EA4-9C57-C0B0DC09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4D856-A42A-4CFE-98D0-638F2CCB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27EE8-2ABB-4983-97D1-759DC0B9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79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DA1A-3CAE-493A-807D-BFC6B067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C6A2A-C8CB-492F-AB22-A6ACD5A84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F647C-6E9E-4FB5-85EE-B1BDEA361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A5809-04BF-4B71-ADAE-67760C9EA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22745-A51C-4645-9632-CF8D14A09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DF777-7985-4614-BEDA-013672D1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A1999-2037-444F-8F2A-1B69EF11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9560F-B0B7-4605-8347-FF6459FA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606A-6E60-4FE8-9029-2B859F2A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C4B81-C828-4F39-A2A4-2C635E95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B98DD-45A2-458A-AA60-BE4CDA54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95C33-9072-4969-9938-D099446C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3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F5C26-3920-493B-96FC-E4C4C5B9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ED2CE-F43C-4FD3-A83F-F54C2BDF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0619B-3464-4EC9-9E8A-D426BAF8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6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1C80-9283-4FB1-B129-8C234933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226A-4F99-4AA3-A5C8-40708B32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BD867-D147-437F-BEBE-E20FD0990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E5A0-41DF-491F-80D4-2C6C8FB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9A323-94E3-4FB5-A363-ECC7B938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030A6-7A46-4E12-A97B-FFA5515E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86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54B4-7E16-4301-B57E-AE4C47A9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D3092-3A4B-4A42-824E-7C81AB37E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59096-1817-48CD-9B5C-454ACB93C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6A90-827D-418A-A020-F4D0E93F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F6088-544F-4F6D-81F5-EC95C514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5A2E7-8FEC-4D4B-96B1-2F5E55EC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6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6BA4C-D651-445A-9940-F1CDB1EF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C3BB2-7214-4A94-80A7-EC0D5514D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7402-B88E-400B-BDBA-E6808A658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632F-6C17-43F5-B8D8-BD8B67AD27A7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EA226-D740-4094-8AC1-3F7822ABC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1C7B7-BC60-4119-B5CC-FA359C2DF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1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5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VpvQxBlKDRc?feature=oembed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8;p2" descr="background rectangle">
            <a:extLst>
              <a:ext uri="{FF2B5EF4-FFF2-40B4-BE49-F238E27FC236}">
                <a16:creationId xmlns:a16="http://schemas.microsoft.com/office/drawing/2014/main" id="{A72C2644-B593-2A6E-4B4B-A2B1377E8AD9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1489" y="181232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7" y="459781"/>
            <a:ext cx="4350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Saying what I and others like/dislike, and have to do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5" name="Google Shape;100;p2">
            <a:extLst>
              <a:ext uri="{FF2B5EF4-FFF2-40B4-BE49-F238E27FC236}">
                <a16:creationId xmlns:a16="http://schemas.microsoft.com/office/drawing/2014/main" id="{955868C5-9D0A-C07E-2481-5A96F638047B}"/>
              </a:ext>
            </a:extLst>
          </p:cNvPr>
          <p:cNvSpPr/>
          <p:nvPr/>
        </p:nvSpPr>
        <p:spPr>
          <a:xfrm>
            <a:off x="7848456" y="4765200"/>
            <a:ext cx="321445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lang="en-GB" sz="9600" b="1" kern="0" dirty="0" err="1">
                <a:solidFill>
                  <a:srgbClr val="00B050"/>
                </a:solidFill>
                <a:latin typeface="Modern Love" panose="04090805081005020601" pitchFamily="82" charset="0"/>
                <a:cs typeface="Arial"/>
                <a:sym typeface="Arial"/>
              </a:rPr>
              <a:t>verde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CB1AF-E7DD-A810-B186-32A297B69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769" y="3108178"/>
            <a:ext cx="3159634" cy="37307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8C7BCC-FF53-99DE-D9AD-482D4FA5E3D2}"/>
              </a:ext>
            </a:extLst>
          </p:cNvPr>
          <p:cNvSpPr txBox="1"/>
          <p:nvPr/>
        </p:nvSpPr>
        <p:spPr>
          <a:xfrm>
            <a:off x="0" y="1994535"/>
            <a:ext cx="5322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n w="12700" cmpd="sng">
                  <a:solidFill>
                    <a:srgbClr val="D619CC"/>
                  </a:solidFill>
                  <a:prstDash val="solid"/>
                </a:ln>
                <a:solidFill>
                  <a:srgbClr val="D619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aguet Script" panose="00000500000000000000" pitchFamily="2" charset="0"/>
              </a:rPr>
              <a:t>Antonio Machado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2F59DF5-4BEE-2691-2811-77FF0707C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85" y="2938626"/>
            <a:ext cx="2662915" cy="35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873" y="534865"/>
            <a:ext cx="536559" cy="379535"/>
          </a:xfrm>
        </p:spPr>
        <p:txBody>
          <a:bodyPr>
            <a:normAutofit fontScale="90000"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hablar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Graphic 27" descr="Teacher">
            <a:extLst>
              <a:ext uri="{FF2B5EF4-FFF2-40B4-BE49-F238E27FC236}">
                <a16:creationId xmlns:a16="http://schemas.microsoft.com/office/drawing/2014/main" id="{EA01832D-67E0-281B-D8AB-460844B64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68" y="64845"/>
            <a:ext cx="914400" cy="914400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AA0FA45E-B26D-B452-8C28-475485AFDE5D}"/>
              </a:ext>
            </a:extLst>
          </p:cNvPr>
          <p:cNvSpPr/>
          <p:nvPr/>
        </p:nvSpPr>
        <p:spPr>
          <a:xfrm>
            <a:off x="1098668" y="190420"/>
            <a:ext cx="5182861" cy="519576"/>
          </a:xfrm>
          <a:prstGeom prst="wedgeRoundRectCallout">
            <a:avLst>
              <a:gd name="adj1" fmla="val -56190"/>
              <a:gd name="adj2" fmla="val 65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Practica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poema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¡De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memoria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6" name="Google Shape;319;p15" descr="Speech Icon, Voice, Talking, Audio, Speech">
            <a:extLst>
              <a:ext uri="{FF2B5EF4-FFF2-40B4-BE49-F238E27FC236}">
                <a16:creationId xmlns:a16="http://schemas.microsoft.com/office/drawing/2014/main" id="{7C35BD58-A31A-65A3-CC2A-FDE47D951E3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49274" y="64845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BAF2EAA-A028-EB3B-3486-AC41FB5E6717}"/>
              </a:ext>
            </a:extLst>
          </p:cNvPr>
          <p:cNvSpPr txBox="1">
            <a:spLocks/>
          </p:cNvSpPr>
          <p:nvPr/>
        </p:nvSpPr>
        <p:spPr>
          <a:xfrm>
            <a:off x="11007625" y="890862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820A1E8-A5A2-153F-6C57-8592575C5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978" y="1016263"/>
            <a:ext cx="1128713" cy="14073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B2C1E6D-55C4-F0BF-4DD7-2C5FDE4AA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3462" y="3947960"/>
            <a:ext cx="1128713" cy="13858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AF2A32-435D-054D-E186-AC8897EB56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6327" y="5434744"/>
            <a:ext cx="1107281" cy="13858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E2322AD-7CE2-C783-9592-EB755B104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3713" y="2459289"/>
            <a:ext cx="1078706" cy="14216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725CD0-8BCF-C310-84E4-7EC712C1A0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9235" y="4006550"/>
            <a:ext cx="1114425" cy="13930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019CF25-0B0E-5B30-D6E9-4B5B2187AF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0583" y="1026978"/>
            <a:ext cx="1085850" cy="13858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2995773-C56D-9968-0EBE-97E135F051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2806" y="2489161"/>
            <a:ext cx="1107281" cy="14287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9C63FA3-CE26-B648-A358-BB17041B99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3765" y="5400913"/>
            <a:ext cx="1107281" cy="14001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E592FA-9DE1-EA46-ADC3-EDE3F97FC1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046" y="2773504"/>
            <a:ext cx="632400" cy="632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3289392-8008-2465-5CB4-81289310E0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352" y="5779008"/>
            <a:ext cx="632400" cy="6324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B528C4C-15C0-7A39-2963-ABD36FD1639A}"/>
              </a:ext>
            </a:extLst>
          </p:cNvPr>
          <p:cNvSpPr/>
          <p:nvPr/>
        </p:nvSpPr>
        <p:spPr>
          <a:xfrm>
            <a:off x="4381158" y="1081902"/>
            <a:ext cx="4050798" cy="553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__  ______ tiene ____  ____,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__ _____ tiene ___  _______,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__  ______ tiene ____  ______,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__  _____  ____  blanca ____.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 pasado un caballero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 se ha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llevado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__ _____,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 su _____ y su ________,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 su _______ y su _______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 _______ y su _______  ___.</a:t>
            </a:r>
            <a:endParaRPr lang="en-US" altLang="en-US" sz="36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8AAD62E-5AD9-602F-C821-EFA3643E75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06855" y="1096898"/>
            <a:ext cx="1128712" cy="10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3EFDCF6A-A947-F40E-098F-E29417FF8D8E}"/>
              </a:ext>
            </a:extLst>
          </p:cNvPr>
          <p:cNvSpPr txBox="1"/>
          <p:nvPr/>
        </p:nvSpPr>
        <p:spPr>
          <a:xfrm>
            <a:off x="6463790" y="2555688"/>
            <a:ext cx="248978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 _ r _ _ </a:t>
            </a:r>
          </a:p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 _ _ z _</a:t>
            </a:r>
          </a:p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 _ _ c _ _ </a:t>
            </a:r>
          </a:p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 _ _ _ </a:t>
            </a:r>
          </a:p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 _ _  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873" y="534865"/>
            <a:ext cx="536559" cy="379535"/>
          </a:xfrm>
        </p:spPr>
        <p:txBody>
          <a:bodyPr>
            <a:normAutofit fontScale="90000"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hablar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Graphic 27" descr="Teacher">
            <a:extLst>
              <a:ext uri="{FF2B5EF4-FFF2-40B4-BE49-F238E27FC236}">
                <a16:creationId xmlns:a16="http://schemas.microsoft.com/office/drawing/2014/main" id="{EA01832D-67E0-281B-D8AB-460844B64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68" y="64845"/>
            <a:ext cx="914400" cy="914400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AA0FA45E-B26D-B452-8C28-475485AFDE5D}"/>
              </a:ext>
            </a:extLst>
          </p:cNvPr>
          <p:cNvSpPr/>
          <p:nvPr/>
        </p:nvSpPr>
        <p:spPr>
          <a:xfrm>
            <a:off x="1098668" y="190420"/>
            <a:ext cx="5182861" cy="519576"/>
          </a:xfrm>
          <a:prstGeom prst="wedgeRoundRectCallout">
            <a:avLst>
              <a:gd name="adj1" fmla="val -56190"/>
              <a:gd name="adj2" fmla="val 65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Practica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poema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¡De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memoria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6" name="Google Shape;319;p15" descr="Speech Icon, Voice, Talking, Audio, Speech">
            <a:extLst>
              <a:ext uri="{FF2B5EF4-FFF2-40B4-BE49-F238E27FC236}">
                <a16:creationId xmlns:a16="http://schemas.microsoft.com/office/drawing/2014/main" id="{7C35BD58-A31A-65A3-CC2A-FDE47D951E3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49274" y="64845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BAF2EAA-A028-EB3B-3486-AC41FB5E6717}"/>
              </a:ext>
            </a:extLst>
          </p:cNvPr>
          <p:cNvSpPr txBox="1">
            <a:spLocks/>
          </p:cNvSpPr>
          <p:nvPr/>
        </p:nvSpPr>
        <p:spPr>
          <a:xfrm>
            <a:off x="11007625" y="890862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B528C4C-15C0-7A39-2963-ABD36FD1639A}"/>
              </a:ext>
            </a:extLst>
          </p:cNvPr>
          <p:cNvSpPr/>
          <p:nvPr/>
        </p:nvSpPr>
        <p:spPr>
          <a:xfrm>
            <a:off x="1098668" y="1129122"/>
            <a:ext cx="4050798" cy="553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__  ______ tiene ____  ____,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__ _____ tiene ___  _______,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__  ______ tiene ____  ______,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__  _____  ____  blanca ____.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 pasado un caballero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 se ha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llevado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__ _____,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 su _____ y su ________,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 su _______ y su _______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 _______ y su _______  ___.</a:t>
            </a:r>
            <a:endParaRPr lang="en-US" altLang="en-US" sz="36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9F798-8B4F-37AC-6FDA-2F486284A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2597" y="890862"/>
            <a:ext cx="455015" cy="858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0A0323-F0B6-24BF-1426-456DB5ECD5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3179" y="3071476"/>
            <a:ext cx="638353" cy="622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D2E7E8-2C84-B12A-AAE2-9C97CCE9B0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7044" y="1824629"/>
            <a:ext cx="364248" cy="505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346DEC-EC7E-EAF7-F7CE-E819E36F89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4819" y="1242415"/>
            <a:ext cx="493628" cy="4675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3F4FED-FB66-91F1-92AA-BD46BDA62D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511" y="1704628"/>
            <a:ext cx="364248" cy="687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9B7C87-5656-BBFF-50A8-CC41CA9025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8907" y="2457395"/>
            <a:ext cx="364248" cy="505900"/>
          </a:xfrm>
          <a:prstGeom prst="rect">
            <a:avLst/>
          </a:prstGeom>
        </p:spPr>
      </p:pic>
      <p:pic>
        <p:nvPicPr>
          <p:cNvPr id="12" name="Picture 14" descr="Free Princess Cute vector and picture">
            <a:extLst>
              <a:ext uri="{FF2B5EF4-FFF2-40B4-BE49-F238E27FC236}">
                <a16:creationId xmlns:a16="http://schemas.microsoft.com/office/drawing/2014/main" id="{E4073B2F-CE0D-1D19-0F3B-EA7906F19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18" y="2270684"/>
            <a:ext cx="520261" cy="6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Free Princess Cute vector and picture">
            <a:extLst>
              <a:ext uri="{FF2B5EF4-FFF2-40B4-BE49-F238E27FC236}">
                <a16:creationId xmlns:a16="http://schemas.microsoft.com/office/drawing/2014/main" id="{969476BC-F4E5-FF99-9024-B89373CD6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37" y="2917789"/>
            <a:ext cx="520261" cy="6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0E093F-BD75-DF98-3AB0-4E341C43B8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4743" y="4351991"/>
            <a:ext cx="493628" cy="4675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09BEFC-2CCC-86DF-8E75-D916E8A93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4174" y="4766570"/>
            <a:ext cx="364248" cy="6873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AFB9C-B304-85A4-5501-D6FBBEAE38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8931" y="4875168"/>
            <a:ext cx="364248" cy="505900"/>
          </a:xfrm>
          <a:prstGeom prst="rect">
            <a:avLst/>
          </a:prstGeom>
        </p:spPr>
      </p:pic>
      <p:pic>
        <p:nvPicPr>
          <p:cNvPr id="19" name="Picture 14" descr="Free Princess Cute vector and picture">
            <a:extLst>
              <a:ext uri="{FF2B5EF4-FFF2-40B4-BE49-F238E27FC236}">
                <a16:creationId xmlns:a16="http://schemas.microsoft.com/office/drawing/2014/main" id="{E954271C-578A-9EA2-F83D-A2EBEAE8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18" y="5381068"/>
            <a:ext cx="520261" cy="6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EFFFB4-6051-E848-597F-83FEA7E8F7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741" y="6063796"/>
            <a:ext cx="638353" cy="6223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5A94A5-8842-D7E5-934A-01678C1FF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280" y="2266503"/>
            <a:ext cx="455015" cy="8586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D64104-6097-D68C-3A05-21FE417C96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9574" y="5541102"/>
            <a:ext cx="364248" cy="505900"/>
          </a:xfrm>
          <a:prstGeom prst="rect">
            <a:avLst/>
          </a:prstGeom>
        </p:spPr>
      </p:pic>
      <p:pic>
        <p:nvPicPr>
          <p:cNvPr id="29" name="Picture 14" descr="Free Princess Cute vector and picture">
            <a:extLst>
              <a:ext uri="{FF2B5EF4-FFF2-40B4-BE49-F238E27FC236}">
                <a16:creationId xmlns:a16="http://schemas.microsoft.com/office/drawing/2014/main" id="{0145DDC0-6172-BA92-EE3E-08CE870AD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82" y="5939512"/>
            <a:ext cx="520261" cy="6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45CD501-22A6-E2F4-CE03-47C072E824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4472" y="3250756"/>
            <a:ext cx="493628" cy="4675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51A515F-AB22-9457-F1DE-BC9490AA18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8713" y="3809321"/>
            <a:ext cx="364248" cy="505900"/>
          </a:xfrm>
          <a:prstGeom prst="rect">
            <a:avLst/>
          </a:prstGeom>
        </p:spPr>
      </p:pic>
      <p:pic>
        <p:nvPicPr>
          <p:cNvPr id="40" name="Picture 14" descr="Free Princess Cute vector and picture">
            <a:extLst>
              <a:ext uri="{FF2B5EF4-FFF2-40B4-BE49-F238E27FC236}">
                <a16:creationId xmlns:a16="http://schemas.microsoft.com/office/drawing/2014/main" id="{CD71F8C6-DB77-5A36-375C-A421BA82D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341" y="4209234"/>
            <a:ext cx="520261" cy="66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2FF0C5F-B240-3693-D06E-B9F1E04904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9942" y="4918708"/>
            <a:ext cx="638353" cy="62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4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10663" y="633353"/>
            <a:ext cx="6096000" cy="55352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__  ______ tiene ____  ____,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__ _____ tiene ___  _______,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__  ______ tiene ____  ______,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__  _____  ____  blanca ____.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 pasado un caballero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 se ha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llevado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__ _____,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 su _____ y su ________, 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 su _______ y su _______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 _______ y su _______  ___.</a:t>
            </a:r>
            <a:endParaRPr lang="en-US" altLang="en-US" sz="36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039" y="441491"/>
            <a:ext cx="1128713" cy="14073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767" y="3397212"/>
            <a:ext cx="1128713" cy="1385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2388" y="5221922"/>
            <a:ext cx="1107281" cy="1385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9774" y="1769395"/>
            <a:ext cx="1078706" cy="14216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5296" y="3736578"/>
            <a:ext cx="1114425" cy="13930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2743" y="331955"/>
            <a:ext cx="1085850" cy="1385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8867" y="2162039"/>
            <a:ext cx="1107281" cy="1428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9826" y="4989311"/>
            <a:ext cx="1107281" cy="1400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694" y="2137787"/>
            <a:ext cx="632400" cy="632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00" y="5421583"/>
            <a:ext cx="632400" cy="63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10663" y="799273"/>
            <a:ext cx="162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La plaza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50656" y="778591"/>
            <a:ext cx="1328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una torre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10663" y="1388593"/>
            <a:ext cx="1325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la torre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68583" y="1399627"/>
            <a:ext cx="146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un balcón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10663" y="1984898"/>
            <a:ext cx="146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el balcón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6115" y="1984898"/>
            <a:ext cx="1628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una dama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30059" y="2587428"/>
            <a:ext cx="2148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La dama una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96430" y="2604748"/>
            <a:ext cx="600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flor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50495" y="3893143"/>
            <a:ext cx="1478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la plaza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82480" y="4498595"/>
            <a:ext cx="124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balcón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48521" y="4511709"/>
            <a:ext cx="1050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torre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88015" y="5115543"/>
            <a:ext cx="124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balcón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97170" y="5098810"/>
            <a:ext cx="124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dama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27155" y="5689947"/>
            <a:ext cx="124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dama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63851" y="5687711"/>
            <a:ext cx="2311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blanca</a:t>
            </a:r>
            <a:r>
              <a:rPr lang="en-GB" sz="2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flor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376012" y="120204"/>
            <a:ext cx="1815988" cy="265928"/>
          </a:xfrm>
        </p:spPr>
        <p:txBody>
          <a:bodyPr>
            <a:normAutofit fontScale="90000"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respuestas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6" name="Picture 2" descr="Pen, Write, Pencil, Writing Tool, Work, Message, Blue">
            <a:extLst>
              <a:ext uri="{FF2B5EF4-FFF2-40B4-BE49-F238E27FC236}">
                <a16:creationId xmlns:a16="http://schemas.microsoft.com/office/drawing/2014/main" id="{4FBBB91C-1E61-36BB-F058-C1AC6F854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655" y="1388874"/>
            <a:ext cx="834748" cy="8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7A87532-2C9D-F6DF-A846-4DB3E234EBFA}"/>
              </a:ext>
            </a:extLst>
          </p:cNvPr>
          <p:cNvSpPr txBox="1"/>
          <p:nvPr/>
        </p:nvSpPr>
        <p:spPr>
          <a:xfrm>
            <a:off x="10966793" y="2287704"/>
            <a:ext cx="1079142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escribir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pic>
        <p:nvPicPr>
          <p:cNvPr id="32" name="Google Shape;319;p15" descr="Speech Icon, Voice, Talking, Audio, Speech">
            <a:extLst>
              <a:ext uri="{FF2B5EF4-FFF2-40B4-BE49-F238E27FC236}">
                <a16:creationId xmlns:a16="http://schemas.microsoft.com/office/drawing/2014/main" id="{3889D633-DC82-13AE-67B2-A4ACFD63DE9E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149274" y="64845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EBDA1155-45DA-53A1-5391-3D05944FF4E3}"/>
              </a:ext>
            </a:extLst>
          </p:cNvPr>
          <p:cNvSpPr txBox="1">
            <a:spLocks/>
          </p:cNvSpPr>
          <p:nvPr/>
        </p:nvSpPr>
        <p:spPr>
          <a:xfrm>
            <a:off x="11007625" y="890862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pic>
        <p:nvPicPr>
          <p:cNvPr id="34" name="Graphic 33" descr="Teacher">
            <a:extLst>
              <a:ext uri="{FF2B5EF4-FFF2-40B4-BE49-F238E27FC236}">
                <a16:creationId xmlns:a16="http://schemas.microsoft.com/office/drawing/2014/main" id="{696BCE47-7E86-FFFF-C5BB-B5D7D16892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568" y="64845"/>
            <a:ext cx="914400" cy="914400"/>
          </a:xfrm>
          <a:prstGeom prst="rect">
            <a:avLst/>
          </a:prstGeom>
        </p:spPr>
      </p:pic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B607DA9D-F581-6B63-5A9E-02B74F9A82FA}"/>
              </a:ext>
            </a:extLst>
          </p:cNvPr>
          <p:cNvSpPr/>
          <p:nvPr/>
        </p:nvSpPr>
        <p:spPr>
          <a:xfrm>
            <a:off x="1098668" y="190420"/>
            <a:ext cx="2534671" cy="519576"/>
          </a:xfrm>
          <a:prstGeom prst="wedgeRoundRectCallout">
            <a:avLst>
              <a:gd name="adj1" fmla="val -56190"/>
              <a:gd name="adj2" fmla="val 65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Las respuestas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C2C12F4-62B9-A3B7-0509-CE55D00FE5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04627" y="838758"/>
            <a:ext cx="1128712" cy="10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873" y="534865"/>
            <a:ext cx="536559" cy="379535"/>
          </a:xfrm>
        </p:spPr>
        <p:txBody>
          <a:bodyPr>
            <a:normAutofit fontScale="90000"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escribir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Graphic 27" descr="Teacher">
            <a:extLst>
              <a:ext uri="{FF2B5EF4-FFF2-40B4-BE49-F238E27FC236}">
                <a16:creationId xmlns:a16="http://schemas.microsoft.com/office/drawing/2014/main" id="{EA01832D-67E0-281B-D8AB-460844B64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68" y="64845"/>
            <a:ext cx="914400" cy="914400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AA0FA45E-B26D-B452-8C28-475485AFDE5D}"/>
              </a:ext>
            </a:extLst>
          </p:cNvPr>
          <p:cNvSpPr/>
          <p:nvPr/>
        </p:nvSpPr>
        <p:spPr>
          <a:xfrm>
            <a:off x="1078459" y="205056"/>
            <a:ext cx="4367925" cy="519576"/>
          </a:xfrm>
          <a:prstGeom prst="wedgeRoundRectCallout">
            <a:avLst>
              <a:gd name="adj1" fmla="val -56190"/>
              <a:gd name="adj2" fmla="val 65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propio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poema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0" name="Picture 2" descr="Pen, Write, Pencil, Writing Tool, Work, Message, Blue">
            <a:extLst>
              <a:ext uri="{FF2B5EF4-FFF2-40B4-BE49-F238E27FC236}">
                <a16:creationId xmlns:a16="http://schemas.microsoft.com/office/drawing/2014/main" id="{48DC54F0-C0F0-D6AA-78B8-FAFEA5E7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73" y="6484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4F6AEBF-2AC4-DCA8-E1E4-DEE847FD1D6E}"/>
              </a:ext>
            </a:extLst>
          </p:cNvPr>
          <p:cNvSpPr txBox="1"/>
          <p:nvPr/>
        </p:nvSpPr>
        <p:spPr>
          <a:xfrm>
            <a:off x="10895861" y="988556"/>
            <a:ext cx="126028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escribir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F6D737-F6B9-AC31-0D31-8D18852D988F}"/>
              </a:ext>
            </a:extLst>
          </p:cNvPr>
          <p:cNvSpPr txBox="1"/>
          <p:nvPr/>
        </p:nvSpPr>
        <p:spPr>
          <a:xfrm>
            <a:off x="7772399" y="110740"/>
            <a:ext cx="2675381" cy="400110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propio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= own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819E5C-E84F-A1AD-0EA6-304FBB5126E6}"/>
              </a:ext>
            </a:extLst>
          </p:cNvPr>
          <p:cNvSpPr/>
          <p:nvPr/>
        </p:nvSpPr>
        <p:spPr>
          <a:xfrm>
            <a:off x="214421" y="1217326"/>
            <a:ext cx="6096000" cy="54177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La plaza</a:t>
            </a: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 tiene </a:t>
            </a:r>
            <a:r>
              <a:rPr lang="es-ES" sz="2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una torre</a:t>
            </a: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, 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la torre </a:t>
            </a: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tiene </a:t>
            </a:r>
            <a:r>
              <a:rPr lang="es-ES" sz="2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un balcón</a:t>
            </a: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s-ES" sz="2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el balcón </a:t>
            </a: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tiene </a:t>
            </a:r>
            <a:r>
              <a:rPr lang="es-ES" sz="2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una dama</a:t>
            </a: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, 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la dama</a:t>
            </a: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ES" sz="2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una blanca flor.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ha pasado </a:t>
            </a:r>
            <a:r>
              <a:rPr lang="es-ES" sz="2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un caballero 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y se ha llevado </a:t>
            </a:r>
            <a:r>
              <a:rPr lang="es-ES" sz="2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la plaza</a:t>
            </a: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, 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con su </a:t>
            </a:r>
            <a:r>
              <a:rPr lang="es-ES" sz="2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torre</a:t>
            </a: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 y su </a:t>
            </a:r>
            <a:r>
              <a:rPr lang="es-ES" sz="2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balcón</a:t>
            </a: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con su </a:t>
            </a:r>
            <a:r>
              <a:rPr lang="es-ES" sz="2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balcón</a:t>
            </a: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 y su </a:t>
            </a:r>
            <a:r>
              <a:rPr lang="es-ES" sz="2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dama</a:t>
            </a: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,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su </a:t>
            </a:r>
            <a:r>
              <a:rPr lang="es-ES" sz="2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dama</a:t>
            </a: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 y su </a:t>
            </a:r>
            <a:r>
              <a:rPr lang="es-ES" sz="26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blanca flor.</a:t>
            </a:r>
            <a:endParaRPr lang="en-GB" sz="26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D6B92BB-CFF0-48CB-3B75-8BCF41F23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097117"/>
              </p:ext>
            </p:extLst>
          </p:nvPr>
        </p:nvGraphicFramePr>
        <p:xfrm>
          <a:off x="4842164" y="1944977"/>
          <a:ext cx="7207008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1752">
                  <a:extLst>
                    <a:ext uri="{9D8B030D-6E8A-4147-A177-3AD203B41FA5}">
                      <a16:colId xmlns:a16="http://schemas.microsoft.com/office/drawing/2014/main" val="3879200968"/>
                    </a:ext>
                  </a:extLst>
                </a:gridCol>
                <a:gridCol w="1801752">
                  <a:extLst>
                    <a:ext uri="{9D8B030D-6E8A-4147-A177-3AD203B41FA5}">
                      <a16:colId xmlns:a16="http://schemas.microsoft.com/office/drawing/2014/main" val="2514794730"/>
                    </a:ext>
                  </a:extLst>
                </a:gridCol>
                <a:gridCol w="1801752">
                  <a:extLst>
                    <a:ext uri="{9D8B030D-6E8A-4147-A177-3AD203B41FA5}">
                      <a16:colId xmlns:a16="http://schemas.microsoft.com/office/drawing/2014/main" val="2721644329"/>
                    </a:ext>
                  </a:extLst>
                </a:gridCol>
                <a:gridCol w="1801752">
                  <a:extLst>
                    <a:ext uri="{9D8B030D-6E8A-4147-A177-3AD203B41FA5}">
                      <a16:colId xmlns:a16="http://schemas.microsoft.com/office/drawing/2014/main" val="3794533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personas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lugares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objetos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animales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18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amigo/a</a:t>
                      </a:r>
                    </a:p>
                    <a:p>
                      <a:pPr algn="ctr"/>
                      <a:r>
                        <a:rPr lang="en-GB" sz="2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profesor/a</a:t>
                      </a:r>
                    </a:p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madre</a:t>
                      </a:r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padre</a:t>
                      </a:r>
                    </a:p>
                    <a:p>
                      <a:pPr algn="ctr"/>
                      <a:r>
                        <a:rPr lang="en-GB" sz="2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persona</a:t>
                      </a:r>
                    </a:p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abuelo</a:t>
                      </a:r>
                      <a:r>
                        <a:rPr lang="en-GB" sz="2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/a</a:t>
                      </a:r>
                    </a:p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niño</a:t>
                      </a:r>
                      <a:r>
                        <a:rPr lang="en-GB" sz="2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/a</a:t>
                      </a:r>
                    </a:p>
                    <a:p>
                      <a:pPr algn="ctr"/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iglesia</a:t>
                      </a:r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museo</a:t>
                      </a:r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edificio</a:t>
                      </a:r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escuela</a:t>
                      </a:r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piscina</a:t>
                      </a:r>
                    </a:p>
                    <a:p>
                      <a:pPr algn="ctr"/>
                      <a:r>
                        <a:rPr lang="en-GB" sz="2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hotel</a:t>
                      </a:r>
                    </a:p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puente</a:t>
                      </a:r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estadio</a:t>
                      </a:r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restaurante</a:t>
                      </a:r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isla</a:t>
                      </a:r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bosque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barco</a:t>
                      </a:r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guitarra</a:t>
                      </a:r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árbol</a:t>
                      </a:r>
                    </a:p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vestido</a:t>
                      </a:r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libro</a:t>
                      </a:r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conejo</a:t>
                      </a:r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gato</a:t>
                      </a:r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caballo</a:t>
                      </a:r>
                    </a:p>
                    <a:p>
                      <a:pPr algn="ctr"/>
                      <a:r>
                        <a:rPr lang="en-GB" sz="2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perro</a:t>
                      </a:r>
                      <a:endParaRPr lang="en-GB" sz="22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369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32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873" y="534865"/>
            <a:ext cx="536559" cy="379535"/>
          </a:xfrm>
        </p:spPr>
        <p:txBody>
          <a:bodyPr>
            <a:normAutofit fontScale="90000"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escribir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Graphic 27" descr="Teacher">
            <a:extLst>
              <a:ext uri="{FF2B5EF4-FFF2-40B4-BE49-F238E27FC236}">
                <a16:creationId xmlns:a16="http://schemas.microsoft.com/office/drawing/2014/main" id="{EA01832D-67E0-281B-D8AB-460844B64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68" y="64845"/>
            <a:ext cx="914400" cy="914400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AA0FA45E-B26D-B452-8C28-475485AFDE5D}"/>
              </a:ext>
            </a:extLst>
          </p:cNvPr>
          <p:cNvSpPr/>
          <p:nvPr/>
        </p:nvSpPr>
        <p:spPr>
          <a:xfrm>
            <a:off x="1078459" y="205056"/>
            <a:ext cx="5968847" cy="519576"/>
          </a:xfrm>
          <a:prstGeom prst="wedgeRoundRectCallout">
            <a:avLst>
              <a:gd name="adj1" fmla="val -56190"/>
              <a:gd name="adj2" fmla="val 65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 ejemplo de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una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versión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adaptada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0" name="Picture 2" descr="Pen, Write, Pencil, Writing Tool, Work, Message, Blue">
            <a:extLst>
              <a:ext uri="{FF2B5EF4-FFF2-40B4-BE49-F238E27FC236}">
                <a16:creationId xmlns:a16="http://schemas.microsoft.com/office/drawing/2014/main" id="{48DC54F0-C0F0-D6AA-78B8-FAFEA5E7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73" y="6484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4F6AEBF-2AC4-DCA8-E1E4-DEE847FD1D6E}"/>
              </a:ext>
            </a:extLst>
          </p:cNvPr>
          <p:cNvSpPr txBox="1"/>
          <p:nvPr/>
        </p:nvSpPr>
        <p:spPr>
          <a:xfrm>
            <a:off x="10895861" y="988556"/>
            <a:ext cx="126028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escribir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F6D737-F6B9-AC31-0D31-8D18852D988F}"/>
              </a:ext>
            </a:extLst>
          </p:cNvPr>
          <p:cNvSpPr txBox="1"/>
          <p:nvPr/>
        </p:nvSpPr>
        <p:spPr>
          <a:xfrm>
            <a:off x="7772399" y="110740"/>
            <a:ext cx="2675381" cy="400110"/>
          </a:xfrm>
          <a:prstGeom prst="rect">
            <a:avLst/>
          </a:prstGeom>
          <a:solidFill>
            <a:srgbClr val="BEE395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propio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= own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Online Media 2" title="En la plaza. Adaptación del poema &quot;La plaza tiene una torre&quot; de Antonio Machado">
            <a:hlinkClick r:id="" action="ppaction://media"/>
            <a:extLst>
              <a:ext uri="{FF2B5EF4-FFF2-40B4-BE49-F238E27FC236}">
                <a16:creationId xmlns:a16="http://schemas.microsoft.com/office/drawing/2014/main" id="{94FED863-C3D3-EDFE-EAA7-D786EC129D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36768" y="1422400"/>
            <a:ext cx="6510538" cy="488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6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963A7152-F457-4ACF-9F8B-E2F39C17D719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B05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verde</a:t>
            </a:r>
            <a:endParaRPr dirty="0">
              <a:solidFill>
                <a:srgbClr val="00B05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7907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10107</TotalTime>
  <Words>1140</Words>
  <Application>Microsoft Office PowerPoint</Application>
  <PresentationFormat>Widescreen</PresentationFormat>
  <Paragraphs>159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Baguet Script</vt:lpstr>
      <vt:lpstr>Calibri</vt:lpstr>
      <vt:lpstr>Calibri Light</vt:lpstr>
      <vt:lpstr>Century Gothic</vt:lpstr>
      <vt:lpstr>docs-Century Gothic</vt:lpstr>
      <vt:lpstr>Modern Love</vt:lpstr>
      <vt:lpstr>Segoe Print</vt:lpstr>
      <vt:lpstr>Office Theme</vt:lpstr>
      <vt:lpstr>Saying what I and others like/dislike, and have to do</vt:lpstr>
      <vt:lpstr>hablar</vt:lpstr>
      <vt:lpstr>hablar</vt:lpstr>
      <vt:lpstr>respuestas</vt:lpstr>
      <vt:lpstr>escribir</vt:lpstr>
      <vt:lpstr>escribir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what me and others do</dc:title>
  <dc:creator>Paula Vázquez-Valero</dc:creator>
  <cp:lastModifiedBy>Rachel Hawkes</cp:lastModifiedBy>
  <cp:revision>51</cp:revision>
  <dcterms:created xsi:type="dcterms:W3CDTF">2022-01-14T14:50:57Z</dcterms:created>
  <dcterms:modified xsi:type="dcterms:W3CDTF">2023-05-17T06:28:29Z</dcterms:modified>
</cp:coreProperties>
</file>