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12" r:id="rId2"/>
    <p:sldId id="982" r:id="rId3"/>
    <p:sldId id="1029" r:id="rId4"/>
    <p:sldId id="1022" r:id="rId5"/>
    <p:sldId id="1030" r:id="rId6"/>
    <p:sldId id="1031" r:id="rId7"/>
    <p:sldId id="5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8F4"/>
    <a:srgbClr val="82D4EA"/>
    <a:srgbClr val="22A7CC"/>
    <a:srgbClr val="FF4B94"/>
    <a:srgbClr val="FFD5E6"/>
    <a:srgbClr val="DCF0C6"/>
    <a:srgbClr val="C0E399"/>
    <a:srgbClr val="FFB3D2"/>
    <a:srgbClr val="92D050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2625F-DF51-4F31-9FA6-E6D8FD09DBFC}" v="17" dt="2023-07-05T11:40:40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2" autoAdjust="0"/>
    <p:restoredTop sz="53432" autoAdjust="0"/>
  </p:normalViewPr>
  <p:slideViewPr>
    <p:cSldViewPr snapToGrid="0">
      <p:cViewPr varScale="1">
        <p:scale>
          <a:sx n="42" d="100"/>
          <a:sy n="42" d="100"/>
        </p:scale>
        <p:origin x="53" y="82"/>
      </p:cViewPr>
      <p:guideLst/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0CD2625F-DF51-4F31-9FA6-E6D8FD09DBFC}"/>
    <pc:docChg chg="custSel modSld">
      <pc:chgData name="Tom Dawes" userId="fe899cd594ff6f3a" providerId="LiveId" clId="{0CD2625F-DF51-4F31-9FA6-E6D8FD09DBFC}" dt="2023-07-05T11:38:25.122" v="16"/>
      <pc:docMkLst>
        <pc:docMk/>
      </pc:docMkLst>
      <pc:sldChg chg="addSp delSp modSp mod delAnim modAnim">
        <pc:chgData name="Tom Dawes" userId="fe899cd594ff6f3a" providerId="LiveId" clId="{0CD2625F-DF51-4F31-9FA6-E6D8FD09DBFC}" dt="2023-07-05T11:21:57.373" v="5" actId="1076"/>
        <pc:sldMkLst>
          <pc:docMk/>
          <pc:sldMk cId="3332958756" sldId="982"/>
        </pc:sldMkLst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4" creationId="{2800C529-FE9D-1D07-81C0-4CE0C6128480}"/>
          </ac:spMkLst>
        </pc:spChg>
        <pc:spChg chg="add mod">
          <ac:chgData name="Tom Dawes" userId="fe899cd594ff6f3a" providerId="LiveId" clId="{0CD2625F-DF51-4F31-9FA6-E6D8FD09DBFC}" dt="2023-07-05T11:21:57.373" v="5" actId="1076"/>
          <ac:spMkLst>
            <pc:docMk/>
            <pc:sldMk cId="3332958756" sldId="982"/>
            <ac:spMk id="5" creationId="{9E4AABE5-4788-DF2B-F238-8C455ED63FEC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6" creationId="{2735063C-9F34-61CB-6A1C-36E856F18112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11" creationId="{5D7025CB-207C-5D6E-A7AA-CF6FB829560C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12" creationId="{9589D877-581D-FB07-705B-D5E94856DC94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13" creationId="{1B8AD282-F393-5B6F-807A-EA253B3A75CF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14" creationId="{0CAB937C-DB55-6839-F306-66C665E32362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15" creationId="{BEF5BE70-3D6B-F7B6-04C6-E027C670EEB6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16" creationId="{3FD03953-BDF3-3DEE-6311-BEAE2642F148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17" creationId="{24BFB02C-AB6F-F330-267E-DB27C8306070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18" creationId="{FD34279E-371A-0A40-FE3C-8BADF37D9215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19" creationId="{8E595A0B-8DBA-49A5-C909-45014F98F391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20" creationId="{D2DCE101-CD84-D9FD-ED09-BCF20E10A535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21" creationId="{C5F84D42-41F5-C5A6-1633-382D2C9BEF08}"/>
          </ac:spMkLst>
        </pc:spChg>
        <pc:spChg chg="del">
          <ac:chgData name="Tom Dawes" userId="fe899cd594ff6f3a" providerId="LiveId" clId="{0CD2625F-DF51-4F31-9FA6-E6D8FD09DBFC}" dt="2023-07-05T11:21:28.452" v="1" actId="478"/>
          <ac:spMkLst>
            <pc:docMk/>
            <pc:sldMk cId="3332958756" sldId="982"/>
            <ac:spMk id="22" creationId="{B668A80A-94CE-D1F4-258F-93CBF25AC56D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23" creationId="{313F4225-BD50-5417-B8D2-A020F6C6DE33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24" creationId="{C260C573-963A-E0C2-FBD7-292EDCEC7DD5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28" creationId="{6E57FA98-9E95-CFAC-54DB-A511C1759505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29" creationId="{8F04CBD8-09B9-061E-7393-2F21B1CC93FB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30" creationId="{AA8A45BA-6E4B-05AF-CFDF-0815A3E4BF64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31" creationId="{27DFD3CE-2236-2D95-F2B0-FB8B721C3C83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32" creationId="{E94FAEB8-C6E5-C541-D08D-26E52210E697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34" creationId="{BDF668FD-7494-F968-80AD-E657E294A9F7}"/>
          </ac:spMkLst>
        </pc:spChg>
        <pc:spChg chg="del">
          <ac:chgData name="Tom Dawes" userId="fe899cd594ff6f3a" providerId="LiveId" clId="{0CD2625F-DF51-4F31-9FA6-E6D8FD09DBFC}" dt="2023-07-05T11:21:24.065" v="0" actId="478"/>
          <ac:spMkLst>
            <pc:docMk/>
            <pc:sldMk cId="3332958756" sldId="982"/>
            <ac:spMk id="36" creationId="{B897F9EF-0871-2F58-27AB-9E2A8946D221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37" creationId="{8D9ED10D-7274-F6D1-274F-8A4A3A8FE101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38" creationId="{BAC2E343-5790-25C5-BF37-0BDBE53AC999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42" creationId="{05E4E3DD-FC78-458E-A308-42D1EE5EE746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43" creationId="{5CFE925A-C638-E630-6C0A-321C22553F69}"/>
          </ac:spMkLst>
        </pc:spChg>
        <pc:spChg chg="add mod">
          <ac:chgData name="Tom Dawes" userId="fe899cd594ff6f3a" providerId="LiveId" clId="{0CD2625F-DF51-4F31-9FA6-E6D8FD09DBFC}" dt="2023-07-05T11:21:36.256" v="2"/>
          <ac:spMkLst>
            <pc:docMk/>
            <pc:sldMk cId="3332958756" sldId="982"/>
            <ac:spMk id="44" creationId="{2FDF174B-2DA3-B4E1-2001-BE8739329D1C}"/>
          </ac:spMkLst>
        </pc:spChg>
        <pc:picChg chg="add mod">
          <ac:chgData name="Tom Dawes" userId="fe899cd594ff6f3a" providerId="LiveId" clId="{0CD2625F-DF51-4F31-9FA6-E6D8FD09DBFC}" dt="2023-07-05T11:21:36.256" v="2"/>
          <ac:picMkLst>
            <pc:docMk/>
            <pc:sldMk cId="3332958756" sldId="982"/>
            <ac:picMk id="3" creationId="{BD02593B-ED77-68F8-5173-5AD6D5946AA4}"/>
          </ac:picMkLst>
        </pc:picChg>
        <pc:picChg chg="del">
          <ac:chgData name="Tom Dawes" userId="fe899cd594ff6f3a" providerId="LiveId" clId="{0CD2625F-DF51-4F31-9FA6-E6D8FD09DBFC}" dt="2023-07-05T11:21:24.065" v="0" actId="478"/>
          <ac:picMkLst>
            <pc:docMk/>
            <pc:sldMk cId="3332958756" sldId="982"/>
            <ac:picMk id="8" creationId="{95DD144D-3B97-8EE6-4659-248760ED294B}"/>
          </ac:picMkLst>
        </pc:picChg>
        <pc:picChg chg="add mod">
          <ac:chgData name="Tom Dawes" userId="fe899cd594ff6f3a" providerId="LiveId" clId="{0CD2625F-DF51-4F31-9FA6-E6D8FD09DBFC}" dt="2023-07-05T11:21:50.314" v="4" actId="1076"/>
          <ac:picMkLst>
            <pc:docMk/>
            <pc:sldMk cId="3332958756" sldId="982"/>
            <ac:picMk id="9" creationId="{AEEF59D0-3B77-7DE8-6790-DE73D1C5DF00}"/>
          </ac:picMkLst>
        </pc:picChg>
        <pc:picChg chg="add mod">
          <ac:chgData name="Tom Dawes" userId="fe899cd594ff6f3a" providerId="LiveId" clId="{0CD2625F-DF51-4F31-9FA6-E6D8FD09DBFC}" dt="2023-07-05T11:21:36.256" v="2"/>
          <ac:picMkLst>
            <pc:docMk/>
            <pc:sldMk cId="3332958756" sldId="982"/>
            <ac:picMk id="10" creationId="{B4AF14A4-641B-D51E-A00D-40955F6B1EAF}"/>
          </ac:picMkLst>
        </pc:picChg>
        <pc:picChg chg="del">
          <ac:chgData name="Tom Dawes" userId="fe899cd594ff6f3a" providerId="LiveId" clId="{0CD2625F-DF51-4F31-9FA6-E6D8FD09DBFC}" dt="2023-07-05T11:21:28.452" v="1" actId="478"/>
          <ac:picMkLst>
            <pc:docMk/>
            <pc:sldMk cId="3332958756" sldId="982"/>
            <ac:picMk id="33" creationId="{4A9CC4A9-4839-D850-992B-B47A53BD83B3}"/>
          </ac:picMkLst>
        </pc:picChg>
        <pc:picChg chg="del">
          <ac:chgData name="Tom Dawes" userId="fe899cd594ff6f3a" providerId="LiveId" clId="{0CD2625F-DF51-4F31-9FA6-E6D8FD09DBFC}" dt="2023-07-05T11:21:28.452" v="1" actId="478"/>
          <ac:picMkLst>
            <pc:docMk/>
            <pc:sldMk cId="3332958756" sldId="982"/>
            <ac:picMk id="35" creationId="{1A3FC0DF-2997-952C-259C-ABDB6293BB32}"/>
          </ac:picMkLst>
        </pc:picChg>
        <pc:cxnChg chg="del">
          <ac:chgData name="Tom Dawes" userId="fe899cd594ff6f3a" providerId="LiveId" clId="{0CD2625F-DF51-4F31-9FA6-E6D8FD09DBFC}" dt="2023-07-05T11:21:24.065" v="0" actId="478"/>
          <ac:cxnSpMkLst>
            <pc:docMk/>
            <pc:sldMk cId="3332958756" sldId="982"/>
            <ac:cxnSpMk id="25" creationId="{28577EAB-2E14-D051-2EFB-AE028680BA5A}"/>
          </ac:cxnSpMkLst>
        </pc:cxnChg>
        <pc:cxnChg chg="del">
          <ac:chgData name="Tom Dawes" userId="fe899cd594ff6f3a" providerId="LiveId" clId="{0CD2625F-DF51-4F31-9FA6-E6D8FD09DBFC}" dt="2023-07-05T11:21:24.065" v="0" actId="478"/>
          <ac:cxnSpMkLst>
            <pc:docMk/>
            <pc:sldMk cId="3332958756" sldId="982"/>
            <ac:cxnSpMk id="26" creationId="{B376BF12-5B48-F0D9-95F3-3FCFFFCF741D}"/>
          </ac:cxnSpMkLst>
        </pc:cxnChg>
        <pc:cxnChg chg="del">
          <ac:chgData name="Tom Dawes" userId="fe899cd594ff6f3a" providerId="LiveId" clId="{0CD2625F-DF51-4F31-9FA6-E6D8FD09DBFC}" dt="2023-07-05T11:21:24.065" v="0" actId="478"/>
          <ac:cxnSpMkLst>
            <pc:docMk/>
            <pc:sldMk cId="3332958756" sldId="982"/>
            <ac:cxnSpMk id="27" creationId="{B7A30457-2508-ADF3-B95A-5721617AFF41}"/>
          </ac:cxnSpMkLst>
        </pc:cxnChg>
        <pc:cxnChg chg="add mod">
          <ac:chgData name="Tom Dawes" userId="fe899cd594ff6f3a" providerId="LiveId" clId="{0CD2625F-DF51-4F31-9FA6-E6D8FD09DBFC}" dt="2023-07-05T11:21:36.256" v="2"/>
          <ac:cxnSpMkLst>
            <pc:docMk/>
            <pc:sldMk cId="3332958756" sldId="982"/>
            <ac:cxnSpMk id="39" creationId="{8D006E49-2255-F1E3-E369-27442F64CC06}"/>
          </ac:cxnSpMkLst>
        </pc:cxnChg>
        <pc:cxnChg chg="add mod">
          <ac:chgData name="Tom Dawes" userId="fe899cd594ff6f3a" providerId="LiveId" clId="{0CD2625F-DF51-4F31-9FA6-E6D8FD09DBFC}" dt="2023-07-05T11:21:36.256" v="2"/>
          <ac:cxnSpMkLst>
            <pc:docMk/>
            <pc:sldMk cId="3332958756" sldId="982"/>
            <ac:cxnSpMk id="40" creationId="{975A0978-9BD2-3D49-BCF5-0B4B29884164}"/>
          </ac:cxnSpMkLst>
        </pc:cxnChg>
        <pc:cxnChg chg="add mod">
          <ac:chgData name="Tom Dawes" userId="fe899cd594ff6f3a" providerId="LiveId" clId="{0CD2625F-DF51-4F31-9FA6-E6D8FD09DBFC}" dt="2023-07-05T11:21:36.256" v="2"/>
          <ac:cxnSpMkLst>
            <pc:docMk/>
            <pc:sldMk cId="3332958756" sldId="982"/>
            <ac:cxnSpMk id="41" creationId="{5AA90B6B-4686-CAE9-A78F-0A46DF9F65C8}"/>
          </ac:cxnSpMkLst>
        </pc:cxnChg>
      </pc:sldChg>
      <pc:sldChg chg="modAnim">
        <pc:chgData name="Tom Dawes" userId="fe899cd594ff6f3a" providerId="LiveId" clId="{0CD2625F-DF51-4F31-9FA6-E6D8FD09DBFC}" dt="2023-07-05T11:30:06.577" v="15"/>
        <pc:sldMkLst>
          <pc:docMk/>
          <pc:sldMk cId="2546824117" sldId="1029"/>
        </pc:sldMkLst>
      </pc:sldChg>
      <pc:sldChg chg="modAnim">
        <pc:chgData name="Tom Dawes" userId="fe899cd594ff6f3a" providerId="LiveId" clId="{0CD2625F-DF51-4F31-9FA6-E6D8FD09DBFC}" dt="2023-07-05T11:38:25.122" v="16"/>
        <pc:sldMkLst>
          <pc:docMk/>
          <pc:sldMk cId="642658444" sldId="1030"/>
        </pc:sldMkLst>
      </pc:sldChg>
    </pc:docChg>
  </pc:docChgLst>
  <pc:docChgLst>
    <pc:chgData name="Paula Vázquez-Valero" userId="3a0e46d7-2099-40af-a155-aa45b68bfff3" providerId="ADAL" clId="{BB3AA8D0-0FCD-4B44-910E-21EB058B6433}"/>
    <pc:docChg chg="undo custSel addSld delSld modSld sldOrd">
      <pc:chgData name="Paula Vázquez-Valero" userId="3a0e46d7-2099-40af-a155-aa45b68bfff3" providerId="ADAL" clId="{BB3AA8D0-0FCD-4B44-910E-21EB058B6433}" dt="2023-05-14T16:03:45.398" v="1180" actId="20577"/>
      <pc:docMkLst>
        <pc:docMk/>
      </pc:docMkLst>
      <pc:sldChg chg="addSp delSp modSp del mod ord delAnim">
        <pc:chgData name="Paula Vázquez-Valero" userId="3a0e46d7-2099-40af-a155-aa45b68bfff3" providerId="ADAL" clId="{BB3AA8D0-0FCD-4B44-910E-21EB058B6433}" dt="2023-05-14T15:46:36.108" v="793" actId="47"/>
        <pc:sldMkLst>
          <pc:docMk/>
          <pc:sldMk cId="178196697" sldId="259"/>
        </pc:sldMkLst>
        <pc:spChg chg="del">
          <ac:chgData name="Paula Vázquez-Valero" userId="3a0e46d7-2099-40af-a155-aa45b68bfff3" providerId="ADAL" clId="{BB3AA8D0-0FCD-4B44-910E-21EB058B6433}" dt="2023-05-14T15:34:26.767" v="288" actId="21"/>
          <ac:spMkLst>
            <pc:docMk/>
            <pc:sldMk cId="178196697" sldId="259"/>
            <ac:spMk id="2" creationId="{00000000-0000-0000-0000-000000000000}"/>
          </ac:spMkLst>
        </pc:spChg>
        <pc:spChg chg="del">
          <ac:chgData name="Paula Vázquez-Valero" userId="3a0e46d7-2099-40af-a155-aa45b68bfff3" providerId="ADAL" clId="{BB3AA8D0-0FCD-4B44-910E-21EB058B6433}" dt="2023-05-14T15:14:09.715" v="15" actId="21"/>
          <ac:spMkLst>
            <pc:docMk/>
            <pc:sldMk cId="178196697" sldId="259"/>
            <ac:spMk id="3" creationId="{00000000-0000-0000-0000-000000000000}"/>
          </ac:spMkLst>
        </pc:spChg>
        <pc:spChg chg="del">
          <ac:chgData name="Paula Vázquez-Valero" userId="3a0e46d7-2099-40af-a155-aa45b68bfff3" providerId="ADAL" clId="{BB3AA8D0-0FCD-4B44-910E-21EB058B6433}" dt="2023-05-14T15:14:09.715" v="15" actId="21"/>
          <ac:spMkLst>
            <pc:docMk/>
            <pc:sldMk cId="178196697" sldId="259"/>
            <ac:spMk id="5" creationId="{00000000-0000-0000-0000-000000000000}"/>
          </ac:spMkLst>
        </pc:spChg>
        <pc:spChg chg="del">
          <ac:chgData name="Paula Vázquez-Valero" userId="3a0e46d7-2099-40af-a155-aa45b68bfff3" providerId="ADAL" clId="{BB3AA8D0-0FCD-4B44-910E-21EB058B6433}" dt="2023-05-14T15:14:09.715" v="15" actId="21"/>
          <ac:spMkLst>
            <pc:docMk/>
            <pc:sldMk cId="178196697" sldId="259"/>
            <ac:spMk id="6" creationId="{00000000-0000-0000-0000-000000000000}"/>
          </ac:spMkLst>
        </pc:spChg>
        <pc:spChg chg="add mod">
          <ac:chgData name="Paula Vázquez-Valero" userId="3a0e46d7-2099-40af-a155-aa45b68bfff3" providerId="ADAL" clId="{BB3AA8D0-0FCD-4B44-910E-21EB058B6433}" dt="2023-05-14T15:34:26.767" v="288" actId="21"/>
          <ac:spMkLst>
            <pc:docMk/>
            <pc:sldMk cId="178196697" sldId="259"/>
            <ac:spMk id="9" creationId="{F981DF18-4481-FCCA-7500-9D40C30884BB}"/>
          </ac:spMkLst>
        </pc:spChg>
        <pc:spChg chg="del">
          <ac:chgData name="Paula Vázquez-Valero" userId="3a0e46d7-2099-40af-a155-aa45b68bfff3" providerId="ADAL" clId="{BB3AA8D0-0FCD-4B44-910E-21EB058B6433}" dt="2023-05-14T15:14:09.715" v="15" actId="21"/>
          <ac:spMkLst>
            <pc:docMk/>
            <pc:sldMk cId="178196697" sldId="259"/>
            <ac:spMk id="13" creationId="{00000000-0000-0000-0000-000000000000}"/>
          </ac:spMkLst>
        </pc:spChg>
        <pc:spChg chg="del">
          <ac:chgData name="Paula Vázquez-Valero" userId="3a0e46d7-2099-40af-a155-aa45b68bfff3" providerId="ADAL" clId="{BB3AA8D0-0FCD-4B44-910E-21EB058B6433}" dt="2023-05-14T15:14:09.715" v="15" actId="21"/>
          <ac:spMkLst>
            <pc:docMk/>
            <pc:sldMk cId="178196697" sldId="259"/>
            <ac:spMk id="14" creationId="{00000000-0000-0000-0000-000000000000}"/>
          </ac:spMkLst>
        </pc:spChg>
        <pc:picChg chg="add del mod">
          <ac:chgData name="Paula Vázquez-Valero" userId="3a0e46d7-2099-40af-a155-aa45b68bfff3" providerId="ADAL" clId="{BB3AA8D0-0FCD-4B44-910E-21EB058B6433}" dt="2023-05-14T15:13:46.872" v="12" actId="21"/>
          <ac:picMkLst>
            <pc:docMk/>
            <pc:sldMk cId="178196697" sldId="259"/>
            <ac:picMk id="7" creationId="{51FC3490-3C31-0B07-E232-8355332FCDE9}"/>
          </ac:picMkLst>
        </pc:picChg>
        <pc:picChg chg="del mod">
          <ac:chgData name="Paula Vázquez-Valero" userId="3a0e46d7-2099-40af-a155-aa45b68bfff3" providerId="ADAL" clId="{BB3AA8D0-0FCD-4B44-910E-21EB058B6433}" dt="2023-05-14T15:13:42.900" v="10" actId="478"/>
          <ac:picMkLst>
            <pc:docMk/>
            <pc:sldMk cId="178196697" sldId="259"/>
            <ac:picMk id="2050" creationId="{00000000-0000-0000-0000-000000000000}"/>
          </ac:picMkLst>
        </pc:picChg>
      </pc:sldChg>
      <pc:sldChg chg="del ord">
        <pc:chgData name="Paula Vázquez-Valero" userId="3a0e46d7-2099-40af-a155-aa45b68bfff3" providerId="ADAL" clId="{BB3AA8D0-0FCD-4B44-910E-21EB058B6433}" dt="2023-05-14T15:56:48.747" v="1079" actId="47"/>
        <pc:sldMkLst>
          <pc:docMk/>
          <pc:sldMk cId="3666173675" sldId="260"/>
        </pc:sldMkLst>
      </pc:sldChg>
      <pc:sldChg chg="del ord">
        <pc:chgData name="Paula Vázquez-Valero" userId="3a0e46d7-2099-40af-a155-aa45b68bfff3" providerId="ADAL" clId="{BB3AA8D0-0FCD-4B44-910E-21EB058B6433}" dt="2023-05-14T15:46:37.622" v="794" actId="47"/>
        <pc:sldMkLst>
          <pc:docMk/>
          <pc:sldMk cId="4271796851" sldId="264"/>
        </pc:sldMkLst>
      </pc:sldChg>
      <pc:sldChg chg="del">
        <pc:chgData name="Paula Vázquez-Valero" userId="3a0e46d7-2099-40af-a155-aa45b68bfff3" providerId="ADAL" clId="{BB3AA8D0-0FCD-4B44-910E-21EB058B6433}" dt="2023-05-14T15:58:07.247" v="1082" actId="47"/>
        <pc:sldMkLst>
          <pc:docMk/>
          <pc:sldMk cId="0" sldId="266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2404784750" sldId="270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3866450968" sldId="270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2972294472" sldId="271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3430324691" sldId="271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106747742" sldId="272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3258171605" sldId="272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578303953" sldId="273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3033986426" sldId="273"/>
        </pc:sldMkLst>
      </pc:sldChg>
      <pc:sldChg chg="addSp delSp modSp del mod delAnim modAnim">
        <pc:chgData name="Paula Vázquez-Valero" userId="3a0e46d7-2099-40af-a155-aa45b68bfff3" providerId="ADAL" clId="{BB3AA8D0-0FCD-4B44-910E-21EB058B6433}" dt="2023-05-14T16:01:35.501" v="1117" actId="47"/>
        <pc:sldMkLst>
          <pc:docMk/>
          <pc:sldMk cId="4079587653" sldId="275"/>
        </pc:sldMkLst>
        <pc:spChg chg="add del mod">
          <ac:chgData name="Paula Vázquez-Valero" userId="3a0e46d7-2099-40af-a155-aa45b68bfff3" providerId="ADAL" clId="{BB3AA8D0-0FCD-4B44-910E-21EB058B6433}" dt="2023-05-14T15:59:34.427" v="1091"/>
          <ac:spMkLst>
            <pc:docMk/>
            <pc:sldMk cId="4079587653" sldId="275"/>
            <ac:spMk id="4" creationId="{C06D4831-E401-DC15-4296-B19F5461BF99}"/>
          </ac:spMkLst>
        </pc:spChg>
        <pc:spChg chg="add mod">
          <ac:chgData name="Paula Vázquez-Valero" userId="3a0e46d7-2099-40af-a155-aa45b68bfff3" providerId="ADAL" clId="{BB3AA8D0-0FCD-4B44-910E-21EB058B6433}" dt="2023-05-14T16:00:11.260" v="1100" actId="21"/>
          <ac:spMkLst>
            <pc:docMk/>
            <pc:sldMk cId="4079587653" sldId="275"/>
            <ac:spMk id="9" creationId="{5ADBECE4-0EE6-BF98-0899-B112B4534248}"/>
          </ac:spMkLst>
        </pc:spChg>
        <pc:picChg chg="add del mod">
          <ac:chgData name="Paula Vázquez-Valero" userId="3a0e46d7-2099-40af-a155-aa45b68bfff3" providerId="ADAL" clId="{BB3AA8D0-0FCD-4B44-910E-21EB058B6433}" dt="2023-05-14T16:00:11.260" v="1100" actId="21"/>
          <ac:picMkLst>
            <pc:docMk/>
            <pc:sldMk cId="4079587653" sldId="275"/>
            <ac:picMk id="5" creationId="{0DE0EB6C-2F06-DDE6-E941-304A99843321}"/>
          </ac:picMkLst>
        </pc:picChg>
        <pc:picChg chg="del">
          <ac:chgData name="Paula Vázquez-Valero" userId="3a0e46d7-2099-40af-a155-aa45b68bfff3" providerId="ADAL" clId="{BB3AA8D0-0FCD-4B44-910E-21EB058B6433}" dt="2023-05-14T15:59:12.596" v="1090" actId="478"/>
          <ac:picMkLst>
            <pc:docMk/>
            <pc:sldMk cId="4079587653" sldId="275"/>
            <ac:picMk id="6" creationId="{00000000-0000-0000-0000-000000000000}"/>
          </ac:picMkLst>
        </pc:picChg>
        <pc:picChg chg="add del mod">
          <ac:chgData name="Paula Vázquez-Valero" userId="3a0e46d7-2099-40af-a155-aa45b68bfff3" providerId="ADAL" clId="{BB3AA8D0-0FCD-4B44-910E-21EB058B6433}" dt="2023-05-14T15:59:58.175" v="1093"/>
          <ac:picMkLst>
            <pc:docMk/>
            <pc:sldMk cId="4079587653" sldId="275"/>
            <ac:picMk id="7" creationId="{355BB6A1-4227-B4F0-9B88-F87D2B841F26}"/>
          </ac:picMkLst>
        </pc:picChg>
      </pc:sldChg>
      <pc:sldChg chg="del">
        <pc:chgData name="Paula Vázquez-Valero" userId="3a0e46d7-2099-40af-a155-aa45b68bfff3" providerId="ADAL" clId="{BB3AA8D0-0FCD-4B44-910E-21EB058B6433}" dt="2023-05-14T15:56:53.690" v="1080" actId="47"/>
        <pc:sldMkLst>
          <pc:docMk/>
          <pc:sldMk cId="2324696457" sldId="276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1431120379" sldId="278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4190900038" sldId="278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2712756356" sldId="279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4172294237" sldId="279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266606587" sldId="281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4216741776" sldId="281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1369396769" sldId="283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4051808149" sldId="283"/>
        </pc:sldMkLst>
      </pc:sldChg>
      <pc:sldChg chg="del">
        <pc:chgData name="Paula Vázquez-Valero" userId="3a0e46d7-2099-40af-a155-aa45b68bfff3" providerId="ADAL" clId="{BB3AA8D0-0FCD-4B44-910E-21EB058B6433}" dt="2023-05-14T15:58:25.313" v="1087" actId="2696"/>
        <pc:sldMkLst>
          <pc:docMk/>
          <pc:sldMk cId="2423172373" sldId="294"/>
        </pc:sldMkLst>
      </pc:sldChg>
      <pc:sldChg chg="add 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2851055739" sldId="294"/>
        </pc:sldMkLst>
      </pc:sldChg>
      <pc:sldChg chg="addSp delSp modSp modNotesTx">
        <pc:chgData name="Paula Vázquez-Valero" userId="3a0e46d7-2099-40af-a155-aa45b68bfff3" providerId="ADAL" clId="{BB3AA8D0-0FCD-4B44-910E-21EB058B6433}" dt="2023-05-14T16:03:45.398" v="1180" actId="20577"/>
        <pc:sldMkLst>
          <pc:docMk/>
          <pc:sldMk cId="0" sldId="812"/>
        </pc:sldMkLst>
        <pc:spChg chg="del">
          <ac:chgData name="Paula Vázquez-Valero" userId="3a0e46d7-2099-40af-a155-aa45b68bfff3" providerId="ADAL" clId="{BB3AA8D0-0FCD-4B44-910E-21EB058B6433}" dt="2023-05-14T14:57:37.903" v="2" actId="478"/>
          <ac:spMkLst>
            <pc:docMk/>
            <pc:sldMk cId="0" sldId="812"/>
            <ac:spMk id="12" creationId="{B8DAD187-D48F-9546-AA99-FD3E419DDD26}"/>
          </ac:spMkLst>
        </pc:spChg>
        <pc:spChg chg="del">
          <ac:chgData name="Paula Vázquez-Valero" userId="3a0e46d7-2099-40af-a155-aa45b68bfff3" providerId="ADAL" clId="{BB3AA8D0-0FCD-4B44-910E-21EB058B6433}" dt="2023-05-14T14:57:37.903" v="2" actId="478"/>
          <ac:spMkLst>
            <pc:docMk/>
            <pc:sldMk cId="0" sldId="812"/>
            <ac:spMk id="14" creationId="{42AA1FEB-8036-A7E0-B1DA-37FED34FD851}"/>
          </ac:spMkLst>
        </pc:spChg>
        <pc:spChg chg="del">
          <ac:chgData name="Paula Vázquez-Valero" userId="3a0e46d7-2099-40af-a155-aa45b68bfff3" providerId="ADAL" clId="{BB3AA8D0-0FCD-4B44-910E-21EB058B6433}" dt="2023-05-14T14:57:37.903" v="2" actId="478"/>
          <ac:spMkLst>
            <pc:docMk/>
            <pc:sldMk cId="0" sldId="812"/>
            <ac:spMk id="15" creationId="{67A83776-74A6-7B81-F899-7FB5D193066A}"/>
          </ac:spMkLst>
        </pc:spChg>
        <pc:spChg chg="del">
          <ac:chgData name="Paula Vázquez-Valero" userId="3a0e46d7-2099-40af-a155-aa45b68bfff3" providerId="ADAL" clId="{BB3AA8D0-0FCD-4B44-910E-21EB058B6433}" dt="2023-05-14T14:57:37.903" v="2" actId="478"/>
          <ac:spMkLst>
            <pc:docMk/>
            <pc:sldMk cId="0" sldId="812"/>
            <ac:spMk id="16" creationId="{3F2118F7-37D0-44F5-8C6B-C8B07DDE5556}"/>
          </ac:spMkLst>
        </pc:spChg>
        <pc:spChg chg="del">
          <ac:chgData name="Paula Vázquez-Valero" userId="3a0e46d7-2099-40af-a155-aa45b68bfff3" providerId="ADAL" clId="{BB3AA8D0-0FCD-4B44-910E-21EB058B6433}" dt="2023-05-14T14:57:37.903" v="2" actId="478"/>
          <ac:spMkLst>
            <pc:docMk/>
            <pc:sldMk cId="0" sldId="812"/>
            <ac:spMk id="17" creationId="{47A0DE97-D80B-56C5-5758-20D414D3203F}"/>
          </ac:spMkLst>
        </pc:spChg>
        <pc:spChg chg="add mod">
          <ac:chgData name="Paula Vázquez-Valero" userId="3a0e46d7-2099-40af-a155-aa45b68bfff3" providerId="ADAL" clId="{BB3AA8D0-0FCD-4B44-910E-21EB058B6433}" dt="2023-05-14T16:02:28.051" v="1157"/>
          <ac:spMkLst>
            <pc:docMk/>
            <pc:sldMk cId="0" sldId="812"/>
            <ac:spMk id="18" creationId="{BC8C7BCC-FF53-99DE-D9AD-482D4FA5E3D2}"/>
          </ac:spMkLst>
        </pc:spChg>
        <pc:grpChg chg="del">
          <ac:chgData name="Paula Vázquez-Valero" userId="3a0e46d7-2099-40af-a155-aa45b68bfff3" providerId="ADAL" clId="{BB3AA8D0-0FCD-4B44-910E-21EB058B6433}" dt="2023-05-14T14:57:37.903" v="2" actId="478"/>
          <ac:grpSpMkLst>
            <pc:docMk/>
            <pc:sldMk cId="0" sldId="812"/>
            <ac:grpSpMk id="8" creationId="{A6FBBC97-6954-09D5-D815-9A1DB87ECD67}"/>
          </ac:grpSpMkLst>
        </pc:grpChg>
        <pc:picChg chg="add mod">
          <ac:chgData name="Paula Vázquez-Valero" userId="3a0e46d7-2099-40af-a155-aa45b68bfff3" providerId="ADAL" clId="{BB3AA8D0-0FCD-4B44-910E-21EB058B6433}" dt="2023-05-14T16:02:28.051" v="1157"/>
          <ac:picMkLst>
            <pc:docMk/>
            <pc:sldMk cId="0" sldId="812"/>
            <ac:picMk id="4" creationId="{23FCB1AF-E7DD-A810-B186-32A297B6985C}"/>
          </ac:picMkLst>
        </pc:picChg>
        <pc:picChg chg="del">
          <ac:chgData name="Paula Vázquez-Valero" userId="3a0e46d7-2099-40af-a155-aa45b68bfff3" providerId="ADAL" clId="{BB3AA8D0-0FCD-4B44-910E-21EB058B6433}" dt="2023-05-14T14:57:39.561" v="3" actId="478"/>
          <ac:picMkLst>
            <pc:docMk/>
            <pc:sldMk cId="0" sldId="812"/>
            <ac:picMk id="6" creationId="{224F363C-C024-EC76-A40A-85C8CDCD8531}"/>
          </ac:picMkLst>
        </pc:picChg>
        <pc:picChg chg="del">
          <ac:chgData name="Paula Vázquez-Valero" userId="3a0e46d7-2099-40af-a155-aa45b68bfff3" providerId="ADAL" clId="{BB3AA8D0-0FCD-4B44-910E-21EB058B6433}" dt="2023-05-14T14:57:39.561" v="3" actId="478"/>
          <ac:picMkLst>
            <pc:docMk/>
            <pc:sldMk cId="0" sldId="812"/>
            <ac:picMk id="7" creationId="{059A6A48-FCA2-99CB-9596-3E7DC77E690B}"/>
          </ac:picMkLst>
        </pc:picChg>
        <pc:picChg chg="del">
          <ac:chgData name="Paula Vázquez-Valero" userId="3a0e46d7-2099-40af-a155-aa45b68bfff3" providerId="ADAL" clId="{BB3AA8D0-0FCD-4B44-910E-21EB058B6433}" dt="2023-05-14T14:57:37.903" v="2" actId="478"/>
          <ac:picMkLst>
            <pc:docMk/>
            <pc:sldMk cId="0" sldId="812"/>
            <ac:picMk id="11" creationId="{25B2C31C-5785-F562-1176-51A73FB9B984}"/>
          </ac:picMkLst>
        </pc:picChg>
        <pc:picChg chg="del">
          <ac:chgData name="Paula Vázquez-Valero" userId="3a0e46d7-2099-40af-a155-aa45b68bfff3" providerId="ADAL" clId="{BB3AA8D0-0FCD-4B44-910E-21EB058B6433}" dt="2023-05-14T14:57:37.903" v="2" actId="478"/>
          <ac:picMkLst>
            <pc:docMk/>
            <pc:sldMk cId="0" sldId="812"/>
            <ac:picMk id="13" creationId="{88FE9008-F6A3-5FC1-1B64-2C5A87C13394}"/>
          </ac:picMkLst>
        </pc:picChg>
      </pc:sldChg>
      <pc:sldChg chg="del">
        <pc:chgData name="Paula Vázquez-Valero" userId="3a0e46d7-2099-40af-a155-aa45b68bfff3" providerId="ADAL" clId="{BB3AA8D0-0FCD-4B44-910E-21EB058B6433}" dt="2023-05-14T15:58:08.112" v="1083" actId="47"/>
        <pc:sldMkLst>
          <pc:docMk/>
          <pc:sldMk cId="3262840975" sldId="834"/>
        </pc:sldMkLst>
      </pc:sldChg>
      <pc:sldChg chg="add del">
        <pc:chgData name="Paula Vázquez-Valero" userId="3a0e46d7-2099-40af-a155-aa45b68bfff3" providerId="ADAL" clId="{BB3AA8D0-0FCD-4B44-910E-21EB058B6433}" dt="2023-05-14T16:01:47.163" v="1118" actId="47"/>
        <pc:sldMkLst>
          <pc:docMk/>
          <pc:sldMk cId="4134755157" sldId="948"/>
        </pc:sldMkLst>
      </pc:sldChg>
      <pc:sldChg chg="del">
        <pc:chgData name="Paula Vázquez-Valero" userId="3a0e46d7-2099-40af-a155-aa45b68bfff3" providerId="ADAL" clId="{BB3AA8D0-0FCD-4B44-910E-21EB058B6433}" dt="2023-05-14T15:58:08.847" v="1084" actId="47"/>
        <pc:sldMkLst>
          <pc:docMk/>
          <pc:sldMk cId="1614989165" sldId="949"/>
        </pc:sldMkLst>
      </pc:sldChg>
      <pc:sldChg chg="ord">
        <pc:chgData name="Paula Vázquez-Valero" userId="3a0e46d7-2099-40af-a155-aa45b68bfff3" providerId="ADAL" clId="{BB3AA8D0-0FCD-4B44-910E-21EB058B6433}" dt="2023-05-14T14:57:30.151" v="1"/>
        <pc:sldMkLst>
          <pc:docMk/>
          <pc:sldMk cId="3332958756" sldId="982"/>
        </pc:sldMkLst>
      </pc:sldChg>
      <pc:sldChg chg="del">
        <pc:chgData name="Paula Vázquez-Valero" userId="3a0e46d7-2099-40af-a155-aa45b68bfff3" providerId="ADAL" clId="{BB3AA8D0-0FCD-4B44-910E-21EB058B6433}" dt="2023-05-14T15:58:06.384" v="1081" actId="47"/>
        <pc:sldMkLst>
          <pc:docMk/>
          <pc:sldMk cId="2005862229" sldId="1004"/>
        </pc:sldMkLst>
      </pc:sldChg>
      <pc:sldChg chg="del">
        <pc:chgData name="Paula Vázquez-Valero" userId="3a0e46d7-2099-40af-a155-aa45b68bfff3" providerId="ADAL" clId="{BB3AA8D0-0FCD-4B44-910E-21EB058B6433}" dt="2023-05-14T16:01:47.163" v="1118" actId="47"/>
        <pc:sldMkLst>
          <pc:docMk/>
          <pc:sldMk cId="596162885" sldId="1009"/>
        </pc:sldMkLst>
      </pc:sldChg>
      <pc:sldChg chg="del">
        <pc:chgData name="Paula Vázquez-Valero" userId="3a0e46d7-2099-40af-a155-aa45b68bfff3" providerId="ADAL" clId="{BB3AA8D0-0FCD-4B44-910E-21EB058B6433}" dt="2023-05-14T16:01:47.163" v="1118" actId="47"/>
        <pc:sldMkLst>
          <pc:docMk/>
          <pc:sldMk cId="1939320239" sldId="1010"/>
        </pc:sldMkLst>
      </pc:sldChg>
      <pc:sldChg chg="addSp delSp modSp mod ord delAnim modAnim modNotesTx">
        <pc:chgData name="Paula Vázquez-Valero" userId="3a0e46d7-2099-40af-a155-aa45b68bfff3" providerId="ADAL" clId="{BB3AA8D0-0FCD-4B44-910E-21EB058B6433}" dt="2023-05-14T15:56:26.556" v="1059"/>
        <pc:sldMkLst>
          <pc:docMk/>
          <pc:sldMk cId="1626597378" sldId="1022"/>
        </pc:sldMkLst>
        <pc:spChg chg="mod">
          <ac:chgData name="Paula Vázquez-Valero" userId="3a0e46d7-2099-40af-a155-aa45b68bfff3" providerId="ADAL" clId="{BB3AA8D0-0FCD-4B44-910E-21EB058B6433}" dt="2023-05-14T15:46:14.452" v="790" actId="1036"/>
          <ac:spMkLst>
            <pc:docMk/>
            <pc:sldMk cId="1626597378" sldId="1022"/>
            <ac:spMk id="2" creationId="{3F9B81CA-49CF-4113-B92C-AF8FEDD23E30}"/>
          </ac:spMkLst>
        </pc:spChg>
        <pc:spChg chg="add del mod">
          <ac:chgData name="Paula Vázquez-Valero" userId="3a0e46d7-2099-40af-a155-aa45b68bfff3" providerId="ADAL" clId="{BB3AA8D0-0FCD-4B44-910E-21EB058B6433}" dt="2023-05-14T15:31:24.317" v="193" actId="478"/>
          <ac:spMkLst>
            <pc:docMk/>
            <pc:sldMk cId="1626597378" sldId="1022"/>
            <ac:spMk id="6" creationId="{E00193A5-55F6-F68B-1BAD-F867D18CB8CC}"/>
          </ac:spMkLst>
        </pc:spChg>
        <pc:spChg chg="add del mod">
          <ac:chgData name="Paula Vázquez-Valero" userId="3a0e46d7-2099-40af-a155-aa45b68bfff3" providerId="ADAL" clId="{BB3AA8D0-0FCD-4B44-910E-21EB058B6433}" dt="2023-05-14T15:31:24.317" v="193" actId="478"/>
          <ac:spMkLst>
            <pc:docMk/>
            <pc:sldMk cId="1626597378" sldId="1022"/>
            <ac:spMk id="8" creationId="{637E3A9C-C49E-73D2-57C3-1C705559C49B}"/>
          </ac:spMkLst>
        </pc:spChg>
        <pc:spChg chg="add del mod">
          <ac:chgData name="Paula Vázquez-Valero" userId="3a0e46d7-2099-40af-a155-aa45b68bfff3" providerId="ADAL" clId="{BB3AA8D0-0FCD-4B44-910E-21EB058B6433}" dt="2023-05-14T15:32:45.748" v="225" actId="478"/>
          <ac:spMkLst>
            <pc:docMk/>
            <pc:sldMk cId="1626597378" sldId="1022"/>
            <ac:spMk id="9" creationId="{3FA4E928-4217-721C-9AE6-5A569417E8E7}"/>
          </ac:spMkLst>
        </pc:spChg>
        <pc:spChg chg="add del mod">
          <ac:chgData name="Paula Vázquez-Valero" userId="3a0e46d7-2099-40af-a155-aa45b68bfff3" providerId="ADAL" clId="{BB3AA8D0-0FCD-4B44-910E-21EB058B6433}" dt="2023-05-14T15:31:24.317" v="193" actId="478"/>
          <ac:spMkLst>
            <pc:docMk/>
            <pc:sldMk cId="1626597378" sldId="1022"/>
            <ac:spMk id="10" creationId="{44729A06-A1B1-CB0D-EE31-F5274BED6598}"/>
          </ac:spMkLst>
        </pc:spChg>
        <pc:spChg chg="add del mod">
          <ac:chgData name="Paula Vázquez-Valero" userId="3a0e46d7-2099-40af-a155-aa45b68bfff3" providerId="ADAL" clId="{BB3AA8D0-0FCD-4B44-910E-21EB058B6433}" dt="2023-05-14T15:31:28.689" v="194" actId="478"/>
          <ac:spMkLst>
            <pc:docMk/>
            <pc:sldMk cId="1626597378" sldId="1022"/>
            <ac:spMk id="11" creationId="{7E4D69B4-41DD-9A16-BC6A-C5543E570BBD}"/>
          </ac:spMkLst>
        </pc:spChg>
        <pc:spChg chg="add del mod">
          <ac:chgData name="Paula Vázquez-Valero" userId="3a0e46d7-2099-40af-a155-aa45b68bfff3" providerId="ADAL" clId="{BB3AA8D0-0FCD-4B44-910E-21EB058B6433}" dt="2023-05-14T15:31:28.689" v="194" actId="478"/>
          <ac:spMkLst>
            <pc:docMk/>
            <pc:sldMk cId="1626597378" sldId="1022"/>
            <ac:spMk id="12" creationId="{AB865609-35DC-64F0-F8ED-8D2CCDA58F36}"/>
          </ac:spMkLst>
        </pc:spChg>
        <pc:spChg chg="add mod">
          <ac:chgData name="Paula Vázquez-Valero" userId="3a0e46d7-2099-40af-a155-aa45b68bfff3" providerId="ADAL" clId="{BB3AA8D0-0FCD-4B44-910E-21EB058B6433}" dt="2023-05-14T15:34:38.826" v="299" actId="1036"/>
          <ac:spMkLst>
            <pc:docMk/>
            <pc:sldMk cId="1626597378" sldId="1022"/>
            <ac:spMk id="13" creationId="{F40BEC23-FD4B-0241-B493-F4868F373A32}"/>
          </ac:spMkLst>
        </pc:spChg>
        <pc:spChg chg="add mod">
          <ac:chgData name="Paula Vázquez-Valero" userId="3a0e46d7-2099-40af-a155-aa45b68bfff3" providerId="ADAL" clId="{BB3AA8D0-0FCD-4B44-910E-21EB058B6433}" dt="2023-05-14T15:34:38.826" v="299" actId="1036"/>
          <ac:spMkLst>
            <pc:docMk/>
            <pc:sldMk cId="1626597378" sldId="1022"/>
            <ac:spMk id="14" creationId="{08488F2D-E79E-7502-8EF5-0C08A2F6104A}"/>
          </ac:spMkLst>
        </pc:spChg>
        <pc:spChg chg="add mod">
          <ac:chgData name="Paula Vázquez-Valero" userId="3a0e46d7-2099-40af-a155-aa45b68bfff3" providerId="ADAL" clId="{BB3AA8D0-0FCD-4B44-910E-21EB058B6433}" dt="2023-05-14T15:34:38.826" v="299" actId="1036"/>
          <ac:spMkLst>
            <pc:docMk/>
            <pc:sldMk cId="1626597378" sldId="1022"/>
            <ac:spMk id="15" creationId="{33E9C24E-F4D8-768D-1EC4-F877D9A9FF56}"/>
          </ac:spMkLst>
        </pc:spChg>
        <pc:spChg chg="add mod">
          <ac:chgData name="Paula Vázquez-Valero" userId="3a0e46d7-2099-40af-a155-aa45b68bfff3" providerId="ADAL" clId="{BB3AA8D0-0FCD-4B44-910E-21EB058B6433}" dt="2023-05-14T15:35:35.281" v="332" actId="14100"/>
          <ac:spMkLst>
            <pc:docMk/>
            <pc:sldMk cId="1626597378" sldId="1022"/>
            <ac:spMk id="16" creationId="{B88263B0-15B0-6ABE-7E75-8D318E985754}"/>
          </ac:spMkLst>
        </pc:spChg>
        <pc:spChg chg="add del mod">
          <ac:chgData name="Paula Vázquez-Valero" userId="3a0e46d7-2099-40af-a155-aa45b68bfff3" providerId="ADAL" clId="{BB3AA8D0-0FCD-4B44-910E-21EB058B6433}" dt="2023-05-14T15:35:02.108" v="314" actId="478"/>
          <ac:spMkLst>
            <pc:docMk/>
            <pc:sldMk cId="1626597378" sldId="1022"/>
            <ac:spMk id="18" creationId="{17C4A234-BA8A-0D15-8EBC-F7639ECE05E5}"/>
          </ac:spMkLst>
        </pc:spChg>
        <pc:spChg chg="add mod">
          <ac:chgData name="Paula Vázquez-Valero" userId="3a0e46d7-2099-40af-a155-aa45b68bfff3" providerId="ADAL" clId="{BB3AA8D0-0FCD-4B44-910E-21EB058B6433}" dt="2023-05-14T15:35:26.974" v="324" actId="20577"/>
          <ac:spMkLst>
            <pc:docMk/>
            <pc:sldMk cId="1626597378" sldId="1022"/>
            <ac:spMk id="19" creationId="{996EAECF-87BA-2E24-B33A-761DB3D0C27B}"/>
          </ac:spMkLst>
        </pc:spChg>
        <pc:spChg chg="add mod">
          <ac:chgData name="Paula Vázquez-Valero" userId="3a0e46d7-2099-40af-a155-aa45b68bfff3" providerId="ADAL" clId="{BB3AA8D0-0FCD-4B44-910E-21EB058B6433}" dt="2023-05-14T15:39:52.025" v="373" actId="20577"/>
          <ac:spMkLst>
            <pc:docMk/>
            <pc:sldMk cId="1626597378" sldId="1022"/>
            <ac:spMk id="20" creationId="{BBD68F79-122B-4562-A481-AB6400B5E5E1}"/>
          </ac:spMkLst>
        </pc:spChg>
        <pc:spChg chg="add del mod">
          <ac:chgData name="Paula Vázquez-Valero" userId="3a0e46d7-2099-40af-a155-aa45b68bfff3" providerId="ADAL" clId="{BB3AA8D0-0FCD-4B44-910E-21EB058B6433}" dt="2023-05-14T15:43:03.917" v="637"/>
          <ac:spMkLst>
            <pc:docMk/>
            <pc:sldMk cId="1626597378" sldId="1022"/>
            <ac:spMk id="21" creationId="{6F850518-C330-76D1-A5DF-C6A44C7E82AC}"/>
          </ac:spMkLst>
        </pc:spChg>
        <pc:picChg chg="add del mod">
          <ac:chgData name="Paula Vázquez-Valero" userId="3a0e46d7-2099-40af-a155-aa45b68bfff3" providerId="ADAL" clId="{BB3AA8D0-0FCD-4B44-910E-21EB058B6433}" dt="2023-05-14T15:16:57.411" v="33" actId="478"/>
          <ac:picMkLst>
            <pc:docMk/>
            <pc:sldMk cId="1626597378" sldId="1022"/>
            <ac:picMk id="5" creationId="{3D8162E3-5545-A883-B673-C57D46A1D052}"/>
          </ac:picMkLst>
        </pc:picChg>
        <pc:picChg chg="add mod">
          <ac:chgData name="Paula Vázquez-Valero" userId="3a0e46d7-2099-40af-a155-aa45b68bfff3" providerId="ADAL" clId="{BB3AA8D0-0FCD-4B44-910E-21EB058B6433}" dt="2023-05-14T15:34:38.826" v="299" actId="1036"/>
          <ac:picMkLst>
            <pc:docMk/>
            <pc:sldMk cId="1626597378" sldId="1022"/>
            <ac:picMk id="17" creationId="{9BE7436B-23FF-22E4-05F6-7E3E31ECFEFC}"/>
          </ac:picMkLst>
        </pc:picChg>
        <pc:picChg chg="add del mod">
          <ac:chgData name="Paula Vázquez-Valero" userId="3a0e46d7-2099-40af-a155-aa45b68bfff3" providerId="ADAL" clId="{BB3AA8D0-0FCD-4B44-910E-21EB058B6433}" dt="2023-05-14T15:15:32.370" v="23" actId="478"/>
          <ac:picMkLst>
            <pc:docMk/>
            <pc:sldMk cId="1626597378" sldId="1022"/>
            <ac:picMk id="1026" creationId="{A482473C-81C1-CE68-7A4D-5322489BDA02}"/>
          </ac:picMkLst>
        </pc:picChg>
        <pc:picChg chg="add mod">
          <ac:chgData name="Paula Vázquez-Valero" userId="3a0e46d7-2099-40af-a155-aa45b68bfff3" providerId="ADAL" clId="{BB3AA8D0-0FCD-4B44-910E-21EB058B6433}" dt="2023-05-14T15:34:38.826" v="299" actId="1036"/>
          <ac:picMkLst>
            <pc:docMk/>
            <pc:sldMk cId="1626597378" sldId="1022"/>
            <ac:picMk id="1028" creationId="{EA91705D-5459-915B-8BC1-55AD60A1783B}"/>
          </ac:picMkLst>
        </pc:picChg>
        <pc:picChg chg="add mod">
          <ac:chgData name="Paula Vázquez-Valero" userId="3a0e46d7-2099-40af-a155-aa45b68bfff3" providerId="ADAL" clId="{BB3AA8D0-0FCD-4B44-910E-21EB058B6433}" dt="2023-05-14T15:34:38.826" v="299" actId="1036"/>
          <ac:picMkLst>
            <pc:docMk/>
            <pc:sldMk cId="1626597378" sldId="1022"/>
            <ac:picMk id="1030" creationId="{64AB2BF6-B772-1D3A-4832-C66E2D064409}"/>
          </ac:picMkLst>
        </pc:picChg>
        <pc:picChg chg="add mod">
          <ac:chgData name="Paula Vázquez-Valero" userId="3a0e46d7-2099-40af-a155-aa45b68bfff3" providerId="ADAL" clId="{BB3AA8D0-0FCD-4B44-910E-21EB058B6433}" dt="2023-05-14T15:34:38.826" v="299" actId="1036"/>
          <ac:picMkLst>
            <pc:docMk/>
            <pc:sldMk cId="1626597378" sldId="1022"/>
            <ac:picMk id="1032" creationId="{B73D60D7-467F-DFCC-1295-FBAB56BA274B}"/>
          </ac:picMkLst>
        </pc:picChg>
      </pc:sldChg>
      <pc:sldChg chg="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1981089617" sldId="1023"/>
        </pc:sldMkLst>
      </pc:sldChg>
      <pc:sldChg chg="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1345392143" sldId="1024"/>
        </pc:sldMkLst>
      </pc:sldChg>
      <pc:sldChg chg="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343583194" sldId="1025"/>
        </pc:sldMkLst>
      </pc:sldChg>
      <pc:sldChg chg="del">
        <pc:chgData name="Paula Vázquez-Valero" userId="3a0e46d7-2099-40af-a155-aa45b68bfff3" providerId="ADAL" clId="{BB3AA8D0-0FCD-4B44-910E-21EB058B6433}" dt="2023-05-14T15:58:38.514" v="1089" actId="2696"/>
        <pc:sldMkLst>
          <pc:docMk/>
          <pc:sldMk cId="2450048548" sldId="1027"/>
        </pc:sldMkLst>
      </pc:sldChg>
      <pc:sldChg chg="delSp add del mod">
        <pc:chgData name="Paula Vázquez-Valero" userId="3a0e46d7-2099-40af-a155-aa45b68bfff3" providerId="ADAL" clId="{BB3AA8D0-0FCD-4B44-910E-21EB058B6433}" dt="2023-05-14T15:46:35.519" v="792" actId="47"/>
        <pc:sldMkLst>
          <pc:docMk/>
          <pc:sldMk cId="3978207916" sldId="1028"/>
        </pc:sldMkLst>
        <pc:picChg chg="del">
          <ac:chgData name="Paula Vázquez-Valero" userId="3a0e46d7-2099-40af-a155-aa45b68bfff3" providerId="ADAL" clId="{BB3AA8D0-0FCD-4B44-910E-21EB058B6433}" dt="2023-05-14T15:44:16.905" v="714" actId="21"/>
          <ac:picMkLst>
            <pc:docMk/>
            <pc:sldMk cId="3978207916" sldId="1028"/>
            <ac:picMk id="5" creationId="{3D8162E3-5545-A883-B673-C57D46A1D052}"/>
          </ac:picMkLst>
        </pc:picChg>
      </pc:sldChg>
      <pc:sldChg chg="addSp delSp modSp add mod ord delAnim modNotesTx">
        <pc:chgData name="Paula Vázquez-Valero" userId="3a0e46d7-2099-40af-a155-aa45b68bfff3" providerId="ADAL" clId="{BB3AA8D0-0FCD-4B44-910E-21EB058B6433}" dt="2023-05-14T15:46:24.477" v="791"/>
        <pc:sldMkLst>
          <pc:docMk/>
          <pc:sldMk cId="2546824117" sldId="1029"/>
        </pc:sldMkLst>
        <pc:spChg chg="mod">
          <ac:chgData name="Paula Vázquez-Valero" userId="3a0e46d7-2099-40af-a155-aa45b68bfff3" providerId="ADAL" clId="{BB3AA8D0-0FCD-4B44-910E-21EB058B6433}" dt="2023-05-14T15:43:17.768" v="666" actId="1035"/>
          <ac:spMkLst>
            <pc:docMk/>
            <pc:sldMk cId="2546824117" sldId="1029"/>
            <ac:spMk id="2" creationId="{3F9B81CA-49CF-4113-B92C-AF8FEDD23E30}"/>
          </ac:spMkLst>
        </pc:spChg>
        <pc:spChg chg="add mod">
          <ac:chgData name="Paula Vázquez-Valero" userId="3a0e46d7-2099-40af-a155-aa45b68bfff3" providerId="ADAL" clId="{BB3AA8D0-0FCD-4B44-910E-21EB058B6433}" dt="2023-05-14T15:43:39.457" v="686" actId="1076"/>
          <ac:spMkLst>
            <pc:docMk/>
            <pc:sldMk cId="2546824117" sldId="1029"/>
            <ac:spMk id="5" creationId="{33D3E8A3-7588-6403-8129-80981C4827B7}"/>
          </ac:spMkLst>
        </pc:spChg>
        <pc:spChg chg="mod">
          <ac:chgData name="Paula Vázquez-Valero" userId="3a0e46d7-2099-40af-a155-aa45b68bfff3" providerId="ADAL" clId="{BB3AA8D0-0FCD-4B44-910E-21EB058B6433}" dt="2023-05-14T15:43:44.915" v="702" actId="1035"/>
          <ac:spMkLst>
            <pc:docMk/>
            <pc:sldMk cId="2546824117" sldId="1029"/>
            <ac:spMk id="6" creationId="{E00193A5-55F6-F68B-1BAD-F867D18CB8CC}"/>
          </ac:spMkLst>
        </pc:spChg>
        <pc:spChg chg="mod">
          <ac:chgData name="Paula Vázquez-Valero" userId="3a0e46d7-2099-40af-a155-aa45b68bfff3" providerId="ADAL" clId="{BB3AA8D0-0FCD-4B44-910E-21EB058B6433}" dt="2023-05-14T15:43:47.813" v="710" actId="1035"/>
          <ac:spMkLst>
            <pc:docMk/>
            <pc:sldMk cId="2546824117" sldId="1029"/>
            <ac:spMk id="8" creationId="{637E3A9C-C49E-73D2-57C3-1C705559C49B}"/>
          </ac:spMkLst>
        </pc:spChg>
        <pc:spChg chg="mod">
          <ac:chgData name="Paula Vázquez-Valero" userId="3a0e46d7-2099-40af-a155-aa45b68bfff3" providerId="ADAL" clId="{BB3AA8D0-0FCD-4B44-910E-21EB058B6433}" dt="2023-05-14T15:43:44.915" v="702" actId="1035"/>
          <ac:spMkLst>
            <pc:docMk/>
            <pc:sldMk cId="2546824117" sldId="1029"/>
            <ac:spMk id="9" creationId="{3FA4E928-4217-721C-9AE6-5A569417E8E7}"/>
          </ac:spMkLst>
        </pc:spChg>
        <pc:spChg chg="mod">
          <ac:chgData name="Paula Vázquez-Valero" userId="3a0e46d7-2099-40af-a155-aa45b68bfff3" providerId="ADAL" clId="{BB3AA8D0-0FCD-4B44-910E-21EB058B6433}" dt="2023-05-14T15:43:47.813" v="710" actId="1035"/>
          <ac:spMkLst>
            <pc:docMk/>
            <pc:sldMk cId="2546824117" sldId="1029"/>
            <ac:spMk id="10" creationId="{44729A06-A1B1-CB0D-EE31-F5274BED6598}"/>
          </ac:spMkLst>
        </pc:spChg>
        <pc:spChg chg="del">
          <ac:chgData name="Paula Vázquez-Valero" userId="3a0e46d7-2099-40af-a155-aa45b68bfff3" providerId="ADAL" clId="{BB3AA8D0-0FCD-4B44-910E-21EB058B6433}" dt="2023-05-14T15:43:51.482" v="712" actId="478"/>
          <ac:spMkLst>
            <pc:docMk/>
            <pc:sldMk cId="2546824117" sldId="1029"/>
            <ac:spMk id="11" creationId="{7E4D69B4-41DD-9A16-BC6A-C5543E570BBD}"/>
          </ac:spMkLst>
        </pc:spChg>
        <pc:picChg chg="add mod">
          <ac:chgData name="Paula Vázquez-Valero" userId="3a0e46d7-2099-40af-a155-aa45b68bfff3" providerId="ADAL" clId="{BB3AA8D0-0FCD-4B44-910E-21EB058B6433}" dt="2023-05-14T15:44:24.789" v="718" actId="1076"/>
          <ac:picMkLst>
            <pc:docMk/>
            <pc:sldMk cId="2546824117" sldId="1029"/>
            <ac:picMk id="13" creationId="{9EC73BAB-C9E8-4A6E-F94A-4E18B77F72E5}"/>
          </ac:picMkLst>
        </pc:picChg>
        <pc:picChg chg="del mod">
          <ac:chgData name="Paula Vázquez-Valero" userId="3a0e46d7-2099-40af-a155-aa45b68bfff3" providerId="ADAL" clId="{BB3AA8D0-0FCD-4B44-910E-21EB058B6433}" dt="2023-05-14T15:43:49.565" v="711" actId="478"/>
          <ac:picMkLst>
            <pc:docMk/>
            <pc:sldMk cId="2546824117" sldId="1029"/>
            <ac:picMk id="1028" creationId="{EA91705D-5459-915B-8BC1-55AD60A1783B}"/>
          </ac:picMkLst>
        </pc:picChg>
      </pc:sldChg>
      <pc:sldChg chg="add del">
        <pc:chgData name="Paula Vázquez-Valero" userId="3a0e46d7-2099-40af-a155-aa45b68bfff3" providerId="ADAL" clId="{BB3AA8D0-0FCD-4B44-910E-21EB058B6433}" dt="2023-05-14T15:31:06.710" v="191" actId="47"/>
        <pc:sldMkLst>
          <pc:docMk/>
          <pc:sldMk cId="3868037377" sldId="1029"/>
        </pc:sldMkLst>
      </pc:sldChg>
      <pc:sldChg chg="addSp delSp modSp add mod delAnim modAnim modNotesTx">
        <pc:chgData name="Paula Vázquez-Valero" userId="3a0e46d7-2099-40af-a155-aa45b68bfff3" providerId="ADAL" clId="{BB3AA8D0-0FCD-4B44-910E-21EB058B6433}" dt="2023-05-14T15:56:44.728" v="1078" actId="20577"/>
        <pc:sldMkLst>
          <pc:docMk/>
          <pc:sldMk cId="642658444" sldId="1030"/>
        </pc:sldMkLst>
        <pc:spChg chg="mod">
          <ac:chgData name="Paula Vázquez-Valero" userId="3a0e46d7-2099-40af-a155-aa45b68bfff3" providerId="ADAL" clId="{BB3AA8D0-0FCD-4B44-910E-21EB058B6433}" dt="2023-05-14T15:46:42.806" v="796" actId="20577"/>
          <ac:spMkLst>
            <pc:docMk/>
            <pc:sldMk cId="642658444" sldId="1030"/>
            <ac:spMk id="2" creationId="{3F9B81CA-49CF-4113-B92C-AF8FEDD23E30}"/>
          </ac:spMkLst>
        </pc:spChg>
        <pc:spChg chg="add mod">
          <ac:chgData name="Paula Vázquez-Valero" userId="3a0e46d7-2099-40af-a155-aa45b68bfff3" providerId="ADAL" clId="{BB3AA8D0-0FCD-4B44-910E-21EB058B6433}" dt="2023-05-14T15:49:18.771" v="816" actId="1076"/>
          <ac:spMkLst>
            <pc:docMk/>
            <pc:sldMk cId="642658444" sldId="1030"/>
            <ac:spMk id="8" creationId="{3361DBB5-6CE3-E47E-272D-7C4134A5203C}"/>
          </ac:spMkLst>
        </pc:spChg>
        <pc:spChg chg="add mod">
          <ac:chgData name="Paula Vázquez-Valero" userId="3a0e46d7-2099-40af-a155-aa45b68bfff3" providerId="ADAL" clId="{BB3AA8D0-0FCD-4B44-910E-21EB058B6433}" dt="2023-05-14T15:49:22.998" v="817" actId="1076"/>
          <ac:spMkLst>
            <pc:docMk/>
            <pc:sldMk cId="642658444" sldId="1030"/>
            <ac:spMk id="9" creationId="{114FFF7C-9AD9-D700-B50D-3435591F8CAB}"/>
          </ac:spMkLst>
        </pc:spChg>
        <pc:spChg chg="add del mod">
          <ac:chgData name="Paula Vázquez-Valero" userId="3a0e46d7-2099-40af-a155-aa45b68bfff3" providerId="ADAL" clId="{BB3AA8D0-0FCD-4B44-910E-21EB058B6433}" dt="2023-05-14T15:50:01.420" v="886" actId="478"/>
          <ac:spMkLst>
            <pc:docMk/>
            <pc:sldMk cId="642658444" sldId="1030"/>
            <ac:spMk id="10" creationId="{5120E49B-49DF-866F-68C3-0DEF4F9487F5}"/>
          </ac:spMkLst>
        </pc:spChg>
        <pc:spChg chg="mod topLvl">
          <ac:chgData name="Paula Vázquez-Valero" userId="3a0e46d7-2099-40af-a155-aa45b68bfff3" providerId="ADAL" clId="{BB3AA8D0-0FCD-4B44-910E-21EB058B6433}" dt="2023-05-14T15:51:31.017" v="958" actId="1076"/>
          <ac:spMkLst>
            <pc:docMk/>
            <pc:sldMk cId="642658444" sldId="1030"/>
            <ac:spMk id="12" creationId="{019D6596-441D-DE69-2198-07F4FE018AD7}"/>
          </ac:spMkLst>
        </pc:spChg>
        <pc:spChg chg="del">
          <ac:chgData name="Paula Vázquez-Valero" userId="3a0e46d7-2099-40af-a155-aa45b68bfff3" providerId="ADAL" clId="{BB3AA8D0-0FCD-4B44-910E-21EB058B6433}" dt="2023-05-14T15:47:27.203" v="800" actId="478"/>
          <ac:spMkLst>
            <pc:docMk/>
            <pc:sldMk cId="642658444" sldId="1030"/>
            <ac:spMk id="13" creationId="{F40BEC23-FD4B-0241-B493-F4868F373A32}"/>
          </ac:spMkLst>
        </pc:spChg>
        <pc:spChg chg="del">
          <ac:chgData name="Paula Vázquez-Valero" userId="3a0e46d7-2099-40af-a155-aa45b68bfff3" providerId="ADAL" clId="{BB3AA8D0-0FCD-4B44-910E-21EB058B6433}" dt="2023-05-14T15:47:27.203" v="800" actId="478"/>
          <ac:spMkLst>
            <pc:docMk/>
            <pc:sldMk cId="642658444" sldId="1030"/>
            <ac:spMk id="14" creationId="{08488F2D-E79E-7502-8EF5-0C08A2F6104A}"/>
          </ac:spMkLst>
        </pc:spChg>
        <pc:spChg chg="del">
          <ac:chgData name="Paula Vázquez-Valero" userId="3a0e46d7-2099-40af-a155-aa45b68bfff3" providerId="ADAL" clId="{BB3AA8D0-0FCD-4B44-910E-21EB058B6433}" dt="2023-05-14T15:47:27.203" v="800" actId="478"/>
          <ac:spMkLst>
            <pc:docMk/>
            <pc:sldMk cId="642658444" sldId="1030"/>
            <ac:spMk id="15" creationId="{33E9C24E-F4D8-768D-1EC4-F877D9A9FF56}"/>
          </ac:spMkLst>
        </pc:spChg>
        <pc:spChg chg="mod">
          <ac:chgData name="Paula Vázquez-Valero" userId="3a0e46d7-2099-40af-a155-aa45b68bfff3" providerId="ADAL" clId="{BB3AA8D0-0FCD-4B44-910E-21EB058B6433}" dt="2023-05-14T15:49:45.749" v="872" actId="1076"/>
          <ac:spMkLst>
            <pc:docMk/>
            <pc:sldMk cId="642658444" sldId="1030"/>
            <ac:spMk id="16" creationId="{B88263B0-15B0-6ABE-7E75-8D318E985754}"/>
          </ac:spMkLst>
        </pc:spChg>
        <pc:spChg chg="del mod topLvl">
          <ac:chgData name="Paula Vázquez-Valero" userId="3a0e46d7-2099-40af-a155-aa45b68bfff3" providerId="ADAL" clId="{BB3AA8D0-0FCD-4B44-910E-21EB058B6433}" dt="2023-05-14T15:50:42.114" v="915" actId="478"/>
          <ac:spMkLst>
            <pc:docMk/>
            <pc:sldMk cId="642658444" sldId="1030"/>
            <ac:spMk id="18" creationId="{2AADE7B1-21E0-FD67-3A54-F1E05FF8EBFC}"/>
          </ac:spMkLst>
        </pc:spChg>
        <pc:spChg chg="del">
          <ac:chgData name="Paula Vázquez-Valero" userId="3a0e46d7-2099-40af-a155-aa45b68bfff3" providerId="ADAL" clId="{BB3AA8D0-0FCD-4B44-910E-21EB058B6433}" dt="2023-05-14T15:46:45.026" v="797" actId="478"/>
          <ac:spMkLst>
            <pc:docMk/>
            <pc:sldMk cId="642658444" sldId="1030"/>
            <ac:spMk id="19" creationId="{996EAECF-87BA-2E24-B33A-761DB3D0C27B}"/>
          </ac:spMkLst>
        </pc:spChg>
        <pc:spChg chg="del">
          <ac:chgData name="Paula Vázquez-Valero" userId="3a0e46d7-2099-40af-a155-aa45b68bfff3" providerId="ADAL" clId="{BB3AA8D0-0FCD-4B44-910E-21EB058B6433}" dt="2023-05-14T15:47:29.659" v="801" actId="478"/>
          <ac:spMkLst>
            <pc:docMk/>
            <pc:sldMk cId="642658444" sldId="1030"/>
            <ac:spMk id="20" creationId="{BBD68F79-122B-4562-A481-AB6400B5E5E1}"/>
          </ac:spMkLst>
        </pc:spChg>
        <pc:spChg chg="add del mod">
          <ac:chgData name="Paula Vázquez-Valero" userId="3a0e46d7-2099-40af-a155-aa45b68bfff3" providerId="ADAL" clId="{BB3AA8D0-0FCD-4B44-910E-21EB058B6433}" dt="2023-05-14T15:50:40.357" v="914" actId="21"/>
          <ac:spMkLst>
            <pc:docMk/>
            <pc:sldMk cId="642658444" sldId="1030"/>
            <ac:spMk id="21" creationId="{26171484-80C6-9C4C-4920-05B767DC1D0F}"/>
          </ac:spMkLst>
        </pc:spChg>
        <pc:spChg chg="add mod">
          <ac:chgData name="Paula Vázquez-Valero" userId="3a0e46d7-2099-40af-a155-aa45b68bfff3" providerId="ADAL" clId="{BB3AA8D0-0FCD-4B44-910E-21EB058B6433}" dt="2023-05-14T15:51:31.017" v="958" actId="1076"/>
          <ac:spMkLst>
            <pc:docMk/>
            <pc:sldMk cId="642658444" sldId="1030"/>
            <ac:spMk id="22" creationId="{70587B38-5270-0DF1-6525-4E4287F41975}"/>
          </ac:spMkLst>
        </pc:spChg>
        <pc:spChg chg="add mod">
          <ac:chgData name="Paula Vázquez-Valero" userId="3a0e46d7-2099-40af-a155-aa45b68bfff3" providerId="ADAL" clId="{BB3AA8D0-0FCD-4B44-910E-21EB058B6433}" dt="2023-05-14T15:51:37.959" v="961" actId="1076"/>
          <ac:spMkLst>
            <pc:docMk/>
            <pc:sldMk cId="642658444" sldId="1030"/>
            <ac:spMk id="23" creationId="{EA9362B4-E6AE-72A4-253A-0D4BC03DF411}"/>
          </ac:spMkLst>
        </pc:spChg>
        <pc:grpChg chg="add del mod">
          <ac:chgData name="Paula Vázquez-Valero" userId="3a0e46d7-2099-40af-a155-aa45b68bfff3" providerId="ADAL" clId="{BB3AA8D0-0FCD-4B44-910E-21EB058B6433}" dt="2023-05-14T15:50:42.114" v="915" actId="478"/>
          <ac:grpSpMkLst>
            <pc:docMk/>
            <pc:sldMk cId="642658444" sldId="1030"/>
            <ac:grpSpMk id="11" creationId="{609C9E2E-065E-85AA-3E07-72F379F27C2A}"/>
          </ac:grpSpMkLst>
        </pc:grpChg>
        <pc:picChg chg="add mod modCrop">
          <ac:chgData name="Paula Vázquez-Valero" userId="3a0e46d7-2099-40af-a155-aa45b68bfff3" providerId="ADAL" clId="{BB3AA8D0-0FCD-4B44-910E-21EB058B6433}" dt="2023-05-14T15:47:53.358" v="806" actId="1076"/>
          <ac:picMkLst>
            <pc:docMk/>
            <pc:sldMk cId="642658444" sldId="1030"/>
            <ac:picMk id="5" creationId="{737CA43E-B5E3-9BC3-9EAC-5A40EB3D6D39}"/>
          </ac:picMkLst>
        </pc:picChg>
        <pc:picChg chg="add mod">
          <ac:chgData name="Paula Vázquez-Valero" userId="3a0e46d7-2099-40af-a155-aa45b68bfff3" providerId="ADAL" clId="{BB3AA8D0-0FCD-4B44-910E-21EB058B6433}" dt="2023-05-14T15:49:25.394" v="818" actId="1076"/>
          <ac:picMkLst>
            <pc:docMk/>
            <pc:sldMk cId="642658444" sldId="1030"/>
            <ac:picMk id="6" creationId="{EC6F01FC-8A07-D554-2419-E2452D7A4B94}"/>
          </ac:picMkLst>
        </pc:picChg>
        <pc:picChg chg="mod">
          <ac:chgData name="Paula Vázquez-Valero" userId="3a0e46d7-2099-40af-a155-aa45b68bfff3" providerId="ADAL" clId="{BB3AA8D0-0FCD-4B44-910E-21EB058B6433}" dt="2023-05-14T15:46:50.022" v="798" actId="1076"/>
          <ac:picMkLst>
            <pc:docMk/>
            <pc:sldMk cId="642658444" sldId="1030"/>
            <ac:picMk id="17" creationId="{9BE7436B-23FF-22E4-05F6-7E3E31ECFEFC}"/>
          </ac:picMkLst>
        </pc:picChg>
        <pc:picChg chg="del">
          <ac:chgData name="Paula Vázquez-Valero" userId="3a0e46d7-2099-40af-a155-aa45b68bfff3" providerId="ADAL" clId="{BB3AA8D0-0FCD-4B44-910E-21EB058B6433}" dt="2023-05-14T15:47:22.192" v="799" actId="478"/>
          <ac:picMkLst>
            <pc:docMk/>
            <pc:sldMk cId="642658444" sldId="1030"/>
            <ac:picMk id="1028" creationId="{EA91705D-5459-915B-8BC1-55AD60A1783B}"/>
          </ac:picMkLst>
        </pc:picChg>
        <pc:picChg chg="del">
          <ac:chgData name="Paula Vázquez-Valero" userId="3a0e46d7-2099-40af-a155-aa45b68bfff3" providerId="ADAL" clId="{BB3AA8D0-0FCD-4B44-910E-21EB058B6433}" dt="2023-05-14T15:47:22.192" v="799" actId="478"/>
          <ac:picMkLst>
            <pc:docMk/>
            <pc:sldMk cId="642658444" sldId="1030"/>
            <ac:picMk id="1030" creationId="{64AB2BF6-B772-1D3A-4832-C66E2D064409}"/>
          </ac:picMkLst>
        </pc:picChg>
        <pc:picChg chg="del">
          <ac:chgData name="Paula Vázquez-Valero" userId="3a0e46d7-2099-40af-a155-aa45b68bfff3" providerId="ADAL" clId="{BB3AA8D0-0FCD-4B44-910E-21EB058B6433}" dt="2023-05-14T15:47:22.192" v="799" actId="478"/>
          <ac:picMkLst>
            <pc:docMk/>
            <pc:sldMk cId="642658444" sldId="1030"/>
            <ac:picMk id="1032" creationId="{B73D60D7-467F-DFCC-1295-FBAB56BA274B}"/>
          </ac:picMkLst>
        </pc:picChg>
        <pc:picChg chg="add del">
          <ac:chgData name="Paula Vázquez-Valero" userId="3a0e46d7-2099-40af-a155-aa45b68bfff3" providerId="ADAL" clId="{BB3AA8D0-0FCD-4B44-910E-21EB058B6433}" dt="2023-05-14T15:48:31.098" v="808"/>
          <ac:picMkLst>
            <pc:docMk/>
            <pc:sldMk cId="642658444" sldId="1030"/>
            <ac:picMk id="5122" creationId="{5D8757A3-C301-1AF3-9866-D72396399B7F}"/>
          </ac:picMkLst>
        </pc:picChg>
      </pc:sldChg>
      <pc:sldChg chg="addSp delSp modSp add mod delAnim modAnim modNotesTx">
        <pc:chgData name="Paula Vázquez-Valero" userId="3a0e46d7-2099-40af-a155-aa45b68bfff3" providerId="ADAL" clId="{BB3AA8D0-0FCD-4B44-910E-21EB058B6433}" dt="2023-05-14T16:02:04.326" v="1156" actId="1035"/>
        <pc:sldMkLst>
          <pc:docMk/>
          <pc:sldMk cId="2723444833" sldId="1031"/>
        </pc:sldMkLst>
        <pc:spChg chg="mod">
          <ac:chgData name="Paula Vázquez-Valero" userId="3a0e46d7-2099-40af-a155-aa45b68bfff3" providerId="ADAL" clId="{BB3AA8D0-0FCD-4B44-910E-21EB058B6433}" dt="2023-05-14T16:00:27.395" v="1108" actId="20577"/>
          <ac:spMkLst>
            <pc:docMk/>
            <pc:sldMk cId="2723444833" sldId="1031"/>
            <ac:spMk id="2" creationId="{3F9B81CA-49CF-4113-B92C-AF8FEDD23E30}"/>
          </ac:spMkLst>
        </pc:spChg>
        <pc:spChg chg="del">
          <ac:chgData name="Paula Vázquez-Valero" userId="3a0e46d7-2099-40af-a155-aa45b68bfff3" providerId="ADAL" clId="{BB3AA8D0-0FCD-4B44-910E-21EB058B6433}" dt="2023-05-14T16:00:16.841" v="1101" actId="478"/>
          <ac:spMkLst>
            <pc:docMk/>
            <pc:sldMk cId="2723444833" sldId="1031"/>
            <ac:spMk id="8" creationId="{3361DBB5-6CE3-E47E-272D-7C4134A5203C}"/>
          </ac:spMkLst>
        </pc:spChg>
        <pc:spChg chg="del">
          <ac:chgData name="Paula Vázquez-Valero" userId="3a0e46d7-2099-40af-a155-aa45b68bfff3" providerId="ADAL" clId="{BB3AA8D0-0FCD-4B44-910E-21EB058B6433}" dt="2023-05-14T16:00:16.841" v="1101" actId="478"/>
          <ac:spMkLst>
            <pc:docMk/>
            <pc:sldMk cId="2723444833" sldId="1031"/>
            <ac:spMk id="9" creationId="{114FFF7C-9AD9-D700-B50D-3435591F8CAB}"/>
          </ac:spMkLst>
        </pc:spChg>
        <pc:spChg chg="del">
          <ac:chgData name="Paula Vázquez-Valero" userId="3a0e46d7-2099-40af-a155-aa45b68bfff3" providerId="ADAL" clId="{BB3AA8D0-0FCD-4B44-910E-21EB058B6433}" dt="2023-05-14T16:00:16.841" v="1101" actId="478"/>
          <ac:spMkLst>
            <pc:docMk/>
            <pc:sldMk cId="2723444833" sldId="1031"/>
            <ac:spMk id="12" creationId="{019D6596-441D-DE69-2198-07F4FE018AD7}"/>
          </ac:spMkLst>
        </pc:spChg>
        <pc:spChg chg="mod">
          <ac:chgData name="Paula Vázquez-Valero" userId="3a0e46d7-2099-40af-a155-aa45b68bfff3" providerId="ADAL" clId="{BB3AA8D0-0FCD-4B44-910E-21EB058B6433}" dt="2023-05-14T16:02:04.326" v="1156" actId="1035"/>
          <ac:spMkLst>
            <pc:docMk/>
            <pc:sldMk cId="2723444833" sldId="1031"/>
            <ac:spMk id="16" creationId="{B88263B0-15B0-6ABE-7E75-8D318E985754}"/>
          </ac:spMkLst>
        </pc:spChg>
        <pc:spChg chg="del">
          <ac:chgData name="Paula Vázquez-Valero" userId="3a0e46d7-2099-40af-a155-aa45b68bfff3" providerId="ADAL" clId="{BB3AA8D0-0FCD-4B44-910E-21EB058B6433}" dt="2023-05-14T16:00:16.841" v="1101" actId="478"/>
          <ac:spMkLst>
            <pc:docMk/>
            <pc:sldMk cId="2723444833" sldId="1031"/>
            <ac:spMk id="22" creationId="{70587B38-5270-0DF1-6525-4E4287F41975}"/>
          </ac:spMkLst>
        </pc:spChg>
        <pc:spChg chg="del">
          <ac:chgData name="Paula Vázquez-Valero" userId="3a0e46d7-2099-40af-a155-aa45b68bfff3" providerId="ADAL" clId="{BB3AA8D0-0FCD-4B44-910E-21EB058B6433}" dt="2023-05-14T16:00:16.841" v="1101" actId="478"/>
          <ac:spMkLst>
            <pc:docMk/>
            <pc:sldMk cId="2723444833" sldId="1031"/>
            <ac:spMk id="23" creationId="{EA9362B4-E6AE-72A4-253A-0D4BC03DF411}"/>
          </ac:spMkLst>
        </pc:spChg>
        <pc:picChg chg="del">
          <ac:chgData name="Paula Vázquez-Valero" userId="3a0e46d7-2099-40af-a155-aa45b68bfff3" providerId="ADAL" clId="{BB3AA8D0-0FCD-4B44-910E-21EB058B6433}" dt="2023-05-14T16:00:16.841" v="1101" actId="478"/>
          <ac:picMkLst>
            <pc:docMk/>
            <pc:sldMk cId="2723444833" sldId="1031"/>
            <ac:picMk id="5" creationId="{737CA43E-B5E3-9BC3-9EAC-5A40EB3D6D39}"/>
          </ac:picMkLst>
        </pc:picChg>
        <pc:picChg chg="del">
          <ac:chgData name="Paula Vázquez-Valero" userId="3a0e46d7-2099-40af-a155-aa45b68bfff3" providerId="ADAL" clId="{BB3AA8D0-0FCD-4B44-910E-21EB058B6433}" dt="2023-05-14T16:00:18.374" v="1104" actId="478"/>
          <ac:picMkLst>
            <pc:docMk/>
            <pc:sldMk cId="2723444833" sldId="1031"/>
            <ac:picMk id="6" creationId="{EC6F01FC-8A07-D554-2419-E2452D7A4B94}"/>
          </ac:picMkLst>
        </pc:picChg>
        <pc:picChg chg="add del mod">
          <ac:chgData name="Paula Vázquez-Valero" userId="3a0e46d7-2099-40af-a155-aa45b68bfff3" providerId="ADAL" clId="{BB3AA8D0-0FCD-4B44-910E-21EB058B6433}" dt="2023-05-14T16:00:17.723" v="1103"/>
          <ac:picMkLst>
            <pc:docMk/>
            <pc:sldMk cId="2723444833" sldId="1031"/>
            <ac:picMk id="10" creationId="{370626B5-F68A-5670-59D6-336F7C23203F}"/>
          </ac:picMkLst>
        </pc:picChg>
        <pc:picChg chg="add mod">
          <ac:chgData name="Paula Vázquez-Valero" userId="3a0e46d7-2099-40af-a155-aa45b68bfff3" providerId="ADAL" clId="{BB3AA8D0-0FCD-4B44-910E-21EB058B6433}" dt="2023-05-14T16:00:38.731" v="1116" actId="1035"/>
          <ac:picMkLst>
            <pc:docMk/>
            <pc:sldMk cId="2723444833" sldId="1031"/>
            <ac:picMk id="11" creationId="{639CA35B-3414-22E7-EE88-23E51742A064}"/>
          </ac:picMkLst>
        </pc:picChg>
        <pc:picChg chg="mod">
          <ac:chgData name="Paula Vázquez-Valero" userId="3a0e46d7-2099-40af-a155-aa45b68bfff3" providerId="ADAL" clId="{BB3AA8D0-0FCD-4B44-910E-21EB058B6433}" dt="2023-05-14T16:02:04.326" v="1156" actId="1035"/>
          <ac:picMkLst>
            <pc:docMk/>
            <pc:sldMk cId="2723444833" sldId="1031"/>
            <ac:picMk id="17" creationId="{9BE7436B-23FF-22E4-05F6-7E3E31ECFE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0A3C-6EC1-44B1-AD7A-D13421C00F0D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2B50-4CAA-498F-BA55-B096FCBD9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5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about:blank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jD2xUiea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N/A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persona [108] gente [137] dinero [364] tráfico [&gt;5000]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dirty="0"/>
              <a:t>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primo [1451] voy [ir 33] vas [ir 33] va [ir 33] estoy [estar 21] está [estar 21] estás [estar 21] calle [269] cine [952] estadio [2581] parque [1354] playa [1475] plaza [806] teatro [605] a [8] el [1] la [1]</a:t>
            </a:r>
            <a:r>
              <a:rPr lang="es-ES" sz="1800" dirty="0"/>
              <a:t> </a:t>
            </a: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ha (</a:t>
            </a:r>
            <a:r>
              <a:rPr lang="en-GB" sz="1200" b="1" dirty="0" err="1"/>
              <a:t>haber</a:t>
            </a:r>
            <a:r>
              <a:rPr lang="en-GB" sz="1200" b="1" dirty="0"/>
              <a:t>)</a:t>
            </a:r>
            <a:r>
              <a:rPr lang="en-GB" sz="1200" b="0" dirty="0"/>
              <a:t> [13] </a:t>
            </a:r>
            <a:r>
              <a:rPr lang="en-GB" b="1" dirty="0"/>
              <a:t>viajar</a:t>
            </a:r>
            <a:r>
              <a:rPr lang="en-GB" b="0" dirty="0"/>
              <a:t> [902]</a:t>
            </a:r>
            <a:r>
              <a:rPr lang="en-GB" b="0" baseline="0" dirty="0"/>
              <a:t> </a:t>
            </a:r>
            <a:r>
              <a:rPr lang="en-GB" sz="1200" b="1" dirty="0" err="1"/>
              <a:t>balcón</a:t>
            </a:r>
            <a:r>
              <a:rPr lang="en-GB" sz="1200" b="1" dirty="0"/>
              <a:t> </a:t>
            </a:r>
            <a:r>
              <a:rPr lang="en-GB" sz="1200" b="0" dirty="0"/>
              <a:t>[3133]</a:t>
            </a:r>
            <a:r>
              <a:rPr lang="en-GB" sz="1200" b="1" dirty="0"/>
              <a:t> </a:t>
            </a:r>
            <a:r>
              <a:rPr lang="en-GB" b="1" baseline="0" dirty="0" err="1"/>
              <a:t>b</a:t>
            </a:r>
            <a:r>
              <a:rPr lang="en-GB" b="1" dirty="0" err="1"/>
              <a:t>iografía</a:t>
            </a:r>
            <a:r>
              <a:rPr lang="en-GB" b="0" dirty="0"/>
              <a:t> [4236] </a:t>
            </a:r>
            <a:r>
              <a:rPr lang="en-GB" sz="1200" b="1" dirty="0"/>
              <a:t>caballero </a:t>
            </a:r>
            <a:r>
              <a:rPr lang="en-GB" sz="1200" b="0" dirty="0"/>
              <a:t>[2056]</a:t>
            </a:r>
            <a:r>
              <a:rPr lang="en-GB" sz="1200" b="1" dirty="0"/>
              <a:t> </a:t>
            </a:r>
            <a:r>
              <a:rPr lang="en-GB" b="0" dirty="0"/>
              <a:t> </a:t>
            </a:r>
            <a:r>
              <a:rPr lang="en-GB" b="1" dirty="0" err="1"/>
              <a:t>interés</a:t>
            </a:r>
            <a:r>
              <a:rPr lang="en-GB" b="0" dirty="0"/>
              <a:t> [388] </a:t>
            </a:r>
            <a:r>
              <a:rPr lang="en-GB" b="1" baseline="0" dirty="0" err="1"/>
              <a:t>memoria</a:t>
            </a:r>
            <a:r>
              <a:rPr lang="en-GB" b="0" baseline="0" dirty="0"/>
              <a:t> [827] </a:t>
            </a:r>
            <a:r>
              <a:rPr lang="en-GB" b="1" baseline="0" dirty="0" err="1"/>
              <a:t>reflexión</a:t>
            </a:r>
            <a:r>
              <a:rPr lang="en-GB" b="0" baseline="0" dirty="0"/>
              <a:t> [1909] </a:t>
            </a:r>
            <a:r>
              <a:rPr lang="en-GB" b="1" baseline="0" dirty="0"/>
              <a:t>romance</a:t>
            </a:r>
            <a:r>
              <a:rPr lang="en-GB" b="0" baseline="0" dirty="0"/>
              <a:t> [4541] </a:t>
            </a:r>
            <a:r>
              <a:rPr lang="en-GB" sz="1200" b="1" dirty="0" err="1"/>
              <a:t>torre</a:t>
            </a:r>
            <a:r>
              <a:rPr lang="en-GB" sz="1200" b="0" dirty="0"/>
              <a:t> [2138] </a:t>
            </a:r>
            <a:r>
              <a:rPr lang="en-GB" sz="1200" b="1" dirty="0" err="1"/>
              <a:t>voz</a:t>
            </a:r>
            <a:r>
              <a:rPr lang="en-GB" sz="1200" b="1" dirty="0"/>
              <a:t> </a:t>
            </a:r>
            <a:r>
              <a:rPr lang="en-GB" sz="1200" dirty="0"/>
              <a:t>[252] </a:t>
            </a:r>
            <a:r>
              <a:rPr lang="en-GB" sz="1200" b="1" dirty="0" err="1"/>
              <a:t>alegre</a:t>
            </a:r>
            <a:r>
              <a:rPr lang="en-GB" sz="1200" dirty="0"/>
              <a:t> [2081]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unknown words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empezar</a:t>
            </a:r>
            <a:r>
              <a:rPr lang="en-GB" b="0" dirty="0"/>
              <a:t> [175] </a:t>
            </a:r>
            <a:r>
              <a:rPr lang="en-GB" b="1" dirty="0" err="1"/>
              <a:t>encuesta</a:t>
            </a:r>
            <a:r>
              <a:rPr lang="en-GB" b="1" dirty="0"/>
              <a:t> </a:t>
            </a:r>
            <a:r>
              <a:rPr lang="en-GB" b="0" dirty="0"/>
              <a:t>[2077] </a:t>
            </a:r>
            <a:r>
              <a:rPr lang="en-GB" b="1" dirty="0"/>
              <a:t>sobre</a:t>
            </a:r>
            <a:r>
              <a:rPr lang="en-GB" b="0" dirty="0"/>
              <a:t> [62]</a:t>
            </a:r>
            <a:br>
              <a:rPr lang="en-GB" b="0" dirty="0"/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practise read aloud of new and known language, including different tones of voice.</a:t>
            </a:r>
          </a:p>
          <a:p>
            <a:endParaRPr lang="en-GB" b="0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baseline="0" dirty="0"/>
              <a:t>Read the instruction and bring up the first animation: ‘con </a:t>
            </a:r>
            <a:r>
              <a:rPr lang="en-GB" baseline="0" dirty="0" err="1"/>
              <a:t>voz</a:t>
            </a:r>
            <a:r>
              <a:rPr lang="en-GB" baseline="0" dirty="0"/>
              <a:t> </a:t>
            </a:r>
            <a:r>
              <a:rPr lang="en-GB" baseline="0" dirty="0" err="1"/>
              <a:t>alegre</a:t>
            </a:r>
            <a:r>
              <a:rPr lang="en-GB" baseline="0" dirty="0"/>
              <a:t>’. </a:t>
            </a:r>
          </a:p>
          <a:p>
            <a:pPr marL="228600" indent="-228600">
              <a:buAutoNum type="arabicPeriod"/>
            </a:pPr>
            <a:r>
              <a:rPr lang="en-GB" baseline="0" dirty="0"/>
              <a:t>Pupils read the poem together (alternating lines) with each of the tones prompted (happy, sad, slow, fast, quietly, with a buzzing ‘bee’ voice).</a:t>
            </a:r>
          </a:p>
          <a:p>
            <a:pPr marL="0" indent="0">
              <a:buNone/>
            </a:pPr>
            <a:br>
              <a:rPr lang="en-GB" b="1" baseline="0" dirty="0"/>
            </a:br>
            <a:r>
              <a:rPr lang="en-GB" b="1" baseline="0" dirty="0"/>
              <a:t>NB.</a:t>
            </a:r>
            <a:r>
              <a:rPr lang="en-GB" b="0" baseline="0" dirty="0"/>
              <a:t> Teachers can set the parameters for this activity according to the time available. For example: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clarify the meaning of each tone and allow pupils to practise in pairs choosing one, two or three different tones.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allocate time (e.g., 1 minute) to practise each tone individually.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can allocate time to practise each of the different tones, and then allow pupils to take turns to read the text to each other. This time the speaker decides </a:t>
            </a:r>
            <a:r>
              <a:rPr lang="en-GB" b="0" i="0" baseline="0" dirty="0"/>
              <a:t>the tone in which they will narrate the poem. </a:t>
            </a:r>
            <a:r>
              <a:rPr lang="en-GB" b="0" baseline="0" dirty="0"/>
              <a:t>The partner listens and then asks the partner, e.g., ‘¿</a:t>
            </a:r>
            <a:r>
              <a:rPr lang="en-GB" b="0" baseline="0" dirty="0" err="1"/>
              <a:t>Estás</a:t>
            </a:r>
            <a:r>
              <a:rPr lang="en-GB" b="0" baseline="0" dirty="0"/>
              <a:t> </a:t>
            </a:r>
            <a:r>
              <a:rPr lang="en-GB" b="0" baseline="0" dirty="0" err="1"/>
              <a:t>feliz</a:t>
            </a:r>
            <a:r>
              <a:rPr lang="en-GB" b="0" baseline="0" dirty="0"/>
              <a:t> / </a:t>
            </a:r>
            <a:r>
              <a:rPr lang="en-GB" b="0" baseline="0" dirty="0" err="1"/>
              <a:t>alegre</a:t>
            </a:r>
            <a:r>
              <a:rPr lang="en-GB" b="0" baseline="0" dirty="0"/>
              <a:t>?’. Remind pupils of the need to use ‘</a:t>
            </a:r>
            <a:r>
              <a:rPr lang="en-GB" b="0" baseline="0" dirty="0" err="1"/>
              <a:t>estás</a:t>
            </a:r>
            <a:r>
              <a:rPr lang="en-GB" b="0" baseline="0" dirty="0"/>
              <a:t>’ to speak directly to ‘you’ (singular). ¿Eres una </a:t>
            </a:r>
            <a:r>
              <a:rPr lang="en-GB" b="0" baseline="0" dirty="0" err="1"/>
              <a:t>abeja</a:t>
            </a:r>
            <a:r>
              <a:rPr lang="en-GB" b="0" baseline="0" dirty="0"/>
              <a:t>? (This time ‘ser’ as they are asking about a permanent trait!).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1" dirty="0"/>
            </a:br>
            <a:r>
              <a:rPr lang="en-GB" b="1" dirty="0"/>
              <a:t>Frequency of unknown words and cognates:</a:t>
            </a:r>
          </a:p>
          <a:p>
            <a:r>
              <a:rPr lang="en-GB" b="1" dirty="0" err="1"/>
              <a:t>voz</a:t>
            </a:r>
            <a:r>
              <a:rPr lang="en-GB" b="1" dirty="0"/>
              <a:t> </a:t>
            </a:r>
            <a:r>
              <a:rPr lang="en-GB" dirty="0"/>
              <a:t>[252] </a:t>
            </a:r>
            <a:r>
              <a:rPr lang="en-GB" b="1" dirty="0" err="1"/>
              <a:t>alegre</a:t>
            </a:r>
            <a:r>
              <a:rPr lang="en-GB" dirty="0"/>
              <a:t> [2081]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baseline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39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introduce information about </a:t>
            </a:r>
            <a:r>
              <a:rPr lang="en-GB" b="0" baseline="0" dirty="0"/>
              <a:t>the author of the poem, using familiar language and some cognates.</a:t>
            </a:r>
          </a:p>
          <a:p>
            <a:endParaRPr lang="en-GB" b="0" baseline="0" dirty="0"/>
          </a:p>
          <a:p>
            <a:r>
              <a:rPr lang="en-GB" b="1" baseline="0" dirty="0"/>
              <a:t>Procedure:</a:t>
            </a:r>
            <a:endParaRPr lang="en-GB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Read the information and clarify the meaning of ‘</a:t>
            </a:r>
            <a:r>
              <a:rPr lang="en-GB" dirty="0" err="1"/>
              <a:t>autor</a:t>
            </a:r>
            <a:r>
              <a:rPr lang="en-GB" dirty="0"/>
              <a:t>’.</a:t>
            </a:r>
          </a:p>
          <a:p>
            <a:pPr marL="228600" indent="-228600">
              <a:buAutoNum type="arabicPeriod"/>
            </a:pPr>
            <a:r>
              <a:rPr lang="en-GB" baseline="0" dirty="0"/>
              <a:t>Teachers click to go through the slide. </a:t>
            </a:r>
            <a:r>
              <a:rPr lang="en-GB" dirty="0"/>
              <a:t>We can give details of his life in the present tense.</a:t>
            </a:r>
            <a:r>
              <a:rPr lang="en-GB" baseline="0" dirty="0"/>
              <a:t> Pupils can read aloud (whole class) to practise SSC knowledge.</a:t>
            </a:r>
          </a:p>
          <a:p>
            <a:pPr marL="228600" indent="-228600">
              <a:buAutoNum type="arabicPeriod"/>
            </a:pPr>
            <a:r>
              <a:rPr lang="en-GB" dirty="0"/>
              <a:t>Pupils</a:t>
            </a:r>
            <a:r>
              <a:rPr lang="en-GB" baseline="0" dirty="0"/>
              <a:t> could also be asked: </a:t>
            </a:r>
          </a:p>
          <a:p>
            <a:r>
              <a:rPr lang="en-GB" baseline="0" dirty="0"/>
              <a:t>1/ where Sevilla and Madrid are (‘¿</a:t>
            </a:r>
            <a:r>
              <a:rPr lang="en-GB" baseline="0" dirty="0" err="1"/>
              <a:t>Dónde</a:t>
            </a:r>
            <a:r>
              <a:rPr lang="en-GB" baseline="0" dirty="0"/>
              <a:t> está…?) to elicit ‘Está en </a:t>
            </a:r>
            <a:r>
              <a:rPr lang="en-GB" baseline="0" dirty="0" err="1"/>
              <a:t>el</a:t>
            </a:r>
            <a:r>
              <a:rPr lang="en-GB" baseline="0" dirty="0"/>
              <a:t> sur’ or ‘Está en </a:t>
            </a:r>
            <a:r>
              <a:rPr lang="en-GB" baseline="0" dirty="0" err="1"/>
              <a:t>el</a:t>
            </a:r>
            <a:r>
              <a:rPr lang="en-GB" baseline="0" dirty="0"/>
              <a:t> </a:t>
            </a:r>
            <a:r>
              <a:rPr lang="en-GB" baseline="0" dirty="0" err="1"/>
              <a:t>centro</a:t>
            </a:r>
            <a:r>
              <a:rPr lang="en-GB" baseline="0" dirty="0"/>
              <a:t>’. Note: ‘</a:t>
            </a:r>
            <a:r>
              <a:rPr lang="en-GB" baseline="0" dirty="0" err="1"/>
              <a:t>centro</a:t>
            </a:r>
            <a:r>
              <a:rPr lang="en-GB" baseline="0" dirty="0"/>
              <a:t>’ has been taught as a phonics word.</a:t>
            </a:r>
          </a:p>
          <a:p>
            <a:r>
              <a:rPr lang="en-GB" dirty="0"/>
              <a:t>2/ yes-no questions with raised intonation (e.g. ‘</a:t>
            </a:r>
            <a:r>
              <a:rPr lang="en-GB" baseline="0" dirty="0"/>
              <a:t>¿</a:t>
            </a:r>
            <a:r>
              <a:rPr lang="en-GB" dirty="0"/>
              <a:t>Valencia está en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norte</a:t>
            </a:r>
            <a:r>
              <a:rPr lang="en-GB" dirty="0"/>
              <a:t>?’). Encourage full answers here (‘No,</a:t>
            </a:r>
            <a:r>
              <a:rPr lang="en-GB" baseline="0" dirty="0"/>
              <a:t> está en </a:t>
            </a:r>
            <a:r>
              <a:rPr lang="en-GB" baseline="0" dirty="0" err="1"/>
              <a:t>el</a:t>
            </a:r>
            <a:r>
              <a:rPr lang="en-GB" baseline="0" dirty="0"/>
              <a:t> sur’).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Frequency of unknown words/cognates:</a:t>
            </a:r>
          </a:p>
          <a:p>
            <a:r>
              <a:rPr lang="en-GB" b="1" dirty="0"/>
              <a:t>viajar</a:t>
            </a:r>
            <a:r>
              <a:rPr lang="en-GB" b="0" dirty="0"/>
              <a:t> [902]</a:t>
            </a:r>
            <a:r>
              <a:rPr lang="en-GB" b="0" baseline="0" dirty="0"/>
              <a:t> </a:t>
            </a:r>
            <a:r>
              <a:rPr lang="en-GB" b="1" dirty="0" err="1"/>
              <a:t>Biografía</a:t>
            </a:r>
            <a:r>
              <a:rPr lang="en-GB" b="0" dirty="0"/>
              <a:t> [4236] </a:t>
            </a:r>
            <a:r>
              <a:rPr lang="en-GB" b="1" dirty="0" err="1"/>
              <a:t>interés</a:t>
            </a:r>
            <a:r>
              <a:rPr lang="en-GB" b="0" dirty="0"/>
              <a:t> [388] </a:t>
            </a:r>
            <a:r>
              <a:rPr lang="en-GB" b="1" baseline="0" dirty="0" err="1"/>
              <a:t>memoria</a:t>
            </a:r>
            <a:r>
              <a:rPr lang="en-GB" b="0" baseline="0" dirty="0"/>
              <a:t> [827] </a:t>
            </a:r>
            <a:r>
              <a:rPr lang="en-GB" b="1" baseline="0" dirty="0" err="1"/>
              <a:t>reflexión</a:t>
            </a:r>
            <a:r>
              <a:rPr lang="en-GB" b="0" baseline="0" dirty="0"/>
              <a:t> [1909] </a:t>
            </a:r>
            <a:r>
              <a:rPr lang="en-GB" b="1" baseline="0" dirty="0"/>
              <a:t>romance</a:t>
            </a:r>
            <a:r>
              <a:rPr lang="en-GB" b="0" baseline="0" dirty="0"/>
              <a:t> [4541]</a:t>
            </a:r>
            <a:endParaRPr lang="en-GB" b="0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89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1</a:t>
            </a:r>
            <a:r>
              <a:rPr lang="en-GB" b="0" baseline="0" dirty="0"/>
              <a:t> minute</a:t>
            </a:r>
          </a:p>
          <a:p>
            <a:endParaRPr lang="en-GB" b="0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A short activity to sustain the interest of the pupils in the text.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Ask pupils</a:t>
            </a:r>
            <a:r>
              <a:rPr lang="en-GB" baseline="0" dirty="0"/>
              <a:t>, e.g., ‘Es la persona en A?’. Elicit the correct answer (B).</a:t>
            </a:r>
          </a:p>
          <a:p>
            <a:pPr marL="228600" indent="-228600">
              <a:buAutoNum type="arabicPeriod"/>
            </a:pPr>
            <a:r>
              <a:rPr lang="en-GB" dirty="0"/>
              <a:t>Photo A too young (</a:t>
            </a:r>
            <a:r>
              <a:rPr lang="en-GB" dirty="0" err="1"/>
              <a:t>Rafal</a:t>
            </a:r>
            <a:r>
              <a:rPr lang="en-GB" dirty="0"/>
              <a:t> Nadal). Photo</a:t>
            </a:r>
            <a:r>
              <a:rPr lang="en-GB" baseline="0" dirty="0"/>
              <a:t> C is a woman (Frida Kahlo) and they are looking for a male author (</a:t>
            </a:r>
            <a:r>
              <a:rPr lang="en-GB" baseline="0" dirty="0" err="1"/>
              <a:t>el</a:t>
            </a:r>
            <a:r>
              <a:rPr lang="en-GB" baseline="0" dirty="0"/>
              <a:t> </a:t>
            </a:r>
            <a:r>
              <a:rPr lang="en-GB" baseline="0" dirty="0" err="1"/>
              <a:t>autor</a:t>
            </a:r>
            <a:r>
              <a:rPr lang="en-GB" baseline="0" dirty="0"/>
              <a:t>). </a:t>
            </a:r>
          </a:p>
          <a:p>
            <a:pPr marL="228600" indent="-228600">
              <a:buAutoNum type="arabicPeriod"/>
            </a:pPr>
            <a:r>
              <a:rPr lang="en-GB" baseline="0" dirty="0"/>
              <a:t>In B (the correct photo) he also seems calm and composed, which is in tune with the interests mentioned on the last slide.</a:t>
            </a:r>
          </a:p>
          <a:p>
            <a:endParaRPr lang="en-GB" baseline="0" dirty="0"/>
          </a:p>
          <a:p>
            <a:r>
              <a:rPr lang="en-GB" dirty="0"/>
              <a:t>Image sources:</a:t>
            </a:r>
            <a:r>
              <a:rPr lang="en-GB" baseline="0" dirty="0"/>
              <a:t> </a:t>
            </a:r>
          </a:p>
          <a:p>
            <a:r>
              <a:rPr lang="en-GB" baseline="0" dirty="0"/>
              <a:t>A: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Imagen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courtesy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Xavi Sepúlveda,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retrieved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https://www.cervantesvirtual.com/portales/antonio_machado/dibujos_y_caricaturas/imagen/2022_antonio_machado_xavi_sepulveda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A: Photo https://www.morningkids.net/dibujos-para-colorear-id-3030-tenis-rafael-nadal.html</a:t>
            </a:r>
            <a:endParaRPr lang="en-GB" dirty="0"/>
          </a:p>
          <a:p>
            <a:r>
              <a:rPr lang="en-GB" dirty="0"/>
              <a:t>B: </a:t>
            </a:r>
            <a:r>
              <a:rPr lang="en-GB" sz="1200" dirty="0"/>
              <a:t>Photo by Xavi </a:t>
            </a:r>
            <a:r>
              <a:rPr lang="en-GB" sz="1200" dirty="0" err="1"/>
              <a:t>Sepúlveda</a:t>
            </a:r>
            <a:r>
              <a:rPr lang="en-GB" sz="1200" dirty="0"/>
              <a:t> https://www.cervantesvirtual.com/portales/antonio_machado/dibujos_y_caricaturas/imagen/2022_antonio_machado_xavi_sepulveda/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37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Timing:</a:t>
            </a:r>
            <a:r>
              <a:rPr lang="en-GB" sz="1200" b="1" baseline="0" dirty="0"/>
              <a:t> </a:t>
            </a:r>
            <a:r>
              <a:rPr lang="en-GB" sz="1200" b="0" baseline="0" dirty="0"/>
              <a:t>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Aim: </a:t>
            </a:r>
            <a:r>
              <a:rPr lang="en-GB" sz="1200" b="0" baseline="0" dirty="0"/>
              <a:t>to revisit some adjectives with ‘estar’ for temporary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baseline="0" dirty="0"/>
              <a:t>Ask pupils to translate the 3 phrases. Ask for other potential descriptions of how he looks, or doesn’t look.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Other adjectives previously taught in the </a:t>
            </a:r>
            <a:r>
              <a:rPr lang="en-GB" baseline="0" dirty="0"/>
              <a:t>Spanish scheme of work could be revisited here: </a:t>
            </a:r>
            <a:r>
              <a:rPr lang="en-GB" baseline="0" dirty="0" err="1"/>
              <a:t>contento</a:t>
            </a:r>
            <a:r>
              <a:rPr lang="en-GB" baseline="0" dirty="0"/>
              <a:t> [1949] elegante [2742] </a:t>
            </a:r>
            <a:r>
              <a:rPr lang="en-GB" baseline="0" dirty="0" err="1"/>
              <a:t>nervioso</a:t>
            </a:r>
            <a:r>
              <a:rPr lang="en-GB" baseline="0" dirty="0"/>
              <a:t> [1521] serio [856] </a:t>
            </a:r>
            <a:r>
              <a:rPr lang="en-GB" baseline="0" dirty="0" err="1"/>
              <a:t>tranquilo</a:t>
            </a:r>
            <a:r>
              <a:rPr lang="en-GB" baseline="0" dirty="0"/>
              <a:t> [1073]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Photo [A] by EFE, is licensed under </a:t>
            </a:r>
            <a:r>
              <a:rPr lang="en-GB" sz="1200" u="sng" dirty="0">
                <a:hlinkClick r:id="rId3"/>
              </a:rPr>
              <a:t>CC BY-SA 4.0</a:t>
            </a:r>
            <a:r>
              <a:rPr lang="fr-FR" sz="1200" u="none" baseline="0" dirty="0"/>
              <a:t> and </a:t>
            </a:r>
            <a:r>
              <a:rPr lang="fr-FR" sz="1200" u="none" baseline="0" dirty="0" err="1"/>
              <a:t>retrieved</a:t>
            </a:r>
            <a:r>
              <a:rPr lang="fr-FR" sz="1200" u="none" baseline="0" dirty="0"/>
              <a:t> </a:t>
            </a:r>
            <a:r>
              <a:rPr lang="fr-FR" sz="1200" u="none" baseline="0" dirty="0" err="1"/>
              <a:t>from</a:t>
            </a:r>
            <a:r>
              <a:rPr lang="fr-FR" sz="1200" u="none" baseline="0" dirty="0"/>
              <a:t> </a:t>
            </a:r>
            <a:r>
              <a:rPr lang="en-GB" sz="1200" dirty="0">
                <a:hlinkClick r:id="rId4"/>
              </a:rPr>
              <a:t>http://www.spainisculture.com/en/artistas_creadores/antonio_machado.html</a:t>
            </a:r>
            <a:endParaRPr lang="en-GB" sz="1200" dirty="0"/>
          </a:p>
          <a:p>
            <a:r>
              <a:rPr lang="en-GB" dirty="0"/>
              <a:t>Photo [B]: </a:t>
            </a:r>
            <a:r>
              <a:rPr lang="en-GB" sz="1200" dirty="0"/>
              <a:t>Photo by Xavi </a:t>
            </a:r>
            <a:r>
              <a:rPr lang="en-GB" sz="1200" dirty="0" err="1"/>
              <a:t>Sepúlveda</a:t>
            </a:r>
            <a:r>
              <a:rPr lang="en-GB" sz="1200" dirty="0"/>
              <a:t> https://www.cervantesvirtual.com/portales/antonio_machado/dibujos_y_caricaturas/imagen/2022_antonio_machado_xavi_sepulveda/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03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>
                <a:hlinkClick r:id="rId3"/>
              </a:rPr>
              <a:t>https://www.youtube.com/watch?v=Z6jD2xUiea4</a:t>
            </a:r>
            <a:endParaRPr lang="en-GB" dirty="0"/>
          </a:p>
          <a:p>
            <a:r>
              <a:rPr lang="en-GB" dirty="0"/>
              <a:t>Alternative</a:t>
            </a:r>
            <a:r>
              <a:rPr lang="en-GB" baseline="0" dirty="0"/>
              <a:t> version on YouTube (includes audio and text).</a:t>
            </a: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29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14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3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6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6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audio" Target="../media/audio17.wav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11" Type="http://schemas.openxmlformats.org/officeDocument/2006/relationships/audio" Target="../media/audio16.wav"/><Relationship Id="rId5" Type="http://schemas.openxmlformats.org/officeDocument/2006/relationships/audio" Target="../media/audio10.wav"/><Relationship Id="rId15" Type="http://schemas.openxmlformats.org/officeDocument/2006/relationships/audio" Target="../media/audio18.wav"/><Relationship Id="rId10" Type="http://schemas.openxmlformats.org/officeDocument/2006/relationships/audio" Target="../media/audio15.wav"/><Relationship Id="rId4" Type="http://schemas.openxmlformats.org/officeDocument/2006/relationships/audio" Target="../media/audio9.wav"/><Relationship Id="rId9" Type="http://schemas.openxmlformats.org/officeDocument/2006/relationships/audio" Target="../media/audio14.wav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audio" Target="../media/audio1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5.sv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audio" Target="../media/audio1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audio" Target="../media/audio20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1.wav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6jD2xUiea4?feature=oembed" TargetMode="External"/><Relationship Id="rId6" Type="http://schemas.openxmlformats.org/officeDocument/2006/relationships/audio" Target="../media/audio22.wav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2" descr="background rectangle">
            <a:extLst>
              <a:ext uri="{FF2B5EF4-FFF2-40B4-BE49-F238E27FC236}">
                <a16:creationId xmlns:a16="http://schemas.microsoft.com/office/drawing/2014/main" id="{A72C2644-B593-2A6E-4B4B-A2B1377E8AD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489" y="181232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7" y="459781"/>
            <a:ext cx="4350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like/dislike, and have to do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955868C5-9D0A-C07E-2481-5A96F638047B}"/>
              </a:ext>
            </a:extLst>
          </p:cNvPr>
          <p:cNvSpPr/>
          <p:nvPr/>
        </p:nvSpPr>
        <p:spPr>
          <a:xfrm>
            <a:off x="7848456" y="4765200"/>
            <a:ext cx="32144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verde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CB1AF-E7DD-A810-B186-32A297B6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769" y="3108178"/>
            <a:ext cx="3159634" cy="3730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C7BCC-FF53-99DE-D9AD-482D4FA5E3D2}"/>
              </a:ext>
            </a:extLst>
          </p:cNvPr>
          <p:cNvSpPr txBox="1"/>
          <p:nvPr/>
        </p:nvSpPr>
        <p:spPr>
          <a:xfrm>
            <a:off x="0" y="1994535"/>
            <a:ext cx="53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n w="12700" cmpd="sng">
                  <a:solidFill>
                    <a:srgbClr val="D619CC"/>
                  </a:solidFill>
                  <a:prstDash val="solid"/>
                </a:ln>
                <a:solidFill>
                  <a:srgbClr val="D619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aguet Script" panose="00000500000000000000" pitchFamily="2" charset="0"/>
              </a:rPr>
              <a:t>Antonio Machado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BD02593B-ED77-68F8-5173-5AD6D5946AA4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00C529-FE9D-1D07-81C0-4CE0C6128480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peech Bubble: Rectangle with Corners Rounded 4">
            <a:hlinkClick r:id="" action="ppaction://noaction">
              <a:snd r:embed="rId10" name="9_1.wav"/>
            </a:hlinkClick>
            <a:extLst>
              <a:ext uri="{FF2B5EF4-FFF2-40B4-BE49-F238E27FC236}">
                <a16:creationId xmlns:a16="http://schemas.microsoft.com/office/drawing/2014/main" id="{9E4AABE5-4788-DF2B-F238-8C455ED63FEC}"/>
              </a:ext>
            </a:extLst>
          </p:cNvPr>
          <p:cNvSpPr/>
          <p:nvPr/>
        </p:nvSpPr>
        <p:spPr>
          <a:xfrm>
            <a:off x="4053771" y="155729"/>
            <a:ext cx="5334487" cy="519576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/a, lee.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EEF59D0-3B77-7DE8-6790-DE73D1C5DF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19937" y="-41683"/>
            <a:ext cx="914400" cy="914400"/>
          </a:xfrm>
          <a:prstGeom prst="rect">
            <a:avLst/>
          </a:prstGeom>
        </p:spPr>
      </p:pic>
      <p:pic>
        <p:nvPicPr>
          <p:cNvPr id="10" name="Google Shape;319;p15" descr="Speech Icon, Voice, Talking, Audio, Speech">
            <a:extLst>
              <a:ext uri="{FF2B5EF4-FFF2-40B4-BE49-F238E27FC236}">
                <a16:creationId xmlns:a16="http://schemas.microsoft.com/office/drawing/2014/main" id="{B4AF14A4-641B-D51E-A00D-40955F6B1EA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7025CB-207C-5D6E-A7AA-CF6FB829560C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9D877-581D-FB07-705B-D5E94856DC94}"/>
              </a:ext>
            </a:extLst>
          </p:cNvPr>
          <p:cNvSpPr txBox="1"/>
          <p:nvPr/>
        </p:nvSpPr>
        <p:spPr>
          <a:xfrm>
            <a:off x="4988462" y="5882313"/>
            <a:ext cx="3048000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(la)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voice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alegre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happy, lively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quietly</a:t>
            </a:r>
            <a:endParaRPr lang="en-GB" dirty="0"/>
          </a:p>
        </p:txBody>
      </p:sp>
      <p:sp>
        <p:nvSpPr>
          <p:cNvPr id="15" name="TextBox 14">
            <a:hlinkClick r:id="" action="ppaction://noaction">
              <a:snd r:embed="rId14" name="9_2.wav"/>
            </a:hlinkClick>
            <a:extLst>
              <a:ext uri="{FF2B5EF4-FFF2-40B4-BE49-F238E27FC236}">
                <a16:creationId xmlns:a16="http://schemas.microsoft.com/office/drawing/2014/main" id="{BEF5BE70-3D6B-F7B6-04C6-E027C670EEB6}"/>
              </a:ext>
            </a:extLst>
          </p:cNvPr>
          <p:cNvSpPr txBox="1"/>
          <p:nvPr/>
        </p:nvSpPr>
        <p:spPr>
          <a:xfrm>
            <a:off x="371459" y="748465"/>
            <a:ext cx="5008360" cy="663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flor.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 un caballero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-¡ quién sabe por qué pasó !-,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y se ha llevado la plaza,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torre y su balcón,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balcón y su dama,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su dama y su blanca flor.</a:t>
            </a:r>
            <a:endParaRPr lang="en-GB" sz="2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03953-BDF3-3DEE-6311-BEAE2642F148}"/>
              </a:ext>
            </a:extLst>
          </p:cNvPr>
          <p:cNvSpPr txBox="1"/>
          <p:nvPr/>
        </p:nvSpPr>
        <p:spPr>
          <a:xfrm>
            <a:off x="5844913" y="12373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alegre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😊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60C573-963A-E0C2-FBD7-292EDCEC7DD5}"/>
              </a:ext>
            </a:extLst>
          </p:cNvPr>
          <p:cNvSpPr txBox="1"/>
          <p:nvPr/>
        </p:nvSpPr>
        <p:spPr>
          <a:xfrm>
            <a:off x="8373566" y="2031391"/>
            <a:ext cx="297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triste 🙁</a:t>
            </a:r>
            <a:endParaRPr lang="en-GB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57FA98-9E95-CFAC-54DB-A511C1759505}"/>
              </a:ext>
            </a:extLst>
          </p:cNvPr>
          <p:cNvSpPr txBox="1"/>
          <p:nvPr/>
        </p:nvSpPr>
        <p:spPr>
          <a:xfrm>
            <a:off x="5844913" y="2423827"/>
            <a:ext cx="2528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 🐌</a:t>
            </a:r>
            <a:endParaRPr lang="en-GB" sz="2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4FAEB8-C6E5-C541-D08D-26E52210E697}"/>
              </a:ext>
            </a:extLst>
          </p:cNvPr>
          <p:cNvSpPr txBox="1"/>
          <p:nvPr/>
        </p:nvSpPr>
        <p:spPr>
          <a:xfrm>
            <a:off x="8105513" y="2861986"/>
            <a:ext cx="324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🌠</a:t>
            </a:r>
            <a:endParaRPr lang="en-GB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9ED10D-7274-F6D1-274F-8A4A3A8FE101}"/>
              </a:ext>
            </a:extLst>
          </p:cNvPr>
          <p:cNvSpPr txBox="1"/>
          <p:nvPr/>
        </p:nvSpPr>
        <p:spPr>
          <a:xfrm>
            <a:off x="5844913" y="3539524"/>
            <a:ext cx="2528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🤫 </a:t>
            </a:r>
            <a:endParaRPr lang="en-GB" sz="2400" b="1" dirty="0"/>
          </a:p>
        </p:txBody>
      </p:sp>
      <p:sp>
        <p:nvSpPr>
          <p:cNvPr id="38" name="Google Shape;387;p19">
            <a:extLst>
              <a:ext uri="{FF2B5EF4-FFF2-40B4-BE49-F238E27FC236}">
                <a16:creationId xmlns:a16="http://schemas.microsoft.com/office/drawing/2014/main" id="{BAC2E343-5790-25C5-BF37-0BDBE53AC999}"/>
              </a:ext>
            </a:extLst>
          </p:cNvPr>
          <p:cNvSpPr/>
          <p:nvPr/>
        </p:nvSpPr>
        <p:spPr>
          <a:xfrm>
            <a:off x="11248362" y="282552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" name="Google Shape;389;p19">
            <a:extLst>
              <a:ext uri="{FF2B5EF4-FFF2-40B4-BE49-F238E27FC236}">
                <a16:creationId xmlns:a16="http://schemas.microsoft.com/office/drawing/2014/main" id="{8D006E49-2255-F1E3-E369-27442F64CC06}"/>
              </a:ext>
            </a:extLst>
          </p:cNvPr>
          <p:cNvCxnSpPr>
            <a:cxnSpLocks/>
          </p:cNvCxnSpPr>
          <p:nvPr/>
        </p:nvCxnSpPr>
        <p:spPr>
          <a:xfrm>
            <a:off x="11946554" y="281409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390;p19">
            <a:extLst>
              <a:ext uri="{FF2B5EF4-FFF2-40B4-BE49-F238E27FC236}">
                <a16:creationId xmlns:a16="http://schemas.microsoft.com/office/drawing/2014/main" id="{975A0978-9BD2-3D49-BCF5-0B4B29884164}"/>
              </a:ext>
            </a:extLst>
          </p:cNvPr>
          <p:cNvCxnSpPr>
            <a:cxnSpLocks/>
          </p:cNvCxnSpPr>
          <p:nvPr/>
        </p:nvCxnSpPr>
        <p:spPr>
          <a:xfrm>
            <a:off x="11938690" y="279818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391;p19">
            <a:extLst>
              <a:ext uri="{FF2B5EF4-FFF2-40B4-BE49-F238E27FC236}">
                <a16:creationId xmlns:a16="http://schemas.microsoft.com/office/drawing/2014/main" id="{5AA90B6B-4686-CAE9-A78F-0A46DF9F65C8}"/>
              </a:ext>
            </a:extLst>
          </p:cNvPr>
          <p:cNvCxnSpPr>
            <a:cxnSpLocks/>
          </p:cNvCxnSpPr>
          <p:nvPr/>
        </p:nvCxnSpPr>
        <p:spPr>
          <a:xfrm>
            <a:off x="11940157" y="619314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395;p19">
            <a:extLst>
              <a:ext uri="{FF2B5EF4-FFF2-40B4-BE49-F238E27FC236}">
                <a16:creationId xmlns:a16="http://schemas.microsoft.com/office/drawing/2014/main" id="{05E4E3DD-FC78-458E-A308-42D1EE5EE746}"/>
              </a:ext>
            </a:extLst>
          </p:cNvPr>
          <p:cNvSpPr/>
          <p:nvPr/>
        </p:nvSpPr>
        <p:spPr>
          <a:xfrm>
            <a:off x="10968670" y="649501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43" name="Google Shape;388;p19">
            <a:extLst>
              <a:ext uri="{FF2B5EF4-FFF2-40B4-BE49-F238E27FC236}">
                <a16:creationId xmlns:a16="http://schemas.microsoft.com/office/drawing/2014/main" id="{5CFE925A-C638-E630-6C0A-321C22553F69}"/>
              </a:ext>
            </a:extLst>
          </p:cNvPr>
          <p:cNvSpPr/>
          <p:nvPr/>
        </p:nvSpPr>
        <p:spPr>
          <a:xfrm>
            <a:off x="11244235" y="282552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DF174B-2DA3-B4E1-2001-BE8739329D1C}"/>
              </a:ext>
            </a:extLst>
          </p:cNvPr>
          <p:cNvSpPr txBox="1"/>
          <p:nvPr/>
        </p:nvSpPr>
        <p:spPr>
          <a:xfrm>
            <a:off x="10935264" y="2435574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[1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minuto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329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11111E-6 L 2.91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11111E-6 L -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96296E-6 L -2.91667E-6 -0.07223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07407E-6 L 3.33333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9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1.48148E-6 L -2.91667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9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9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4" grpId="0"/>
      <p:bldP spid="24" grpId="1"/>
      <p:bldP spid="28" grpId="0"/>
      <p:bldP spid="28" grpId="1"/>
      <p:bldP spid="32" grpId="0"/>
      <p:bldP spid="32" grpId="1"/>
      <p:bldP spid="37" grpId="0"/>
      <p:bldP spid="37" grpId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0" y="-138151"/>
            <a:ext cx="3602910" cy="106832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[a] 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193A5-55F6-F68B-1BAD-F867D18CB8CC}"/>
              </a:ext>
            </a:extLst>
          </p:cNvPr>
          <p:cNvSpPr txBox="1"/>
          <p:nvPr/>
        </p:nvSpPr>
        <p:spPr>
          <a:xfrm>
            <a:off x="466767" y="2014265"/>
            <a:ext cx="5814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 de Sevilla.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Estudia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Madrid.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Habla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francés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Viaja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mucho a Francia.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E3A9C-C49E-73D2-57C3-1C705559C49B}"/>
              </a:ext>
            </a:extLst>
          </p:cNvPr>
          <p:cNvSpPr txBox="1"/>
          <p:nvPr/>
        </p:nvSpPr>
        <p:spPr>
          <a:xfrm>
            <a:off x="705669" y="4253839"/>
            <a:ext cx="400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Intereses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4E928-4217-721C-9AE6-5A569417E8E7}"/>
              </a:ext>
            </a:extLst>
          </p:cNvPr>
          <p:cNvSpPr txBox="1"/>
          <p:nvPr/>
        </p:nvSpPr>
        <p:spPr>
          <a:xfrm>
            <a:off x="705669" y="1501469"/>
            <a:ext cx="400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Biografía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29A06-A1B1-CB0D-EE31-F5274BED6598}"/>
              </a:ext>
            </a:extLst>
          </p:cNvPr>
          <p:cNvSpPr txBox="1"/>
          <p:nvPr/>
        </p:nvSpPr>
        <p:spPr>
          <a:xfrm>
            <a:off x="466767" y="4703973"/>
            <a:ext cx="40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memoria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reflexión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 romance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Escribir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65609-35DC-64F0-F8ED-8D2CCDA58F36}"/>
              </a:ext>
            </a:extLst>
          </p:cNvPr>
          <p:cNvSpPr txBox="1"/>
          <p:nvPr/>
        </p:nvSpPr>
        <p:spPr>
          <a:xfrm>
            <a:off x="8636000" y="6402689"/>
            <a:ext cx="3557169" cy="40011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viajar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– to travel, travelling</a:t>
            </a:r>
            <a:endParaRPr lang="en-GB" sz="2000" dirty="0"/>
          </a:p>
        </p:txBody>
      </p:sp>
      <p:sp>
        <p:nvSpPr>
          <p:cNvPr id="5" name="TextBox 4">
            <a:hlinkClick r:id="" action="ppaction://noaction">
              <a:snd r:embed="rId15" name="13_1.wav"/>
            </a:hlinkClick>
            <a:extLst>
              <a:ext uri="{FF2B5EF4-FFF2-40B4-BE49-F238E27FC236}">
                <a16:creationId xmlns:a16="http://schemas.microsoft.com/office/drawing/2014/main" id="{33D3E8A3-7588-6403-8129-80981C4827B7}"/>
              </a:ext>
            </a:extLst>
          </p:cNvPr>
          <p:cNvSpPr txBox="1"/>
          <p:nvPr/>
        </p:nvSpPr>
        <p:spPr>
          <a:xfrm>
            <a:off x="1750924" y="822220"/>
            <a:ext cx="802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*: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Antonio Machado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(1875-1913)</a:t>
            </a:r>
          </a:p>
        </p:txBody>
      </p:sp>
      <p:pic>
        <p:nvPicPr>
          <p:cNvPr id="13" name="Picture 12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9EC73BAB-C9E8-4A6E-F94A-4E18B77F72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12" y="1965324"/>
            <a:ext cx="5008621" cy="38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3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3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3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3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90" y="39650"/>
            <a:ext cx="3439703" cy="7828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[b]: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91705D-5459-915B-8BC1-55AD60A1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73" y="2642931"/>
            <a:ext cx="3347574" cy="44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bujo para colorear Rafael Nadal - Tenis">
            <a:extLst>
              <a:ext uri="{FF2B5EF4-FFF2-40B4-BE49-F238E27FC236}">
                <a16:creationId xmlns:a16="http://schemas.microsoft.com/office/drawing/2014/main" id="{64AB2BF6-B772-1D3A-4832-C66E2D06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1" y="3004227"/>
            <a:ext cx="2728977" cy="37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73D60D7-467F-DFCC-1295-FBAB56BA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70" y="3134744"/>
            <a:ext cx="2679954" cy="34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0BEC23-FD4B-0241-B493-F4868F373A32}"/>
              </a:ext>
            </a:extLst>
          </p:cNvPr>
          <p:cNvSpPr/>
          <p:nvPr/>
        </p:nvSpPr>
        <p:spPr>
          <a:xfrm>
            <a:off x="0" y="2461932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7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88F2D-E79E-7502-8EF5-0C08A2F6104A}"/>
              </a:ext>
            </a:extLst>
          </p:cNvPr>
          <p:cNvSpPr/>
          <p:nvPr/>
        </p:nvSpPr>
        <p:spPr>
          <a:xfrm>
            <a:off x="4053194" y="2461932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E9C24E-F4D8-768D-1EC4-F877D9A9FF56}"/>
              </a:ext>
            </a:extLst>
          </p:cNvPr>
          <p:cNvSpPr/>
          <p:nvPr/>
        </p:nvSpPr>
        <p:spPr>
          <a:xfrm>
            <a:off x="7069613" y="2286194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c</a:t>
            </a:r>
          </a:p>
        </p:txBody>
      </p:sp>
      <p:sp>
        <p:nvSpPr>
          <p:cNvPr id="16" name="Speech Bubble: Rectangle with Corners Rounded 15">
            <a:hlinkClick r:id="" action="ppaction://noaction">
              <a:snd r:embed="rId9" name="14_1.wav"/>
            </a:hlinkClick>
            <a:extLst>
              <a:ext uri="{FF2B5EF4-FFF2-40B4-BE49-F238E27FC236}">
                <a16:creationId xmlns:a16="http://schemas.microsoft.com/office/drawing/2014/main" id="{B88263B0-15B0-6ABE-7E75-8D318E985754}"/>
              </a:ext>
            </a:extLst>
          </p:cNvPr>
          <p:cNvSpPr/>
          <p:nvPr/>
        </p:nvSpPr>
        <p:spPr>
          <a:xfrm>
            <a:off x="990601" y="1689489"/>
            <a:ext cx="5486400" cy="584775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¿Quién es Antonio Machado?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9BE7436B-23FF-22E4-05F6-7E3E31ECFE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1710985"/>
            <a:ext cx="914400" cy="914400"/>
          </a:xfrm>
          <a:prstGeom prst="rect">
            <a:avLst/>
          </a:prstGeom>
        </p:spPr>
      </p:pic>
      <p:sp>
        <p:nvSpPr>
          <p:cNvPr id="19" name="TextBox 18">
            <a:hlinkClick r:id="" action="ppaction://noaction">
              <a:snd r:embed="rId12" name="13_1.wav"/>
            </a:hlinkClick>
            <a:extLst>
              <a:ext uri="{FF2B5EF4-FFF2-40B4-BE49-F238E27FC236}">
                <a16:creationId xmlns:a16="http://schemas.microsoft.com/office/drawing/2014/main" id="{996EAECF-87BA-2E24-B33A-761DB3D0C27B}"/>
              </a:ext>
            </a:extLst>
          </p:cNvPr>
          <p:cNvSpPr txBox="1"/>
          <p:nvPr/>
        </p:nvSpPr>
        <p:spPr>
          <a:xfrm>
            <a:off x="0" y="881128"/>
            <a:ext cx="802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*: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Antonio Machado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(1875-1913)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68F79-122B-4562-A481-AB6400B5E5E1}"/>
              </a:ext>
            </a:extLst>
          </p:cNvPr>
          <p:cNvSpPr txBox="1"/>
          <p:nvPr/>
        </p:nvSpPr>
        <p:spPr>
          <a:xfrm>
            <a:off x="9144000" y="1845857"/>
            <a:ext cx="3048000" cy="369332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author (m.)</a:t>
            </a:r>
          </a:p>
        </p:txBody>
      </p:sp>
    </p:spTree>
    <p:extLst>
      <p:ext uri="{BB962C8B-B14F-4D97-AF65-F5344CB8AC3E}">
        <p14:creationId xmlns:p14="http://schemas.microsoft.com/office/powerpoint/2010/main" val="162659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90" y="39650"/>
            <a:ext cx="3439703" cy="7828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[c]: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6" name="Speech Bubble: Rectangle with Corners Rounded 15">
            <a:hlinkClick r:id="" action="ppaction://noaction">
              <a:snd r:embed="rId6" name="15_1.wav"/>
            </a:hlinkClick>
            <a:extLst>
              <a:ext uri="{FF2B5EF4-FFF2-40B4-BE49-F238E27FC236}">
                <a16:creationId xmlns:a16="http://schemas.microsoft.com/office/drawing/2014/main" id="{B88263B0-15B0-6ABE-7E75-8D318E985754}"/>
              </a:ext>
            </a:extLst>
          </p:cNvPr>
          <p:cNvSpPr/>
          <p:nvPr/>
        </p:nvSpPr>
        <p:spPr>
          <a:xfrm>
            <a:off x="1172101" y="983377"/>
            <a:ext cx="7700028" cy="660391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está Antonio Machado en la foto?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9BE7436B-23FF-22E4-05F6-7E3E31EC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171" y="924592"/>
            <a:ext cx="914400" cy="914400"/>
          </a:xfrm>
          <a:prstGeom prst="rect">
            <a:avLst/>
          </a:prstGeom>
        </p:spPr>
      </p:pic>
      <p:pic>
        <p:nvPicPr>
          <p:cNvPr id="5" name="Picture 2" descr="Antonio Machado Â© EFE">
            <a:extLst>
              <a:ext uri="{FF2B5EF4-FFF2-40B4-BE49-F238E27FC236}">
                <a16:creationId xmlns:a16="http://schemas.microsoft.com/office/drawing/2014/main" id="{737CA43E-B5E3-9BC3-9EAC-5A40EB3D6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19024"/>
          <a:stretch/>
        </p:blipFill>
        <p:spPr bwMode="auto">
          <a:xfrm>
            <a:off x="420992" y="2156613"/>
            <a:ext cx="3683001" cy="313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C6F01FC-8A07-D554-2419-E2452D7A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35" y="1381792"/>
            <a:ext cx="3347574" cy="44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61DBB5-6CE3-E47E-272D-7C4134A5203C}"/>
              </a:ext>
            </a:extLst>
          </p:cNvPr>
          <p:cNvSpPr/>
          <p:nvPr/>
        </p:nvSpPr>
        <p:spPr>
          <a:xfrm>
            <a:off x="4422213" y="1966567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FFF7C-9AD9-D700-B50D-3435591F8CAB}"/>
              </a:ext>
            </a:extLst>
          </p:cNvPr>
          <p:cNvSpPr/>
          <p:nvPr/>
        </p:nvSpPr>
        <p:spPr>
          <a:xfrm>
            <a:off x="181387" y="1907569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7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19D6596-441D-DE69-2198-07F4FE018AD7}"/>
              </a:ext>
            </a:extLst>
          </p:cNvPr>
          <p:cNvSpPr/>
          <p:nvPr/>
        </p:nvSpPr>
        <p:spPr>
          <a:xfrm>
            <a:off x="8406231" y="3007957"/>
            <a:ext cx="2403392" cy="1324814"/>
          </a:xfrm>
          <a:prstGeom prst="wedgeEllipseCallout">
            <a:avLst>
              <a:gd name="adj1" fmla="val 37533"/>
              <a:gd name="adj2" fmla="val 65984"/>
            </a:avLst>
          </a:prstGeom>
          <a:solidFill>
            <a:srgbClr val="FF75BA"/>
          </a:solidFill>
          <a:ln>
            <a:solidFill>
              <a:srgbClr val="FF75B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egoe Print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587B38-5270-0DF1-6525-4E4287F41975}"/>
              </a:ext>
            </a:extLst>
          </p:cNvPr>
          <p:cNvSpPr txBox="1"/>
          <p:nvPr/>
        </p:nvSpPr>
        <p:spPr>
          <a:xfrm>
            <a:off x="8536060" y="3242436"/>
            <a:ext cx="2273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Segoe Print" panose="02000600000000000000" pitchFamily="2" charset="0"/>
              </a:rPr>
              <a:t>Está…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362B4-E6AE-72A4-253A-0D4BC03DF411}"/>
              </a:ext>
            </a:extLst>
          </p:cNvPr>
          <p:cNvSpPr txBox="1"/>
          <p:nvPr/>
        </p:nvSpPr>
        <p:spPr>
          <a:xfrm>
            <a:off x="10333123" y="4705610"/>
            <a:ext cx="17988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serious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quiet 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pleased</a:t>
            </a:r>
          </a:p>
        </p:txBody>
      </p:sp>
    </p:spTree>
    <p:extLst>
      <p:ext uri="{BB962C8B-B14F-4D97-AF65-F5344CB8AC3E}">
        <p14:creationId xmlns:p14="http://schemas.microsoft.com/office/powerpoint/2010/main" val="6426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90" y="39650"/>
            <a:ext cx="3439703" cy="7828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 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6" name="Speech Bubble: Rectangle with Corners Rounded 15">
            <a:hlinkClick r:id="" action="ppaction://noaction">
              <a:snd r:embed="rId6" name="16_1.wav"/>
            </a:hlinkClick>
            <a:extLst>
              <a:ext uri="{FF2B5EF4-FFF2-40B4-BE49-F238E27FC236}">
                <a16:creationId xmlns:a16="http://schemas.microsoft.com/office/drawing/2014/main" id="{B88263B0-15B0-6ABE-7E75-8D318E985754}"/>
              </a:ext>
            </a:extLst>
          </p:cNvPr>
          <p:cNvSpPr/>
          <p:nvPr/>
        </p:nvSpPr>
        <p:spPr>
          <a:xfrm>
            <a:off x="2251767" y="746250"/>
            <a:ext cx="5546033" cy="660391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poema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9BE7436B-23FF-22E4-05F6-7E3E31EC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2837" y="687465"/>
            <a:ext cx="914400" cy="914400"/>
          </a:xfrm>
          <a:prstGeom prst="rect">
            <a:avLst/>
          </a:prstGeom>
        </p:spPr>
      </p:pic>
      <p:pic>
        <p:nvPicPr>
          <p:cNvPr id="11" name="Online Media 4" title="Poesía infantil La plaza tiene una torre.">
            <a:hlinkClick r:id="" action="ppaction://media"/>
            <a:extLst>
              <a:ext uri="{FF2B5EF4-FFF2-40B4-BE49-F238E27FC236}">
                <a16:creationId xmlns:a16="http://schemas.microsoft.com/office/drawing/2014/main" id="{639CA35B-3414-22E7-EE88-23E51742A0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847237" y="1666797"/>
            <a:ext cx="6671163" cy="50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457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1447</Words>
  <Application>Microsoft Office PowerPoint</Application>
  <PresentationFormat>Widescreen</PresentationFormat>
  <Paragraphs>148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</vt:lpstr>
      <vt:lpstr>Baguet Script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Saying what I and others like/dislike, and have to do</vt:lpstr>
      <vt:lpstr>Follow up 1: </vt:lpstr>
      <vt:lpstr>Follow up 2 [a] :</vt:lpstr>
      <vt:lpstr>Follow up 2 [b]:</vt:lpstr>
      <vt:lpstr>Follow up 2 [c]:</vt:lpstr>
      <vt:lpstr>Follow up 3 :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me and others do</dc:title>
  <dc:creator>Paula Vázquez-Valero</dc:creator>
  <cp:lastModifiedBy>Tom Dawes</cp:lastModifiedBy>
  <cp:revision>51</cp:revision>
  <dcterms:created xsi:type="dcterms:W3CDTF">2022-01-14T14:50:57Z</dcterms:created>
  <dcterms:modified xsi:type="dcterms:W3CDTF">2023-07-05T11:40:51Z</dcterms:modified>
</cp:coreProperties>
</file>