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3" r:id="rId2"/>
    <p:sldId id="985" r:id="rId3"/>
    <p:sldId id="398" r:id="rId4"/>
    <p:sldId id="397" r:id="rId5"/>
    <p:sldId id="393" r:id="rId6"/>
    <p:sldId id="394" r:id="rId7"/>
    <p:sldId id="395" r:id="rId8"/>
    <p:sldId id="396" r:id="rId9"/>
    <p:sldId id="378" r:id="rId10"/>
    <p:sldId id="487" r:id="rId11"/>
    <p:sldId id="567" r:id="rId12"/>
    <p:sldId id="986" r:id="rId13"/>
    <p:sldId id="4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EEAF6"/>
    <a:srgbClr val="FEB4B4"/>
    <a:srgbClr val="FE7E7E"/>
    <a:srgbClr val="FF99FF"/>
    <a:srgbClr val="65A270"/>
    <a:srgbClr val="79DD79"/>
    <a:srgbClr val="91EAD2"/>
    <a:srgbClr val="C1E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E2E1BA-D78C-44B3-8AED-61046D037D3A}" v="128" dt="2023-06-28T12:12:29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8583" autoAdjust="0"/>
  </p:normalViewPr>
  <p:slideViewPr>
    <p:cSldViewPr snapToGrid="0">
      <p:cViewPr>
        <p:scale>
          <a:sx n="50" d="100"/>
          <a:sy n="50" d="100"/>
        </p:scale>
        <p:origin x="24" y="494"/>
      </p:cViewPr>
      <p:guideLst/>
    </p:cSldViewPr>
  </p:slideViewPr>
  <p:outlineViewPr>
    <p:cViewPr>
      <p:scale>
        <a:sx n="33" d="100"/>
        <a:sy n="33" d="100"/>
      </p:scale>
      <p:origin x="0" y="-6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D7E2E1BA-D78C-44B3-8AED-61046D037D3A}"/>
    <pc:docChg chg="undo custSel modSld">
      <pc:chgData name="Tom Dawes" userId="fe899cd594ff6f3a" providerId="LiveId" clId="{D7E2E1BA-D78C-44B3-8AED-61046D037D3A}" dt="2023-06-28T12:07:20.708" v="790" actId="1076"/>
      <pc:docMkLst>
        <pc:docMk/>
      </pc:docMkLst>
      <pc:sldChg chg="addSp modSp mod">
        <pc:chgData name="Tom Dawes" userId="fe899cd594ff6f3a" providerId="LiveId" clId="{D7E2E1BA-D78C-44B3-8AED-61046D037D3A}" dt="2023-06-28T11:33:24.779" v="436" actId="207"/>
        <pc:sldMkLst>
          <pc:docMk/>
          <pc:sldMk cId="2961215481" sldId="378"/>
        </pc:sldMkLst>
        <pc:spChg chg="mod">
          <ac:chgData name="Tom Dawes" userId="fe899cd594ff6f3a" providerId="LiveId" clId="{D7E2E1BA-D78C-44B3-8AED-61046D037D3A}" dt="2023-06-28T11:33:24.779" v="436" actId="207"/>
          <ac:spMkLst>
            <pc:docMk/>
            <pc:sldMk cId="2961215481" sldId="378"/>
            <ac:spMk id="12" creationId="{CD540D00-BF60-4628-839C-F35A58E2D25B}"/>
          </ac:spMkLst>
        </pc:spChg>
        <pc:spChg chg="mod">
          <ac:chgData name="Tom Dawes" userId="fe899cd594ff6f3a" providerId="LiveId" clId="{D7E2E1BA-D78C-44B3-8AED-61046D037D3A}" dt="2023-06-28T11:21:21.530" v="344" actId="20578"/>
          <ac:spMkLst>
            <pc:docMk/>
            <pc:sldMk cId="2961215481" sldId="378"/>
            <ac:spMk id="13" creationId="{D50BDC62-6653-4D63-A6C0-061CBB44ABB0}"/>
          </ac:spMkLst>
        </pc:spChg>
        <pc:spChg chg="mod">
          <ac:chgData name="Tom Dawes" userId="fe899cd594ff6f3a" providerId="LiveId" clId="{D7E2E1BA-D78C-44B3-8AED-61046D037D3A}" dt="2023-06-28T11:21:00.692" v="332" actId="20577"/>
          <ac:spMkLst>
            <pc:docMk/>
            <pc:sldMk cId="2961215481" sldId="378"/>
            <ac:spMk id="15" creationId="{63FA4073-FF4B-4C5A-9414-BD9B8645E10E}"/>
          </ac:spMkLst>
        </pc:spChg>
        <pc:spChg chg="mod">
          <ac:chgData name="Tom Dawes" userId="fe899cd594ff6f3a" providerId="LiveId" clId="{D7E2E1BA-D78C-44B3-8AED-61046D037D3A}" dt="2023-06-28T11:21:27.581" v="351" actId="20577"/>
          <ac:spMkLst>
            <pc:docMk/>
            <pc:sldMk cId="2961215481" sldId="378"/>
            <ac:spMk id="16" creationId="{5546DB46-A3F2-4A49-AF76-689ECC3D30A5}"/>
          </ac:spMkLst>
        </pc:spChg>
        <pc:picChg chg="add mod">
          <ac:chgData name="Tom Dawes" userId="fe899cd594ff6f3a" providerId="LiveId" clId="{D7E2E1BA-D78C-44B3-8AED-61046D037D3A}" dt="2023-06-28T11:26:18.044" v="366" actId="1076"/>
          <ac:picMkLst>
            <pc:docMk/>
            <pc:sldMk cId="2961215481" sldId="378"/>
            <ac:picMk id="4" creationId="{A473855A-1E59-EB15-203F-01103EEE5C7D}"/>
          </ac:picMkLst>
        </pc:picChg>
        <pc:picChg chg="add mod modCrop">
          <ac:chgData name="Tom Dawes" userId="fe899cd594ff6f3a" providerId="LiveId" clId="{D7E2E1BA-D78C-44B3-8AED-61046D037D3A}" dt="2023-06-28T11:26:58.481" v="372" actId="1076"/>
          <ac:picMkLst>
            <pc:docMk/>
            <pc:sldMk cId="2961215481" sldId="378"/>
            <ac:picMk id="5" creationId="{8F1B1F75-F5ED-3903-B0FA-F7737161EB91}"/>
          </ac:picMkLst>
        </pc:picChg>
      </pc:sldChg>
      <pc:sldChg chg="addSp delSp modSp mod">
        <pc:chgData name="Tom Dawes" userId="fe899cd594ff6f3a" providerId="LiveId" clId="{D7E2E1BA-D78C-44B3-8AED-61046D037D3A}" dt="2023-06-28T11:02:31.654" v="195" actId="732"/>
        <pc:sldMkLst>
          <pc:docMk/>
          <pc:sldMk cId="2967574169" sldId="393"/>
        </pc:sldMkLst>
        <pc:spChg chg="mod">
          <ac:chgData name="Tom Dawes" userId="fe899cd594ff6f3a" providerId="LiveId" clId="{D7E2E1BA-D78C-44B3-8AED-61046D037D3A}" dt="2023-06-28T10:56:55.088" v="142" actId="20577"/>
          <ac:spMkLst>
            <pc:docMk/>
            <pc:sldMk cId="2967574169" sldId="393"/>
            <ac:spMk id="7" creationId="{12BE5591-C9AA-4FFA-8CBE-9AE38D8F9828}"/>
          </ac:spMkLst>
        </pc:spChg>
        <pc:spChg chg="mod">
          <ac:chgData name="Tom Dawes" userId="fe899cd594ff6f3a" providerId="LiveId" clId="{D7E2E1BA-D78C-44B3-8AED-61046D037D3A}" dt="2023-06-28T10:56:59.362" v="144" actId="20577"/>
          <ac:spMkLst>
            <pc:docMk/>
            <pc:sldMk cId="2967574169" sldId="393"/>
            <ac:spMk id="11" creationId="{DF6B0FA1-BB47-46E8-A18D-92A6CE0441F5}"/>
          </ac:spMkLst>
        </pc:spChg>
        <pc:spChg chg="mod">
          <ac:chgData name="Tom Dawes" userId="fe899cd594ff6f3a" providerId="LiveId" clId="{D7E2E1BA-D78C-44B3-8AED-61046D037D3A}" dt="2023-06-28T10:57:05.522" v="148" actId="6549"/>
          <ac:spMkLst>
            <pc:docMk/>
            <pc:sldMk cId="2967574169" sldId="393"/>
            <ac:spMk id="12" creationId="{CD540D00-BF60-4628-839C-F35A58E2D25B}"/>
          </ac:spMkLst>
        </pc:spChg>
        <pc:spChg chg="mod">
          <ac:chgData name="Tom Dawes" userId="fe899cd594ff6f3a" providerId="LiveId" clId="{D7E2E1BA-D78C-44B3-8AED-61046D037D3A}" dt="2023-06-28T10:57:20.744" v="162" actId="20577"/>
          <ac:spMkLst>
            <pc:docMk/>
            <pc:sldMk cId="2967574169" sldId="393"/>
            <ac:spMk id="13" creationId="{D50BDC62-6653-4D63-A6C0-061CBB44ABB0}"/>
          </ac:spMkLst>
        </pc:spChg>
        <pc:spChg chg="mod">
          <ac:chgData name="Tom Dawes" userId="fe899cd594ff6f3a" providerId="LiveId" clId="{D7E2E1BA-D78C-44B3-8AED-61046D037D3A}" dt="2023-06-28T10:57:10.132" v="152" actId="20577"/>
          <ac:spMkLst>
            <pc:docMk/>
            <pc:sldMk cId="2967574169" sldId="393"/>
            <ac:spMk id="20" creationId="{F6D266D8-3333-4266-9016-CBBB4EFB4A13}"/>
          </ac:spMkLst>
        </pc:spChg>
        <pc:spChg chg="mod">
          <ac:chgData name="Tom Dawes" userId="fe899cd594ff6f3a" providerId="LiveId" clId="{D7E2E1BA-D78C-44B3-8AED-61046D037D3A}" dt="2023-06-28T10:57:27.362" v="171" actId="20577"/>
          <ac:spMkLst>
            <pc:docMk/>
            <pc:sldMk cId="2967574169" sldId="393"/>
            <ac:spMk id="21" creationId="{05AEAD79-1B45-4D76-B608-20A2576E323F}"/>
          </ac:spMkLst>
        </pc:spChg>
        <pc:picChg chg="add del mod">
          <ac:chgData name="Tom Dawes" userId="fe899cd594ff6f3a" providerId="LiveId" clId="{D7E2E1BA-D78C-44B3-8AED-61046D037D3A}" dt="2023-06-28T10:59:06.914" v="174" actId="478"/>
          <ac:picMkLst>
            <pc:docMk/>
            <pc:sldMk cId="2967574169" sldId="393"/>
            <ac:picMk id="4" creationId="{22929144-6FBF-F3E6-DE63-1852630CB00C}"/>
          </ac:picMkLst>
        </pc:picChg>
        <pc:picChg chg="add mod">
          <ac:chgData name="Tom Dawes" userId="fe899cd594ff6f3a" providerId="LiveId" clId="{D7E2E1BA-D78C-44B3-8AED-61046D037D3A}" dt="2023-06-28T11:00:34.927" v="179" actId="1076"/>
          <ac:picMkLst>
            <pc:docMk/>
            <pc:sldMk cId="2967574169" sldId="393"/>
            <ac:picMk id="5" creationId="{F3954AEF-D8C3-AC24-1A41-13F2CE2DF970}"/>
          </ac:picMkLst>
        </pc:picChg>
        <pc:picChg chg="add mod modCrop">
          <ac:chgData name="Tom Dawes" userId="fe899cd594ff6f3a" providerId="LiveId" clId="{D7E2E1BA-D78C-44B3-8AED-61046D037D3A}" dt="2023-06-28T11:02:31.654" v="195" actId="732"/>
          <ac:picMkLst>
            <pc:docMk/>
            <pc:sldMk cId="2967574169" sldId="393"/>
            <ac:picMk id="6" creationId="{11BF99E6-FEED-A3A4-5FBB-EBE810589066}"/>
          </ac:picMkLst>
        </pc:picChg>
      </pc:sldChg>
      <pc:sldChg chg="addSp modSp mod">
        <pc:chgData name="Tom Dawes" userId="fe899cd594ff6f3a" providerId="LiveId" clId="{D7E2E1BA-D78C-44B3-8AED-61046D037D3A}" dt="2023-06-28T11:37:07.968" v="445" actId="1076"/>
        <pc:sldMkLst>
          <pc:docMk/>
          <pc:sldMk cId="1823551832" sldId="394"/>
        </pc:sldMkLst>
        <pc:spChg chg="mod">
          <ac:chgData name="Tom Dawes" userId="fe899cd594ff6f3a" providerId="LiveId" clId="{D7E2E1BA-D78C-44B3-8AED-61046D037D3A}" dt="2023-06-28T11:02:51.861" v="202" actId="20577"/>
          <ac:spMkLst>
            <pc:docMk/>
            <pc:sldMk cId="1823551832" sldId="394"/>
            <ac:spMk id="12" creationId="{CD540D00-BF60-4628-839C-F35A58E2D25B}"/>
          </ac:spMkLst>
        </pc:spChg>
        <pc:spChg chg="mod">
          <ac:chgData name="Tom Dawes" userId="fe899cd594ff6f3a" providerId="LiveId" clId="{D7E2E1BA-D78C-44B3-8AED-61046D037D3A}" dt="2023-06-28T11:37:04.045" v="444" actId="1076"/>
          <ac:spMkLst>
            <pc:docMk/>
            <pc:sldMk cId="1823551832" sldId="394"/>
            <ac:spMk id="13" creationId="{D50BDC62-6653-4D63-A6C0-061CBB44ABB0}"/>
          </ac:spMkLst>
        </pc:spChg>
        <pc:spChg chg="mod">
          <ac:chgData name="Tom Dawes" userId="fe899cd594ff6f3a" providerId="LiveId" clId="{D7E2E1BA-D78C-44B3-8AED-61046D037D3A}" dt="2023-06-28T11:02:57.967" v="207" actId="20577"/>
          <ac:spMkLst>
            <pc:docMk/>
            <pc:sldMk cId="1823551832" sldId="394"/>
            <ac:spMk id="15" creationId="{763F171E-5F50-4502-B967-9E38E280E5B1}"/>
          </ac:spMkLst>
        </pc:spChg>
        <pc:spChg chg="mod">
          <ac:chgData name="Tom Dawes" userId="fe899cd594ff6f3a" providerId="LiveId" clId="{D7E2E1BA-D78C-44B3-8AED-61046D037D3A}" dt="2023-06-28T11:37:07.968" v="445" actId="1076"/>
          <ac:spMkLst>
            <pc:docMk/>
            <pc:sldMk cId="1823551832" sldId="394"/>
            <ac:spMk id="16" creationId="{0AAC7941-D55B-4E61-A3AD-BFA3E39AFCDC}"/>
          </ac:spMkLst>
        </pc:spChg>
        <pc:picChg chg="add mod modCrop">
          <ac:chgData name="Tom Dawes" userId="fe899cd594ff6f3a" providerId="LiveId" clId="{D7E2E1BA-D78C-44B3-8AED-61046D037D3A}" dt="2023-06-28T11:04:37.707" v="225" actId="1076"/>
          <ac:picMkLst>
            <pc:docMk/>
            <pc:sldMk cId="1823551832" sldId="394"/>
            <ac:picMk id="4" creationId="{177354F2-AD5F-58E3-3D5D-9C680D6267E4}"/>
          </ac:picMkLst>
        </pc:picChg>
        <pc:picChg chg="add mod">
          <ac:chgData name="Tom Dawes" userId="fe899cd594ff6f3a" providerId="LiveId" clId="{D7E2E1BA-D78C-44B3-8AED-61046D037D3A}" dt="2023-06-28T11:06:34.865" v="230" actId="1076"/>
          <ac:picMkLst>
            <pc:docMk/>
            <pc:sldMk cId="1823551832" sldId="394"/>
            <ac:picMk id="5" creationId="{7FB10E88-3AFC-B972-4728-87E98CD0DBDD}"/>
          </ac:picMkLst>
        </pc:picChg>
      </pc:sldChg>
      <pc:sldChg chg="addSp modSp mod">
        <pc:chgData name="Tom Dawes" userId="fe899cd594ff6f3a" providerId="LiveId" clId="{D7E2E1BA-D78C-44B3-8AED-61046D037D3A}" dt="2023-06-28T11:20:13.763" v="285" actId="207"/>
        <pc:sldMkLst>
          <pc:docMk/>
          <pc:sldMk cId="2644696624" sldId="395"/>
        </pc:sldMkLst>
        <pc:spChg chg="mod">
          <ac:chgData name="Tom Dawes" userId="fe899cd594ff6f3a" providerId="LiveId" clId="{D7E2E1BA-D78C-44B3-8AED-61046D037D3A}" dt="2023-06-28T11:14:13.845" v="249" actId="20577"/>
          <ac:spMkLst>
            <pc:docMk/>
            <pc:sldMk cId="2644696624" sldId="395"/>
            <ac:spMk id="12" creationId="{CD540D00-BF60-4628-839C-F35A58E2D25B}"/>
          </ac:spMkLst>
        </pc:spChg>
        <pc:spChg chg="mod">
          <ac:chgData name="Tom Dawes" userId="fe899cd594ff6f3a" providerId="LiveId" clId="{D7E2E1BA-D78C-44B3-8AED-61046D037D3A}" dt="2023-06-28T11:20:13.763" v="285" actId="207"/>
          <ac:spMkLst>
            <pc:docMk/>
            <pc:sldMk cId="2644696624" sldId="395"/>
            <ac:spMk id="13" creationId="{D50BDC62-6653-4D63-A6C0-061CBB44ABB0}"/>
          </ac:spMkLst>
        </pc:spChg>
        <pc:spChg chg="mod">
          <ac:chgData name="Tom Dawes" userId="fe899cd594ff6f3a" providerId="LiveId" clId="{D7E2E1BA-D78C-44B3-8AED-61046D037D3A}" dt="2023-06-28T11:15:20.694" v="278" actId="20577"/>
          <ac:spMkLst>
            <pc:docMk/>
            <pc:sldMk cId="2644696624" sldId="395"/>
            <ac:spMk id="18" creationId="{A0D51E4D-90E7-43E0-B5D9-67653CD8AE28}"/>
          </ac:spMkLst>
        </pc:spChg>
        <pc:spChg chg="mod">
          <ac:chgData name="Tom Dawes" userId="fe899cd594ff6f3a" providerId="LiveId" clId="{D7E2E1BA-D78C-44B3-8AED-61046D037D3A}" dt="2023-06-28T11:14:24.971" v="259" actId="20577"/>
          <ac:spMkLst>
            <pc:docMk/>
            <pc:sldMk cId="2644696624" sldId="395"/>
            <ac:spMk id="19" creationId="{0DBCE34E-EADC-468D-9CBA-1EE1188CBB24}"/>
          </ac:spMkLst>
        </pc:spChg>
        <pc:picChg chg="add mod">
          <ac:chgData name="Tom Dawes" userId="fe899cd594ff6f3a" providerId="LiveId" clId="{D7E2E1BA-D78C-44B3-8AED-61046D037D3A}" dt="2023-06-28T11:16:37.586" v="281" actId="1076"/>
          <ac:picMkLst>
            <pc:docMk/>
            <pc:sldMk cId="2644696624" sldId="395"/>
            <ac:picMk id="4" creationId="{EF55F7A3-B01A-CA9E-F8F2-7CBBC89E1A14}"/>
          </ac:picMkLst>
        </pc:picChg>
        <pc:picChg chg="add mod">
          <ac:chgData name="Tom Dawes" userId="fe899cd594ff6f3a" providerId="LiveId" clId="{D7E2E1BA-D78C-44B3-8AED-61046D037D3A}" dt="2023-06-28T11:17:28.844" v="284" actId="1076"/>
          <ac:picMkLst>
            <pc:docMk/>
            <pc:sldMk cId="2644696624" sldId="395"/>
            <ac:picMk id="5" creationId="{B79A5642-A9B8-53B5-A576-F6205AA347EA}"/>
          </ac:picMkLst>
        </pc:picChg>
      </pc:sldChg>
      <pc:sldChg chg="addSp modSp mod">
        <pc:chgData name="Tom Dawes" userId="fe899cd594ff6f3a" providerId="LiveId" clId="{D7E2E1BA-D78C-44B3-8AED-61046D037D3A}" dt="2023-06-28T11:24:13.069" v="362" actId="1076"/>
        <pc:sldMkLst>
          <pc:docMk/>
          <pc:sldMk cId="2363392239" sldId="396"/>
        </pc:sldMkLst>
        <pc:spChg chg="mod">
          <ac:chgData name="Tom Dawes" userId="fe899cd594ff6f3a" providerId="LiveId" clId="{D7E2E1BA-D78C-44B3-8AED-61046D037D3A}" dt="2023-06-28T11:20:21.098" v="292" actId="20577"/>
          <ac:spMkLst>
            <pc:docMk/>
            <pc:sldMk cId="2363392239" sldId="396"/>
            <ac:spMk id="12" creationId="{CD540D00-BF60-4628-839C-F35A58E2D25B}"/>
          </ac:spMkLst>
        </pc:spChg>
        <pc:spChg chg="mod">
          <ac:chgData name="Tom Dawes" userId="fe899cd594ff6f3a" providerId="LiveId" clId="{D7E2E1BA-D78C-44B3-8AED-61046D037D3A}" dt="2023-06-28T11:20:32.028" v="306" actId="20577"/>
          <ac:spMkLst>
            <pc:docMk/>
            <pc:sldMk cId="2363392239" sldId="396"/>
            <ac:spMk id="13" creationId="{D50BDC62-6653-4D63-A6C0-061CBB44ABB0}"/>
          </ac:spMkLst>
        </pc:spChg>
        <pc:spChg chg="mod">
          <ac:chgData name="Tom Dawes" userId="fe899cd594ff6f3a" providerId="LiveId" clId="{D7E2E1BA-D78C-44B3-8AED-61046D037D3A}" dt="2023-06-28T11:20:25.221" v="300" actId="20577"/>
          <ac:spMkLst>
            <pc:docMk/>
            <pc:sldMk cId="2363392239" sldId="396"/>
            <ac:spMk id="17" creationId="{CCDE5575-C3C5-4004-B99E-BB85D994908B}"/>
          </ac:spMkLst>
        </pc:spChg>
        <pc:spChg chg="mod">
          <ac:chgData name="Tom Dawes" userId="fe899cd594ff6f3a" providerId="LiveId" clId="{D7E2E1BA-D78C-44B3-8AED-61046D037D3A}" dt="2023-06-28T11:20:45.058" v="313" actId="20577"/>
          <ac:spMkLst>
            <pc:docMk/>
            <pc:sldMk cId="2363392239" sldId="396"/>
            <ac:spMk id="22" creationId="{ABA04848-7E7C-492E-B8FE-4CDF9C7C8B20}"/>
          </ac:spMkLst>
        </pc:spChg>
        <pc:picChg chg="add mod modCrop">
          <ac:chgData name="Tom Dawes" userId="fe899cd594ff6f3a" providerId="LiveId" clId="{D7E2E1BA-D78C-44B3-8AED-61046D037D3A}" dt="2023-06-28T11:22:28.492" v="357" actId="1076"/>
          <ac:picMkLst>
            <pc:docMk/>
            <pc:sldMk cId="2363392239" sldId="396"/>
            <ac:picMk id="4" creationId="{38A3889A-CC84-4E49-D778-22FE573B199F}"/>
          </ac:picMkLst>
        </pc:picChg>
        <pc:picChg chg="add mod">
          <ac:chgData name="Tom Dawes" userId="fe899cd594ff6f3a" providerId="LiveId" clId="{D7E2E1BA-D78C-44B3-8AED-61046D037D3A}" dt="2023-06-28T11:24:13.069" v="362" actId="1076"/>
          <ac:picMkLst>
            <pc:docMk/>
            <pc:sldMk cId="2363392239" sldId="396"/>
            <ac:picMk id="5" creationId="{FF350BA3-32A0-D245-4D38-D8B9897838DB}"/>
          </ac:picMkLst>
        </pc:picChg>
      </pc:sldChg>
      <pc:sldChg chg="addSp modSp mod">
        <pc:chgData name="Tom Dawes" userId="fe899cd594ff6f3a" providerId="LiveId" clId="{D7E2E1BA-D78C-44B3-8AED-61046D037D3A}" dt="2023-06-28T10:56:35.615" v="140" actId="1076"/>
        <pc:sldMkLst>
          <pc:docMk/>
          <pc:sldMk cId="3472834036" sldId="397"/>
        </pc:sldMkLst>
        <pc:spChg chg="mod">
          <ac:chgData name="Tom Dawes" userId="fe899cd594ff6f3a" providerId="LiveId" clId="{D7E2E1BA-D78C-44B3-8AED-61046D037D3A}" dt="2023-06-28T10:53:54.122" v="125" actId="1076"/>
          <ac:spMkLst>
            <pc:docMk/>
            <pc:sldMk cId="3472834036" sldId="397"/>
            <ac:spMk id="12" creationId="{CD540D00-BF60-4628-839C-F35A58E2D25B}"/>
          </ac:spMkLst>
        </pc:spChg>
        <pc:spChg chg="mod">
          <ac:chgData name="Tom Dawes" userId="fe899cd594ff6f3a" providerId="LiveId" clId="{D7E2E1BA-D78C-44B3-8AED-61046D037D3A}" dt="2023-06-28T10:53:38.520" v="110" actId="1076"/>
          <ac:spMkLst>
            <pc:docMk/>
            <pc:sldMk cId="3472834036" sldId="397"/>
            <ac:spMk id="13" creationId="{D50BDC62-6653-4D63-A6C0-061CBB44ABB0}"/>
          </ac:spMkLst>
        </pc:spChg>
        <pc:spChg chg="mod">
          <ac:chgData name="Tom Dawes" userId="fe899cd594ff6f3a" providerId="LiveId" clId="{D7E2E1BA-D78C-44B3-8AED-61046D037D3A}" dt="2023-06-28T10:53:50.281" v="124" actId="1076"/>
          <ac:spMkLst>
            <pc:docMk/>
            <pc:sldMk cId="3472834036" sldId="397"/>
            <ac:spMk id="16" creationId="{ED425430-8591-4E66-B958-631184BE8326}"/>
          </ac:spMkLst>
        </pc:spChg>
        <pc:spChg chg="mod">
          <ac:chgData name="Tom Dawes" userId="fe899cd594ff6f3a" providerId="LiveId" clId="{D7E2E1BA-D78C-44B3-8AED-61046D037D3A}" dt="2023-06-28T10:53:45.124" v="123" actId="20577"/>
          <ac:spMkLst>
            <pc:docMk/>
            <pc:sldMk cId="3472834036" sldId="397"/>
            <ac:spMk id="17" creationId="{26FACE8D-D827-48F8-B146-1AE6920CFD12}"/>
          </ac:spMkLst>
        </pc:spChg>
        <pc:picChg chg="add mod">
          <ac:chgData name="Tom Dawes" userId="fe899cd594ff6f3a" providerId="LiveId" clId="{D7E2E1BA-D78C-44B3-8AED-61046D037D3A}" dt="2023-06-28T10:54:32.218" v="128" actId="1076"/>
          <ac:picMkLst>
            <pc:docMk/>
            <pc:sldMk cId="3472834036" sldId="397"/>
            <ac:picMk id="4" creationId="{B752A719-23BD-2492-5C67-165092411801}"/>
          </ac:picMkLst>
        </pc:picChg>
        <pc:picChg chg="add mod modCrop">
          <ac:chgData name="Tom Dawes" userId="fe899cd594ff6f3a" providerId="LiveId" clId="{D7E2E1BA-D78C-44B3-8AED-61046D037D3A}" dt="2023-06-28T10:56:35.615" v="140" actId="1076"/>
          <ac:picMkLst>
            <pc:docMk/>
            <pc:sldMk cId="3472834036" sldId="397"/>
            <ac:picMk id="5" creationId="{7E7C2708-9A43-C023-A608-B669E49643B4}"/>
          </ac:picMkLst>
        </pc:picChg>
      </pc:sldChg>
      <pc:sldChg chg="addSp delSp modSp mod">
        <pc:chgData name="Tom Dawes" userId="fe899cd594ff6f3a" providerId="LiveId" clId="{D7E2E1BA-D78C-44B3-8AED-61046D037D3A}" dt="2023-06-28T11:30:12.769" v="402" actId="1076"/>
        <pc:sldMkLst>
          <pc:docMk/>
          <pc:sldMk cId="432464323" sldId="398"/>
        </pc:sldMkLst>
        <pc:spChg chg="mod">
          <ac:chgData name="Tom Dawes" userId="fe899cd594ff6f3a" providerId="LiveId" clId="{D7E2E1BA-D78C-44B3-8AED-61046D037D3A}" dt="2023-06-28T10:49:22.923" v="10" actId="20577"/>
          <ac:spMkLst>
            <pc:docMk/>
            <pc:sldMk cId="432464323" sldId="398"/>
            <ac:spMk id="12" creationId="{CD540D00-BF60-4628-839C-F35A58E2D25B}"/>
          </ac:spMkLst>
        </pc:spChg>
        <pc:spChg chg="mod">
          <ac:chgData name="Tom Dawes" userId="fe899cd594ff6f3a" providerId="LiveId" clId="{D7E2E1BA-D78C-44B3-8AED-61046D037D3A}" dt="2023-06-28T10:50:01.679" v="41" actId="20577"/>
          <ac:spMkLst>
            <pc:docMk/>
            <pc:sldMk cId="432464323" sldId="398"/>
            <ac:spMk id="13" creationId="{D50BDC62-6653-4D63-A6C0-061CBB44ABB0}"/>
          </ac:spMkLst>
        </pc:spChg>
        <pc:spChg chg="mod">
          <ac:chgData name="Tom Dawes" userId="fe899cd594ff6f3a" providerId="LiveId" clId="{D7E2E1BA-D78C-44B3-8AED-61046D037D3A}" dt="2023-06-28T10:49:37.316" v="24" actId="14100"/>
          <ac:spMkLst>
            <pc:docMk/>
            <pc:sldMk cId="432464323" sldId="398"/>
            <ac:spMk id="14" creationId="{CD703FAA-8701-4F30-A336-74F3596CBC69}"/>
          </ac:spMkLst>
        </pc:spChg>
        <pc:spChg chg="mod">
          <ac:chgData name="Tom Dawes" userId="fe899cd594ff6f3a" providerId="LiveId" clId="{D7E2E1BA-D78C-44B3-8AED-61046D037D3A}" dt="2023-06-28T11:29:32.929" v="389" actId="1076"/>
          <ac:spMkLst>
            <pc:docMk/>
            <pc:sldMk cId="432464323" sldId="398"/>
            <ac:spMk id="18" creationId="{A8732074-3DC0-4676-9AC5-D03CCC784086}"/>
          </ac:spMkLst>
        </pc:spChg>
        <pc:picChg chg="add mod">
          <ac:chgData name="Tom Dawes" userId="fe899cd594ff6f3a" providerId="LiveId" clId="{D7E2E1BA-D78C-44B3-8AED-61046D037D3A}" dt="2023-06-28T10:51:32.242" v="60" actId="1076"/>
          <ac:picMkLst>
            <pc:docMk/>
            <pc:sldMk cId="432464323" sldId="398"/>
            <ac:picMk id="4" creationId="{A54C0D61-83A5-9724-145F-6EDE368A3840}"/>
          </ac:picMkLst>
        </pc:picChg>
        <pc:picChg chg="add del mod">
          <ac:chgData name="Tom Dawes" userId="fe899cd594ff6f3a" providerId="LiveId" clId="{D7E2E1BA-D78C-44B3-8AED-61046D037D3A}" dt="2023-06-28T11:29:34.441" v="390" actId="478"/>
          <ac:picMkLst>
            <pc:docMk/>
            <pc:sldMk cId="432464323" sldId="398"/>
            <ac:picMk id="5" creationId="{AFAD8F99-9112-9E6F-6F67-3EB74D9C902F}"/>
          </ac:picMkLst>
        </pc:picChg>
        <pc:picChg chg="add mod">
          <ac:chgData name="Tom Dawes" userId="fe899cd594ff6f3a" providerId="LiveId" clId="{D7E2E1BA-D78C-44B3-8AED-61046D037D3A}" dt="2023-06-28T11:30:12.769" v="402" actId="1076"/>
          <ac:picMkLst>
            <pc:docMk/>
            <pc:sldMk cId="432464323" sldId="398"/>
            <ac:picMk id="6" creationId="{86D81BEF-98C6-4656-39AE-117E324C73BB}"/>
          </ac:picMkLst>
        </pc:picChg>
      </pc:sldChg>
      <pc:sldChg chg="addSp delSp modSp mod">
        <pc:chgData name="Tom Dawes" userId="fe899cd594ff6f3a" providerId="LiveId" clId="{D7E2E1BA-D78C-44B3-8AED-61046D037D3A}" dt="2023-06-28T11:33:58.068" v="442" actId="1076"/>
        <pc:sldMkLst>
          <pc:docMk/>
          <pc:sldMk cId="1226093328" sldId="487"/>
        </pc:sldMkLst>
        <pc:graphicFrameChg chg="add mod">
          <ac:chgData name="Tom Dawes" userId="fe899cd594ff6f3a" providerId="LiveId" clId="{D7E2E1BA-D78C-44B3-8AED-61046D037D3A}" dt="2023-06-28T11:33:58.068" v="442" actId="1076"/>
          <ac:graphicFrameMkLst>
            <pc:docMk/>
            <pc:sldMk cId="1226093328" sldId="487"/>
            <ac:graphicFrameMk id="3" creationId="{C7CEE3BD-DA1E-C48B-7875-73D09BE013D6}"/>
          </ac:graphicFrameMkLst>
        </pc:graphicFrameChg>
        <pc:graphicFrameChg chg="mod modGraphic">
          <ac:chgData name="Tom Dawes" userId="fe899cd594ff6f3a" providerId="LiveId" clId="{D7E2E1BA-D78C-44B3-8AED-61046D037D3A}" dt="2023-06-28T11:33:42.291" v="439" actId="113"/>
          <ac:graphicFrameMkLst>
            <pc:docMk/>
            <pc:sldMk cId="1226093328" sldId="487"/>
            <ac:graphicFrameMk id="4" creationId="{8FDD52A8-5C47-44D2-A98E-740226D1BE34}"/>
          </ac:graphicFrameMkLst>
        </pc:graphicFrameChg>
        <pc:graphicFrameChg chg="del">
          <ac:chgData name="Tom Dawes" userId="fe899cd594ff6f3a" providerId="LiveId" clId="{D7E2E1BA-D78C-44B3-8AED-61046D037D3A}" dt="2023-06-28T11:33:46.451" v="440" actId="478"/>
          <ac:graphicFrameMkLst>
            <pc:docMk/>
            <pc:sldMk cId="1226093328" sldId="487"/>
            <ac:graphicFrameMk id="8" creationId="{2D901835-1733-4BB0-BEF7-453E6E970D41}"/>
          </ac:graphicFrameMkLst>
        </pc:graphicFrameChg>
      </pc:sldChg>
      <pc:sldChg chg="addSp delSp modSp mod">
        <pc:chgData name="Tom Dawes" userId="fe899cd594ff6f3a" providerId="LiveId" clId="{D7E2E1BA-D78C-44B3-8AED-61046D037D3A}" dt="2023-06-28T12:07:20.708" v="790" actId="1076"/>
        <pc:sldMkLst>
          <pc:docMk/>
          <pc:sldMk cId="675329642" sldId="488"/>
        </pc:sldMkLst>
        <pc:spChg chg="add mod">
          <ac:chgData name="Tom Dawes" userId="fe899cd594ff6f3a" providerId="LiveId" clId="{D7E2E1BA-D78C-44B3-8AED-61046D037D3A}" dt="2023-06-28T11:51:06.039" v="627" actId="27636"/>
          <ac:spMkLst>
            <pc:docMk/>
            <pc:sldMk cId="675329642" sldId="488"/>
            <ac:spMk id="2" creationId="{E09F2D44-880C-23B0-806F-3B91F7E3CAAA}"/>
          </ac:spMkLst>
        </pc:spChg>
        <pc:spChg chg="add mod">
          <ac:chgData name="Tom Dawes" userId="fe899cd594ff6f3a" providerId="LiveId" clId="{D7E2E1BA-D78C-44B3-8AED-61046D037D3A}" dt="2023-06-28T11:53:16.005" v="702" actId="113"/>
          <ac:spMkLst>
            <pc:docMk/>
            <pc:sldMk cId="675329642" sldId="488"/>
            <ac:spMk id="3" creationId="{DB555645-C9CF-80EC-A1BD-174A4977284B}"/>
          </ac:spMkLst>
        </pc:spChg>
        <pc:spChg chg="add mod">
          <ac:chgData name="Tom Dawes" userId="fe899cd594ff6f3a" providerId="LiveId" clId="{D7E2E1BA-D78C-44B3-8AED-61046D037D3A}" dt="2023-06-28T11:53:16.005" v="702" actId="113"/>
          <ac:spMkLst>
            <pc:docMk/>
            <pc:sldMk cId="675329642" sldId="488"/>
            <ac:spMk id="4" creationId="{DC218DB3-6CAE-AF76-7893-A283CD8A4C50}"/>
          </ac:spMkLst>
        </pc:spChg>
        <pc:spChg chg="add mod">
          <ac:chgData name="Tom Dawes" userId="fe899cd594ff6f3a" providerId="LiveId" clId="{D7E2E1BA-D78C-44B3-8AED-61046D037D3A}" dt="2023-06-28T11:53:16.005" v="702" actId="113"/>
          <ac:spMkLst>
            <pc:docMk/>
            <pc:sldMk cId="675329642" sldId="488"/>
            <ac:spMk id="5" creationId="{E2C718B7-DDC8-DBA2-DF4E-409610B38346}"/>
          </ac:spMkLst>
        </pc:spChg>
        <pc:spChg chg="add mod">
          <ac:chgData name="Tom Dawes" userId="fe899cd594ff6f3a" providerId="LiveId" clId="{D7E2E1BA-D78C-44B3-8AED-61046D037D3A}" dt="2023-06-28T11:53:16.005" v="702" actId="113"/>
          <ac:spMkLst>
            <pc:docMk/>
            <pc:sldMk cId="675329642" sldId="488"/>
            <ac:spMk id="6" creationId="{AF91C04A-448D-BF82-D3A8-1B16AF8DA2C3}"/>
          </ac:spMkLst>
        </pc:spChg>
        <pc:spChg chg="add mod">
          <ac:chgData name="Tom Dawes" userId="fe899cd594ff6f3a" providerId="LiveId" clId="{D7E2E1BA-D78C-44B3-8AED-61046D037D3A}" dt="2023-06-28T11:53:10.412" v="700" actId="113"/>
          <ac:spMkLst>
            <pc:docMk/>
            <pc:sldMk cId="675329642" sldId="488"/>
            <ac:spMk id="7" creationId="{E544015E-80EF-F670-0879-0660DB40FA41}"/>
          </ac:spMkLst>
        </pc:spChg>
        <pc:spChg chg="del">
          <ac:chgData name="Tom Dawes" userId="fe899cd594ff6f3a" providerId="LiveId" clId="{D7E2E1BA-D78C-44B3-8AED-61046D037D3A}" dt="2023-06-28T11:53:38.966" v="703" actId="478"/>
          <ac:spMkLst>
            <pc:docMk/>
            <pc:sldMk cId="675329642" sldId="488"/>
            <ac:spMk id="9" creationId="{D0A7C361-940E-4375-959E-07C4D1979504}"/>
          </ac:spMkLst>
        </pc:spChg>
        <pc:spChg chg="add mod">
          <ac:chgData name="Tom Dawes" userId="fe899cd594ff6f3a" providerId="LiveId" clId="{D7E2E1BA-D78C-44B3-8AED-61046D037D3A}" dt="2023-06-28T11:51:06.039" v="627" actId="27636"/>
          <ac:spMkLst>
            <pc:docMk/>
            <pc:sldMk cId="675329642" sldId="488"/>
            <ac:spMk id="10" creationId="{ECFDDE0C-256D-A5A7-11EE-04C6A5887EAE}"/>
          </ac:spMkLst>
        </pc:spChg>
        <pc:spChg chg="add mod">
          <ac:chgData name="Tom Dawes" userId="fe899cd594ff6f3a" providerId="LiveId" clId="{D7E2E1BA-D78C-44B3-8AED-61046D037D3A}" dt="2023-06-28T11:51:06.039" v="627" actId="27636"/>
          <ac:spMkLst>
            <pc:docMk/>
            <pc:sldMk cId="675329642" sldId="488"/>
            <ac:spMk id="11" creationId="{C86D890F-1530-4B3F-5476-215F8B576A56}"/>
          </ac:spMkLst>
        </pc:spChg>
        <pc:spChg chg="add mod">
          <ac:chgData name="Tom Dawes" userId="fe899cd594ff6f3a" providerId="LiveId" clId="{D7E2E1BA-D78C-44B3-8AED-61046D037D3A}" dt="2023-06-28T11:51:06.039" v="627" actId="27636"/>
          <ac:spMkLst>
            <pc:docMk/>
            <pc:sldMk cId="675329642" sldId="488"/>
            <ac:spMk id="13" creationId="{62954B03-23F5-AB87-D576-B7B086784C71}"/>
          </ac:spMkLst>
        </pc:spChg>
        <pc:spChg chg="add del mod">
          <ac:chgData name="Tom Dawes" userId="fe899cd594ff6f3a" providerId="LiveId" clId="{D7E2E1BA-D78C-44B3-8AED-61046D037D3A}" dt="2023-06-28T11:53:41.179" v="704" actId="478"/>
          <ac:spMkLst>
            <pc:docMk/>
            <pc:sldMk cId="675329642" sldId="488"/>
            <ac:spMk id="14" creationId="{4ED49E08-87C2-7E20-4C3F-DFAB2B40BA89}"/>
          </ac:spMkLst>
        </pc:spChg>
        <pc:spChg chg="add del mod">
          <ac:chgData name="Tom Dawes" userId="fe899cd594ff6f3a" providerId="LiveId" clId="{D7E2E1BA-D78C-44B3-8AED-61046D037D3A}" dt="2023-06-28T11:56:33.744" v="710" actId="478"/>
          <ac:spMkLst>
            <pc:docMk/>
            <pc:sldMk cId="675329642" sldId="488"/>
            <ac:spMk id="15" creationId="{17CAA258-43F9-FEC4-6931-CA3235C6958E}"/>
          </ac:spMkLst>
        </pc:spChg>
        <pc:spChg chg="add del mod">
          <ac:chgData name="Tom Dawes" userId="fe899cd594ff6f3a" providerId="LiveId" clId="{D7E2E1BA-D78C-44B3-8AED-61046D037D3A}" dt="2023-06-28T11:56:33.744" v="710" actId="478"/>
          <ac:spMkLst>
            <pc:docMk/>
            <pc:sldMk cId="675329642" sldId="488"/>
            <ac:spMk id="16" creationId="{057F7A1D-28B7-9684-8F80-9C2FBA46B4A7}"/>
          </ac:spMkLst>
        </pc:spChg>
        <pc:spChg chg="add del mod">
          <ac:chgData name="Tom Dawes" userId="fe899cd594ff6f3a" providerId="LiveId" clId="{D7E2E1BA-D78C-44B3-8AED-61046D037D3A}" dt="2023-06-28T11:56:33.744" v="710" actId="478"/>
          <ac:spMkLst>
            <pc:docMk/>
            <pc:sldMk cId="675329642" sldId="488"/>
            <ac:spMk id="17" creationId="{E2E527B8-382E-820B-46DB-33819E0C3AA5}"/>
          </ac:spMkLst>
        </pc:spChg>
        <pc:spChg chg="add del mod">
          <ac:chgData name="Tom Dawes" userId="fe899cd594ff6f3a" providerId="LiveId" clId="{D7E2E1BA-D78C-44B3-8AED-61046D037D3A}" dt="2023-06-28T11:56:33.744" v="710" actId="478"/>
          <ac:spMkLst>
            <pc:docMk/>
            <pc:sldMk cId="675329642" sldId="488"/>
            <ac:spMk id="18" creationId="{95C5F8A8-8A4D-ADFB-5AC4-A552A82D794C}"/>
          </ac:spMkLst>
        </pc:spChg>
        <pc:spChg chg="add del mod">
          <ac:chgData name="Tom Dawes" userId="fe899cd594ff6f3a" providerId="LiveId" clId="{D7E2E1BA-D78C-44B3-8AED-61046D037D3A}" dt="2023-06-28T11:56:33.744" v="710" actId="478"/>
          <ac:spMkLst>
            <pc:docMk/>
            <pc:sldMk cId="675329642" sldId="488"/>
            <ac:spMk id="19" creationId="{FE6CC039-C426-01EC-995D-5CE6CA2E5A84}"/>
          </ac:spMkLst>
        </pc:spChg>
        <pc:spChg chg="add del mod">
          <ac:chgData name="Tom Dawes" userId="fe899cd594ff6f3a" providerId="LiveId" clId="{D7E2E1BA-D78C-44B3-8AED-61046D037D3A}" dt="2023-06-28T11:56:33.744" v="710" actId="478"/>
          <ac:spMkLst>
            <pc:docMk/>
            <pc:sldMk cId="675329642" sldId="488"/>
            <ac:spMk id="20" creationId="{4C112C1F-FBF7-49A1-7DA2-AC5C1A4F83DB}"/>
          </ac:spMkLst>
        </pc:spChg>
        <pc:spChg chg="del">
          <ac:chgData name="Tom Dawes" userId="fe899cd594ff6f3a" providerId="LiveId" clId="{D7E2E1BA-D78C-44B3-8AED-61046D037D3A}" dt="2023-06-28T11:53:38.966" v="703" actId="478"/>
          <ac:spMkLst>
            <pc:docMk/>
            <pc:sldMk cId="675329642" sldId="488"/>
            <ac:spMk id="21" creationId="{7AC908D1-2F79-41C3-BA34-C00817C6A798}"/>
          </ac:spMkLst>
        </pc:spChg>
        <pc:spChg chg="del">
          <ac:chgData name="Tom Dawes" userId="fe899cd594ff6f3a" providerId="LiveId" clId="{D7E2E1BA-D78C-44B3-8AED-61046D037D3A}" dt="2023-06-28T11:53:38.966" v="703" actId="478"/>
          <ac:spMkLst>
            <pc:docMk/>
            <pc:sldMk cId="675329642" sldId="488"/>
            <ac:spMk id="22" creationId="{73AEDFB7-4B85-4F9A-B29F-3ACEEB6888AB}"/>
          </ac:spMkLst>
        </pc:spChg>
        <pc:spChg chg="del">
          <ac:chgData name="Tom Dawes" userId="fe899cd594ff6f3a" providerId="LiveId" clId="{D7E2E1BA-D78C-44B3-8AED-61046D037D3A}" dt="2023-06-28T11:53:38.966" v="703" actId="478"/>
          <ac:spMkLst>
            <pc:docMk/>
            <pc:sldMk cId="675329642" sldId="488"/>
            <ac:spMk id="23" creationId="{A4FBD84E-55E3-4559-972A-68ADAFC5C98D}"/>
          </ac:spMkLst>
        </pc:spChg>
        <pc:spChg chg="del">
          <ac:chgData name="Tom Dawes" userId="fe899cd594ff6f3a" providerId="LiveId" clId="{D7E2E1BA-D78C-44B3-8AED-61046D037D3A}" dt="2023-06-28T11:53:38.966" v="703" actId="478"/>
          <ac:spMkLst>
            <pc:docMk/>
            <pc:sldMk cId="675329642" sldId="488"/>
            <ac:spMk id="24" creationId="{853D81AF-9445-404F-BF88-E5E87094ECF1}"/>
          </ac:spMkLst>
        </pc:spChg>
        <pc:spChg chg="del">
          <ac:chgData name="Tom Dawes" userId="fe899cd594ff6f3a" providerId="LiveId" clId="{D7E2E1BA-D78C-44B3-8AED-61046D037D3A}" dt="2023-06-28T11:53:38.966" v="703" actId="478"/>
          <ac:spMkLst>
            <pc:docMk/>
            <pc:sldMk cId="675329642" sldId="488"/>
            <ac:spMk id="25" creationId="{264170A6-9112-49D3-AFE8-FF4569A9F423}"/>
          </ac:spMkLst>
        </pc:spChg>
        <pc:spChg chg="add del mod">
          <ac:chgData name="Tom Dawes" userId="fe899cd594ff6f3a" providerId="LiveId" clId="{D7E2E1BA-D78C-44B3-8AED-61046D037D3A}" dt="2023-06-28T11:56:33.744" v="710" actId="478"/>
          <ac:spMkLst>
            <pc:docMk/>
            <pc:sldMk cId="675329642" sldId="488"/>
            <ac:spMk id="27" creationId="{855B7096-C053-E768-CB32-E4879AF93EE9}"/>
          </ac:spMkLst>
        </pc:spChg>
        <pc:spChg chg="add del mod">
          <ac:chgData name="Tom Dawes" userId="fe899cd594ff6f3a" providerId="LiveId" clId="{D7E2E1BA-D78C-44B3-8AED-61046D037D3A}" dt="2023-06-28T11:56:33.744" v="710" actId="478"/>
          <ac:spMkLst>
            <pc:docMk/>
            <pc:sldMk cId="675329642" sldId="488"/>
            <ac:spMk id="28" creationId="{861BABA4-6ADC-CCBD-A811-192EF1E382ED}"/>
          </ac:spMkLst>
        </pc:spChg>
        <pc:spChg chg="add del mod">
          <ac:chgData name="Tom Dawes" userId="fe899cd594ff6f3a" providerId="LiveId" clId="{D7E2E1BA-D78C-44B3-8AED-61046D037D3A}" dt="2023-06-28T11:56:33.744" v="710" actId="478"/>
          <ac:spMkLst>
            <pc:docMk/>
            <pc:sldMk cId="675329642" sldId="488"/>
            <ac:spMk id="30" creationId="{0CF828E7-659F-3230-E1DB-148B63D4BB22}"/>
          </ac:spMkLst>
        </pc:spChg>
        <pc:spChg chg="del">
          <ac:chgData name="Tom Dawes" userId="fe899cd594ff6f3a" providerId="LiveId" clId="{D7E2E1BA-D78C-44B3-8AED-61046D037D3A}" dt="2023-06-28T11:53:38.966" v="703" actId="478"/>
          <ac:spMkLst>
            <pc:docMk/>
            <pc:sldMk cId="675329642" sldId="488"/>
            <ac:spMk id="41" creationId="{C2A8D5B1-DE36-46C0-8F5A-9D3838EEF4E5}"/>
          </ac:spMkLst>
        </pc:spChg>
        <pc:spChg chg="del">
          <ac:chgData name="Tom Dawes" userId="fe899cd594ff6f3a" providerId="LiveId" clId="{D7E2E1BA-D78C-44B3-8AED-61046D037D3A}" dt="2023-06-28T11:50:57.235" v="624" actId="478"/>
          <ac:spMkLst>
            <pc:docMk/>
            <pc:sldMk cId="675329642" sldId="488"/>
            <ac:spMk id="42" creationId="{F3DDFF7C-5E46-419C-AA01-2CFB4FA849EB}"/>
          </ac:spMkLst>
        </pc:spChg>
        <pc:spChg chg="del">
          <ac:chgData name="Tom Dawes" userId="fe899cd594ff6f3a" providerId="LiveId" clId="{D7E2E1BA-D78C-44B3-8AED-61046D037D3A}" dt="2023-06-28T11:53:38.966" v="703" actId="478"/>
          <ac:spMkLst>
            <pc:docMk/>
            <pc:sldMk cId="675329642" sldId="488"/>
            <ac:spMk id="44" creationId="{9A0F8FB3-03B0-40E9-A112-F42D4A03CD82}"/>
          </ac:spMkLst>
        </pc:spChg>
        <pc:spChg chg="del">
          <ac:chgData name="Tom Dawes" userId="fe899cd594ff6f3a" providerId="LiveId" clId="{D7E2E1BA-D78C-44B3-8AED-61046D037D3A}" dt="2023-06-28T11:53:38.966" v="703" actId="478"/>
          <ac:spMkLst>
            <pc:docMk/>
            <pc:sldMk cId="675329642" sldId="488"/>
            <ac:spMk id="49" creationId="{B6D32D89-06BF-40CF-A16F-10247ADC2A06}"/>
          </ac:spMkLst>
        </pc:spChg>
        <pc:spChg chg="del">
          <ac:chgData name="Tom Dawes" userId="fe899cd594ff6f3a" providerId="LiveId" clId="{D7E2E1BA-D78C-44B3-8AED-61046D037D3A}" dt="2023-06-28T11:51:05.013" v="625" actId="478"/>
          <ac:spMkLst>
            <pc:docMk/>
            <pc:sldMk cId="675329642" sldId="488"/>
            <ac:spMk id="52" creationId="{4C3DB0CD-DE3F-4F14-9382-1A59340E19CA}"/>
          </ac:spMkLst>
        </pc:spChg>
        <pc:spChg chg="del">
          <ac:chgData name="Tom Dawes" userId="fe899cd594ff6f3a" providerId="LiveId" clId="{D7E2E1BA-D78C-44B3-8AED-61046D037D3A}" dt="2023-06-28T11:51:05.013" v="625" actId="478"/>
          <ac:spMkLst>
            <pc:docMk/>
            <pc:sldMk cId="675329642" sldId="488"/>
            <ac:spMk id="53" creationId="{D939512E-952C-4264-A601-0ABAFCA41768}"/>
          </ac:spMkLst>
        </pc:spChg>
        <pc:spChg chg="del">
          <ac:chgData name="Tom Dawes" userId="fe899cd594ff6f3a" providerId="LiveId" clId="{D7E2E1BA-D78C-44B3-8AED-61046D037D3A}" dt="2023-06-28T11:51:05.013" v="625" actId="478"/>
          <ac:spMkLst>
            <pc:docMk/>
            <pc:sldMk cId="675329642" sldId="488"/>
            <ac:spMk id="54" creationId="{614B502C-7B79-4B9F-AEE2-E46F388273EA}"/>
          </ac:spMkLst>
        </pc:spChg>
        <pc:spChg chg="del">
          <ac:chgData name="Tom Dawes" userId="fe899cd594ff6f3a" providerId="LiveId" clId="{D7E2E1BA-D78C-44B3-8AED-61046D037D3A}" dt="2023-06-28T11:51:05.013" v="625" actId="478"/>
          <ac:spMkLst>
            <pc:docMk/>
            <pc:sldMk cId="675329642" sldId="488"/>
            <ac:spMk id="55" creationId="{9DBD7FE4-8F62-4D97-83C1-8AE639184C3B}"/>
          </ac:spMkLst>
        </pc:spChg>
        <pc:spChg chg="del">
          <ac:chgData name="Tom Dawes" userId="fe899cd594ff6f3a" providerId="LiveId" clId="{D7E2E1BA-D78C-44B3-8AED-61046D037D3A}" dt="2023-06-28T11:50:57.235" v="624" actId="478"/>
          <ac:spMkLst>
            <pc:docMk/>
            <pc:sldMk cId="675329642" sldId="488"/>
            <ac:spMk id="56" creationId="{A98CFBB5-2927-48E4-8CC5-42B7F1A86A06}"/>
          </ac:spMkLst>
        </pc:spChg>
        <pc:spChg chg="del">
          <ac:chgData name="Tom Dawes" userId="fe899cd594ff6f3a" providerId="LiveId" clId="{D7E2E1BA-D78C-44B3-8AED-61046D037D3A}" dt="2023-06-28T11:50:57.235" v="624" actId="478"/>
          <ac:spMkLst>
            <pc:docMk/>
            <pc:sldMk cId="675329642" sldId="488"/>
            <ac:spMk id="67" creationId="{F331F4C7-7DB1-4D86-9089-2A060162D35F}"/>
          </ac:spMkLst>
        </pc:spChg>
        <pc:spChg chg="del">
          <ac:chgData name="Tom Dawes" userId="fe899cd594ff6f3a" providerId="LiveId" clId="{D7E2E1BA-D78C-44B3-8AED-61046D037D3A}" dt="2023-06-28T11:50:57.235" v="624" actId="478"/>
          <ac:spMkLst>
            <pc:docMk/>
            <pc:sldMk cId="675329642" sldId="488"/>
            <ac:spMk id="68" creationId="{8DB82C00-00B7-4A56-B796-AE72E3542C0A}"/>
          </ac:spMkLst>
        </pc:spChg>
        <pc:spChg chg="del">
          <ac:chgData name="Tom Dawes" userId="fe899cd594ff6f3a" providerId="LiveId" clId="{D7E2E1BA-D78C-44B3-8AED-61046D037D3A}" dt="2023-06-28T11:50:57.235" v="624" actId="478"/>
          <ac:spMkLst>
            <pc:docMk/>
            <pc:sldMk cId="675329642" sldId="488"/>
            <ac:spMk id="70" creationId="{46EFB606-530B-44C4-8866-3A100A3698A6}"/>
          </ac:spMkLst>
        </pc:spChg>
        <pc:spChg chg="add mod">
          <ac:chgData name="Tom Dawes" userId="fe899cd594ff6f3a" providerId="LiveId" clId="{D7E2E1BA-D78C-44B3-8AED-61046D037D3A}" dt="2023-06-28T12:07:00.643" v="786" actId="404"/>
          <ac:spMkLst>
            <pc:docMk/>
            <pc:sldMk cId="675329642" sldId="488"/>
            <ac:spMk id="72" creationId="{2C2B6455-B6B7-2358-29AF-29648C44DD3B}"/>
          </ac:spMkLst>
        </pc:spChg>
        <pc:spChg chg="add mod">
          <ac:chgData name="Tom Dawes" userId="fe899cd594ff6f3a" providerId="LiveId" clId="{D7E2E1BA-D78C-44B3-8AED-61046D037D3A}" dt="2023-06-28T12:07:20.708" v="790" actId="1076"/>
          <ac:spMkLst>
            <pc:docMk/>
            <pc:sldMk cId="675329642" sldId="488"/>
            <ac:spMk id="73" creationId="{64FAC2CF-FA33-32B5-8B55-B08B242FA542}"/>
          </ac:spMkLst>
        </pc:spChg>
        <pc:spChg chg="add mod">
          <ac:chgData name="Tom Dawes" userId="fe899cd594ff6f3a" providerId="LiveId" clId="{D7E2E1BA-D78C-44B3-8AED-61046D037D3A}" dt="2023-06-28T12:07:20.708" v="790" actId="1076"/>
          <ac:spMkLst>
            <pc:docMk/>
            <pc:sldMk cId="675329642" sldId="488"/>
            <ac:spMk id="74" creationId="{4B8B9F6A-FEB9-0976-415D-6C124C56856F}"/>
          </ac:spMkLst>
        </pc:spChg>
        <pc:spChg chg="add mod">
          <ac:chgData name="Tom Dawes" userId="fe899cd594ff6f3a" providerId="LiveId" clId="{D7E2E1BA-D78C-44B3-8AED-61046D037D3A}" dt="2023-06-28T12:07:20.708" v="790" actId="1076"/>
          <ac:spMkLst>
            <pc:docMk/>
            <pc:sldMk cId="675329642" sldId="488"/>
            <ac:spMk id="75" creationId="{23FDE814-8114-4627-3607-E4D51F315802}"/>
          </ac:spMkLst>
        </pc:spChg>
        <pc:spChg chg="add mod">
          <ac:chgData name="Tom Dawes" userId="fe899cd594ff6f3a" providerId="LiveId" clId="{D7E2E1BA-D78C-44B3-8AED-61046D037D3A}" dt="2023-06-28T12:07:20.708" v="790" actId="1076"/>
          <ac:spMkLst>
            <pc:docMk/>
            <pc:sldMk cId="675329642" sldId="488"/>
            <ac:spMk id="76" creationId="{4FA07171-0FFC-B2AA-F185-315D164E8D0A}"/>
          </ac:spMkLst>
        </pc:spChg>
        <pc:spChg chg="add mod">
          <ac:chgData name="Tom Dawes" userId="fe899cd594ff6f3a" providerId="LiveId" clId="{D7E2E1BA-D78C-44B3-8AED-61046D037D3A}" dt="2023-06-28T12:07:20.708" v="790" actId="1076"/>
          <ac:spMkLst>
            <pc:docMk/>
            <pc:sldMk cId="675329642" sldId="488"/>
            <ac:spMk id="77" creationId="{6CD9D33D-3372-EE47-8D75-56B1633F6E36}"/>
          </ac:spMkLst>
        </pc:spChg>
        <pc:spChg chg="add mod">
          <ac:chgData name="Tom Dawes" userId="fe899cd594ff6f3a" providerId="LiveId" clId="{D7E2E1BA-D78C-44B3-8AED-61046D037D3A}" dt="2023-06-28T12:07:20.708" v="790" actId="1076"/>
          <ac:spMkLst>
            <pc:docMk/>
            <pc:sldMk cId="675329642" sldId="488"/>
            <ac:spMk id="78" creationId="{71CC4E82-3789-04FE-27A6-893D0875FD94}"/>
          </ac:spMkLst>
        </pc:spChg>
        <pc:spChg chg="add mod">
          <ac:chgData name="Tom Dawes" userId="fe899cd594ff6f3a" providerId="LiveId" clId="{D7E2E1BA-D78C-44B3-8AED-61046D037D3A}" dt="2023-06-28T12:07:20.708" v="790" actId="1076"/>
          <ac:spMkLst>
            <pc:docMk/>
            <pc:sldMk cId="675329642" sldId="488"/>
            <ac:spMk id="80" creationId="{4FB3991B-69B6-E939-172F-B7231078A543}"/>
          </ac:spMkLst>
        </pc:spChg>
        <pc:spChg chg="add mod">
          <ac:chgData name="Tom Dawes" userId="fe899cd594ff6f3a" providerId="LiveId" clId="{D7E2E1BA-D78C-44B3-8AED-61046D037D3A}" dt="2023-06-28T12:07:20.708" v="790" actId="1076"/>
          <ac:spMkLst>
            <pc:docMk/>
            <pc:sldMk cId="675329642" sldId="488"/>
            <ac:spMk id="81" creationId="{89F5E9F7-8C00-679E-71B8-97283D5AA155}"/>
          </ac:spMkLst>
        </pc:spChg>
        <pc:spChg chg="add mod">
          <ac:chgData name="Tom Dawes" userId="fe899cd594ff6f3a" providerId="LiveId" clId="{D7E2E1BA-D78C-44B3-8AED-61046D037D3A}" dt="2023-06-28T12:07:20.708" v="790" actId="1076"/>
          <ac:spMkLst>
            <pc:docMk/>
            <pc:sldMk cId="675329642" sldId="488"/>
            <ac:spMk id="83" creationId="{57105E1F-9385-B8DA-F9E9-79AD8625963B}"/>
          </ac:spMkLst>
        </pc:spChg>
        <pc:spChg chg="add mod">
          <ac:chgData name="Tom Dawes" userId="fe899cd594ff6f3a" providerId="LiveId" clId="{D7E2E1BA-D78C-44B3-8AED-61046D037D3A}" dt="2023-06-28T12:07:20.708" v="790" actId="1076"/>
          <ac:spMkLst>
            <pc:docMk/>
            <pc:sldMk cId="675329642" sldId="488"/>
            <ac:spMk id="90" creationId="{EA9BF733-A420-A564-5E8B-42F763CBACF4}"/>
          </ac:spMkLst>
        </pc:spChg>
        <pc:grpChg chg="del">
          <ac:chgData name="Tom Dawes" userId="fe899cd594ff6f3a" providerId="LiveId" clId="{D7E2E1BA-D78C-44B3-8AED-61046D037D3A}" dt="2023-06-28T11:53:38.966" v="703" actId="478"/>
          <ac:grpSpMkLst>
            <pc:docMk/>
            <pc:sldMk cId="675329642" sldId="488"/>
            <ac:grpSpMk id="33" creationId="{09666626-119C-463B-BD9D-616B4C94B2BB}"/>
          </ac:grpSpMkLst>
        </pc:grpChg>
        <pc:grpChg chg="del">
          <ac:chgData name="Tom Dawes" userId="fe899cd594ff6f3a" providerId="LiveId" clId="{D7E2E1BA-D78C-44B3-8AED-61046D037D3A}" dt="2023-06-28T11:50:57.235" v="624" actId="478"/>
          <ac:grpSpMkLst>
            <pc:docMk/>
            <pc:sldMk cId="675329642" sldId="488"/>
            <ac:grpSpMk id="58" creationId="{D10556EE-E6B6-436A-BD01-5EC643420939}"/>
          </ac:grpSpMkLst>
        </pc:grpChg>
        <pc:graphicFrameChg chg="add del">
          <ac:chgData name="Tom Dawes" userId="fe899cd594ff6f3a" providerId="LiveId" clId="{D7E2E1BA-D78C-44B3-8AED-61046D037D3A}" dt="2023-06-28T12:05:55.624" v="770" actId="478"/>
          <ac:graphicFrameMkLst>
            <pc:docMk/>
            <pc:sldMk cId="675329642" sldId="488"/>
            <ac:graphicFrameMk id="71" creationId="{A712B0EA-9DB2-321E-3770-03CA83D91C89}"/>
          </ac:graphicFrameMkLst>
        </pc:graphicFrameChg>
        <pc:picChg chg="add mod">
          <ac:chgData name="Tom Dawes" userId="fe899cd594ff6f3a" providerId="LiveId" clId="{D7E2E1BA-D78C-44B3-8AED-61046D037D3A}" dt="2023-06-28T11:51:06.039" v="627" actId="27636"/>
          <ac:picMkLst>
            <pc:docMk/>
            <pc:sldMk cId="675329642" sldId="488"/>
            <ac:picMk id="8" creationId="{A1F04ABE-701B-C949-8F00-64995FFF20E4}"/>
          </ac:picMkLst>
        </pc:picChg>
        <pc:picChg chg="add mod">
          <ac:chgData name="Tom Dawes" userId="fe899cd594ff6f3a" providerId="LiveId" clId="{D7E2E1BA-D78C-44B3-8AED-61046D037D3A}" dt="2023-06-28T11:51:06.039" v="627" actId="27636"/>
          <ac:picMkLst>
            <pc:docMk/>
            <pc:sldMk cId="675329642" sldId="488"/>
            <ac:picMk id="12" creationId="{B9F3A836-002F-93BF-7A12-AD814E7E9403}"/>
          </ac:picMkLst>
        </pc:picChg>
        <pc:picChg chg="add del mod">
          <ac:chgData name="Tom Dawes" userId="fe899cd594ff6f3a" providerId="LiveId" clId="{D7E2E1BA-D78C-44B3-8AED-61046D037D3A}" dt="2023-06-28T11:56:33.744" v="710" actId="478"/>
          <ac:picMkLst>
            <pc:docMk/>
            <pc:sldMk cId="675329642" sldId="488"/>
            <ac:picMk id="26" creationId="{B3A2EA63-C82B-4FF5-B876-99451C3A3F94}"/>
          </ac:picMkLst>
        </pc:picChg>
        <pc:picChg chg="add del mod">
          <ac:chgData name="Tom Dawes" userId="fe899cd594ff6f3a" providerId="LiveId" clId="{D7E2E1BA-D78C-44B3-8AED-61046D037D3A}" dt="2023-06-28T11:56:33.744" v="710" actId="478"/>
          <ac:picMkLst>
            <pc:docMk/>
            <pc:sldMk cId="675329642" sldId="488"/>
            <ac:picMk id="29" creationId="{E7288547-8268-9E19-76F8-99F8192DEA66}"/>
          </ac:picMkLst>
        </pc:picChg>
        <pc:picChg chg="add mod">
          <ac:chgData name="Tom Dawes" userId="fe899cd594ff6f3a" providerId="LiveId" clId="{D7E2E1BA-D78C-44B3-8AED-61046D037D3A}" dt="2023-06-28T11:56:26.087" v="709" actId="1076"/>
          <ac:picMkLst>
            <pc:docMk/>
            <pc:sldMk cId="675329642" sldId="488"/>
            <ac:picMk id="31" creationId="{D2AF5040-323D-59AA-C879-425760F2AE60}"/>
          </ac:picMkLst>
        </pc:picChg>
        <pc:picChg chg="del">
          <ac:chgData name="Tom Dawes" userId="fe899cd594ff6f3a" providerId="LiveId" clId="{D7E2E1BA-D78C-44B3-8AED-61046D037D3A}" dt="2023-06-28T11:53:38.966" v="703" actId="478"/>
          <ac:picMkLst>
            <pc:docMk/>
            <pc:sldMk cId="675329642" sldId="488"/>
            <ac:picMk id="32" creationId="{CA44ED41-6E60-4D18-8520-1ED2A73C5A4B}"/>
          </ac:picMkLst>
        </pc:picChg>
        <pc:picChg chg="del">
          <ac:chgData name="Tom Dawes" userId="fe899cd594ff6f3a" providerId="LiveId" clId="{D7E2E1BA-D78C-44B3-8AED-61046D037D3A}" dt="2023-06-28T11:53:38.966" v="703" actId="478"/>
          <ac:picMkLst>
            <pc:docMk/>
            <pc:sldMk cId="675329642" sldId="488"/>
            <ac:picMk id="39" creationId="{60262C73-5B8D-4FC8-9408-86173722469F}"/>
          </ac:picMkLst>
        </pc:picChg>
        <pc:picChg chg="del">
          <ac:chgData name="Tom Dawes" userId="fe899cd594ff6f3a" providerId="LiveId" clId="{D7E2E1BA-D78C-44B3-8AED-61046D037D3A}" dt="2023-06-28T11:53:38.966" v="703" actId="478"/>
          <ac:picMkLst>
            <pc:docMk/>
            <pc:sldMk cId="675329642" sldId="488"/>
            <ac:picMk id="40" creationId="{71AECF8F-BBC4-4DAF-9436-D5F478BB9381}"/>
          </ac:picMkLst>
        </pc:picChg>
        <pc:picChg chg="del">
          <ac:chgData name="Tom Dawes" userId="fe899cd594ff6f3a" providerId="LiveId" clId="{D7E2E1BA-D78C-44B3-8AED-61046D037D3A}" dt="2023-06-28T11:53:38.966" v="703" actId="478"/>
          <ac:picMkLst>
            <pc:docMk/>
            <pc:sldMk cId="675329642" sldId="488"/>
            <ac:picMk id="43" creationId="{91DD7A0F-9FF2-4FC7-B699-8F51690C61B7}"/>
          </ac:picMkLst>
        </pc:picChg>
        <pc:picChg chg="add mod">
          <ac:chgData name="Tom Dawes" userId="fe899cd594ff6f3a" providerId="LiveId" clId="{D7E2E1BA-D78C-44B3-8AED-61046D037D3A}" dt="2023-06-28T11:58:12.246" v="715" actId="14100"/>
          <ac:picMkLst>
            <pc:docMk/>
            <pc:sldMk cId="675329642" sldId="488"/>
            <ac:picMk id="45" creationId="{4C658F11-A43F-754D-2930-704C307D37D9}"/>
          </ac:picMkLst>
        </pc:picChg>
        <pc:picChg chg="add mod">
          <ac:chgData name="Tom Dawes" userId="fe899cd594ff6f3a" providerId="LiveId" clId="{D7E2E1BA-D78C-44B3-8AED-61046D037D3A}" dt="2023-06-28T11:58:56.380" v="719" actId="1036"/>
          <ac:picMkLst>
            <pc:docMk/>
            <pc:sldMk cId="675329642" sldId="488"/>
            <ac:picMk id="46" creationId="{DBC685A7-124D-D71B-340F-2440AC1B8EA5}"/>
          </ac:picMkLst>
        </pc:picChg>
        <pc:picChg chg="add mod">
          <ac:chgData name="Tom Dawes" userId="fe899cd594ff6f3a" providerId="LiveId" clId="{D7E2E1BA-D78C-44B3-8AED-61046D037D3A}" dt="2023-06-28T12:00:44.536" v="726" actId="1076"/>
          <ac:picMkLst>
            <pc:docMk/>
            <pc:sldMk cId="675329642" sldId="488"/>
            <ac:picMk id="47" creationId="{CC32F3D1-F88D-1F98-6B86-E1F1086AB749}"/>
          </ac:picMkLst>
        </pc:picChg>
        <pc:picChg chg="del">
          <ac:chgData name="Tom Dawes" userId="fe899cd594ff6f3a" providerId="LiveId" clId="{D7E2E1BA-D78C-44B3-8AED-61046D037D3A}" dt="2023-06-28T11:53:38.966" v="703" actId="478"/>
          <ac:picMkLst>
            <pc:docMk/>
            <pc:sldMk cId="675329642" sldId="488"/>
            <ac:picMk id="48" creationId="{35458311-1529-417E-89C7-5C82691AF744}"/>
          </ac:picMkLst>
        </pc:picChg>
        <pc:picChg chg="add mod modCrop">
          <ac:chgData name="Tom Dawes" userId="fe899cd594ff6f3a" providerId="LiveId" clId="{D7E2E1BA-D78C-44B3-8AED-61046D037D3A}" dt="2023-06-28T12:07:04.584" v="787" actId="1076"/>
          <ac:picMkLst>
            <pc:docMk/>
            <pc:sldMk cId="675329642" sldId="488"/>
            <ac:picMk id="50" creationId="{7861C1B1-39E8-099B-33F1-EDE37D41A816}"/>
          </ac:picMkLst>
        </pc:picChg>
        <pc:picChg chg="add mod modCrop">
          <ac:chgData name="Tom Dawes" userId="fe899cd594ff6f3a" providerId="LiveId" clId="{D7E2E1BA-D78C-44B3-8AED-61046D037D3A}" dt="2023-06-28T12:07:07.150" v="788" actId="1076"/>
          <ac:picMkLst>
            <pc:docMk/>
            <pc:sldMk cId="675329642" sldId="488"/>
            <ac:picMk id="51" creationId="{29A91DEE-D50E-D930-1587-B8D0DB0CC7C4}"/>
          </ac:picMkLst>
        </pc:picChg>
        <pc:picChg chg="del">
          <ac:chgData name="Tom Dawes" userId="fe899cd594ff6f3a" providerId="LiveId" clId="{D7E2E1BA-D78C-44B3-8AED-61046D037D3A}" dt="2023-06-28T11:50:57.235" v="624" actId="478"/>
          <ac:picMkLst>
            <pc:docMk/>
            <pc:sldMk cId="675329642" sldId="488"/>
            <ac:picMk id="57" creationId="{BD872D33-E5C5-4625-B79D-0461A83673ED}"/>
          </ac:picMkLst>
        </pc:picChg>
        <pc:picChg chg="del">
          <ac:chgData name="Tom Dawes" userId="fe899cd594ff6f3a" providerId="LiveId" clId="{D7E2E1BA-D78C-44B3-8AED-61046D037D3A}" dt="2023-06-28T11:50:57.235" v="624" actId="478"/>
          <ac:picMkLst>
            <pc:docMk/>
            <pc:sldMk cId="675329642" sldId="488"/>
            <ac:picMk id="64" creationId="{1B6F6A72-E649-4EE6-A38B-774FA8B6B160}"/>
          </ac:picMkLst>
        </pc:picChg>
        <pc:picChg chg="del">
          <ac:chgData name="Tom Dawes" userId="fe899cd594ff6f3a" providerId="LiveId" clId="{D7E2E1BA-D78C-44B3-8AED-61046D037D3A}" dt="2023-06-28T11:50:57.235" v="624" actId="478"/>
          <ac:picMkLst>
            <pc:docMk/>
            <pc:sldMk cId="675329642" sldId="488"/>
            <ac:picMk id="65" creationId="{97D430A3-7D62-40CF-968F-EAE9E320B802}"/>
          </ac:picMkLst>
        </pc:picChg>
        <pc:picChg chg="del">
          <ac:chgData name="Tom Dawes" userId="fe899cd594ff6f3a" providerId="LiveId" clId="{D7E2E1BA-D78C-44B3-8AED-61046D037D3A}" dt="2023-06-28T11:50:57.235" v="624" actId="478"/>
          <ac:picMkLst>
            <pc:docMk/>
            <pc:sldMk cId="675329642" sldId="488"/>
            <ac:picMk id="66" creationId="{3DF2D0C8-6ABD-4630-A946-19A234CF4C82}"/>
          </ac:picMkLst>
        </pc:picChg>
        <pc:picChg chg="del">
          <ac:chgData name="Tom Dawes" userId="fe899cd594ff6f3a" providerId="LiveId" clId="{D7E2E1BA-D78C-44B3-8AED-61046D037D3A}" dt="2023-06-28T11:50:57.235" v="624" actId="478"/>
          <ac:picMkLst>
            <pc:docMk/>
            <pc:sldMk cId="675329642" sldId="488"/>
            <ac:picMk id="69" creationId="{31AABC04-4B8D-4896-B515-FCC0F940B313}"/>
          </ac:picMkLst>
        </pc:picChg>
        <pc:picChg chg="add mod">
          <ac:chgData name="Tom Dawes" userId="fe899cd594ff6f3a" providerId="LiveId" clId="{D7E2E1BA-D78C-44B3-8AED-61046D037D3A}" dt="2023-06-28T12:07:20.708" v="790" actId="1076"/>
          <ac:picMkLst>
            <pc:docMk/>
            <pc:sldMk cId="675329642" sldId="488"/>
            <ac:picMk id="79" creationId="{885DB370-C759-45C9-0B2C-75CA153A52E9}"/>
          </ac:picMkLst>
        </pc:picChg>
        <pc:picChg chg="add mod">
          <ac:chgData name="Tom Dawes" userId="fe899cd594ff6f3a" providerId="LiveId" clId="{D7E2E1BA-D78C-44B3-8AED-61046D037D3A}" dt="2023-06-28T12:07:20.708" v="790" actId="1076"/>
          <ac:picMkLst>
            <pc:docMk/>
            <pc:sldMk cId="675329642" sldId="488"/>
            <ac:picMk id="82" creationId="{A606F15D-7ACD-D7E7-FA5B-A99C19D1FFC7}"/>
          </ac:picMkLst>
        </pc:picChg>
        <pc:picChg chg="add mod">
          <ac:chgData name="Tom Dawes" userId="fe899cd594ff6f3a" providerId="LiveId" clId="{D7E2E1BA-D78C-44B3-8AED-61046D037D3A}" dt="2023-06-28T12:07:20.708" v="790" actId="1076"/>
          <ac:picMkLst>
            <pc:docMk/>
            <pc:sldMk cId="675329642" sldId="488"/>
            <ac:picMk id="84" creationId="{E71471A2-5992-7899-9E28-ABCEBF0F10CB}"/>
          </ac:picMkLst>
        </pc:picChg>
        <pc:picChg chg="add mod">
          <ac:chgData name="Tom Dawes" userId="fe899cd594ff6f3a" providerId="LiveId" clId="{D7E2E1BA-D78C-44B3-8AED-61046D037D3A}" dt="2023-06-28T12:07:20.708" v="790" actId="1076"/>
          <ac:picMkLst>
            <pc:docMk/>
            <pc:sldMk cId="675329642" sldId="488"/>
            <ac:picMk id="85" creationId="{4FCE8998-77A8-9E46-A503-1D523F120C4B}"/>
          </ac:picMkLst>
        </pc:picChg>
        <pc:picChg chg="add mod">
          <ac:chgData name="Tom Dawes" userId="fe899cd594ff6f3a" providerId="LiveId" clId="{D7E2E1BA-D78C-44B3-8AED-61046D037D3A}" dt="2023-06-28T12:07:20.708" v="790" actId="1076"/>
          <ac:picMkLst>
            <pc:docMk/>
            <pc:sldMk cId="675329642" sldId="488"/>
            <ac:picMk id="86" creationId="{3CEEFCDE-217F-D31C-1CF3-EFF82983893C}"/>
          </ac:picMkLst>
        </pc:picChg>
        <pc:picChg chg="add mod">
          <ac:chgData name="Tom Dawes" userId="fe899cd594ff6f3a" providerId="LiveId" clId="{D7E2E1BA-D78C-44B3-8AED-61046D037D3A}" dt="2023-06-28T12:07:20.708" v="790" actId="1076"/>
          <ac:picMkLst>
            <pc:docMk/>
            <pc:sldMk cId="675329642" sldId="488"/>
            <ac:picMk id="87" creationId="{99179720-DA5F-BD6D-7F6E-327F09F4D7B0}"/>
          </ac:picMkLst>
        </pc:picChg>
        <pc:picChg chg="add mod">
          <ac:chgData name="Tom Dawes" userId="fe899cd594ff6f3a" providerId="LiveId" clId="{D7E2E1BA-D78C-44B3-8AED-61046D037D3A}" dt="2023-06-28T12:07:20.708" v="790" actId="1076"/>
          <ac:picMkLst>
            <pc:docMk/>
            <pc:sldMk cId="675329642" sldId="488"/>
            <ac:picMk id="88" creationId="{49108545-0E7E-4E3E-A91A-844A8D406503}"/>
          </ac:picMkLst>
        </pc:picChg>
        <pc:picChg chg="add mod">
          <ac:chgData name="Tom Dawes" userId="fe899cd594ff6f3a" providerId="LiveId" clId="{D7E2E1BA-D78C-44B3-8AED-61046D037D3A}" dt="2023-06-28T12:07:20.708" v="790" actId="1076"/>
          <ac:picMkLst>
            <pc:docMk/>
            <pc:sldMk cId="675329642" sldId="488"/>
            <ac:picMk id="89" creationId="{FFABBD93-49B9-64AD-715A-C973B4A3A33F}"/>
          </ac:picMkLst>
        </pc:picChg>
      </pc:sldChg>
      <pc:sldChg chg="modSp mod">
        <pc:chgData name="Tom Dawes" userId="fe899cd594ff6f3a" providerId="LiveId" clId="{D7E2E1BA-D78C-44B3-8AED-61046D037D3A}" dt="2023-06-28T11:50:41.147" v="623" actId="14100"/>
        <pc:sldMkLst>
          <pc:docMk/>
          <pc:sldMk cId="3336555206" sldId="986"/>
        </pc:sldMkLst>
        <pc:spChg chg="mod">
          <ac:chgData name="Tom Dawes" userId="fe899cd594ff6f3a" providerId="LiveId" clId="{D7E2E1BA-D78C-44B3-8AED-61046D037D3A}" dt="2023-06-28T11:49:29.321" v="452" actId="20577"/>
          <ac:spMkLst>
            <pc:docMk/>
            <pc:sldMk cId="3336555206" sldId="986"/>
            <ac:spMk id="15" creationId="{B334B902-A613-4459-86D8-DA01E8587BE6}"/>
          </ac:spMkLst>
        </pc:spChg>
        <pc:spChg chg="mod">
          <ac:chgData name="Tom Dawes" userId="fe899cd594ff6f3a" providerId="LiveId" clId="{D7E2E1BA-D78C-44B3-8AED-61046D037D3A}" dt="2023-06-28T11:49:46.909" v="481" actId="20577"/>
          <ac:spMkLst>
            <pc:docMk/>
            <pc:sldMk cId="3336555206" sldId="986"/>
            <ac:spMk id="21" creationId="{7AC908D1-2F79-41C3-BA34-C00817C6A798}"/>
          </ac:spMkLst>
        </pc:spChg>
        <pc:spChg chg="mod">
          <ac:chgData name="Tom Dawes" userId="fe899cd594ff6f3a" providerId="LiveId" clId="{D7E2E1BA-D78C-44B3-8AED-61046D037D3A}" dt="2023-06-28T11:49:57.987" v="507" actId="20577"/>
          <ac:spMkLst>
            <pc:docMk/>
            <pc:sldMk cId="3336555206" sldId="986"/>
            <ac:spMk id="53" creationId="{9D44EB63-5BA0-4844-BDEE-9E11FC127E8F}"/>
          </ac:spMkLst>
        </pc:spChg>
        <pc:spChg chg="mod">
          <ac:chgData name="Tom Dawes" userId="fe899cd594ff6f3a" providerId="LiveId" clId="{D7E2E1BA-D78C-44B3-8AED-61046D037D3A}" dt="2023-06-28T11:50:08.979" v="539" actId="20577"/>
          <ac:spMkLst>
            <pc:docMk/>
            <pc:sldMk cId="3336555206" sldId="986"/>
            <ac:spMk id="55" creationId="{476F3869-0C2F-4161-A715-65724646DAEE}"/>
          </ac:spMkLst>
        </pc:spChg>
        <pc:spChg chg="mod">
          <ac:chgData name="Tom Dawes" userId="fe899cd594ff6f3a" providerId="LiveId" clId="{D7E2E1BA-D78C-44B3-8AED-61046D037D3A}" dt="2023-06-28T11:50:17.901" v="565" actId="20577"/>
          <ac:spMkLst>
            <pc:docMk/>
            <pc:sldMk cId="3336555206" sldId="986"/>
            <ac:spMk id="56" creationId="{6694D887-A707-49EF-A555-A5A31B91D3EC}"/>
          </ac:spMkLst>
        </pc:spChg>
        <pc:spChg chg="mod">
          <ac:chgData name="Tom Dawes" userId="fe899cd594ff6f3a" providerId="LiveId" clId="{D7E2E1BA-D78C-44B3-8AED-61046D037D3A}" dt="2023-06-28T11:50:41.147" v="623" actId="14100"/>
          <ac:spMkLst>
            <pc:docMk/>
            <pc:sldMk cId="3336555206" sldId="986"/>
            <ac:spMk id="57" creationId="{297D66EE-0204-437C-9DD6-603A5269E4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D390-BAA1-4136-97A1-932C02E8044D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C7C75-985D-4B20-8996-49ED85BCD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9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-216000"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Artwork by Steve Clarke. Pronoun pictures from LDP (www.ldpedagogy.org). All additional pictures selected from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Pixabay</a:t>
            </a:r>
            <a:r>
              <a:rPr lang="en-GB" sz="20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are</a:t>
            </a:r>
          </a:p>
          <a:p>
            <a:pPr marL="0" indent="-216000"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available under a Creative Commons license, no attribution required.</a:t>
            </a:r>
            <a:endParaRPr lang="en-GB" sz="20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r>
              <a:rPr lang="en-GB" sz="1800" b="0" strike="noStrike" spc="-1" dirty="0">
                <a:latin typeface="Arial"/>
              </a:rPr>
              <a:t>This lesson contains phonics read aloud and transcription assessments to check progress in SSC (sound-symbol correspondences) introduced and practised this year and in years 3 and 4.</a:t>
            </a:r>
          </a:p>
          <a:p>
            <a:endParaRPr lang="en-GB" sz="1800" b="0" strike="noStrike" spc="-1" baseline="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Total marks available: 28 (14 read aloud, 14 transcription).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14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Dictation answers and English sentence translations for information [14 points]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839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Dictation [14 points]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30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Phonics quiz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 flexible during Week 11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Procedure: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Print out one set of these 14 phonics cards.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Working with one pupil at a time, elicit the pronunciation of each word.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Say: </a:t>
            </a:r>
            <a:r>
              <a:rPr lang="en-US" b="1" i="1" dirty="0"/>
              <a:t>You have not learnt these words, but you have learnt how to read aloud these sounds, so just have a go at reading each word aloud.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Focus only on the accurate pronunciation of the target SSC and tolerate any other inaccuracies.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Use the pupil scoring sheet at the end of this presentation to assess SSC knowledge and give feedback.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</a:t>
            </a:r>
            <a:r>
              <a:rPr lang="en-US" b="0" dirty="0"/>
              <a:t>: Whilst working with individual children, others can be doing the Easter activities at the end of this 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6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8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4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94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856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9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 [14 points]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7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2903-743F-43B9-83F3-F3DB83F04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2BAAA-547C-49A8-9A22-5A20CE61C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7C7C1-F979-42AD-BC1C-1A80B6F5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BE7D-8AA0-4604-B8DE-98BA0900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F5D65-B5A9-4DDE-B7A7-9D16B652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D30D-97BB-4BC8-A43E-FA3DBF7D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807E1-14B9-422B-B188-ECDB27E03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42BD6-2BC8-4412-AC1C-18AE49F3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34020-804E-4786-9FB9-6A649C98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2210D-B5CA-4A09-BDF8-DBE08F9F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0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5509E-974B-4DFC-BB84-A1778A54C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A2CE7-E4AC-454F-B64C-1F72BD4D6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0D1F0-D9A9-480A-BAD4-D7388E2F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A29FC-DC75-4FC0-A9FA-B0720D72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38A6-F67B-47FE-BB92-C6069C09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A69E-80A2-46D4-9D63-416F89B3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38FD-72DE-49E4-919D-8473CCFF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FAD0A-2D4F-487E-BB15-9A1A99A5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E392-82EB-40B5-A665-1DD3664F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6B309-D27A-4C60-9E63-AE96E985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F7C8-E8ED-4372-9855-055842FA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5FD46-530E-4E24-91D2-2CCADE9DB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FB243-68A1-46D4-93D3-DF93BD9B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B32DF-AE2F-4E12-9C59-8C5B6B21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92E43-3963-4595-8F99-4B117A94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6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D949-3558-4D30-8E06-2E613139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D5D6-1BA5-43B6-85E9-9F9DFEF4F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167C-9DB0-473F-9DA6-EBB545DC3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0D70E-229B-4FCE-A4C5-BF66E787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C1077-E684-4312-BD32-1B6E42F7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0772F-8BEF-4F2E-8763-824C2EA4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4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EA22-35EB-4F4B-82C8-CEA37B3A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323A9-9E83-49F1-96C9-D7EC6934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1AFF1-487D-4985-A18B-D4C03FC1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22ADA-F6BB-4FC7-A08D-34FFD30D3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EC994-8A8E-4030-9843-5440F47F5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F9F46-B02B-42FE-88C1-3833C6EC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8BA00-BC7F-43F0-9DFD-6646BD17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507A3-21B3-4ECD-ACFF-2584572C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3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C8B4-A1FC-4D98-999A-EBB3CC43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27761-8567-4456-B14C-04489A82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E2847-79A8-4E7C-B367-C20A8EB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61DB8-89CC-453B-945D-FBD6BE38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6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F5237-E42F-4BAC-8012-9D2537B2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BD0C3-FBD3-4910-9F2D-A34071B0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D69F4-D025-46A9-BC50-F71BD385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E342-0F66-4E9B-9DB2-CC6E5EDB8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9111-5042-4FF5-AA9F-5D935B10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955E7-F858-46F5-A8DD-E94FCA004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5BB1-487F-4982-970A-42B8C27F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3D891-FE26-4D7C-9FED-542B8BD0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DE94B-9C19-43AF-808B-0D5FF10B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8772-6272-4E48-A604-91AAEE2C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BF935-E032-4E76-A262-B00A65647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EFF70-D0B5-41AB-AD60-4F36CE731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1176A-5FAC-4FD7-8EF1-3804532F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17F26-294B-430A-9B46-F7AA6641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C26E-A591-4BDC-89B4-3602804A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5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8EF60-C5F0-43CC-9178-07662FB1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99554-E0B0-4E84-A5BE-FD50C986C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27394-E562-4E66-9A36-6FFEA9E95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FC4-3BD3-4770-AEC7-D8C4BD490B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2DB03-C0A4-4F11-8FC2-3D37A24F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7CF8C-2078-40B3-B9B7-7527F0041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0704-9853-44D1-95C3-10E43DDC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5.wav"/><Relationship Id="rId7" Type="http://schemas.openxmlformats.org/officeDocument/2006/relationships/audio" Target="../media/audio19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8.wav"/><Relationship Id="rId5" Type="http://schemas.openxmlformats.org/officeDocument/2006/relationships/audio" Target="../media/audio17.wav"/><Relationship Id="rId4" Type="http://schemas.openxmlformats.org/officeDocument/2006/relationships/audio" Target="../media/audio16.wav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840137"/>
            <a:ext cx="6454748" cy="5534750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99580FF-A961-4BA5-8243-21EF4FB0D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617" y="683158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D52A8-5C47-44D2-A98E-740226D1B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062745"/>
              </p:ext>
            </p:extLst>
          </p:nvPr>
        </p:nvGraphicFramePr>
        <p:xfrm>
          <a:off x="343106" y="1076990"/>
          <a:ext cx="4422858" cy="5270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5139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6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</a:t>
                      </a:r>
                      <a:r>
                        <a:rPr lang="en-GB" sz="16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ge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conta</a:t>
                      </a:r>
                      <a:r>
                        <a:rPr lang="en-GB" sz="16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gi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gue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pardo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92946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gui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rro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760763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cansan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ci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comen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rr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ugado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á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rboles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coronar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frasco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extra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ñ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</a:t>
                      </a:r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702A1-C8D7-4346-B167-634AFC707F1A}"/>
              </a:ext>
            </a:extLst>
          </p:cNvPr>
          <p:cNvSpPr txBox="1"/>
          <p:nvPr/>
        </p:nvSpPr>
        <p:spPr>
          <a:xfrm>
            <a:off x="261461" y="237879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6015250" y="287452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7CEE3BD-DA1E-C48B-7875-73D09BE01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63518"/>
              </p:ext>
            </p:extLst>
          </p:nvPr>
        </p:nvGraphicFramePr>
        <p:xfrm>
          <a:off x="6096000" y="1076990"/>
          <a:ext cx="4422858" cy="5270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5139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6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</a:t>
                      </a:r>
                      <a:r>
                        <a:rPr lang="en-GB" sz="16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ge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conta</a:t>
                      </a:r>
                      <a:r>
                        <a:rPr lang="en-GB" sz="16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gi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gue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pardo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92946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gui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rro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760763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cansan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ci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comen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rr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ugado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á</a:t>
                      </a:r>
                      <a:r>
                        <a:rPr lang="en-GB" sz="16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rboles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coronar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frasco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extra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ñ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</a:t>
                      </a:r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9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963A7152-F457-4ACF-9F8B-E2F39C17D71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  <p:pic>
        <p:nvPicPr>
          <p:cNvPr id="6" name="Picture 5" descr="A picture containing yellow, circle, design, illustration&#10;&#10;Description automatically generated">
            <a:extLst>
              <a:ext uri="{FF2B5EF4-FFF2-40B4-BE49-F238E27FC236}">
                <a16:creationId xmlns:a16="http://schemas.microsoft.com/office/drawing/2014/main" id="{DE9236FE-EDEE-4ED7-9D1D-8948A31C4B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67" y="642514"/>
            <a:ext cx="2018661" cy="20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7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hlinkClick r:id="" action="ppaction://noaction">
              <a:snd r:embed="rId3" name="21.wav"/>
            </a:hlinkClick>
            <a:extLst>
              <a:ext uri="{FF2B5EF4-FFF2-40B4-BE49-F238E27FC236}">
                <a16:creationId xmlns:a16="http://schemas.microsoft.com/office/drawing/2014/main" id="{B334B902-A613-4459-86D8-DA01E8587BE6}"/>
              </a:ext>
            </a:extLst>
          </p:cNvPr>
          <p:cNvSpPr txBox="1"/>
          <p:nvPr/>
        </p:nvSpPr>
        <p:spPr>
          <a:xfrm>
            <a:off x="339103" y="1393325"/>
            <a:ext cx="5923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cilia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uega con la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tarra. [3]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hlinkClick r:id="" action="ppaction://noaction">
              <a:snd r:embed="rId4" name="22.wav"/>
            </a:hlinkClick>
            <a:extLst>
              <a:ext uri="{FF2B5EF4-FFF2-40B4-BE49-F238E27FC236}">
                <a16:creationId xmlns:a16="http://schemas.microsoft.com/office/drawing/2014/main" id="{109C0FCF-46F4-4A5F-A48E-94A25CB636B9}"/>
              </a:ext>
            </a:extLst>
          </p:cNvPr>
          <p:cNvSpPr txBox="1"/>
          <p:nvPr/>
        </p:nvSpPr>
        <p:spPr>
          <a:xfrm>
            <a:off x="339103" y="2337052"/>
            <a:ext cx="5923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ju</a:t>
            </a:r>
            <a:r>
              <a:rPr lang="es-ES_tradnl" sz="20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</a:t>
            </a:r>
            <a:r>
              <a:rPr lang="es-ES_tradnl" sz="20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también </a:t>
            </a:r>
            <a:r>
              <a:rPr lang="es-ES_tradnl" sz="20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aliente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[2]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" action="ppaction://noaction">
              <a:snd r:embed="rId5" name="23.wav"/>
            </a:hlinkClick>
            <a:extLst>
              <a:ext uri="{FF2B5EF4-FFF2-40B4-BE49-F238E27FC236}">
                <a16:creationId xmlns:a16="http://schemas.microsoft.com/office/drawing/2014/main" id="{00616AC2-FD71-498D-912C-7D308CE6801C}"/>
              </a:ext>
            </a:extLst>
          </p:cNvPr>
          <p:cNvSpPr txBox="1"/>
          <p:nvPr/>
        </p:nvSpPr>
        <p:spPr>
          <a:xfrm>
            <a:off x="315126" y="3270136"/>
            <a:ext cx="5923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La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ojas y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amas.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hlinkClick r:id="" action="ppaction://noaction">
              <a:snd r:embed="rId6" name="24.wav"/>
            </a:hlinkClick>
            <a:extLst>
              <a:ext uri="{FF2B5EF4-FFF2-40B4-BE49-F238E27FC236}">
                <a16:creationId xmlns:a16="http://schemas.microsoft.com/office/drawing/2014/main" id="{31F4426F-AEBD-470E-87DD-9969CCC15ED9}"/>
              </a:ext>
            </a:extLst>
          </p:cNvPr>
          <p:cNvSpPr txBox="1"/>
          <p:nvPr/>
        </p:nvSpPr>
        <p:spPr>
          <a:xfrm>
            <a:off x="315127" y="4225216"/>
            <a:ext cx="5669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gru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idos 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es amena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[3]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" action="ppaction://noaction">
              <a:snd r:embed="rId7" name="25.wav"/>
            </a:hlinkClick>
            <a:extLst>
              <a:ext uri="{FF2B5EF4-FFF2-40B4-BE49-F238E27FC236}">
                <a16:creationId xmlns:a16="http://schemas.microsoft.com/office/drawing/2014/main" id="{9186AC66-EB24-4C82-999E-9F6CCB6576B0}"/>
              </a:ext>
            </a:extLst>
          </p:cNvPr>
          <p:cNvSpPr txBox="1"/>
          <p:nvPr/>
        </p:nvSpPr>
        <p:spPr>
          <a:xfrm>
            <a:off x="278410" y="5018352"/>
            <a:ext cx="5706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La lon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vidad de este animal es de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nce hasta tr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nta años. 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[3]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908D1-2F79-41C3-BA34-C00817C6A798}"/>
              </a:ext>
            </a:extLst>
          </p:cNvPr>
          <p:cNvSpPr txBox="1"/>
          <p:nvPr/>
        </p:nvSpPr>
        <p:spPr>
          <a:xfrm>
            <a:off x="6375173" y="137071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Cecilia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guitar.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Google Shape;221;p10">
            <a:extLst>
              <a:ext uri="{FF2B5EF4-FFF2-40B4-BE49-F238E27FC236}">
                <a16:creationId xmlns:a16="http://schemas.microsoft.com/office/drawing/2014/main" id="{91DD7A0F-9FF2-4FC7-B699-8F51690C61B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22621" y="122048"/>
            <a:ext cx="939231" cy="94782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9A0F8FB3-03B0-40E9-A112-F42D4A03CD82}"/>
              </a:ext>
            </a:extLst>
          </p:cNvPr>
          <p:cNvSpPr txBox="1">
            <a:spLocks/>
          </p:cNvSpPr>
          <p:nvPr/>
        </p:nvSpPr>
        <p:spPr>
          <a:xfrm>
            <a:off x="1493243" y="942161"/>
            <a:ext cx="1168609" cy="317988"/>
          </a:xfrm>
          <a:prstGeom prst="rect">
            <a:avLst/>
          </a:prstGeom>
          <a:solidFill>
            <a:srgbClr val="91EAD2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C2A8D5B1-DE36-46C0-8F5A-9D3838EE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962" y="929195"/>
            <a:ext cx="1429406" cy="329508"/>
          </a:xfrm>
        </p:spPr>
        <p:txBody>
          <a:bodyPr>
            <a:normAutofit fontScale="90000"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2" descr="Pen, Write, Pencil, Writing Tool, Work, Message, Blue">
            <a:extLst>
              <a:ext uri="{FF2B5EF4-FFF2-40B4-BE49-F238E27FC236}">
                <a16:creationId xmlns:a16="http://schemas.microsoft.com/office/drawing/2014/main" id="{39B9C08E-7456-455E-AAB2-87C044A8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84" y="337869"/>
            <a:ext cx="530951" cy="5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itle 3">
            <a:extLst>
              <a:ext uri="{FF2B5EF4-FFF2-40B4-BE49-F238E27FC236}">
                <a16:creationId xmlns:a16="http://schemas.microsoft.com/office/drawing/2014/main" id="{6523C10D-0406-47A6-A2F1-E30DDE978B56}"/>
              </a:ext>
            </a:extLst>
          </p:cNvPr>
          <p:cNvSpPr txBox="1">
            <a:spLocks/>
          </p:cNvSpPr>
          <p:nvPr/>
        </p:nvSpPr>
        <p:spPr>
          <a:xfrm>
            <a:off x="2856256" y="938167"/>
            <a:ext cx="1122962" cy="31798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44EB63-5BA0-4844-BDEE-9E11FC127E8F}"/>
              </a:ext>
            </a:extLst>
          </p:cNvPr>
          <p:cNvSpPr txBox="1"/>
          <p:nvPr/>
        </p:nvSpPr>
        <p:spPr>
          <a:xfrm>
            <a:off x="6375173" y="23337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2. She </a:t>
            </a:r>
            <a:r>
              <a:rPr lang="es-ES_tradnl" sz="2000" dirty="0" err="1">
                <a:solidFill>
                  <a:srgbClr val="1F4E7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is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000" dirty="0" err="1">
                <a:solidFill>
                  <a:srgbClr val="1F4E7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playful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and </a:t>
            </a:r>
            <a:r>
              <a:rPr lang="es-ES_tradnl" sz="2000" dirty="0" err="1">
                <a:solidFill>
                  <a:srgbClr val="1F4E7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also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brave.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6F3869-0C2F-4161-A715-65724646DAEE}"/>
              </a:ext>
            </a:extLst>
          </p:cNvPr>
          <p:cNvSpPr txBox="1"/>
          <p:nvPr/>
        </p:nvSpPr>
        <p:spPr>
          <a:xfrm>
            <a:off x="6375173" y="322894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llama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94D887-A707-49EF-A555-A5A31B91D3EC}"/>
              </a:ext>
            </a:extLst>
          </p:cNvPr>
          <p:cNvSpPr txBox="1"/>
          <p:nvPr/>
        </p:nvSpPr>
        <p:spPr>
          <a:xfrm>
            <a:off x="6375173" y="418551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grunts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threatened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7D66EE-0204-437C-9DD6-603A5269E4CC}"/>
              </a:ext>
            </a:extLst>
          </p:cNvPr>
          <p:cNvSpPr txBox="1"/>
          <p:nvPr/>
        </p:nvSpPr>
        <p:spPr>
          <a:xfrm>
            <a:off x="6419916" y="5067219"/>
            <a:ext cx="5706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expectancy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animal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– 30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5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9F2D44-880C-23B0-806F-3B91F7E3CAAA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55645-C9CF-80EC-A1BD-174A4977284B}"/>
              </a:ext>
            </a:extLst>
          </p:cNvPr>
          <p:cNvSpPr txBox="1"/>
          <p:nvPr/>
        </p:nvSpPr>
        <p:spPr>
          <a:xfrm>
            <a:off x="339103" y="1393325"/>
            <a:ext cx="5923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_ 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cilia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uega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 _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tarra. [3] 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18DB3-6CAE-AF76-7893-A283CD8A4C50}"/>
              </a:ext>
            </a:extLst>
          </p:cNvPr>
          <p:cNvSpPr txBox="1"/>
          <p:nvPr/>
        </p:nvSpPr>
        <p:spPr>
          <a:xfrm>
            <a:off x="339103" y="2337052"/>
            <a:ext cx="5923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ju_ _ _tona y también _aliente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[2]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718B7-DDC8-DBA2-DF4E-409610B38346}"/>
              </a:ext>
            </a:extLst>
          </p:cNvPr>
          <p:cNvSpPr txBox="1"/>
          <p:nvPr/>
        </p:nvSpPr>
        <p:spPr>
          <a:xfrm>
            <a:off x="315126" y="3270136"/>
            <a:ext cx="5923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La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 come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ojas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amas. [3]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1C04A-448D-BF82-D3A8-1B16AF8DA2C3}"/>
              </a:ext>
            </a:extLst>
          </p:cNvPr>
          <p:cNvSpPr txBox="1"/>
          <p:nvPr/>
        </p:nvSpPr>
        <p:spPr>
          <a:xfrm>
            <a:off x="315127" y="4225216"/>
            <a:ext cx="5669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Emite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idos si es amena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[3]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4015E-80EF-F670-0879-0660DB40FA41}"/>
              </a:ext>
            </a:extLst>
          </p:cNvPr>
          <p:cNvSpPr txBox="1"/>
          <p:nvPr/>
        </p:nvSpPr>
        <p:spPr>
          <a:xfrm>
            <a:off x="278410" y="5018352"/>
            <a:ext cx="5706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La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vidad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este animal es de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_ _ 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nce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nta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años.  [3]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221;p10">
            <a:extLst>
              <a:ext uri="{FF2B5EF4-FFF2-40B4-BE49-F238E27FC236}">
                <a16:creationId xmlns:a16="http://schemas.microsoft.com/office/drawing/2014/main" id="{A1F04ABE-701B-C949-8F00-64995FFF20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2621" y="122048"/>
            <a:ext cx="939231" cy="9478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CFDDE0C-256D-A5A7-11EE-04C6A5887EAE}"/>
              </a:ext>
            </a:extLst>
          </p:cNvPr>
          <p:cNvSpPr txBox="1">
            <a:spLocks/>
          </p:cNvSpPr>
          <p:nvPr/>
        </p:nvSpPr>
        <p:spPr>
          <a:xfrm>
            <a:off x="1493243" y="942161"/>
            <a:ext cx="1168609" cy="317988"/>
          </a:xfrm>
          <a:prstGeom prst="rect">
            <a:avLst/>
          </a:prstGeom>
          <a:solidFill>
            <a:srgbClr val="91EAD2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40">
            <a:extLst>
              <a:ext uri="{FF2B5EF4-FFF2-40B4-BE49-F238E27FC236}">
                <a16:creationId xmlns:a16="http://schemas.microsoft.com/office/drawing/2014/main" id="{C86D890F-1530-4B3F-5476-215F8B576A56}"/>
              </a:ext>
            </a:extLst>
          </p:cNvPr>
          <p:cNvSpPr txBox="1">
            <a:spLocks/>
          </p:cNvSpPr>
          <p:nvPr/>
        </p:nvSpPr>
        <p:spPr>
          <a:xfrm>
            <a:off x="1455962" y="929195"/>
            <a:ext cx="1429406" cy="329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Pen, Write, Pencil, Writing Tool, Work, Message, Blue">
            <a:extLst>
              <a:ext uri="{FF2B5EF4-FFF2-40B4-BE49-F238E27FC236}">
                <a16:creationId xmlns:a16="http://schemas.microsoft.com/office/drawing/2014/main" id="{B9F3A836-002F-93BF-7A12-AD814E7E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84" y="337869"/>
            <a:ext cx="530951" cy="5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62954B03-23F5-AB87-D576-B7B086784C71}"/>
              </a:ext>
            </a:extLst>
          </p:cNvPr>
          <p:cNvSpPr txBox="1">
            <a:spLocks/>
          </p:cNvSpPr>
          <p:nvPr/>
        </p:nvSpPr>
        <p:spPr>
          <a:xfrm>
            <a:off x="2856256" y="938167"/>
            <a:ext cx="1122962" cy="31798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2AF5040-323D-59AA-C879-425760F2A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096" y="1314147"/>
            <a:ext cx="1008647" cy="10479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C658F11-A43F-754D-2930-704C307D3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4985" y="2362092"/>
            <a:ext cx="829933" cy="10741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BC685A7-124D-D71B-340F-2440AC1B8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1452" y="3353852"/>
            <a:ext cx="848499" cy="89462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C32F3D1-F88D-1F98-6B86-E1F1086AB7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1687" y="4368831"/>
            <a:ext cx="746596" cy="8309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61C1B1-39E8-099B-33F1-EDE37D41A8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3203" y1="68699" x2="43203" y2="68699"/>
                        <a14:backgroundMark x1="42266" y1="67761" x2="48672" y2="67644"/>
                        <a14:backgroundMark x1="48672" y1="67644" x2="48672" y2="70574"/>
                        <a14:backgroundMark x1="41328" y1="62485" x2="44531" y2="64830"/>
                      </a14:backgroundRemoval>
                    </a14:imgEffect>
                  </a14:imgLayer>
                </a14:imgProps>
              </a:ext>
            </a:extLst>
          </a:blip>
          <a:srcRect l="33479" t="24456" r="38818" b="33815"/>
          <a:stretch/>
        </p:blipFill>
        <p:spPr>
          <a:xfrm>
            <a:off x="1720474" y="5928805"/>
            <a:ext cx="678624" cy="68119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9A91DEE-D50E-D930-1587-B8D0DB0CC7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36" b="95082" l="10000" r="90000">
                        <a14:foregroundMark x1="40610" y1="31698" x2="51250" y2="22248"/>
                        <a14:foregroundMark x1="38594" y1="33489" x2="40058" y2="32189"/>
                        <a14:foregroundMark x1="50625" y1="22248" x2="42969" y2="27166"/>
                        <a14:foregroundMark x1="39305" y1="31526" x2="37656" y2="33489"/>
                        <a14:foregroundMark x1="42969" y1="27166" x2="39777" y2="30964"/>
                        <a14:foregroundMark x1="58125" y1="21780" x2="61563" y2="22951"/>
                        <a14:foregroundMark x1="62938" y1="23185" x2="63750" y2="23653"/>
                        <a14:foregroundMark x1="61719" y1="22482" x2="62938" y2="23185"/>
                        <a14:foregroundMark x1="65000" y1="24356" x2="67500" y2="26230"/>
                        <a14:foregroundMark x1="75156" y1="36534" x2="75938" y2="40281"/>
                        <a14:foregroundMark x1="76563" y1="59485" x2="75313" y2="63934"/>
                        <a14:foregroundMark x1="73750" y1="66511" x2="72188" y2="71663"/>
                        <a14:foregroundMark x1="40000" y1="74707" x2="42969" y2="77986"/>
                        <a14:foregroundMark x1="56250" y1="89461" x2="55781" y2="95082"/>
                        <a14:foregroundMark x1="75313" y1="47307" x2="76875" y2="47775"/>
                        <a14:backgroundMark x1="38125" y1="29508" x2="37813" y2="30211"/>
                        <a14:backgroundMark x1="78594" y1="46604" x2="78594" y2="44965"/>
                        <a14:backgroundMark x1="35625" y1="90632" x2="39063" y2="92974"/>
                        <a14:backgroundMark x1="37344" y1="84543" x2="43438" y2="95082"/>
                        <a14:backgroundMark x1="63750" y1="88759" x2="72969" y2="77752"/>
                        <a14:backgroundMark x1="75000" y1="33021" x2="75000" y2="33021"/>
                        <a14:backgroundMark x1="66094" y1="23185" x2="66094" y2="23185"/>
                      </a14:backgroundRemoval>
                    </a14:imgEffect>
                  </a14:imgLayer>
                </a14:imgProps>
              </a:ext>
            </a:extLst>
          </a:blip>
          <a:srcRect l="31500" t="19450" r="20750"/>
          <a:stretch/>
        </p:blipFill>
        <p:spPr>
          <a:xfrm>
            <a:off x="3381712" y="5953428"/>
            <a:ext cx="561481" cy="631943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2C2B6455-B6B7-2358-29AF-29648C44DD3B}"/>
              </a:ext>
            </a:extLst>
          </p:cNvPr>
          <p:cNvSpPr/>
          <p:nvPr/>
        </p:nvSpPr>
        <p:spPr>
          <a:xfrm>
            <a:off x="2444428" y="5915838"/>
            <a:ext cx="8671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to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4FAC2CF-FA33-32B5-8B55-B08B242FA542}"/>
              </a:ext>
            </a:extLst>
          </p:cNvPr>
          <p:cNvSpPr/>
          <p:nvPr/>
        </p:nvSpPr>
        <p:spPr>
          <a:xfrm>
            <a:off x="6410187" y="309566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8B9F6A-FEB9-0976-415D-6C124C56856F}"/>
              </a:ext>
            </a:extLst>
          </p:cNvPr>
          <p:cNvSpPr txBox="1"/>
          <p:nvPr/>
        </p:nvSpPr>
        <p:spPr>
          <a:xfrm>
            <a:off x="6470616" y="1398091"/>
            <a:ext cx="5923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_ 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cilia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uega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 _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tarra. [3] 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3FDE814-8114-4627-3607-E4D51F315802}"/>
              </a:ext>
            </a:extLst>
          </p:cNvPr>
          <p:cNvSpPr txBox="1"/>
          <p:nvPr/>
        </p:nvSpPr>
        <p:spPr>
          <a:xfrm>
            <a:off x="6470616" y="2341818"/>
            <a:ext cx="5923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ju_ _ _tona y también _aliente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[2]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FA07171-0FFC-B2AA-F185-315D164E8D0A}"/>
              </a:ext>
            </a:extLst>
          </p:cNvPr>
          <p:cNvSpPr txBox="1"/>
          <p:nvPr/>
        </p:nvSpPr>
        <p:spPr>
          <a:xfrm>
            <a:off x="6446639" y="3274902"/>
            <a:ext cx="5923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La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 come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ojas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amas. [3]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CD9D33D-3372-EE47-8D75-56B1633F6E36}"/>
              </a:ext>
            </a:extLst>
          </p:cNvPr>
          <p:cNvSpPr txBox="1"/>
          <p:nvPr/>
        </p:nvSpPr>
        <p:spPr>
          <a:xfrm>
            <a:off x="6446640" y="4229982"/>
            <a:ext cx="5669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Emite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idos si es amena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[3]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1CC4E82-3789-04FE-27A6-893D0875FD94}"/>
              </a:ext>
            </a:extLst>
          </p:cNvPr>
          <p:cNvSpPr txBox="1"/>
          <p:nvPr/>
        </p:nvSpPr>
        <p:spPr>
          <a:xfrm>
            <a:off x="6409923" y="5023118"/>
            <a:ext cx="5706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La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vidad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este animal es de 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_ _ 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nce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 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s-ES_tradnl" sz="2000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_</a:t>
            </a:r>
            <a:r>
              <a:rPr kumimoji="0" lang="es-ES_tradnl" sz="200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nta</a:t>
            </a:r>
            <a:r>
              <a:rPr kumimoji="0" lang="es-ES_tradnl" sz="200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años.  [3]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Google Shape;221;p10">
            <a:extLst>
              <a:ext uri="{FF2B5EF4-FFF2-40B4-BE49-F238E27FC236}">
                <a16:creationId xmlns:a16="http://schemas.microsoft.com/office/drawing/2014/main" id="{885DB370-C759-45C9-0B2C-75CA153A52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4134" y="126814"/>
            <a:ext cx="939231" cy="94782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4FB3991B-69B6-E939-172F-B7231078A543}"/>
              </a:ext>
            </a:extLst>
          </p:cNvPr>
          <p:cNvSpPr txBox="1">
            <a:spLocks/>
          </p:cNvSpPr>
          <p:nvPr/>
        </p:nvSpPr>
        <p:spPr>
          <a:xfrm>
            <a:off x="7624756" y="946927"/>
            <a:ext cx="1168609" cy="317988"/>
          </a:xfrm>
          <a:prstGeom prst="rect">
            <a:avLst/>
          </a:prstGeom>
          <a:solidFill>
            <a:srgbClr val="91EAD2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itle 40">
            <a:extLst>
              <a:ext uri="{FF2B5EF4-FFF2-40B4-BE49-F238E27FC236}">
                <a16:creationId xmlns:a16="http://schemas.microsoft.com/office/drawing/2014/main" id="{89F5E9F7-8C00-679E-71B8-97283D5AA155}"/>
              </a:ext>
            </a:extLst>
          </p:cNvPr>
          <p:cNvSpPr txBox="1">
            <a:spLocks/>
          </p:cNvSpPr>
          <p:nvPr/>
        </p:nvSpPr>
        <p:spPr>
          <a:xfrm>
            <a:off x="7587475" y="933961"/>
            <a:ext cx="1429406" cy="329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" name="Picture 2" descr="Pen, Write, Pencil, Writing Tool, Work, Message, Blue">
            <a:extLst>
              <a:ext uri="{FF2B5EF4-FFF2-40B4-BE49-F238E27FC236}">
                <a16:creationId xmlns:a16="http://schemas.microsoft.com/office/drawing/2014/main" id="{A606F15D-7ACD-D7E7-FA5B-A99C19D1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297" y="342635"/>
            <a:ext cx="530951" cy="5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itle 3">
            <a:extLst>
              <a:ext uri="{FF2B5EF4-FFF2-40B4-BE49-F238E27FC236}">
                <a16:creationId xmlns:a16="http://schemas.microsoft.com/office/drawing/2014/main" id="{57105E1F-9385-B8DA-F9E9-79AD8625963B}"/>
              </a:ext>
            </a:extLst>
          </p:cNvPr>
          <p:cNvSpPr txBox="1">
            <a:spLocks/>
          </p:cNvSpPr>
          <p:nvPr/>
        </p:nvSpPr>
        <p:spPr>
          <a:xfrm>
            <a:off x="8987769" y="942933"/>
            <a:ext cx="1122962" cy="31798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E71471A2-5992-7899-9E28-ABCEBF0F1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609" y="1318913"/>
            <a:ext cx="1008647" cy="104794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FCE8998-77A8-9E46-A503-1D523F120C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6498" y="2366858"/>
            <a:ext cx="829933" cy="107413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CEEFCDE-217F-D31C-1CF3-EFF829838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2965" y="3358618"/>
            <a:ext cx="848499" cy="89462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9179720-DA5F-BD6D-7F6E-327F09F4D7B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200" y="4373597"/>
            <a:ext cx="746596" cy="83099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108545-0E7E-4E3E-A91A-844A8D4065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3203" y1="68699" x2="43203" y2="68699"/>
                        <a14:backgroundMark x1="42266" y1="67761" x2="48672" y2="67644"/>
                        <a14:backgroundMark x1="48672" y1="67644" x2="48672" y2="70574"/>
                        <a14:backgroundMark x1="41328" y1="62485" x2="44531" y2="64830"/>
                      </a14:backgroundRemoval>
                    </a14:imgEffect>
                  </a14:imgLayer>
                </a14:imgProps>
              </a:ext>
            </a:extLst>
          </a:blip>
          <a:srcRect l="33479" t="24456" r="38818" b="33815"/>
          <a:stretch/>
        </p:blipFill>
        <p:spPr>
          <a:xfrm>
            <a:off x="7851987" y="5933571"/>
            <a:ext cx="678624" cy="68119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FABBD93-49B9-64AD-715A-C973B4A3A33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36" b="95082" l="10000" r="90000">
                        <a14:foregroundMark x1="40610" y1="31698" x2="51250" y2="22248"/>
                        <a14:foregroundMark x1="38594" y1="33489" x2="40058" y2="32189"/>
                        <a14:foregroundMark x1="50625" y1="22248" x2="42969" y2="27166"/>
                        <a14:foregroundMark x1="39305" y1="31526" x2="37656" y2="33489"/>
                        <a14:foregroundMark x1="42969" y1="27166" x2="39777" y2="30964"/>
                        <a14:foregroundMark x1="58125" y1="21780" x2="61563" y2="22951"/>
                        <a14:foregroundMark x1="62938" y1="23185" x2="63750" y2="23653"/>
                        <a14:foregroundMark x1="61719" y1="22482" x2="62938" y2="23185"/>
                        <a14:foregroundMark x1="65000" y1="24356" x2="67500" y2="26230"/>
                        <a14:foregroundMark x1="75156" y1="36534" x2="75938" y2="40281"/>
                        <a14:foregroundMark x1="76563" y1="59485" x2="75313" y2="63934"/>
                        <a14:foregroundMark x1="73750" y1="66511" x2="72188" y2="71663"/>
                        <a14:foregroundMark x1="40000" y1="74707" x2="42969" y2="77986"/>
                        <a14:foregroundMark x1="56250" y1="89461" x2="55781" y2="95082"/>
                        <a14:foregroundMark x1="75313" y1="47307" x2="76875" y2="47775"/>
                        <a14:backgroundMark x1="38125" y1="29508" x2="37813" y2="30211"/>
                        <a14:backgroundMark x1="78594" y1="46604" x2="78594" y2="44965"/>
                        <a14:backgroundMark x1="35625" y1="90632" x2="39063" y2="92974"/>
                        <a14:backgroundMark x1="37344" y1="84543" x2="43438" y2="95082"/>
                        <a14:backgroundMark x1="63750" y1="88759" x2="72969" y2="77752"/>
                        <a14:backgroundMark x1="75000" y1="33021" x2="75000" y2="33021"/>
                        <a14:backgroundMark x1="66094" y1="23185" x2="66094" y2="23185"/>
                      </a14:backgroundRemoval>
                    </a14:imgEffect>
                  </a14:imgLayer>
                </a14:imgProps>
              </a:ext>
            </a:extLst>
          </a:blip>
          <a:srcRect l="31500" t="19450" r="20750"/>
          <a:stretch/>
        </p:blipFill>
        <p:spPr>
          <a:xfrm>
            <a:off x="9513225" y="5958194"/>
            <a:ext cx="561481" cy="631943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EA9BF733-A420-A564-5E8B-42F763CBACF4}"/>
              </a:ext>
            </a:extLst>
          </p:cNvPr>
          <p:cNvSpPr/>
          <p:nvPr/>
        </p:nvSpPr>
        <p:spPr>
          <a:xfrm>
            <a:off x="8575941" y="5920604"/>
            <a:ext cx="8671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67532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2" descr="background rectangle">
            <a:extLst>
              <a:ext uri="{FF2B5EF4-FFF2-40B4-BE49-F238E27FC236}">
                <a16:creationId xmlns:a16="http://schemas.microsoft.com/office/drawing/2014/main" id="{09C118BD-93EE-AD4E-7DBF-29DAD70D199C}"/>
              </a:ext>
            </a:extLst>
          </p:cNvPr>
          <p:cNvSpPr/>
          <p:nvPr/>
        </p:nvSpPr>
        <p:spPr>
          <a:xfrm>
            <a:off x="0" y="127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19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Autofit/>
          </a:bodyPr>
          <a:lstStyle/>
          <a:p>
            <a:pPr algn="ctr" rtl="0" font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What do I know now?</a:t>
            </a: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6165227F-4C1B-B8D4-BB67-F5314311D9D6}"/>
              </a:ext>
            </a:extLst>
          </p:cNvPr>
          <p:cNvSpPr/>
          <p:nvPr/>
        </p:nvSpPr>
        <p:spPr>
          <a:xfrm>
            <a:off x="7281495" y="44507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6" name="Google Shape;101;p2">
            <a:extLst>
              <a:ext uri="{FF2B5EF4-FFF2-40B4-BE49-F238E27FC236}">
                <a16:creationId xmlns:a16="http://schemas.microsoft.com/office/drawing/2014/main" id="{45F96D8C-B311-E881-CB1D-11B17608760B}"/>
              </a:ext>
            </a:extLst>
          </p:cNvPr>
          <p:cNvSpPr txBox="1"/>
          <p:nvPr/>
        </p:nvSpPr>
        <p:spPr>
          <a:xfrm>
            <a:off x="255898" y="6010385"/>
            <a:ext cx="435098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en-GB" sz="2500" b="1" dirty="0">
                <a:solidFill>
                  <a:schemeClr val="bg2"/>
                </a:solidFill>
                <a:latin typeface="Century Gothic"/>
              </a:rPr>
              <a:t>Vocabulary and grammar quiz</a:t>
            </a:r>
            <a:endParaRPr lang="nb-NO" sz="2400" b="1" dirty="0">
              <a:solidFill>
                <a:schemeClr val="bg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 descr="A cartoon character sitting at a desk with a book&#10;&#10;Description automatically generated with low confidence">
            <a:extLst>
              <a:ext uri="{FF2B5EF4-FFF2-40B4-BE49-F238E27FC236}">
                <a16:creationId xmlns:a16="http://schemas.microsoft.com/office/drawing/2014/main" id="{04F1E4B8-A448-48DF-A8B5-5417741D1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" y="2349592"/>
            <a:ext cx="3891516" cy="1702538"/>
          </a:xfrm>
          <a:prstGeom prst="ellipse">
            <a:avLst/>
          </a:prstGeom>
        </p:spPr>
      </p:pic>
      <p:pic>
        <p:nvPicPr>
          <p:cNvPr id="21" name="Picture 20" descr="A yellow circle with a question mark and text&#10;&#10;Description automatically generated with low confidence">
            <a:extLst>
              <a:ext uri="{FF2B5EF4-FFF2-40B4-BE49-F238E27FC236}">
                <a16:creationId xmlns:a16="http://schemas.microsoft.com/office/drawing/2014/main" id="{D32646BD-89D0-41B9-9DD7-3B5A0D047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44" y="3685530"/>
            <a:ext cx="1325564" cy="1325564"/>
          </a:xfrm>
          <a:prstGeom prst="rect">
            <a:avLst/>
          </a:prstGeom>
        </p:spPr>
      </p:pic>
      <p:pic>
        <p:nvPicPr>
          <p:cNvPr id="22" name="Picture 21" descr="A picture containing handwriting, blackboard, text, chalk&#10;&#10;Description automatically generated">
            <a:extLst>
              <a:ext uri="{FF2B5EF4-FFF2-40B4-BE49-F238E27FC236}">
                <a16:creationId xmlns:a16="http://schemas.microsoft.com/office/drawing/2014/main" id="{1FCC008D-19A9-484E-801F-61920DF05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9" y="3811140"/>
            <a:ext cx="1808871" cy="1325563"/>
          </a:xfrm>
          <a:prstGeom prst="ellipse">
            <a:avLst/>
          </a:prstGeom>
        </p:spPr>
      </p:pic>
      <p:pic>
        <p:nvPicPr>
          <p:cNvPr id="23" name="Picture 22" descr="A picture containing yellow, circle, design, illustration&#10;&#10;Description automatically generated">
            <a:extLst>
              <a:ext uri="{FF2B5EF4-FFF2-40B4-BE49-F238E27FC236}">
                <a16:creationId xmlns:a16="http://schemas.microsoft.com/office/drawing/2014/main" id="{CA24D83A-B9F8-46D9-A906-A8AD65E64B9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08" y="1099714"/>
            <a:ext cx="2018661" cy="20186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1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ge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3" name="TextBox 12">
            <a:hlinkClick r:id="" action="ppaction://noaction">
              <a:snd r:embed="rId5" name="2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13319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conta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gi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03FAA-8701-4F30-A336-74F3596CBC69}"/>
              </a:ext>
            </a:extLst>
          </p:cNvPr>
          <p:cNvSpPr txBox="1"/>
          <p:nvPr/>
        </p:nvSpPr>
        <p:spPr>
          <a:xfrm>
            <a:off x="1785673" y="4802440"/>
            <a:ext cx="25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[inventiveness]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732074-3DC0-4676-9AC5-D03CCC784086}"/>
              </a:ext>
            </a:extLst>
          </p:cNvPr>
          <p:cNvSpPr txBox="1"/>
          <p:nvPr/>
        </p:nvSpPr>
        <p:spPr>
          <a:xfrm>
            <a:off x="7505656" y="4808291"/>
            <a:ext cx="345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catch (a disease)]</a:t>
            </a:r>
          </a:p>
        </p:txBody>
      </p:sp>
      <p:pic>
        <p:nvPicPr>
          <p:cNvPr id="4" name="Picture 3">
            <a:hlinkClick r:id="" action="ppaction://noaction">
              <a:snd r:embed="rId4" name="1.wav"/>
            </a:hlinkClick>
            <a:extLst>
              <a:ext uri="{FF2B5EF4-FFF2-40B4-BE49-F238E27FC236}">
                <a16:creationId xmlns:a16="http://schemas.microsoft.com/office/drawing/2014/main" id="{A54C0D61-83A5-9724-145F-6EDE368A3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802" y="1727853"/>
            <a:ext cx="2452688" cy="304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>
              <a:snd r:embed="rId5" name="2.wav"/>
            </a:hlinkClick>
            <a:extLst>
              <a:ext uri="{FF2B5EF4-FFF2-40B4-BE49-F238E27FC236}">
                <a16:creationId xmlns:a16="http://schemas.microsoft.com/office/drawing/2014/main" id="{86D81BEF-98C6-4656-39AE-117E324C7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8312" y="2021917"/>
            <a:ext cx="2814165" cy="28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57384" y="304799"/>
            <a:ext cx="52957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</a:t>
            </a:r>
            <a:r>
              <a:rPr kumimoji="0" lang="en-GB" sz="66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gue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467432" y="449197"/>
            <a:ext cx="506718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</a:t>
            </a:r>
            <a:r>
              <a:rPr kumimoji="0" lang="en-GB" sz="66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gui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3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29" y="521260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gue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pardo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4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6856658" y="5244027"/>
            <a:ext cx="4513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425430-8591-4E66-B958-631184BE8326}"/>
              </a:ext>
            </a:extLst>
          </p:cNvPr>
          <p:cNvSpPr txBox="1"/>
          <p:nvPr/>
        </p:nvSpPr>
        <p:spPr>
          <a:xfrm>
            <a:off x="1503566" y="4782361"/>
            <a:ext cx="314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[cheetah]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ACE8D-D827-48F8-B146-1AE6920CFD12}"/>
              </a:ext>
            </a:extLst>
          </p:cNvPr>
          <p:cNvSpPr txBox="1"/>
          <p:nvPr/>
        </p:nvSpPr>
        <p:spPr>
          <a:xfrm>
            <a:off x="7454627" y="4750941"/>
            <a:ext cx="314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[immediately]</a:t>
            </a:r>
          </a:p>
        </p:txBody>
      </p:sp>
      <p:pic>
        <p:nvPicPr>
          <p:cNvPr id="4" name="Picture 3">
            <a:hlinkClick r:id="" action="ppaction://noaction">
              <a:snd r:embed="rId4" name="3.wav"/>
            </a:hlinkClick>
            <a:extLst>
              <a:ext uri="{FF2B5EF4-FFF2-40B4-BE49-F238E27FC236}">
                <a16:creationId xmlns:a16="http://schemas.microsoft.com/office/drawing/2014/main" id="{B752A719-23BD-2492-5C67-165092411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22" y="2293117"/>
            <a:ext cx="4342006" cy="2367750"/>
          </a:xfrm>
          <a:prstGeom prst="rect">
            <a:avLst/>
          </a:prstGeom>
        </p:spPr>
      </p:pic>
      <p:pic>
        <p:nvPicPr>
          <p:cNvPr id="5" name="Picture 4">
            <a:hlinkClick r:id="" action="ppaction://noaction">
              <a:snd r:embed="rId5" name="4.wav"/>
            </a:hlinkClick>
            <a:extLst>
              <a:ext uri="{FF2B5EF4-FFF2-40B4-BE49-F238E27FC236}">
                <a16:creationId xmlns:a16="http://schemas.microsoft.com/office/drawing/2014/main" id="{7E7C2708-9A43-C023-A608-B669E49643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081" t="18554" r="16217" b="19798"/>
          <a:stretch/>
        </p:blipFill>
        <p:spPr>
          <a:xfrm>
            <a:off x="7155641" y="2050023"/>
            <a:ext cx="3747797" cy="245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3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52515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ce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2621815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[ci]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5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rro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6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cansan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D266D8-3333-4266-9016-CBBB4EFB4A13}"/>
              </a:ext>
            </a:extLst>
          </p:cNvPr>
          <p:cNvSpPr txBox="1"/>
          <p:nvPr/>
        </p:nvSpPr>
        <p:spPr>
          <a:xfrm>
            <a:off x="1913604" y="4877977"/>
            <a:ext cx="231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[hill]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AEAD79-1B45-4D76-B608-20A2576E323F}"/>
              </a:ext>
            </a:extLst>
          </p:cNvPr>
          <p:cNvSpPr txBox="1"/>
          <p:nvPr/>
        </p:nvSpPr>
        <p:spPr>
          <a:xfrm>
            <a:off x="7955362" y="4877977"/>
            <a:ext cx="231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[tiredness]</a:t>
            </a:r>
          </a:p>
        </p:txBody>
      </p:sp>
      <p:pic>
        <p:nvPicPr>
          <p:cNvPr id="5" name="Picture 4">
            <a:hlinkClick r:id="" action="ppaction://noaction">
              <a:snd r:embed="rId4" name="5.wav"/>
            </a:hlinkClick>
            <a:extLst>
              <a:ext uri="{FF2B5EF4-FFF2-40B4-BE49-F238E27FC236}">
                <a16:creationId xmlns:a16="http://schemas.microsoft.com/office/drawing/2014/main" id="{F3954AEF-D8C3-AC24-1A41-13F2CE2DF97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610" y="2295392"/>
            <a:ext cx="4836302" cy="2418151"/>
          </a:xfrm>
          <a:prstGeom prst="rect">
            <a:avLst/>
          </a:prstGeom>
        </p:spPr>
      </p:pic>
      <p:pic>
        <p:nvPicPr>
          <p:cNvPr id="6" name="Picture 5">
            <a:hlinkClick r:id="" action="ppaction://noaction">
              <a:snd r:embed="rId5" name="6.wav"/>
            </a:hlinkClick>
            <a:extLst>
              <a:ext uri="{FF2B5EF4-FFF2-40B4-BE49-F238E27FC236}">
                <a16:creationId xmlns:a16="http://schemas.microsoft.com/office/drawing/2014/main" id="{11BF99E6-FEED-A3A4-5FBB-EBE8105890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316" t="24613" r="18319" b="23713"/>
          <a:stretch/>
        </p:blipFill>
        <p:spPr>
          <a:xfrm>
            <a:off x="7955361" y="2391917"/>
            <a:ext cx="2425101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7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43791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[z]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70622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[j]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7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comen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8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06844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3F171E-5F50-4502-B967-9E38E280E5B1}"/>
              </a:ext>
            </a:extLst>
          </p:cNvPr>
          <p:cNvSpPr txBox="1"/>
          <p:nvPr/>
        </p:nvSpPr>
        <p:spPr>
          <a:xfrm>
            <a:off x="1913604" y="4877977"/>
            <a:ext cx="231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start]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AC7941-D55B-4E61-A3AD-BFA3E39AFCDC}"/>
              </a:ext>
            </a:extLst>
          </p:cNvPr>
          <p:cNvSpPr txBox="1"/>
          <p:nvPr/>
        </p:nvSpPr>
        <p:spPr>
          <a:xfrm>
            <a:off x="7955362" y="4877977"/>
            <a:ext cx="231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weave]</a:t>
            </a:r>
          </a:p>
        </p:txBody>
      </p:sp>
      <p:pic>
        <p:nvPicPr>
          <p:cNvPr id="4" name="Picture 3">
            <a:hlinkClick r:id="" action="ppaction://noaction">
              <a:snd r:embed="rId4" name="7.wav"/>
            </a:hlinkClick>
            <a:extLst>
              <a:ext uri="{FF2B5EF4-FFF2-40B4-BE49-F238E27FC236}">
                <a16:creationId xmlns:a16="http://schemas.microsoft.com/office/drawing/2014/main" id="{177354F2-AD5F-58E3-3D5D-9C680D6267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33" t="7435" r="13124" b="20837"/>
          <a:stretch/>
        </p:blipFill>
        <p:spPr>
          <a:xfrm>
            <a:off x="1571863" y="1937808"/>
            <a:ext cx="2921366" cy="303820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>
              <a:snd r:embed="rId5" name="8.wav"/>
            </a:hlinkClick>
            <a:extLst>
              <a:ext uri="{FF2B5EF4-FFF2-40B4-BE49-F238E27FC236}">
                <a16:creationId xmlns:a16="http://schemas.microsoft.com/office/drawing/2014/main" id="{7FB10E88-3AFC-B972-4728-87E98CD0DB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6639" y="2183503"/>
            <a:ext cx="3143498" cy="27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5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[r-/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rr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3988907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[Stress 1]</a:t>
            </a:r>
            <a:endParaRPr kumimoji="0" lang="en-GB" sz="7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9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rr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ugado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10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rboles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D51E4D-90E7-43E0-B5D9-67653CD8AE28}"/>
              </a:ext>
            </a:extLst>
          </p:cNvPr>
          <p:cNvSpPr txBox="1"/>
          <p:nvPr/>
        </p:nvSpPr>
        <p:spPr>
          <a:xfrm>
            <a:off x="7883214" y="4950097"/>
            <a:ext cx="231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[trees]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BCE34E-EADC-468D-9CBA-1EE1188CBB24}"/>
              </a:ext>
            </a:extLst>
          </p:cNvPr>
          <p:cNvSpPr txBox="1"/>
          <p:nvPr/>
        </p:nvSpPr>
        <p:spPr>
          <a:xfrm>
            <a:off x="1752207" y="4871574"/>
            <a:ext cx="231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[wrinkled]</a:t>
            </a:r>
          </a:p>
        </p:txBody>
      </p:sp>
      <p:pic>
        <p:nvPicPr>
          <p:cNvPr id="4" name="Picture 3">
            <a:hlinkClick r:id="" action="ppaction://noaction">
              <a:snd r:embed="rId4" name="9.wav"/>
            </a:hlinkClick>
            <a:extLst>
              <a:ext uri="{FF2B5EF4-FFF2-40B4-BE49-F238E27FC236}">
                <a16:creationId xmlns:a16="http://schemas.microsoft.com/office/drawing/2014/main" id="{EF55F7A3-B01A-CA9E-F8F2-7CBBC89E1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872" y="2434352"/>
            <a:ext cx="3282984" cy="2185236"/>
          </a:xfrm>
          <a:prstGeom prst="rect">
            <a:avLst/>
          </a:prstGeom>
        </p:spPr>
      </p:pic>
      <p:pic>
        <p:nvPicPr>
          <p:cNvPr id="5" name="Picture 4">
            <a:hlinkClick r:id="" action="ppaction://noaction">
              <a:snd r:embed="rId5" name="10.wav"/>
            </a:hlinkClick>
            <a:extLst>
              <a:ext uri="{FF2B5EF4-FFF2-40B4-BE49-F238E27FC236}">
                <a16:creationId xmlns:a16="http://schemas.microsoft.com/office/drawing/2014/main" id="{B79A5642-A9B8-53B5-A576-F6205AA34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033" y="2111720"/>
            <a:ext cx="3818973" cy="25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hlinkClick r:id="" action="ppaction://noaction">
              <a:snd r:embed="rId4" name="11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coronar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12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frasco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:a16="http://schemas.microsoft.com/office/drawing/2014/main" id="{94465135-1F26-4A30-824D-0EB50029A0F6}"/>
              </a:ext>
            </a:extLst>
          </p:cNvPr>
          <p:cNvSpPr/>
          <p:nvPr/>
        </p:nvSpPr>
        <p:spPr>
          <a:xfrm>
            <a:off x="434729" y="635492"/>
            <a:ext cx="4204499" cy="1193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[Stress 2]</a:t>
            </a:r>
            <a:endParaRPr kumimoji="0" lang="en-GB" sz="6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:a16="http://schemas.microsoft.com/office/drawing/2014/main" id="{064A8ED6-A29A-4BE0-B946-ABBFE2EFE94D}"/>
              </a:ext>
            </a:extLst>
          </p:cNvPr>
          <p:cNvSpPr/>
          <p:nvPr/>
        </p:nvSpPr>
        <p:spPr>
          <a:xfrm>
            <a:off x="6472835" y="511241"/>
            <a:ext cx="420449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[Stress 3]</a:t>
            </a:r>
            <a:endParaRPr kumimoji="0" lang="en-GB" sz="6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E5575-C3C5-4004-B99E-BB85D994908B}"/>
              </a:ext>
            </a:extLst>
          </p:cNvPr>
          <p:cNvSpPr txBox="1"/>
          <p:nvPr/>
        </p:nvSpPr>
        <p:spPr>
          <a:xfrm>
            <a:off x="1809742" y="4798642"/>
            <a:ext cx="231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crown]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A04848-7E7C-492E-B8FE-4CDF9C7C8B20}"/>
              </a:ext>
            </a:extLst>
          </p:cNvPr>
          <p:cNvSpPr txBox="1"/>
          <p:nvPr/>
        </p:nvSpPr>
        <p:spPr>
          <a:xfrm>
            <a:off x="7708574" y="4798642"/>
            <a:ext cx="280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[bottle]</a:t>
            </a:r>
          </a:p>
        </p:txBody>
      </p:sp>
      <p:pic>
        <p:nvPicPr>
          <p:cNvPr id="4" name="Picture 3">
            <a:hlinkClick r:id="" action="ppaction://noaction">
              <a:snd r:embed="rId4" name="11.wav"/>
            </a:hlinkClick>
            <a:extLst>
              <a:ext uri="{FF2B5EF4-FFF2-40B4-BE49-F238E27FC236}">
                <a16:creationId xmlns:a16="http://schemas.microsoft.com/office/drawing/2014/main" id="{38A3889A-CC84-4E49-D778-22FE573B19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906" b="58752"/>
          <a:stretch/>
        </p:blipFill>
        <p:spPr>
          <a:xfrm>
            <a:off x="1409286" y="2551688"/>
            <a:ext cx="3229942" cy="1851629"/>
          </a:xfrm>
          <a:prstGeom prst="rect">
            <a:avLst/>
          </a:prstGeom>
        </p:spPr>
      </p:pic>
      <p:pic>
        <p:nvPicPr>
          <p:cNvPr id="5" name="Picture 4">
            <a:hlinkClick r:id="" action="ppaction://noaction">
              <a:snd r:embed="rId5" name="12.wav"/>
            </a:hlinkClick>
            <a:extLst>
              <a:ext uri="{FF2B5EF4-FFF2-40B4-BE49-F238E27FC236}">
                <a16:creationId xmlns:a16="http://schemas.microsoft.com/office/drawing/2014/main" id="{FF350BA3-32A0-D245-4D38-D8B989783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471" y="2191503"/>
            <a:ext cx="2474994" cy="24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2885291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[ñ]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pronunciar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472835" y="511241"/>
            <a:ext cx="420449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[v]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hlinkClick r:id="" action="ppaction://noaction">
              <a:snd r:embed="rId4" name="13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extra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ñ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hlinkClick r:id="" action="ppaction://noaction">
              <a:snd r:embed="rId5" name="14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v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A4073-FF4B-4C5A-9414-BD9B8645E10E}"/>
              </a:ext>
            </a:extLst>
          </p:cNvPr>
          <p:cNvSpPr txBox="1"/>
          <p:nvPr/>
        </p:nvSpPr>
        <p:spPr>
          <a:xfrm>
            <a:off x="1913604" y="4877977"/>
            <a:ext cx="231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[strange]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6DB46-A3F2-4A49-AF76-689ECC3D30A5}"/>
              </a:ext>
            </a:extLst>
          </p:cNvPr>
          <p:cNvSpPr txBox="1"/>
          <p:nvPr/>
        </p:nvSpPr>
        <p:spPr>
          <a:xfrm>
            <a:off x="7883214" y="4950097"/>
            <a:ext cx="231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[private]</a:t>
            </a:r>
          </a:p>
        </p:txBody>
      </p:sp>
      <p:pic>
        <p:nvPicPr>
          <p:cNvPr id="4" name="Picture 3">
            <a:hlinkClick r:id="" action="ppaction://noaction">
              <a:snd r:embed="rId4" name="13.wav"/>
            </a:hlinkClick>
            <a:extLst>
              <a:ext uri="{FF2B5EF4-FFF2-40B4-BE49-F238E27FC236}">
                <a16:creationId xmlns:a16="http://schemas.microsoft.com/office/drawing/2014/main" id="{A473855A-1E59-EB15-203F-01103EEE5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4967" y="1796023"/>
            <a:ext cx="2033588" cy="3048000"/>
          </a:xfrm>
          <a:prstGeom prst="rect">
            <a:avLst/>
          </a:prstGeom>
        </p:spPr>
      </p:pic>
      <p:pic>
        <p:nvPicPr>
          <p:cNvPr id="5" name="Picture 4">
            <a:hlinkClick r:id="" action="ppaction://noaction">
              <a:snd r:embed="rId5" name="14.wav"/>
            </a:hlinkClick>
            <a:extLst>
              <a:ext uri="{FF2B5EF4-FFF2-40B4-BE49-F238E27FC236}">
                <a16:creationId xmlns:a16="http://schemas.microsoft.com/office/drawing/2014/main" id="{8F1B1F75-F5ED-3903-B0FA-F7737161EB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41" t="14669" r="9210" b="14670"/>
          <a:stretch/>
        </p:blipFill>
        <p:spPr>
          <a:xfrm>
            <a:off x="6516140" y="1796023"/>
            <a:ext cx="5050462" cy="30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730</Words>
  <Application>Microsoft Office PowerPoint</Application>
  <PresentationFormat>Widescreen</PresentationFormat>
  <Paragraphs>156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Bookshelf Symbol 7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español, con Sofía</vt:lpstr>
      <vt:lpstr>What do I know now?</vt:lpstr>
      <vt:lpstr>pronunciar</vt:lpstr>
      <vt:lpstr>pronunciar</vt:lpstr>
      <vt:lpstr>pronunciar</vt:lpstr>
      <vt:lpstr>pronunciar</vt:lpstr>
      <vt:lpstr>pronunciar</vt:lpstr>
      <vt:lpstr>pronunciar</vt:lpstr>
      <vt:lpstr>pronunciar</vt:lpstr>
      <vt:lpstr>pronunciar</vt:lpstr>
      <vt:lpstr>¡adiós!</vt:lpstr>
      <vt:lpstr>escuchar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Tom Dawes</cp:lastModifiedBy>
  <cp:revision>74</cp:revision>
  <dcterms:created xsi:type="dcterms:W3CDTF">2021-09-24T10:38:38Z</dcterms:created>
  <dcterms:modified xsi:type="dcterms:W3CDTF">2023-06-28T12:12:30Z</dcterms:modified>
</cp:coreProperties>
</file>