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53" r:id="rId2"/>
    <p:sldId id="985" r:id="rId3"/>
    <p:sldId id="580" r:id="rId4"/>
    <p:sldId id="581" r:id="rId5"/>
    <p:sldId id="582" r:id="rId6"/>
    <p:sldId id="583" r:id="rId7"/>
    <p:sldId id="584" r:id="rId8"/>
    <p:sldId id="573" r:id="rId9"/>
    <p:sldId id="574" r:id="rId10"/>
    <p:sldId id="586" r:id="rId11"/>
    <p:sldId id="587" r:id="rId12"/>
    <p:sldId id="576" r:id="rId13"/>
    <p:sldId id="588" r:id="rId14"/>
    <p:sldId id="578" r:id="rId15"/>
    <p:sldId id="567" r:id="rId16"/>
    <p:sldId id="986" r:id="rId17"/>
    <p:sldId id="987" r:id="rId18"/>
    <p:sldId id="988" r:id="rId19"/>
    <p:sldId id="989" r:id="rId20"/>
    <p:sldId id="990" r:id="rId21"/>
    <p:sldId id="991" r:id="rId22"/>
    <p:sldId id="992" r:id="rId23"/>
    <p:sldId id="993" r:id="rId24"/>
    <p:sldId id="994" r:id="rId25"/>
    <p:sldId id="995" r:id="rId26"/>
    <p:sldId id="996" r:id="rId27"/>
    <p:sldId id="9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2B2B"/>
    <a:srgbClr val="F69898"/>
    <a:srgbClr val="D41212"/>
    <a:srgbClr val="EC2426"/>
    <a:srgbClr val="E6CDFF"/>
    <a:srgbClr val="E7A75B"/>
    <a:srgbClr val="F4D98C"/>
    <a:srgbClr val="66FFFF"/>
    <a:srgbClr val="9CDCEE"/>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8C3AF0-FBD6-484E-8D28-FB1AE57365B2}" v="27" dt="2023-07-06T12:05:46.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50881" autoAdjust="0"/>
  </p:normalViewPr>
  <p:slideViewPr>
    <p:cSldViewPr snapToGrid="0">
      <p:cViewPr varScale="1">
        <p:scale>
          <a:sx n="41" d="100"/>
          <a:sy n="41" d="100"/>
        </p:scale>
        <p:origin x="403" y="67"/>
      </p:cViewPr>
      <p:guideLst/>
    </p:cSldViewPr>
  </p:slideViewPr>
  <p:outlineViewPr>
    <p:cViewPr>
      <p:scale>
        <a:sx n="20" d="100"/>
        <a:sy n="20" d="100"/>
      </p:scale>
      <p:origin x="0" y="0"/>
    </p:cViewPr>
  </p:outlineViewPr>
  <p:notesTextViewPr>
    <p:cViewPr>
      <p:scale>
        <a:sx n="3" d="2"/>
        <a:sy n="3" d="2"/>
      </p:scale>
      <p:origin x="0" y="0"/>
    </p:cViewPr>
  </p:notesTextViewPr>
  <p:sorterViewPr>
    <p:cViewPr varScale="1">
      <p:scale>
        <a:sx n="100" d="100"/>
        <a:sy n="100" d="100"/>
      </p:scale>
      <p:origin x="0" y="-41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AC8C3AF0-FBD6-484E-8D28-FB1AE57365B2}"/>
    <pc:docChg chg="custSel modSld">
      <pc:chgData name="Tom Dawes" userId="fe899cd594ff6f3a" providerId="LiveId" clId="{AC8C3AF0-FBD6-484E-8D28-FB1AE57365B2}" dt="2023-07-06T12:05:46.358" v="36"/>
      <pc:docMkLst>
        <pc:docMk/>
      </pc:docMkLst>
      <pc:sldChg chg="modNotesTx">
        <pc:chgData name="Tom Dawes" userId="fe899cd594ff6f3a" providerId="LiveId" clId="{AC8C3AF0-FBD6-484E-8D28-FB1AE57365B2}" dt="2023-07-06T12:02:31.445" v="12" actId="20577"/>
        <pc:sldMkLst>
          <pc:docMk/>
          <pc:sldMk cId="2202715234" sldId="581"/>
        </pc:sldMkLst>
      </pc:sldChg>
      <pc:sldChg chg="addSp delSp modSp mod">
        <pc:chgData name="Tom Dawes" userId="fe899cd594ff6f3a" providerId="LiveId" clId="{AC8C3AF0-FBD6-484E-8D28-FB1AE57365B2}" dt="2023-07-06T12:03:46.527" v="28"/>
        <pc:sldMkLst>
          <pc:docMk/>
          <pc:sldMk cId="3554165720" sldId="986"/>
        </pc:sldMkLst>
        <pc:spChg chg="add mod">
          <ac:chgData name="Tom Dawes" userId="fe899cd594ff6f3a" providerId="LiveId" clId="{AC8C3AF0-FBD6-484E-8D28-FB1AE57365B2}" dt="2023-07-06T12:03:46.527" v="28"/>
          <ac:spMkLst>
            <pc:docMk/>
            <pc:sldMk cId="3554165720" sldId="986"/>
            <ac:spMk id="3" creationId="{F4515781-52B2-4970-B210-9E33E24722D6}"/>
          </ac:spMkLst>
        </pc:spChg>
        <pc:spChg chg="add mod">
          <ac:chgData name="Tom Dawes" userId="fe899cd594ff6f3a" providerId="LiveId" clId="{AC8C3AF0-FBD6-484E-8D28-FB1AE57365B2}" dt="2023-07-06T12:03:46.527" v="28"/>
          <ac:spMkLst>
            <pc:docMk/>
            <pc:sldMk cId="3554165720" sldId="986"/>
            <ac:spMk id="5" creationId="{CEA6CD99-1F69-42E4-7F1E-CE09E260DD38}"/>
          </ac:spMkLst>
        </pc:spChg>
        <pc:spChg chg="add mod">
          <ac:chgData name="Tom Dawes" userId="fe899cd594ff6f3a" providerId="LiveId" clId="{AC8C3AF0-FBD6-484E-8D28-FB1AE57365B2}" dt="2023-07-06T12:03:46.527" v="28"/>
          <ac:spMkLst>
            <pc:docMk/>
            <pc:sldMk cId="3554165720" sldId="986"/>
            <ac:spMk id="8" creationId="{DE8E689A-2622-1FCE-98DF-841490F035E4}"/>
          </ac:spMkLst>
        </pc:spChg>
        <pc:spChg chg="add mod">
          <ac:chgData name="Tom Dawes" userId="fe899cd594ff6f3a" providerId="LiveId" clId="{AC8C3AF0-FBD6-484E-8D28-FB1AE57365B2}" dt="2023-07-06T12:03:46.527" v="28"/>
          <ac:spMkLst>
            <pc:docMk/>
            <pc:sldMk cId="3554165720" sldId="986"/>
            <ac:spMk id="9" creationId="{011B5E0F-682E-1A16-9494-CD87AFF26371}"/>
          </ac:spMkLst>
        </pc:spChg>
        <pc:spChg chg="del">
          <ac:chgData name="Tom Dawes" userId="fe899cd594ff6f3a" providerId="LiveId" clId="{AC8C3AF0-FBD6-484E-8D28-FB1AE57365B2}" dt="2023-07-06T12:03:45.855" v="27" actId="478"/>
          <ac:spMkLst>
            <pc:docMk/>
            <pc:sldMk cId="3554165720" sldId="986"/>
            <ac:spMk id="25" creationId="{7CF744EA-E14F-47FB-87E0-CB3516B2AB46}"/>
          </ac:spMkLst>
        </pc:spChg>
        <pc:spChg chg="del">
          <ac:chgData name="Tom Dawes" userId="fe899cd594ff6f3a" providerId="LiveId" clId="{AC8C3AF0-FBD6-484E-8D28-FB1AE57365B2}" dt="2023-07-06T12:03:45.855" v="27" actId="478"/>
          <ac:spMkLst>
            <pc:docMk/>
            <pc:sldMk cId="3554165720" sldId="986"/>
            <ac:spMk id="26" creationId="{6C501E43-1ED9-43FC-8DA3-D2FA59389E80}"/>
          </ac:spMkLst>
        </pc:spChg>
        <pc:spChg chg="del">
          <ac:chgData name="Tom Dawes" userId="fe899cd594ff6f3a" providerId="LiveId" clId="{AC8C3AF0-FBD6-484E-8D28-FB1AE57365B2}" dt="2023-07-06T12:03:45.855" v="27" actId="478"/>
          <ac:spMkLst>
            <pc:docMk/>
            <pc:sldMk cId="3554165720" sldId="986"/>
            <ac:spMk id="27" creationId="{AB289FE0-3CBB-47AA-8EA9-6C40541C3370}"/>
          </ac:spMkLst>
        </pc:spChg>
        <pc:spChg chg="del">
          <ac:chgData name="Tom Dawes" userId="fe899cd594ff6f3a" providerId="LiveId" clId="{AC8C3AF0-FBD6-484E-8D28-FB1AE57365B2}" dt="2023-07-06T12:03:45.855" v="27" actId="478"/>
          <ac:spMkLst>
            <pc:docMk/>
            <pc:sldMk cId="3554165720" sldId="986"/>
            <ac:spMk id="31" creationId="{300E9D9A-80FD-4E4A-8C12-9E4E6BA1DC43}"/>
          </ac:spMkLst>
        </pc:spChg>
      </pc:sldChg>
      <pc:sldChg chg="addSp delSp modSp mod modNotesTx">
        <pc:chgData name="Tom Dawes" userId="fe899cd594ff6f3a" providerId="LiveId" clId="{AC8C3AF0-FBD6-484E-8D28-FB1AE57365B2}" dt="2023-07-06T12:04:59.471" v="30"/>
        <pc:sldMkLst>
          <pc:docMk/>
          <pc:sldMk cId="795639819" sldId="987"/>
        </pc:sldMkLst>
        <pc:spChg chg="add mod">
          <ac:chgData name="Tom Dawes" userId="fe899cd594ff6f3a" providerId="LiveId" clId="{AC8C3AF0-FBD6-484E-8D28-FB1AE57365B2}" dt="2023-07-06T12:04:59.471" v="30"/>
          <ac:spMkLst>
            <pc:docMk/>
            <pc:sldMk cId="795639819" sldId="987"/>
            <ac:spMk id="3" creationId="{1F434415-2097-B6E0-FCBF-A68998B87385}"/>
          </ac:spMkLst>
        </pc:spChg>
        <pc:spChg chg="add mod">
          <ac:chgData name="Tom Dawes" userId="fe899cd594ff6f3a" providerId="LiveId" clId="{AC8C3AF0-FBD6-484E-8D28-FB1AE57365B2}" dt="2023-07-06T12:04:59.471" v="30"/>
          <ac:spMkLst>
            <pc:docMk/>
            <pc:sldMk cId="795639819" sldId="987"/>
            <ac:spMk id="4" creationId="{054FFABE-D371-8872-1D77-5D8F45F12B7D}"/>
          </ac:spMkLst>
        </pc:spChg>
        <pc:spChg chg="add mod">
          <ac:chgData name="Tom Dawes" userId="fe899cd594ff6f3a" providerId="LiveId" clId="{AC8C3AF0-FBD6-484E-8D28-FB1AE57365B2}" dt="2023-07-06T12:04:59.471" v="30"/>
          <ac:spMkLst>
            <pc:docMk/>
            <pc:sldMk cId="795639819" sldId="987"/>
            <ac:spMk id="5" creationId="{844A0BD7-A6EA-DC4E-290A-18F192CD5398}"/>
          </ac:spMkLst>
        </pc:spChg>
        <pc:spChg chg="add mod">
          <ac:chgData name="Tom Dawes" userId="fe899cd594ff6f3a" providerId="LiveId" clId="{AC8C3AF0-FBD6-484E-8D28-FB1AE57365B2}" dt="2023-07-06T12:04:59.471" v="30"/>
          <ac:spMkLst>
            <pc:docMk/>
            <pc:sldMk cId="795639819" sldId="987"/>
            <ac:spMk id="7" creationId="{B39BD2C7-1F81-C8F6-946B-637C2CD9653B}"/>
          </ac:spMkLst>
        </pc:spChg>
        <pc:spChg chg="del">
          <ac:chgData name="Tom Dawes" userId="fe899cd594ff6f3a" providerId="LiveId" clId="{AC8C3AF0-FBD6-484E-8D28-FB1AE57365B2}" dt="2023-07-06T12:04:58.952" v="29" actId="478"/>
          <ac:spMkLst>
            <pc:docMk/>
            <pc:sldMk cId="795639819" sldId="987"/>
            <ac:spMk id="9" creationId="{F4AB4C7B-3669-4704-A145-5FB93E424FBB}"/>
          </ac:spMkLst>
        </pc:spChg>
        <pc:spChg chg="del">
          <ac:chgData name="Tom Dawes" userId="fe899cd594ff6f3a" providerId="LiveId" clId="{AC8C3AF0-FBD6-484E-8D28-FB1AE57365B2}" dt="2023-07-06T12:04:58.952" v="29" actId="478"/>
          <ac:spMkLst>
            <pc:docMk/>
            <pc:sldMk cId="795639819" sldId="987"/>
            <ac:spMk id="10" creationId="{1506FE46-3464-4A18-905B-44CFB5C87AA4}"/>
          </ac:spMkLst>
        </pc:spChg>
        <pc:spChg chg="del">
          <ac:chgData name="Tom Dawes" userId="fe899cd594ff6f3a" providerId="LiveId" clId="{AC8C3AF0-FBD6-484E-8D28-FB1AE57365B2}" dt="2023-07-06T12:04:58.952" v="29" actId="478"/>
          <ac:spMkLst>
            <pc:docMk/>
            <pc:sldMk cId="795639819" sldId="987"/>
            <ac:spMk id="11" creationId="{A5096ADA-87DF-4DC8-8CCD-B3C9ED27E42C}"/>
          </ac:spMkLst>
        </pc:spChg>
        <pc:spChg chg="del">
          <ac:chgData name="Tom Dawes" userId="fe899cd594ff6f3a" providerId="LiveId" clId="{AC8C3AF0-FBD6-484E-8D28-FB1AE57365B2}" dt="2023-07-06T12:04:58.952" v="29" actId="478"/>
          <ac:spMkLst>
            <pc:docMk/>
            <pc:sldMk cId="795639819" sldId="987"/>
            <ac:spMk id="13" creationId="{DDCDA99A-365B-46E5-8510-5A9CEBAB3494}"/>
          </ac:spMkLst>
        </pc:spChg>
        <pc:picChg chg="mod">
          <ac:chgData name="Tom Dawes" userId="fe899cd594ff6f3a" providerId="LiveId" clId="{AC8C3AF0-FBD6-484E-8D28-FB1AE57365B2}" dt="2023-07-06T12:03:11.871" v="26" actId="1076"/>
          <ac:picMkLst>
            <pc:docMk/>
            <pc:sldMk cId="795639819" sldId="987"/>
            <ac:picMk id="14" creationId="{51D428DB-5564-4BF5-B74D-4DBC05A85B2B}"/>
          </ac:picMkLst>
        </pc:picChg>
      </pc:sldChg>
      <pc:sldChg chg="addSp delSp modSp mod">
        <pc:chgData name="Tom Dawes" userId="fe899cd594ff6f3a" providerId="LiveId" clId="{AC8C3AF0-FBD6-484E-8D28-FB1AE57365B2}" dt="2023-07-06T12:05:15.918" v="32"/>
        <pc:sldMkLst>
          <pc:docMk/>
          <pc:sldMk cId="2902302295" sldId="988"/>
        </pc:sldMkLst>
        <pc:spChg chg="add mod">
          <ac:chgData name="Tom Dawes" userId="fe899cd594ff6f3a" providerId="LiveId" clId="{AC8C3AF0-FBD6-484E-8D28-FB1AE57365B2}" dt="2023-07-06T12:05:15.918" v="32"/>
          <ac:spMkLst>
            <pc:docMk/>
            <pc:sldMk cId="2902302295" sldId="988"/>
            <ac:spMk id="5" creationId="{E1739B85-D6AE-9EEF-9481-40D885823AA9}"/>
          </ac:spMkLst>
        </pc:spChg>
        <pc:spChg chg="add mod">
          <ac:chgData name="Tom Dawes" userId="fe899cd594ff6f3a" providerId="LiveId" clId="{AC8C3AF0-FBD6-484E-8D28-FB1AE57365B2}" dt="2023-07-06T12:05:15.918" v="32"/>
          <ac:spMkLst>
            <pc:docMk/>
            <pc:sldMk cId="2902302295" sldId="988"/>
            <ac:spMk id="6" creationId="{8440B54F-77C2-876F-82FD-BC39F024C772}"/>
          </ac:spMkLst>
        </pc:spChg>
        <pc:spChg chg="add mod">
          <ac:chgData name="Tom Dawes" userId="fe899cd594ff6f3a" providerId="LiveId" clId="{AC8C3AF0-FBD6-484E-8D28-FB1AE57365B2}" dt="2023-07-06T12:05:15.918" v="32"/>
          <ac:spMkLst>
            <pc:docMk/>
            <pc:sldMk cId="2902302295" sldId="988"/>
            <ac:spMk id="7" creationId="{90110816-3C79-B2D6-B70E-DC8D977BE633}"/>
          </ac:spMkLst>
        </pc:spChg>
        <pc:spChg chg="add mod">
          <ac:chgData name="Tom Dawes" userId="fe899cd594ff6f3a" providerId="LiveId" clId="{AC8C3AF0-FBD6-484E-8D28-FB1AE57365B2}" dt="2023-07-06T12:05:15.918" v="32"/>
          <ac:spMkLst>
            <pc:docMk/>
            <pc:sldMk cId="2902302295" sldId="988"/>
            <ac:spMk id="8" creationId="{89A68984-50D7-D04C-0560-7BFAA555903B}"/>
          </ac:spMkLst>
        </pc:spChg>
        <pc:spChg chg="del">
          <ac:chgData name="Tom Dawes" userId="fe899cd594ff6f3a" providerId="LiveId" clId="{AC8C3AF0-FBD6-484E-8D28-FB1AE57365B2}" dt="2023-07-06T12:05:15.447" v="31" actId="478"/>
          <ac:spMkLst>
            <pc:docMk/>
            <pc:sldMk cId="2902302295" sldId="988"/>
            <ac:spMk id="9" creationId="{58B64526-C5A3-4EE9-9052-D36EEC8E709B}"/>
          </ac:spMkLst>
        </pc:spChg>
        <pc:spChg chg="del">
          <ac:chgData name="Tom Dawes" userId="fe899cd594ff6f3a" providerId="LiveId" clId="{AC8C3AF0-FBD6-484E-8D28-FB1AE57365B2}" dt="2023-07-06T12:05:15.447" v="31" actId="478"/>
          <ac:spMkLst>
            <pc:docMk/>
            <pc:sldMk cId="2902302295" sldId="988"/>
            <ac:spMk id="10" creationId="{AB760A95-843A-42FB-BB9B-1226926F009B}"/>
          </ac:spMkLst>
        </pc:spChg>
        <pc:spChg chg="del">
          <ac:chgData name="Tom Dawes" userId="fe899cd594ff6f3a" providerId="LiveId" clId="{AC8C3AF0-FBD6-484E-8D28-FB1AE57365B2}" dt="2023-07-06T12:05:15.447" v="31" actId="478"/>
          <ac:spMkLst>
            <pc:docMk/>
            <pc:sldMk cId="2902302295" sldId="988"/>
            <ac:spMk id="11" creationId="{EA2C1D43-D6D6-41E6-AC4E-586F134938C4}"/>
          </ac:spMkLst>
        </pc:spChg>
        <pc:spChg chg="del">
          <ac:chgData name="Tom Dawes" userId="fe899cd594ff6f3a" providerId="LiveId" clId="{AC8C3AF0-FBD6-484E-8D28-FB1AE57365B2}" dt="2023-07-06T12:05:15.447" v="31" actId="478"/>
          <ac:spMkLst>
            <pc:docMk/>
            <pc:sldMk cId="2902302295" sldId="988"/>
            <ac:spMk id="13" creationId="{2ED0203D-AF69-4B88-8F46-F307BF6C0BAF}"/>
          </ac:spMkLst>
        </pc:spChg>
      </pc:sldChg>
      <pc:sldChg chg="addSp delSp modSp mod">
        <pc:chgData name="Tom Dawes" userId="fe899cd594ff6f3a" providerId="LiveId" clId="{AC8C3AF0-FBD6-484E-8D28-FB1AE57365B2}" dt="2023-07-06T12:05:31.520" v="34"/>
        <pc:sldMkLst>
          <pc:docMk/>
          <pc:sldMk cId="914031679" sldId="989"/>
        </pc:sldMkLst>
        <pc:spChg chg="add mod">
          <ac:chgData name="Tom Dawes" userId="fe899cd594ff6f3a" providerId="LiveId" clId="{AC8C3AF0-FBD6-484E-8D28-FB1AE57365B2}" dt="2023-07-06T12:05:31.520" v="34"/>
          <ac:spMkLst>
            <pc:docMk/>
            <pc:sldMk cId="914031679" sldId="989"/>
            <ac:spMk id="3" creationId="{18E07BC0-5B61-CF72-4FF5-330EA7A40D98}"/>
          </ac:spMkLst>
        </pc:spChg>
        <pc:spChg chg="add mod">
          <ac:chgData name="Tom Dawes" userId="fe899cd594ff6f3a" providerId="LiveId" clId="{AC8C3AF0-FBD6-484E-8D28-FB1AE57365B2}" dt="2023-07-06T12:05:31.520" v="34"/>
          <ac:spMkLst>
            <pc:docMk/>
            <pc:sldMk cId="914031679" sldId="989"/>
            <ac:spMk id="5" creationId="{42F5120A-9F64-9AF0-C0B7-13C38790B9DC}"/>
          </ac:spMkLst>
        </pc:spChg>
        <pc:spChg chg="add mod">
          <ac:chgData name="Tom Dawes" userId="fe899cd594ff6f3a" providerId="LiveId" clId="{AC8C3AF0-FBD6-484E-8D28-FB1AE57365B2}" dt="2023-07-06T12:05:31.520" v="34"/>
          <ac:spMkLst>
            <pc:docMk/>
            <pc:sldMk cId="914031679" sldId="989"/>
            <ac:spMk id="6" creationId="{E9177C07-BAE5-575B-22A1-7DB365068C3C}"/>
          </ac:spMkLst>
        </pc:spChg>
        <pc:spChg chg="add mod">
          <ac:chgData name="Tom Dawes" userId="fe899cd594ff6f3a" providerId="LiveId" clId="{AC8C3AF0-FBD6-484E-8D28-FB1AE57365B2}" dt="2023-07-06T12:05:31.520" v="34"/>
          <ac:spMkLst>
            <pc:docMk/>
            <pc:sldMk cId="914031679" sldId="989"/>
            <ac:spMk id="7" creationId="{2AAF49C9-02D4-60D9-F5EC-44A8EDB8F519}"/>
          </ac:spMkLst>
        </pc:spChg>
        <pc:spChg chg="del">
          <ac:chgData name="Tom Dawes" userId="fe899cd594ff6f3a" providerId="LiveId" clId="{AC8C3AF0-FBD6-484E-8D28-FB1AE57365B2}" dt="2023-07-06T12:05:30.687" v="33" actId="478"/>
          <ac:spMkLst>
            <pc:docMk/>
            <pc:sldMk cId="914031679" sldId="989"/>
            <ac:spMk id="16" creationId="{451E031E-0961-4787-A043-BDEA8271FF06}"/>
          </ac:spMkLst>
        </pc:spChg>
        <pc:spChg chg="del">
          <ac:chgData name="Tom Dawes" userId="fe899cd594ff6f3a" providerId="LiveId" clId="{AC8C3AF0-FBD6-484E-8D28-FB1AE57365B2}" dt="2023-07-06T12:05:30.687" v="33" actId="478"/>
          <ac:spMkLst>
            <pc:docMk/>
            <pc:sldMk cId="914031679" sldId="989"/>
            <ac:spMk id="17" creationId="{31976673-2EC2-4051-852A-C321FDCA63F3}"/>
          </ac:spMkLst>
        </pc:spChg>
        <pc:spChg chg="del">
          <ac:chgData name="Tom Dawes" userId="fe899cd594ff6f3a" providerId="LiveId" clId="{AC8C3AF0-FBD6-484E-8D28-FB1AE57365B2}" dt="2023-07-06T12:05:30.687" v="33" actId="478"/>
          <ac:spMkLst>
            <pc:docMk/>
            <pc:sldMk cId="914031679" sldId="989"/>
            <ac:spMk id="18" creationId="{21826E2D-7784-43D0-9EAC-4A8A1700B0A1}"/>
          </ac:spMkLst>
        </pc:spChg>
        <pc:spChg chg="del">
          <ac:chgData name="Tom Dawes" userId="fe899cd594ff6f3a" providerId="LiveId" clId="{AC8C3AF0-FBD6-484E-8D28-FB1AE57365B2}" dt="2023-07-06T12:05:30.687" v="33" actId="478"/>
          <ac:spMkLst>
            <pc:docMk/>
            <pc:sldMk cId="914031679" sldId="989"/>
            <ac:spMk id="19" creationId="{9E86BFAC-03B5-4F0D-8C63-F17B411DA558}"/>
          </ac:spMkLst>
        </pc:spChg>
      </pc:sldChg>
      <pc:sldChg chg="addSp delSp modSp mod">
        <pc:chgData name="Tom Dawes" userId="fe899cd594ff6f3a" providerId="LiveId" clId="{AC8C3AF0-FBD6-484E-8D28-FB1AE57365B2}" dt="2023-07-06T12:05:46.358" v="36"/>
        <pc:sldMkLst>
          <pc:docMk/>
          <pc:sldMk cId="863131187" sldId="990"/>
        </pc:sldMkLst>
        <pc:spChg chg="add mod">
          <ac:chgData name="Tom Dawes" userId="fe899cd594ff6f3a" providerId="LiveId" clId="{AC8C3AF0-FBD6-484E-8D28-FB1AE57365B2}" dt="2023-07-06T12:05:46.358" v="36"/>
          <ac:spMkLst>
            <pc:docMk/>
            <pc:sldMk cId="863131187" sldId="990"/>
            <ac:spMk id="3" creationId="{C897A2E9-41E5-E3A8-444B-D4882903F0A7}"/>
          </ac:spMkLst>
        </pc:spChg>
        <pc:spChg chg="add mod">
          <ac:chgData name="Tom Dawes" userId="fe899cd594ff6f3a" providerId="LiveId" clId="{AC8C3AF0-FBD6-484E-8D28-FB1AE57365B2}" dt="2023-07-06T12:05:46.358" v="36"/>
          <ac:spMkLst>
            <pc:docMk/>
            <pc:sldMk cId="863131187" sldId="990"/>
            <ac:spMk id="6" creationId="{F04D604B-A5EA-A9A5-D2FF-934EB792F794}"/>
          </ac:spMkLst>
        </pc:spChg>
        <pc:spChg chg="add mod">
          <ac:chgData name="Tom Dawes" userId="fe899cd594ff6f3a" providerId="LiveId" clId="{AC8C3AF0-FBD6-484E-8D28-FB1AE57365B2}" dt="2023-07-06T12:05:46.358" v="36"/>
          <ac:spMkLst>
            <pc:docMk/>
            <pc:sldMk cId="863131187" sldId="990"/>
            <ac:spMk id="7" creationId="{47355562-EF38-DB57-233A-D5F6A9D55867}"/>
          </ac:spMkLst>
        </pc:spChg>
        <pc:spChg chg="del">
          <ac:chgData name="Tom Dawes" userId="fe899cd594ff6f3a" providerId="LiveId" clId="{AC8C3AF0-FBD6-484E-8D28-FB1AE57365B2}" dt="2023-07-06T12:05:45.728" v="35" actId="478"/>
          <ac:spMkLst>
            <pc:docMk/>
            <pc:sldMk cId="863131187" sldId="990"/>
            <ac:spMk id="8" creationId="{732F3E8C-A901-4AC1-97D6-B4655C335EF2}"/>
          </ac:spMkLst>
        </pc:spChg>
        <pc:spChg chg="del">
          <ac:chgData name="Tom Dawes" userId="fe899cd594ff6f3a" providerId="LiveId" clId="{AC8C3AF0-FBD6-484E-8D28-FB1AE57365B2}" dt="2023-07-06T12:05:45.728" v="35" actId="478"/>
          <ac:spMkLst>
            <pc:docMk/>
            <pc:sldMk cId="863131187" sldId="990"/>
            <ac:spMk id="9" creationId="{891240E2-DA0F-4647-8FE7-8701E0765EA8}"/>
          </ac:spMkLst>
        </pc:spChg>
        <pc:spChg chg="del">
          <ac:chgData name="Tom Dawes" userId="fe899cd594ff6f3a" providerId="LiveId" clId="{AC8C3AF0-FBD6-484E-8D28-FB1AE57365B2}" dt="2023-07-06T12:05:45.728" v="35" actId="478"/>
          <ac:spMkLst>
            <pc:docMk/>
            <pc:sldMk cId="863131187" sldId="990"/>
            <ac:spMk id="10" creationId="{7E28A838-C528-46E0-A9D3-D26779F851D5}"/>
          </ac:spMkLst>
        </pc:spChg>
        <pc:spChg chg="del">
          <ac:chgData name="Tom Dawes" userId="fe899cd594ff6f3a" providerId="LiveId" clId="{AC8C3AF0-FBD6-484E-8D28-FB1AE57365B2}" dt="2023-07-06T12:05:45.728" v="35" actId="478"/>
          <ac:spMkLst>
            <pc:docMk/>
            <pc:sldMk cId="863131187" sldId="990"/>
            <ac:spMk id="11" creationId="{3D21F499-5F53-447B-ABAA-1A92F782B553}"/>
          </ac:spMkLst>
        </pc:spChg>
        <pc:spChg chg="del">
          <ac:chgData name="Tom Dawes" userId="fe899cd594ff6f3a" providerId="LiveId" clId="{AC8C3AF0-FBD6-484E-8D28-FB1AE57365B2}" dt="2023-07-06T12:05:45.728" v="35" actId="478"/>
          <ac:spMkLst>
            <pc:docMk/>
            <pc:sldMk cId="863131187" sldId="990"/>
            <ac:spMk id="13" creationId="{E146B8BE-7173-48F7-8F31-C3FAC2BA3367}"/>
          </ac:spMkLst>
        </pc:spChg>
        <pc:spChg chg="del">
          <ac:chgData name="Tom Dawes" userId="fe899cd594ff6f3a" providerId="LiveId" clId="{AC8C3AF0-FBD6-484E-8D28-FB1AE57365B2}" dt="2023-07-06T12:05:45.728" v="35" actId="478"/>
          <ac:spMkLst>
            <pc:docMk/>
            <pc:sldMk cId="863131187" sldId="990"/>
            <ac:spMk id="14" creationId="{BAA99AEF-6692-430D-803B-2A79F10BEAD0}"/>
          </ac:spMkLst>
        </pc:spChg>
        <pc:spChg chg="add mod">
          <ac:chgData name="Tom Dawes" userId="fe899cd594ff6f3a" providerId="LiveId" clId="{AC8C3AF0-FBD6-484E-8D28-FB1AE57365B2}" dt="2023-07-06T12:05:46.358" v="36"/>
          <ac:spMkLst>
            <pc:docMk/>
            <pc:sldMk cId="863131187" sldId="990"/>
            <ac:spMk id="21" creationId="{20798E32-61E3-FAD8-A79A-A626E26C8F90}"/>
          </ac:spMkLst>
        </pc:spChg>
        <pc:spChg chg="add mod">
          <ac:chgData name="Tom Dawes" userId="fe899cd594ff6f3a" providerId="LiveId" clId="{AC8C3AF0-FBD6-484E-8D28-FB1AE57365B2}" dt="2023-07-06T12:05:46.358" v="36"/>
          <ac:spMkLst>
            <pc:docMk/>
            <pc:sldMk cId="863131187" sldId="990"/>
            <ac:spMk id="22" creationId="{64185124-0D61-B2CC-22D3-0CA423F79833}"/>
          </ac:spMkLst>
        </pc:spChg>
        <pc:spChg chg="add mod">
          <ac:chgData name="Tom Dawes" userId="fe899cd594ff6f3a" providerId="LiveId" clId="{AC8C3AF0-FBD6-484E-8D28-FB1AE57365B2}" dt="2023-07-06T12:05:46.358" v="36"/>
          <ac:spMkLst>
            <pc:docMk/>
            <pc:sldMk cId="863131187" sldId="990"/>
            <ac:spMk id="23" creationId="{B00CC51D-FFB6-991C-9CC4-B2D46C6B56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F2BA9-D6A4-4CE8-884A-737DBDF8B45E}" type="datetimeFigureOut">
              <a:rPr lang="en-GB" smtClean="0"/>
              <a:t>05/07/2023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50263-D2D8-41AF-88E1-57F41DEA832E}" type="slidenum">
              <a:rPr lang="en-GB" smtClean="0"/>
              <a:t>‹#›</a:t>
            </a:fld>
            <a:endParaRPr lang="en-GB"/>
          </a:p>
        </p:txBody>
      </p:sp>
    </p:spTree>
    <p:extLst>
      <p:ext uri="{BB962C8B-B14F-4D97-AF65-F5344CB8AC3E}">
        <p14:creationId xmlns:p14="http://schemas.microsoft.com/office/powerpoint/2010/main" val="2461284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2000" b="0" strike="noStrike" spc="-1" dirty="0">
                <a:solidFill>
                  <a:srgbClr val="000000"/>
                </a:solidFill>
                <a:latin typeface="+mn-lt"/>
                <a:ea typeface="Calibri"/>
              </a:rPr>
              <a:t>Artwork by Steve Clarke. Pronoun pictures from NCELP (www.ncelp.org). All additional pictures selected from </a:t>
            </a:r>
            <a:r>
              <a:rPr lang="en-GB" sz="2000" b="0" strike="noStrike" spc="-1" dirty="0" err="1">
                <a:solidFill>
                  <a:srgbClr val="000000"/>
                </a:solidFill>
                <a:latin typeface="+mn-lt"/>
                <a:ea typeface="Calibri"/>
              </a:rPr>
              <a:t>Pixabay</a:t>
            </a:r>
            <a:r>
              <a:rPr lang="en-GB" sz="2000" b="0" strike="noStrike" spc="-1" dirty="0">
                <a:solidFill>
                  <a:srgbClr val="000000"/>
                </a:solidFill>
                <a:latin typeface="+mn-lt"/>
                <a:ea typeface="Calibri"/>
              </a:rPr>
              <a:t> and are</a:t>
            </a:r>
          </a:p>
          <a:p>
            <a:pPr marL="0" indent="-216000">
              <a:lnSpc>
                <a:spcPct val="100000"/>
              </a:lnSpc>
            </a:pPr>
            <a:r>
              <a:rPr lang="en-GB" sz="2000" b="0" strike="noStrike" spc="-1" dirty="0">
                <a:solidFill>
                  <a:srgbClr val="000000"/>
                </a:solidFill>
                <a:latin typeface="+mn-lt"/>
                <a:ea typeface="Calibri"/>
              </a:rPr>
              <a:t>available under a Creative Commons license, no attribution required.</a:t>
            </a:r>
            <a:endParaRPr lang="en-GB" sz="2000" b="0" strike="noStrike" spc="-1" dirty="0">
              <a:latin typeface="Arial"/>
            </a:endParaRPr>
          </a:p>
          <a:p>
            <a:pPr marL="0" indent="-216000">
              <a:lnSpc>
                <a:spcPct val="100000"/>
              </a:lnSpc>
            </a:pPr>
            <a:endParaRPr lang="en-GB" sz="1800" b="0" strike="noStrike" spc="-1" dirty="0">
              <a:latin typeface="Arial"/>
            </a:endParaRPr>
          </a:p>
          <a:p>
            <a:r>
              <a:rPr lang="en-GB" sz="1800" b="0" strike="noStrike" spc="-1" dirty="0">
                <a:latin typeface="Arial"/>
              </a:rPr>
              <a:t>This lesson contains vocabulary and grammar assessments to check progress in the words and structures introduced and practised in this year’s course, as well as those from the previous two years. </a:t>
            </a:r>
            <a:br>
              <a:rPr lang="en-GB" sz="1800" b="0" strike="noStrike" spc="-1" dirty="0">
                <a:latin typeface="Arial"/>
              </a:rPr>
            </a:br>
            <a:endParaRPr lang="en-GB" sz="1800" b="0" strike="noStrike" spc="-1" dirty="0">
              <a:latin typeface="Arial"/>
            </a:endParaRPr>
          </a:p>
          <a:p>
            <a:r>
              <a:rPr lang="en-US" sz="1800" b="1" dirty="0">
                <a:effectLst/>
                <a:latin typeface="Century Gothic" panose="020B0502020202020204" pitchFamily="34" charset="0"/>
                <a:ea typeface="+mn-ea"/>
                <a:cs typeface="+mn-cs"/>
              </a:rPr>
              <a:t>Sampling: Verde </a:t>
            </a:r>
            <a:r>
              <a:rPr lang="en-US" sz="1800" b="1" baseline="0" dirty="0">
                <a:effectLst/>
                <a:latin typeface="Century Gothic" panose="020B0502020202020204" pitchFamily="34" charset="0"/>
                <a:ea typeface="+mn-ea"/>
                <a:cs typeface="+mn-cs"/>
              </a:rPr>
              <a:t>Term 3 quiz</a:t>
            </a:r>
            <a:r>
              <a:rPr lang="en-US" sz="1800" b="0" dirty="0">
                <a:effectLst/>
                <a:latin typeface="Century Gothic" panose="020B0502020202020204" pitchFamily="34" charset="0"/>
                <a:ea typeface="+mn-ea"/>
                <a:cs typeface="+mn-cs"/>
              </a:rPr>
              <a:t> assesses</a:t>
            </a:r>
            <a:r>
              <a:rPr lang="en-US" sz="1800" b="0" baseline="0" dirty="0">
                <a:effectLst/>
                <a:latin typeface="Century Gothic" panose="020B0502020202020204" pitchFamily="34" charset="0"/>
                <a:ea typeface="+mn-ea"/>
                <a:cs typeface="+mn-cs"/>
              </a:rPr>
              <a:t> a sample of language with this r</a:t>
            </a:r>
            <a:r>
              <a:rPr lang="en-GB" sz="1800" dirty="0" err="1">
                <a:effectLst/>
                <a:latin typeface="Century Gothic" panose="020B0502020202020204" pitchFamily="34" charset="0"/>
                <a:ea typeface="+mn-ea"/>
                <a:cs typeface="+mn-cs"/>
              </a:rPr>
              <a:t>atio</a:t>
            </a:r>
            <a:r>
              <a:rPr lang="en-GB" sz="1800" dirty="0">
                <a:effectLst/>
                <a:latin typeface="Century Gothic" panose="020B0502020202020204" pitchFamily="34" charset="0"/>
                <a:ea typeface="+mn-ea"/>
                <a:cs typeface="+mn-cs"/>
              </a:rPr>
              <a:t>:</a:t>
            </a:r>
            <a:r>
              <a:rPr lang="en-GB" sz="1800" baseline="0" dirty="0">
                <a:effectLst/>
                <a:latin typeface="Century Gothic" panose="020B0502020202020204" pitchFamily="34" charset="0"/>
                <a:ea typeface="+mn-ea"/>
                <a:cs typeface="+mn-cs"/>
              </a:rPr>
              <a:t> </a:t>
            </a:r>
            <a:br>
              <a:rPr lang="en-GB" sz="1800" baseline="0" dirty="0">
                <a:effectLst/>
                <a:latin typeface="Century Gothic" panose="020B0502020202020204" pitchFamily="34" charset="0"/>
                <a:ea typeface="+mn-ea"/>
                <a:cs typeface="+mn-cs"/>
              </a:rPr>
            </a:br>
            <a:r>
              <a:rPr lang="en-GB" sz="1800" baseline="0" dirty="0">
                <a:solidFill>
                  <a:schemeClr val="tx1"/>
                </a:solidFill>
                <a:effectLst/>
                <a:latin typeface="Century Gothic" panose="020B0502020202020204" pitchFamily="34" charset="0"/>
                <a:ea typeface="+mn-ea"/>
                <a:cs typeface="+mn-cs"/>
              </a:rPr>
              <a:t>Verde (Summer) – 41 words (48%)</a:t>
            </a:r>
            <a:br>
              <a:rPr lang="en-GB" sz="1800" baseline="0" dirty="0">
                <a:solidFill>
                  <a:schemeClr val="tx1"/>
                </a:solidFill>
                <a:effectLst/>
                <a:latin typeface="Century Gothic" panose="020B0502020202020204" pitchFamily="34" charset="0"/>
                <a:ea typeface="+mn-ea"/>
                <a:cs typeface="+mn-cs"/>
              </a:rPr>
            </a:br>
            <a:r>
              <a:rPr lang="en-GB" sz="1800" baseline="0" dirty="0">
                <a:solidFill>
                  <a:schemeClr val="tx1"/>
                </a:solidFill>
                <a:effectLst/>
                <a:latin typeface="Century Gothic" panose="020B0502020202020204" pitchFamily="34" charset="0"/>
                <a:ea typeface="+mn-ea"/>
                <a:cs typeface="+mn-cs"/>
              </a:rPr>
              <a:t>Verde (</a:t>
            </a:r>
            <a:r>
              <a:rPr lang="en-GB" sz="1800" b="0" baseline="0" dirty="0">
                <a:solidFill>
                  <a:schemeClr val="tx1"/>
                </a:solidFill>
                <a:effectLst/>
                <a:latin typeface="Century Gothic" panose="020B0502020202020204" pitchFamily="34" charset="0"/>
                <a:ea typeface="+mn-ea"/>
                <a:cs typeface="+mn-cs"/>
              </a:rPr>
              <a:t>Autumn + Spring) </a:t>
            </a:r>
            <a:r>
              <a:rPr lang="en-GB" sz="1800" baseline="0" dirty="0">
                <a:solidFill>
                  <a:schemeClr val="tx1"/>
                </a:solidFill>
                <a:effectLst/>
                <a:latin typeface="Century Gothic" panose="020B0502020202020204" pitchFamily="34" charset="0"/>
                <a:ea typeface="+mn-ea"/>
                <a:cs typeface="+mn-cs"/>
              </a:rPr>
              <a:t>– 20 words (24%)</a:t>
            </a:r>
            <a:br>
              <a:rPr lang="en-GB" sz="1800" baseline="0" dirty="0">
                <a:solidFill>
                  <a:schemeClr val="tx1"/>
                </a:solidFill>
                <a:effectLst/>
                <a:latin typeface="Century Gothic" panose="020B0502020202020204" pitchFamily="34" charset="0"/>
                <a:ea typeface="+mn-ea"/>
                <a:cs typeface="+mn-cs"/>
              </a:rPr>
            </a:br>
            <a:r>
              <a:rPr lang="en-GB" sz="1800" baseline="0" dirty="0" err="1">
                <a:solidFill>
                  <a:schemeClr val="tx1"/>
                </a:solidFill>
                <a:effectLst/>
                <a:latin typeface="Century Gothic" panose="020B0502020202020204" pitchFamily="34" charset="0"/>
                <a:ea typeface="+mn-ea"/>
                <a:cs typeface="+mn-cs"/>
              </a:rPr>
              <a:t>Rojo</a:t>
            </a:r>
            <a:r>
              <a:rPr lang="en-GB" sz="1800" baseline="0" dirty="0">
                <a:solidFill>
                  <a:schemeClr val="tx1"/>
                </a:solidFill>
                <a:effectLst/>
                <a:latin typeface="Century Gothic" panose="020B0502020202020204" pitchFamily="34" charset="0"/>
                <a:ea typeface="+mn-ea"/>
                <a:cs typeface="+mn-cs"/>
              </a:rPr>
              <a:t>/Amarillo vocabulary – 24 words (28 %)</a:t>
            </a:r>
          </a:p>
          <a:p>
            <a:endParaRPr lang="en-GB" sz="1800" baseline="0" dirty="0">
              <a:solidFill>
                <a:schemeClr val="tx1"/>
              </a:solidFill>
              <a:effectLst/>
              <a:latin typeface="Century Gothic" panose="020B0502020202020204" pitchFamily="34" charset="0"/>
              <a:ea typeface="+mn-ea"/>
              <a:cs typeface="+mn-cs"/>
            </a:endParaRPr>
          </a:p>
          <a:p>
            <a:r>
              <a:rPr lang="en-GB" sz="1800" baseline="0" dirty="0">
                <a:solidFill>
                  <a:schemeClr val="tx1"/>
                </a:solidFill>
                <a:effectLst/>
                <a:latin typeface="Century Gothic" panose="020B0502020202020204" pitchFamily="34" charset="0"/>
                <a:ea typeface="+mn-ea"/>
                <a:cs typeface="+mn-cs"/>
              </a:rPr>
              <a:t>Note: the total marks available = 50 (vocabulary), 36 (grammar). The number of items in the assessment is 72.</a:t>
            </a:r>
            <a:endParaRPr lang="en-GB" sz="1600" dirty="0">
              <a:solidFill>
                <a:schemeClr val="tx1"/>
              </a:solidFill>
              <a:effectLst/>
              <a:latin typeface="Century Gothic" panose="020B0502020202020204" pitchFamily="34" charset="0"/>
            </a:endParaRPr>
          </a:p>
          <a:p>
            <a:pPr marL="0" lvl="0" indent="0" algn="l" rtl="0">
              <a:spcBef>
                <a:spcPts val="0"/>
              </a:spcBef>
              <a:spcAft>
                <a:spcPts val="0"/>
              </a:spcAft>
              <a:buNone/>
            </a:pPr>
            <a:endParaRPr lang="en-GB" sz="1800" b="1" i="0" u="none" strike="noStrike" dirty="0">
              <a:solidFill>
                <a:srgbClr val="002060"/>
              </a:solidFill>
              <a:effectLst/>
              <a:latin typeface="docs-Century Gothic"/>
            </a:endParaRP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5507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9249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5778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7122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07147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vocabulary taught in the course so far (72% items from Verde, 28% from </a:t>
            </a:r>
            <a:r>
              <a:rPr lang="en-GB" sz="1200" b="0" strike="noStrike" spc="-1" dirty="0" err="1">
                <a:solidFill>
                  <a:srgbClr val="000000"/>
                </a:solidFill>
                <a:latin typeface="+mn-lt"/>
                <a:ea typeface="Calibri"/>
              </a:rPr>
              <a:t>Rojo</a:t>
            </a:r>
            <a:r>
              <a:rPr lang="en-GB" sz="1200" b="0" strike="noStrike" spc="-1" dirty="0">
                <a:solidFill>
                  <a:srgbClr val="000000"/>
                </a:solidFill>
                <a:latin typeface="+mn-lt"/>
                <a:ea typeface="Calibri"/>
              </a:rPr>
              <a:t>/Amarillo).</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After items 1-4, continue to the next slide to complete the remainder of the task.</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diecisiete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diecisiete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lago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lago</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cantante…..cantante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mis…..mis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poder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poder</a:t>
            </a:r>
            <a:endPar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treinta</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treinta</a:t>
            </a: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flor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flor</a:t>
            </a:r>
            <a:endPar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tía</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tía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9049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diecisiete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diecisiete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lago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lago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cantante…..cantante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mis…..mis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querer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querer</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treinta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treinta</a:t>
            </a:r>
            <a:b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flor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flor</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tía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tía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34514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salón</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salón</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traje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traje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gafas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gafas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buen</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tiempo</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baloncesto</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baloncesto</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caminar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caminar</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341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salón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salón</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traje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traje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gafas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gafas</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tiempo</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baloncesto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baloncesto</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caminar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caminar</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59607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Celebra un día especial.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Juegas a menudo al fútbol.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Pasan mucho tiempo con el abuelo.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Visitamos un puente famoso.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Veo una película.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Organizan un espectáculo.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9595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vocabulary taught in the course so far (72% items from Verde, 28% from </a:t>
            </a:r>
            <a:r>
              <a:rPr lang="en-GB" sz="1200" b="0" strike="noStrike" spc="-1" dirty="0" err="1">
                <a:solidFill>
                  <a:srgbClr val="000000"/>
                </a:solidFill>
                <a:latin typeface="+mn-lt"/>
                <a:ea typeface="Calibri"/>
              </a:rPr>
              <a:t>Rojo</a:t>
            </a:r>
            <a:r>
              <a:rPr lang="en-GB" sz="1200" b="0" strike="noStrike" spc="-1" dirty="0">
                <a:solidFill>
                  <a:srgbClr val="000000"/>
                </a:solidFill>
                <a:latin typeface="+mn-lt"/>
                <a:ea typeface="Calibri"/>
              </a:rPr>
              <a:t>/Amarillo).</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After items 1-4, continue to the next slide to complete the remainder of the task.</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diecisiete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diecisiete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lago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lago</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cantante…..cantante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mis…..mis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poder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poder</a:t>
            </a:r>
            <a:endPar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treinta</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treinta</a:t>
            </a: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flor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flor</a:t>
            </a:r>
            <a:endPar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tía</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tía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5034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168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9294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5393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010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9156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9180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826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diecisiete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diecisiete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lago</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lago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cantante…..cantante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mis…..mis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querer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querer</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treinta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treinta</a:t>
            </a:r>
            <a:b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flor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flor</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tía</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tía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253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salón</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salón</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traje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traje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gafas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gafas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buen</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tiempo</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baloncesto</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baloncesto</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caminar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caminar</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796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salón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salón</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traje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traje</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gafas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gafas</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buen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tiempo</a:t>
            </a:r>
            <a:endParaRPr lang="en-GB" sz="1800" b="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tarde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baloncesto</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baloncesto</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caminar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caminar</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157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Celebra un día especial.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Juegas a menudo al fútbol.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Pasan mucho tiempo con el abuelo.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Visitamos un puente famoso.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Veo una película.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kern="1200" dirty="0">
                <a:solidFill>
                  <a:schemeClr val="tx1"/>
                </a:solidFill>
                <a:effectLst/>
                <a:latin typeface="+mn-lt"/>
                <a:ea typeface="+mn-ea"/>
                <a:cs typeface="+mn-cs"/>
              </a:rPr>
              <a:t>Organizan un espectáculo.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9972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7391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7267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46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0085-9E05-4721-B2FE-E4C508761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E41E7F-C8F8-4876-9E85-E576126B06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C33670-786C-4994-90AC-38DC2219992E}"/>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5" name="Footer Placeholder 4">
            <a:extLst>
              <a:ext uri="{FF2B5EF4-FFF2-40B4-BE49-F238E27FC236}">
                <a16:creationId xmlns:a16="http://schemas.microsoft.com/office/drawing/2014/main" id="{3ECFF42B-C116-48FC-824F-975DB8F66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3C3341-A72A-4E50-9297-34B730082EEF}"/>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413188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5D9E-6823-44B8-BCF8-13C10911E0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97951F-ED15-493D-8836-C8F9BD9ED8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0E37E7-955A-49DC-B3DE-26BB8A3AB312}"/>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5" name="Footer Placeholder 4">
            <a:extLst>
              <a:ext uri="{FF2B5EF4-FFF2-40B4-BE49-F238E27FC236}">
                <a16:creationId xmlns:a16="http://schemas.microsoft.com/office/drawing/2014/main" id="{7029A4BE-2E42-4B06-9F34-26E11A924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7AF00-542F-4BDC-822F-C6DDE648FA24}"/>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998207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1A80A-513E-4252-AC0C-55EE56A18F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D80647-7275-4826-8E12-E027C1631D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BF2DF-19CF-4D79-803C-4FE464EDEBC9}"/>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5" name="Footer Placeholder 4">
            <a:extLst>
              <a:ext uri="{FF2B5EF4-FFF2-40B4-BE49-F238E27FC236}">
                <a16:creationId xmlns:a16="http://schemas.microsoft.com/office/drawing/2014/main" id="{D162B955-FDD1-4737-8BF0-24661BA47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E0797-7D01-4300-B803-123C31EFEAB5}"/>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79353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FD64-A50B-49FB-8517-7730C8A1BE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D67240-D4F8-4796-8CCB-22593ECCBD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75D7E2-DA7C-4CA5-8197-B1129EB6F26A}"/>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5" name="Footer Placeholder 4">
            <a:extLst>
              <a:ext uri="{FF2B5EF4-FFF2-40B4-BE49-F238E27FC236}">
                <a16:creationId xmlns:a16="http://schemas.microsoft.com/office/drawing/2014/main" id="{31E9BF29-2A7B-4D27-A12B-EA9E5CC55A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D86413-9A55-4275-8394-71640BE798EC}"/>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43759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2D99-241A-4CC7-950F-F50CA688A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0C5FD7-F438-4194-BE7B-C0696CA22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42AE1D-1737-41A4-896D-FD81FF5507C9}"/>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5" name="Footer Placeholder 4">
            <a:extLst>
              <a:ext uri="{FF2B5EF4-FFF2-40B4-BE49-F238E27FC236}">
                <a16:creationId xmlns:a16="http://schemas.microsoft.com/office/drawing/2014/main" id="{7AD3950A-703C-4422-A508-C9E1F38D2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FDDAF2-A88F-454F-9EAD-06243D0753F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702389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3344-CC0E-404F-B9C4-ACB311FEB3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A799E1-71D1-4005-A188-241BCD854A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8B0D6A-9D01-4A4C-AAD8-CA7DC1581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DF5AAD-C158-4355-B13F-DB496E49F37B}"/>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6" name="Footer Placeholder 5">
            <a:extLst>
              <a:ext uri="{FF2B5EF4-FFF2-40B4-BE49-F238E27FC236}">
                <a16:creationId xmlns:a16="http://schemas.microsoft.com/office/drawing/2014/main" id="{BD79AC5D-CED9-409C-ACC5-9760801412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5E3891-0D2B-46F4-81C7-C3A487F0800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382865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E98-C8A6-4F22-A816-2F2C7DD0EC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0D5D8F-4F8E-4731-BBA2-4D3430700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8178D-1A5A-468D-9FCA-7C53CB1658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ECF231-E262-49AD-B91F-6554CECFE8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27F17-6BBC-4F9E-8FAA-AC5D0AFB6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5AAB48-4AC9-454A-BB19-C94CE78FC043}"/>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8" name="Footer Placeholder 7">
            <a:extLst>
              <a:ext uri="{FF2B5EF4-FFF2-40B4-BE49-F238E27FC236}">
                <a16:creationId xmlns:a16="http://schemas.microsoft.com/office/drawing/2014/main" id="{0DA6BA71-1FCD-4768-BCA1-F863CCBF59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484AE0-1E1A-4F2E-85A0-7C6F469D900E}"/>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09207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407E-74A2-4A16-924C-E163BFF307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789330-8BCA-4FE9-A112-EA53B395988F}"/>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4" name="Footer Placeholder 3">
            <a:extLst>
              <a:ext uri="{FF2B5EF4-FFF2-40B4-BE49-F238E27FC236}">
                <a16:creationId xmlns:a16="http://schemas.microsoft.com/office/drawing/2014/main" id="{E5B74342-EC3B-4746-ACCF-CCE2B0A94F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CB6DA6-349D-46B3-BAA4-787E8EBBEA0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60549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69702-67B4-4C2F-9506-E073BF49AD03}"/>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3" name="Footer Placeholder 2">
            <a:extLst>
              <a:ext uri="{FF2B5EF4-FFF2-40B4-BE49-F238E27FC236}">
                <a16:creationId xmlns:a16="http://schemas.microsoft.com/office/drawing/2014/main" id="{263F4947-C1D9-41A1-94D9-288EB2E991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EFAF71-080E-446D-8197-0468E27844A5}"/>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35898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4F32-7115-4B6A-8F51-39C1CD24A4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FDA0AA-24AD-48CD-8EF1-17266C9B1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1CE7DC-550B-4DFD-8AAF-B28446D61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2CD48-3ACF-405B-A0DB-1992C06735D7}"/>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6" name="Footer Placeholder 5">
            <a:extLst>
              <a:ext uri="{FF2B5EF4-FFF2-40B4-BE49-F238E27FC236}">
                <a16:creationId xmlns:a16="http://schemas.microsoft.com/office/drawing/2014/main" id="{94A6C707-E74D-4017-9BA2-1DD6A4ED5A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6A33C0-52BC-424F-A443-61019B430804}"/>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43381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02AB-C350-4FDF-A6D5-AED0967DE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9F564D-1F19-4B50-9EEE-B2F668CFB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D18C87-B907-4900-8144-DFE4B2688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F9922-58C6-4732-A74E-B0AB7CF9892D}"/>
              </a:ext>
            </a:extLst>
          </p:cNvPr>
          <p:cNvSpPr>
            <a:spLocks noGrp="1"/>
          </p:cNvSpPr>
          <p:nvPr>
            <p:ph type="dt" sz="half" idx="10"/>
          </p:nvPr>
        </p:nvSpPr>
        <p:spPr/>
        <p:txBody>
          <a:bodyPr/>
          <a:lstStyle/>
          <a:p>
            <a:fld id="{51335FE3-5E96-469A-AB59-BAA952968745}" type="datetimeFigureOut">
              <a:rPr lang="en-GB" smtClean="0"/>
              <a:t>05/07/2023</a:t>
            </a:fld>
            <a:endParaRPr lang="en-GB"/>
          </a:p>
        </p:txBody>
      </p:sp>
      <p:sp>
        <p:nvSpPr>
          <p:cNvPr id="6" name="Footer Placeholder 5">
            <a:extLst>
              <a:ext uri="{FF2B5EF4-FFF2-40B4-BE49-F238E27FC236}">
                <a16:creationId xmlns:a16="http://schemas.microsoft.com/office/drawing/2014/main" id="{07790685-7898-4EE2-80C5-6DF9C4CF46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FD908F-C67A-4502-8AF7-AF862FEEFEF1}"/>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122414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9A597-5101-43C1-AE90-249FF1A07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8EFEAF-10E9-4C05-8DEE-6D9B2CB18D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55A13-CD99-4BA4-A888-8813F389D3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35FE3-5E96-469A-AB59-BAA952968745}" type="datetimeFigureOut">
              <a:rPr lang="en-GB" smtClean="0"/>
              <a:t>05/07/2023</a:t>
            </a:fld>
            <a:endParaRPr lang="en-GB"/>
          </a:p>
        </p:txBody>
      </p:sp>
      <p:sp>
        <p:nvSpPr>
          <p:cNvPr id="5" name="Footer Placeholder 4">
            <a:extLst>
              <a:ext uri="{FF2B5EF4-FFF2-40B4-BE49-F238E27FC236}">
                <a16:creationId xmlns:a16="http://schemas.microsoft.com/office/drawing/2014/main" id="{B35006ED-636C-4C19-A9AE-0AA198C15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F2431B-AEF7-4E46-B492-B48E1EC9A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668D9-4E47-482C-87CD-99CA0328FF30}" type="slidenum">
              <a:rPr lang="en-GB" smtClean="0"/>
              <a:t>‹#›</a:t>
            </a:fld>
            <a:endParaRPr lang="en-GB"/>
          </a:p>
        </p:txBody>
      </p:sp>
    </p:spTree>
    <p:extLst>
      <p:ext uri="{BB962C8B-B14F-4D97-AF65-F5344CB8AC3E}">
        <p14:creationId xmlns:p14="http://schemas.microsoft.com/office/powerpoint/2010/main" val="3928184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8.png"/><Relationship Id="rId7"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audio" Target="../media/audio4.wav"/><Relationship Id="rId4" Type="http://schemas.openxmlformats.org/officeDocument/2006/relationships/image" Target="../media/image9.png"/><Relationship Id="rId9"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8.png"/><Relationship Id="rId7" Type="http://schemas.openxmlformats.org/officeDocument/2006/relationships/audio" Target="../media/audio6.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audio" Target="../media/audio8.wav"/></Relationships>
</file>

<file path=ppt/slides/_rels/slide18.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8.png"/><Relationship Id="rId7" Type="http://schemas.openxmlformats.org/officeDocument/2006/relationships/audio" Target="../media/audio10.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audio" Target="../media/audio12.wav"/></Relationships>
</file>

<file path=ppt/slides/_rels/slide19.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8.png"/><Relationship Id="rId7" Type="http://schemas.openxmlformats.org/officeDocument/2006/relationships/audio" Target="../media/audio14.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audio" Target="../media/audio13.wav"/><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audio" Target="../media/audio16.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8.png"/><Relationship Id="rId7" Type="http://schemas.openxmlformats.org/officeDocument/2006/relationships/audio" Target="../media/audio18.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image" Target="../media/image13.svg"/><Relationship Id="rId10" Type="http://schemas.openxmlformats.org/officeDocument/2006/relationships/audio" Target="../media/audio21.wav"/><Relationship Id="rId4" Type="http://schemas.openxmlformats.org/officeDocument/2006/relationships/image" Target="../media/image12.png"/><Relationship Id="rId9"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8.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16.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8.png"/><Relationship Id="rId7" Type="http://schemas.openxmlformats.org/officeDocument/2006/relationships/audio" Target="../media/audio20.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 Id="rId9" Type="http://schemas.openxmlformats.org/officeDocument/2006/relationships/audio" Target="../media/audio22.wav"/></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78057" y="932449"/>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943"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0" y="-2657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8" name="Table 7">
            <a:extLst>
              <a:ext uri="{FF2B5EF4-FFF2-40B4-BE49-F238E27FC236}">
                <a16:creationId xmlns:a16="http://schemas.microsoft.com/office/drawing/2014/main" id="{D79A1EE8-BA10-4DC4-9DE2-7A0951A2FACA}"/>
              </a:ext>
            </a:extLst>
          </p:cNvPr>
          <p:cNvGraphicFramePr>
            <a:graphicFrameLocks noGrp="1"/>
          </p:cNvGraphicFramePr>
          <p:nvPr>
            <p:extLst>
              <p:ext uri="{D42A27DB-BD31-4B8C-83A1-F6EECF244321}">
                <p14:modId xmlns:p14="http://schemas.microsoft.com/office/powerpoint/2010/main" val="819709785"/>
              </p:ext>
            </p:extLst>
          </p:nvPr>
        </p:nvGraphicFramePr>
        <p:xfrm>
          <a:off x="166085" y="1377834"/>
          <a:ext cx="11859829" cy="5073768"/>
        </p:xfrm>
        <a:graphic>
          <a:graphicData uri="http://schemas.openxmlformats.org/drawingml/2006/table">
            <a:tbl>
              <a:tblPr firstRow="1" firstCol="1" bandRow="1"/>
              <a:tblGrid>
                <a:gridCol w="663403">
                  <a:extLst>
                    <a:ext uri="{9D8B030D-6E8A-4147-A177-3AD203B41FA5}">
                      <a16:colId xmlns:a16="http://schemas.microsoft.com/office/drawing/2014/main" val="1061103924"/>
                    </a:ext>
                  </a:extLst>
                </a:gridCol>
                <a:gridCol w="5588000">
                  <a:extLst>
                    <a:ext uri="{9D8B030D-6E8A-4147-A177-3AD203B41FA5}">
                      <a16:colId xmlns:a16="http://schemas.microsoft.com/office/drawing/2014/main" val="2833441794"/>
                    </a:ext>
                  </a:extLst>
                </a:gridCol>
                <a:gridCol w="1117600">
                  <a:extLst>
                    <a:ext uri="{9D8B030D-6E8A-4147-A177-3AD203B41FA5}">
                      <a16:colId xmlns:a16="http://schemas.microsoft.com/office/drawing/2014/main" val="1981576122"/>
                    </a:ext>
                  </a:extLst>
                </a:gridCol>
                <a:gridCol w="1016000">
                  <a:extLst>
                    <a:ext uri="{9D8B030D-6E8A-4147-A177-3AD203B41FA5}">
                      <a16:colId xmlns:a16="http://schemas.microsoft.com/office/drawing/2014/main" val="4264834723"/>
                    </a:ext>
                  </a:extLst>
                </a:gridCol>
                <a:gridCol w="1054100">
                  <a:extLst>
                    <a:ext uri="{9D8B030D-6E8A-4147-A177-3AD203B41FA5}">
                      <a16:colId xmlns:a16="http://schemas.microsoft.com/office/drawing/2014/main" val="90383043"/>
                    </a:ext>
                  </a:extLst>
                </a:gridCol>
                <a:gridCol w="1206500">
                  <a:extLst>
                    <a:ext uri="{9D8B030D-6E8A-4147-A177-3AD203B41FA5}">
                      <a16:colId xmlns:a16="http://schemas.microsoft.com/office/drawing/2014/main" val="2994354806"/>
                    </a:ext>
                  </a:extLst>
                </a:gridCol>
                <a:gridCol w="1214226">
                  <a:extLst>
                    <a:ext uri="{9D8B030D-6E8A-4147-A177-3AD203B41FA5}">
                      <a16:colId xmlns:a16="http://schemas.microsoft.com/office/drawing/2014/main" val="3424972028"/>
                    </a:ext>
                  </a:extLst>
                </a:gridCol>
              </a:tblGrid>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En Inglaterra _________ frío en marzo.</a:t>
                      </a:r>
                    </a:p>
                    <a:p>
                      <a:pPr>
                        <a:lnSpc>
                          <a:spcPct val="107000"/>
                        </a:lnSpc>
                        <a:spcAft>
                          <a:spcPts val="800"/>
                        </a:spcAft>
                      </a:pP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It England it </a:t>
                      </a:r>
                      <a:r>
                        <a:rPr lang="fr-FR" sz="2200" u="sng"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 cold in March.</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El chico _________ nervioso hoy.</a:t>
                      </a:r>
                      <a:b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b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The boy </a:t>
                      </a:r>
                      <a:r>
                        <a:rPr lang="fr-FR" sz="2200" u="sng"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 nervous today.</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563455"/>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 scared.</a:t>
                      </a:r>
                    </a:p>
                    <a:p>
                      <a:pPr>
                        <a:lnSpc>
                          <a:spcPct val="107000"/>
                        </a:lnSpc>
                        <a:spcAft>
                          <a:spcPts val="800"/>
                        </a:spcAft>
                      </a:pPr>
                      <a:r>
                        <a:rPr lang="en-GB" sz="2200" b="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 </a:t>
                      </a:r>
                      <a:r>
                        <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scared.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606203"/>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 difícil dormir.</a:t>
                      </a:r>
                    </a:p>
                    <a:p>
                      <a:pPr>
                        <a:lnSpc>
                          <a:spcPct val="107000"/>
                        </a:lnSpc>
                        <a:spcAft>
                          <a:spcPts val="800"/>
                        </a:spcAft>
                      </a:pPr>
                      <a:r>
                        <a:rPr lang="fr-FR"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 is </a:t>
                      </a:r>
                      <a:r>
                        <a:rPr lang="fr-FR"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difficult to sleep.</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9558858"/>
                  </a:ext>
                </a:extLst>
              </a:tr>
            </a:tbl>
          </a:graphicData>
        </a:graphic>
      </p:graphicFrame>
      <p:pic>
        <p:nvPicPr>
          <p:cNvPr id="6145" name="Picture 3" descr="Icon&#10;&#10;Description automatically generated">
            <a:extLst>
              <a:ext uri="{FF2B5EF4-FFF2-40B4-BE49-F238E27FC236}">
                <a16:creationId xmlns:a16="http://schemas.microsoft.com/office/drawing/2014/main" id="{B35284CD-DE8A-4FEE-8AFE-B5F057A0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085" y="442673"/>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id="{BA1EB90B-3BAA-4D8C-8510-976A43F7C0DF}"/>
              </a:ext>
            </a:extLst>
          </p:cNvPr>
          <p:cNvSpPr>
            <a:spLocks noChangeArrowheads="1"/>
          </p:cNvSpPr>
          <p:nvPr/>
        </p:nvSpPr>
        <p:spPr bwMode="auto">
          <a:xfrm>
            <a:off x="1450188" y="747040"/>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2624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5334" y="971490"/>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4864" y="112892"/>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0" y="-2657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6145" name="Picture 3" descr="Icon&#10;&#10;Description automatically generated">
            <a:extLst>
              <a:ext uri="{FF2B5EF4-FFF2-40B4-BE49-F238E27FC236}">
                <a16:creationId xmlns:a16="http://schemas.microsoft.com/office/drawing/2014/main" id="{B35284CD-DE8A-4FEE-8AFE-B5F057A0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57" y="428567"/>
            <a:ext cx="1146608" cy="11559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D79A1EE8-BA10-4DC4-9DE2-7A0951A2FACA}"/>
              </a:ext>
            </a:extLst>
          </p:cNvPr>
          <p:cNvGraphicFramePr>
            <a:graphicFrameLocks noGrp="1"/>
          </p:cNvGraphicFramePr>
          <p:nvPr>
            <p:extLst>
              <p:ext uri="{D42A27DB-BD31-4B8C-83A1-F6EECF244321}">
                <p14:modId xmlns:p14="http://schemas.microsoft.com/office/powerpoint/2010/main" val="537380510"/>
              </p:ext>
            </p:extLst>
          </p:nvPr>
        </p:nvGraphicFramePr>
        <p:xfrm>
          <a:off x="152514" y="1593544"/>
          <a:ext cx="11859829" cy="4914896"/>
        </p:xfrm>
        <a:graphic>
          <a:graphicData uri="http://schemas.openxmlformats.org/drawingml/2006/table">
            <a:tbl>
              <a:tblPr firstRow="1" firstCol="1" bandRow="1"/>
              <a:tblGrid>
                <a:gridCol w="523399">
                  <a:extLst>
                    <a:ext uri="{9D8B030D-6E8A-4147-A177-3AD203B41FA5}">
                      <a16:colId xmlns:a16="http://schemas.microsoft.com/office/drawing/2014/main" val="1061103924"/>
                    </a:ext>
                  </a:extLst>
                </a:gridCol>
                <a:gridCol w="5728004">
                  <a:extLst>
                    <a:ext uri="{9D8B030D-6E8A-4147-A177-3AD203B41FA5}">
                      <a16:colId xmlns:a16="http://schemas.microsoft.com/office/drawing/2014/main" val="2833441794"/>
                    </a:ext>
                  </a:extLst>
                </a:gridCol>
                <a:gridCol w="1117600">
                  <a:extLst>
                    <a:ext uri="{9D8B030D-6E8A-4147-A177-3AD203B41FA5}">
                      <a16:colId xmlns:a16="http://schemas.microsoft.com/office/drawing/2014/main" val="1981576122"/>
                    </a:ext>
                  </a:extLst>
                </a:gridCol>
                <a:gridCol w="1016000">
                  <a:extLst>
                    <a:ext uri="{9D8B030D-6E8A-4147-A177-3AD203B41FA5}">
                      <a16:colId xmlns:a16="http://schemas.microsoft.com/office/drawing/2014/main" val="4264834723"/>
                    </a:ext>
                  </a:extLst>
                </a:gridCol>
                <a:gridCol w="1054100">
                  <a:extLst>
                    <a:ext uri="{9D8B030D-6E8A-4147-A177-3AD203B41FA5}">
                      <a16:colId xmlns:a16="http://schemas.microsoft.com/office/drawing/2014/main" val="90383043"/>
                    </a:ext>
                  </a:extLst>
                </a:gridCol>
                <a:gridCol w="1206500">
                  <a:extLst>
                    <a:ext uri="{9D8B030D-6E8A-4147-A177-3AD203B41FA5}">
                      <a16:colId xmlns:a16="http://schemas.microsoft.com/office/drawing/2014/main" val="2994354806"/>
                    </a:ext>
                  </a:extLst>
                </a:gridCol>
                <a:gridCol w="1214226">
                  <a:extLst>
                    <a:ext uri="{9D8B030D-6E8A-4147-A177-3AD203B41FA5}">
                      <a16:colId xmlns:a16="http://schemas.microsoft.com/office/drawing/2014/main" val="3424972028"/>
                    </a:ext>
                  </a:extLst>
                </a:gridCol>
              </a:tblGrid>
              <a:tr h="12287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_________ un concierto hoy.</a:t>
                      </a:r>
                    </a:p>
                    <a:p>
                      <a:pPr>
                        <a:lnSpc>
                          <a:spcPct val="107000"/>
                        </a:lnSpc>
                        <a:spcAft>
                          <a:spcPts val="800"/>
                        </a:spcAft>
                      </a:pPr>
                      <a:r>
                        <a:rPr lang="fr-FR" sz="2200" u="sng"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There is </a:t>
                      </a: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a concert today.</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12287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 sed.</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 is</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thirsty.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234241"/>
                  </a:ext>
                </a:extLst>
              </a:tr>
              <a:tr h="1228724">
                <a:tc>
                  <a:txBody>
                    <a:body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Dónde</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la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botella</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b="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Where </a:t>
                      </a:r>
                      <a:r>
                        <a:rPr lang="en-GB" sz="2200" b="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b="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the bottle?</a:t>
                      </a:r>
                      <a:endPar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0497"/>
                  </a:ext>
                </a:extLst>
              </a:tr>
              <a:tr h="1228724">
                <a:tc>
                  <a:txBody>
                    <a:body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 la cancion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preferida</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de mama! Uno-dos-</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tres</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b="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 is</a:t>
                      </a:r>
                      <a:r>
                        <a:rPr lang="en-GB" sz="2200" b="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mum’s favourite song! 1-2-3…</a:t>
                      </a:r>
                      <a:endPar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816043"/>
                  </a:ext>
                </a:extLst>
              </a:tr>
            </a:tbl>
          </a:graphicData>
        </a:graphic>
      </p:graphicFrame>
      <p:sp>
        <p:nvSpPr>
          <p:cNvPr id="15" name="Rectangle 1">
            <a:extLst>
              <a:ext uri="{FF2B5EF4-FFF2-40B4-BE49-F238E27FC236}">
                <a16:creationId xmlns:a16="http://schemas.microsoft.com/office/drawing/2014/main" id="{D5AC0F9A-B65E-4B89-9EAC-D4D9786B0C7E}"/>
              </a:ext>
            </a:extLst>
          </p:cNvPr>
          <p:cNvSpPr>
            <a:spLocks noChangeArrowheads="1"/>
          </p:cNvSpPr>
          <p:nvPr/>
        </p:nvSpPr>
        <p:spPr bwMode="auto">
          <a:xfrm>
            <a:off x="1450188" y="562374"/>
            <a:ext cx="96340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[cont’d.]</a:t>
            </a:r>
            <a:b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03429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5665" y="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10" name="Rectangle 9">
            <a:extLst>
              <a:ext uri="{FF2B5EF4-FFF2-40B4-BE49-F238E27FC236}">
                <a16:creationId xmlns:a16="http://schemas.microsoft.com/office/drawing/2014/main" id="{9CD5F834-EE22-4D85-A1FF-DECB400CA362}"/>
              </a:ext>
            </a:extLst>
          </p:cNvPr>
          <p:cNvSpPr/>
          <p:nvPr/>
        </p:nvSpPr>
        <p:spPr>
          <a:xfrm>
            <a:off x="1893484" y="723252"/>
            <a:ext cx="10843653" cy="4669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B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a:t>
            </a:r>
            <a:r>
              <a:rPr lang="en-US" sz="2400" dirty="0">
                <a:solidFill>
                  <a:srgbClr val="002060"/>
                </a:solidFill>
                <a:latin typeface="Century Gothic" panose="020B0502020202020204" pitchFamily="34" charset="0"/>
                <a:ea typeface="SimSun" panose="02010600030101010101" pitchFamily="2" charset="-122"/>
                <a:cs typeface="Helvetica" panose="020B0604020202020204" pitchFamily="34" charset="0"/>
              </a:rPr>
              <a:t>.</a:t>
            </a: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pic>
        <p:nvPicPr>
          <p:cNvPr id="12" name="Picture 3" descr="Icon&#10;&#10;Description automatically generated">
            <a:extLst>
              <a:ext uri="{FF2B5EF4-FFF2-40B4-BE49-F238E27FC236}">
                <a16:creationId xmlns:a16="http://schemas.microsoft.com/office/drawing/2014/main" id="{5073F9FE-C912-40BC-8E40-56C2A9578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91" y="481118"/>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CFA2B928-ADCD-4DB5-BC3A-D4C6EE83AAB7}"/>
              </a:ext>
            </a:extLst>
          </p:cNvPr>
          <p:cNvSpPr>
            <a:spLocks noChangeArrowheads="1"/>
          </p:cNvSpPr>
          <p:nvPr/>
        </p:nvSpPr>
        <p:spPr bwMode="auto">
          <a:xfrm>
            <a:off x="367747" y="195008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US" altLang="zh-CN" sz="20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AF64C1E4-ADC1-4B02-B79D-3AA2E4F1404C}"/>
              </a:ext>
            </a:extLst>
          </p:cNvPr>
          <p:cNvGraphicFramePr>
            <a:graphicFrameLocks noGrp="1"/>
          </p:cNvGraphicFramePr>
          <p:nvPr>
            <p:extLst>
              <p:ext uri="{D42A27DB-BD31-4B8C-83A1-F6EECF244321}">
                <p14:modId xmlns:p14="http://schemas.microsoft.com/office/powerpoint/2010/main" val="3783875676"/>
              </p:ext>
            </p:extLst>
          </p:nvPr>
        </p:nvGraphicFramePr>
        <p:xfrm>
          <a:off x="367747" y="1734319"/>
          <a:ext cx="10596027" cy="2986532"/>
        </p:xfrm>
        <a:graphic>
          <a:graphicData uri="http://schemas.openxmlformats.org/drawingml/2006/table">
            <a:tbl>
              <a:tblPr firstRow="1" firstCol="1" bandRow="1"/>
              <a:tblGrid>
                <a:gridCol w="510188">
                  <a:extLst>
                    <a:ext uri="{9D8B030D-6E8A-4147-A177-3AD203B41FA5}">
                      <a16:colId xmlns:a16="http://schemas.microsoft.com/office/drawing/2014/main" val="446294625"/>
                    </a:ext>
                  </a:extLst>
                </a:gridCol>
                <a:gridCol w="2247092">
                  <a:extLst>
                    <a:ext uri="{9D8B030D-6E8A-4147-A177-3AD203B41FA5}">
                      <a16:colId xmlns:a16="http://schemas.microsoft.com/office/drawing/2014/main" val="4208043007"/>
                    </a:ext>
                  </a:extLst>
                </a:gridCol>
                <a:gridCol w="7838747">
                  <a:extLst>
                    <a:ext uri="{9D8B030D-6E8A-4147-A177-3AD203B41FA5}">
                      <a16:colId xmlns:a16="http://schemas.microsoft.com/office/drawing/2014/main" val="25794870"/>
                    </a:ext>
                  </a:extLst>
                </a:gridCol>
              </a:tblGrid>
              <a:tr h="62611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bosques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unos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verdes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739917"/>
                  </a:ext>
                </a:extLst>
              </a:tr>
              <a:tr h="61722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isla</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perfecta</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320915"/>
                  </a:ext>
                </a:extLst>
              </a:tr>
              <a:tr h="61722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caras</a:t>
                      </a: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redondas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032894"/>
                  </a:ext>
                </a:extLst>
              </a:tr>
            </a:tbl>
          </a:graphicData>
        </a:graphic>
      </p:graphicFrame>
      <p:sp>
        <p:nvSpPr>
          <p:cNvPr id="18" name="Rectangle 17">
            <a:extLst>
              <a:ext uri="{FF2B5EF4-FFF2-40B4-BE49-F238E27FC236}">
                <a16:creationId xmlns:a16="http://schemas.microsoft.com/office/drawing/2014/main" id="{CA6AF518-EE30-46F2-96F7-EA07585EE3D6}"/>
              </a:ext>
            </a:extLst>
          </p:cNvPr>
          <p:cNvSpPr/>
          <p:nvPr/>
        </p:nvSpPr>
        <p:spPr>
          <a:xfrm>
            <a:off x="243933" y="4897922"/>
            <a:ext cx="10843653" cy="4669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 </a:t>
            </a:r>
            <a:r>
              <a:rPr kumimoji="0" lang="en-GB"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Put a cross (x) </a:t>
            </a:r>
            <a:r>
              <a:rPr kumimoji="0" lang="en-GB" sz="24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next to the correct form of ‘a’ or ‘de’: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9" name="Table 18">
            <a:extLst>
              <a:ext uri="{FF2B5EF4-FFF2-40B4-BE49-F238E27FC236}">
                <a16:creationId xmlns:a16="http://schemas.microsoft.com/office/drawing/2014/main" id="{BD845FDF-13E1-4D77-BB62-962F717FAC57}"/>
              </a:ext>
            </a:extLst>
          </p:cNvPr>
          <p:cNvGraphicFramePr>
            <a:graphicFrameLocks noGrp="1"/>
          </p:cNvGraphicFramePr>
          <p:nvPr>
            <p:extLst>
              <p:ext uri="{D42A27DB-BD31-4B8C-83A1-F6EECF244321}">
                <p14:modId xmlns:p14="http://schemas.microsoft.com/office/powerpoint/2010/main" val="3431614326"/>
              </p:ext>
            </p:extLst>
          </p:nvPr>
        </p:nvGraphicFramePr>
        <p:xfrm>
          <a:off x="291091" y="5437416"/>
          <a:ext cx="11590109" cy="928116"/>
        </p:xfrm>
        <a:graphic>
          <a:graphicData uri="http://schemas.openxmlformats.org/drawingml/2006/table">
            <a:tbl>
              <a:tblPr firstRow="1" firstCol="1" bandRow="1"/>
              <a:tblGrid>
                <a:gridCol w="5937587">
                  <a:extLst>
                    <a:ext uri="{9D8B030D-6E8A-4147-A177-3AD203B41FA5}">
                      <a16:colId xmlns:a16="http://schemas.microsoft.com/office/drawing/2014/main" val="1586311863"/>
                    </a:ext>
                  </a:extLst>
                </a:gridCol>
                <a:gridCol w="2097741">
                  <a:extLst>
                    <a:ext uri="{9D8B030D-6E8A-4147-A177-3AD203B41FA5}">
                      <a16:colId xmlns:a16="http://schemas.microsoft.com/office/drawing/2014/main" val="416966337"/>
                    </a:ext>
                  </a:extLst>
                </a:gridCol>
                <a:gridCol w="3554781">
                  <a:extLst>
                    <a:ext uri="{9D8B030D-6E8A-4147-A177-3AD203B41FA5}">
                      <a16:colId xmlns:a16="http://schemas.microsoft.com/office/drawing/2014/main" val="3166547533"/>
                    </a:ext>
                  </a:extLst>
                </a:gridCol>
              </a:tblGrid>
              <a:tr h="272415">
                <a:tc>
                  <a:txBody>
                    <a:bodyPr/>
                    <a:lstStyle/>
                    <a:p>
                      <a:pPr>
                        <a:lnSpc>
                          <a:spcPct val="107000"/>
                        </a:lnSpc>
                        <a:spcAft>
                          <a:spcPts val="80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GB" sz="2000" dirty="0" err="1">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Llego</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_______ cine. (m)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del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de la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40604703"/>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Voy ________ mar. (m)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a la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478582526"/>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 No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llego</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exposición</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de la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del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799535077"/>
                  </a:ext>
                </a:extLst>
              </a:tr>
            </a:tbl>
          </a:graphicData>
        </a:graphic>
      </p:graphicFrame>
    </p:spTree>
    <p:extLst>
      <p:ext uri="{BB962C8B-B14F-4D97-AF65-F5344CB8AC3E}">
        <p14:creationId xmlns:p14="http://schemas.microsoft.com/office/powerpoint/2010/main" val="304253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1">
            <a:extLst>
              <a:ext uri="{FF2B5EF4-FFF2-40B4-BE49-F238E27FC236}">
                <a16:creationId xmlns:a16="http://schemas.microsoft.com/office/drawing/2014/main" id="{CFA2B928-ADCD-4DB5-BC3A-D4C6EE83AAB7}"/>
              </a:ext>
            </a:extLst>
          </p:cNvPr>
          <p:cNvSpPr>
            <a:spLocks noChangeArrowheads="1"/>
          </p:cNvSpPr>
          <p:nvPr/>
        </p:nvSpPr>
        <p:spPr bwMode="auto">
          <a:xfrm>
            <a:off x="367747" y="195008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US" altLang="zh-CN" sz="20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B109882C-6626-4CCF-A448-33D0CF8DB812}"/>
              </a:ext>
            </a:extLst>
          </p:cNvPr>
          <p:cNvGraphicFramePr>
            <a:graphicFrameLocks noGrp="1"/>
          </p:cNvGraphicFramePr>
          <p:nvPr>
            <p:extLst>
              <p:ext uri="{D42A27DB-BD31-4B8C-83A1-F6EECF244321}">
                <p14:modId xmlns:p14="http://schemas.microsoft.com/office/powerpoint/2010/main" val="3031792658"/>
              </p:ext>
            </p:extLst>
          </p:nvPr>
        </p:nvGraphicFramePr>
        <p:xfrm>
          <a:off x="198323" y="1349439"/>
          <a:ext cx="11759215" cy="1748284"/>
        </p:xfrm>
        <a:graphic>
          <a:graphicData uri="http://schemas.openxmlformats.org/drawingml/2006/table">
            <a:tbl>
              <a:tblPr firstRow="1" firstCol="1" bandRow="1"/>
              <a:tblGrid>
                <a:gridCol w="663403">
                  <a:extLst>
                    <a:ext uri="{9D8B030D-6E8A-4147-A177-3AD203B41FA5}">
                      <a16:colId xmlns:a16="http://schemas.microsoft.com/office/drawing/2014/main" val="1061103924"/>
                    </a:ext>
                  </a:extLst>
                </a:gridCol>
                <a:gridCol w="5088712">
                  <a:extLst>
                    <a:ext uri="{9D8B030D-6E8A-4147-A177-3AD203B41FA5}">
                      <a16:colId xmlns:a16="http://schemas.microsoft.com/office/drawing/2014/main" val="2833441794"/>
                    </a:ext>
                  </a:extLst>
                </a:gridCol>
                <a:gridCol w="1460500">
                  <a:extLst>
                    <a:ext uri="{9D8B030D-6E8A-4147-A177-3AD203B41FA5}">
                      <a16:colId xmlns:a16="http://schemas.microsoft.com/office/drawing/2014/main" val="1981576122"/>
                    </a:ext>
                  </a:extLst>
                </a:gridCol>
                <a:gridCol w="1447800">
                  <a:extLst>
                    <a:ext uri="{9D8B030D-6E8A-4147-A177-3AD203B41FA5}">
                      <a16:colId xmlns:a16="http://schemas.microsoft.com/office/drawing/2014/main" val="4264834723"/>
                    </a:ext>
                  </a:extLst>
                </a:gridCol>
                <a:gridCol w="1524000">
                  <a:extLst>
                    <a:ext uri="{9D8B030D-6E8A-4147-A177-3AD203B41FA5}">
                      <a16:colId xmlns:a16="http://schemas.microsoft.com/office/drawing/2014/main" val="90383043"/>
                    </a:ext>
                  </a:extLst>
                </a:gridCol>
                <a:gridCol w="1574800">
                  <a:extLst>
                    <a:ext uri="{9D8B030D-6E8A-4147-A177-3AD203B41FA5}">
                      <a16:colId xmlns:a16="http://schemas.microsoft.com/office/drawing/2014/main" val="2994354806"/>
                    </a:ext>
                  </a:extLst>
                </a:gridCol>
              </a:tblGrid>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Escucho a _________ los profes (mpl)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todo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por ___________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tiempo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mucho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563455"/>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aprendo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cosas</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fpl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mucho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606203"/>
                  </a:ext>
                </a:extLst>
              </a:tr>
            </a:tbl>
          </a:graphicData>
        </a:graphic>
      </p:graphicFrame>
      <p:sp>
        <p:nvSpPr>
          <p:cNvPr id="18" name="Rectangle 1">
            <a:extLst>
              <a:ext uri="{FF2B5EF4-FFF2-40B4-BE49-F238E27FC236}">
                <a16:creationId xmlns:a16="http://schemas.microsoft.com/office/drawing/2014/main" id="{387950C0-570E-4537-85AE-0EDBB487D468}"/>
              </a:ext>
            </a:extLst>
          </p:cNvPr>
          <p:cNvSpPr>
            <a:spLocks noChangeArrowheads="1"/>
          </p:cNvSpPr>
          <p:nvPr/>
        </p:nvSpPr>
        <p:spPr bwMode="auto">
          <a:xfrm>
            <a:off x="234462" y="599755"/>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D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word(s)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2" name="Rectangle 1">
            <a:extLst>
              <a:ext uri="{FF2B5EF4-FFF2-40B4-BE49-F238E27FC236}">
                <a16:creationId xmlns:a16="http://schemas.microsoft.com/office/drawing/2014/main" id="{C841EFA8-2ED5-4182-9389-F0BCDD60AA4E}"/>
              </a:ext>
            </a:extLst>
          </p:cNvPr>
          <p:cNvSpPr>
            <a:spLocks noChangeArrowheads="1"/>
          </p:cNvSpPr>
          <p:nvPr/>
        </p:nvSpPr>
        <p:spPr bwMode="auto">
          <a:xfrm>
            <a:off x="198323" y="3715902"/>
            <a:ext cx="7298793" cy="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 </a:t>
            </a:r>
            <a:r>
              <a:rPr kumimoji="0" lang="en-US" sz="240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Complete the sentence with the correct verb.</a:t>
            </a:r>
            <a:endParaRPr kumimoji="0" lang="en-GB" sz="240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4ABCFAB7-0C4E-4E22-9715-21E8BF31B17E}"/>
              </a:ext>
            </a:extLst>
          </p:cNvPr>
          <p:cNvGraphicFramePr>
            <a:graphicFrameLocks noGrp="1"/>
          </p:cNvGraphicFramePr>
          <p:nvPr>
            <p:extLst>
              <p:ext uri="{D42A27DB-BD31-4B8C-83A1-F6EECF244321}">
                <p14:modId xmlns:p14="http://schemas.microsoft.com/office/powerpoint/2010/main" val="3457242215"/>
              </p:ext>
            </p:extLst>
          </p:nvPr>
        </p:nvGraphicFramePr>
        <p:xfrm>
          <a:off x="114240" y="4354909"/>
          <a:ext cx="11759215" cy="1587915"/>
        </p:xfrm>
        <a:graphic>
          <a:graphicData uri="http://schemas.openxmlformats.org/drawingml/2006/table">
            <a:tbl>
              <a:tblPr firstRow="1" firstCol="1" bandRow="1"/>
              <a:tblGrid>
                <a:gridCol w="564754">
                  <a:extLst>
                    <a:ext uri="{9D8B030D-6E8A-4147-A177-3AD203B41FA5}">
                      <a16:colId xmlns:a16="http://schemas.microsoft.com/office/drawing/2014/main" val="1061103924"/>
                    </a:ext>
                  </a:extLst>
                </a:gridCol>
                <a:gridCol w="6306207">
                  <a:extLst>
                    <a:ext uri="{9D8B030D-6E8A-4147-A177-3AD203B41FA5}">
                      <a16:colId xmlns:a16="http://schemas.microsoft.com/office/drawing/2014/main" val="2833441794"/>
                    </a:ext>
                  </a:extLst>
                </a:gridCol>
                <a:gridCol w="1271751">
                  <a:extLst>
                    <a:ext uri="{9D8B030D-6E8A-4147-A177-3AD203B41FA5}">
                      <a16:colId xmlns:a16="http://schemas.microsoft.com/office/drawing/2014/main" val="1981576122"/>
                    </a:ext>
                  </a:extLst>
                </a:gridCol>
                <a:gridCol w="1376856">
                  <a:extLst>
                    <a:ext uri="{9D8B030D-6E8A-4147-A177-3AD203B41FA5}">
                      <a16:colId xmlns:a16="http://schemas.microsoft.com/office/drawing/2014/main" val="4264834723"/>
                    </a:ext>
                  </a:extLst>
                </a:gridCol>
                <a:gridCol w="998482">
                  <a:extLst>
                    <a:ext uri="{9D8B030D-6E8A-4147-A177-3AD203B41FA5}">
                      <a16:colId xmlns:a16="http://schemas.microsoft.com/office/drawing/2014/main" val="90383043"/>
                    </a:ext>
                  </a:extLst>
                </a:gridCol>
                <a:gridCol w="1241165">
                  <a:extLst>
                    <a:ext uri="{9D8B030D-6E8A-4147-A177-3AD203B41FA5}">
                      <a16:colId xmlns:a16="http://schemas.microsoft.com/office/drawing/2014/main" val="2994354806"/>
                    </a:ext>
                  </a:extLst>
                </a:gridCol>
              </a:tblGrid>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_________ natación. </a:t>
                      </a:r>
                      <a:r>
                        <a:rPr lang="fr-FR" sz="2200" b="0" i="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 go swimming.)</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voy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hago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va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 al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centro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0" i="1"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 go to the centre.)</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hago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voy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vas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563455"/>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ciclismo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goes cycling.)</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hago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va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voy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606203"/>
                  </a:ext>
                </a:extLst>
              </a:tr>
            </a:tbl>
          </a:graphicData>
        </a:graphic>
      </p:graphicFrame>
    </p:spTree>
    <p:extLst>
      <p:ext uri="{BB962C8B-B14F-4D97-AF65-F5344CB8AC3E}">
        <p14:creationId xmlns:p14="http://schemas.microsoft.com/office/powerpoint/2010/main" val="2203163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7" name="Rectangle 6">
            <a:extLst>
              <a:ext uri="{FF2B5EF4-FFF2-40B4-BE49-F238E27FC236}">
                <a16:creationId xmlns:a16="http://schemas.microsoft.com/office/drawing/2014/main" id="{87A548F0-FDF8-4B89-9CCB-70A78F8067C2}"/>
              </a:ext>
            </a:extLst>
          </p:cNvPr>
          <p:cNvSpPr/>
          <p:nvPr/>
        </p:nvSpPr>
        <p:spPr>
          <a:xfrm>
            <a:off x="227533" y="3385233"/>
            <a:ext cx="10620215"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Complete the sentence with the correct Spanish verbs. </a:t>
            </a:r>
            <a:r>
              <a:rPr kumimoji="0" lang="en-US" sz="2000" b="0" i="0" u="sng"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Use the clues to help you</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B9836F77-C472-4951-8E16-EF5DC2FEBA38}"/>
              </a:ext>
            </a:extLst>
          </p:cNvPr>
          <p:cNvGraphicFramePr>
            <a:graphicFrameLocks noGrp="1"/>
          </p:cNvGraphicFramePr>
          <p:nvPr>
            <p:extLst>
              <p:ext uri="{D42A27DB-BD31-4B8C-83A1-F6EECF244321}">
                <p14:modId xmlns:p14="http://schemas.microsoft.com/office/powerpoint/2010/main" val="1504992958"/>
              </p:ext>
            </p:extLst>
          </p:nvPr>
        </p:nvGraphicFramePr>
        <p:xfrm>
          <a:off x="339115" y="3633522"/>
          <a:ext cx="11513770" cy="2884297"/>
        </p:xfrm>
        <a:graphic>
          <a:graphicData uri="http://schemas.openxmlformats.org/drawingml/2006/table">
            <a:tbl>
              <a:tblPr firstRow="1" firstCol="1" bandRow="1"/>
              <a:tblGrid>
                <a:gridCol w="397123">
                  <a:extLst>
                    <a:ext uri="{9D8B030D-6E8A-4147-A177-3AD203B41FA5}">
                      <a16:colId xmlns:a16="http://schemas.microsoft.com/office/drawing/2014/main" val="369884004"/>
                    </a:ext>
                  </a:extLst>
                </a:gridCol>
                <a:gridCol w="5769947">
                  <a:extLst>
                    <a:ext uri="{9D8B030D-6E8A-4147-A177-3AD203B41FA5}">
                      <a16:colId xmlns:a16="http://schemas.microsoft.com/office/drawing/2014/main" val="502208061"/>
                    </a:ext>
                  </a:extLst>
                </a:gridCol>
                <a:gridCol w="5346700">
                  <a:extLst>
                    <a:ext uri="{9D8B030D-6E8A-4147-A177-3AD203B41FA5}">
                      <a16:colId xmlns:a16="http://schemas.microsoft.com/office/drawing/2014/main" val="65107082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Clues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9333"/>
                  </a:ext>
                </a:extLst>
              </a:tr>
              <a:tr h="37883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___________ en español.</a:t>
                      </a:r>
                      <a:b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 can write in Spanish.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 able to, can</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poder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write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escribir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20196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_______________ la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bici</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S/he wants to use the bike.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 to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use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usar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5691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 ______________ a la fiesta.</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can go to the party.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 able to, can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poder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go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28449"/>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No _____________ 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uniforme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don’t want to wear uniform.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wear </a:t>
                      </a:r>
                      <a:r>
                        <a:rPr lang="en-GB" sz="2000" b="0"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b="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llevar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76853"/>
                  </a:ext>
                </a:extLst>
              </a:tr>
            </a:tbl>
          </a:graphicData>
        </a:graphic>
      </p:graphicFrame>
      <p:pic>
        <p:nvPicPr>
          <p:cNvPr id="15" name="Picture 2" descr="Pen, Write, Pencil, Writing Tool, Work, Message, Blue">
            <a:extLst>
              <a:ext uri="{FF2B5EF4-FFF2-40B4-BE49-F238E27FC236}">
                <a16:creationId xmlns:a16="http://schemas.microsoft.com/office/drawing/2014/main" id="{7E07BB94-9887-49C3-B69C-0788CFC2E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960" y="140108"/>
            <a:ext cx="661302" cy="66130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id="{0364CEA9-2B06-4B01-8058-9FC3989F439A}"/>
              </a:ext>
            </a:extLst>
          </p:cNvPr>
          <p:cNvSpPr txBox="1">
            <a:spLocks/>
          </p:cNvSpPr>
          <p:nvPr/>
        </p:nvSpPr>
        <p:spPr>
          <a:xfrm>
            <a:off x="11006684" y="844066"/>
            <a:ext cx="1101345" cy="400110"/>
          </a:xfrm>
          <a:prstGeom prst="rect">
            <a:avLst/>
          </a:prstGeom>
          <a:solidFill>
            <a:srgbClr val="92D05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11" name="Rectangle 1">
            <a:extLst>
              <a:ext uri="{FF2B5EF4-FFF2-40B4-BE49-F238E27FC236}">
                <a16:creationId xmlns:a16="http://schemas.microsoft.com/office/drawing/2014/main" id="{4FD2BB3B-9258-4B13-A24F-2F071AA2463E}"/>
              </a:ext>
            </a:extLst>
          </p:cNvPr>
          <p:cNvSpPr>
            <a:spLocks noChangeArrowheads="1"/>
          </p:cNvSpPr>
          <p:nvPr/>
        </p:nvSpPr>
        <p:spPr bwMode="auto">
          <a:xfrm>
            <a:off x="7918073" y="6484693"/>
            <a:ext cx="4273927" cy="37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a:lnSpc>
                <a:spcPct val="107000"/>
              </a:lnSpc>
              <a:spcAft>
                <a:spcPts val="800"/>
              </a:spcAft>
            </a:pPr>
            <a:r>
              <a:rPr lang="en-US" sz="18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Total marks available (Grammar): 36</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9" name="Title 8">
            <a:extLst>
              <a:ext uri="{FF2B5EF4-FFF2-40B4-BE49-F238E27FC236}">
                <a16:creationId xmlns:a16="http://schemas.microsoft.com/office/drawing/2014/main" id="{015EBD80-C771-4EA6-9E9F-6F557FEFF21F}"/>
              </a:ext>
            </a:extLst>
          </p:cNvPr>
          <p:cNvSpPr>
            <a:spLocks noGrp="1"/>
          </p:cNvSpPr>
          <p:nvPr>
            <p:ph type="title"/>
          </p:nvPr>
        </p:nvSpPr>
        <p:spPr>
          <a:xfrm>
            <a:off x="11006684" y="680694"/>
            <a:ext cx="1358462" cy="726854"/>
          </a:xfrm>
        </p:spPr>
        <p:txBody>
          <a:bodyPr>
            <a:normAutofit/>
          </a:bodyPr>
          <a:lstStyle/>
          <a:p>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17" name="Rectangle 16">
            <a:extLst>
              <a:ext uri="{FF2B5EF4-FFF2-40B4-BE49-F238E27FC236}">
                <a16:creationId xmlns:a16="http://schemas.microsoft.com/office/drawing/2014/main" id="{2F4B5D88-F9D7-4243-BF35-B4536BEF34DB}"/>
              </a:ext>
            </a:extLst>
          </p:cNvPr>
          <p:cNvSpPr/>
          <p:nvPr/>
        </p:nvSpPr>
        <p:spPr>
          <a:xfrm>
            <a:off x="235518" y="479944"/>
            <a:ext cx="10817385" cy="435825"/>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F </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Write the Spanish for the English given in brackets. </a:t>
            </a:r>
            <a:r>
              <a:rPr kumimoji="0" lang="en-US" sz="2200" b="0" i="0" u="sng"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Use the clues to help you</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2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45E69D31-B618-471B-9450-5D5FBB413B79}"/>
              </a:ext>
            </a:extLst>
          </p:cNvPr>
          <p:cNvGraphicFramePr>
            <a:graphicFrameLocks noGrp="1"/>
          </p:cNvGraphicFramePr>
          <p:nvPr>
            <p:extLst>
              <p:ext uri="{D42A27DB-BD31-4B8C-83A1-F6EECF244321}">
                <p14:modId xmlns:p14="http://schemas.microsoft.com/office/powerpoint/2010/main" val="3385092116"/>
              </p:ext>
            </p:extLst>
          </p:nvPr>
        </p:nvGraphicFramePr>
        <p:xfrm>
          <a:off x="339115" y="838890"/>
          <a:ext cx="10563972" cy="2397760"/>
        </p:xfrm>
        <a:graphic>
          <a:graphicData uri="http://schemas.openxmlformats.org/drawingml/2006/table">
            <a:tbl>
              <a:tblPr firstRow="1" firstCol="1" bandRow="1"/>
              <a:tblGrid>
                <a:gridCol w="412119">
                  <a:extLst>
                    <a:ext uri="{9D8B030D-6E8A-4147-A177-3AD203B41FA5}">
                      <a16:colId xmlns:a16="http://schemas.microsoft.com/office/drawing/2014/main" val="369884004"/>
                    </a:ext>
                  </a:extLst>
                </a:gridCol>
                <a:gridCol w="7043334">
                  <a:extLst>
                    <a:ext uri="{9D8B030D-6E8A-4147-A177-3AD203B41FA5}">
                      <a16:colId xmlns:a16="http://schemas.microsoft.com/office/drawing/2014/main" val="502208061"/>
                    </a:ext>
                  </a:extLst>
                </a:gridCol>
                <a:gridCol w="3108519">
                  <a:extLst>
                    <a:ext uri="{9D8B030D-6E8A-4147-A177-3AD203B41FA5}">
                      <a16:colId xmlns:a16="http://schemas.microsoft.com/office/drawing/2014/main" val="65107082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Clues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933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una tarjeta. (s/he sends)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send</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mandar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20196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todo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 eat)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eat</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comer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5691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ruido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(you listen to)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listen (to)</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escuchar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28449"/>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inglés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(they speak)</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speak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hablar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76853"/>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 un caballo. (I want)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281434"/>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la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escuela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(they are)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1400" b="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(state, location)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estar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591457"/>
                  </a:ext>
                </a:extLst>
              </a:tr>
            </a:tbl>
          </a:graphicData>
        </a:graphic>
      </p:graphicFrame>
    </p:spTree>
    <p:extLst>
      <p:ext uri="{BB962C8B-B14F-4D97-AF65-F5344CB8AC3E}">
        <p14:creationId xmlns:p14="http://schemas.microsoft.com/office/powerpoint/2010/main" val="4211344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2564573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2049" name="Picture 1">
            <a:extLst>
              <a:ext uri="{FF2B5EF4-FFF2-40B4-BE49-F238E27FC236}">
                <a16:creationId xmlns:a16="http://schemas.microsoft.com/office/drawing/2014/main" id="{5EE30E75-D477-44F0-9375-8600CD97D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86" y="546058"/>
            <a:ext cx="1250321" cy="12604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7BDF996-8870-4063-9E57-6193D88A767D}"/>
              </a:ext>
            </a:extLst>
          </p:cNvPr>
          <p:cNvSpPr>
            <a:spLocks noChangeArrowheads="1"/>
          </p:cNvSpPr>
          <p:nvPr/>
        </p:nvSpPr>
        <p:spPr bwMode="auto">
          <a:xfrm>
            <a:off x="1490869" y="790855"/>
            <a:ext cx="93137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a:t>
            </a: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Nina</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speaks Aymara, a language spoken by Aymara people of Peru and Bolivia. She is learning Spanish at school, like you.  </a:t>
            </a:r>
            <a:r>
              <a:rPr kumimoji="0" lang="en-GB"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Nina by answering the questions in this quiz. </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nvGraphicFramePr>
        <p:xfrm>
          <a:off x="549965" y="2748027"/>
          <a:ext cx="11152179" cy="3456829"/>
        </p:xfrm>
        <a:graphic>
          <a:graphicData uri="http://schemas.openxmlformats.org/drawingml/2006/table">
            <a:tbl>
              <a:tblPr firstRow="1" firstCol="1" bandRow="1"/>
              <a:tblGrid>
                <a:gridCol w="1701404">
                  <a:extLst>
                    <a:ext uri="{9D8B030D-6E8A-4147-A177-3AD203B41FA5}">
                      <a16:colId xmlns:a16="http://schemas.microsoft.com/office/drawing/2014/main" val="3187160654"/>
                    </a:ext>
                  </a:extLst>
                </a:gridCol>
                <a:gridCol w="2651397">
                  <a:extLst>
                    <a:ext uri="{9D8B030D-6E8A-4147-A177-3AD203B41FA5}">
                      <a16:colId xmlns:a16="http://schemas.microsoft.com/office/drawing/2014/main" val="422821616"/>
                    </a:ext>
                  </a:extLst>
                </a:gridCol>
                <a:gridCol w="2202418">
                  <a:extLst>
                    <a:ext uri="{9D8B030D-6E8A-4147-A177-3AD203B41FA5}">
                      <a16:colId xmlns:a16="http://schemas.microsoft.com/office/drawing/2014/main" val="3092407455"/>
                    </a:ext>
                  </a:extLst>
                </a:gridCol>
                <a:gridCol w="2298480">
                  <a:extLst>
                    <a:ext uri="{9D8B030D-6E8A-4147-A177-3AD203B41FA5}">
                      <a16:colId xmlns:a16="http://schemas.microsoft.com/office/drawing/2014/main" val="2836081537"/>
                    </a:ext>
                  </a:extLst>
                </a:gridCol>
                <a:gridCol w="2298480">
                  <a:extLst>
                    <a:ext uri="{9D8B030D-6E8A-4147-A177-3AD203B41FA5}">
                      <a16:colId xmlns:a16="http://schemas.microsoft.com/office/drawing/2014/main" val="665406593"/>
                    </a:ext>
                  </a:extLst>
                </a:gridCol>
              </a:tblGrid>
              <a:tr h="376921">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376921">
                <a:tc rowSpan="2">
                  <a:txBody>
                    <a:bodyPr/>
                    <a:lstStyle/>
                    <a:p>
                      <a:pPr algn="l">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48093714"/>
                  </a:ext>
                </a:extLst>
              </a:tr>
              <a:tr h="387788">
                <a:tc vMerge="1">
                  <a:txBody>
                    <a:bodyPr/>
                    <a:lstStyle/>
                    <a:p>
                      <a:endParaRPr lang="en-GB"/>
                    </a:p>
                  </a:txBody>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767488"/>
                  </a:ext>
                </a:extLst>
              </a:tr>
              <a:tr h="387457">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 front of</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truth</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long</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lake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34554256"/>
                  </a:ext>
                </a:extLst>
              </a:tr>
              <a:tr h="387788">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485202"/>
                  </a:ext>
                </a:extLst>
              </a:tr>
              <a:tr h="376921">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sing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 sing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91161622"/>
                  </a:ext>
                </a:extLst>
              </a:tr>
              <a:tr h="387788">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781579"/>
                  </a:ext>
                </a:extLst>
              </a:tr>
              <a:tr h="387457">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your</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month</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my </a:t>
                      </a:r>
                      <a:r>
                        <a:rPr lang="fr-FR" sz="24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400" baseline="-25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my</a:t>
                      </a:r>
                      <a:r>
                        <a:rPr lang="fr-FR" sz="24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400" baseline="-25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578788903"/>
                  </a:ext>
                </a:extLst>
              </a:tr>
              <a:tr h="387788">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573799"/>
                  </a:ext>
                </a:extLst>
              </a:tr>
            </a:tbl>
          </a:graphicData>
        </a:graphic>
      </p:graphicFrame>
      <p:sp>
        <p:nvSpPr>
          <p:cNvPr id="7" name="Rectangle 6">
            <a:extLst>
              <a:ext uri="{FF2B5EF4-FFF2-40B4-BE49-F238E27FC236}">
                <a16:creationId xmlns:a16="http://schemas.microsoft.com/office/drawing/2014/main" id="{5064AD82-C920-4696-B0E2-374B002B45AD}"/>
              </a:ext>
            </a:extLst>
          </p:cNvPr>
          <p:cNvSpPr/>
          <p:nvPr/>
        </p:nvSpPr>
        <p:spPr>
          <a:xfrm>
            <a:off x="221286" y="1991184"/>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pic>
        <p:nvPicPr>
          <p:cNvPr id="13" name="Graphic 12" descr="Close">
            <a:extLst>
              <a:ext uri="{FF2B5EF4-FFF2-40B4-BE49-F238E27FC236}">
                <a16:creationId xmlns:a16="http://schemas.microsoft.com/office/drawing/2014/main" id="{DDCC7958-E1F4-45E2-B639-9347F63575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5323" y="3568804"/>
            <a:ext cx="282416" cy="282416"/>
          </a:xfrm>
          <a:prstGeom prst="rect">
            <a:avLst/>
          </a:prstGeom>
        </p:spPr>
      </p:pic>
      <p:pic>
        <p:nvPicPr>
          <p:cNvPr id="14" name="Graphic 13" descr="Close">
            <a:extLst>
              <a:ext uri="{FF2B5EF4-FFF2-40B4-BE49-F238E27FC236}">
                <a16:creationId xmlns:a16="http://schemas.microsoft.com/office/drawing/2014/main" id="{88F9E40C-4969-4D85-933C-7B5F26BBA7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7823" y="4335233"/>
            <a:ext cx="282416" cy="282416"/>
          </a:xfrm>
          <a:prstGeom prst="rect">
            <a:avLst/>
          </a:prstGeom>
        </p:spPr>
      </p:pic>
      <p:pic>
        <p:nvPicPr>
          <p:cNvPr id="15" name="Graphic 14" descr="Close">
            <a:extLst>
              <a:ext uri="{FF2B5EF4-FFF2-40B4-BE49-F238E27FC236}">
                <a16:creationId xmlns:a16="http://schemas.microsoft.com/office/drawing/2014/main" id="{240C3001-BF51-4067-BCAC-F7818D9B37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6923" y="5119135"/>
            <a:ext cx="282416" cy="282416"/>
          </a:xfrm>
          <a:prstGeom prst="rect">
            <a:avLst/>
          </a:prstGeom>
        </p:spPr>
      </p:pic>
      <p:pic>
        <p:nvPicPr>
          <p:cNvPr id="16" name="Graphic 15" descr="Close">
            <a:extLst>
              <a:ext uri="{FF2B5EF4-FFF2-40B4-BE49-F238E27FC236}">
                <a16:creationId xmlns:a16="http://schemas.microsoft.com/office/drawing/2014/main" id="{8C82B58B-F2AE-47BD-9BED-D37441744C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3223" y="5872432"/>
            <a:ext cx="282416" cy="282416"/>
          </a:xfrm>
          <a:prstGeom prst="rect">
            <a:avLst/>
          </a:prstGeom>
        </p:spPr>
      </p:pic>
      <p:sp>
        <p:nvSpPr>
          <p:cNvPr id="3" name="Rectangle 2">
            <a:hlinkClick r:id="" action="ppaction://noaction">
              <a:snd r:embed="rId7" name="A2.wav"/>
            </a:hlinkClick>
            <a:extLst>
              <a:ext uri="{FF2B5EF4-FFF2-40B4-BE49-F238E27FC236}">
                <a16:creationId xmlns:a16="http://schemas.microsoft.com/office/drawing/2014/main" id="{F4515781-52B2-4970-B210-9E33E24722D6}"/>
              </a:ext>
            </a:extLst>
          </p:cNvPr>
          <p:cNvSpPr/>
          <p:nvPr/>
        </p:nvSpPr>
        <p:spPr>
          <a:xfrm>
            <a:off x="1084722" y="399215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5" name="Rectangle 4">
            <a:hlinkClick r:id="" action="ppaction://noaction">
              <a:snd r:embed="rId8" name="A3.wav"/>
            </a:hlinkClick>
            <a:extLst>
              <a:ext uri="{FF2B5EF4-FFF2-40B4-BE49-F238E27FC236}">
                <a16:creationId xmlns:a16="http://schemas.microsoft.com/office/drawing/2014/main" id="{CEA6CD99-1F69-42E4-7F1E-CE09E260DD38}"/>
              </a:ext>
            </a:extLst>
          </p:cNvPr>
          <p:cNvSpPr/>
          <p:nvPr/>
        </p:nvSpPr>
        <p:spPr>
          <a:xfrm>
            <a:off x="1084721" y="47005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8" name="Rectangle 7">
            <a:hlinkClick r:id="" action="ppaction://noaction">
              <a:snd r:embed="rId9" name="A4.wav"/>
            </a:hlinkClick>
            <a:extLst>
              <a:ext uri="{FF2B5EF4-FFF2-40B4-BE49-F238E27FC236}">
                <a16:creationId xmlns:a16="http://schemas.microsoft.com/office/drawing/2014/main" id="{DE8E689A-2622-1FCE-98DF-841490F035E4}"/>
              </a:ext>
            </a:extLst>
          </p:cNvPr>
          <p:cNvSpPr/>
          <p:nvPr/>
        </p:nvSpPr>
        <p:spPr>
          <a:xfrm>
            <a:off x="1084720" y="550144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9" name="Rectangle 8">
            <a:hlinkClick r:id="" action="ppaction://noaction">
              <a:snd r:embed="rId10" name="A1.wav"/>
            </a:hlinkClick>
            <a:extLst>
              <a:ext uri="{FF2B5EF4-FFF2-40B4-BE49-F238E27FC236}">
                <a16:creationId xmlns:a16="http://schemas.microsoft.com/office/drawing/2014/main" id="{011B5E0F-682E-1A16-9494-CD87AFF26371}"/>
              </a:ext>
            </a:extLst>
          </p:cNvPr>
          <p:cNvSpPr/>
          <p:nvPr/>
        </p:nvSpPr>
        <p:spPr>
          <a:xfrm>
            <a:off x="1083756" y="323751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Tree>
    <p:extLst>
      <p:ext uri="{BB962C8B-B14F-4D97-AF65-F5344CB8AC3E}">
        <p14:creationId xmlns:p14="http://schemas.microsoft.com/office/powerpoint/2010/main" val="35541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nvGraphicFramePr>
        <p:xfrm>
          <a:off x="549965" y="1789309"/>
          <a:ext cx="11092069" cy="3804668"/>
        </p:xfrm>
        <a:graphic>
          <a:graphicData uri="http://schemas.openxmlformats.org/drawingml/2006/table">
            <a:tbl>
              <a:tblPr firstRow="1" firstCol="1" bandRow="1"/>
              <a:tblGrid>
                <a:gridCol w="2164670">
                  <a:extLst>
                    <a:ext uri="{9D8B030D-6E8A-4147-A177-3AD203B41FA5}">
                      <a16:colId xmlns:a16="http://schemas.microsoft.com/office/drawing/2014/main" val="3187160654"/>
                    </a:ext>
                  </a:extLst>
                </a:gridCol>
                <a:gridCol w="2164670">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403942">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403942">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love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be able to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en-GB" sz="2400" kern="12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a:t>
                      </a: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hate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94491986"/>
                  </a:ext>
                </a:extLst>
              </a:tr>
              <a:tr h="43778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614602"/>
                  </a:ext>
                </a:extLst>
              </a:tr>
              <a:tr h="403942">
                <a:tc rowSpan="2">
                  <a:txBody>
                    <a:bodyPr/>
                    <a:lstStyle/>
                    <a:p>
                      <a:pPr algn="ctr">
                        <a:lnSpc>
                          <a:spcPct val="107000"/>
                        </a:lnSpc>
                        <a:spcAft>
                          <a:spcPts val="0"/>
                        </a:spcAft>
                      </a:pP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13</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30</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96004296"/>
                  </a:ext>
                </a:extLst>
              </a:tr>
              <a:tr h="43778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695266"/>
                  </a:ext>
                </a:extLst>
              </a:tr>
              <a:tr h="403942">
                <a:tc rowSpan="2">
                  <a:txBody>
                    <a:bodyPr/>
                    <a:lstStyle/>
                    <a:p>
                      <a:pPr algn="l">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strong</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flower</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oustide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fire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5075424"/>
                  </a:ext>
                </a:extLst>
              </a:tr>
              <a:tr h="437780">
                <a:tc vMerge="1">
                  <a:txBody>
                    <a:bodyPr/>
                    <a:lstStyle/>
                    <a:p>
                      <a:endParaRPr lang="en-GB"/>
                    </a:p>
                  </a:txBody>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016009"/>
                  </a:ext>
                </a:extLst>
              </a:tr>
              <a:tr h="437780">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your</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aunt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your </a:t>
                      </a:r>
                      <a:r>
                        <a:rPr lang="fr-FR" sz="24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400" baseline="-25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uncle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882543852"/>
                  </a:ext>
                </a:extLst>
              </a:tr>
              <a:tr h="437780">
                <a:tc vMerge="1">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104108"/>
                  </a:ext>
                </a:extLst>
              </a:tr>
            </a:tbl>
          </a:graphicData>
        </a:graphic>
      </p:graphicFrame>
      <p:sp>
        <p:nvSpPr>
          <p:cNvPr id="8" name="Rectangle 7">
            <a:extLst>
              <a:ext uri="{FF2B5EF4-FFF2-40B4-BE49-F238E27FC236}">
                <a16:creationId xmlns:a16="http://schemas.microsoft.com/office/drawing/2014/main" id="{065BDAF5-74DD-4440-8681-CF52DFECEC81}"/>
              </a:ext>
            </a:extLst>
          </p:cNvPr>
          <p:cNvSpPr/>
          <p:nvPr/>
        </p:nvSpPr>
        <p:spPr>
          <a:xfrm>
            <a:off x="221286" y="1063981"/>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pic>
        <p:nvPicPr>
          <p:cNvPr id="14" name="Graphic 13" descr="Close">
            <a:extLst>
              <a:ext uri="{FF2B5EF4-FFF2-40B4-BE49-F238E27FC236}">
                <a16:creationId xmlns:a16="http://schemas.microsoft.com/office/drawing/2014/main" id="{51D428DB-5564-4BF5-B74D-4DBC05A85B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3583" y="2663541"/>
            <a:ext cx="282416" cy="282416"/>
          </a:xfrm>
          <a:prstGeom prst="rect">
            <a:avLst/>
          </a:prstGeom>
        </p:spPr>
      </p:pic>
      <p:pic>
        <p:nvPicPr>
          <p:cNvPr id="15" name="Graphic 14" descr="Close">
            <a:extLst>
              <a:ext uri="{FF2B5EF4-FFF2-40B4-BE49-F238E27FC236}">
                <a16:creationId xmlns:a16="http://schemas.microsoft.com/office/drawing/2014/main" id="{AB6A796C-10C9-4BCC-A132-9151A473D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8898" y="3514412"/>
            <a:ext cx="282416" cy="282416"/>
          </a:xfrm>
          <a:prstGeom prst="rect">
            <a:avLst/>
          </a:prstGeom>
        </p:spPr>
      </p:pic>
      <p:pic>
        <p:nvPicPr>
          <p:cNvPr id="16" name="Graphic 15" descr="Close">
            <a:extLst>
              <a:ext uri="{FF2B5EF4-FFF2-40B4-BE49-F238E27FC236}">
                <a16:creationId xmlns:a16="http://schemas.microsoft.com/office/drawing/2014/main" id="{21B097DD-EB91-4E70-A613-895D0647E5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3583" y="4350506"/>
            <a:ext cx="282416" cy="282416"/>
          </a:xfrm>
          <a:prstGeom prst="rect">
            <a:avLst/>
          </a:prstGeom>
        </p:spPr>
      </p:pic>
      <p:pic>
        <p:nvPicPr>
          <p:cNvPr id="17" name="Graphic 16" descr="Close">
            <a:extLst>
              <a:ext uri="{FF2B5EF4-FFF2-40B4-BE49-F238E27FC236}">
                <a16:creationId xmlns:a16="http://schemas.microsoft.com/office/drawing/2014/main" id="{D0843911-5645-4FDC-B746-05792D93F0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3583" y="5242900"/>
            <a:ext cx="282416" cy="282416"/>
          </a:xfrm>
          <a:prstGeom prst="rect">
            <a:avLst/>
          </a:prstGeom>
        </p:spPr>
      </p:pic>
      <p:sp>
        <p:nvSpPr>
          <p:cNvPr id="3" name="Rectangle 2">
            <a:hlinkClick r:id="" action="ppaction://noaction">
              <a:snd r:embed="rId6" name="A5.wav"/>
            </a:hlinkClick>
            <a:extLst>
              <a:ext uri="{FF2B5EF4-FFF2-40B4-BE49-F238E27FC236}">
                <a16:creationId xmlns:a16="http://schemas.microsoft.com/office/drawing/2014/main" id="{1F434415-2097-B6E0-FCBF-A68998B87385}"/>
              </a:ext>
            </a:extLst>
          </p:cNvPr>
          <p:cNvSpPr/>
          <p:nvPr/>
        </p:nvSpPr>
        <p:spPr>
          <a:xfrm>
            <a:off x="1337134" y="243551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4" name="Rectangle 3">
            <a:hlinkClick r:id="" action="ppaction://noaction">
              <a:snd r:embed="rId7" name="A6.wav"/>
            </a:hlinkClick>
            <a:extLst>
              <a:ext uri="{FF2B5EF4-FFF2-40B4-BE49-F238E27FC236}">
                <a16:creationId xmlns:a16="http://schemas.microsoft.com/office/drawing/2014/main" id="{054FFABE-D371-8872-1D77-5D8F45F12B7D}"/>
              </a:ext>
            </a:extLst>
          </p:cNvPr>
          <p:cNvSpPr/>
          <p:nvPr/>
        </p:nvSpPr>
        <p:spPr>
          <a:xfrm>
            <a:off x="1337134" y="3235581"/>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5" name="Rectangle 4">
            <a:hlinkClick r:id="" action="ppaction://noaction">
              <a:snd r:embed="rId8" name="A7.wav"/>
            </a:hlinkClick>
            <a:extLst>
              <a:ext uri="{FF2B5EF4-FFF2-40B4-BE49-F238E27FC236}">
                <a16:creationId xmlns:a16="http://schemas.microsoft.com/office/drawing/2014/main" id="{844A0BD7-A6EA-DC4E-290A-18F192CD5398}"/>
              </a:ext>
            </a:extLst>
          </p:cNvPr>
          <p:cNvSpPr/>
          <p:nvPr/>
        </p:nvSpPr>
        <p:spPr>
          <a:xfrm>
            <a:off x="1337134" y="4035652"/>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7" name="Rectangle 6">
            <a:hlinkClick r:id="" action="ppaction://noaction">
              <a:snd r:embed="rId9" name="A8.wav"/>
            </a:hlinkClick>
            <a:extLst>
              <a:ext uri="{FF2B5EF4-FFF2-40B4-BE49-F238E27FC236}">
                <a16:creationId xmlns:a16="http://schemas.microsoft.com/office/drawing/2014/main" id="{B39BD2C7-1F81-C8F6-946B-637C2CD9653B}"/>
              </a:ext>
            </a:extLst>
          </p:cNvPr>
          <p:cNvSpPr/>
          <p:nvPr/>
        </p:nvSpPr>
        <p:spPr>
          <a:xfrm>
            <a:off x="1337133" y="48543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79563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3" name="Table 2">
            <a:extLst>
              <a:ext uri="{FF2B5EF4-FFF2-40B4-BE49-F238E27FC236}">
                <a16:creationId xmlns:a16="http://schemas.microsoft.com/office/drawing/2014/main" id="{5F8DA0CB-D765-4F22-A48D-1DF5D2142277}"/>
              </a:ext>
            </a:extLst>
          </p:cNvPr>
          <p:cNvGraphicFramePr>
            <a:graphicFrameLocks noGrp="1"/>
          </p:cNvGraphicFramePr>
          <p:nvPr>
            <p:extLst>
              <p:ext uri="{D42A27DB-BD31-4B8C-83A1-F6EECF244321}">
                <p14:modId xmlns:p14="http://schemas.microsoft.com/office/powerpoint/2010/main" val="205728848"/>
              </p:ext>
            </p:extLst>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b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clothing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of 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pic>
        <p:nvPicPr>
          <p:cNvPr id="14" name="Graphic 13" descr="Close">
            <a:extLst>
              <a:ext uri="{FF2B5EF4-FFF2-40B4-BE49-F238E27FC236}">
                <a16:creationId xmlns:a16="http://schemas.microsoft.com/office/drawing/2014/main" id="{70E84E76-68FD-4A21-B620-4EF2DE14E7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3623" y="2959800"/>
            <a:ext cx="282416" cy="282416"/>
          </a:xfrm>
          <a:prstGeom prst="rect">
            <a:avLst/>
          </a:prstGeom>
        </p:spPr>
      </p:pic>
      <p:pic>
        <p:nvPicPr>
          <p:cNvPr id="15" name="Graphic 14" descr="Close">
            <a:extLst>
              <a:ext uri="{FF2B5EF4-FFF2-40B4-BE49-F238E27FC236}">
                <a16:creationId xmlns:a16="http://schemas.microsoft.com/office/drawing/2014/main" id="{F2D29989-C3D0-4744-8576-BC73A622F6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4923" y="3733189"/>
            <a:ext cx="282416" cy="282416"/>
          </a:xfrm>
          <a:prstGeom prst="rect">
            <a:avLst/>
          </a:prstGeom>
        </p:spPr>
      </p:pic>
      <p:pic>
        <p:nvPicPr>
          <p:cNvPr id="16" name="Graphic 15" descr="Close">
            <a:extLst>
              <a:ext uri="{FF2B5EF4-FFF2-40B4-BE49-F238E27FC236}">
                <a16:creationId xmlns:a16="http://schemas.microsoft.com/office/drawing/2014/main" id="{1E0B6309-712D-4F34-807A-71462EADD5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0571" y="4529681"/>
            <a:ext cx="282416" cy="282416"/>
          </a:xfrm>
          <a:prstGeom prst="rect">
            <a:avLst/>
          </a:prstGeom>
        </p:spPr>
      </p:pic>
      <p:pic>
        <p:nvPicPr>
          <p:cNvPr id="17" name="Graphic 16" descr="Close">
            <a:extLst>
              <a:ext uri="{FF2B5EF4-FFF2-40B4-BE49-F238E27FC236}">
                <a16:creationId xmlns:a16="http://schemas.microsoft.com/office/drawing/2014/main" id="{AE05F3A9-613B-4AF0-BC43-966C5381BD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4923" y="5333324"/>
            <a:ext cx="282416" cy="282416"/>
          </a:xfrm>
          <a:prstGeom prst="rect">
            <a:avLst/>
          </a:prstGeom>
        </p:spPr>
      </p:pic>
      <p:sp>
        <p:nvSpPr>
          <p:cNvPr id="5" name="Rectangle 4">
            <a:hlinkClick r:id="" action="ppaction://noaction">
              <a:snd r:embed="rId6" name="B2.wav"/>
            </a:hlinkClick>
            <a:extLst>
              <a:ext uri="{FF2B5EF4-FFF2-40B4-BE49-F238E27FC236}">
                <a16:creationId xmlns:a16="http://schemas.microsoft.com/office/drawing/2014/main" id="{E1739B85-D6AE-9EEF-9481-40D885823AA9}"/>
              </a:ext>
            </a:extLst>
          </p:cNvPr>
          <p:cNvSpPr/>
          <p:nvPr/>
        </p:nvSpPr>
        <p:spPr>
          <a:xfrm>
            <a:off x="308251" y="342900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6" name="Rectangle 5">
            <a:hlinkClick r:id="" action="ppaction://noaction">
              <a:snd r:embed="rId7" name="B3.wav"/>
            </a:hlinkClick>
            <a:extLst>
              <a:ext uri="{FF2B5EF4-FFF2-40B4-BE49-F238E27FC236}">
                <a16:creationId xmlns:a16="http://schemas.microsoft.com/office/drawing/2014/main" id="{8440B54F-77C2-876F-82FD-BC39F024C772}"/>
              </a:ext>
            </a:extLst>
          </p:cNvPr>
          <p:cNvSpPr/>
          <p:nvPr/>
        </p:nvSpPr>
        <p:spPr>
          <a:xfrm>
            <a:off x="308251" y="432037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7" name="Rectangle 6">
            <a:hlinkClick r:id="" action="ppaction://noaction">
              <a:snd r:embed="rId8" name="B4.wav"/>
            </a:hlinkClick>
            <a:extLst>
              <a:ext uri="{FF2B5EF4-FFF2-40B4-BE49-F238E27FC236}">
                <a16:creationId xmlns:a16="http://schemas.microsoft.com/office/drawing/2014/main" id="{90110816-3C79-B2D6-B70E-DC8D977BE633}"/>
              </a:ext>
            </a:extLst>
          </p:cNvPr>
          <p:cNvSpPr/>
          <p:nvPr/>
        </p:nvSpPr>
        <p:spPr>
          <a:xfrm>
            <a:off x="308252" y="516871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8" name="Rectangle 7">
            <a:hlinkClick r:id="" action="ppaction://noaction">
              <a:snd r:embed="rId9" name="B1.wav"/>
            </a:hlinkClick>
            <a:extLst>
              <a:ext uri="{FF2B5EF4-FFF2-40B4-BE49-F238E27FC236}">
                <a16:creationId xmlns:a16="http://schemas.microsoft.com/office/drawing/2014/main" id="{89A68984-50D7-D04C-0560-7BFAA555903B}"/>
              </a:ext>
            </a:extLst>
          </p:cNvPr>
          <p:cNvSpPr/>
          <p:nvPr/>
        </p:nvSpPr>
        <p:spPr>
          <a:xfrm>
            <a:off x="308251" y="268239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Tree>
    <p:extLst>
      <p:ext uri="{BB962C8B-B14F-4D97-AF65-F5344CB8AC3E}">
        <p14:creationId xmlns:p14="http://schemas.microsoft.com/office/powerpoint/2010/main" val="29023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graphicFrame>
        <p:nvGraphicFramePr>
          <p:cNvPr id="15" name="Table 14">
            <a:extLst>
              <a:ext uri="{FF2B5EF4-FFF2-40B4-BE49-F238E27FC236}">
                <a16:creationId xmlns:a16="http://schemas.microsoft.com/office/drawing/2014/main" id="{BA8A7714-160C-4211-A917-7041D44F99E5}"/>
              </a:ext>
            </a:extLst>
          </p:cNvPr>
          <p:cNvGraphicFramePr>
            <a:graphicFrameLocks noGrp="1"/>
          </p:cNvGraphicFramePr>
          <p:nvPr>
            <p:extLst>
              <p:ext uri="{D42A27DB-BD31-4B8C-83A1-F6EECF244321}">
                <p14:modId xmlns:p14="http://schemas.microsoft.com/office/powerpoint/2010/main" val="717078524"/>
              </p:ext>
            </p:extLst>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clothing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of 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clothing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pic>
        <p:nvPicPr>
          <p:cNvPr id="11" name="Graphic 10" descr="Close">
            <a:extLst>
              <a:ext uri="{FF2B5EF4-FFF2-40B4-BE49-F238E27FC236}">
                <a16:creationId xmlns:a16="http://schemas.microsoft.com/office/drawing/2014/main" id="{E4750462-41DD-4481-91D3-9F7DC95C66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0571" y="2926473"/>
            <a:ext cx="282416" cy="282416"/>
          </a:xfrm>
          <a:prstGeom prst="rect">
            <a:avLst/>
          </a:prstGeom>
        </p:spPr>
      </p:pic>
      <p:pic>
        <p:nvPicPr>
          <p:cNvPr id="13" name="Graphic 12" descr="Close">
            <a:extLst>
              <a:ext uri="{FF2B5EF4-FFF2-40B4-BE49-F238E27FC236}">
                <a16:creationId xmlns:a16="http://schemas.microsoft.com/office/drawing/2014/main" id="{45557A5B-6934-421C-BFC9-F36EAEB5E6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2195" y="3733189"/>
            <a:ext cx="282416" cy="282416"/>
          </a:xfrm>
          <a:prstGeom prst="rect">
            <a:avLst/>
          </a:prstGeom>
        </p:spPr>
      </p:pic>
      <p:pic>
        <p:nvPicPr>
          <p:cNvPr id="14" name="Graphic 13" descr="Close">
            <a:extLst>
              <a:ext uri="{FF2B5EF4-FFF2-40B4-BE49-F238E27FC236}">
                <a16:creationId xmlns:a16="http://schemas.microsoft.com/office/drawing/2014/main" id="{A1807437-8216-4C63-9D22-A315BCE18F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0323" y="4517832"/>
            <a:ext cx="282416" cy="282416"/>
          </a:xfrm>
          <a:prstGeom prst="rect">
            <a:avLst/>
          </a:prstGeom>
        </p:spPr>
      </p:pic>
      <p:pic>
        <p:nvPicPr>
          <p:cNvPr id="20" name="Graphic 19" descr="Close">
            <a:extLst>
              <a:ext uri="{FF2B5EF4-FFF2-40B4-BE49-F238E27FC236}">
                <a16:creationId xmlns:a16="http://schemas.microsoft.com/office/drawing/2014/main" id="{5488FC5E-2700-4099-9240-2F3B2DA5DF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2195" y="5348504"/>
            <a:ext cx="282416" cy="282416"/>
          </a:xfrm>
          <a:prstGeom prst="rect">
            <a:avLst/>
          </a:prstGeom>
        </p:spPr>
      </p:pic>
      <p:sp>
        <p:nvSpPr>
          <p:cNvPr id="3" name="Rectangle 2">
            <a:hlinkClick r:id="" action="ppaction://noaction">
              <a:snd r:embed="rId6" name="B6.wav"/>
            </a:hlinkClick>
            <a:extLst>
              <a:ext uri="{FF2B5EF4-FFF2-40B4-BE49-F238E27FC236}">
                <a16:creationId xmlns:a16="http://schemas.microsoft.com/office/drawing/2014/main" id="{18E07BC0-5B61-CF72-4FF5-330EA7A40D98}"/>
              </a:ext>
            </a:extLst>
          </p:cNvPr>
          <p:cNvSpPr/>
          <p:nvPr/>
        </p:nvSpPr>
        <p:spPr>
          <a:xfrm>
            <a:off x="308251" y="358761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5" name="Rectangle 4">
            <a:hlinkClick r:id="" action="ppaction://noaction">
              <a:snd r:embed="rId7" name="B7.wav"/>
            </a:hlinkClick>
            <a:extLst>
              <a:ext uri="{FF2B5EF4-FFF2-40B4-BE49-F238E27FC236}">
                <a16:creationId xmlns:a16="http://schemas.microsoft.com/office/drawing/2014/main" id="{42F5120A-9F64-9AF0-C0B7-13C38790B9DC}"/>
              </a:ext>
            </a:extLst>
          </p:cNvPr>
          <p:cNvSpPr/>
          <p:nvPr/>
        </p:nvSpPr>
        <p:spPr>
          <a:xfrm>
            <a:off x="308250" y="4308526"/>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6" name="Rectangle 5">
            <a:hlinkClick r:id="" action="ppaction://noaction">
              <a:snd r:embed="rId8" name="B8.wav"/>
            </a:hlinkClick>
            <a:extLst>
              <a:ext uri="{FF2B5EF4-FFF2-40B4-BE49-F238E27FC236}">
                <a16:creationId xmlns:a16="http://schemas.microsoft.com/office/drawing/2014/main" id="{E9177C07-BAE5-575B-22A1-7DB365068C3C}"/>
              </a:ext>
            </a:extLst>
          </p:cNvPr>
          <p:cNvSpPr/>
          <p:nvPr/>
        </p:nvSpPr>
        <p:spPr>
          <a:xfrm>
            <a:off x="308250" y="514941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
        <p:nvSpPr>
          <p:cNvPr id="7" name="Rectangle 6">
            <a:hlinkClick r:id="" action="ppaction://noaction">
              <a:snd r:embed="rId9" name="B5.wav"/>
            </a:hlinkClick>
            <a:extLst>
              <a:ext uri="{FF2B5EF4-FFF2-40B4-BE49-F238E27FC236}">
                <a16:creationId xmlns:a16="http://schemas.microsoft.com/office/drawing/2014/main" id="{2AAF49C9-02D4-60D9-F5EC-44A8EDB8F519}"/>
              </a:ext>
            </a:extLst>
          </p:cNvPr>
          <p:cNvSpPr/>
          <p:nvPr/>
        </p:nvSpPr>
        <p:spPr>
          <a:xfrm>
            <a:off x="308250" y="271716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Tree>
    <p:extLst>
      <p:ext uri="{BB962C8B-B14F-4D97-AF65-F5344CB8AC3E}">
        <p14:creationId xmlns:p14="http://schemas.microsoft.com/office/powerpoint/2010/main" val="9140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Google Shape;98;p2" descr="background rectangle">
            <a:extLst>
              <a:ext uri="{FF2B5EF4-FFF2-40B4-BE49-F238E27FC236}">
                <a16:creationId xmlns:a16="http://schemas.microsoft.com/office/drawing/2014/main" id="{09C118BD-93EE-AD4E-7DBF-29DAD70D199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711952" y="304800"/>
            <a:ext cx="4953631" cy="4247588"/>
          </a:xfrm>
          <a:prstGeom prst="rect">
            <a:avLst/>
          </a:prstGeom>
          <a:noFill/>
          <a:ln>
            <a:noFill/>
          </a:ln>
        </p:spPr>
      </p:pic>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Autofit/>
          </a:bodyPr>
          <a:lstStyle/>
          <a:p>
            <a:pPr algn="ctr" rtl="0" fontAlgn="ctr"/>
            <a:r>
              <a:rPr lang="en-GB" sz="3600" b="1" dirty="0">
                <a:solidFill>
                  <a:schemeClr val="bg1">
                    <a:lumMod val="95000"/>
                  </a:schemeClr>
                </a:solidFill>
                <a:effectLst/>
                <a:latin typeface="Century Gothic" panose="020B0502020202020204" pitchFamily="34" charset="0"/>
              </a:rPr>
              <a:t>What do I know now?</a:t>
            </a:r>
          </a:p>
        </p:txBody>
      </p:sp>
      <p:sp>
        <p:nvSpPr>
          <p:cNvPr id="5" name="Google Shape;100;p2">
            <a:extLst>
              <a:ext uri="{FF2B5EF4-FFF2-40B4-BE49-F238E27FC236}">
                <a16:creationId xmlns:a16="http://schemas.microsoft.com/office/drawing/2014/main" id="{6165227F-4C1B-B8D4-BB67-F5314311D9D6}"/>
              </a:ext>
            </a:extLst>
          </p:cNvPr>
          <p:cNvSpPr/>
          <p:nvPr/>
        </p:nvSpPr>
        <p:spPr>
          <a:xfrm>
            <a:off x="7281495" y="44507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6" name="Google Shape;101;p2">
            <a:extLst>
              <a:ext uri="{FF2B5EF4-FFF2-40B4-BE49-F238E27FC236}">
                <a16:creationId xmlns:a16="http://schemas.microsoft.com/office/drawing/2014/main" id="{45F96D8C-B311-E881-CB1D-11B17608760B}"/>
              </a:ext>
            </a:extLst>
          </p:cNvPr>
          <p:cNvSpPr txBox="1"/>
          <p:nvPr/>
        </p:nvSpPr>
        <p:spPr>
          <a:xfrm>
            <a:off x="255898" y="6010385"/>
            <a:ext cx="4350984" cy="861734"/>
          </a:xfrm>
          <a:prstGeom prst="rect">
            <a:avLst/>
          </a:prstGeom>
          <a:noFill/>
          <a:ln>
            <a:noFill/>
          </a:ln>
        </p:spPr>
        <p:txBody>
          <a:bodyPr spcFirstLastPara="1" wrap="square" lIns="91425" tIns="45700" rIns="91425" bIns="45700" anchor="t" anchorCtr="0">
            <a:spAutoFit/>
          </a:bodyPr>
          <a:lstStyle/>
          <a:p>
            <a:pPr marL="457200" indent="-457200" fontAlgn="auto">
              <a:buClr>
                <a:srgbClr val="FFFFFF"/>
              </a:buClr>
              <a:buSzPts val="2800"/>
              <a:buFontTx/>
              <a:buChar char="-"/>
              <a:tabLst/>
              <a:defRPr/>
            </a:pPr>
            <a:r>
              <a:rPr lang="en-GB" sz="2500" b="1" dirty="0">
                <a:solidFill>
                  <a:schemeClr val="bg2"/>
                </a:solidFill>
                <a:latin typeface="Century Gothic"/>
              </a:rPr>
              <a:t>Vocabulary and grammar quiz</a:t>
            </a:r>
            <a:endParaRPr lang="nb-NO" sz="2400" b="1" dirty="0">
              <a:solidFill>
                <a:schemeClr val="bg2"/>
              </a:solidFill>
              <a:ea typeface="Calibri"/>
              <a:cs typeface="Calibri"/>
              <a:sym typeface="Calibri"/>
            </a:endParaRPr>
          </a:p>
        </p:txBody>
      </p:sp>
      <p:pic>
        <p:nvPicPr>
          <p:cNvPr id="19" name="Picture 18" descr="A cartoon character sitting at a desk with a book&#10;&#10;Description automatically generated with low confidence">
            <a:extLst>
              <a:ext uri="{FF2B5EF4-FFF2-40B4-BE49-F238E27FC236}">
                <a16:creationId xmlns:a16="http://schemas.microsoft.com/office/drawing/2014/main" id="{04F1E4B8-A448-48DF-A8B5-5417741D1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7" y="2349592"/>
            <a:ext cx="3891516" cy="1702538"/>
          </a:xfrm>
          <a:prstGeom prst="ellipse">
            <a:avLst/>
          </a:prstGeom>
        </p:spPr>
      </p:pic>
      <p:pic>
        <p:nvPicPr>
          <p:cNvPr id="21" name="Picture 20" descr="A yellow circle with a question mark and text&#10;&#10;Description automatically generated with low confidence">
            <a:extLst>
              <a:ext uri="{FF2B5EF4-FFF2-40B4-BE49-F238E27FC236}">
                <a16:creationId xmlns:a16="http://schemas.microsoft.com/office/drawing/2014/main" id="{D32646BD-89D0-41B9-9DD7-3B5A0D047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544" y="3685530"/>
            <a:ext cx="1325564" cy="1325564"/>
          </a:xfrm>
          <a:prstGeom prst="rect">
            <a:avLst/>
          </a:prstGeom>
        </p:spPr>
      </p:pic>
      <p:pic>
        <p:nvPicPr>
          <p:cNvPr id="22" name="Picture 21" descr="A picture containing handwriting, blackboard, text, chalk&#10;&#10;Description automatically generated">
            <a:extLst>
              <a:ext uri="{FF2B5EF4-FFF2-40B4-BE49-F238E27FC236}">
                <a16:creationId xmlns:a16="http://schemas.microsoft.com/office/drawing/2014/main" id="{1FCC008D-19A9-484E-801F-61920DF05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479" y="3811140"/>
            <a:ext cx="1808871" cy="1325563"/>
          </a:xfrm>
          <a:prstGeom prst="ellipse">
            <a:avLst/>
          </a:prstGeom>
        </p:spPr>
      </p:pic>
      <p:pic>
        <p:nvPicPr>
          <p:cNvPr id="23" name="Picture 22" descr="A picture containing yellow, circle, design, illustration&#10;&#10;Description automatically generated">
            <a:extLst>
              <a:ext uri="{FF2B5EF4-FFF2-40B4-BE49-F238E27FC236}">
                <a16:creationId xmlns:a16="http://schemas.microsoft.com/office/drawing/2014/main" id="{CA24D83A-B9F8-46D9-A906-A8AD65E64B9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3408" y="1099714"/>
            <a:ext cx="2018661" cy="20186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697680"/>
            <a:ext cx="10731636" cy="85702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person or people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that the sentence is about.</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sentence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0996D19A-E213-4F25-9E9B-5BD9E3E7D76A}"/>
              </a:ext>
            </a:extLst>
          </p:cNvPr>
          <p:cNvGraphicFramePr>
            <a:graphicFrameLocks noGrp="1"/>
          </p:cNvGraphicFramePr>
          <p:nvPr>
            <p:extLst>
              <p:ext uri="{D42A27DB-BD31-4B8C-83A1-F6EECF244321}">
                <p14:modId xmlns:p14="http://schemas.microsoft.com/office/powerpoint/2010/main" val="3939636226"/>
              </p:ext>
            </p:extLst>
          </p:nvPr>
        </p:nvGraphicFramePr>
        <p:xfrm>
          <a:off x="221286" y="1956244"/>
          <a:ext cx="11708117" cy="3649110"/>
        </p:xfrm>
        <a:graphic>
          <a:graphicData uri="http://schemas.openxmlformats.org/drawingml/2006/table">
            <a:tbl>
              <a:tblPr firstRow="1" firstCol="1" bandRow="1"/>
              <a:tblGrid>
                <a:gridCol w="595627">
                  <a:extLst>
                    <a:ext uri="{9D8B030D-6E8A-4147-A177-3AD203B41FA5}">
                      <a16:colId xmlns:a16="http://schemas.microsoft.com/office/drawing/2014/main" val="3350208969"/>
                    </a:ext>
                  </a:extLst>
                </a:gridCol>
                <a:gridCol w="1293241">
                  <a:extLst>
                    <a:ext uri="{9D8B030D-6E8A-4147-A177-3AD203B41FA5}">
                      <a16:colId xmlns:a16="http://schemas.microsoft.com/office/drawing/2014/main" val="2110466493"/>
                    </a:ext>
                  </a:extLst>
                </a:gridCol>
                <a:gridCol w="478301">
                  <a:extLst>
                    <a:ext uri="{9D8B030D-6E8A-4147-A177-3AD203B41FA5}">
                      <a16:colId xmlns:a16="http://schemas.microsoft.com/office/drawing/2014/main" val="4193266758"/>
                    </a:ext>
                  </a:extLst>
                </a:gridCol>
                <a:gridCol w="1688123">
                  <a:extLst>
                    <a:ext uri="{9D8B030D-6E8A-4147-A177-3AD203B41FA5}">
                      <a16:colId xmlns:a16="http://schemas.microsoft.com/office/drawing/2014/main" val="560461943"/>
                    </a:ext>
                  </a:extLst>
                </a:gridCol>
                <a:gridCol w="407964">
                  <a:extLst>
                    <a:ext uri="{9D8B030D-6E8A-4147-A177-3AD203B41FA5}">
                      <a16:colId xmlns:a16="http://schemas.microsoft.com/office/drawing/2014/main" val="2315940513"/>
                    </a:ext>
                  </a:extLst>
                </a:gridCol>
                <a:gridCol w="2039815">
                  <a:extLst>
                    <a:ext uri="{9D8B030D-6E8A-4147-A177-3AD203B41FA5}">
                      <a16:colId xmlns:a16="http://schemas.microsoft.com/office/drawing/2014/main" val="1066403538"/>
                    </a:ext>
                  </a:extLst>
                </a:gridCol>
                <a:gridCol w="492369">
                  <a:extLst>
                    <a:ext uri="{9D8B030D-6E8A-4147-A177-3AD203B41FA5}">
                      <a16:colId xmlns:a16="http://schemas.microsoft.com/office/drawing/2014/main" val="2386005084"/>
                    </a:ext>
                  </a:extLst>
                </a:gridCol>
                <a:gridCol w="1758462">
                  <a:extLst>
                    <a:ext uri="{9D8B030D-6E8A-4147-A177-3AD203B41FA5}">
                      <a16:colId xmlns:a16="http://schemas.microsoft.com/office/drawing/2014/main" val="682074576"/>
                    </a:ext>
                  </a:extLst>
                </a:gridCol>
                <a:gridCol w="633046">
                  <a:extLst>
                    <a:ext uri="{9D8B030D-6E8A-4147-A177-3AD203B41FA5}">
                      <a16:colId xmlns:a16="http://schemas.microsoft.com/office/drawing/2014/main" val="3754303024"/>
                    </a:ext>
                  </a:extLst>
                </a:gridCol>
                <a:gridCol w="1828800">
                  <a:extLst>
                    <a:ext uri="{9D8B030D-6E8A-4147-A177-3AD203B41FA5}">
                      <a16:colId xmlns:a16="http://schemas.microsoft.com/office/drawing/2014/main" val="3319827490"/>
                    </a:ext>
                  </a:extLst>
                </a:gridCol>
                <a:gridCol w="492369">
                  <a:extLst>
                    <a:ext uri="{9D8B030D-6E8A-4147-A177-3AD203B41FA5}">
                      <a16:colId xmlns:a16="http://schemas.microsoft.com/office/drawing/2014/main" val="106279253"/>
                    </a:ext>
                  </a:extLst>
                </a:gridCol>
              </a:tblGrid>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091139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12756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152081"/>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778353"/>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798879"/>
                  </a:ext>
                </a:extLst>
              </a:tr>
              <a:tr h="608185">
                <a:tc>
                  <a:txBody>
                    <a:bodyPr/>
                    <a:lstStyle/>
                    <a:p>
                      <a:pPr algn="ctr">
                        <a:lnSpc>
                          <a:spcPct val="107000"/>
                        </a:lnSpc>
                        <a:spcAft>
                          <a:spcPts val="0"/>
                        </a:spcAft>
                      </a:pP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924555"/>
                  </a:ext>
                </a:extLst>
              </a:tr>
            </a:tbl>
          </a:graphicData>
        </a:graphic>
      </p:graphicFrame>
      <p:pic>
        <p:nvPicPr>
          <p:cNvPr id="15" name="Graphic 14" descr="Close">
            <a:extLst>
              <a:ext uri="{FF2B5EF4-FFF2-40B4-BE49-F238E27FC236}">
                <a16:creationId xmlns:a16="http://schemas.microsoft.com/office/drawing/2014/main" id="{A0717A3E-B3E2-4F89-BDF1-757D268775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51440" y="2118411"/>
            <a:ext cx="282416" cy="282416"/>
          </a:xfrm>
          <a:prstGeom prst="rect">
            <a:avLst/>
          </a:prstGeom>
        </p:spPr>
      </p:pic>
      <p:pic>
        <p:nvPicPr>
          <p:cNvPr id="16" name="Graphic 15" descr="Close">
            <a:extLst>
              <a:ext uri="{FF2B5EF4-FFF2-40B4-BE49-F238E27FC236}">
                <a16:creationId xmlns:a16="http://schemas.microsoft.com/office/drawing/2014/main" id="{C6ADA7D1-4D48-4461-85C8-7DB31B5A01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9252" y="2741037"/>
            <a:ext cx="282416" cy="282416"/>
          </a:xfrm>
          <a:prstGeom prst="rect">
            <a:avLst/>
          </a:prstGeom>
        </p:spPr>
      </p:pic>
      <p:pic>
        <p:nvPicPr>
          <p:cNvPr id="17" name="Graphic 16" descr="Close">
            <a:extLst>
              <a:ext uri="{FF2B5EF4-FFF2-40B4-BE49-F238E27FC236}">
                <a16:creationId xmlns:a16="http://schemas.microsoft.com/office/drawing/2014/main" id="{F02EB6E0-48AC-48B9-8FFE-8C6706BDF6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49726" y="3343164"/>
            <a:ext cx="282416" cy="282416"/>
          </a:xfrm>
          <a:prstGeom prst="rect">
            <a:avLst/>
          </a:prstGeom>
        </p:spPr>
      </p:pic>
      <p:pic>
        <p:nvPicPr>
          <p:cNvPr id="18" name="Graphic 17" descr="Close">
            <a:extLst>
              <a:ext uri="{FF2B5EF4-FFF2-40B4-BE49-F238E27FC236}">
                <a16:creationId xmlns:a16="http://schemas.microsoft.com/office/drawing/2014/main" id="{0D627D56-13D8-4808-8740-0EE91BE487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64335" y="3937962"/>
            <a:ext cx="282416" cy="282416"/>
          </a:xfrm>
          <a:prstGeom prst="rect">
            <a:avLst/>
          </a:prstGeom>
        </p:spPr>
      </p:pic>
      <p:pic>
        <p:nvPicPr>
          <p:cNvPr id="19" name="Graphic 18" descr="Close">
            <a:extLst>
              <a:ext uri="{FF2B5EF4-FFF2-40B4-BE49-F238E27FC236}">
                <a16:creationId xmlns:a16="http://schemas.microsoft.com/office/drawing/2014/main" id="{24829482-51D7-4BFE-B106-E6EA18A7B7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5652" y="4542717"/>
            <a:ext cx="282416" cy="282416"/>
          </a:xfrm>
          <a:prstGeom prst="rect">
            <a:avLst/>
          </a:prstGeom>
        </p:spPr>
      </p:pic>
      <p:pic>
        <p:nvPicPr>
          <p:cNvPr id="20" name="Graphic 19" descr="Close">
            <a:extLst>
              <a:ext uri="{FF2B5EF4-FFF2-40B4-BE49-F238E27FC236}">
                <a16:creationId xmlns:a16="http://schemas.microsoft.com/office/drawing/2014/main" id="{691E2623-4E5A-4F01-BBC1-2EDD17D06F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9655" y="5161540"/>
            <a:ext cx="282416" cy="282416"/>
          </a:xfrm>
          <a:prstGeom prst="rect">
            <a:avLst/>
          </a:prstGeom>
        </p:spPr>
      </p:pic>
      <p:sp>
        <p:nvSpPr>
          <p:cNvPr id="3" name="Rectangle 2">
            <a:hlinkClick r:id="" action="ppaction://noaction">
              <a:snd r:embed="rId6" name="C1.wav"/>
            </a:hlinkClick>
            <a:extLst>
              <a:ext uri="{FF2B5EF4-FFF2-40B4-BE49-F238E27FC236}">
                <a16:creationId xmlns:a16="http://schemas.microsoft.com/office/drawing/2014/main" id="{C897A2E9-41E5-E3A8-444B-D4882903F0A7}"/>
              </a:ext>
            </a:extLst>
          </p:cNvPr>
          <p:cNvSpPr/>
          <p:nvPr/>
        </p:nvSpPr>
        <p:spPr>
          <a:xfrm>
            <a:off x="270215" y="20680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6" name="Rectangle 5">
            <a:hlinkClick r:id="" action="ppaction://noaction">
              <a:snd r:embed="rId7" name="C2.wav"/>
            </a:hlinkClick>
            <a:extLst>
              <a:ext uri="{FF2B5EF4-FFF2-40B4-BE49-F238E27FC236}">
                <a16:creationId xmlns:a16="http://schemas.microsoft.com/office/drawing/2014/main" id="{F04D604B-A5EA-A9A5-D2FF-934EB792F794}"/>
              </a:ext>
            </a:extLst>
          </p:cNvPr>
          <p:cNvSpPr/>
          <p:nvPr/>
        </p:nvSpPr>
        <p:spPr>
          <a:xfrm>
            <a:off x="270213" y="267293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7" name="Rectangle 6">
            <a:hlinkClick r:id="" action="ppaction://noaction">
              <a:snd r:embed="rId8" name="C3.wav"/>
            </a:hlinkClick>
            <a:extLst>
              <a:ext uri="{FF2B5EF4-FFF2-40B4-BE49-F238E27FC236}">
                <a16:creationId xmlns:a16="http://schemas.microsoft.com/office/drawing/2014/main" id="{47355562-EF38-DB57-233A-D5F6A9D55867}"/>
              </a:ext>
            </a:extLst>
          </p:cNvPr>
          <p:cNvSpPr/>
          <p:nvPr/>
        </p:nvSpPr>
        <p:spPr>
          <a:xfrm>
            <a:off x="270213" y="328937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21" name="Rectangle 20">
            <a:hlinkClick r:id="" action="ppaction://noaction">
              <a:snd r:embed="rId9" name="C4.wav"/>
            </a:hlinkClick>
            <a:extLst>
              <a:ext uri="{FF2B5EF4-FFF2-40B4-BE49-F238E27FC236}">
                <a16:creationId xmlns:a16="http://schemas.microsoft.com/office/drawing/2014/main" id="{20798E32-61E3-FAD8-A79A-A626E26C8F90}"/>
              </a:ext>
            </a:extLst>
          </p:cNvPr>
          <p:cNvSpPr/>
          <p:nvPr/>
        </p:nvSpPr>
        <p:spPr>
          <a:xfrm>
            <a:off x="274011" y="385113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22" name="Rectangle 21">
            <a:hlinkClick r:id="" action="ppaction://noaction">
              <a:snd r:embed="rId10" name="C5.wav"/>
            </a:hlinkClick>
            <a:extLst>
              <a:ext uri="{FF2B5EF4-FFF2-40B4-BE49-F238E27FC236}">
                <a16:creationId xmlns:a16="http://schemas.microsoft.com/office/drawing/2014/main" id="{64185124-0D61-B2CC-22D3-0CA423F79833}"/>
              </a:ext>
            </a:extLst>
          </p:cNvPr>
          <p:cNvSpPr/>
          <p:nvPr/>
        </p:nvSpPr>
        <p:spPr>
          <a:xfrm>
            <a:off x="274011" y="4455894"/>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23" name="Rectangle 22">
            <a:hlinkClick r:id="" action="ppaction://noaction">
              <a:snd r:embed="rId11" name="C6.wav"/>
            </a:hlinkClick>
            <a:extLst>
              <a:ext uri="{FF2B5EF4-FFF2-40B4-BE49-F238E27FC236}">
                <a16:creationId xmlns:a16="http://schemas.microsoft.com/office/drawing/2014/main" id="{B00CC51D-FFB6-991C-9CC4-B2D46C6B56D2}"/>
              </a:ext>
            </a:extLst>
          </p:cNvPr>
          <p:cNvSpPr/>
          <p:nvPr/>
        </p:nvSpPr>
        <p:spPr>
          <a:xfrm>
            <a:off x="288079" y="5074717"/>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Tree>
    <p:extLst>
      <p:ext uri="{BB962C8B-B14F-4D97-AF65-F5344CB8AC3E}">
        <p14:creationId xmlns:p14="http://schemas.microsoft.com/office/powerpoint/2010/main" val="8631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3" name="Rectangle 2">
            <a:extLst>
              <a:ext uri="{FF2B5EF4-FFF2-40B4-BE49-F238E27FC236}">
                <a16:creationId xmlns:a16="http://schemas.microsoft.com/office/drawing/2014/main" id="{2F0F38E9-4757-49EC-BBEF-14AA9CEAAEE3}"/>
              </a:ext>
            </a:extLst>
          </p:cNvPr>
          <p:cNvSpPr/>
          <p:nvPr/>
        </p:nvSpPr>
        <p:spPr>
          <a:xfrm>
            <a:off x="234462" y="496650"/>
            <a:ext cx="12959068" cy="58435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Spanish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b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Odia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hacer pruebas</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S/he hates _____________ _______________.</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Llevas dinero</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 la bolsa.			____ ___________ _________ in the bag.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Bailar</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 genial.				____________ is great.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¿Cuándo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haces esquí</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When ______ _______ _____ ____________ ?.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¿Dónde está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todo el mundo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Where is  _________________?</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Hoy miramos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 desfile.</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Today we are watching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 ________________.	</a:t>
            </a:r>
            <a:br>
              <a:rPr lang="en-GB" dirty="0">
                <a:latin typeface="Calibri" panose="020F0502020204030204" pitchFamily="34" charset="0"/>
                <a:ea typeface="DengXia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stá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cerca de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la universidad.</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it is ___________ _________ the university.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Tienes</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 pelo corto.</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You have ________ _______.</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Quién enseña</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 la escuela?		_________ ___________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in the school?</a:t>
            </a:r>
            <a:b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Preparamos</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una fiesta.			_____ ______ _______________ a party.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D1074C90-D76B-440A-B33F-A2935EFF0C15}"/>
              </a:ext>
            </a:extLst>
          </p:cNvPr>
          <p:cNvSpPr txBox="1"/>
          <p:nvPr/>
        </p:nvSpPr>
        <p:spPr>
          <a:xfrm>
            <a:off x="7135906" y="1062336"/>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doing tests</a:t>
            </a:r>
          </a:p>
        </p:txBody>
      </p:sp>
      <p:sp>
        <p:nvSpPr>
          <p:cNvPr id="8" name="TextBox 7">
            <a:extLst>
              <a:ext uri="{FF2B5EF4-FFF2-40B4-BE49-F238E27FC236}">
                <a16:creationId xmlns:a16="http://schemas.microsoft.com/office/drawing/2014/main" id="{BD930E01-3D92-4C2E-BA54-675D4F9BEA93}"/>
              </a:ext>
            </a:extLst>
          </p:cNvPr>
          <p:cNvSpPr txBox="1"/>
          <p:nvPr/>
        </p:nvSpPr>
        <p:spPr>
          <a:xfrm>
            <a:off x="4323505" y="1452861"/>
            <a:ext cx="4894677"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You carry/are carrying money</a:t>
            </a:r>
          </a:p>
        </p:txBody>
      </p:sp>
      <p:sp>
        <p:nvSpPr>
          <p:cNvPr id="9" name="TextBox 8">
            <a:extLst>
              <a:ext uri="{FF2B5EF4-FFF2-40B4-BE49-F238E27FC236}">
                <a16:creationId xmlns:a16="http://schemas.microsoft.com/office/drawing/2014/main" id="{96AE0080-3425-48AE-A217-4CE4BF92B2F7}"/>
              </a:ext>
            </a:extLst>
          </p:cNvPr>
          <p:cNvSpPr txBox="1"/>
          <p:nvPr/>
        </p:nvSpPr>
        <p:spPr>
          <a:xfrm>
            <a:off x="5818094" y="1907049"/>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Dancing</a:t>
            </a:r>
          </a:p>
        </p:txBody>
      </p:sp>
      <p:sp>
        <p:nvSpPr>
          <p:cNvPr id="10" name="TextBox 9">
            <a:extLst>
              <a:ext uri="{FF2B5EF4-FFF2-40B4-BE49-F238E27FC236}">
                <a16:creationId xmlns:a16="http://schemas.microsoft.com/office/drawing/2014/main" id="{CB724A5D-B384-45B0-905E-8FD9FF07099E}"/>
              </a:ext>
            </a:extLst>
          </p:cNvPr>
          <p:cNvSpPr txBox="1"/>
          <p:nvPr/>
        </p:nvSpPr>
        <p:spPr>
          <a:xfrm>
            <a:off x="6947647" y="2405912"/>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do you go skiing</a:t>
            </a:r>
          </a:p>
        </p:txBody>
      </p:sp>
      <p:sp>
        <p:nvSpPr>
          <p:cNvPr id="11" name="TextBox 10">
            <a:extLst>
              <a:ext uri="{FF2B5EF4-FFF2-40B4-BE49-F238E27FC236}">
                <a16:creationId xmlns:a16="http://schemas.microsoft.com/office/drawing/2014/main" id="{3A4F6B50-4F27-4F66-85EB-C263BE1187B2}"/>
              </a:ext>
            </a:extLst>
          </p:cNvPr>
          <p:cNvSpPr txBox="1"/>
          <p:nvPr/>
        </p:nvSpPr>
        <p:spPr>
          <a:xfrm>
            <a:off x="7135906" y="2860100"/>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everyone</a:t>
            </a:r>
          </a:p>
        </p:txBody>
      </p:sp>
      <p:sp>
        <p:nvSpPr>
          <p:cNvPr id="12" name="TextBox 11">
            <a:extLst>
              <a:ext uri="{FF2B5EF4-FFF2-40B4-BE49-F238E27FC236}">
                <a16:creationId xmlns:a16="http://schemas.microsoft.com/office/drawing/2014/main" id="{2FD1484C-28C5-43B6-AC6C-988CA6F9481F}"/>
              </a:ext>
            </a:extLst>
          </p:cNvPr>
          <p:cNvSpPr txBox="1"/>
          <p:nvPr/>
        </p:nvSpPr>
        <p:spPr>
          <a:xfrm>
            <a:off x="8722636" y="3348558"/>
            <a:ext cx="36128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the parade/procession</a:t>
            </a:r>
          </a:p>
        </p:txBody>
      </p:sp>
      <p:sp>
        <p:nvSpPr>
          <p:cNvPr id="13" name="TextBox 12">
            <a:extLst>
              <a:ext uri="{FF2B5EF4-FFF2-40B4-BE49-F238E27FC236}">
                <a16:creationId xmlns:a16="http://schemas.microsoft.com/office/drawing/2014/main" id="{DA3A2832-78D2-453E-B5EF-7733B2B8AF2C}"/>
              </a:ext>
            </a:extLst>
          </p:cNvPr>
          <p:cNvSpPr txBox="1"/>
          <p:nvPr/>
        </p:nvSpPr>
        <p:spPr>
          <a:xfrm>
            <a:off x="6653741" y="3768801"/>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near      to</a:t>
            </a:r>
          </a:p>
        </p:txBody>
      </p:sp>
      <p:sp>
        <p:nvSpPr>
          <p:cNvPr id="14" name="TextBox 13">
            <a:extLst>
              <a:ext uri="{FF2B5EF4-FFF2-40B4-BE49-F238E27FC236}">
                <a16:creationId xmlns:a16="http://schemas.microsoft.com/office/drawing/2014/main" id="{9C53FCE9-0F7B-4EB3-BFF9-1F5C4C145DE3}"/>
              </a:ext>
            </a:extLst>
          </p:cNvPr>
          <p:cNvSpPr txBox="1"/>
          <p:nvPr/>
        </p:nvSpPr>
        <p:spPr>
          <a:xfrm>
            <a:off x="7100024" y="4246622"/>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short hair</a:t>
            </a:r>
          </a:p>
        </p:txBody>
      </p:sp>
      <p:sp>
        <p:nvSpPr>
          <p:cNvPr id="15" name="TextBox 14">
            <a:extLst>
              <a:ext uri="{FF2B5EF4-FFF2-40B4-BE49-F238E27FC236}">
                <a16:creationId xmlns:a16="http://schemas.microsoft.com/office/drawing/2014/main" id="{B225ACB6-66CB-4928-BFE4-D5607CD69C2F}"/>
              </a:ext>
            </a:extLst>
          </p:cNvPr>
          <p:cNvSpPr txBox="1"/>
          <p:nvPr/>
        </p:nvSpPr>
        <p:spPr>
          <a:xfrm>
            <a:off x="6096000" y="4692134"/>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Who teaches</a:t>
            </a:r>
          </a:p>
        </p:txBody>
      </p:sp>
      <p:sp>
        <p:nvSpPr>
          <p:cNvPr id="16" name="TextBox 15">
            <a:extLst>
              <a:ext uri="{FF2B5EF4-FFF2-40B4-BE49-F238E27FC236}">
                <a16:creationId xmlns:a16="http://schemas.microsoft.com/office/drawing/2014/main" id="{B466B71C-C29F-4F26-B321-2855605B05B7}"/>
              </a:ext>
            </a:extLst>
          </p:cNvPr>
          <p:cNvSpPr txBox="1"/>
          <p:nvPr/>
        </p:nvSpPr>
        <p:spPr>
          <a:xfrm>
            <a:off x="5972959" y="5174306"/>
            <a:ext cx="324522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We are preparing</a:t>
            </a:r>
          </a:p>
        </p:txBody>
      </p:sp>
    </p:spTree>
    <p:extLst>
      <p:ext uri="{BB962C8B-B14F-4D97-AF65-F5344CB8AC3E}">
        <p14:creationId xmlns:p14="http://schemas.microsoft.com/office/powerpoint/2010/main" val="170057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2199" y="0"/>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9810311" y="116864"/>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995AE36D-4BFC-45EC-A9D2-7D5BE2D77322}"/>
              </a:ext>
            </a:extLst>
          </p:cNvPr>
          <p:cNvSpPr/>
          <p:nvPr/>
        </p:nvSpPr>
        <p:spPr>
          <a:xfrm>
            <a:off x="103501" y="347696"/>
            <a:ext cx="12304255" cy="6014019"/>
          </a:xfrm>
          <a:prstGeom prst="rect">
            <a:avLst/>
          </a:prstGeom>
        </p:spPr>
        <p:txBody>
          <a:bodyPr wrap="square">
            <a:spAutoFit/>
          </a:bodyPr>
          <a:lstStyle/>
          <a:p>
            <a:pPr>
              <a:lnSpc>
                <a:spcPct val="107000"/>
              </a:lnSpc>
              <a:spcAft>
                <a:spcPts val="80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Translate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 complete the Spanish sentence.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don’t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play</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with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fire</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No___________  con  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 see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lot of</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traffic</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here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Veo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 _____________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aquí</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She can</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wear a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dress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llevar</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un ____________.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He loves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colour red</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Ama ____ ____________ 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It is very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far from the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street.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Está</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muy</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 ___ 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calle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You wash the car</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 Saturdays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___________ ____ ________ los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sábados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I’m making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visit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 my friend.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Hago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____________ a mi amiga.	    (write </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Is it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good</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No, it’s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bad.</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 _________? No, es ________.</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The people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are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 centre.</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 __________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está</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centro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Wanting to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swim</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is normal.	_________ ____________ es normal.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6" name="Rectangle 1">
            <a:extLst>
              <a:ext uri="{FF2B5EF4-FFF2-40B4-BE49-F238E27FC236}">
                <a16:creationId xmlns:a16="http://schemas.microsoft.com/office/drawing/2014/main" id="{C7B4DD43-ECAA-41A9-923F-8581C13EA930}"/>
              </a:ext>
            </a:extLst>
          </p:cNvPr>
          <p:cNvSpPr>
            <a:spLocks noChangeArrowheads="1"/>
          </p:cNvSpPr>
          <p:nvPr/>
        </p:nvSpPr>
        <p:spPr bwMode="auto">
          <a:xfrm>
            <a:off x="7680829" y="6452050"/>
            <a:ext cx="4511171" cy="37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a:lnSpc>
                <a:spcPct val="107000"/>
              </a:lnSpc>
              <a:spcAft>
                <a:spcPts val="800"/>
              </a:spcAft>
            </a:pPr>
            <a:r>
              <a:rPr lang="en-US" sz="18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Total marks available (Vocabulary): 50</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4F421061-9A00-4E7A-AB05-345825AFD52C}"/>
              </a:ext>
            </a:extLst>
          </p:cNvPr>
          <p:cNvSpPr txBox="1"/>
          <p:nvPr/>
        </p:nvSpPr>
        <p:spPr>
          <a:xfrm>
            <a:off x="5109883" y="809370"/>
            <a:ext cx="150607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juego</a:t>
            </a:r>
            <a:endParaRPr lang="en-GB" sz="2400" b="1" dirty="0">
              <a:solidFill>
                <a:srgbClr val="FF0066"/>
              </a:solidFill>
              <a:latin typeface="Century Gothic" panose="020B0502020202020204" pitchFamily="34" charset="0"/>
            </a:endParaRPr>
          </a:p>
        </p:txBody>
      </p:sp>
      <p:sp>
        <p:nvSpPr>
          <p:cNvPr id="9" name="TextBox 8">
            <a:extLst>
              <a:ext uri="{FF2B5EF4-FFF2-40B4-BE49-F238E27FC236}">
                <a16:creationId xmlns:a16="http://schemas.microsoft.com/office/drawing/2014/main" id="{CCDBA971-489F-4F51-9188-174179543E31}"/>
              </a:ext>
            </a:extLst>
          </p:cNvPr>
          <p:cNvSpPr txBox="1"/>
          <p:nvPr/>
        </p:nvSpPr>
        <p:spPr>
          <a:xfrm>
            <a:off x="7252748" y="809369"/>
            <a:ext cx="150607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fuego</a:t>
            </a:r>
            <a:endParaRPr lang="en-GB" sz="2400" b="1" dirty="0">
              <a:solidFill>
                <a:srgbClr val="FF0066"/>
              </a:solidFill>
              <a:latin typeface="Century Gothic" panose="020B0502020202020204" pitchFamily="34" charset="0"/>
            </a:endParaRPr>
          </a:p>
        </p:txBody>
      </p:sp>
      <p:sp>
        <p:nvSpPr>
          <p:cNvPr id="10" name="TextBox 9">
            <a:extLst>
              <a:ext uri="{FF2B5EF4-FFF2-40B4-BE49-F238E27FC236}">
                <a16:creationId xmlns:a16="http://schemas.microsoft.com/office/drawing/2014/main" id="{2D92B236-B2B0-4E05-B4D3-1E2250975EE3}"/>
              </a:ext>
            </a:extLst>
          </p:cNvPr>
          <p:cNvSpPr txBox="1"/>
          <p:nvPr/>
        </p:nvSpPr>
        <p:spPr>
          <a:xfrm>
            <a:off x="5271246" y="1361369"/>
            <a:ext cx="2976283"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mucho</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tráfico</a:t>
            </a:r>
            <a:endParaRPr lang="en-GB" sz="2400" b="1" dirty="0">
              <a:solidFill>
                <a:srgbClr val="FF0066"/>
              </a:solidFill>
              <a:latin typeface="Century Gothic" panose="020B0502020202020204" pitchFamily="34" charset="0"/>
            </a:endParaRPr>
          </a:p>
        </p:txBody>
      </p:sp>
      <p:sp>
        <p:nvSpPr>
          <p:cNvPr id="11" name="TextBox 10">
            <a:extLst>
              <a:ext uri="{FF2B5EF4-FFF2-40B4-BE49-F238E27FC236}">
                <a16:creationId xmlns:a16="http://schemas.microsoft.com/office/drawing/2014/main" id="{F7E81FE7-1104-44C7-870A-0460C07CBFC2}"/>
              </a:ext>
            </a:extLst>
          </p:cNvPr>
          <p:cNvSpPr txBox="1"/>
          <p:nvPr/>
        </p:nvSpPr>
        <p:spPr>
          <a:xfrm>
            <a:off x="4589929" y="1913368"/>
            <a:ext cx="150607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Puede</a:t>
            </a:r>
            <a:endParaRPr lang="en-GB" sz="2400" b="1" dirty="0">
              <a:solidFill>
                <a:srgbClr val="FF0066"/>
              </a:solidFill>
              <a:latin typeface="Century Gothic" panose="020B0502020202020204" pitchFamily="34" charset="0"/>
            </a:endParaRPr>
          </a:p>
        </p:txBody>
      </p:sp>
      <p:sp>
        <p:nvSpPr>
          <p:cNvPr id="12" name="TextBox 11">
            <a:extLst>
              <a:ext uri="{FF2B5EF4-FFF2-40B4-BE49-F238E27FC236}">
                <a16:creationId xmlns:a16="http://schemas.microsoft.com/office/drawing/2014/main" id="{0FADA0C1-28E7-412B-9382-4C780F47DAA7}"/>
              </a:ext>
            </a:extLst>
          </p:cNvPr>
          <p:cNvSpPr txBox="1"/>
          <p:nvPr/>
        </p:nvSpPr>
        <p:spPr>
          <a:xfrm>
            <a:off x="6992771" y="1913367"/>
            <a:ext cx="150607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vestido</a:t>
            </a:r>
            <a:endParaRPr lang="en-GB" sz="2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C6A11C67-2640-4D93-9551-BE7AC1F82BAF}"/>
              </a:ext>
            </a:extLst>
          </p:cNvPr>
          <p:cNvSpPr txBox="1"/>
          <p:nvPr/>
        </p:nvSpPr>
        <p:spPr>
          <a:xfrm>
            <a:off x="4966596" y="2465365"/>
            <a:ext cx="358558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el</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color</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rojo</a:t>
            </a:r>
            <a:endParaRPr lang="en-GB" sz="2400" b="1" dirty="0">
              <a:solidFill>
                <a:srgbClr val="FF0066"/>
              </a:solidFill>
              <a:latin typeface="Century Gothic" panose="020B0502020202020204" pitchFamily="34" charset="0"/>
            </a:endParaRPr>
          </a:p>
        </p:txBody>
      </p:sp>
      <p:sp>
        <p:nvSpPr>
          <p:cNvPr id="14" name="TextBox 13">
            <a:extLst>
              <a:ext uri="{FF2B5EF4-FFF2-40B4-BE49-F238E27FC236}">
                <a16:creationId xmlns:a16="http://schemas.microsoft.com/office/drawing/2014/main" id="{E56B7EE2-7661-4BBA-A2A2-6225E098616C}"/>
              </a:ext>
            </a:extLst>
          </p:cNvPr>
          <p:cNvSpPr txBox="1"/>
          <p:nvPr/>
        </p:nvSpPr>
        <p:spPr>
          <a:xfrm>
            <a:off x="5798538" y="3043893"/>
            <a:ext cx="2026026"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lejos</a:t>
            </a:r>
            <a:r>
              <a:rPr lang="en-GB" sz="2400" b="1" dirty="0">
                <a:solidFill>
                  <a:srgbClr val="FF0066"/>
                </a:solidFill>
                <a:latin typeface="Century Gothic" panose="020B0502020202020204" pitchFamily="34" charset="0"/>
              </a:rPr>
              <a:t> de la</a:t>
            </a:r>
          </a:p>
        </p:txBody>
      </p:sp>
      <p:sp>
        <p:nvSpPr>
          <p:cNvPr id="15" name="TextBox 14">
            <a:extLst>
              <a:ext uri="{FF2B5EF4-FFF2-40B4-BE49-F238E27FC236}">
                <a16:creationId xmlns:a16="http://schemas.microsoft.com/office/drawing/2014/main" id="{2F01C2A9-3613-4F85-954B-987708F225BE}"/>
              </a:ext>
            </a:extLst>
          </p:cNvPr>
          <p:cNvSpPr txBox="1"/>
          <p:nvPr/>
        </p:nvSpPr>
        <p:spPr>
          <a:xfrm>
            <a:off x="4467019" y="3594863"/>
            <a:ext cx="3577217"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Lavas    </a:t>
            </a:r>
            <a:r>
              <a:rPr lang="en-GB" sz="2400" b="1" dirty="0" err="1">
                <a:solidFill>
                  <a:srgbClr val="FF0066"/>
                </a:solidFill>
                <a:latin typeface="Century Gothic" panose="020B0502020202020204" pitchFamily="34" charset="0"/>
              </a:rPr>
              <a:t>el</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coche</a:t>
            </a:r>
            <a:endParaRPr lang="en-GB" sz="2400" b="1"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ECA6BCF2-27A5-42AA-8E69-F52DABA28824}"/>
              </a:ext>
            </a:extLst>
          </p:cNvPr>
          <p:cNvSpPr txBox="1"/>
          <p:nvPr/>
        </p:nvSpPr>
        <p:spPr>
          <a:xfrm>
            <a:off x="5396753" y="4153058"/>
            <a:ext cx="242781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     </a:t>
            </a:r>
            <a:r>
              <a:rPr lang="en-GB" sz="2400" b="1" dirty="0" err="1">
                <a:solidFill>
                  <a:srgbClr val="FF0066"/>
                </a:solidFill>
                <a:latin typeface="Century Gothic" panose="020B0502020202020204" pitchFamily="34" charset="0"/>
              </a:rPr>
              <a:t>visita</a:t>
            </a:r>
            <a:endParaRPr lang="en-GB" sz="2400" b="1"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DC201A50-8A1D-4E02-81E3-38BF9EE19FC3}"/>
              </a:ext>
            </a:extLst>
          </p:cNvPr>
          <p:cNvSpPr txBox="1"/>
          <p:nvPr/>
        </p:nvSpPr>
        <p:spPr>
          <a:xfrm>
            <a:off x="4966596" y="4728194"/>
            <a:ext cx="150607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bueno</a:t>
            </a:r>
            <a:endParaRPr lang="en-GB" sz="2400" b="1" dirty="0">
              <a:solidFill>
                <a:srgbClr val="FF0066"/>
              </a:solidFill>
              <a:latin typeface="Century Gothic" panose="020B0502020202020204" pitchFamily="34" charset="0"/>
            </a:endParaRPr>
          </a:p>
        </p:txBody>
      </p:sp>
      <p:sp>
        <p:nvSpPr>
          <p:cNvPr id="18" name="TextBox 17">
            <a:extLst>
              <a:ext uri="{FF2B5EF4-FFF2-40B4-BE49-F238E27FC236}">
                <a16:creationId xmlns:a16="http://schemas.microsoft.com/office/drawing/2014/main" id="{48D3437E-2529-49C6-8A81-349B4C6A0A94}"/>
              </a:ext>
            </a:extLst>
          </p:cNvPr>
          <p:cNvSpPr txBox="1"/>
          <p:nvPr/>
        </p:nvSpPr>
        <p:spPr>
          <a:xfrm>
            <a:off x="7175810" y="4728193"/>
            <a:ext cx="150607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malo</a:t>
            </a:r>
            <a:endParaRPr lang="en-GB" sz="24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5F59257E-5D79-468D-A4EB-30A3AEEDA4F8}"/>
              </a:ext>
            </a:extLst>
          </p:cNvPr>
          <p:cNvSpPr txBox="1"/>
          <p:nvPr/>
        </p:nvSpPr>
        <p:spPr>
          <a:xfrm>
            <a:off x="4767486" y="5265798"/>
            <a:ext cx="150607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la </a:t>
            </a:r>
            <a:r>
              <a:rPr lang="en-GB" sz="2400" b="1" dirty="0" err="1">
                <a:solidFill>
                  <a:srgbClr val="FF0066"/>
                </a:solidFill>
                <a:latin typeface="Century Gothic" panose="020B0502020202020204" pitchFamily="34" charset="0"/>
              </a:rPr>
              <a:t>gente</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73B27A54-1775-44C2-B4AF-2C01EB55C581}"/>
              </a:ext>
            </a:extLst>
          </p:cNvPr>
          <p:cNvSpPr txBox="1"/>
          <p:nvPr/>
        </p:nvSpPr>
        <p:spPr>
          <a:xfrm>
            <a:off x="7071529" y="5286388"/>
            <a:ext cx="972708"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en</a:t>
            </a:r>
            <a:endParaRPr lang="en-GB" sz="24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EE13B4F4-C4AE-4EB6-A1B6-D3D316A08843}"/>
              </a:ext>
            </a:extLst>
          </p:cNvPr>
          <p:cNvSpPr txBox="1"/>
          <p:nvPr/>
        </p:nvSpPr>
        <p:spPr>
          <a:xfrm>
            <a:off x="4713846" y="5803402"/>
            <a:ext cx="2714234"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Querer</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nadar</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221416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78057" y="932449"/>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943"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0" y="-2657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8" name="Table 7">
            <a:extLst>
              <a:ext uri="{FF2B5EF4-FFF2-40B4-BE49-F238E27FC236}">
                <a16:creationId xmlns:a16="http://schemas.microsoft.com/office/drawing/2014/main" id="{D79A1EE8-BA10-4DC4-9DE2-7A0951A2FACA}"/>
              </a:ext>
            </a:extLst>
          </p:cNvPr>
          <p:cNvGraphicFramePr>
            <a:graphicFrameLocks noGrp="1"/>
          </p:cNvGraphicFramePr>
          <p:nvPr/>
        </p:nvGraphicFramePr>
        <p:xfrm>
          <a:off x="166085" y="1377834"/>
          <a:ext cx="11859829" cy="5073768"/>
        </p:xfrm>
        <a:graphic>
          <a:graphicData uri="http://schemas.openxmlformats.org/drawingml/2006/table">
            <a:tbl>
              <a:tblPr firstRow="1" firstCol="1" bandRow="1"/>
              <a:tblGrid>
                <a:gridCol w="663403">
                  <a:extLst>
                    <a:ext uri="{9D8B030D-6E8A-4147-A177-3AD203B41FA5}">
                      <a16:colId xmlns:a16="http://schemas.microsoft.com/office/drawing/2014/main" val="1061103924"/>
                    </a:ext>
                  </a:extLst>
                </a:gridCol>
                <a:gridCol w="5588000">
                  <a:extLst>
                    <a:ext uri="{9D8B030D-6E8A-4147-A177-3AD203B41FA5}">
                      <a16:colId xmlns:a16="http://schemas.microsoft.com/office/drawing/2014/main" val="2833441794"/>
                    </a:ext>
                  </a:extLst>
                </a:gridCol>
                <a:gridCol w="1117600">
                  <a:extLst>
                    <a:ext uri="{9D8B030D-6E8A-4147-A177-3AD203B41FA5}">
                      <a16:colId xmlns:a16="http://schemas.microsoft.com/office/drawing/2014/main" val="1981576122"/>
                    </a:ext>
                  </a:extLst>
                </a:gridCol>
                <a:gridCol w="1016000">
                  <a:extLst>
                    <a:ext uri="{9D8B030D-6E8A-4147-A177-3AD203B41FA5}">
                      <a16:colId xmlns:a16="http://schemas.microsoft.com/office/drawing/2014/main" val="4264834723"/>
                    </a:ext>
                  </a:extLst>
                </a:gridCol>
                <a:gridCol w="1054100">
                  <a:extLst>
                    <a:ext uri="{9D8B030D-6E8A-4147-A177-3AD203B41FA5}">
                      <a16:colId xmlns:a16="http://schemas.microsoft.com/office/drawing/2014/main" val="90383043"/>
                    </a:ext>
                  </a:extLst>
                </a:gridCol>
                <a:gridCol w="1206500">
                  <a:extLst>
                    <a:ext uri="{9D8B030D-6E8A-4147-A177-3AD203B41FA5}">
                      <a16:colId xmlns:a16="http://schemas.microsoft.com/office/drawing/2014/main" val="2994354806"/>
                    </a:ext>
                  </a:extLst>
                </a:gridCol>
                <a:gridCol w="1214226">
                  <a:extLst>
                    <a:ext uri="{9D8B030D-6E8A-4147-A177-3AD203B41FA5}">
                      <a16:colId xmlns:a16="http://schemas.microsoft.com/office/drawing/2014/main" val="3424972028"/>
                    </a:ext>
                  </a:extLst>
                </a:gridCol>
              </a:tblGrid>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En Inglaterra _________ frío en marzo.</a:t>
                      </a:r>
                    </a:p>
                    <a:p>
                      <a:pPr>
                        <a:lnSpc>
                          <a:spcPct val="107000"/>
                        </a:lnSpc>
                        <a:spcAft>
                          <a:spcPts val="800"/>
                        </a:spcAft>
                      </a:pP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It England it </a:t>
                      </a:r>
                      <a:r>
                        <a:rPr lang="fr-FR" sz="2200" u="sng"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 cold in March.</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El chico _________ nervioso hoy.</a:t>
                      </a:r>
                      <a:b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b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The boy </a:t>
                      </a:r>
                      <a:r>
                        <a:rPr lang="fr-FR" sz="2200" u="sng"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 nervous today.</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563455"/>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 scared.</a:t>
                      </a:r>
                    </a:p>
                    <a:p>
                      <a:pPr>
                        <a:lnSpc>
                          <a:spcPct val="107000"/>
                        </a:lnSpc>
                        <a:spcAft>
                          <a:spcPts val="800"/>
                        </a:spcAft>
                      </a:pPr>
                      <a:r>
                        <a:rPr lang="en-GB" sz="2200" b="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 </a:t>
                      </a:r>
                      <a:r>
                        <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scared.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606203"/>
                  </a:ext>
                </a:extLst>
              </a:tr>
              <a:tr h="126844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 difícil dormir.</a:t>
                      </a:r>
                    </a:p>
                    <a:p>
                      <a:pPr>
                        <a:lnSpc>
                          <a:spcPct val="107000"/>
                        </a:lnSpc>
                        <a:spcAft>
                          <a:spcPts val="800"/>
                        </a:spcAft>
                      </a:pPr>
                      <a:r>
                        <a:rPr lang="fr-FR"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 is </a:t>
                      </a:r>
                      <a:r>
                        <a:rPr lang="fr-FR"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difficult to sleep.</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9558858"/>
                  </a:ext>
                </a:extLst>
              </a:tr>
            </a:tbl>
          </a:graphicData>
        </a:graphic>
      </p:graphicFrame>
      <p:pic>
        <p:nvPicPr>
          <p:cNvPr id="6145" name="Picture 3" descr="Icon&#10;&#10;Description automatically generated">
            <a:extLst>
              <a:ext uri="{FF2B5EF4-FFF2-40B4-BE49-F238E27FC236}">
                <a16:creationId xmlns:a16="http://schemas.microsoft.com/office/drawing/2014/main" id="{B35284CD-DE8A-4FEE-8AFE-B5F057A0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085" y="442673"/>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id="{BA1EB90B-3BAA-4D8C-8510-976A43F7C0DF}"/>
              </a:ext>
            </a:extLst>
          </p:cNvPr>
          <p:cNvSpPr>
            <a:spLocks noChangeArrowheads="1"/>
          </p:cNvSpPr>
          <p:nvPr/>
        </p:nvSpPr>
        <p:spPr bwMode="auto">
          <a:xfrm>
            <a:off x="1450188" y="747040"/>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9" name="Graphic 8" descr="Close">
            <a:extLst>
              <a:ext uri="{FF2B5EF4-FFF2-40B4-BE49-F238E27FC236}">
                <a16:creationId xmlns:a16="http://schemas.microsoft.com/office/drawing/2014/main" id="{F7F88D07-09F9-4361-B136-E2E03960F7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3046" y="1861260"/>
            <a:ext cx="282416" cy="282416"/>
          </a:xfrm>
          <a:prstGeom prst="rect">
            <a:avLst/>
          </a:prstGeom>
        </p:spPr>
      </p:pic>
      <p:pic>
        <p:nvPicPr>
          <p:cNvPr id="10" name="Graphic 9" descr="Close">
            <a:extLst>
              <a:ext uri="{FF2B5EF4-FFF2-40B4-BE49-F238E27FC236}">
                <a16:creationId xmlns:a16="http://schemas.microsoft.com/office/drawing/2014/main" id="{A89BF831-D80A-4C47-80E8-5ACB707BB6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62310" y="3146584"/>
            <a:ext cx="282416" cy="282416"/>
          </a:xfrm>
          <a:prstGeom prst="rect">
            <a:avLst/>
          </a:prstGeom>
        </p:spPr>
      </p:pic>
      <p:pic>
        <p:nvPicPr>
          <p:cNvPr id="11" name="Graphic 10" descr="Close">
            <a:extLst>
              <a:ext uri="{FF2B5EF4-FFF2-40B4-BE49-F238E27FC236}">
                <a16:creationId xmlns:a16="http://schemas.microsoft.com/office/drawing/2014/main" id="{209D88E6-6840-4018-B1CB-2EEAA82AE8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56005" y="4413375"/>
            <a:ext cx="282416" cy="282416"/>
          </a:xfrm>
          <a:prstGeom prst="rect">
            <a:avLst/>
          </a:prstGeom>
        </p:spPr>
      </p:pic>
      <p:pic>
        <p:nvPicPr>
          <p:cNvPr id="12" name="Graphic 11" descr="Close">
            <a:extLst>
              <a:ext uri="{FF2B5EF4-FFF2-40B4-BE49-F238E27FC236}">
                <a16:creationId xmlns:a16="http://schemas.microsoft.com/office/drawing/2014/main" id="{D87ACA98-D1E5-46DA-B2E7-90AFB78ED4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83770" y="5668434"/>
            <a:ext cx="282416" cy="282416"/>
          </a:xfrm>
          <a:prstGeom prst="rect">
            <a:avLst/>
          </a:prstGeom>
        </p:spPr>
      </p:pic>
    </p:spTree>
    <p:extLst>
      <p:ext uri="{BB962C8B-B14F-4D97-AF65-F5344CB8AC3E}">
        <p14:creationId xmlns:p14="http://schemas.microsoft.com/office/powerpoint/2010/main" val="173143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5334" y="971490"/>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4864" y="112892"/>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0" y="-2657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6145" name="Picture 3" descr="Icon&#10;&#10;Description automatically generated">
            <a:extLst>
              <a:ext uri="{FF2B5EF4-FFF2-40B4-BE49-F238E27FC236}">
                <a16:creationId xmlns:a16="http://schemas.microsoft.com/office/drawing/2014/main" id="{B35284CD-DE8A-4FEE-8AFE-B5F057A0B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57" y="428567"/>
            <a:ext cx="1146608" cy="11559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D79A1EE8-BA10-4DC4-9DE2-7A0951A2FACA}"/>
              </a:ext>
            </a:extLst>
          </p:cNvPr>
          <p:cNvGraphicFramePr>
            <a:graphicFrameLocks noGrp="1"/>
          </p:cNvGraphicFramePr>
          <p:nvPr/>
        </p:nvGraphicFramePr>
        <p:xfrm>
          <a:off x="152514" y="1593544"/>
          <a:ext cx="11859829" cy="4914896"/>
        </p:xfrm>
        <a:graphic>
          <a:graphicData uri="http://schemas.openxmlformats.org/drawingml/2006/table">
            <a:tbl>
              <a:tblPr firstRow="1" firstCol="1" bandRow="1"/>
              <a:tblGrid>
                <a:gridCol w="523399">
                  <a:extLst>
                    <a:ext uri="{9D8B030D-6E8A-4147-A177-3AD203B41FA5}">
                      <a16:colId xmlns:a16="http://schemas.microsoft.com/office/drawing/2014/main" val="1061103924"/>
                    </a:ext>
                  </a:extLst>
                </a:gridCol>
                <a:gridCol w="5728004">
                  <a:extLst>
                    <a:ext uri="{9D8B030D-6E8A-4147-A177-3AD203B41FA5}">
                      <a16:colId xmlns:a16="http://schemas.microsoft.com/office/drawing/2014/main" val="2833441794"/>
                    </a:ext>
                  </a:extLst>
                </a:gridCol>
                <a:gridCol w="1117600">
                  <a:extLst>
                    <a:ext uri="{9D8B030D-6E8A-4147-A177-3AD203B41FA5}">
                      <a16:colId xmlns:a16="http://schemas.microsoft.com/office/drawing/2014/main" val="1981576122"/>
                    </a:ext>
                  </a:extLst>
                </a:gridCol>
                <a:gridCol w="1016000">
                  <a:extLst>
                    <a:ext uri="{9D8B030D-6E8A-4147-A177-3AD203B41FA5}">
                      <a16:colId xmlns:a16="http://schemas.microsoft.com/office/drawing/2014/main" val="4264834723"/>
                    </a:ext>
                  </a:extLst>
                </a:gridCol>
                <a:gridCol w="1054100">
                  <a:extLst>
                    <a:ext uri="{9D8B030D-6E8A-4147-A177-3AD203B41FA5}">
                      <a16:colId xmlns:a16="http://schemas.microsoft.com/office/drawing/2014/main" val="90383043"/>
                    </a:ext>
                  </a:extLst>
                </a:gridCol>
                <a:gridCol w="1206500">
                  <a:extLst>
                    <a:ext uri="{9D8B030D-6E8A-4147-A177-3AD203B41FA5}">
                      <a16:colId xmlns:a16="http://schemas.microsoft.com/office/drawing/2014/main" val="2994354806"/>
                    </a:ext>
                  </a:extLst>
                </a:gridCol>
                <a:gridCol w="1214226">
                  <a:extLst>
                    <a:ext uri="{9D8B030D-6E8A-4147-A177-3AD203B41FA5}">
                      <a16:colId xmlns:a16="http://schemas.microsoft.com/office/drawing/2014/main" val="3424972028"/>
                    </a:ext>
                  </a:extLst>
                </a:gridCol>
              </a:tblGrid>
              <a:tr h="12287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_________ un concierto hoy.</a:t>
                      </a:r>
                    </a:p>
                    <a:p>
                      <a:pPr>
                        <a:lnSpc>
                          <a:spcPct val="107000"/>
                        </a:lnSpc>
                        <a:spcAft>
                          <a:spcPts val="800"/>
                        </a:spcAft>
                      </a:pPr>
                      <a:r>
                        <a:rPr lang="fr-FR" sz="2200" u="sng"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There is </a:t>
                      </a:r>
                      <a:r>
                        <a:rPr lang="fr-FR" sz="22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a concert today.</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12287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 sed.</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 is</a:t>
                      </a:r>
                      <a: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thirsty.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234241"/>
                  </a:ext>
                </a:extLst>
              </a:tr>
              <a:tr h="1228724">
                <a:tc>
                  <a:txBody>
                    <a:body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Dónde</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la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botella</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b="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Where </a:t>
                      </a:r>
                      <a:r>
                        <a:rPr lang="en-GB" sz="2200" b="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200" b="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the bottle?</a:t>
                      </a:r>
                      <a:endPar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0497"/>
                  </a:ext>
                </a:extLst>
              </a:tr>
              <a:tr h="1228724">
                <a:tc>
                  <a:txBody>
                    <a:body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 la cancion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preferida</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de mama! Uno-dos-</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tres</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200" b="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 is</a:t>
                      </a:r>
                      <a:r>
                        <a:rPr lang="en-GB" sz="2200" b="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mum’s favourite song! 1-2-3…</a:t>
                      </a:r>
                      <a:endParaRPr lang="en-GB" sz="2200"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está</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tiene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816043"/>
                  </a:ext>
                </a:extLst>
              </a:tr>
            </a:tbl>
          </a:graphicData>
        </a:graphic>
      </p:graphicFrame>
      <p:sp>
        <p:nvSpPr>
          <p:cNvPr id="15" name="Rectangle 1">
            <a:extLst>
              <a:ext uri="{FF2B5EF4-FFF2-40B4-BE49-F238E27FC236}">
                <a16:creationId xmlns:a16="http://schemas.microsoft.com/office/drawing/2014/main" id="{D5AC0F9A-B65E-4B89-9EAC-D4D9786B0C7E}"/>
              </a:ext>
            </a:extLst>
          </p:cNvPr>
          <p:cNvSpPr>
            <a:spLocks noChangeArrowheads="1"/>
          </p:cNvSpPr>
          <p:nvPr/>
        </p:nvSpPr>
        <p:spPr bwMode="auto">
          <a:xfrm>
            <a:off x="1450188" y="562374"/>
            <a:ext cx="96340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[cont’d.]</a:t>
            </a:r>
            <a:b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9" name="Graphic 8" descr="Close">
            <a:extLst>
              <a:ext uri="{FF2B5EF4-FFF2-40B4-BE49-F238E27FC236}">
                <a16:creationId xmlns:a16="http://schemas.microsoft.com/office/drawing/2014/main" id="{7DAFBBFF-3B81-472A-80D8-160A7EFDB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4569" y="2092973"/>
            <a:ext cx="282416" cy="282416"/>
          </a:xfrm>
          <a:prstGeom prst="rect">
            <a:avLst/>
          </a:prstGeom>
        </p:spPr>
      </p:pic>
      <p:pic>
        <p:nvPicPr>
          <p:cNvPr id="10" name="Graphic 9" descr="Close">
            <a:extLst>
              <a:ext uri="{FF2B5EF4-FFF2-40B4-BE49-F238E27FC236}">
                <a16:creationId xmlns:a16="http://schemas.microsoft.com/office/drawing/2014/main" id="{2AF2615D-FF2D-4D29-A673-27B0D9C00A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0146" y="3287792"/>
            <a:ext cx="282416" cy="282416"/>
          </a:xfrm>
          <a:prstGeom prst="rect">
            <a:avLst/>
          </a:prstGeom>
        </p:spPr>
      </p:pic>
      <p:pic>
        <p:nvPicPr>
          <p:cNvPr id="11" name="Graphic 10" descr="Close">
            <a:extLst>
              <a:ext uri="{FF2B5EF4-FFF2-40B4-BE49-F238E27FC236}">
                <a16:creationId xmlns:a16="http://schemas.microsoft.com/office/drawing/2014/main" id="{8D853077-910C-4643-84D1-45EA4F849D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80240" y="4520952"/>
            <a:ext cx="282416" cy="282416"/>
          </a:xfrm>
          <a:prstGeom prst="rect">
            <a:avLst/>
          </a:prstGeom>
        </p:spPr>
      </p:pic>
      <p:pic>
        <p:nvPicPr>
          <p:cNvPr id="12" name="Graphic 11" descr="Close">
            <a:extLst>
              <a:ext uri="{FF2B5EF4-FFF2-40B4-BE49-F238E27FC236}">
                <a16:creationId xmlns:a16="http://schemas.microsoft.com/office/drawing/2014/main" id="{17562C31-53A3-4CEF-88EB-D006B5AF8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47911" y="5776011"/>
            <a:ext cx="282416" cy="282416"/>
          </a:xfrm>
          <a:prstGeom prst="rect">
            <a:avLst/>
          </a:prstGeom>
        </p:spPr>
      </p:pic>
    </p:spTree>
    <p:extLst>
      <p:ext uri="{BB962C8B-B14F-4D97-AF65-F5344CB8AC3E}">
        <p14:creationId xmlns:p14="http://schemas.microsoft.com/office/powerpoint/2010/main" val="390221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5665" y="0"/>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10" name="Rectangle 9">
            <a:extLst>
              <a:ext uri="{FF2B5EF4-FFF2-40B4-BE49-F238E27FC236}">
                <a16:creationId xmlns:a16="http://schemas.microsoft.com/office/drawing/2014/main" id="{9CD5F834-EE22-4D85-A1FF-DECB400CA362}"/>
              </a:ext>
            </a:extLst>
          </p:cNvPr>
          <p:cNvSpPr/>
          <p:nvPr/>
        </p:nvSpPr>
        <p:spPr>
          <a:xfrm>
            <a:off x="1893484" y="723252"/>
            <a:ext cx="10843653" cy="4669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B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a:t>
            </a:r>
            <a:r>
              <a:rPr lang="en-US" sz="2400" dirty="0">
                <a:solidFill>
                  <a:srgbClr val="002060"/>
                </a:solidFill>
                <a:latin typeface="Century Gothic" panose="020B0502020202020204" pitchFamily="34" charset="0"/>
                <a:ea typeface="SimSun" panose="02010600030101010101" pitchFamily="2" charset="-122"/>
                <a:cs typeface="Helvetica" panose="020B0604020202020204" pitchFamily="34" charset="0"/>
              </a:rPr>
              <a:t>.</a:t>
            </a:r>
            <a:endParaRPr kumimoji="0" lang="en-GB" sz="2000" b="0" i="0" u="none" strike="noStrike" kern="1200" cap="none" spc="0" normalizeH="0" baseline="0" noProof="0" dirty="0">
              <a:ln>
                <a:noFill/>
              </a:ln>
              <a:solidFill>
                <a:srgbClr val="00206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pic>
        <p:nvPicPr>
          <p:cNvPr id="12" name="Picture 3" descr="Icon&#10;&#10;Description automatically generated">
            <a:extLst>
              <a:ext uri="{FF2B5EF4-FFF2-40B4-BE49-F238E27FC236}">
                <a16:creationId xmlns:a16="http://schemas.microsoft.com/office/drawing/2014/main" id="{5073F9FE-C912-40BC-8E40-56C2A9578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91" y="481118"/>
            <a:ext cx="1146608" cy="11559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CFA2B928-ADCD-4DB5-BC3A-D4C6EE83AAB7}"/>
              </a:ext>
            </a:extLst>
          </p:cNvPr>
          <p:cNvSpPr>
            <a:spLocks noChangeArrowheads="1"/>
          </p:cNvSpPr>
          <p:nvPr/>
        </p:nvSpPr>
        <p:spPr bwMode="auto">
          <a:xfrm>
            <a:off x="367747" y="195008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US" altLang="zh-CN" sz="20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AF64C1E4-ADC1-4B02-B79D-3AA2E4F1404C}"/>
              </a:ext>
            </a:extLst>
          </p:cNvPr>
          <p:cNvGraphicFramePr>
            <a:graphicFrameLocks noGrp="1"/>
          </p:cNvGraphicFramePr>
          <p:nvPr/>
        </p:nvGraphicFramePr>
        <p:xfrm>
          <a:off x="367747" y="1734319"/>
          <a:ext cx="10596027" cy="2986532"/>
        </p:xfrm>
        <a:graphic>
          <a:graphicData uri="http://schemas.openxmlformats.org/drawingml/2006/table">
            <a:tbl>
              <a:tblPr firstRow="1" firstCol="1" bandRow="1"/>
              <a:tblGrid>
                <a:gridCol w="510188">
                  <a:extLst>
                    <a:ext uri="{9D8B030D-6E8A-4147-A177-3AD203B41FA5}">
                      <a16:colId xmlns:a16="http://schemas.microsoft.com/office/drawing/2014/main" val="446294625"/>
                    </a:ext>
                  </a:extLst>
                </a:gridCol>
                <a:gridCol w="2247092">
                  <a:extLst>
                    <a:ext uri="{9D8B030D-6E8A-4147-A177-3AD203B41FA5}">
                      <a16:colId xmlns:a16="http://schemas.microsoft.com/office/drawing/2014/main" val="4208043007"/>
                    </a:ext>
                  </a:extLst>
                </a:gridCol>
                <a:gridCol w="7838747">
                  <a:extLst>
                    <a:ext uri="{9D8B030D-6E8A-4147-A177-3AD203B41FA5}">
                      <a16:colId xmlns:a16="http://schemas.microsoft.com/office/drawing/2014/main" val="25794870"/>
                    </a:ext>
                  </a:extLst>
                </a:gridCol>
              </a:tblGrid>
              <a:tr h="62611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bosques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unos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verdes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739917"/>
                  </a:ext>
                </a:extLst>
              </a:tr>
              <a:tr h="61722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isla</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perfecta</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320915"/>
                  </a:ext>
                </a:extLst>
              </a:tr>
              <a:tr h="61722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las</a:t>
                      </a:r>
                      <a:br>
                        <a:rPr lang="en-GB" sz="20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b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caras</a:t>
                      </a: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redondas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032894"/>
                  </a:ext>
                </a:extLst>
              </a:tr>
            </a:tbl>
          </a:graphicData>
        </a:graphic>
      </p:graphicFrame>
      <p:sp>
        <p:nvSpPr>
          <p:cNvPr id="18" name="Rectangle 17">
            <a:extLst>
              <a:ext uri="{FF2B5EF4-FFF2-40B4-BE49-F238E27FC236}">
                <a16:creationId xmlns:a16="http://schemas.microsoft.com/office/drawing/2014/main" id="{CA6AF518-EE30-46F2-96F7-EA07585EE3D6}"/>
              </a:ext>
            </a:extLst>
          </p:cNvPr>
          <p:cNvSpPr/>
          <p:nvPr/>
        </p:nvSpPr>
        <p:spPr>
          <a:xfrm>
            <a:off x="243933" y="4897922"/>
            <a:ext cx="10843653" cy="4669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 </a:t>
            </a:r>
            <a:r>
              <a:rPr kumimoji="0" lang="en-GB"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Put a cross (x) </a:t>
            </a:r>
            <a:r>
              <a:rPr kumimoji="0" lang="en-GB" sz="24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next to the correct form of ‘a’ or ‘de’:</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9" name="Table 18">
            <a:extLst>
              <a:ext uri="{FF2B5EF4-FFF2-40B4-BE49-F238E27FC236}">
                <a16:creationId xmlns:a16="http://schemas.microsoft.com/office/drawing/2014/main" id="{BD845FDF-13E1-4D77-BB62-962F717FAC57}"/>
              </a:ext>
            </a:extLst>
          </p:cNvPr>
          <p:cNvGraphicFramePr>
            <a:graphicFrameLocks noGrp="1"/>
          </p:cNvGraphicFramePr>
          <p:nvPr/>
        </p:nvGraphicFramePr>
        <p:xfrm>
          <a:off x="291091" y="5437416"/>
          <a:ext cx="11590109" cy="928116"/>
        </p:xfrm>
        <a:graphic>
          <a:graphicData uri="http://schemas.openxmlformats.org/drawingml/2006/table">
            <a:tbl>
              <a:tblPr firstRow="1" firstCol="1" bandRow="1"/>
              <a:tblGrid>
                <a:gridCol w="5937587">
                  <a:extLst>
                    <a:ext uri="{9D8B030D-6E8A-4147-A177-3AD203B41FA5}">
                      <a16:colId xmlns:a16="http://schemas.microsoft.com/office/drawing/2014/main" val="1586311863"/>
                    </a:ext>
                  </a:extLst>
                </a:gridCol>
                <a:gridCol w="2097741">
                  <a:extLst>
                    <a:ext uri="{9D8B030D-6E8A-4147-A177-3AD203B41FA5}">
                      <a16:colId xmlns:a16="http://schemas.microsoft.com/office/drawing/2014/main" val="416966337"/>
                    </a:ext>
                  </a:extLst>
                </a:gridCol>
                <a:gridCol w="3554781">
                  <a:extLst>
                    <a:ext uri="{9D8B030D-6E8A-4147-A177-3AD203B41FA5}">
                      <a16:colId xmlns:a16="http://schemas.microsoft.com/office/drawing/2014/main" val="3166547533"/>
                    </a:ext>
                  </a:extLst>
                </a:gridCol>
              </a:tblGrid>
              <a:tr h="272415">
                <a:tc>
                  <a:txBody>
                    <a:bodyPr/>
                    <a:lstStyle/>
                    <a:p>
                      <a:pPr>
                        <a:lnSpc>
                          <a:spcPct val="107000"/>
                        </a:lnSpc>
                        <a:spcAft>
                          <a:spcPts val="80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GB" sz="2000" dirty="0" err="1">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Llego</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 _______ cine. (m)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del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de la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40604703"/>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Voy ________ mar. (m)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s-ES"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a la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478582526"/>
                  </a:ext>
                </a:extLst>
              </a:tr>
              <a:tr h="27241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 No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llego</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exposición</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de la</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nSpc>
                          <a:spcPct val="107000"/>
                        </a:lnSpc>
                        <a:spcAft>
                          <a:spcPts val="800"/>
                        </a:spcAft>
                      </a:pPr>
                      <a:r>
                        <a:rPr lang="en-GB" sz="2000" dirty="0">
                          <a:solidFill>
                            <a:srgbClr val="1F3864"/>
                          </a:solidFill>
                          <a:effectLst/>
                          <a:latin typeface="Segoe UI Symbol" panose="020B0502040204020203" pitchFamily="34" charset="0"/>
                          <a:ea typeface="SimSun" panose="02010600030101010101" pitchFamily="2" charset="-122"/>
                          <a:cs typeface="Segoe UI Symbol" panose="020B0502040204020203" pitchFamily="34" charset="0"/>
                        </a:rPr>
                        <a:t>☐</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F3864"/>
                          </a:solidFill>
                          <a:effectLst/>
                          <a:latin typeface="Century Gothic" panose="020B0502020202020204" pitchFamily="34" charset="0"/>
                          <a:ea typeface="Times New Roman" panose="02020603050405020304" pitchFamily="18" charset="0"/>
                          <a:cs typeface="Times New Roman" panose="02020603050405020304" pitchFamily="18" charset="0"/>
                        </a:rPr>
                        <a:t>del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799535077"/>
                  </a:ext>
                </a:extLst>
              </a:tr>
            </a:tbl>
          </a:graphicData>
        </a:graphic>
      </p:graphicFrame>
      <p:sp>
        <p:nvSpPr>
          <p:cNvPr id="11" name="TextBox 10">
            <a:extLst>
              <a:ext uri="{FF2B5EF4-FFF2-40B4-BE49-F238E27FC236}">
                <a16:creationId xmlns:a16="http://schemas.microsoft.com/office/drawing/2014/main" id="{95A86EFF-5A2B-4710-909F-F6B468AAE474}"/>
              </a:ext>
            </a:extLst>
          </p:cNvPr>
          <p:cNvSpPr txBox="1"/>
          <p:nvPr/>
        </p:nvSpPr>
        <p:spPr>
          <a:xfrm>
            <a:off x="5558183" y="1939673"/>
            <a:ext cx="498431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unos</a:t>
            </a:r>
            <a:r>
              <a:rPr lang="en-GB" sz="2400" b="1" dirty="0">
                <a:solidFill>
                  <a:srgbClr val="FF0066"/>
                </a:solidFill>
                <a:latin typeface="Century Gothic" panose="020B0502020202020204" pitchFamily="34" charset="0"/>
              </a:rPr>
              <a:t> bosques </a:t>
            </a:r>
            <a:r>
              <a:rPr lang="en-GB" sz="2400" b="1" dirty="0" err="1">
                <a:solidFill>
                  <a:srgbClr val="FF0066"/>
                </a:solidFill>
                <a:latin typeface="Century Gothic" panose="020B0502020202020204" pitchFamily="34" charset="0"/>
              </a:rPr>
              <a:t>verdes</a:t>
            </a:r>
            <a:endParaRPr lang="en-GB" sz="2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A78FB32A-FF5B-419C-9A57-8679C437AB92}"/>
              </a:ext>
            </a:extLst>
          </p:cNvPr>
          <p:cNvSpPr txBox="1"/>
          <p:nvPr/>
        </p:nvSpPr>
        <p:spPr>
          <a:xfrm>
            <a:off x="5558182" y="2891580"/>
            <a:ext cx="498431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 </a:t>
            </a:r>
            <a:r>
              <a:rPr lang="en-GB" sz="2400" b="1" dirty="0" err="1">
                <a:solidFill>
                  <a:srgbClr val="FF0066"/>
                </a:solidFill>
                <a:latin typeface="Century Gothic" panose="020B0502020202020204" pitchFamily="34" charset="0"/>
              </a:rPr>
              <a:t>isla</a:t>
            </a:r>
            <a:r>
              <a:rPr lang="en-GB" sz="2400" b="1" dirty="0">
                <a:solidFill>
                  <a:srgbClr val="FF0066"/>
                </a:solidFill>
                <a:latin typeface="Century Gothic" panose="020B0502020202020204" pitchFamily="34" charset="0"/>
              </a:rPr>
              <a:t> perfecta</a:t>
            </a:r>
          </a:p>
        </p:txBody>
      </p:sp>
      <p:sp>
        <p:nvSpPr>
          <p:cNvPr id="14" name="TextBox 13">
            <a:extLst>
              <a:ext uri="{FF2B5EF4-FFF2-40B4-BE49-F238E27FC236}">
                <a16:creationId xmlns:a16="http://schemas.microsoft.com/office/drawing/2014/main" id="{607DB6D6-D57D-4E8C-8B7E-42FBFDF0935D}"/>
              </a:ext>
            </a:extLst>
          </p:cNvPr>
          <p:cNvSpPr txBox="1"/>
          <p:nvPr/>
        </p:nvSpPr>
        <p:spPr>
          <a:xfrm>
            <a:off x="5351994" y="3843487"/>
            <a:ext cx="498431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las </a:t>
            </a:r>
            <a:r>
              <a:rPr lang="en-GB" sz="2400" b="1" dirty="0" err="1">
                <a:solidFill>
                  <a:srgbClr val="FF0066"/>
                </a:solidFill>
                <a:latin typeface="Century Gothic" panose="020B0502020202020204" pitchFamily="34" charset="0"/>
              </a:rPr>
              <a:t>caras</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redondas</a:t>
            </a:r>
            <a:endParaRPr lang="en-GB" sz="2400" b="1" dirty="0">
              <a:solidFill>
                <a:srgbClr val="FF0066"/>
              </a:solidFill>
              <a:latin typeface="Century Gothic" panose="020B0502020202020204" pitchFamily="34" charset="0"/>
            </a:endParaRPr>
          </a:p>
        </p:txBody>
      </p:sp>
      <p:pic>
        <p:nvPicPr>
          <p:cNvPr id="15" name="Graphic 14" descr="Close">
            <a:extLst>
              <a:ext uri="{FF2B5EF4-FFF2-40B4-BE49-F238E27FC236}">
                <a16:creationId xmlns:a16="http://schemas.microsoft.com/office/drawing/2014/main" id="{7374AA2D-CBFB-4141-8FFA-FAF06DE64C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59770" y="5437416"/>
            <a:ext cx="282416" cy="282416"/>
          </a:xfrm>
          <a:prstGeom prst="rect">
            <a:avLst/>
          </a:prstGeom>
        </p:spPr>
      </p:pic>
      <p:pic>
        <p:nvPicPr>
          <p:cNvPr id="16" name="Graphic 15" descr="Close">
            <a:extLst>
              <a:ext uri="{FF2B5EF4-FFF2-40B4-BE49-F238E27FC236}">
                <a16:creationId xmlns:a16="http://schemas.microsoft.com/office/drawing/2014/main" id="{76142762-34FC-4D9D-BFBE-850F7A54C9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5441" y="5760266"/>
            <a:ext cx="282416" cy="282416"/>
          </a:xfrm>
          <a:prstGeom prst="rect">
            <a:avLst/>
          </a:prstGeom>
        </p:spPr>
      </p:pic>
      <p:pic>
        <p:nvPicPr>
          <p:cNvPr id="20" name="Graphic 19" descr="Close">
            <a:extLst>
              <a:ext uri="{FF2B5EF4-FFF2-40B4-BE49-F238E27FC236}">
                <a16:creationId xmlns:a16="http://schemas.microsoft.com/office/drawing/2014/main" id="{18F2CF1A-215C-4694-B8C5-34A6CE105D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59770" y="6083116"/>
            <a:ext cx="282416" cy="282416"/>
          </a:xfrm>
          <a:prstGeom prst="rect">
            <a:avLst/>
          </a:prstGeom>
        </p:spPr>
      </p:pic>
    </p:spTree>
    <p:extLst>
      <p:ext uri="{BB962C8B-B14F-4D97-AF65-F5344CB8AC3E}">
        <p14:creationId xmlns:p14="http://schemas.microsoft.com/office/powerpoint/2010/main" val="1519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1">
            <a:extLst>
              <a:ext uri="{FF2B5EF4-FFF2-40B4-BE49-F238E27FC236}">
                <a16:creationId xmlns:a16="http://schemas.microsoft.com/office/drawing/2014/main" id="{CFA2B928-ADCD-4DB5-BC3A-D4C6EE83AAB7}"/>
              </a:ext>
            </a:extLst>
          </p:cNvPr>
          <p:cNvSpPr>
            <a:spLocks noChangeArrowheads="1"/>
          </p:cNvSpPr>
          <p:nvPr/>
        </p:nvSpPr>
        <p:spPr bwMode="auto">
          <a:xfrm>
            <a:off x="367747" y="195008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br>
              <a:rPr kumimoji="0" lang="en-US" altLang="zh-CN" sz="2000" b="1" i="0" u="none" strike="noStrike" cap="none" normalizeH="0" baseline="0">
                <a:ln>
                  <a:noFill/>
                </a:ln>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US" altLang="zh-CN" sz="2000" b="0" i="0" u="none" strike="noStrike" cap="none" normalizeH="0" baseline="0">
              <a:ln>
                <a:noFill/>
              </a:ln>
              <a:solidFill>
                <a:schemeClr val="tx1"/>
              </a:solidFill>
              <a:effectLst/>
              <a:latin typeface="Arial" panose="020B0604020202020204" pitchFamily="34" charset="0"/>
            </a:endParaRPr>
          </a:p>
        </p:txBody>
      </p:sp>
      <p:graphicFrame>
        <p:nvGraphicFramePr>
          <p:cNvPr id="17" name="Table 16">
            <a:extLst>
              <a:ext uri="{FF2B5EF4-FFF2-40B4-BE49-F238E27FC236}">
                <a16:creationId xmlns:a16="http://schemas.microsoft.com/office/drawing/2014/main" id="{B109882C-6626-4CCF-A448-33D0CF8DB812}"/>
              </a:ext>
            </a:extLst>
          </p:cNvPr>
          <p:cNvGraphicFramePr>
            <a:graphicFrameLocks noGrp="1"/>
          </p:cNvGraphicFramePr>
          <p:nvPr/>
        </p:nvGraphicFramePr>
        <p:xfrm>
          <a:off x="198323" y="1349439"/>
          <a:ext cx="11759215" cy="1748284"/>
        </p:xfrm>
        <a:graphic>
          <a:graphicData uri="http://schemas.openxmlformats.org/drawingml/2006/table">
            <a:tbl>
              <a:tblPr firstRow="1" firstCol="1" bandRow="1"/>
              <a:tblGrid>
                <a:gridCol w="663403">
                  <a:extLst>
                    <a:ext uri="{9D8B030D-6E8A-4147-A177-3AD203B41FA5}">
                      <a16:colId xmlns:a16="http://schemas.microsoft.com/office/drawing/2014/main" val="1061103924"/>
                    </a:ext>
                  </a:extLst>
                </a:gridCol>
                <a:gridCol w="5088712">
                  <a:extLst>
                    <a:ext uri="{9D8B030D-6E8A-4147-A177-3AD203B41FA5}">
                      <a16:colId xmlns:a16="http://schemas.microsoft.com/office/drawing/2014/main" val="2833441794"/>
                    </a:ext>
                  </a:extLst>
                </a:gridCol>
                <a:gridCol w="1460500">
                  <a:extLst>
                    <a:ext uri="{9D8B030D-6E8A-4147-A177-3AD203B41FA5}">
                      <a16:colId xmlns:a16="http://schemas.microsoft.com/office/drawing/2014/main" val="1981576122"/>
                    </a:ext>
                  </a:extLst>
                </a:gridCol>
                <a:gridCol w="1447800">
                  <a:extLst>
                    <a:ext uri="{9D8B030D-6E8A-4147-A177-3AD203B41FA5}">
                      <a16:colId xmlns:a16="http://schemas.microsoft.com/office/drawing/2014/main" val="4264834723"/>
                    </a:ext>
                  </a:extLst>
                </a:gridCol>
                <a:gridCol w="1524000">
                  <a:extLst>
                    <a:ext uri="{9D8B030D-6E8A-4147-A177-3AD203B41FA5}">
                      <a16:colId xmlns:a16="http://schemas.microsoft.com/office/drawing/2014/main" val="90383043"/>
                    </a:ext>
                  </a:extLst>
                </a:gridCol>
                <a:gridCol w="1574800">
                  <a:extLst>
                    <a:ext uri="{9D8B030D-6E8A-4147-A177-3AD203B41FA5}">
                      <a16:colId xmlns:a16="http://schemas.microsoft.com/office/drawing/2014/main" val="2994354806"/>
                    </a:ext>
                  </a:extLst>
                </a:gridCol>
              </a:tblGrid>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Escucho a _________ los profes (mpl)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todo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todas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por ___________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tiempo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mucho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563455"/>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aprendo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cosas</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fpl</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mucho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muchos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muchas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606203"/>
                  </a:ext>
                </a:extLst>
              </a:tr>
            </a:tbl>
          </a:graphicData>
        </a:graphic>
      </p:graphicFrame>
      <p:sp>
        <p:nvSpPr>
          <p:cNvPr id="18" name="Rectangle 1">
            <a:extLst>
              <a:ext uri="{FF2B5EF4-FFF2-40B4-BE49-F238E27FC236}">
                <a16:creationId xmlns:a16="http://schemas.microsoft.com/office/drawing/2014/main" id="{387950C0-570E-4537-85AE-0EDBB487D468}"/>
              </a:ext>
            </a:extLst>
          </p:cNvPr>
          <p:cNvSpPr>
            <a:spLocks noChangeArrowheads="1"/>
          </p:cNvSpPr>
          <p:nvPr/>
        </p:nvSpPr>
        <p:spPr bwMode="auto">
          <a:xfrm>
            <a:off x="234462" y="599755"/>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D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word(s)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2" name="Rectangle 1">
            <a:extLst>
              <a:ext uri="{FF2B5EF4-FFF2-40B4-BE49-F238E27FC236}">
                <a16:creationId xmlns:a16="http://schemas.microsoft.com/office/drawing/2014/main" id="{C841EFA8-2ED5-4182-9389-F0BCDD60AA4E}"/>
              </a:ext>
            </a:extLst>
          </p:cNvPr>
          <p:cNvSpPr>
            <a:spLocks noChangeArrowheads="1"/>
          </p:cNvSpPr>
          <p:nvPr/>
        </p:nvSpPr>
        <p:spPr bwMode="auto">
          <a:xfrm>
            <a:off x="198323" y="3715902"/>
            <a:ext cx="7298793" cy="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 </a:t>
            </a:r>
            <a:r>
              <a:rPr kumimoji="0" lang="en-US" sz="240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Complete the sentence with the correct verb.</a:t>
            </a:r>
            <a:endParaRPr kumimoji="0" lang="en-GB" sz="240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4ABCFAB7-0C4E-4E22-9715-21E8BF31B17E}"/>
              </a:ext>
            </a:extLst>
          </p:cNvPr>
          <p:cNvGraphicFramePr>
            <a:graphicFrameLocks noGrp="1"/>
          </p:cNvGraphicFramePr>
          <p:nvPr/>
        </p:nvGraphicFramePr>
        <p:xfrm>
          <a:off x="114240" y="4354909"/>
          <a:ext cx="11759215" cy="1587915"/>
        </p:xfrm>
        <a:graphic>
          <a:graphicData uri="http://schemas.openxmlformats.org/drawingml/2006/table">
            <a:tbl>
              <a:tblPr firstRow="1" firstCol="1" bandRow="1"/>
              <a:tblGrid>
                <a:gridCol w="564754">
                  <a:extLst>
                    <a:ext uri="{9D8B030D-6E8A-4147-A177-3AD203B41FA5}">
                      <a16:colId xmlns:a16="http://schemas.microsoft.com/office/drawing/2014/main" val="1061103924"/>
                    </a:ext>
                  </a:extLst>
                </a:gridCol>
                <a:gridCol w="6306207">
                  <a:extLst>
                    <a:ext uri="{9D8B030D-6E8A-4147-A177-3AD203B41FA5}">
                      <a16:colId xmlns:a16="http://schemas.microsoft.com/office/drawing/2014/main" val="2833441794"/>
                    </a:ext>
                  </a:extLst>
                </a:gridCol>
                <a:gridCol w="1271751">
                  <a:extLst>
                    <a:ext uri="{9D8B030D-6E8A-4147-A177-3AD203B41FA5}">
                      <a16:colId xmlns:a16="http://schemas.microsoft.com/office/drawing/2014/main" val="1981576122"/>
                    </a:ext>
                  </a:extLst>
                </a:gridCol>
                <a:gridCol w="1376856">
                  <a:extLst>
                    <a:ext uri="{9D8B030D-6E8A-4147-A177-3AD203B41FA5}">
                      <a16:colId xmlns:a16="http://schemas.microsoft.com/office/drawing/2014/main" val="4264834723"/>
                    </a:ext>
                  </a:extLst>
                </a:gridCol>
                <a:gridCol w="998482">
                  <a:extLst>
                    <a:ext uri="{9D8B030D-6E8A-4147-A177-3AD203B41FA5}">
                      <a16:colId xmlns:a16="http://schemas.microsoft.com/office/drawing/2014/main" val="90383043"/>
                    </a:ext>
                  </a:extLst>
                </a:gridCol>
                <a:gridCol w="1241165">
                  <a:extLst>
                    <a:ext uri="{9D8B030D-6E8A-4147-A177-3AD203B41FA5}">
                      <a16:colId xmlns:a16="http://schemas.microsoft.com/office/drawing/2014/main" val="2994354806"/>
                    </a:ext>
                  </a:extLst>
                </a:gridCol>
              </a:tblGrid>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fr-FR" sz="2200" b="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_________ natación. </a:t>
                      </a:r>
                      <a:r>
                        <a:rPr lang="fr-FR" sz="2200" b="0" i="1"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 go swimming.)</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voy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hago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va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8602120"/>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 al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centro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0" i="1"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 go to the centre.)</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hago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haces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voy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vas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563455"/>
                  </a:ext>
                </a:extLst>
              </a:tr>
              <a:tr h="52930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nSpc>
                          <a:spcPct val="107000"/>
                        </a:lnSpc>
                        <a:spcAft>
                          <a:spcPts val="800"/>
                        </a:spcAft>
                      </a:pP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 </a:t>
                      </a:r>
                      <a:r>
                        <a:rPr lang="en-GB" sz="2200" b="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ciclismo</a:t>
                      </a:r>
                      <a:r>
                        <a:rPr lang="en-GB" sz="22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200" b="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goes cycling.)</a:t>
                      </a:r>
                      <a:endParaRPr lang="en-GB" sz="2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7000"/>
                        </a:lnSpc>
                        <a:spcAft>
                          <a:spcPts val="800"/>
                        </a:spcAft>
                      </a:pP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hace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hago</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va</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r>
                        <a:rPr lang="zh-CN" altLang="en-US"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voy</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4606203"/>
                  </a:ext>
                </a:extLst>
              </a:tr>
            </a:tbl>
          </a:graphicData>
        </a:graphic>
      </p:graphicFrame>
      <p:pic>
        <p:nvPicPr>
          <p:cNvPr id="10" name="Graphic 9" descr="Close">
            <a:extLst>
              <a:ext uri="{FF2B5EF4-FFF2-40B4-BE49-F238E27FC236}">
                <a16:creationId xmlns:a16="http://schemas.microsoft.com/office/drawing/2014/main" id="{B32C4908-7D21-4169-8B78-E68440CBD8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67111" y="1476654"/>
            <a:ext cx="282416" cy="282416"/>
          </a:xfrm>
          <a:prstGeom prst="rect">
            <a:avLst/>
          </a:prstGeom>
        </p:spPr>
      </p:pic>
      <p:pic>
        <p:nvPicPr>
          <p:cNvPr id="11" name="Graphic 10" descr="Close">
            <a:extLst>
              <a:ext uri="{FF2B5EF4-FFF2-40B4-BE49-F238E27FC236}">
                <a16:creationId xmlns:a16="http://schemas.microsoft.com/office/drawing/2014/main" id="{2CDF1B65-29FC-48D8-9488-4CEE76EDC6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93847" y="2008520"/>
            <a:ext cx="282416" cy="282416"/>
          </a:xfrm>
          <a:prstGeom prst="rect">
            <a:avLst/>
          </a:prstGeom>
        </p:spPr>
      </p:pic>
      <p:pic>
        <p:nvPicPr>
          <p:cNvPr id="14" name="Graphic 13" descr="Close">
            <a:extLst>
              <a:ext uri="{FF2B5EF4-FFF2-40B4-BE49-F238E27FC236}">
                <a16:creationId xmlns:a16="http://schemas.microsoft.com/office/drawing/2014/main" id="{54404C85-B22B-4B88-A760-0556DFD8B4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91111" y="2609538"/>
            <a:ext cx="282416" cy="282416"/>
          </a:xfrm>
          <a:prstGeom prst="rect">
            <a:avLst/>
          </a:prstGeom>
        </p:spPr>
      </p:pic>
      <p:pic>
        <p:nvPicPr>
          <p:cNvPr id="15" name="Graphic 14" descr="Close">
            <a:extLst>
              <a:ext uri="{FF2B5EF4-FFF2-40B4-BE49-F238E27FC236}">
                <a16:creationId xmlns:a16="http://schemas.microsoft.com/office/drawing/2014/main" id="{25C1903F-A150-44A2-9A89-5A7D840290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7511" y="4485093"/>
            <a:ext cx="282416" cy="282416"/>
          </a:xfrm>
          <a:prstGeom prst="rect">
            <a:avLst/>
          </a:prstGeom>
        </p:spPr>
      </p:pic>
      <p:pic>
        <p:nvPicPr>
          <p:cNvPr id="16" name="Graphic 15" descr="Close">
            <a:extLst>
              <a:ext uri="{FF2B5EF4-FFF2-40B4-BE49-F238E27FC236}">
                <a16:creationId xmlns:a16="http://schemas.microsoft.com/office/drawing/2014/main" id="{4E423D59-8AC9-4996-8C2E-5A1B711B5B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3178" y="5025587"/>
            <a:ext cx="282416" cy="282416"/>
          </a:xfrm>
          <a:prstGeom prst="rect">
            <a:avLst/>
          </a:prstGeom>
        </p:spPr>
      </p:pic>
      <p:pic>
        <p:nvPicPr>
          <p:cNvPr id="19" name="Graphic 18" descr="Close">
            <a:extLst>
              <a:ext uri="{FF2B5EF4-FFF2-40B4-BE49-F238E27FC236}">
                <a16:creationId xmlns:a16="http://schemas.microsoft.com/office/drawing/2014/main" id="{BA64CD77-A75E-40C5-A17B-40938ECB66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5440" y="5544419"/>
            <a:ext cx="282416" cy="282416"/>
          </a:xfrm>
          <a:prstGeom prst="rect">
            <a:avLst/>
          </a:prstGeom>
        </p:spPr>
      </p:pic>
    </p:spTree>
    <p:extLst>
      <p:ext uri="{BB962C8B-B14F-4D97-AF65-F5344CB8AC3E}">
        <p14:creationId xmlns:p14="http://schemas.microsoft.com/office/powerpoint/2010/main" val="334013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7" name="Rectangle 6">
            <a:extLst>
              <a:ext uri="{FF2B5EF4-FFF2-40B4-BE49-F238E27FC236}">
                <a16:creationId xmlns:a16="http://schemas.microsoft.com/office/drawing/2014/main" id="{87A548F0-FDF8-4B89-9CCB-70A78F8067C2}"/>
              </a:ext>
            </a:extLst>
          </p:cNvPr>
          <p:cNvSpPr/>
          <p:nvPr/>
        </p:nvSpPr>
        <p:spPr>
          <a:xfrm>
            <a:off x="227533" y="3385233"/>
            <a:ext cx="10620215"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Complete the sentence with the correct Spanish verbs. </a:t>
            </a:r>
            <a:r>
              <a:rPr kumimoji="0" lang="en-US" sz="2000" b="0" i="0" u="sng"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Use the clues to help you</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B9836F77-C472-4951-8E16-EF5DC2FEBA38}"/>
              </a:ext>
            </a:extLst>
          </p:cNvPr>
          <p:cNvGraphicFramePr>
            <a:graphicFrameLocks noGrp="1"/>
          </p:cNvGraphicFramePr>
          <p:nvPr/>
        </p:nvGraphicFramePr>
        <p:xfrm>
          <a:off x="339115" y="3633522"/>
          <a:ext cx="11513770" cy="2884297"/>
        </p:xfrm>
        <a:graphic>
          <a:graphicData uri="http://schemas.openxmlformats.org/drawingml/2006/table">
            <a:tbl>
              <a:tblPr firstRow="1" firstCol="1" bandRow="1"/>
              <a:tblGrid>
                <a:gridCol w="397123">
                  <a:extLst>
                    <a:ext uri="{9D8B030D-6E8A-4147-A177-3AD203B41FA5}">
                      <a16:colId xmlns:a16="http://schemas.microsoft.com/office/drawing/2014/main" val="369884004"/>
                    </a:ext>
                  </a:extLst>
                </a:gridCol>
                <a:gridCol w="5769947">
                  <a:extLst>
                    <a:ext uri="{9D8B030D-6E8A-4147-A177-3AD203B41FA5}">
                      <a16:colId xmlns:a16="http://schemas.microsoft.com/office/drawing/2014/main" val="502208061"/>
                    </a:ext>
                  </a:extLst>
                </a:gridCol>
                <a:gridCol w="5346700">
                  <a:extLst>
                    <a:ext uri="{9D8B030D-6E8A-4147-A177-3AD203B41FA5}">
                      <a16:colId xmlns:a16="http://schemas.microsoft.com/office/drawing/2014/main" val="65107082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Clues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9333"/>
                  </a:ext>
                </a:extLst>
              </a:tr>
              <a:tr h="37883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___________ en español.</a:t>
                      </a:r>
                      <a:b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 can write in Spanish.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 able to, can</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poder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write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escribir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20196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_______________ la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bici</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S/he wants to use the bike.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 to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use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usar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5691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 ______________ a la fiesta.</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can go to the party.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 able to, can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poder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go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28449"/>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No _____________ 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uniforme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b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don’t want to wear uniform.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b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b="1"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wear </a:t>
                      </a:r>
                      <a:r>
                        <a:rPr lang="en-GB" sz="2000" b="0" i="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b="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llevar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76853"/>
                  </a:ext>
                </a:extLst>
              </a:tr>
            </a:tbl>
          </a:graphicData>
        </a:graphic>
      </p:graphicFrame>
      <p:pic>
        <p:nvPicPr>
          <p:cNvPr id="15" name="Picture 2" descr="Pen, Write, Pencil, Writing Tool, Work, Message, Blue">
            <a:extLst>
              <a:ext uri="{FF2B5EF4-FFF2-40B4-BE49-F238E27FC236}">
                <a16:creationId xmlns:a16="http://schemas.microsoft.com/office/drawing/2014/main" id="{7E07BB94-9887-49C3-B69C-0788CFC2E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960" y="140108"/>
            <a:ext cx="661302" cy="66130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id="{0364CEA9-2B06-4B01-8058-9FC3989F439A}"/>
              </a:ext>
            </a:extLst>
          </p:cNvPr>
          <p:cNvSpPr txBox="1">
            <a:spLocks/>
          </p:cNvSpPr>
          <p:nvPr/>
        </p:nvSpPr>
        <p:spPr>
          <a:xfrm>
            <a:off x="11006684" y="844066"/>
            <a:ext cx="1101345" cy="400110"/>
          </a:xfrm>
          <a:prstGeom prst="rect">
            <a:avLst/>
          </a:prstGeom>
          <a:solidFill>
            <a:srgbClr val="92D05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11" name="Rectangle 1">
            <a:extLst>
              <a:ext uri="{FF2B5EF4-FFF2-40B4-BE49-F238E27FC236}">
                <a16:creationId xmlns:a16="http://schemas.microsoft.com/office/drawing/2014/main" id="{4FD2BB3B-9258-4B13-A24F-2F071AA2463E}"/>
              </a:ext>
            </a:extLst>
          </p:cNvPr>
          <p:cNvSpPr>
            <a:spLocks noChangeArrowheads="1"/>
          </p:cNvSpPr>
          <p:nvPr/>
        </p:nvSpPr>
        <p:spPr bwMode="auto">
          <a:xfrm>
            <a:off x="7918073" y="6484693"/>
            <a:ext cx="4273927" cy="37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a:lnSpc>
                <a:spcPct val="107000"/>
              </a:lnSpc>
              <a:spcAft>
                <a:spcPts val="800"/>
              </a:spcAft>
            </a:pPr>
            <a:r>
              <a:rPr lang="en-US" sz="18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Total marks available (Grammar): 36</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9" name="Title 8">
            <a:extLst>
              <a:ext uri="{FF2B5EF4-FFF2-40B4-BE49-F238E27FC236}">
                <a16:creationId xmlns:a16="http://schemas.microsoft.com/office/drawing/2014/main" id="{015EBD80-C771-4EA6-9E9F-6F557FEFF21F}"/>
              </a:ext>
            </a:extLst>
          </p:cNvPr>
          <p:cNvSpPr>
            <a:spLocks noGrp="1"/>
          </p:cNvSpPr>
          <p:nvPr>
            <p:ph type="title"/>
          </p:nvPr>
        </p:nvSpPr>
        <p:spPr>
          <a:xfrm>
            <a:off x="11006684" y="680694"/>
            <a:ext cx="1358462" cy="726854"/>
          </a:xfrm>
        </p:spPr>
        <p:txBody>
          <a:bodyPr>
            <a:normAutofit/>
          </a:bodyPr>
          <a:lstStyle/>
          <a:p>
            <a:r>
              <a:rPr lang="en-GB" sz="2000" b="1" dirty="0" err="1">
                <a:solidFill>
                  <a:schemeClr val="bg1"/>
                </a:solidFill>
                <a:latin typeface="Century Gothic" panose="020B0502020202020204" pitchFamily="34" charset="0"/>
              </a:rPr>
              <a:t>escribir</a:t>
            </a:r>
            <a:endParaRPr lang="en-GB" sz="2000" b="1" dirty="0">
              <a:solidFill>
                <a:schemeClr val="bg1"/>
              </a:solidFill>
              <a:latin typeface="Century Gothic" panose="020B0502020202020204" pitchFamily="34" charset="0"/>
            </a:endParaRPr>
          </a:p>
        </p:txBody>
      </p:sp>
      <p:sp>
        <p:nvSpPr>
          <p:cNvPr id="17" name="Rectangle 16">
            <a:extLst>
              <a:ext uri="{FF2B5EF4-FFF2-40B4-BE49-F238E27FC236}">
                <a16:creationId xmlns:a16="http://schemas.microsoft.com/office/drawing/2014/main" id="{2F4B5D88-F9D7-4243-BF35-B4536BEF34DB}"/>
              </a:ext>
            </a:extLst>
          </p:cNvPr>
          <p:cNvSpPr/>
          <p:nvPr/>
        </p:nvSpPr>
        <p:spPr>
          <a:xfrm>
            <a:off x="235518" y="479944"/>
            <a:ext cx="10817385" cy="435825"/>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F </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Write the Spanish for the English given in brackets. </a:t>
            </a:r>
            <a:r>
              <a:rPr kumimoji="0" lang="en-US" sz="2200" b="0" i="0" u="sng"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Use the clues to help you</a:t>
            </a:r>
            <a:r>
              <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200" b="0" i="0" u="none" strike="noStrike" kern="1200" cap="none" spc="0" normalizeH="0" baseline="0" noProof="0" dirty="0">
              <a:ln>
                <a:noFill/>
              </a:ln>
              <a:solidFill>
                <a:srgbClr val="00000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45E69D31-B618-471B-9450-5D5FBB413B79}"/>
              </a:ext>
            </a:extLst>
          </p:cNvPr>
          <p:cNvGraphicFramePr>
            <a:graphicFrameLocks noGrp="1"/>
          </p:cNvGraphicFramePr>
          <p:nvPr>
            <p:extLst>
              <p:ext uri="{D42A27DB-BD31-4B8C-83A1-F6EECF244321}">
                <p14:modId xmlns:p14="http://schemas.microsoft.com/office/powerpoint/2010/main" val="606324977"/>
              </p:ext>
            </p:extLst>
          </p:nvPr>
        </p:nvGraphicFramePr>
        <p:xfrm>
          <a:off x="339115" y="838890"/>
          <a:ext cx="10563972" cy="2397760"/>
        </p:xfrm>
        <a:graphic>
          <a:graphicData uri="http://schemas.openxmlformats.org/drawingml/2006/table">
            <a:tbl>
              <a:tblPr firstRow="1" firstCol="1" bandRow="1"/>
              <a:tblGrid>
                <a:gridCol w="412119">
                  <a:extLst>
                    <a:ext uri="{9D8B030D-6E8A-4147-A177-3AD203B41FA5}">
                      <a16:colId xmlns:a16="http://schemas.microsoft.com/office/drawing/2014/main" val="369884004"/>
                    </a:ext>
                  </a:extLst>
                </a:gridCol>
                <a:gridCol w="7043334">
                  <a:extLst>
                    <a:ext uri="{9D8B030D-6E8A-4147-A177-3AD203B41FA5}">
                      <a16:colId xmlns:a16="http://schemas.microsoft.com/office/drawing/2014/main" val="502208061"/>
                    </a:ext>
                  </a:extLst>
                </a:gridCol>
                <a:gridCol w="3108519">
                  <a:extLst>
                    <a:ext uri="{9D8B030D-6E8A-4147-A177-3AD203B41FA5}">
                      <a16:colId xmlns:a16="http://schemas.microsoft.com/office/drawing/2014/main" val="65107082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Clues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49333"/>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una tarjeta. (s/he sends)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send</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mandar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20196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todo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 eat)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eat</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comer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156912"/>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ruido</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(you listen to)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listen (to)</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escuchar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628449"/>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inglés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(they speak)</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speak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hablar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4076853"/>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 un caballo. (I want)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want</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querer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281434"/>
                  </a:ext>
                </a:extLst>
              </a:tr>
              <a:tr h="342900">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la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escuela</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(they are)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1400" b="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(state, location) </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estar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591457"/>
                  </a:ext>
                </a:extLst>
              </a:tr>
            </a:tbl>
          </a:graphicData>
        </a:graphic>
      </p:graphicFrame>
      <p:sp>
        <p:nvSpPr>
          <p:cNvPr id="12" name="TextBox 11">
            <a:extLst>
              <a:ext uri="{FF2B5EF4-FFF2-40B4-BE49-F238E27FC236}">
                <a16:creationId xmlns:a16="http://schemas.microsoft.com/office/drawing/2014/main" id="{49610466-574C-499D-97EF-4EFB57D62693}"/>
              </a:ext>
            </a:extLst>
          </p:cNvPr>
          <p:cNvSpPr txBox="1"/>
          <p:nvPr/>
        </p:nvSpPr>
        <p:spPr>
          <a:xfrm>
            <a:off x="860678" y="1103450"/>
            <a:ext cx="1452217"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Manda</a:t>
            </a:r>
          </a:p>
        </p:txBody>
      </p:sp>
      <p:sp>
        <p:nvSpPr>
          <p:cNvPr id="13" name="TextBox 12">
            <a:extLst>
              <a:ext uri="{FF2B5EF4-FFF2-40B4-BE49-F238E27FC236}">
                <a16:creationId xmlns:a16="http://schemas.microsoft.com/office/drawing/2014/main" id="{5BDBCC81-643F-4E69-B35F-0A3B1066F6E9}"/>
              </a:ext>
            </a:extLst>
          </p:cNvPr>
          <p:cNvSpPr txBox="1"/>
          <p:nvPr/>
        </p:nvSpPr>
        <p:spPr>
          <a:xfrm>
            <a:off x="860678" y="1459730"/>
            <a:ext cx="2312828"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Comemos</a:t>
            </a:r>
            <a:endParaRPr lang="en-GB" sz="24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3498868E-E0C3-4C29-97C7-A0F3530F7656}"/>
              </a:ext>
            </a:extLst>
          </p:cNvPr>
          <p:cNvSpPr txBox="1"/>
          <p:nvPr/>
        </p:nvSpPr>
        <p:spPr>
          <a:xfrm>
            <a:off x="630122" y="1795524"/>
            <a:ext cx="1730122"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Escuchas</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D3DE5B8F-A11C-468C-AEC9-209919E56299}"/>
              </a:ext>
            </a:extLst>
          </p:cNvPr>
          <p:cNvSpPr txBox="1"/>
          <p:nvPr/>
        </p:nvSpPr>
        <p:spPr>
          <a:xfrm>
            <a:off x="1047484" y="2117357"/>
            <a:ext cx="1452217"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Hablan</a:t>
            </a:r>
            <a:endParaRPr lang="en-GB" sz="24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4C1EE53B-C32B-48A7-8676-D5BD98F355D0}"/>
              </a:ext>
            </a:extLst>
          </p:cNvPr>
          <p:cNvSpPr txBox="1"/>
          <p:nvPr/>
        </p:nvSpPr>
        <p:spPr>
          <a:xfrm>
            <a:off x="648379" y="2476303"/>
            <a:ext cx="1452217"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Quiero</a:t>
            </a:r>
            <a:endParaRPr lang="en-GB" sz="24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941A196F-6AC7-4A1E-B592-071DFAC1CF2C}"/>
              </a:ext>
            </a:extLst>
          </p:cNvPr>
          <p:cNvSpPr txBox="1"/>
          <p:nvPr/>
        </p:nvSpPr>
        <p:spPr>
          <a:xfrm>
            <a:off x="700177" y="2798136"/>
            <a:ext cx="1452217"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Están</a:t>
            </a:r>
            <a:endParaRPr lang="en-GB" sz="2400" b="1" dirty="0">
              <a:solidFill>
                <a:srgbClr val="FF0066"/>
              </a:solidFill>
              <a:latin typeface="Century Gothic" panose="020B0502020202020204" pitchFamily="34" charset="0"/>
            </a:endParaRPr>
          </a:p>
        </p:txBody>
      </p:sp>
      <p:sp>
        <p:nvSpPr>
          <p:cNvPr id="23" name="TextBox 22">
            <a:extLst>
              <a:ext uri="{FF2B5EF4-FFF2-40B4-BE49-F238E27FC236}">
                <a16:creationId xmlns:a16="http://schemas.microsoft.com/office/drawing/2014/main" id="{37E5C735-CF3D-48D7-9987-DEA2A69EE28C}"/>
              </a:ext>
            </a:extLst>
          </p:cNvPr>
          <p:cNvSpPr txBox="1"/>
          <p:nvPr/>
        </p:nvSpPr>
        <p:spPr>
          <a:xfrm>
            <a:off x="965606" y="3882494"/>
            <a:ext cx="278927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Puedo</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escribir</a:t>
            </a:r>
            <a:endParaRPr lang="en-GB" sz="2400" b="1" dirty="0">
              <a:solidFill>
                <a:srgbClr val="FF0066"/>
              </a:solidFill>
              <a:latin typeface="Century Gothic" panose="020B0502020202020204" pitchFamily="34" charset="0"/>
            </a:endParaRPr>
          </a:p>
        </p:txBody>
      </p:sp>
      <p:sp>
        <p:nvSpPr>
          <p:cNvPr id="24" name="TextBox 23">
            <a:extLst>
              <a:ext uri="{FF2B5EF4-FFF2-40B4-BE49-F238E27FC236}">
                <a16:creationId xmlns:a16="http://schemas.microsoft.com/office/drawing/2014/main" id="{80511590-EFAA-4676-B4C2-906025F86244}"/>
              </a:ext>
            </a:extLst>
          </p:cNvPr>
          <p:cNvSpPr txBox="1"/>
          <p:nvPr/>
        </p:nvSpPr>
        <p:spPr>
          <a:xfrm>
            <a:off x="918257" y="4483163"/>
            <a:ext cx="278927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Quiere</a:t>
            </a:r>
            <a:r>
              <a:rPr lang="en-GB" sz="2400" b="1" dirty="0">
                <a:solidFill>
                  <a:srgbClr val="FF0066"/>
                </a:solidFill>
                <a:latin typeface="Century Gothic" panose="020B0502020202020204" pitchFamily="34" charset="0"/>
              </a:rPr>
              <a:t>   usar</a:t>
            </a:r>
          </a:p>
        </p:txBody>
      </p:sp>
      <p:sp>
        <p:nvSpPr>
          <p:cNvPr id="25" name="TextBox 24">
            <a:extLst>
              <a:ext uri="{FF2B5EF4-FFF2-40B4-BE49-F238E27FC236}">
                <a16:creationId xmlns:a16="http://schemas.microsoft.com/office/drawing/2014/main" id="{37FB14B6-7188-4C09-B1D6-D9A01A6F48AF}"/>
              </a:ext>
            </a:extLst>
          </p:cNvPr>
          <p:cNvSpPr txBox="1"/>
          <p:nvPr/>
        </p:nvSpPr>
        <p:spPr>
          <a:xfrm>
            <a:off x="973240" y="5127233"/>
            <a:ext cx="278927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Puedes</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ir</a:t>
            </a:r>
            <a:endParaRPr lang="en-GB" sz="2400" b="1" dirty="0">
              <a:solidFill>
                <a:srgbClr val="FF0066"/>
              </a:solidFill>
              <a:latin typeface="Century Gothic" panose="020B0502020202020204" pitchFamily="34" charset="0"/>
            </a:endParaRPr>
          </a:p>
        </p:txBody>
      </p:sp>
      <p:sp>
        <p:nvSpPr>
          <p:cNvPr id="26" name="TextBox 25">
            <a:extLst>
              <a:ext uri="{FF2B5EF4-FFF2-40B4-BE49-F238E27FC236}">
                <a16:creationId xmlns:a16="http://schemas.microsoft.com/office/drawing/2014/main" id="{A1091BDB-EAA3-41DB-B6EB-8C8C75CDD9E9}"/>
              </a:ext>
            </a:extLst>
          </p:cNvPr>
          <p:cNvSpPr txBox="1"/>
          <p:nvPr/>
        </p:nvSpPr>
        <p:spPr>
          <a:xfrm>
            <a:off x="1382121" y="5797566"/>
            <a:ext cx="278927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quieres</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llevar</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8858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20" grpId="0"/>
      <p:bldP spid="21" grpId="0"/>
      <p:bldP spid="22" grpId="0"/>
      <p:bldP spid="23"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pic>
        <p:nvPicPr>
          <p:cNvPr id="2049" name="Picture 1">
            <a:extLst>
              <a:ext uri="{FF2B5EF4-FFF2-40B4-BE49-F238E27FC236}">
                <a16:creationId xmlns:a16="http://schemas.microsoft.com/office/drawing/2014/main" id="{5EE30E75-D477-44F0-9375-8600CD97D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86" y="546058"/>
            <a:ext cx="1250321" cy="12604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7BDF996-8870-4063-9E57-6193D88A767D}"/>
              </a:ext>
            </a:extLst>
          </p:cNvPr>
          <p:cNvSpPr>
            <a:spLocks noChangeArrowheads="1"/>
          </p:cNvSpPr>
          <p:nvPr/>
        </p:nvSpPr>
        <p:spPr bwMode="auto">
          <a:xfrm>
            <a:off x="1490869" y="790855"/>
            <a:ext cx="93137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a:t>
            </a: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Nina</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speaks Aymara, a language spoken by Aymara people of Peru and Bolivia. She is learning Spanish at school, like you.  </a:t>
            </a:r>
            <a:r>
              <a:rPr kumimoji="0" lang="en-GB"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Nina by answering the questions in this quiz. </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extLst>
              <p:ext uri="{D42A27DB-BD31-4B8C-83A1-F6EECF244321}">
                <p14:modId xmlns:p14="http://schemas.microsoft.com/office/powerpoint/2010/main" val="3770418413"/>
              </p:ext>
            </p:extLst>
          </p:nvPr>
        </p:nvGraphicFramePr>
        <p:xfrm>
          <a:off x="549965" y="2748027"/>
          <a:ext cx="11152179" cy="3456829"/>
        </p:xfrm>
        <a:graphic>
          <a:graphicData uri="http://schemas.openxmlformats.org/drawingml/2006/table">
            <a:tbl>
              <a:tblPr firstRow="1" firstCol="1" bandRow="1"/>
              <a:tblGrid>
                <a:gridCol w="1701404">
                  <a:extLst>
                    <a:ext uri="{9D8B030D-6E8A-4147-A177-3AD203B41FA5}">
                      <a16:colId xmlns:a16="http://schemas.microsoft.com/office/drawing/2014/main" val="3187160654"/>
                    </a:ext>
                  </a:extLst>
                </a:gridCol>
                <a:gridCol w="2651397">
                  <a:extLst>
                    <a:ext uri="{9D8B030D-6E8A-4147-A177-3AD203B41FA5}">
                      <a16:colId xmlns:a16="http://schemas.microsoft.com/office/drawing/2014/main" val="422821616"/>
                    </a:ext>
                  </a:extLst>
                </a:gridCol>
                <a:gridCol w="2202418">
                  <a:extLst>
                    <a:ext uri="{9D8B030D-6E8A-4147-A177-3AD203B41FA5}">
                      <a16:colId xmlns:a16="http://schemas.microsoft.com/office/drawing/2014/main" val="3092407455"/>
                    </a:ext>
                  </a:extLst>
                </a:gridCol>
                <a:gridCol w="2298480">
                  <a:extLst>
                    <a:ext uri="{9D8B030D-6E8A-4147-A177-3AD203B41FA5}">
                      <a16:colId xmlns:a16="http://schemas.microsoft.com/office/drawing/2014/main" val="2836081537"/>
                    </a:ext>
                  </a:extLst>
                </a:gridCol>
                <a:gridCol w="2298480">
                  <a:extLst>
                    <a:ext uri="{9D8B030D-6E8A-4147-A177-3AD203B41FA5}">
                      <a16:colId xmlns:a16="http://schemas.microsoft.com/office/drawing/2014/main" val="665406593"/>
                    </a:ext>
                  </a:extLst>
                </a:gridCol>
              </a:tblGrid>
              <a:tr h="376921">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376921">
                <a:tc rowSpan="2">
                  <a:txBody>
                    <a:bodyPr/>
                    <a:lstStyle/>
                    <a:p>
                      <a:pPr algn="l">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48093714"/>
                  </a:ext>
                </a:extLst>
              </a:tr>
              <a:tr h="387788">
                <a:tc vMerge="1">
                  <a:txBody>
                    <a:bodyPr/>
                    <a:lstStyle/>
                    <a:p>
                      <a:endParaRPr lang="en-GB"/>
                    </a:p>
                  </a:txBody>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767488"/>
                  </a:ext>
                </a:extLst>
              </a:tr>
              <a:tr h="387457">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 front of</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truth</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long</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lake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34554256"/>
                  </a:ext>
                </a:extLst>
              </a:tr>
              <a:tr h="387788">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485202"/>
                  </a:ext>
                </a:extLst>
              </a:tr>
              <a:tr h="376921">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sing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 sing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91161622"/>
                  </a:ext>
                </a:extLst>
              </a:tr>
              <a:tr h="387788">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781579"/>
                  </a:ext>
                </a:extLst>
              </a:tr>
              <a:tr h="387457">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your</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month</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my </a:t>
                      </a:r>
                      <a:r>
                        <a:rPr lang="fr-FR" sz="24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400" baseline="-25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my</a:t>
                      </a:r>
                      <a:r>
                        <a:rPr lang="fr-FR" sz="24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400" baseline="-25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578788903"/>
                  </a:ext>
                </a:extLst>
              </a:tr>
              <a:tr h="387788">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573799"/>
                  </a:ext>
                </a:extLst>
              </a:tr>
            </a:tbl>
          </a:graphicData>
        </a:graphic>
      </p:graphicFrame>
      <p:sp>
        <p:nvSpPr>
          <p:cNvPr id="7" name="Rectangle 6">
            <a:extLst>
              <a:ext uri="{FF2B5EF4-FFF2-40B4-BE49-F238E27FC236}">
                <a16:creationId xmlns:a16="http://schemas.microsoft.com/office/drawing/2014/main" id="{5064AD82-C920-4696-B0E2-374B002B45AD}"/>
              </a:ext>
            </a:extLst>
          </p:cNvPr>
          <p:cNvSpPr/>
          <p:nvPr/>
        </p:nvSpPr>
        <p:spPr>
          <a:xfrm>
            <a:off x="221286" y="1991184"/>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25" name="Rectangle 24">
            <a:hlinkClick r:id="" action="ppaction://noaction">
              <a:snd r:embed="rId5" name="A2.wav"/>
            </a:hlinkClick>
            <a:extLst>
              <a:ext uri="{FF2B5EF4-FFF2-40B4-BE49-F238E27FC236}">
                <a16:creationId xmlns:a16="http://schemas.microsoft.com/office/drawing/2014/main" id="{7CF744EA-E14F-47FB-87E0-CB3516B2AB46}"/>
              </a:ext>
            </a:extLst>
          </p:cNvPr>
          <p:cNvSpPr/>
          <p:nvPr/>
        </p:nvSpPr>
        <p:spPr>
          <a:xfrm>
            <a:off x="1084722" y="399215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6" name="Rectangle 25">
            <a:hlinkClick r:id="" action="ppaction://noaction">
              <a:snd r:embed="rId6" name="A3.wav"/>
            </a:hlinkClick>
            <a:extLst>
              <a:ext uri="{FF2B5EF4-FFF2-40B4-BE49-F238E27FC236}">
                <a16:creationId xmlns:a16="http://schemas.microsoft.com/office/drawing/2014/main" id="{6C501E43-1ED9-43FC-8DA3-D2FA59389E80}"/>
              </a:ext>
            </a:extLst>
          </p:cNvPr>
          <p:cNvSpPr/>
          <p:nvPr/>
        </p:nvSpPr>
        <p:spPr>
          <a:xfrm>
            <a:off x="1084721" y="47005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27" name="Rectangle 26">
            <a:hlinkClick r:id="" action="ppaction://noaction">
              <a:snd r:embed="rId7" name="A4.wav"/>
            </a:hlinkClick>
            <a:extLst>
              <a:ext uri="{FF2B5EF4-FFF2-40B4-BE49-F238E27FC236}">
                <a16:creationId xmlns:a16="http://schemas.microsoft.com/office/drawing/2014/main" id="{AB289FE0-3CBB-47AA-8EA9-6C40541C3370}"/>
              </a:ext>
            </a:extLst>
          </p:cNvPr>
          <p:cNvSpPr/>
          <p:nvPr/>
        </p:nvSpPr>
        <p:spPr>
          <a:xfrm>
            <a:off x="1084720" y="550144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31" name="Rectangle 30">
            <a:hlinkClick r:id="" action="ppaction://noaction">
              <a:snd r:embed="rId8" name="A1.wav"/>
            </a:hlinkClick>
            <a:extLst>
              <a:ext uri="{FF2B5EF4-FFF2-40B4-BE49-F238E27FC236}">
                <a16:creationId xmlns:a16="http://schemas.microsoft.com/office/drawing/2014/main" id="{300E9D9A-80FD-4E4A-8C12-9E4E6BA1DC43}"/>
              </a:ext>
            </a:extLst>
          </p:cNvPr>
          <p:cNvSpPr/>
          <p:nvPr/>
        </p:nvSpPr>
        <p:spPr>
          <a:xfrm>
            <a:off x="1083756" y="323751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Tree>
    <p:extLst>
      <p:ext uri="{BB962C8B-B14F-4D97-AF65-F5344CB8AC3E}">
        <p14:creationId xmlns:p14="http://schemas.microsoft.com/office/powerpoint/2010/main" val="334741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extLst>
              <p:ext uri="{D42A27DB-BD31-4B8C-83A1-F6EECF244321}">
                <p14:modId xmlns:p14="http://schemas.microsoft.com/office/powerpoint/2010/main" val="1266853506"/>
              </p:ext>
            </p:extLst>
          </p:nvPr>
        </p:nvGraphicFramePr>
        <p:xfrm>
          <a:off x="549965" y="1789309"/>
          <a:ext cx="11092069" cy="3804668"/>
        </p:xfrm>
        <a:graphic>
          <a:graphicData uri="http://schemas.openxmlformats.org/drawingml/2006/table">
            <a:tbl>
              <a:tblPr firstRow="1" firstCol="1" bandRow="1"/>
              <a:tblGrid>
                <a:gridCol w="2164670">
                  <a:extLst>
                    <a:ext uri="{9D8B030D-6E8A-4147-A177-3AD203B41FA5}">
                      <a16:colId xmlns:a16="http://schemas.microsoft.com/office/drawing/2014/main" val="3187160654"/>
                    </a:ext>
                  </a:extLst>
                </a:gridCol>
                <a:gridCol w="2164670">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403942">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403942">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love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want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be able to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en-GB" sz="2400" kern="12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a:t>
                      </a: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hate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94491986"/>
                  </a:ext>
                </a:extLst>
              </a:tr>
              <a:tr h="43778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614602"/>
                  </a:ext>
                </a:extLst>
              </a:tr>
              <a:tr h="403942">
                <a:tc rowSpan="2">
                  <a:txBody>
                    <a:bodyPr/>
                    <a:lstStyle/>
                    <a:p>
                      <a:pPr algn="ctr">
                        <a:lnSpc>
                          <a:spcPct val="107000"/>
                        </a:lnSpc>
                        <a:spcAft>
                          <a:spcPts val="0"/>
                        </a:spcAft>
                      </a:pP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13</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en-GB" sz="24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20</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30</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96004296"/>
                  </a:ext>
                </a:extLst>
              </a:tr>
              <a:tr h="43778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695266"/>
                  </a:ext>
                </a:extLst>
              </a:tr>
              <a:tr h="403942">
                <a:tc rowSpan="2">
                  <a:txBody>
                    <a:bodyPr/>
                    <a:lstStyle/>
                    <a:p>
                      <a:pPr algn="l">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strong</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flower</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oustide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fire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5075424"/>
                  </a:ext>
                </a:extLst>
              </a:tr>
              <a:tr h="437780">
                <a:tc vMerge="1">
                  <a:txBody>
                    <a:bodyPr/>
                    <a:lstStyle/>
                    <a:p>
                      <a:endParaRPr lang="en-GB"/>
                    </a:p>
                  </a:txBody>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016009"/>
                  </a:ext>
                </a:extLst>
              </a:tr>
              <a:tr h="437780">
                <a:tc rowSpan="2">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your</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aunt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your </a:t>
                      </a:r>
                      <a:r>
                        <a:rPr lang="fr-FR" sz="24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400" baseline="-25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uncle</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882543852"/>
                  </a:ext>
                </a:extLst>
              </a:tr>
              <a:tr h="437780">
                <a:tc vMerge="1">
                  <a:txBody>
                    <a:bodyPr/>
                    <a:lstStyle/>
                    <a:p>
                      <a:pPr algn="ctr">
                        <a:lnSpc>
                          <a:spcPct val="107000"/>
                        </a:lnSpc>
                        <a:spcAft>
                          <a:spcPts val="0"/>
                        </a:spcAft>
                      </a:pP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104108"/>
                  </a:ext>
                </a:extLst>
              </a:tr>
            </a:tbl>
          </a:graphicData>
        </a:graphic>
      </p:graphicFrame>
      <p:sp>
        <p:nvSpPr>
          <p:cNvPr id="8" name="Rectangle 7">
            <a:extLst>
              <a:ext uri="{FF2B5EF4-FFF2-40B4-BE49-F238E27FC236}">
                <a16:creationId xmlns:a16="http://schemas.microsoft.com/office/drawing/2014/main" id="{065BDAF5-74DD-4440-8681-CF52DFECEC81}"/>
              </a:ext>
            </a:extLst>
          </p:cNvPr>
          <p:cNvSpPr/>
          <p:nvPr/>
        </p:nvSpPr>
        <p:spPr>
          <a:xfrm>
            <a:off x="221286" y="1063981"/>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hlinkClick r:id="" action="ppaction://noaction">
              <a:snd r:embed="rId4" name="A5.wav"/>
            </a:hlinkClick>
            <a:extLst>
              <a:ext uri="{FF2B5EF4-FFF2-40B4-BE49-F238E27FC236}">
                <a16:creationId xmlns:a16="http://schemas.microsoft.com/office/drawing/2014/main" id="{F4AB4C7B-3669-4704-A145-5FB93E424FBB}"/>
              </a:ext>
            </a:extLst>
          </p:cNvPr>
          <p:cNvSpPr/>
          <p:nvPr/>
        </p:nvSpPr>
        <p:spPr>
          <a:xfrm>
            <a:off x="1337134" y="243551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0" name="Rectangle 9">
            <a:hlinkClick r:id="" action="ppaction://noaction">
              <a:snd r:embed="rId5" name="A6.wav"/>
            </a:hlinkClick>
            <a:extLst>
              <a:ext uri="{FF2B5EF4-FFF2-40B4-BE49-F238E27FC236}">
                <a16:creationId xmlns:a16="http://schemas.microsoft.com/office/drawing/2014/main" id="{1506FE46-3464-4A18-905B-44CFB5C87AA4}"/>
              </a:ext>
            </a:extLst>
          </p:cNvPr>
          <p:cNvSpPr/>
          <p:nvPr/>
        </p:nvSpPr>
        <p:spPr>
          <a:xfrm>
            <a:off x="1337134" y="3235581"/>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1" name="Rectangle 10">
            <a:hlinkClick r:id="" action="ppaction://noaction">
              <a:snd r:embed="rId6" name="A7.wav"/>
            </a:hlinkClick>
            <a:extLst>
              <a:ext uri="{FF2B5EF4-FFF2-40B4-BE49-F238E27FC236}">
                <a16:creationId xmlns:a16="http://schemas.microsoft.com/office/drawing/2014/main" id="{A5096ADA-87DF-4DC8-8CCD-B3C9ED27E42C}"/>
              </a:ext>
            </a:extLst>
          </p:cNvPr>
          <p:cNvSpPr/>
          <p:nvPr/>
        </p:nvSpPr>
        <p:spPr>
          <a:xfrm>
            <a:off x="1337134" y="4035652"/>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3" name="Rectangle 12">
            <a:hlinkClick r:id="" action="ppaction://noaction">
              <a:snd r:embed="rId7" name="A8.wav"/>
            </a:hlinkClick>
            <a:extLst>
              <a:ext uri="{FF2B5EF4-FFF2-40B4-BE49-F238E27FC236}">
                <a16:creationId xmlns:a16="http://schemas.microsoft.com/office/drawing/2014/main" id="{DDCDA99A-365B-46E5-8510-5A9CEBAB3494}"/>
              </a:ext>
            </a:extLst>
          </p:cNvPr>
          <p:cNvSpPr/>
          <p:nvPr/>
        </p:nvSpPr>
        <p:spPr>
          <a:xfrm>
            <a:off x="1337133" y="48543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220271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3" name="Table 2">
            <a:extLst>
              <a:ext uri="{FF2B5EF4-FFF2-40B4-BE49-F238E27FC236}">
                <a16:creationId xmlns:a16="http://schemas.microsoft.com/office/drawing/2014/main" id="{5F8DA0CB-D765-4F22-A48D-1DF5D2142277}"/>
              </a:ext>
            </a:extLst>
          </p:cNvPr>
          <p:cNvGraphicFramePr>
            <a:graphicFrameLocks noGrp="1"/>
          </p:cNvGraphicFramePr>
          <p:nvPr>
            <p:extLst>
              <p:ext uri="{D42A27DB-BD31-4B8C-83A1-F6EECF244321}">
                <p14:modId xmlns:p14="http://schemas.microsoft.com/office/powerpoint/2010/main" val="2270191948"/>
              </p:ext>
            </p:extLst>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b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clothing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of 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hlinkClick r:id="" action="ppaction://noaction">
              <a:snd r:embed="rId4" name="B2.wav"/>
            </a:hlinkClick>
            <a:extLst>
              <a:ext uri="{FF2B5EF4-FFF2-40B4-BE49-F238E27FC236}">
                <a16:creationId xmlns:a16="http://schemas.microsoft.com/office/drawing/2014/main" id="{58B64526-C5A3-4EE9-9052-D36EEC8E709B}"/>
              </a:ext>
            </a:extLst>
          </p:cNvPr>
          <p:cNvSpPr/>
          <p:nvPr/>
        </p:nvSpPr>
        <p:spPr>
          <a:xfrm>
            <a:off x="308251" y="342900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5" name="B3.wav"/>
            </a:hlinkClick>
            <a:extLst>
              <a:ext uri="{FF2B5EF4-FFF2-40B4-BE49-F238E27FC236}">
                <a16:creationId xmlns:a16="http://schemas.microsoft.com/office/drawing/2014/main" id="{AB760A95-843A-42FB-BB9B-1226926F009B}"/>
              </a:ext>
            </a:extLst>
          </p:cNvPr>
          <p:cNvSpPr/>
          <p:nvPr/>
        </p:nvSpPr>
        <p:spPr>
          <a:xfrm>
            <a:off x="308251" y="432037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6" name="B4.wav"/>
            </a:hlinkClick>
            <a:extLst>
              <a:ext uri="{FF2B5EF4-FFF2-40B4-BE49-F238E27FC236}">
                <a16:creationId xmlns:a16="http://schemas.microsoft.com/office/drawing/2014/main" id="{EA2C1D43-D6D6-41E6-AC4E-586F134938C4}"/>
              </a:ext>
            </a:extLst>
          </p:cNvPr>
          <p:cNvSpPr/>
          <p:nvPr/>
        </p:nvSpPr>
        <p:spPr>
          <a:xfrm>
            <a:off x="308252" y="516871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hlinkClick r:id="" action="ppaction://noaction">
              <a:snd r:embed="rId7" name="B1.wav"/>
            </a:hlinkClick>
            <a:extLst>
              <a:ext uri="{FF2B5EF4-FFF2-40B4-BE49-F238E27FC236}">
                <a16:creationId xmlns:a16="http://schemas.microsoft.com/office/drawing/2014/main" id="{2ED0203D-AF69-4B88-8F46-F307BF6C0BAF}"/>
              </a:ext>
            </a:extLst>
          </p:cNvPr>
          <p:cNvSpPr/>
          <p:nvPr/>
        </p:nvSpPr>
        <p:spPr>
          <a:xfrm>
            <a:off x="308251" y="268239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Tree>
    <p:extLst>
      <p:ext uri="{BB962C8B-B14F-4D97-AF65-F5344CB8AC3E}">
        <p14:creationId xmlns:p14="http://schemas.microsoft.com/office/powerpoint/2010/main" val="280976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graphicFrame>
        <p:nvGraphicFramePr>
          <p:cNvPr id="15" name="Table 14">
            <a:extLst>
              <a:ext uri="{FF2B5EF4-FFF2-40B4-BE49-F238E27FC236}">
                <a16:creationId xmlns:a16="http://schemas.microsoft.com/office/drawing/2014/main" id="{BA8A7714-160C-4211-A917-7041D44F99E5}"/>
              </a:ext>
            </a:extLst>
          </p:cNvPr>
          <p:cNvGraphicFramePr>
            <a:graphicFrameLocks noGrp="1"/>
          </p:cNvGraphicFramePr>
          <p:nvPr>
            <p:extLst>
              <p:ext uri="{D42A27DB-BD31-4B8C-83A1-F6EECF244321}">
                <p14:modId xmlns:p14="http://schemas.microsoft.com/office/powerpoint/2010/main" val="1923500716"/>
              </p:ext>
            </p:extLst>
          </p:nvPr>
        </p:nvGraphicFramePr>
        <p:xfrm>
          <a:off x="221287" y="1764826"/>
          <a:ext cx="11843797" cy="3936727"/>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37647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37671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transport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clothing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of 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sport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795883">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clothing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bl>
          </a:graphicData>
        </a:graphic>
      </p:graphicFrame>
      <p:sp>
        <p:nvSpPr>
          <p:cNvPr id="16" name="Rectangle 15">
            <a:hlinkClick r:id="" action="ppaction://noaction">
              <a:snd r:embed="rId4" name="B6.wav"/>
            </a:hlinkClick>
            <a:extLst>
              <a:ext uri="{FF2B5EF4-FFF2-40B4-BE49-F238E27FC236}">
                <a16:creationId xmlns:a16="http://schemas.microsoft.com/office/drawing/2014/main" id="{451E031E-0961-4787-A043-BDEA8271FF06}"/>
              </a:ext>
            </a:extLst>
          </p:cNvPr>
          <p:cNvSpPr/>
          <p:nvPr/>
        </p:nvSpPr>
        <p:spPr>
          <a:xfrm>
            <a:off x="308251" y="358761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7" name="Rectangle 16">
            <a:hlinkClick r:id="" action="ppaction://noaction">
              <a:snd r:embed="rId5" name="B7.wav"/>
            </a:hlinkClick>
            <a:extLst>
              <a:ext uri="{FF2B5EF4-FFF2-40B4-BE49-F238E27FC236}">
                <a16:creationId xmlns:a16="http://schemas.microsoft.com/office/drawing/2014/main" id="{31976673-2EC2-4051-852A-C321FDCA63F3}"/>
              </a:ext>
            </a:extLst>
          </p:cNvPr>
          <p:cNvSpPr/>
          <p:nvPr/>
        </p:nvSpPr>
        <p:spPr>
          <a:xfrm>
            <a:off x="308250" y="4308526"/>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8" name="Rectangle 17">
            <a:hlinkClick r:id="" action="ppaction://noaction">
              <a:snd r:embed="rId6" name="B8.wav"/>
            </a:hlinkClick>
            <a:extLst>
              <a:ext uri="{FF2B5EF4-FFF2-40B4-BE49-F238E27FC236}">
                <a16:creationId xmlns:a16="http://schemas.microsoft.com/office/drawing/2014/main" id="{21826E2D-7784-43D0-9EAC-4A8A1700B0A1}"/>
              </a:ext>
            </a:extLst>
          </p:cNvPr>
          <p:cNvSpPr/>
          <p:nvPr/>
        </p:nvSpPr>
        <p:spPr>
          <a:xfrm>
            <a:off x="308250" y="514941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
        <p:nvSpPr>
          <p:cNvPr id="19" name="Rectangle 18">
            <a:hlinkClick r:id="" action="ppaction://noaction">
              <a:snd r:embed="rId7" name="B5.wav"/>
            </a:hlinkClick>
            <a:extLst>
              <a:ext uri="{FF2B5EF4-FFF2-40B4-BE49-F238E27FC236}">
                <a16:creationId xmlns:a16="http://schemas.microsoft.com/office/drawing/2014/main" id="{9E86BFAC-03B5-4F0D-8C63-F17B411DA558}"/>
              </a:ext>
            </a:extLst>
          </p:cNvPr>
          <p:cNvSpPr/>
          <p:nvPr/>
        </p:nvSpPr>
        <p:spPr>
          <a:xfrm>
            <a:off x="308250" y="271716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Tree>
    <p:extLst>
      <p:ext uri="{BB962C8B-B14F-4D97-AF65-F5344CB8AC3E}">
        <p14:creationId xmlns:p14="http://schemas.microsoft.com/office/powerpoint/2010/main" val="2616091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697680"/>
            <a:ext cx="10731636" cy="85702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person or people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that the sentence is about.</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sentence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0996D19A-E213-4F25-9E9B-5BD9E3E7D76A}"/>
              </a:ext>
            </a:extLst>
          </p:cNvPr>
          <p:cNvGraphicFramePr>
            <a:graphicFrameLocks noGrp="1"/>
          </p:cNvGraphicFramePr>
          <p:nvPr>
            <p:extLst>
              <p:ext uri="{D42A27DB-BD31-4B8C-83A1-F6EECF244321}">
                <p14:modId xmlns:p14="http://schemas.microsoft.com/office/powerpoint/2010/main" val="465698302"/>
              </p:ext>
            </p:extLst>
          </p:nvPr>
        </p:nvGraphicFramePr>
        <p:xfrm>
          <a:off x="221286" y="1956244"/>
          <a:ext cx="11708117" cy="3649110"/>
        </p:xfrm>
        <a:graphic>
          <a:graphicData uri="http://schemas.openxmlformats.org/drawingml/2006/table">
            <a:tbl>
              <a:tblPr firstRow="1" firstCol="1" bandRow="1"/>
              <a:tblGrid>
                <a:gridCol w="595627">
                  <a:extLst>
                    <a:ext uri="{9D8B030D-6E8A-4147-A177-3AD203B41FA5}">
                      <a16:colId xmlns:a16="http://schemas.microsoft.com/office/drawing/2014/main" val="3350208969"/>
                    </a:ext>
                  </a:extLst>
                </a:gridCol>
                <a:gridCol w="1293241">
                  <a:extLst>
                    <a:ext uri="{9D8B030D-6E8A-4147-A177-3AD203B41FA5}">
                      <a16:colId xmlns:a16="http://schemas.microsoft.com/office/drawing/2014/main" val="2110466493"/>
                    </a:ext>
                  </a:extLst>
                </a:gridCol>
                <a:gridCol w="478301">
                  <a:extLst>
                    <a:ext uri="{9D8B030D-6E8A-4147-A177-3AD203B41FA5}">
                      <a16:colId xmlns:a16="http://schemas.microsoft.com/office/drawing/2014/main" val="4193266758"/>
                    </a:ext>
                  </a:extLst>
                </a:gridCol>
                <a:gridCol w="1688123">
                  <a:extLst>
                    <a:ext uri="{9D8B030D-6E8A-4147-A177-3AD203B41FA5}">
                      <a16:colId xmlns:a16="http://schemas.microsoft.com/office/drawing/2014/main" val="560461943"/>
                    </a:ext>
                  </a:extLst>
                </a:gridCol>
                <a:gridCol w="407964">
                  <a:extLst>
                    <a:ext uri="{9D8B030D-6E8A-4147-A177-3AD203B41FA5}">
                      <a16:colId xmlns:a16="http://schemas.microsoft.com/office/drawing/2014/main" val="2315940513"/>
                    </a:ext>
                  </a:extLst>
                </a:gridCol>
                <a:gridCol w="2039815">
                  <a:extLst>
                    <a:ext uri="{9D8B030D-6E8A-4147-A177-3AD203B41FA5}">
                      <a16:colId xmlns:a16="http://schemas.microsoft.com/office/drawing/2014/main" val="1066403538"/>
                    </a:ext>
                  </a:extLst>
                </a:gridCol>
                <a:gridCol w="492369">
                  <a:extLst>
                    <a:ext uri="{9D8B030D-6E8A-4147-A177-3AD203B41FA5}">
                      <a16:colId xmlns:a16="http://schemas.microsoft.com/office/drawing/2014/main" val="2386005084"/>
                    </a:ext>
                  </a:extLst>
                </a:gridCol>
                <a:gridCol w="1758462">
                  <a:extLst>
                    <a:ext uri="{9D8B030D-6E8A-4147-A177-3AD203B41FA5}">
                      <a16:colId xmlns:a16="http://schemas.microsoft.com/office/drawing/2014/main" val="682074576"/>
                    </a:ext>
                  </a:extLst>
                </a:gridCol>
                <a:gridCol w="633046">
                  <a:extLst>
                    <a:ext uri="{9D8B030D-6E8A-4147-A177-3AD203B41FA5}">
                      <a16:colId xmlns:a16="http://schemas.microsoft.com/office/drawing/2014/main" val="3754303024"/>
                    </a:ext>
                  </a:extLst>
                </a:gridCol>
                <a:gridCol w="1828800">
                  <a:extLst>
                    <a:ext uri="{9D8B030D-6E8A-4147-A177-3AD203B41FA5}">
                      <a16:colId xmlns:a16="http://schemas.microsoft.com/office/drawing/2014/main" val="3319827490"/>
                    </a:ext>
                  </a:extLst>
                </a:gridCol>
                <a:gridCol w="492369">
                  <a:extLst>
                    <a:ext uri="{9D8B030D-6E8A-4147-A177-3AD203B41FA5}">
                      <a16:colId xmlns:a16="http://schemas.microsoft.com/office/drawing/2014/main" val="106279253"/>
                    </a:ext>
                  </a:extLst>
                </a:gridCol>
              </a:tblGrid>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091139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12756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152081"/>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778353"/>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798879"/>
                  </a:ext>
                </a:extLst>
              </a:tr>
              <a:tr h="608185">
                <a:tc>
                  <a:txBody>
                    <a:bodyPr/>
                    <a:lstStyle/>
                    <a:p>
                      <a:pPr algn="ctr">
                        <a:lnSpc>
                          <a:spcPct val="107000"/>
                        </a:lnSpc>
                        <a:spcAft>
                          <a:spcPts val="0"/>
                        </a:spcAft>
                      </a:pP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924555"/>
                  </a:ext>
                </a:extLst>
              </a:tr>
            </a:tbl>
          </a:graphicData>
        </a:graphic>
      </p:graphicFrame>
      <p:sp>
        <p:nvSpPr>
          <p:cNvPr id="8" name="Rectangle 7">
            <a:hlinkClick r:id="" action="ppaction://noaction">
              <a:snd r:embed="rId4" name="C1.wav"/>
            </a:hlinkClick>
            <a:extLst>
              <a:ext uri="{FF2B5EF4-FFF2-40B4-BE49-F238E27FC236}">
                <a16:creationId xmlns:a16="http://schemas.microsoft.com/office/drawing/2014/main" id="{732F3E8C-A901-4AC1-97D6-B4655C335EF2}"/>
              </a:ext>
            </a:extLst>
          </p:cNvPr>
          <p:cNvSpPr/>
          <p:nvPr/>
        </p:nvSpPr>
        <p:spPr>
          <a:xfrm>
            <a:off x="270215" y="20680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5" name="C2.wav"/>
            </a:hlinkClick>
            <a:extLst>
              <a:ext uri="{FF2B5EF4-FFF2-40B4-BE49-F238E27FC236}">
                <a16:creationId xmlns:a16="http://schemas.microsoft.com/office/drawing/2014/main" id="{891240E2-DA0F-4647-8FE7-8701E0765EA8}"/>
              </a:ext>
            </a:extLst>
          </p:cNvPr>
          <p:cNvSpPr/>
          <p:nvPr/>
        </p:nvSpPr>
        <p:spPr>
          <a:xfrm>
            <a:off x="270213" y="267293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6" name="C3.wav"/>
            </a:hlinkClick>
            <a:extLst>
              <a:ext uri="{FF2B5EF4-FFF2-40B4-BE49-F238E27FC236}">
                <a16:creationId xmlns:a16="http://schemas.microsoft.com/office/drawing/2014/main" id="{7E28A838-C528-46E0-A9D3-D26779F851D5}"/>
              </a:ext>
            </a:extLst>
          </p:cNvPr>
          <p:cNvSpPr/>
          <p:nvPr/>
        </p:nvSpPr>
        <p:spPr>
          <a:xfrm>
            <a:off x="270213" y="328937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C4.wav"/>
            </a:hlinkClick>
            <a:extLst>
              <a:ext uri="{FF2B5EF4-FFF2-40B4-BE49-F238E27FC236}">
                <a16:creationId xmlns:a16="http://schemas.microsoft.com/office/drawing/2014/main" id="{3D21F499-5F53-447B-ABAA-1A92F782B553}"/>
              </a:ext>
            </a:extLst>
          </p:cNvPr>
          <p:cNvSpPr/>
          <p:nvPr/>
        </p:nvSpPr>
        <p:spPr>
          <a:xfrm>
            <a:off x="274011" y="385113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hlinkClick r:id="" action="ppaction://noaction">
              <a:snd r:embed="rId8" name="C5.wav"/>
            </a:hlinkClick>
            <a:extLst>
              <a:ext uri="{FF2B5EF4-FFF2-40B4-BE49-F238E27FC236}">
                <a16:creationId xmlns:a16="http://schemas.microsoft.com/office/drawing/2014/main" id="{E146B8BE-7173-48F7-8F31-C3FAC2BA3367}"/>
              </a:ext>
            </a:extLst>
          </p:cNvPr>
          <p:cNvSpPr/>
          <p:nvPr/>
        </p:nvSpPr>
        <p:spPr>
          <a:xfrm>
            <a:off x="274011" y="4455894"/>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4" name="Rectangle 13">
            <a:hlinkClick r:id="" action="ppaction://noaction">
              <a:snd r:embed="rId9" name="C6.wav"/>
            </a:hlinkClick>
            <a:extLst>
              <a:ext uri="{FF2B5EF4-FFF2-40B4-BE49-F238E27FC236}">
                <a16:creationId xmlns:a16="http://schemas.microsoft.com/office/drawing/2014/main" id="{BAA99AEF-6692-430D-803B-2A79F10BEAD0}"/>
              </a:ext>
            </a:extLst>
          </p:cNvPr>
          <p:cNvSpPr/>
          <p:nvPr/>
        </p:nvSpPr>
        <p:spPr>
          <a:xfrm>
            <a:off x="288079" y="5074717"/>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Tree>
    <p:extLst>
      <p:ext uri="{BB962C8B-B14F-4D97-AF65-F5344CB8AC3E}">
        <p14:creationId xmlns:p14="http://schemas.microsoft.com/office/powerpoint/2010/main" val="8404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3" name="Rectangle 2">
            <a:extLst>
              <a:ext uri="{FF2B5EF4-FFF2-40B4-BE49-F238E27FC236}">
                <a16:creationId xmlns:a16="http://schemas.microsoft.com/office/drawing/2014/main" id="{2F0F38E9-4757-49EC-BBEF-14AA9CEAAEE3}"/>
              </a:ext>
            </a:extLst>
          </p:cNvPr>
          <p:cNvSpPr/>
          <p:nvPr/>
        </p:nvSpPr>
        <p:spPr>
          <a:xfrm>
            <a:off x="234462" y="496650"/>
            <a:ext cx="12959068" cy="584358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Spanish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b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Odia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hacer pruebas</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S/he hates _____________ _______________.</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Llevas dinero</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 la bolsa.			____ ___________ _________ in the bag.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Bailar</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 genial.				____________ is great.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¿Cuándo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haces esquí</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When ______ _______ _____ ____________ ?.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¿Dónde está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todo el mundo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Where is  _________________?</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Hoy miramos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 desfile.</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Today we are watching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 ________________.	</a:t>
            </a:r>
            <a:br>
              <a:rPr lang="en-GB" dirty="0">
                <a:latin typeface="Calibri" panose="020F0502020204030204" pitchFamily="34" charset="0"/>
                <a:ea typeface="DengXian" panose="02010600030101010101" pitchFamily="2" charset="-122"/>
                <a:cs typeface="Times New Roman" panose="02020603050405020304" pitchFamily="18" charset="0"/>
              </a:rPr>
            </a:b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stá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cerca de</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la universidad.</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it is ___________ _________ the university.	</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Tienes</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 pelo corto.</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You have ________ _______.</a:t>
            </a:r>
            <a:br>
              <a:rPr lang="en-GB" dirty="0">
                <a:latin typeface="Calibri" panose="020F0502020204030204" pitchFamily="34" charset="0"/>
                <a:ea typeface="DengXian" panose="02010600030101010101" pitchFamily="2" charset="-122"/>
                <a:cs typeface="Times New Roman" panose="02020603050405020304" pitchFamily="18"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Quién enseña</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en la escuela?		_________ ___________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in the school?</a:t>
            </a:r>
            <a:b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b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a:t>
            </a:r>
            <a:r>
              <a:rPr lang="es-ES_tradnl"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Preparamos</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una fiesta.			_____ ______ _______________ a party.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38608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2199" y="0"/>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9810311" y="116864"/>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995AE36D-4BFC-45EC-A9D2-7D5BE2D77322}"/>
              </a:ext>
            </a:extLst>
          </p:cNvPr>
          <p:cNvSpPr/>
          <p:nvPr/>
        </p:nvSpPr>
        <p:spPr>
          <a:xfrm>
            <a:off x="103501" y="347696"/>
            <a:ext cx="12304255" cy="6014019"/>
          </a:xfrm>
          <a:prstGeom prst="rect">
            <a:avLst/>
          </a:prstGeom>
        </p:spPr>
        <p:txBody>
          <a:bodyPr wrap="square">
            <a:spAutoFit/>
          </a:bodyPr>
          <a:lstStyle/>
          <a:p>
            <a:pPr>
              <a:lnSpc>
                <a:spcPct val="107000"/>
              </a:lnSpc>
              <a:spcAft>
                <a:spcPts val="80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Translate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 complete the Spanish sentence.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don’t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play</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with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fire</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No___________  con  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2.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 see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lot of</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traffic</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here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Veo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 _____________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aquí</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3.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She can</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wear a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dress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llevar</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un ____________.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4. He loves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the colour red</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Ama ____ ____________ ________.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5. It is very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far from the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street.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Está</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muy</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 ___ 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calle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three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6.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You wash the car</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 Saturdays</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___________ ____ _________ los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sábados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7. I’m making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 visit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to my friend.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Hago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_____ </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____________ a mi amiga.	    (write </a:t>
            </a:r>
            <a:r>
              <a:rPr lang="es-ES_tradnl"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s-ES_tradnl"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8. Is it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good</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No, it’s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bad.</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 _________? No, es ________.</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9.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The people</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are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in</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the centre.</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 __________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está</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____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centro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three </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800"/>
              </a:spcAft>
            </a:pP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10.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Being able to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swim</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es perfect.	_________ ____________ es perfecto.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6" name="Rectangle 1">
            <a:extLst>
              <a:ext uri="{FF2B5EF4-FFF2-40B4-BE49-F238E27FC236}">
                <a16:creationId xmlns:a16="http://schemas.microsoft.com/office/drawing/2014/main" id="{C7B4DD43-ECAA-41A9-923F-8581C13EA930}"/>
              </a:ext>
            </a:extLst>
          </p:cNvPr>
          <p:cNvSpPr>
            <a:spLocks noChangeArrowheads="1"/>
          </p:cNvSpPr>
          <p:nvPr/>
        </p:nvSpPr>
        <p:spPr bwMode="auto">
          <a:xfrm>
            <a:off x="7680829" y="6452050"/>
            <a:ext cx="4511171" cy="373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r">
              <a:lnSpc>
                <a:spcPct val="107000"/>
              </a:lnSpc>
              <a:spcAft>
                <a:spcPts val="800"/>
              </a:spcAft>
            </a:pPr>
            <a:r>
              <a:rPr lang="en-US" sz="18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Total marks available (Vocabulary): 50</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28233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12066</TotalTime>
  <Words>4789</Words>
  <Application>Microsoft Office PowerPoint</Application>
  <PresentationFormat>Widescreen</PresentationFormat>
  <Paragraphs>1098</Paragraphs>
  <Slides>27</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MS Gothic</vt:lpstr>
      <vt:lpstr>Arial</vt:lpstr>
      <vt:lpstr>Calibri</vt:lpstr>
      <vt:lpstr>Calibri Light</vt:lpstr>
      <vt:lpstr>Century Gothic</vt:lpstr>
      <vt:lpstr>docs-Century Gothic</vt:lpstr>
      <vt:lpstr>Modern Love</vt:lpstr>
      <vt:lpstr>Segoe Print</vt:lpstr>
      <vt:lpstr>Segoe UI Symbol</vt:lpstr>
      <vt:lpstr>Office Theme</vt:lpstr>
      <vt:lpstr>español, con Sofía</vt:lpstr>
      <vt:lpstr>What do I know now?</vt:lpstr>
      <vt:lpstr>escuchar</vt:lpstr>
      <vt:lpstr>escuchar</vt:lpstr>
      <vt:lpstr>escuchar</vt:lpstr>
      <vt:lpstr>escuchar</vt:lpstr>
      <vt:lpstr>escuchar</vt:lpstr>
      <vt:lpstr>leer</vt:lpstr>
      <vt:lpstr>escribir</vt:lpstr>
      <vt:lpstr>leer</vt:lpstr>
      <vt:lpstr>leer</vt:lpstr>
      <vt:lpstr>leer</vt:lpstr>
      <vt:lpstr>leer</vt:lpstr>
      <vt:lpstr>escribir</vt:lpstr>
      <vt:lpstr>¡adiós!</vt:lpstr>
      <vt:lpstr>escuchar</vt:lpstr>
      <vt:lpstr>escuchar</vt:lpstr>
      <vt:lpstr>escuchar</vt:lpstr>
      <vt:lpstr>escuchar</vt:lpstr>
      <vt:lpstr>escuchar</vt:lpstr>
      <vt:lpstr>leer</vt:lpstr>
      <vt:lpstr>escribir</vt:lpstr>
      <vt:lpstr>leer</vt:lpstr>
      <vt:lpstr>leer</vt:lpstr>
      <vt:lpstr>leer</vt:lpstr>
      <vt:lpstr>leer</vt:lpstr>
      <vt:lpstr>escribir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Quique</dc:title>
  <dc:creator>Paula</dc:creator>
  <cp:lastModifiedBy>Tom Dawes</cp:lastModifiedBy>
  <cp:revision>147</cp:revision>
  <dcterms:created xsi:type="dcterms:W3CDTF">2022-01-14T09:06:54Z</dcterms:created>
  <dcterms:modified xsi:type="dcterms:W3CDTF">2023-07-06T12:05:54Z</dcterms:modified>
</cp:coreProperties>
</file>