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53" r:id="rId2"/>
    <p:sldId id="477" r:id="rId3"/>
    <p:sldId id="258" r:id="rId4"/>
    <p:sldId id="796" r:id="rId5"/>
    <p:sldId id="814" r:id="rId6"/>
    <p:sldId id="832" r:id="rId7"/>
    <p:sldId id="478" r:id="rId8"/>
    <p:sldId id="835" r:id="rId9"/>
    <p:sldId id="490" r:id="rId10"/>
    <p:sldId id="833" r:id="rId11"/>
    <p:sldId id="827" r:id="rId12"/>
    <p:sldId id="829" r:id="rId13"/>
    <p:sldId id="579" r:id="rId14"/>
    <p:sldId id="5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5C"/>
    <a:srgbClr val="4A8522"/>
    <a:srgbClr val="FF81C0"/>
    <a:srgbClr val="FF3399"/>
    <a:srgbClr val="FF0066"/>
    <a:srgbClr val="85CFE1"/>
    <a:srgbClr val="FFEF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91E40-5F6D-4FF3-9025-867E94677EDD}" v="102" dt="2023-02-28T19:24:30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06" autoAdjust="0"/>
    <p:restoredTop sz="78215" autoAdjust="0"/>
  </p:normalViewPr>
  <p:slideViewPr>
    <p:cSldViewPr snapToGrid="0">
      <p:cViewPr varScale="1">
        <p:scale>
          <a:sx n="40" d="100"/>
          <a:sy n="40" d="100"/>
        </p:scale>
        <p:origin x="62" y="57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</a:t>
            </a:r>
            <a:r>
              <a:rPr lang="pt-B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revisit [r] and [rr]</a:t>
            </a:r>
            <a:br>
              <a:rPr lang="pt-B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parar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[706]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correr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[343] Cluster: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caro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[2179] 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carro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[1857] </a:t>
            </a:r>
            <a:r>
              <a:rPr lang="en-GB" sz="1800" b="1" dirty="0" err="1"/>
              <a:t>cerro</a:t>
            </a:r>
            <a:r>
              <a:rPr lang="en-GB" sz="1800" dirty="0"/>
              <a:t> [2560] 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pera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perra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[888]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primo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[1451] voy [ir 33] vas [ir 33] va [ir 33] estoy [estar 21] está [estar 21] estás [estar 21] calle [269] cine [952] estadio [2581] mercado [487] parque [1354] playa [1475] plaza [806] teatro [605] a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[8] el [1] la [1]</a:t>
            </a:r>
            <a:r>
              <a:rPr lang="es-ES" sz="2800" dirty="0"/>
              <a:t>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bicicleta [3684] cama [609] camisa [1873]cuaderno [3301] cuarto [653] gato [1728] habitación [1069] hermano [333] hermana [3409] idea [247] libro [230] mochila [&gt;5000] oso [4449] perro [888] tía [1205] tío [988] vestido [1697]dónde [161] qué [50]</a:t>
            </a:r>
            <a:r>
              <a:rPr lang="es-ES" sz="2800" dirty="0"/>
              <a:t> </a:t>
            </a:r>
          </a:p>
          <a:p>
            <a:r>
              <a:rPr lang="en-GB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celebrar [886] mandar [588] carrera [481] España [N/A] tarjeta [1958] villancico [&gt;5000] común [742] especial [436] típico [1934] pero [30] en1 [5] </a:t>
            </a: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other –ar verbs: cantar [717] comprar [361] escuchar [281] preparar [570] 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Glossed: </a:t>
            </a:r>
            <a:r>
              <a:rPr lang="en-GB" sz="1800" b="1" dirty="0" err="1"/>
              <a:t>intruso</a:t>
            </a:r>
            <a:r>
              <a:rPr lang="en-GB" sz="1800" b="0" dirty="0"/>
              <a:t> [&gt;5000] </a:t>
            </a:r>
            <a:r>
              <a:rPr lang="en-GB" sz="1800" b="1" dirty="0" err="1"/>
              <a:t>preposición</a:t>
            </a:r>
            <a:r>
              <a:rPr lang="en-GB" sz="1800" b="0" dirty="0"/>
              <a:t> [&gt;5000] </a:t>
            </a:r>
            <a:r>
              <a:rPr lang="en-GB" sz="1800" b="1" dirty="0" err="1"/>
              <a:t>ropa</a:t>
            </a:r>
            <a:r>
              <a:rPr lang="en-GB" sz="1800" b="0" dirty="0"/>
              <a:t> [782]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[519]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/>
              <a:t>porque</a:t>
            </a:r>
            <a:r>
              <a:rPr lang="en-GB" sz="1800" b="0" dirty="0"/>
              <a:t> [40]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‘</a:t>
            </a:r>
            <a:r>
              <a:rPr lang="en-GB" b="0" dirty="0" err="1"/>
              <a:t>ir</a:t>
            </a:r>
            <a:r>
              <a:rPr lang="en-GB" b="0" dirty="0"/>
              <a:t>’ and to the (including the contraction ‘al’)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ir</a:t>
            </a:r>
            <a:r>
              <a:rPr lang="en-GB" dirty="0"/>
              <a:t> &amp; ‘to the’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[slide 2/2]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‘estar’ and ‘en’ to prepare for a contrast with ‘</a:t>
            </a:r>
            <a:r>
              <a:rPr lang="en-GB" b="0" dirty="0" err="1"/>
              <a:t>ir</a:t>
            </a:r>
            <a:r>
              <a:rPr lang="en-GB" b="0" dirty="0"/>
              <a:t>’ and ‘to the’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about ‘</a:t>
            </a:r>
            <a:r>
              <a:rPr lang="en-GB" dirty="0" err="1"/>
              <a:t>estar</a:t>
            </a:r>
            <a:r>
              <a:rPr lang="en-GB" dirty="0"/>
              <a:t>’ and ‘</a:t>
            </a:r>
            <a:r>
              <a:rPr lang="en-GB" dirty="0" err="1"/>
              <a:t>en</a:t>
            </a:r>
            <a:r>
              <a:rPr lang="en-GB" dirty="0"/>
              <a:t>’.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407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identification of missing pronouns from the verbs they are used with.</a:t>
            </a:r>
            <a:endParaRPr lang="en-GB" b="0" baseline="0" dirty="0"/>
          </a:p>
          <a:p>
            <a:pPr marL="0" indent="0"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 Teachers can ask further questions re the contraction “al”. Elicit examples of masculine nouns (hotel,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museo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; mercado,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puente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task, drawing their attention to the verb (Está). Is it en, al or a la?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 make the ‘cracks’ disappear and show the correct preposition.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Teachers can play the texts for further listening practice, if they wish, or pupils can read the texts aloud in pairs.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NB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: The next slide includes an activity to focus on comprehension.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Part 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correct person of estar &amp; </a:t>
            </a:r>
            <a:r>
              <a:rPr lang="en-GB" b="0" baseline="0" dirty="0" err="1"/>
              <a:t>ir</a:t>
            </a:r>
            <a:r>
              <a:rPr lang="en-GB" b="0" baseline="0" dirty="0"/>
              <a:t>, prepositions and places in town.</a:t>
            </a:r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Read and clarify the instruction (pupils to match the sentences with the messages E-5 and decide the correct translation of the preposition. </a:t>
            </a:r>
          </a:p>
          <a:p>
            <a:pPr marL="228600" indent="-228600">
              <a:buAutoNum type="arabicPeriod"/>
            </a:pPr>
            <a:r>
              <a:rPr lang="en-GB" b="0" dirty="0"/>
              <a:t>Do the first sentence with them.</a:t>
            </a:r>
          </a:p>
          <a:p>
            <a:pPr marL="228600" indent="-228600">
              <a:buAutoNum type="arabicPeriod"/>
            </a:pPr>
            <a:r>
              <a:rPr lang="en-GB" b="0" dirty="0"/>
              <a:t>Pupils complete sentences 2-5. </a:t>
            </a:r>
          </a:p>
          <a:p>
            <a:pPr marL="228600" indent="-228600">
              <a:buAutoNum type="arabicPeriod"/>
            </a:pPr>
            <a:r>
              <a:rPr lang="en-GB" b="0" dirty="0"/>
              <a:t>Click to bring up answers and further instructions.</a:t>
            </a:r>
          </a:p>
          <a:p>
            <a:pPr marL="228600" indent="-228600">
              <a:buAutoNum type="arabicPeriod"/>
            </a:pPr>
            <a:r>
              <a:rPr lang="en-GB" b="0" dirty="0"/>
              <a:t>Next, pupils decide on the correct translation of the verb, identifying the person (subject) of the sentence.</a:t>
            </a:r>
          </a:p>
          <a:p>
            <a:pPr marL="228600" indent="-228600">
              <a:buAutoNum type="arabicPeriod"/>
            </a:pPr>
            <a:r>
              <a:rPr lang="en-GB" b="0" dirty="0"/>
              <a:t>Pupils to do E-5. </a:t>
            </a:r>
          </a:p>
          <a:p>
            <a:pPr marL="228600" indent="-228600">
              <a:buAutoNum type="arabicPeriod"/>
            </a:pPr>
            <a:r>
              <a:rPr lang="en-GB" b="0" dirty="0"/>
              <a:t>Elicit answers from pupils, click to bring up answers.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preposición</a:t>
            </a:r>
            <a:r>
              <a:rPr lang="en-GB" b="0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[r]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[r]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hold one hand up, palm open and facing away, to signal ‘stop’.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parar</a:t>
            </a:r>
            <a:r>
              <a:rPr lang="en-GB" dirty="0"/>
              <a:t> [706]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Using index and middle fingers to be ‘legs’ mime a fast running movement, moving the hand from right to left across the body.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correr</a:t>
            </a:r>
            <a:r>
              <a:rPr lang="en-GB" dirty="0"/>
              <a:t> [343]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[r] [</a:t>
            </a:r>
            <a:r>
              <a:rPr lang="en-GB" b="0" dirty="0" err="1"/>
              <a:t>rr</a:t>
            </a:r>
            <a:r>
              <a:rPr lang="en-GB" b="0" dirty="0"/>
              <a:t>].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apply SSC knowledge and pronounce the following minimal pairs (words differing by one phoneme only).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first pair of words.  Elicit choral repetition.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2</a:t>
            </a:r>
            <a:r>
              <a:rPr lang="en-GB" baseline="30000" dirty="0"/>
              <a:t>nd</a:t>
            </a:r>
            <a:r>
              <a:rPr lang="en-GB" dirty="0"/>
              <a:t> pair of words. Elicit choral repetition.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Bring up the culture callout about the meaning of ‘</a:t>
            </a:r>
            <a:r>
              <a:rPr lang="en-GB" dirty="0" err="1"/>
              <a:t>carro</a:t>
            </a:r>
            <a:r>
              <a:rPr lang="en-GB" dirty="0"/>
              <a:t>’ in Latin America.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3</a:t>
            </a:r>
            <a:r>
              <a:rPr lang="en-GB" baseline="30000" dirty="0"/>
              <a:t>rd</a:t>
            </a:r>
            <a:r>
              <a:rPr lang="en-GB" dirty="0"/>
              <a:t> pair of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timer (20 seconds) for pupils to practise saying the words again.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required, click on individual words to hear them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Cerro</a:t>
            </a:r>
            <a:r>
              <a:rPr lang="en-GB" dirty="0"/>
              <a:t> [2560]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3 minutes 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introduce the context of the lesson (Córdoba) through transcription of 3 key items of vocabulary introduced in week 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write 1-3.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listen to each sentence.  Pupils write in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correct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Click to bring up question ¿Qué ciudad es? Teachers can refer back to the sentences and the map… Está en </a:t>
            </a:r>
            <a:r>
              <a:rPr lang="en-GB" dirty="0" err="1"/>
              <a:t>el</a:t>
            </a:r>
            <a:r>
              <a:rPr lang="en-GB" dirty="0"/>
              <a:t> sur ¿Es Bilbao? No! No es Bilbao. Está en </a:t>
            </a:r>
            <a:r>
              <a:rPr lang="en-GB" dirty="0" err="1"/>
              <a:t>el</a:t>
            </a:r>
            <a:r>
              <a:rPr lang="en-GB" dirty="0"/>
              <a:t> sur….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Click to bring up ‘</a:t>
            </a:r>
            <a:r>
              <a:rPr lang="en-GB" b="1" dirty="0"/>
              <a:t>Córdoba</a:t>
            </a:r>
            <a:r>
              <a:rPr lang="en-GB" dirty="0"/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Click to bring up two pictures of 2 iconic places in Córdoba: </a:t>
            </a:r>
            <a:r>
              <a:rPr lang="en-GB" b="1" dirty="0"/>
              <a:t>El Puente Romano </a:t>
            </a:r>
            <a:r>
              <a:rPr lang="en-GB" dirty="0"/>
              <a:t>&amp; </a:t>
            </a:r>
            <a:r>
              <a:rPr lang="en-GB" b="1" dirty="0"/>
              <a:t>La </a:t>
            </a:r>
            <a:r>
              <a:rPr lang="en-GB" b="1" dirty="0" err="1"/>
              <a:t>Mezquita-Cátedral</a:t>
            </a:r>
            <a:r>
              <a:rPr lang="en-GB" b="1" dirty="0"/>
              <a:t>.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7. Click to bring up ‘</a:t>
            </a:r>
            <a:r>
              <a:rPr lang="en-GB" b="1" dirty="0" err="1"/>
              <a:t>el</a:t>
            </a:r>
            <a:r>
              <a:rPr lang="en-GB" b="1" dirty="0"/>
              <a:t> primo</a:t>
            </a:r>
            <a:r>
              <a:rPr lang="en-GB" b="0" dirty="0"/>
              <a:t>’ to formally introduce the word. Click through animations to establish meaning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viaje</a:t>
            </a:r>
            <a:r>
              <a:rPr lang="en-GB" b="0" dirty="0"/>
              <a:t> [519]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93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US" b="0" dirty="0"/>
              <a:t>to recap previously introduced vocabulary.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1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 Check understanding of ‘</a:t>
            </a:r>
            <a:r>
              <a:rPr lang="en-GB" dirty="0" err="1"/>
              <a:t>intruso</a:t>
            </a:r>
            <a:r>
              <a:rPr lang="en-GB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students they need to figure out which word is the odd one out. There could be a range of reasons (gender, number, grammatical category, etc.). Do the example with them (they are all masculine nouns apart f</a:t>
            </a:r>
            <a:r>
              <a:rPr lang="en-GB" b="0" dirty="0"/>
              <a:t>rom ‘playa’).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speech bubble with the reason in Spanish, and check understanding.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with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2:</a:t>
            </a:r>
          </a:p>
          <a:p>
            <a:pPr marL="228600" indent="-228600">
              <a:buAutoNum type="arabicPeriod"/>
            </a:pPr>
            <a:r>
              <a:rPr lang="en-GB" dirty="0"/>
              <a:t>Click to bring the question on grammatical categories. Ensure meaning of ‘</a:t>
            </a:r>
            <a:r>
              <a:rPr lang="en-GB" dirty="0" err="1"/>
              <a:t>nombres</a:t>
            </a:r>
            <a:r>
              <a:rPr lang="en-GB" dirty="0"/>
              <a:t>’ is clear.</a:t>
            </a:r>
          </a:p>
          <a:p>
            <a:pPr marL="228600" indent="-228600">
              <a:buAutoNum type="arabicPeriod"/>
            </a:pPr>
            <a:r>
              <a:rPr lang="en-GB" dirty="0"/>
              <a:t>Elicit answer from students.</a:t>
            </a:r>
          </a:p>
          <a:p>
            <a:pPr marL="228600" indent="-228600">
              <a:buAutoNum type="arabicPeriod"/>
            </a:pPr>
            <a:r>
              <a:rPr lang="en-GB" dirty="0"/>
              <a:t>Repeat x2 (adjectives and verbs). Elicit numbers in Spanish. 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instruso</a:t>
            </a:r>
            <a:r>
              <a:rPr lang="en-GB" b="0" dirty="0"/>
              <a:t> [] </a:t>
            </a:r>
            <a:r>
              <a:rPr lang="en-GB" b="1" dirty="0" err="1"/>
              <a:t>ropa</a:t>
            </a:r>
            <a:r>
              <a:rPr lang="en-GB" b="0" dirty="0"/>
              <a:t> [782] </a:t>
            </a:r>
            <a:r>
              <a:rPr lang="en-GB" b="1" dirty="0"/>
              <a:t>porque</a:t>
            </a:r>
            <a:r>
              <a:rPr lang="en-GB" b="0" dirty="0"/>
              <a:t> [40]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32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3</a:t>
            </a: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Clarify the meaning of the question – How do you say in Spanish?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the first English word (theatre) and elicit Spanish word from students (</a:t>
            </a:r>
            <a:r>
              <a:rPr lang="en-GB" b="0" dirty="0" err="1"/>
              <a:t>teatro</a:t>
            </a:r>
            <a:r>
              <a:rPr lang="en-GB" b="0" dirty="0"/>
              <a:t>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x7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531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 singular of ‘</a:t>
            </a:r>
            <a:r>
              <a:rPr lang="en-GB" b="0" dirty="0" err="1"/>
              <a:t>ir</a:t>
            </a:r>
            <a:r>
              <a:rPr lang="en-GB" b="0" dirty="0"/>
              <a:t>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</a:t>
            </a:r>
            <a:r>
              <a:rPr lang="en-GB" dirty="0" err="1"/>
              <a:t>ir.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’; t</a:t>
            </a:r>
            <a:r>
              <a:rPr lang="en-GB" b="0" dirty="0"/>
              <a:t>ranscription of key vocabulary (places in town).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 Sofía talks to Luis about what she or he is going 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Códoba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(and with whom).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Sofía (I) or ‘Luis’ (you)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to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r>
              <a:rPr lang="es-ES_tradnl" dirty="0"/>
              <a:t>[E] Voy al puente con el tío.</a:t>
            </a:r>
            <a:endParaRPr lang="en-GB" dirty="0"/>
          </a:p>
          <a:p>
            <a:r>
              <a:rPr lang="es-ES_tradnl" dirty="0"/>
              <a:t>[1] Vas a la plaza con la abuela.</a:t>
            </a:r>
            <a:endParaRPr lang="en-GB" dirty="0"/>
          </a:p>
          <a:p>
            <a:r>
              <a:rPr lang="es-ES_tradnl" dirty="0"/>
              <a:t>[2] Voy al mercado con mi hermano.</a:t>
            </a:r>
            <a:endParaRPr lang="en-GB" dirty="0"/>
          </a:p>
          <a:p>
            <a:r>
              <a:rPr lang="es-ES_tradnl" dirty="0"/>
              <a:t>[3] Voy al teatro con mamá.</a:t>
            </a:r>
          </a:p>
          <a:p>
            <a:r>
              <a:rPr lang="es-ES_tradnl" dirty="0"/>
              <a:t>[4] Vas al río con el abuelo.</a:t>
            </a:r>
            <a:endParaRPr lang="en-GB" dirty="0"/>
          </a:p>
          <a:p>
            <a:r>
              <a:rPr lang="es-ES_tradnl" dirty="0"/>
              <a:t>[5] Vas al museo con </a:t>
            </a:r>
            <a:r>
              <a:rPr lang="en-GB" dirty="0"/>
              <a:t>la </a:t>
            </a:r>
            <a:r>
              <a:rPr lang="en-GB" dirty="0" err="1"/>
              <a:t>tía</a:t>
            </a:r>
            <a:r>
              <a:rPr lang="en-GB" dirty="0"/>
              <a:t>. 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22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13" Type="http://schemas.openxmlformats.org/officeDocument/2006/relationships/image" Target="../media/image38.png"/><Relationship Id="rId18" Type="http://schemas.openxmlformats.org/officeDocument/2006/relationships/image" Target="../media/image32.svg"/><Relationship Id="rId3" Type="http://schemas.openxmlformats.org/officeDocument/2006/relationships/audio" Target="../media/audio63.wav"/><Relationship Id="rId21" Type="http://schemas.openxmlformats.org/officeDocument/2006/relationships/image" Target="../media/image42.gif"/><Relationship Id="rId7" Type="http://schemas.openxmlformats.org/officeDocument/2006/relationships/audio" Target="../media/audio66.wav"/><Relationship Id="rId12" Type="http://schemas.openxmlformats.org/officeDocument/2006/relationships/audio" Target="../media/audio71.wav"/><Relationship Id="rId17" Type="http://schemas.openxmlformats.org/officeDocument/2006/relationships/image" Target="../media/image31.png"/><Relationship Id="rId25" Type="http://schemas.openxmlformats.org/officeDocument/2006/relationships/image" Target="../media/image45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gif"/><Relationship Id="rId20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70.wav"/><Relationship Id="rId24" Type="http://schemas.openxmlformats.org/officeDocument/2006/relationships/image" Target="../media/image44.gif"/><Relationship Id="rId5" Type="http://schemas.openxmlformats.org/officeDocument/2006/relationships/audio" Target="../media/audio65.wav"/><Relationship Id="rId15" Type="http://schemas.openxmlformats.org/officeDocument/2006/relationships/image" Target="../media/image39.gif"/><Relationship Id="rId23" Type="http://schemas.openxmlformats.org/officeDocument/2006/relationships/image" Target="../media/image28.gif"/><Relationship Id="rId10" Type="http://schemas.openxmlformats.org/officeDocument/2006/relationships/audio" Target="../media/audio69.wav"/><Relationship Id="rId19" Type="http://schemas.openxmlformats.org/officeDocument/2006/relationships/image" Target="../media/image40.jpeg"/><Relationship Id="rId4" Type="http://schemas.openxmlformats.org/officeDocument/2006/relationships/audio" Target="../media/audio64.wav"/><Relationship Id="rId9" Type="http://schemas.openxmlformats.org/officeDocument/2006/relationships/audio" Target="../media/audio68.wav"/><Relationship Id="rId14" Type="http://schemas.openxmlformats.org/officeDocument/2006/relationships/audio" Target="../media/audio72.wav"/><Relationship Id="rId22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7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75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8.wav"/><Relationship Id="rId5" Type="http://schemas.openxmlformats.org/officeDocument/2006/relationships/audio" Target="../media/audio77.wav"/><Relationship Id="rId4" Type="http://schemas.openxmlformats.org/officeDocument/2006/relationships/audio" Target="../media/audio7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84.wav"/><Relationship Id="rId18" Type="http://schemas.openxmlformats.org/officeDocument/2006/relationships/image" Target="../media/image2.gif"/><Relationship Id="rId3" Type="http://schemas.openxmlformats.org/officeDocument/2006/relationships/audio" Target="../media/audio79.wav"/><Relationship Id="rId7" Type="http://schemas.microsoft.com/office/2007/relationships/hdphoto" Target="../media/hdphoto1.wdp"/><Relationship Id="rId12" Type="http://schemas.openxmlformats.org/officeDocument/2006/relationships/audio" Target="../media/audio83.wav"/><Relationship Id="rId17" Type="http://schemas.openxmlformats.org/officeDocument/2006/relationships/audio" Target="../media/audio88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8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32.svg"/><Relationship Id="rId5" Type="http://schemas.openxmlformats.org/officeDocument/2006/relationships/audio" Target="../media/audio81.wav"/><Relationship Id="rId15" Type="http://schemas.openxmlformats.org/officeDocument/2006/relationships/audio" Target="../media/audio86.wav"/><Relationship Id="rId10" Type="http://schemas.openxmlformats.org/officeDocument/2006/relationships/image" Target="../media/image31.png"/><Relationship Id="rId19" Type="http://schemas.openxmlformats.org/officeDocument/2006/relationships/image" Target="../media/image47.png"/><Relationship Id="rId4" Type="http://schemas.openxmlformats.org/officeDocument/2006/relationships/audio" Target="../media/audio80.wav"/><Relationship Id="rId9" Type="http://schemas.openxmlformats.org/officeDocument/2006/relationships/audio" Target="../media/audio82.wav"/><Relationship Id="rId14" Type="http://schemas.openxmlformats.org/officeDocument/2006/relationships/audio" Target="../media/audio8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5.wav"/><Relationship Id="rId21" Type="http://schemas.openxmlformats.org/officeDocument/2006/relationships/image" Target="../media/image20.png"/><Relationship Id="rId7" Type="http://schemas.openxmlformats.org/officeDocument/2006/relationships/audio" Target="../media/audio9.wav"/><Relationship Id="rId12" Type="http://schemas.openxmlformats.org/officeDocument/2006/relationships/audio" Target="../media/audio13.wav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9.png"/><Relationship Id="rId5" Type="http://schemas.openxmlformats.org/officeDocument/2006/relationships/audio" Target="../media/audio7.wav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audio" Target="../media/audio12.wav"/><Relationship Id="rId19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audio" Target="../media/audio19.wav"/><Relationship Id="rId18" Type="http://schemas.openxmlformats.org/officeDocument/2006/relationships/image" Target="../media/image28.gif"/><Relationship Id="rId3" Type="http://schemas.openxmlformats.org/officeDocument/2006/relationships/audio" Target="../media/audio14.wav"/><Relationship Id="rId21" Type="http://schemas.openxmlformats.org/officeDocument/2006/relationships/image" Target="../media/image7.JPG"/><Relationship Id="rId7" Type="http://schemas.openxmlformats.org/officeDocument/2006/relationships/audio" Target="../media/audio18.wav"/><Relationship Id="rId12" Type="http://schemas.openxmlformats.org/officeDocument/2006/relationships/image" Target="../media/image25.png"/><Relationship Id="rId17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image" Target="../media/image24.png"/><Relationship Id="rId5" Type="http://schemas.openxmlformats.org/officeDocument/2006/relationships/audio" Target="../media/audio16.wav"/><Relationship Id="rId15" Type="http://schemas.openxmlformats.org/officeDocument/2006/relationships/audio" Target="../media/audio21.wav"/><Relationship Id="rId10" Type="http://schemas.microsoft.com/office/2007/relationships/hdphoto" Target="../media/hdphoto1.wdp"/><Relationship Id="rId19" Type="http://schemas.openxmlformats.org/officeDocument/2006/relationships/image" Target="../media/image29.gif"/><Relationship Id="rId4" Type="http://schemas.openxmlformats.org/officeDocument/2006/relationships/audio" Target="../media/audio15.wav"/><Relationship Id="rId9" Type="http://schemas.openxmlformats.org/officeDocument/2006/relationships/image" Target="../media/image23.png"/><Relationship Id="rId14" Type="http://schemas.openxmlformats.org/officeDocument/2006/relationships/audio" Target="../media/audio20.wav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audio" Target="../media/audio32.wav"/><Relationship Id="rId18" Type="http://schemas.openxmlformats.org/officeDocument/2006/relationships/audio" Target="../media/audio37.wav"/><Relationship Id="rId26" Type="http://schemas.openxmlformats.org/officeDocument/2006/relationships/audio" Target="../media/audio42.wav"/><Relationship Id="rId3" Type="http://schemas.openxmlformats.org/officeDocument/2006/relationships/audio" Target="../media/audio22.wav"/><Relationship Id="rId21" Type="http://schemas.openxmlformats.org/officeDocument/2006/relationships/audio" Target="../media/audio40.wav"/><Relationship Id="rId34" Type="http://schemas.openxmlformats.org/officeDocument/2006/relationships/image" Target="../media/image23.png"/><Relationship Id="rId7" Type="http://schemas.openxmlformats.org/officeDocument/2006/relationships/audio" Target="../media/audio26.wav"/><Relationship Id="rId12" Type="http://schemas.openxmlformats.org/officeDocument/2006/relationships/audio" Target="../media/audio31.wav"/><Relationship Id="rId17" Type="http://schemas.openxmlformats.org/officeDocument/2006/relationships/audio" Target="../media/audio36.wav"/><Relationship Id="rId25" Type="http://schemas.openxmlformats.org/officeDocument/2006/relationships/image" Target="../media/image32.svg"/><Relationship Id="rId33" Type="http://schemas.openxmlformats.org/officeDocument/2006/relationships/audio" Target="../media/audio49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5.wav"/><Relationship Id="rId20" Type="http://schemas.openxmlformats.org/officeDocument/2006/relationships/audio" Target="../media/audio39.wav"/><Relationship Id="rId29" Type="http://schemas.openxmlformats.org/officeDocument/2006/relationships/audio" Target="../media/audio4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24" Type="http://schemas.openxmlformats.org/officeDocument/2006/relationships/image" Target="../media/image31.png"/><Relationship Id="rId32" Type="http://schemas.openxmlformats.org/officeDocument/2006/relationships/audio" Target="../media/audio48.wav"/><Relationship Id="rId5" Type="http://schemas.openxmlformats.org/officeDocument/2006/relationships/audio" Target="../media/audio24.wav"/><Relationship Id="rId15" Type="http://schemas.openxmlformats.org/officeDocument/2006/relationships/audio" Target="../media/audio34.wav"/><Relationship Id="rId23" Type="http://schemas.openxmlformats.org/officeDocument/2006/relationships/image" Target="../media/image9.png"/><Relationship Id="rId28" Type="http://schemas.openxmlformats.org/officeDocument/2006/relationships/audio" Target="../media/audio44.wav"/><Relationship Id="rId10" Type="http://schemas.openxmlformats.org/officeDocument/2006/relationships/audio" Target="../media/audio29.wav"/><Relationship Id="rId19" Type="http://schemas.openxmlformats.org/officeDocument/2006/relationships/audio" Target="../media/audio38.wav"/><Relationship Id="rId31" Type="http://schemas.openxmlformats.org/officeDocument/2006/relationships/audio" Target="../media/audio47.wav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audio" Target="../media/audio33.wav"/><Relationship Id="rId22" Type="http://schemas.openxmlformats.org/officeDocument/2006/relationships/audio" Target="../media/audio41.wav"/><Relationship Id="rId27" Type="http://schemas.openxmlformats.org/officeDocument/2006/relationships/audio" Target="../media/audio43.wav"/><Relationship Id="rId30" Type="http://schemas.openxmlformats.org/officeDocument/2006/relationships/audio" Target="../media/audio46.wav"/><Relationship Id="rId35" Type="http://schemas.microsoft.com/office/2007/relationships/hdphoto" Target="../media/hdphoto1.wdp"/><Relationship Id="rId8" Type="http://schemas.openxmlformats.org/officeDocument/2006/relationships/audio" Target="../media/audio2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32.svg"/><Relationship Id="rId18" Type="http://schemas.openxmlformats.org/officeDocument/2006/relationships/audio" Target="../media/audio44.wav"/><Relationship Id="rId3" Type="http://schemas.openxmlformats.org/officeDocument/2006/relationships/audio" Target="../media/audio50.wav"/><Relationship Id="rId21" Type="http://schemas.openxmlformats.org/officeDocument/2006/relationships/audio" Target="../media/audio47.wav"/><Relationship Id="rId7" Type="http://schemas.openxmlformats.org/officeDocument/2006/relationships/audio" Target="../media/audio54.wav"/><Relationship Id="rId12" Type="http://schemas.openxmlformats.org/officeDocument/2006/relationships/image" Target="../media/image31.png"/><Relationship Id="rId17" Type="http://schemas.openxmlformats.org/officeDocument/2006/relationships/audio" Target="../media/audio43.wav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20" Type="http://schemas.openxmlformats.org/officeDocument/2006/relationships/audio" Target="../media/audio46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3.wav"/><Relationship Id="rId11" Type="http://schemas.openxmlformats.org/officeDocument/2006/relationships/image" Target="../media/image9.png"/><Relationship Id="rId5" Type="http://schemas.openxmlformats.org/officeDocument/2006/relationships/audio" Target="../media/audio52.wav"/><Relationship Id="rId15" Type="http://schemas.openxmlformats.org/officeDocument/2006/relationships/image" Target="../media/image23.png"/><Relationship Id="rId23" Type="http://schemas.openxmlformats.org/officeDocument/2006/relationships/audio" Target="../media/audio49.wav"/><Relationship Id="rId10" Type="http://schemas.openxmlformats.org/officeDocument/2006/relationships/audio" Target="../media/audio57.wav"/><Relationship Id="rId19" Type="http://schemas.openxmlformats.org/officeDocument/2006/relationships/audio" Target="../media/audio45.wav"/><Relationship Id="rId4" Type="http://schemas.openxmlformats.org/officeDocument/2006/relationships/audio" Target="../media/audio51.wav"/><Relationship Id="rId9" Type="http://schemas.openxmlformats.org/officeDocument/2006/relationships/audio" Target="../media/audio56.wav"/><Relationship Id="rId14" Type="http://schemas.openxmlformats.org/officeDocument/2006/relationships/audio" Target="../media/audio58.wav"/><Relationship Id="rId22" Type="http://schemas.openxmlformats.org/officeDocument/2006/relationships/audio" Target="../media/audio4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59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2.wav"/><Relationship Id="rId11" Type="http://schemas.openxmlformats.org/officeDocument/2006/relationships/image" Target="../media/image37.gif"/><Relationship Id="rId5" Type="http://schemas.openxmlformats.org/officeDocument/2006/relationships/audio" Target="../media/audio61.wav"/><Relationship Id="rId10" Type="http://schemas.openxmlformats.org/officeDocument/2006/relationships/image" Target="../media/image36.gif"/><Relationship Id="rId4" Type="http://schemas.openxmlformats.org/officeDocument/2006/relationships/audio" Target="../media/audio60.wav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871293"/>
              </p:ext>
            </p:extLst>
          </p:nvPr>
        </p:nvGraphicFramePr>
        <p:xfrm>
          <a:off x="281338" y="1693047"/>
          <a:ext cx="4976462" cy="4912411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Luis (you)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7" name="s10_5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78100" y="2484454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8" name="s10_6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78101" y="314931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9" name="s10_7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78101" y="385590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0" name="s10_8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89621" y="457088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1" name="s10_9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78099" y="52460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2" name="s10_10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78098" y="59658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3198218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4583385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4" y="5261393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07" y="5984917"/>
            <a:ext cx="527764" cy="549754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4" name="s10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5499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 actividades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Córdoba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172652"/>
              </p:ext>
            </p:extLst>
          </p:nvPr>
        </p:nvGraphicFramePr>
        <p:xfrm>
          <a:off x="5377423" y="1682103"/>
          <a:ext cx="2636858" cy="4882486"/>
        </p:xfrm>
        <a:graphic>
          <a:graphicData uri="http://schemas.openxmlformats.org/drawingml/2006/table">
            <a:tbl>
              <a:tblPr firstRow="1" bandRow="1"/>
              <a:tblGrid>
                <a:gridCol w="2636858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69749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📝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556564" y="2534106"/>
            <a:ext cx="3930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puente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511950" y="3211485"/>
            <a:ext cx="3843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la plaza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511950" y="3805896"/>
            <a:ext cx="3593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mercado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538815" y="4562572"/>
            <a:ext cx="3306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teatro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524541" y="5266979"/>
            <a:ext cx="3506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río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562054" y="6041373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museo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4A449B2-EE70-47EF-9924-21C4F3ED6D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15" y="3442877"/>
            <a:ext cx="1287181" cy="3351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E59F7-4F90-9C59-A551-139D225B3C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 flipH="1">
            <a:off x="10100014" y="3672537"/>
            <a:ext cx="1030139" cy="3185463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FCF8C017-BF98-4AB0-C079-9A15397DC6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167" y="68842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F6725C6-73E6-401C-39BA-AE3D7A37FCE8}"/>
              </a:ext>
            </a:extLst>
          </p:cNvPr>
          <p:cNvSpPr/>
          <p:nvPr/>
        </p:nvSpPr>
        <p:spPr>
          <a:xfrm>
            <a:off x="1124155" y="826118"/>
            <a:ext cx="3773021" cy="588031"/>
          </a:xfrm>
          <a:prstGeom prst="wedgeRoundRectCallout">
            <a:avLst>
              <a:gd name="adj1" fmla="val -60093"/>
              <a:gd name="adj2" fmla="val 878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Luis.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80A734B-299B-BB89-A81C-9E8ED0B2BBD0}"/>
              </a:ext>
            </a:extLst>
          </p:cNvPr>
          <p:cNvSpPr/>
          <p:nvPr/>
        </p:nvSpPr>
        <p:spPr>
          <a:xfrm>
            <a:off x="1182468" y="813963"/>
            <a:ext cx="4075332" cy="588031"/>
          </a:xfrm>
          <a:prstGeom prst="wedgeRoundRectCallout">
            <a:avLst>
              <a:gd name="adj1" fmla="val -60093"/>
              <a:gd name="adj2" fmla="val 878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Marca .✅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Córdoba, España, Catedral, Arquitectura">
            <a:extLst>
              <a:ext uri="{FF2B5EF4-FFF2-40B4-BE49-F238E27FC236}">
                <a16:creationId xmlns:a16="http://schemas.microsoft.com/office/drawing/2014/main" id="{923C51DA-75EE-8842-DE26-2B70458A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09" y="172789"/>
            <a:ext cx="2027147" cy="134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808C3F3-BEAF-4C75-15D1-C013F5C0C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815724"/>
              </p:ext>
            </p:extLst>
          </p:nvPr>
        </p:nvGraphicFramePr>
        <p:xfrm>
          <a:off x="8100735" y="1676268"/>
          <a:ext cx="1960230" cy="4882486"/>
        </p:xfrm>
        <a:graphic>
          <a:graphicData uri="http://schemas.openxmlformats.org/drawingml/2006/table">
            <a:tbl>
              <a:tblPr firstRow="1" bandRow="1"/>
              <a:tblGrid>
                <a:gridCol w="1960230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69749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📝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724BA8D-36A7-BD3B-182D-7589B40B2ACD}"/>
              </a:ext>
            </a:extLst>
          </p:cNvPr>
          <p:cNvSpPr/>
          <p:nvPr/>
        </p:nvSpPr>
        <p:spPr>
          <a:xfrm>
            <a:off x="1182468" y="813962"/>
            <a:ext cx="6769027" cy="588031"/>
          </a:xfrm>
          <a:prstGeom prst="wedgeRoundRectCallout">
            <a:avLst>
              <a:gd name="adj1" fmla="val -60093"/>
              <a:gd name="adj2" fmla="val 878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Escribe 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9D967E9-6427-ECA1-3976-6977AA3869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39" y="2470208"/>
            <a:ext cx="618590" cy="588031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4570F7D9-5167-235A-3E9D-3133A6641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08" y="2438280"/>
            <a:ext cx="470539" cy="617061"/>
          </a:xfrm>
          <a:prstGeom prst="rect">
            <a:avLst/>
          </a:prstGeom>
        </p:spPr>
      </p:pic>
      <p:pic>
        <p:nvPicPr>
          <p:cNvPr id="25" name="Picture 24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3D79BC3A-A065-ABF5-9051-4226C7E167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37" y="3092167"/>
            <a:ext cx="651533" cy="6579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9AFAE9-145D-7867-1400-F1FECA7CFC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14" y="3161347"/>
            <a:ext cx="491353" cy="5893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5D9AF7-F421-4CD7-5F2F-FA5ED94F4DF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57" y="4594986"/>
            <a:ext cx="458303" cy="5497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37F404-1444-2356-9B6F-A28D19645FAA}"/>
              </a:ext>
            </a:extLst>
          </p:cNvPr>
          <p:cNvSpPr txBox="1"/>
          <p:nvPr/>
        </p:nvSpPr>
        <p:spPr>
          <a:xfrm>
            <a:off x="8828733" y="5399938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[grandad]</a:t>
            </a:r>
          </a:p>
        </p:txBody>
      </p:sp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8B6F266-F370-91D6-9258-3554BC1FD225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r="9811" b="37927"/>
          <a:stretch/>
        </p:blipFill>
        <p:spPr>
          <a:xfrm>
            <a:off x="8234498" y="3878487"/>
            <a:ext cx="517858" cy="5791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56E4BD-E7E2-BEC2-F7D1-0038CF53D7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64352"/>
          <a:stretch/>
        </p:blipFill>
        <p:spPr>
          <a:xfrm flipH="1">
            <a:off x="9278751" y="3905930"/>
            <a:ext cx="517859" cy="570853"/>
          </a:xfrm>
          <a:prstGeom prst="rect">
            <a:avLst/>
          </a:prstGeom>
        </p:spPr>
      </p:pic>
      <p:pic>
        <p:nvPicPr>
          <p:cNvPr id="35" name="Picture 34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34438320-903F-3055-4599-99E44C75FD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37" y="4562572"/>
            <a:ext cx="614701" cy="593828"/>
          </a:xfrm>
          <a:prstGeom prst="rect">
            <a:avLst/>
          </a:prstGeom>
        </p:spPr>
      </p:pic>
      <p:pic>
        <p:nvPicPr>
          <p:cNvPr id="37" name="Picture 36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BBB79F84-A5BF-E615-BBDB-25ED50C8BF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98" y="5207278"/>
            <a:ext cx="651533" cy="657983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280811D8-BAB6-8D0C-A621-CC04786F25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65" y="5924962"/>
            <a:ext cx="470539" cy="617061"/>
          </a:xfrm>
          <a:prstGeom prst="rect">
            <a:avLst/>
          </a:prstGeom>
        </p:spPr>
      </p:pic>
      <p:pic>
        <p:nvPicPr>
          <p:cNvPr id="45" name="Picture 44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A16C9B87-CD5B-EA04-2E1F-50833F79E6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13" y="5908493"/>
            <a:ext cx="651533" cy="657983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B31B764-ED42-E4DD-7B7E-B87FD6D1BB86}"/>
              </a:ext>
            </a:extLst>
          </p:cNvPr>
          <p:cNvSpPr/>
          <p:nvPr/>
        </p:nvSpPr>
        <p:spPr>
          <a:xfrm>
            <a:off x="8133904" y="2424108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7F8AC08-B22A-78F5-9E13-8228D0C28019}"/>
              </a:ext>
            </a:extLst>
          </p:cNvPr>
          <p:cNvSpPr/>
          <p:nvPr/>
        </p:nvSpPr>
        <p:spPr>
          <a:xfrm>
            <a:off x="9071775" y="3076201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03D7F80-5687-B091-9517-79F3C597D9F6}"/>
              </a:ext>
            </a:extLst>
          </p:cNvPr>
          <p:cNvSpPr/>
          <p:nvPr/>
        </p:nvSpPr>
        <p:spPr>
          <a:xfrm>
            <a:off x="8121099" y="3823174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EF79B5C-3729-D842-4A1B-9CBD6C070DC5}"/>
              </a:ext>
            </a:extLst>
          </p:cNvPr>
          <p:cNvSpPr/>
          <p:nvPr/>
        </p:nvSpPr>
        <p:spPr>
          <a:xfrm>
            <a:off x="8097608" y="4487842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12DECBA-A0D8-5868-8935-6EF07BE768E1}"/>
              </a:ext>
            </a:extLst>
          </p:cNvPr>
          <p:cNvSpPr/>
          <p:nvPr/>
        </p:nvSpPr>
        <p:spPr>
          <a:xfrm>
            <a:off x="8865701" y="5207278"/>
            <a:ext cx="1206604" cy="69330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EC53128-0045-9B6A-6C12-8F4A397138A7}"/>
              </a:ext>
            </a:extLst>
          </p:cNvPr>
          <p:cNvSpPr/>
          <p:nvPr/>
        </p:nvSpPr>
        <p:spPr>
          <a:xfrm>
            <a:off x="8065100" y="5900903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  <p:bldP spid="41" grpId="0"/>
      <p:bldP spid="42" grpId="0"/>
      <p:bldP spid="9" grpId="0" animBg="1"/>
      <p:bldP spid="9" grpId="1" animBg="1"/>
      <p:bldP spid="13" grpId="0" animBg="1"/>
      <p:bldP spid="13" grpId="1" animBg="1"/>
      <p:bldP spid="15" grpId="0" animBg="1"/>
      <p:bldP spid="28" grpId="0"/>
      <p:bldP spid="46" grpId="0" animBg="1"/>
      <p:bldP spid="47" grpId="0" animBg="1"/>
      <p:bldP spid="48" grpId="0" animBg="1"/>
      <p:bldP spid="53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20708" y="290319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costa.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with al, a la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83238" y="768336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go, going 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1069189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Remember, the verb ‘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is often followed by ‘a’ (to) to say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where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someone goes.</a:t>
            </a: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20708" y="3364179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coast.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238" y="334895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820708" y="4842865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cinema.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238" y="4827642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820708" y="427902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cine.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1569503" y="4267081"/>
            <a:ext cx="493488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F9741C4-8FE2-4EB0-8F88-BC80D8F27E06}"/>
              </a:ext>
            </a:extLst>
          </p:cNvPr>
          <p:cNvSpPr/>
          <p:nvPr/>
        </p:nvSpPr>
        <p:spPr>
          <a:xfrm>
            <a:off x="3385339" y="4225765"/>
            <a:ext cx="6820858" cy="523201"/>
          </a:xfrm>
          <a:prstGeom prst="wedgeRoundRectCallout">
            <a:avLst>
              <a:gd name="adj1" fmla="val -69222"/>
              <a:gd name="adj2" fmla="val -2436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 that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+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becomes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’.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221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12013" y="2338062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cine.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&amp;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&amp; al, a la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83238" y="787215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go &amp; to be (location)| in; 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1069189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means ‘</a:t>
            </a:r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20708" y="2888191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are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cinema.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3238" y="287296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104027" y="5705358"/>
            <a:ext cx="10341235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________.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476;p51">
            <a:extLst>
              <a:ext uri="{FF2B5EF4-FFF2-40B4-BE49-F238E27FC236}">
                <a16:creationId xmlns:a16="http://schemas.microsoft.com/office/drawing/2014/main" id="{4CED0587-0E98-463F-A3CA-D9609BBFCFE4}"/>
              </a:ext>
            </a:extLst>
          </p:cNvPr>
          <p:cNvSpPr txBox="1"/>
          <p:nvPr/>
        </p:nvSpPr>
        <p:spPr>
          <a:xfrm>
            <a:off x="7325738" y="2369430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costa.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485;p51">
            <a:extLst>
              <a:ext uri="{FF2B5EF4-FFF2-40B4-BE49-F238E27FC236}">
                <a16:creationId xmlns:a16="http://schemas.microsoft.com/office/drawing/2014/main" id="{D671AC30-0715-4D28-8F77-EA0533B12A21}"/>
              </a:ext>
            </a:extLst>
          </p:cNvPr>
          <p:cNvSpPr txBox="1"/>
          <p:nvPr/>
        </p:nvSpPr>
        <p:spPr>
          <a:xfrm>
            <a:off x="7325738" y="2913243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are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coast.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B765960D-DE2F-4900-848A-4B5FFB478B8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8268" y="287296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85;p51">
            <a:extLst>
              <a:ext uri="{FF2B5EF4-FFF2-40B4-BE49-F238E27FC236}">
                <a16:creationId xmlns:a16="http://schemas.microsoft.com/office/drawing/2014/main" id="{79C920F5-9F61-4E74-8D08-B5C6132D5B23}"/>
              </a:ext>
            </a:extLst>
          </p:cNvPr>
          <p:cNvSpPr txBox="1"/>
          <p:nvPr/>
        </p:nvSpPr>
        <p:spPr>
          <a:xfrm>
            <a:off x="80678" y="5001738"/>
            <a:ext cx="906332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_______.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13C1A-F23D-494F-9154-14591478A5EE}"/>
              </a:ext>
            </a:extLst>
          </p:cNvPr>
          <p:cNvSpPr txBox="1"/>
          <p:nvPr/>
        </p:nvSpPr>
        <p:spPr>
          <a:xfrm>
            <a:off x="6403164" y="4838334"/>
            <a:ext cx="92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</a:t>
            </a:r>
            <a:endParaRPr lang="en-GB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19FD65-3D7C-49A7-A854-D7C56CAFEA76}"/>
              </a:ext>
            </a:extLst>
          </p:cNvPr>
          <p:cNvSpPr txBox="1"/>
          <p:nvPr/>
        </p:nvSpPr>
        <p:spPr>
          <a:xfrm>
            <a:off x="6403164" y="5605195"/>
            <a:ext cx="149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lang="en-GB" sz="3600" dirty="0"/>
          </a:p>
        </p:txBody>
      </p:sp>
      <p:sp>
        <p:nvSpPr>
          <p:cNvPr id="22" name="Google Shape;491;p51">
            <a:extLst>
              <a:ext uri="{FF2B5EF4-FFF2-40B4-BE49-F238E27FC236}">
                <a16:creationId xmlns:a16="http://schemas.microsoft.com/office/drawing/2014/main" id="{BC2EFE46-6AB1-4DF0-8220-A178D93FF5F6}"/>
              </a:ext>
            </a:extLst>
          </p:cNvPr>
          <p:cNvSpPr txBox="1"/>
          <p:nvPr/>
        </p:nvSpPr>
        <p:spPr>
          <a:xfrm>
            <a:off x="283238" y="3628474"/>
            <a:ext cx="11069189" cy="112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After estar,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can mean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Just choose the meaning that sounds right in each sentence. </a:t>
            </a:r>
            <a:endParaRPr lang="en-GB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070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528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05B507-E68C-7EBB-23FC-B289A1DA9593}"/>
              </a:ext>
            </a:extLst>
          </p:cNvPr>
          <p:cNvGrpSpPr/>
          <p:nvPr/>
        </p:nvGrpSpPr>
        <p:grpSpPr>
          <a:xfrm>
            <a:off x="391623" y="949958"/>
            <a:ext cx="3701566" cy="5760117"/>
            <a:chOff x="493221" y="255506"/>
            <a:chExt cx="3701566" cy="645456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1BBBFE-7A66-40AA-ADE5-910CED62B749}"/>
                </a:ext>
              </a:extLst>
            </p:cNvPr>
            <p:cNvGrpSpPr/>
            <p:nvPr/>
          </p:nvGrpSpPr>
          <p:grpSpPr>
            <a:xfrm>
              <a:off x="496779" y="255506"/>
              <a:ext cx="3698008" cy="5231402"/>
              <a:chOff x="496779" y="255506"/>
              <a:chExt cx="3446571" cy="5231402"/>
            </a:xfrm>
          </p:grpSpPr>
          <p:pic>
            <p:nvPicPr>
              <p:cNvPr id="9" name="Picture 2" descr="Gráficos vectoriales gratis de Whatsapp">
                <a:extLst>
                  <a:ext uri="{FF2B5EF4-FFF2-40B4-BE49-F238E27FC236}">
                    <a16:creationId xmlns:a16="http://schemas.microsoft.com/office/drawing/2014/main" id="{D166A73E-F4B7-6410-0350-2B878E49F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779" y="255506"/>
                <a:ext cx="3446571" cy="5231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4A29FB-473F-2502-3A2C-825C7B52D52E}"/>
                  </a:ext>
                </a:extLst>
              </p:cNvPr>
              <p:cNvSpPr/>
              <p:nvPr/>
            </p:nvSpPr>
            <p:spPr>
              <a:xfrm>
                <a:off x="520002" y="1027906"/>
                <a:ext cx="3423348" cy="364009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3CCF12E-AA41-1DD5-7763-06CB183442DE}"/>
                </a:ext>
              </a:extLst>
            </p:cNvPr>
            <p:cNvGrpSpPr/>
            <p:nvPr/>
          </p:nvGrpSpPr>
          <p:grpSpPr>
            <a:xfrm>
              <a:off x="493221" y="3475613"/>
              <a:ext cx="3698008" cy="3234462"/>
              <a:chOff x="4785282" y="2605300"/>
              <a:chExt cx="3698008" cy="3234462"/>
            </a:xfrm>
          </p:grpSpPr>
          <p:pic>
            <p:nvPicPr>
              <p:cNvPr id="7" name="Picture 2" descr="Gráficos vectoriales gratis de Whatsapp">
                <a:extLst>
                  <a:ext uri="{FF2B5EF4-FFF2-40B4-BE49-F238E27FC236}">
                    <a16:creationId xmlns:a16="http://schemas.microsoft.com/office/drawing/2014/main" id="{0B7E2EB2-B33E-25BC-017D-2CB9F670B1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3"/>
              <a:stretch/>
            </p:blipFill>
            <p:spPr bwMode="auto">
              <a:xfrm>
                <a:off x="4785282" y="2622048"/>
                <a:ext cx="3698008" cy="3217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0CF2501-A00C-B52A-6683-167BAC0A7FEF}"/>
                  </a:ext>
                </a:extLst>
              </p:cNvPr>
              <p:cNvSpPr/>
              <p:nvPr/>
            </p:nvSpPr>
            <p:spPr>
              <a:xfrm>
                <a:off x="4810199" y="2605300"/>
                <a:ext cx="3673091" cy="241555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49BC21-7109-1B62-6D98-1A84769E6E8B}"/>
              </a:ext>
            </a:extLst>
          </p:cNvPr>
          <p:cNvSpPr/>
          <p:nvPr/>
        </p:nvSpPr>
        <p:spPr>
          <a:xfrm>
            <a:off x="458828" y="2415325"/>
            <a:ext cx="2893034" cy="5294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¿Vas  a    la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CB83F6-A351-6EE5-6263-F2D7DCBEEF7D}"/>
              </a:ext>
            </a:extLst>
          </p:cNvPr>
          <p:cNvSpPr/>
          <p:nvPr/>
        </p:nvSpPr>
        <p:spPr>
          <a:xfrm>
            <a:off x="659109" y="1699747"/>
            <a:ext cx="3354482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</a:t>
            </a:r>
            <a:endParaRPr lang="en-GB" sz="2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5BE211-9582-F862-3D2D-5624E6C8F35B}"/>
              </a:ext>
            </a:extLst>
          </p:cNvPr>
          <p:cNvGrpSpPr/>
          <p:nvPr/>
        </p:nvGrpSpPr>
        <p:grpSpPr>
          <a:xfrm>
            <a:off x="3064402" y="2313814"/>
            <a:ext cx="950967" cy="358031"/>
            <a:chOff x="5011582" y="4469085"/>
            <a:chExt cx="950967" cy="3580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CFF94F3-CA8D-E1A4-07C8-21CA9E8B12D5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CEE80-E1DF-54E3-2883-FCB02F352D51}"/>
                </a:ext>
              </a:extLst>
            </p:cNvPr>
            <p:cNvSpPr txBox="1"/>
            <p:nvPr/>
          </p:nvSpPr>
          <p:spPr>
            <a:xfrm>
              <a:off x="5011582" y="4519339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71B301-F97D-4E5E-8697-0A49B8B2EC74}"/>
              </a:ext>
            </a:extLst>
          </p:cNvPr>
          <p:cNvSpPr/>
          <p:nvPr/>
        </p:nvSpPr>
        <p:spPr>
          <a:xfrm>
            <a:off x="769327" y="3060049"/>
            <a:ext cx="3274081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en  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3F64FB-8019-B526-A12C-271C68C9DF17}"/>
              </a:ext>
            </a:extLst>
          </p:cNvPr>
          <p:cNvSpPr/>
          <p:nvPr/>
        </p:nvSpPr>
        <p:spPr>
          <a:xfrm>
            <a:off x="474928" y="3720592"/>
            <a:ext cx="3488375" cy="6284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¿Vas   a       las </a:t>
            </a:r>
          </a:p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del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ABC862-5165-18BC-5BFA-6041E113C60E}"/>
              </a:ext>
            </a:extLst>
          </p:cNvPr>
          <p:cNvGrpSpPr/>
          <p:nvPr/>
        </p:nvGrpSpPr>
        <p:grpSpPr>
          <a:xfrm>
            <a:off x="3095998" y="3633043"/>
            <a:ext cx="950967" cy="573474"/>
            <a:chOff x="5011582" y="4469085"/>
            <a:chExt cx="950967" cy="5734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BD3F9FE-B87B-CF66-9EBB-ABF2347E0E56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D9002-A777-F79E-F2A9-5EE1148DFEF6}"/>
                </a:ext>
              </a:extLst>
            </p:cNvPr>
            <p:cNvSpPr txBox="1"/>
            <p:nvPr/>
          </p:nvSpPr>
          <p:spPr>
            <a:xfrm>
              <a:off x="5011582" y="4519339"/>
              <a:ext cx="6238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  <a:p>
              <a:endParaRPr lang="en-GB" sz="1400" b="1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56C9A2-E6C0-49E8-2959-907FDFE8FF44}"/>
              </a:ext>
            </a:extLst>
          </p:cNvPr>
          <p:cNvSpPr/>
          <p:nvPr/>
        </p:nvSpPr>
        <p:spPr>
          <a:xfrm>
            <a:off x="514682" y="4558808"/>
            <a:ext cx="3563647" cy="548985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 en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puente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99A2B58-0490-414F-25F7-370220A615FA}"/>
              </a:ext>
            </a:extLst>
          </p:cNvPr>
          <p:cNvSpPr/>
          <p:nvPr/>
        </p:nvSpPr>
        <p:spPr>
          <a:xfrm>
            <a:off x="454061" y="5334362"/>
            <a:ext cx="3572148" cy="5692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Voy   al        mercado.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9CAD19-C740-A65D-2E9D-58843BBD2DA1}"/>
              </a:ext>
            </a:extLst>
          </p:cNvPr>
          <p:cNvGrpSpPr/>
          <p:nvPr/>
        </p:nvGrpSpPr>
        <p:grpSpPr>
          <a:xfrm>
            <a:off x="3062624" y="5210109"/>
            <a:ext cx="950967" cy="358031"/>
            <a:chOff x="5011582" y="4469085"/>
            <a:chExt cx="950967" cy="35803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92D26AC-7574-D372-B72B-0FD448C5653C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63C239-581C-9F7A-E571-078D02977FC4}"/>
                </a:ext>
              </a:extLst>
            </p:cNvPr>
            <p:cNvSpPr txBox="1"/>
            <p:nvPr/>
          </p:nvSpPr>
          <p:spPr>
            <a:xfrm>
              <a:off x="5011582" y="4519339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28" name="Speech Bubble: Rectangle with Corners Rounded 27">
            <a:hlinkClick r:id="" action="ppaction://noaction">
              <a:snd r:embed="rId9" name="s13_1.wav"/>
            </a:hlinkClick>
            <a:extLst>
              <a:ext uri="{FF2B5EF4-FFF2-40B4-BE49-F238E27FC236}">
                <a16:creationId xmlns:a16="http://schemas.microsoft.com/office/drawing/2014/main" id="{2AA158DA-B61C-BD49-23A7-8BE4AE625D53}"/>
              </a:ext>
            </a:extLst>
          </p:cNvPr>
          <p:cNvSpPr/>
          <p:nvPr/>
        </p:nvSpPr>
        <p:spPr>
          <a:xfrm>
            <a:off x="1084874" y="163518"/>
            <a:ext cx="5547316" cy="623989"/>
          </a:xfrm>
          <a:prstGeom prst="wedgeRoundRectCallout">
            <a:avLst>
              <a:gd name="adj1" fmla="val -58847"/>
              <a:gd name="adj2" fmla="val -478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Luis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 Sofía.</a:t>
            </a: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9C492C71-CAC4-6EC2-A4F8-B1DA6E93C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3" y="63355"/>
            <a:ext cx="914400" cy="914400"/>
          </a:xfrm>
          <a:prstGeom prst="rect">
            <a:avLst/>
          </a:prstGeom>
        </p:spPr>
      </p:pic>
      <p:sp>
        <p:nvSpPr>
          <p:cNvPr id="31" name="Rectangle 30">
            <a:hlinkClick r:id="" action="ppaction://noaction">
              <a:snd r:embed="rId12" name="s13_5.wav"/>
            </a:hlinkClick>
            <a:extLst>
              <a:ext uri="{FF2B5EF4-FFF2-40B4-BE49-F238E27FC236}">
                <a16:creationId xmlns:a16="http://schemas.microsoft.com/office/drawing/2014/main" id="{E85AB12F-55E8-BF69-8A29-F9CA76741EE5}"/>
              </a:ext>
            </a:extLst>
          </p:cNvPr>
          <p:cNvSpPr/>
          <p:nvPr/>
        </p:nvSpPr>
        <p:spPr>
          <a:xfrm>
            <a:off x="73483" y="1787556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Rectangle 31">
            <a:hlinkClick r:id="" action="ppaction://noaction">
              <a:snd r:embed="rId13" name="s13_6.wav"/>
            </a:hlinkClick>
            <a:extLst>
              <a:ext uri="{FF2B5EF4-FFF2-40B4-BE49-F238E27FC236}">
                <a16:creationId xmlns:a16="http://schemas.microsoft.com/office/drawing/2014/main" id="{F6B94E6F-E4F0-B154-885A-EC3A550720C6}"/>
              </a:ext>
            </a:extLst>
          </p:cNvPr>
          <p:cNvSpPr/>
          <p:nvPr/>
        </p:nvSpPr>
        <p:spPr>
          <a:xfrm>
            <a:off x="89499" y="2393546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>
              <a:snd r:embed="rId14" name="s13_7.wav"/>
            </a:hlinkClick>
            <a:extLst>
              <a:ext uri="{FF2B5EF4-FFF2-40B4-BE49-F238E27FC236}">
                <a16:creationId xmlns:a16="http://schemas.microsoft.com/office/drawing/2014/main" id="{04AE94D1-8505-1BFC-C1CB-8E3906D86DDC}"/>
              </a:ext>
            </a:extLst>
          </p:cNvPr>
          <p:cNvSpPr/>
          <p:nvPr/>
        </p:nvSpPr>
        <p:spPr>
          <a:xfrm>
            <a:off x="67238" y="3037467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15" name="s13_8.wav"/>
            </a:hlinkClick>
            <a:extLst>
              <a:ext uri="{FF2B5EF4-FFF2-40B4-BE49-F238E27FC236}">
                <a16:creationId xmlns:a16="http://schemas.microsoft.com/office/drawing/2014/main" id="{0792F288-446A-3DBB-8432-821D07C00EDD}"/>
              </a:ext>
            </a:extLst>
          </p:cNvPr>
          <p:cNvSpPr/>
          <p:nvPr/>
        </p:nvSpPr>
        <p:spPr>
          <a:xfrm>
            <a:off x="83254" y="3643457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hlinkClick r:id="" action="ppaction://noaction">
              <a:snd r:embed="rId16" name="s13_9.wav"/>
            </a:hlinkClick>
            <a:extLst>
              <a:ext uri="{FF2B5EF4-FFF2-40B4-BE49-F238E27FC236}">
                <a16:creationId xmlns:a16="http://schemas.microsoft.com/office/drawing/2014/main" id="{275F3E0A-3C59-8279-E152-71A564AE8531}"/>
              </a:ext>
            </a:extLst>
          </p:cNvPr>
          <p:cNvSpPr/>
          <p:nvPr/>
        </p:nvSpPr>
        <p:spPr>
          <a:xfrm>
            <a:off x="72420" y="4335525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hlinkClick r:id="" action="ppaction://noaction">
              <a:snd r:embed="rId17" name="s13_10.wav"/>
            </a:hlinkClick>
            <a:extLst>
              <a:ext uri="{FF2B5EF4-FFF2-40B4-BE49-F238E27FC236}">
                <a16:creationId xmlns:a16="http://schemas.microsoft.com/office/drawing/2014/main" id="{49C7BB17-E889-728E-4C57-E8D6035B361D}"/>
              </a:ext>
            </a:extLst>
          </p:cNvPr>
          <p:cNvSpPr/>
          <p:nvPr/>
        </p:nvSpPr>
        <p:spPr>
          <a:xfrm>
            <a:off x="88436" y="5217285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6" name="Picture 8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82F2D36-B161-7A8F-61C0-7B24C8CAE4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b="47903"/>
          <a:stretch/>
        </p:blipFill>
        <p:spPr>
          <a:xfrm flipH="1">
            <a:off x="3656058" y="2302055"/>
            <a:ext cx="336429" cy="341283"/>
          </a:xfrm>
          <a:prstGeom prst="ellipse">
            <a:avLst/>
          </a:prstGeom>
        </p:spPr>
      </p:pic>
      <p:pic>
        <p:nvPicPr>
          <p:cNvPr id="88" name="Picture 8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DD447CB-13A4-7BE4-7AC1-EC081BEC1C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b="47903"/>
          <a:stretch/>
        </p:blipFill>
        <p:spPr>
          <a:xfrm flipH="1">
            <a:off x="3646332" y="3633673"/>
            <a:ext cx="336429" cy="341283"/>
          </a:xfrm>
          <a:prstGeom prst="ellipse">
            <a:avLst/>
          </a:prstGeom>
        </p:spPr>
      </p:pic>
      <p:pic>
        <p:nvPicPr>
          <p:cNvPr id="89" name="Picture 8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286DED3-5BA8-3D76-BAC3-7F54E5A51D1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b="47903"/>
          <a:stretch/>
        </p:blipFill>
        <p:spPr>
          <a:xfrm flipH="1">
            <a:off x="3625803" y="5167144"/>
            <a:ext cx="336429" cy="341283"/>
          </a:xfrm>
          <a:prstGeom prst="ellipse">
            <a:avLst/>
          </a:prstGeom>
        </p:spPr>
      </p:pic>
      <p:sp>
        <p:nvSpPr>
          <p:cNvPr id="147" name="Speech Bubble: Rectangle with Corners Rounded 146">
            <a:extLst>
              <a:ext uri="{FF2B5EF4-FFF2-40B4-BE49-F238E27FC236}">
                <a16:creationId xmlns:a16="http://schemas.microsoft.com/office/drawing/2014/main" id="{1C155E28-40EB-FABA-4481-F1569B07BC7F}"/>
              </a:ext>
            </a:extLst>
          </p:cNvPr>
          <p:cNvSpPr/>
          <p:nvPr/>
        </p:nvSpPr>
        <p:spPr>
          <a:xfrm>
            <a:off x="4451468" y="1117086"/>
            <a:ext cx="4312559" cy="682581"/>
          </a:xfrm>
          <a:prstGeom prst="wedgeRoundRectCallout">
            <a:avLst>
              <a:gd name="adj1" fmla="val -54306"/>
              <a:gd name="adj2" fmla="val -4027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’, o ‘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’?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849D8E8-263E-5D78-6D2F-6DF82C913854}"/>
              </a:ext>
            </a:extLst>
          </p:cNvPr>
          <p:cNvGrpSpPr/>
          <p:nvPr/>
        </p:nvGrpSpPr>
        <p:grpSpPr>
          <a:xfrm>
            <a:off x="445391" y="4359261"/>
            <a:ext cx="854435" cy="358031"/>
            <a:chOff x="591386" y="1093849"/>
            <a:chExt cx="854435" cy="35803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95068E2-9C3B-872D-EDBB-55F413B8DF12}"/>
                </a:ext>
              </a:extLst>
            </p:cNvPr>
            <p:cNvGrpSpPr/>
            <p:nvPr/>
          </p:nvGrpSpPr>
          <p:grpSpPr>
            <a:xfrm>
              <a:off x="591386" y="1093849"/>
              <a:ext cx="854435" cy="358031"/>
              <a:chOff x="5398407" y="2031468"/>
              <a:chExt cx="854435" cy="358031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97363D9E-83C7-BD93-C379-7B11D53A9C78}"/>
                  </a:ext>
                </a:extLst>
              </p:cNvPr>
              <p:cNvSpPr/>
              <p:nvPr/>
            </p:nvSpPr>
            <p:spPr>
              <a:xfrm>
                <a:off x="5398407" y="2031468"/>
                <a:ext cx="834723" cy="34082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1F5F3DA-8D3C-9065-CA83-11CBFA902D2A}"/>
                  </a:ext>
                </a:extLst>
              </p:cNvPr>
              <p:cNvSpPr txBox="1"/>
              <p:nvPr/>
            </p:nvSpPr>
            <p:spPr>
              <a:xfrm>
                <a:off x="5720324" y="2081722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2060"/>
                    </a:solidFill>
                    <a:latin typeface="Segoe Print" panose="02000600000000000000" pitchFamily="2" charset="0"/>
                  </a:rPr>
                  <a:t>Luis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3BB6D8-6735-5C49-89C9-458CA8D37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83" y="1110444"/>
              <a:ext cx="279007" cy="305266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F1C6949-6C15-30DB-23BA-DE7F98758DB9}"/>
              </a:ext>
            </a:extLst>
          </p:cNvPr>
          <p:cNvSpPr txBox="1"/>
          <p:nvPr/>
        </p:nvSpPr>
        <p:spPr>
          <a:xfrm>
            <a:off x="1314837" y="1782090"/>
            <a:ext cx="3097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Estoy  en  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hotel.</a:t>
            </a:r>
            <a:endParaRPr lang="en-GB" sz="2200" dirty="0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E253626-F355-F661-51EE-BC7B63B49CBC}"/>
              </a:ext>
            </a:extLst>
          </p:cNvPr>
          <p:cNvGrpSpPr/>
          <p:nvPr/>
        </p:nvGrpSpPr>
        <p:grpSpPr>
          <a:xfrm>
            <a:off x="2128160" y="1657292"/>
            <a:ext cx="989448" cy="646350"/>
            <a:chOff x="11462814" y="2183832"/>
            <a:chExt cx="989448" cy="646350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2C4A10E9-1323-4B5A-E589-9BEDB8359D88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CB7A17E-6A57-8434-39AC-B531289225EA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A56F09A-E55C-9CEF-E64C-98829689D71D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9916D0B-6547-294E-F3E9-D8C4BD84C6E3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F77327E-CE5D-EEC0-3FBF-ED6F9B535757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DB7424A-8ED3-2ECF-E4F2-FD6DF6DBAF15}"/>
              </a:ext>
            </a:extLst>
          </p:cNvPr>
          <p:cNvGrpSpPr/>
          <p:nvPr/>
        </p:nvGrpSpPr>
        <p:grpSpPr>
          <a:xfrm>
            <a:off x="1113193" y="2348545"/>
            <a:ext cx="989448" cy="646350"/>
            <a:chOff x="11462814" y="2183832"/>
            <a:chExt cx="989448" cy="64635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4441460-D5C1-7876-9A22-03539ABC1830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1C03728-2927-AC79-A19B-30381FC78004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C0F3E1C-97B1-B58E-B00C-F3CACC14F60A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72540F8-3C62-8677-346D-2D97E305D9AE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CE7F9B-C06F-271F-5C77-AAC5FBE90830}"/>
                </a:ext>
              </a:extLst>
            </p:cNvPr>
            <p:cNvSpPr txBox="1"/>
            <p:nvPr/>
          </p:nvSpPr>
          <p:spPr>
            <a:xfrm>
              <a:off x="11495385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F6865F-71F3-49C1-C34C-554135B162A2}"/>
              </a:ext>
            </a:extLst>
          </p:cNvPr>
          <p:cNvGrpSpPr/>
          <p:nvPr/>
        </p:nvGrpSpPr>
        <p:grpSpPr>
          <a:xfrm>
            <a:off x="449335" y="3073643"/>
            <a:ext cx="854435" cy="358031"/>
            <a:chOff x="591386" y="1093849"/>
            <a:chExt cx="854435" cy="35803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14D6133-E97B-D740-4EC6-4F8DB3CE122C}"/>
                </a:ext>
              </a:extLst>
            </p:cNvPr>
            <p:cNvGrpSpPr/>
            <p:nvPr/>
          </p:nvGrpSpPr>
          <p:grpSpPr>
            <a:xfrm>
              <a:off x="591386" y="1093849"/>
              <a:ext cx="854435" cy="358031"/>
              <a:chOff x="5398407" y="2031468"/>
              <a:chExt cx="854435" cy="358031"/>
            </a:xfrm>
          </p:grpSpPr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4AE464D1-2C6A-64CE-A15B-94EF0991B5FE}"/>
                  </a:ext>
                </a:extLst>
              </p:cNvPr>
              <p:cNvSpPr/>
              <p:nvPr/>
            </p:nvSpPr>
            <p:spPr>
              <a:xfrm>
                <a:off x="5398407" y="2031468"/>
                <a:ext cx="854435" cy="35803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1087B09-7A31-893F-DA29-7952A1A76390}"/>
                  </a:ext>
                </a:extLst>
              </p:cNvPr>
              <p:cNvSpPr txBox="1"/>
              <p:nvPr/>
            </p:nvSpPr>
            <p:spPr>
              <a:xfrm>
                <a:off x="5720324" y="2081722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2060"/>
                    </a:solidFill>
                    <a:latin typeface="Segoe Print" panose="02000600000000000000" pitchFamily="2" charset="0"/>
                  </a:rPr>
                  <a:t>Luis</a:t>
                </a:r>
              </a:p>
            </p:txBody>
          </p: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535D660-F4BE-F852-AE3D-590B09F6E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83" y="1110444"/>
              <a:ext cx="279007" cy="30526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C059FFD-3E95-F4B8-A8BE-014422249EA7}"/>
              </a:ext>
            </a:extLst>
          </p:cNvPr>
          <p:cNvGrpSpPr/>
          <p:nvPr/>
        </p:nvGrpSpPr>
        <p:grpSpPr>
          <a:xfrm>
            <a:off x="2178865" y="2819364"/>
            <a:ext cx="989448" cy="646350"/>
            <a:chOff x="11462814" y="2183832"/>
            <a:chExt cx="989448" cy="64635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77AC25F-F6DC-CAFE-74FB-6DB5EF91CA39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AF769F7-69BC-F059-B66B-127E188BE94F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2248471-CD0B-CA70-3F31-FC39A974CEB7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AA33055-64A6-E3B2-AAE3-FFE9D56527A2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EDE77FD-4DE5-9C66-4705-A5251CD9E305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36DF83E-EF31-B0A3-770D-12C33A1CE200}"/>
              </a:ext>
            </a:extLst>
          </p:cNvPr>
          <p:cNvGrpSpPr/>
          <p:nvPr/>
        </p:nvGrpSpPr>
        <p:grpSpPr>
          <a:xfrm>
            <a:off x="627329" y="1783072"/>
            <a:ext cx="854435" cy="358031"/>
            <a:chOff x="591386" y="1093849"/>
            <a:chExt cx="854435" cy="358031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0D0F69C4-0073-ECF3-83A7-19558A10FB61}"/>
                </a:ext>
              </a:extLst>
            </p:cNvPr>
            <p:cNvGrpSpPr/>
            <p:nvPr/>
          </p:nvGrpSpPr>
          <p:grpSpPr>
            <a:xfrm>
              <a:off x="591386" y="1093849"/>
              <a:ext cx="854435" cy="358031"/>
              <a:chOff x="5398407" y="2031468"/>
              <a:chExt cx="854435" cy="358031"/>
            </a:xfrm>
          </p:grpSpPr>
          <p:sp>
            <p:nvSpPr>
              <p:cNvPr id="152" name="Rectangle: Rounded Corners 151">
                <a:extLst>
                  <a:ext uri="{FF2B5EF4-FFF2-40B4-BE49-F238E27FC236}">
                    <a16:creationId xmlns:a16="http://schemas.microsoft.com/office/drawing/2014/main" id="{D56B9FAB-CB49-108E-B9D4-03E17CE77279}"/>
                  </a:ext>
                </a:extLst>
              </p:cNvPr>
              <p:cNvSpPr/>
              <p:nvPr/>
            </p:nvSpPr>
            <p:spPr>
              <a:xfrm>
                <a:off x="5398407" y="2031468"/>
                <a:ext cx="834723" cy="34082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AC5AF26-2F93-ED98-3929-70995BE33B23}"/>
                  </a:ext>
                </a:extLst>
              </p:cNvPr>
              <p:cNvSpPr txBox="1"/>
              <p:nvPr/>
            </p:nvSpPr>
            <p:spPr>
              <a:xfrm>
                <a:off x="5720324" y="2081722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2060"/>
                    </a:solidFill>
                    <a:latin typeface="Segoe Print" panose="02000600000000000000" pitchFamily="2" charset="0"/>
                  </a:rPr>
                  <a:t>Luis</a:t>
                </a:r>
              </a:p>
            </p:txBody>
          </p:sp>
        </p:grp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07813C08-E8BC-41A8-0462-4624E8B00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83" y="1110444"/>
              <a:ext cx="279007" cy="305266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C038989-F5DB-EAB1-67A4-973D0FADA592}"/>
              </a:ext>
            </a:extLst>
          </p:cNvPr>
          <p:cNvGrpSpPr/>
          <p:nvPr/>
        </p:nvGrpSpPr>
        <p:grpSpPr>
          <a:xfrm>
            <a:off x="1168925" y="3525544"/>
            <a:ext cx="989448" cy="646350"/>
            <a:chOff x="11462814" y="2183832"/>
            <a:chExt cx="989448" cy="646350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F250B560-684C-AB5E-F13A-C9E322116E60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930C0477-B76F-A42B-9F87-E15DDA355037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6F4FB768-64CB-30D1-2A1A-89E4CAD3F32C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219DCFA8-EF1D-DD39-89BB-3E5515514ABD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D6AC5D6-C111-D4B2-9174-B0ABE2B052B3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F99F4F4-4AB6-AEB4-13FA-FE96AA4AE267}"/>
              </a:ext>
            </a:extLst>
          </p:cNvPr>
          <p:cNvGrpSpPr/>
          <p:nvPr/>
        </p:nvGrpSpPr>
        <p:grpSpPr>
          <a:xfrm>
            <a:off x="1349405" y="4477992"/>
            <a:ext cx="989448" cy="646350"/>
            <a:chOff x="11462814" y="2183832"/>
            <a:chExt cx="989448" cy="646350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D5C79E2F-A068-17E1-F9DE-70979E4E0F0B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2AE9AD88-5F61-E927-E6A2-78767A909EFF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5E3C3167-2B77-E903-AE9E-A2138286FE68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E089324E-88F3-C22B-C4D5-C1E7679C8264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E3FE3A-324D-593B-8C5A-F31538C3A3A0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FCA8C654-0F24-8ED8-C6FB-3410A6F463C6}"/>
              </a:ext>
            </a:extLst>
          </p:cNvPr>
          <p:cNvGrpSpPr/>
          <p:nvPr/>
        </p:nvGrpSpPr>
        <p:grpSpPr>
          <a:xfrm>
            <a:off x="1159085" y="5273616"/>
            <a:ext cx="989448" cy="646350"/>
            <a:chOff x="11462814" y="2183832"/>
            <a:chExt cx="989448" cy="646350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41681546-7C2C-CFA4-76EB-B042C2E7A326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99214249-FAFF-2701-4509-3854BD50A6F3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224AF57-6C4D-4FAC-86B6-C49E729ECE20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E49802FD-2471-4BE6-F09E-5B3846B92D73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C884D5DC-F8CE-2B14-DC84-4A6B3EF2E17E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aphicFrame>
        <p:nvGraphicFramePr>
          <p:cNvPr id="172" name="Table 171">
            <a:extLst>
              <a:ext uri="{FF2B5EF4-FFF2-40B4-BE49-F238E27FC236}">
                <a16:creationId xmlns:a16="http://schemas.microsoft.com/office/drawing/2014/main" id="{ECFCC044-2F1A-08CD-6126-8A85B403A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235800"/>
              </p:ext>
            </p:extLst>
          </p:nvPr>
        </p:nvGraphicFramePr>
        <p:xfrm>
          <a:off x="4368828" y="2037012"/>
          <a:ext cx="7694594" cy="4684532"/>
        </p:xfrm>
        <a:graphic>
          <a:graphicData uri="http://schemas.openxmlformats.org/drawingml/2006/table">
            <a:tbl>
              <a:tblPr firstRow="1" bandRow="1"/>
              <a:tblGrid>
                <a:gridCol w="566030">
                  <a:extLst>
                    <a:ext uri="{9D8B030D-6E8A-4147-A177-3AD203B41FA5}">
                      <a16:colId xmlns:a16="http://schemas.microsoft.com/office/drawing/2014/main" val="2763268458"/>
                    </a:ext>
                  </a:extLst>
                </a:gridCol>
                <a:gridCol w="7128564">
                  <a:extLst>
                    <a:ext uri="{9D8B030D-6E8A-4147-A177-3AD203B41FA5}">
                      <a16:colId xmlns:a16="http://schemas.microsoft.com/office/drawing/2014/main" val="1343501863"/>
                    </a:ext>
                  </a:extLst>
                </a:gridCol>
              </a:tblGrid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  you| am I    on | to   the bridge?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95652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go| Do I go   in | to  the church?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49618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I You are   in | to   the hotel.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615108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go| Do I go  in | </a:t>
                      </a:r>
                      <a:r>
                        <a:rPr lang="en-GB" sz="24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 the streets in the centre?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49664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 | You are  in   |   to   the market.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091449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I | are you   in | to   the museum with grandad?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868163"/>
                  </a:ext>
                </a:extLst>
              </a:tr>
            </a:tbl>
          </a:graphicData>
        </a:graphic>
      </p:graphicFrame>
      <p:sp>
        <p:nvSpPr>
          <p:cNvPr id="173" name="TextBox 172">
            <a:extLst>
              <a:ext uri="{FF2B5EF4-FFF2-40B4-BE49-F238E27FC236}">
                <a16:creationId xmlns:a16="http://schemas.microsoft.com/office/drawing/2014/main" id="{3352BEED-D156-0AE9-62E9-5048B64DE671}"/>
              </a:ext>
            </a:extLst>
          </p:cNvPr>
          <p:cNvSpPr txBox="1"/>
          <p:nvPr/>
        </p:nvSpPr>
        <p:spPr>
          <a:xfrm>
            <a:off x="4992363" y="2216060"/>
            <a:ext cx="2336785" cy="398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0237B0A-95A6-83D0-1830-2ADA7162544F}"/>
              </a:ext>
            </a:extLst>
          </p:cNvPr>
          <p:cNvSpPr txBox="1"/>
          <p:nvPr/>
        </p:nvSpPr>
        <p:spPr>
          <a:xfrm>
            <a:off x="4967037" y="4405676"/>
            <a:ext cx="2798106" cy="398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32FCC1A-A043-B1C2-5218-880368B2217C}"/>
              </a:ext>
            </a:extLst>
          </p:cNvPr>
          <p:cNvSpPr txBox="1"/>
          <p:nvPr/>
        </p:nvSpPr>
        <p:spPr>
          <a:xfrm>
            <a:off x="5045178" y="2962309"/>
            <a:ext cx="2966708" cy="398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B3B67C1-1F67-C6B2-43FB-3426AC05B7F2}"/>
              </a:ext>
            </a:extLst>
          </p:cNvPr>
          <p:cNvSpPr txBox="1"/>
          <p:nvPr/>
        </p:nvSpPr>
        <p:spPr>
          <a:xfrm>
            <a:off x="5000427" y="3763517"/>
            <a:ext cx="2272899" cy="419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F89055B-0356-43D6-D10D-18605CB6E2D0}"/>
              </a:ext>
            </a:extLst>
          </p:cNvPr>
          <p:cNvSpPr txBox="1"/>
          <p:nvPr/>
        </p:nvSpPr>
        <p:spPr>
          <a:xfrm>
            <a:off x="4960979" y="5308372"/>
            <a:ext cx="23567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C01F526-60C7-116E-2C7B-1ADB6CC46AB3}"/>
              </a:ext>
            </a:extLst>
          </p:cNvPr>
          <p:cNvSpPr txBox="1"/>
          <p:nvPr/>
        </p:nvSpPr>
        <p:spPr>
          <a:xfrm>
            <a:off x="4974174" y="5963136"/>
            <a:ext cx="23254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BBCDDB2-B1A5-33B7-0575-5554F8F45963}"/>
              </a:ext>
            </a:extLst>
          </p:cNvPr>
          <p:cNvSpPr txBox="1"/>
          <p:nvPr/>
        </p:nvSpPr>
        <p:spPr>
          <a:xfrm>
            <a:off x="4342328" y="2203725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[4]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2978F687-0F4B-2903-D974-8195BFEF6029}"/>
              </a:ext>
            </a:extLst>
          </p:cNvPr>
          <p:cNvSpPr/>
          <p:nvPr/>
        </p:nvSpPr>
        <p:spPr>
          <a:xfrm>
            <a:off x="7501345" y="2236423"/>
            <a:ext cx="687074" cy="43528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220A49B1-7946-CCCE-4D53-DF62A94EDA37}"/>
              </a:ext>
            </a:extLst>
          </p:cNvPr>
          <p:cNvSpPr/>
          <p:nvPr/>
        </p:nvSpPr>
        <p:spPr>
          <a:xfrm>
            <a:off x="7215635" y="3720592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B1A18996-20F6-1570-49F7-45DBEF308FED}"/>
              </a:ext>
            </a:extLst>
          </p:cNvPr>
          <p:cNvSpPr/>
          <p:nvPr/>
        </p:nvSpPr>
        <p:spPr>
          <a:xfrm>
            <a:off x="8300565" y="4375856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5A7CC9E7-2076-3266-EA5E-BD4BCB7A5BE2}"/>
              </a:ext>
            </a:extLst>
          </p:cNvPr>
          <p:cNvSpPr/>
          <p:nvPr/>
        </p:nvSpPr>
        <p:spPr>
          <a:xfrm>
            <a:off x="8283463" y="5348494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EB284E83-83DD-9348-A418-739E891DCD18}"/>
              </a:ext>
            </a:extLst>
          </p:cNvPr>
          <p:cNvSpPr/>
          <p:nvPr/>
        </p:nvSpPr>
        <p:spPr>
          <a:xfrm>
            <a:off x="7298820" y="5985731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747332B9-44E9-CE19-37E9-54FB71F95859}"/>
              </a:ext>
            </a:extLst>
          </p:cNvPr>
          <p:cNvSpPr/>
          <p:nvPr/>
        </p:nvSpPr>
        <p:spPr>
          <a:xfrm>
            <a:off x="8608876" y="2944151"/>
            <a:ext cx="593182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65EA7C47-4738-D13D-21A9-9669CDC49B75}"/>
              </a:ext>
            </a:extLst>
          </p:cNvPr>
          <p:cNvSpPr txBox="1"/>
          <p:nvPr/>
        </p:nvSpPr>
        <p:spPr>
          <a:xfrm>
            <a:off x="4335326" y="2937951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[1]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5AD3BEF9-3B86-9024-D224-0EAA9EDEFD01}"/>
              </a:ext>
            </a:extLst>
          </p:cNvPr>
          <p:cNvSpPr txBox="1"/>
          <p:nvPr/>
        </p:nvSpPr>
        <p:spPr>
          <a:xfrm>
            <a:off x="4352389" y="3633043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[E]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BD903747-589E-8477-D385-42839E3F40E1}"/>
              </a:ext>
            </a:extLst>
          </p:cNvPr>
          <p:cNvSpPr txBox="1"/>
          <p:nvPr/>
        </p:nvSpPr>
        <p:spPr>
          <a:xfrm>
            <a:off x="4342328" y="4453216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[3]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4036526-D798-C5D3-B881-3A83CD21110D}"/>
              </a:ext>
            </a:extLst>
          </p:cNvPr>
          <p:cNvSpPr txBox="1"/>
          <p:nvPr/>
        </p:nvSpPr>
        <p:spPr>
          <a:xfrm>
            <a:off x="4348710" y="5208873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[5]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3557219D-A657-E66E-A456-91BF366C0E38}"/>
              </a:ext>
            </a:extLst>
          </p:cNvPr>
          <p:cNvSpPr txBox="1"/>
          <p:nvPr/>
        </p:nvSpPr>
        <p:spPr>
          <a:xfrm>
            <a:off x="4335325" y="6016593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211" name="Speech Bubble: Rectangle with Corners Rounded 210">
            <a:extLst>
              <a:ext uri="{FF2B5EF4-FFF2-40B4-BE49-F238E27FC236}">
                <a16:creationId xmlns:a16="http://schemas.microsoft.com/office/drawing/2014/main" id="{46040898-2380-0FAB-6772-ABF23A539D8B}"/>
              </a:ext>
            </a:extLst>
          </p:cNvPr>
          <p:cNvSpPr/>
          <p:nvPr/>
        </p:nvSpPr>
        <p:spPr>
          <a:xfrm>
            <a:off x="4937876" y="180481"/>
            <a:ext cx="3727153" cy="682581"/>
          </a:xfrm>
          <a:prstGeom prst="wedgeRoundRectCallout">
            <a:avLst>
              <a:gd name="adj1" fmla="val 26548"/>
              <a:gd name="adj2" fmla="val 70295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13" name="Speech Bubble: Rectangle with Corners Rounded 212">
            <a:extLst>
              <a:ext uri="{FF2B5EF4-FFF2-40B4-BE49-F238E27FC236}">
                <a16:creationId xmlns:a16="http://schemas.microsoft.com/office/drawing/2014/main" id="{57103931-DCE7-9991-5F8D-710AC2EDC238}"/>
              </a:ext>
            </a:extLst>
          </p:cNvPr>
          <p:cNvSpPr/>
          <p:nvPr/>
        </p:nvSpPr>
        <p:spPr>
          <a:xfrm>
            <a:off x="4481007" y="1112875"/>
            <a:ext cx="4086146" cy="682581"/>
          </a:xfrm>
          <a:prstGeom prst="wedgeRoundRectCallout">
            <a:avLst>
              <a:gd name="adj1" fmla="val 26548"/>
              <a:gd name="adj2" fmla="val 70295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preposición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0E0FEA59-3D13-20F5-7966-6E9D3F9E5E0C}"/>
              </a:ext>
            </a:extLst>
          </p:cNvPr>
          <p:cNvSpPr/>
          <p:nvPr/>
        </p:nvSpPr>
        <p:spPr>
          <a:xfrm>
            <a:off x="5006857" y="2242192"/>
            <a:ext cx="1430894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id="{621DC99B-4F48-0079-D0AB-D6345AD81B0C}"/>
              </a:ext>
            </a:extLst>
          </p:cNvPr>
          <p:cNvSpPr/>
          <p:nvPr/>
        </p:nvSpPr>
        <p:spPr>
          <a:xfrm>
            <a:off x="5014574" y="2988910"/>
            <a:ext cx="1617082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89B13C06-3510-6E3F-026E-9739E4A8EA71}"/>
              </a:ext>
            </a:extLst>
          </p:cNvPr>
          <p:cNvSpPr/>
          <p:nvPr/>
        </p:nvSpPr>
        <p:spPr>
          <a:xfrm>
            <a:off x="4992364" y="3705775"/>
            <a:ext cx="827865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F2018685-619D-90FF-DE41-D79B1D28C25C}"/>
              </a:ext>
            </a:extLst>
          </p:cNvPr>
          <p:cNvSpPr/>
          <p:nvPr/>
        </p:nvSpPr>
        <p:spPr>
          <a:xfrm>
            <a:off x="5025952" y="4392718"/>
            <a:ext cx="1605704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BA76219C-1BD2-01ED-EF00-961091A0BB2C}"/>
              </a:ext>
            </a:extLst>
          </p:cNvPr>
          <p:cNvSpPr/>
          <p:nvPr/>
        </p:nvSpPr>
        <p:spPr>
          <a:xfrm>
            <a:off x="5029028" y="5299467"/>
            <a:ext cx="721485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A5DD69E4-FA2F-0A1F-318C-5F7008807F79}"/>
              </a:ext>
            </a:extLst>
          </p:cNvPr>
          <p:cNvSpPr/>
          <p:nvPr/>
        </p:nvSpPr>
        <p:spPr>
          <a:xfrm>
            <a:off x="6046346" y="5963136"/>
            <a:ext cx="1180889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8DB652E-30D9-3A6F-C818-DD12CD6BF792}"/>
              </a:ext>
            </a:extLst>
          </p:cNvPr>
          <p:cNvSpPr txBox="1"/>
          <p:nvPr/>
        </p:nvSpPr>
        <p:spPr>
          <a:xfrm>
            <a:off x="8573702" y="1523979"/>
            <a:ext cx="3618298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preposición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preposition</a:t>
            </a:r>
          </a:p>
        </p:txBody>
      </p:sp>
    </p:spTree>
    <p:extLst>
      <p:ext uri="{BB962C8B-B14F-4D97-AF65-F5344CB8AC3E}">
        <p14:creationId xmlns:p14="http://schemas.microsoft.com/office/powerpoint/2010/main" val="81977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7" grpId="1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/>
      <p:bldP spid="185" grpId="0" animBg="1"/>
      <p:bldP spid="186" grpId="0" animBg="1"/>
      <p:bldP spid="187" grpId="0" animBg="1"/>
      <p:bldP spid="188" grpId="0" animBg="1"/>
      <p:bldP spid="189" grpId="0" animBg="1"/>
      <p:bldP spid="192" grpId="0" animBg="1"/>
      <p:bldP spid="200" grpId="0"/>
      <p:bldP spid="201" grpId="0"/>
      <p:bldP spid="203" grpId="0"/>
      <p:bldP spid="208" grpId="0"/>
      <p:bldP spid="209" grpId="0"/>
      <p:bldP spid="211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E1DE00DB-8AC4-4AB0-7D29-00D5258B4A81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voy &amp; vas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endParaRPr lang="es-ES" sz="2500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[r]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" y="2104330"/>
            <a:ext cx="1089402" cy="1724363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257695" y="2367783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FEEEA32A-BB59-78BB-5EFC-F8D6A325134C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20" name="Picture 19" descr="A picture containing outdoor, sky, building, old&#10;&#10;Description automatically generated">
            <a:extLst>
              <a:ext uri="{FF2B5EF4-FFF2-40B4-BE49-F238E27FC236}">
                <a16:creationId xmlns:a16="http://schemas.microsoft.com/office/drawing/2014/main" id="{00ECB9BA-16C1-97D3-D9BC-769A35923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88" y="4670668"/>
            <a:ext cx="2720555" cy="2040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167D4F-2428-3E29-824D-C3360722C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780" y="2135325"/>
            <a:ext cx="2068886" cy="1597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159579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Detener, La Seguridad, Decoración, Globo">
            <a:extLst>
              <a:ext uri="{FF2B5EF4-FFF2-40B4-BE49-F238E27FC236}">
                <a16:creationId xmlns:a16="http://schemas.microsoft.com/office/drawing/2014/main" id="{0A798C32-52CB-4DDE-B562-35C23C2A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24" y="2699098"/>
            <a:ext cx="51339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ombre, Corriendo, Ejercicio, Correr">
            <a:extLst>
              <a:ext uri="{FF2B5EF4-FFF2-40B4-BE49-F238E27FC236}">
                <a16:creationId xmlns:a16="http://schemas.microsoft.com/office/drawing/2014/main" id="{218E8425-D190-49B8-AAFD-AE30E91EB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2544" y="2436051"/>
            <a:ext cx="3448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hlinkClick r:id="" action="ppaction://noaction">
              <a:snd r:embed="rId12" name="s5_1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27881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2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86" y="179754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D4BC204-956F-40DA-9311-6382628B4861}"/>
              </a:ext>
            </a:extLst>
          </p:cNvPr>
          <p:cNvSpPr txBox="1"/>
          <p:nvPr/>
        </p:nvSpPr>
        <p:spPr>
          <a:xfrm>
            <a:off x="239666" y="1911477"/>
            <a:ext cx="1452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90CA2-DF66-4A44-85E4-BAB097286DFE}"/>
              </a:ext>
            </a:extLst>
          </p:cNvPr>
          <p:cNvSpPr txBox="1"/>
          <p:nvPr/>
        </p:nvSpPr>
        <p:spPr>
          <a:xfrm>
            <a:off x="348668" y="1113112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Perro, Animal, Cachorro, Mascota, Linda, Divertido">
            <a:extLst>
              <a:ext uri="{FF2B5EF4-FFF2-40B4-BE49-F238E27FC236}">
                <a16:creationId xmlns:a16="http://schemas.microsoft.com/office/drawing/2014/main" id="{8FE49EF8-EAC3-421E-A4AD-DF2589E6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07" y="1821565"/>
            <a:ext cx="1452642" cy="12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7E45D0A-9AE8-4EC7-8EC7-1E9BABA41867}"/>
              </a:ext>
            </a:extLst>
          </p:cNvPr>
          <p:cNvSpPr txBox="1"/>
          <p:nvPr/>
        </p:nvSpPr>
        <p:spPr>
          <a:xfrm>
            <a:off x="2387307" y="1137409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6" name="Picture 4" descr="Coche, Rojo, Conductor, Caballero">
            <a:extLst>
              <a:ext uri="{FF2B5EF4-FFF2-40B4-BE49-F238E27FC236}">
                <a16:creationId xmlns:a16="http://schemas.microsoft.com/office/drawing/2014/main" id="{815D106F-87EC-41D4-A2F6-FC90F3988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85" y="1625144"/>
            <a:ext cx="2759215" cy="13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oyero, Collar De La Perla, Caja De Joya">
            <a:extLst>
              <a:ext uri="{FF2B5EF4-FFF2-40B4-BE49-F238E27FC236}">
                <a16:creationId xmlns:a16="http://schemas.microsoft.com/office/drawing/2014/main" id="{7778C2F3-B20C-4619-8355-EBB1A4BA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21" y="1510903"/>
            <a:ext cx="783810" cy="7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69BA47A-E567-4338-9D33-FAD13BF06230}"/>
              </a:ext>
            </a:extLst>
          </p:cNvPr>
          <p:cNvSpPr txBox="1"/>
          <p:nvPr/>
        </p:nvSpPr>
        <p:spPr>
          <a:xfrm>
            <a:off x="5960519" y="1165414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B274CC-E241-4D1B-A1C2-4806FD457BAB}"/>
              </a:ext>
            </a:extLst>
          </p:cNvPr>
          <p:cNvSpPr txBox="1"/>
          <p:nvPr/>
        </p:nvSpPr>
        <p:spPr>
          <a:xfrm>
            <a:off x="8582541" y="1156225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80" name="Picture 8" descr="Carro De Compras, Carro, Compras, Caddie">
            <a:extLst>
              <a:ext uri="{FF2B5EF4-FFF2-40B4-BE49-F238E27FC236}">
                <a16:creationId xmlns:a16="http://schemas.microsoft.com/office/drawing/2014/main" id="{0F38D257-953F-411D-92D2-23B57C8B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0" y="1783740"/>
            <a:ext cx="1264641" cy="13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D9B429E-2AD0-490B-9125-0865172D38E6}"/>
              </a:ext>
            </a:extLst>
          </p:cNvPr>
          <p:cNvSpPr txBox="1"/>
          <p:nvPr/>
        </p:nvSpPr>
        <p:spPr>
          <a:xfrm>
            <a:off x="348668" y="4241780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26A182-762E-48B9-A42A-F90169E25B41}"/>
              </a:ext>
            </a:extLst>
          </p:cNvPr>
          <p:cNvSpPr txBox="1"/>
          <p:nvPr/>
        </p:nvSpPr>
        <p:spPr>
          <a:xfrm>
            <a:off x="2817516" y="4241779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82" name="Picture 10" descr="Pera, Antropomórfico, Dibujos Animados">
            <a:extLst>
              <a:ext uri="{FF2B5EF4-FFF2-40B4-BE49-F238E27FC236}">
                <a16:creationId xmlns:a16="http://schemas.microsoft.com/office/drawing/2014/main" id="{22452271-C2B5-42B7-B0AD-76FAEAE7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0" y="4940647"/>
            <a:ext cx="998487" cy="14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erro, Animal, Cachorro, Mascota, Linda, Divertido">
            <a:extLst>
              <a:ext uri="{FF2B5EF4-FFF2-40B4-BE49-F238E27FC236}">
                <a16:creationId xmlns:a16="http://schemas.microsoft.com/office/drawing/2014/main" id="{C13E1986-6630-4D4B-B16B-ADC6BA38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65" y="4964216"/>
            <a:ext cx="1452642" cy="12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énero, Símbolo, Masculino, Mujer, Heterosexual, Sexual">
            <a:extLst>
              <a:ext uri="{FF2B5EF4-FFF2-40B4-BE49-F238E27FC236}">
                <a16:creationId xmlns:a16="http://schemas.microsoft.com/office/drawing/2014/main" id="{66CEF183-24F3-46DD-A834-E1F19B70C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30496" r="74673" b="8968"/>
          <a:stretch/>
        </p:blipFill>
        <p:spPr bwMode="auto">
          <a:xfrm flipH="1">
            <a:off x="4253861" y="4745095"/>
            <a:ext cx="416964" cy="6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387;p19">
            <a:extLst>
              <a:ext uri="{FF2B5EF4-FFF2-40B4-BE49-F238E27FC236}">
                <a16:creationId xmlns:a16="http://schemas.microsoft.com/office/drawing/2014/main" id="{0641099B-08CC-437B-A2D0-09375A8B1E91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395;p19">
            <a:extLst>
              <a:ext uri="{FF2B5EF4-FFF2-40B4-BE49-F238E27FC236}">
                <a16:creationId xmlns:a16="http://schemas.microsoft.com/office/drawing/2014/main" id="{C765A29D-91F4-40DB-B64C-4FDD8DA7085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75" name="Google Shape;388;p19">
            <a:extLst>
              <a:ext uri="{FF2B5EF4-FFF2-40B4-BE49-F238E27FC236}">
                <a16:creationId xmlns:a16="http://schemas.microsoft.com/office/drawing/2014/main" id="{83FF2119-5A9D-401A-ADA2-17072335E293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157;p2">
            <a:extLst>
              <a:ext uri="{FF2B5EF4-FFF2-40B4-BE49-F238E27FC236}">
                <a16:creationId xmlns:a16="http://schemas.microsoft.com/office/drawing/2014/main" id="{597B022E-4F4D-460C-94D2-85E8BF06DC80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6A84E-BEFB-46ED-ADD1-3B524384170D}"/>
              </a:ext>
            </a:extLst>
          </p:cNvPr>
          <p:cNvSpPr txBox="1"/>
          <p:nvPr/>
        </p:nvSpPr>
        <p:spPr>
          <a:xfrm>
            <a:off x="6039572" y="2704402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expensive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37045BC-88C1-4CAD-91F6-D3532EE8BC3D}"/>
              </a:ext>
            </a:extLst>
          </p:cNvPr>
          <p:cNvSpPr/>
          <p:nvPr/>
        </p:nvSpPr>
        <p:spPr>
          <a:xfrm>
            <a:off x="3756853" y="145047"/>
            <a:ext cx="6820858" cy="771469"/>
          </a:xfrm>
          <a:prstGeom prst="wedgeRoundRectCallout">
            <a:avLst>
              <a:gd name="adj1" fmla="val 1857"/>
              <a:gd name="adj2" fmla="val 172448"/>
              <a:gd name="adj3" fmla="val 16667"/>
            </a:avLst>
          </a:prstGeom>
          <a:solidFill>
            <a:srgbClr val="FFFC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2060"/>
              </a:buClr>
              <a:buSzPts val="4200"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 many countries in Latin America,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means car.  In those countries, this would be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EF15-A8DC-440B-9062-427B1D9FF114}"/>
              </a:ext>
            </a:extLst>
          </p:cNvPr>
          <p:cNvGrpSpPr/>
          <p:nvPr/>
        </p:nvGrpSpPr>
        <p:grpSpPr>
          <a:xfrm>
            <a:off x="9766836" y="551449"/>
            <a:ext cx="810875" cy="771469"/>
            <a:chOff x="6210543" y="3764108"/>
            <a:chExt cx="801046" cy="77526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DECDB8-E1E0-4BF9-BA8C-643F1083D6A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32DE40-7BC6-4C3C-9B4E-25C5C1921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9" name="Picture 2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69B15E45-A469-49C7-8F2E-70EA1B29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C8E7131-2776-3CEC-485D-730AF7AB7366}"/>
              </a:ext>
            </a:extLst>
          </p:cNvPr>
          <p:cNvSpPr txBox="1"/>
          <p:nvPr/>
        </p:nvSpPr>
        <p:spPr>
          <a:xfrm>
            <a:off x="6337933" y="4263538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EE87C-4FF1-5E45-0B98-D7D9407C225C}"/>
              </a:ext>
            </a:extLst>
          </p:cNvPr>
          <p:cNvSpPr txBox="1"/>
          <p:nvPr/>
        </p:nvSpPr>
        <p:spPr>
          <a:xfrm>
            <a:off x="8460210" y="4278434"/>
            <a:ext cx="1380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 descr="Número, Caligrafía, Rojo, Fuente">
            <a:extLst>
              <a:ext uri="{FF2B5EF4-FFF2-40B4-BE49-F238E27FC236}">
                <a16:creationId xmlns:a16="http://schemas.microsoft.com/office/drawing/2014/main" id="{0680D92A-0A4F-ECF3-43F4-C63B04E1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51" y="4985854"/>
            <a:ext cx="998488" cy="135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Montaña De Las Montañas, Paisaje">
            <a:extLst>
              <a:ext uri="{FF2B5EF4-FFF2-40B4-BE49-F238E27FC236}">
                <a16:creationId xmlns:a16="http://schemas.microsoft.com/office/drawing/2014/main" id="{91C589C8-BFF2-5C52-AFE0-68ACBBCDD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b="43929"/>
          <a:stretch/>
        </p:blipFill>
        <p:spPr bwMode="auto">
          <a:xfrm>
            <a:off x="8272217" y="5145505"/>
            <a:ext cx="2029406" cy="11125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45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4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40" grpId="0"/>
      <p:bldP spid="47" grpId="0"/>
      <p:bldP spid="49" grpId="0"/>
      <p:bldP spid="50" grpId="0"/>
      <p:bldP spid="51" grpId="0"/>
      <p:bldP spid="75" grpId="0" animBg="1"/>
      <p:bldP spid="24" grpId="0"/>
      <p:bldP spid="25" grpId="0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FFED222-FD55-CCF2-C882-FB6DB8718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8551" y="1363676"/>
            <a:ext cx="812910" cy="1544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620" y="89141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01608" y="11536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4134" y="933347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4953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______________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857863D-A9BF-4F48-8CE5-DEEBD53B0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15" y="2759921"/>
            <a:ext cx="4680942" cy="36157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97436B5-E90F-4D5D-B7BD-8635207E2DC4}"/>
              </a:ext>
            </a:extLst>
          </p:cNvPr>
          <p:cNvSpPr/>
          <p:nvPr/>
        </p:nvSpPr>
        <p:spPr>
          <a:xfrm>
            <a:off x="7441617" y="3950142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FACC9-283E-41A5-8D9E-2CE501D467A8}"/>
              </a:ext>
            </a:extLst>
          </p:cNvPr>
          <p:cNvSpPr txBox="1"/>
          <p:nvPr/>
        </p:nvSpPr>
        <p:spPr>
          <a:xfrm>
            <a:off x="6903611" y="3479696"/>
            <a:ext cx="149098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Barcelona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B1DF1-95C9-4C06-91EE-795A1A56A0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0113" y="83490"/>
            <a:ext cx="837633" cy="846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76C5C-89EE-4C92-993B-8CECEF1F78E5}"/>
              </a:ext>
            </a:extLst>
          </p:cNvPr>
          <p:cNvSpPr txBox="1"/>
          <p:nvPr/>
        </p:nvSpPr>
        <p:spPr>
          <a:xfrm>
            <a:off x="664472" y="935876"/>
            <a:ext cx="8244565" cy="1684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Voy al ______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mamá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papá y Sofía.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_________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histórica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primo Luis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F9502CE-961C-450B-9BA7-3E7379248A6C}"/>
              </a:ext>
            </a:extLst>
          </p:cNvPr>
          <p:cNvSpPr/>
          <p:nvPr/>
        </p:nvSpPr>
        <p:spPr>
          <a:xfrm>
            <a:off x="6690933" y="4557299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6FA35C-536B-486B-8E81-47AD5C275A77}"/>
              </a:ext>
            </a:extLst>
          </p:cNvPr>
          <p:cNvSpPr txBox="1"/>
          <p:nvPr/>
        </p:nvSpPr>
        <p:spPr>
          <a:xfrm>
            <a:off x="6944238" y="4410276"/>
            <a:ext cx="129901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Valencia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CC939F-69B4-4F16-867E-B481E98CB77E}"/>
              </a:ext>
            </a:extLst>
          </p:cNvPr>
          <p:cNvSpPr/>
          <p:nvPr/>
        </p:nvSpPr>
        <p:spPr>
          <a:xfrm>
            <a:off x="5410335" y="5401706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000A25-AC95-433F-98F1-7A2DB55CD2F6}"/>
              </a:ext>
            </a:extLst>
          </p:cNvPr>
          <p:cNvSpPr txBox="1"/>
          <p:nvPr/>
        </p:nvSpPr>
        <p:spPr>
          <a:xfrm>
            <a:off x="5321101" y="5661806"/>
            <a:ext cx="154979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Córdoba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71013C-592F-478E-B760-549A4C7F42B2}"/>
              </a:ext>
            </a:extLst>
          </p:cNvPr>
          <p:cNvSpPr txBox="1"/>
          <p:nvPr/>
        </p:nvSpPr>
        <p:spPr>
          <a:xfrm>
            <a:off x="5109286" y="2665050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Bilbao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9C0BF2F-66AC-482F-80A2-ACCF7A8CFFB3}"/>
              </a:ext>
            </a:extLst>
          </p:cNvPr>
          <p:cNvSpPr/>
          <p:nvPr/>
        </p:nvSpPr>
        <p:spPr>
          <a:xfrm>
            <a:off x="5728725" y="3182245"/>
            <a:ext cx="133703" cy="10020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83FDAC-13ED-48ED-926A-214F22E0FDF3}"/>
              </a:ext>
            </a:extLst>
          </p:cNvPr>
          <p:cNvSpPr txBox="1"/>
          <p:nvPr/>
        </p:nvSpPr>
        <p:spPr>
          <a:xfrm>
            <a:off x="3658304" y="4252060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Cáceres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39DF18A-B16D-4249-8F46-9BD2241E1615}"/>
              </a:ext>
            </a:extLst>
          </p:cNvPr>
          <p:cNvSpPr/>
          <p:nvPr/>
        </p:nvSpPr>
        <p:spPr>
          <a:xfrm>
            <a:off x="4866268" y="4747540"/>
            <a:ext cx="133703" cy="10020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13" name="s6_2.wav"/>
            </a:hlinkClick>
            <a:extLst>
              <a:ext uri="{FF2B5EF4-FFF2-40B4-BE49-F238E27FC236}">
                <a16:creationId xmlns:a16="http://schemas.microsoft.com/office/drawing/2014/main" id="{EF6565D8-D99B-4908-B000-9775294C3180}"/>
              </a:ext>
            </a:extLst>
          </p:cNvPr>
          <p:cNvSpPr/>
          <p:nvPr/>
        </p:nvSpPr>
        <p:spPr>
          <a:xfrm>
            <a:off x="178298" y="96092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Rectangle 52">
            <a:hlinkClick r:id="" action="ppaction://noaction">
              <a:snd r:embed="rId14" name="s6_3.wav"/>
            </a:hlinkClick>
            <a:extLst>
              <a:ext uri="{FF2B5EF4-FFF2-40B4-BE49-F238E27FC236}">
                <a16:creationId xmlns:a16="http://schemas.microsoft.com/office/drawing/2014/main" id="{F5E596EF-167C-456B-AFB8-FA0F8D823B37}"/>
              </a:ext>
            </a:extLst>
          </p:cNvPr>
          <p:cNvSpPr/>
          <p:nvPr/>
        </p:nvSpPr>
        <p:spPr>
          <a:xfrm>
            <a:off x="178298" y="160945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Rectangle 53">
            <a:hlinkClick r:id="" action="ppaction://noaction">
              <a:snd r:embed="rId15" name="s6_4.wav"/>
            </a:hlinkClick>
            <a:extLst>
              <a:ext uri="{FF2B5EF4-FFF2-40B4-BE49-F238E27FC236}">
                <a16:creationId xmlns:a16="http://schemas.microsoft.com/office/drawing/2014/main" id="{FF0DD5EF-C650-44DE-9D90-989874BCE879}"/>
              </a:ext>
            </a:extLst>
          </p:cNvPr>
          <p:cNvSpPr/>
          <p:nvPr/>
        </p:nvSpPr>
        <p:spPr>
          <a:xfrm>
            <a:off x="189818" y="225187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8F028-03CC-4649-9DDE-A48B094C01CC}"/>
              </a:ext>
            </a:extLst>
          </p:cNvPr>
          <p:cNvSpPr txBox="1"/>
          <p:nvPr/>
        </p:nvSpPr>
        <p:spPr>
          <a:xfrm>
            <a:off x="1757456" y="1011415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7B1DED-CB20-439F-8443-9FE3E8460B8A}"/>
              </a:ext>
            </a:extLst>
          </p:cNvPr>
          <p:cNvSpPr txBox="1"/>
          <p:nvPr/>
        </p:nvSpPr>
        <p:spPr>
          <a:xfrm>
            <a:off x="1153018" y="1537372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EE49C7-105F-4337-892C-FC00CA99F084}"/>
              </a:ext>
            </a:extLst>
          </p:cNvPr>
          <p:cNvSpPr txBox="1"/>
          <p:nvPr/>
        </p:nvSpPr>
        <p:spPr>
          <a:xfrm>
            <a:off x="3416030" y="2068263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allí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9660A972-93E8-4C17-8914-96415C3573FF}"/>
              </a:ext>
            </a:extLst>
          </p:cNvPr>
          <p:cNvSpPr/>
          <p:nvPr/>
        </p:nvSpPr>
        <p:spPr>
          <a:xfrm>
            <a:off x="8482295" y="4412921"/>
            <a:ext cx="3410458" cy="544495"/>
          </a:xfrm>
          <a:prstGeom prst="wedgeRoundRectCallout">
            <a:avLst>
              <a:gd name="adj1" fmla="val -44086"/>
              <a:gd name="adj2" fmla="val -107079"/>
              <a:gd name="adj3" fmla="val 16667"/>
            </a:avLst>
          </a:prstGeom>
          <a:solidFill>
            <a:srgbClr val="FFD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¿Qué ciudad es?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9DC68-8F97-490F-9723-AB0BE3AAF2C6}"/>
              </a:ext>
            </a:extLst>
          </p:cNvPr>
          <p:cNvSpPr txBox="1"/>
          <p:nvPr/>
        </p:nvSpPr>
        <p:spPr>
          <a:xfrm>
            <a:off x="2321430" y="119203"/>
            <a:ext cx="219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Córdoba</a:t>
            </a:r>
          </a:p>
        </p:txBody>
      </p:sp>
      <p:pic>
        <p:nvPicPr>
          <p:cNvPr id="58" name="Google Shape;221;p10">
            <a:extLst>
              <a:ext uri="{FF2B5EF4-FFF2-40B4-BE49-F238E27FC236}">
                <a16:creationId xmlns:a16="http://schemas.microsoft.com/office/drawing/2014/main" id="{AD012C1C-27A7-4F7B-89A6-6CD68D46028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940517" y="-130135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A27BA627-3E41-43CC-8E2D-1C88ADAF9CED}"/>
              </a:ext>
            </a:extLst>
          </p:cNvPr>
          <p:cNvSpPr txBox="1">
            <a:spLocks/>
          </p:cNvSpPr>
          <p:nvPr/>
        </p:nvSpPr>
        <p:spPr>
          <a:xfrm>
            <a:off x="9882619" y="923606"/>
            <a:ext cx="1340627" cy="400110"/>
          </a:xfrm>
          <a:prstGeom prst="rect">
            <a:avLst/>
          </a:prstGeom>
          <a:solidFill>
            <a:srgbClr val="68D5C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080E86-AAA5-4D11-9104-ADEE4C777432}"/>
              </a:ext>
            </a:extLst>
          </p:cNvPr>
          <p:cNvSpPr txBox="1"/>
          <p:nvPr/>
        </p:nvSpPr>
        <p:spPr>
          <a:xfrm>
            <a:off x="6450728" y="-5813"/>
            <a:ext cx="2970685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trip / journey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5A56C-8077-A999-5A26-EC6E807999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 flipH="1">
            <a:off x="5639822" y="5101794"/>
            <a:ext cx="177805" cy="54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6D398B-770F-F1FD-785E-7BFA1DFE5D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32" y="3162205"/>
            <a:ext cx="286597" cy="343785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F52412C-4B73-9872-98EE-0181C4EF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76" y="3831919"/>
            <a:ext cx="305724" cy="691356"/>
          </a:xfrm>
          <a:prstGeom prst="rect">
            <a:avLst/>
          </a:prstGeom>
        </p:spPr>
      </p:pic>
      <p:pic>
        <p:nvPicPr>
          <p:cNvPr id="2050" name="Picture 2" descr="Arquitectura, Moro, España, Córdoba">
            <a:extLst>
              <a:ext uri="{FF2B5EF4-FFF2-40B4-BE49-F238E27FC236}">
                <a16:creationId xmlns:a16="http://schemas.microsoft.com/office/drawing/2014/main" id="{6FEFC7B1-874B-CBA6-174D-293BC6F5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74" y="1588593"/>
            <a:ext cx="3112876" cy="20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outdoor, sky, building, old&#10;&#10;Description automatically generated">
            <a:extLst>
              <a:ext uri="{FF2B5EF4-FFF2-40B4-BE49-F238E27FC236}">
                <a16:creationId xmlns:a16="http://schemas.microsoft.com/office/drawing/2014/main" id="{F67E51B1-DC9B-232B-A8F6-691C170C95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6" y="2973524"/>
            <a:ext cx="3158881" cy="236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BC768E7-8E21-4C61-A91E-95BE51189387}"/>
              </a:ext>
            </a:extLst>
          </p:cNvPr>
          <p:cNvSpPr txBox="1"/>
          <p:nvPr/>
        </p:nvSpPr>
        <p:spPr>
          <a:xfrm>
            <a:off x="231967" y="5326449"/>
            <a:ext cx="312557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Puente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Romano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0A56B2-CB6F-41FC-80FC-AE454E958983}"/>
              </a:ext>
            </a:extLst>
          </p:cNvPr>
          <p:cNvSpPr txBox="1"/>
          <p:nvPr/>
        </p:nvSpPr>
        <p:spPr>
          <a:xfrm>
            <a:off x="8888941" y="3677006"/>
            <a:ext cx="3072594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Mezquita-Catedral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E0C234-F34E-BFF6-0021-3EA4E0EB9C2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 flipH="1">
            <a:off x="8692885" y="5032578"/>
            <a:ext cx="547367" cy="16926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F5EB13-7CAA-E882-58AE-61B46E46191C}"/>
              </a:ext>
            </a:extLst>
          </p:cNvPr>
          <p:cNvSpPr txBox="1"/>
          <p:nvPr/>
        </p:nvSpPr>
        <p:spPr>
          <a:xfrm>
            <a:off x="9422140" y="6114039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primo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5" grpId="0"/>
      <p:bldP spid="56" grpId="0"/>
      <p:bldP spid="57" grpId="0" animBg="1"/>
      <p:bldP spid="57" grpId="1" animBg="1"/>
      <p:bldP spid="19" grpId="0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D3792614-9D80-A809-3CBD-7CEEDE475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896457"/>
              </p:ext>
            </p:extLst>
          </p:nvPr>
        </p:nvGraphicFramePr>
        <p:xfrm>
          <a:off x="1208546" y="1300901"/>
          <a:ext cx="9231868" cy="34070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7967">
                  <a:extLst>
                    <a:ext uri="{9D8B030D-6E8A-4147-A177-3AD203B41FA5}">
                      <a16:colId xmlns:a16="http://schemas.microsoft.com/office/drawing/2014/main" val="1546097272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1714468825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513807263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949437783"/>
                    </a:ext>
                  </a:extLst>
                </a:gridCol>
              </a:tblGrid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mercado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0373016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teatro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4368868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primo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9257923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007244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3116377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plaza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sombrero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camisa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729094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histórica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bonito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enorme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190474"/>
                  </a:ext>
                </a:extLst>
              </a:tr>
            </a:tbl>
          </a:graphicData>
        </a:graphic>
      </p:graphicFrame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86495929-F150-AB9A-C529-24BD760A7E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0" y="74180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26" name="s7_1.wav"/>
            </a:hlinkClick>
            <a:extLst>
              <a:ext uri="{FF2B5EF4-FFF2-40B4-BE49-F238E27FC236}">
                <a16:creationId xmlns:a16="http://schemas.microsoft.com/office/drawing/2014/main" id="{5E0E0512-5045-0BE3-2B3C-C9B1BA81C651}"/>
              </a:ext>
            </a:extLst>
          </p:cNvPr>
          <p:cNvSpPr/>
          <p:nvPr/>
        </p:nvSpPr>
        <p:spPr>
          <a:xfrm>
            <a:off x="1077988" y="211871"/>
            <a:ext cx="3911108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intruso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8EEAE6-65C6-799A-779D-F4FE31333FB7}"/>
              </a:ext>
            </a:extLst>
          </p:cNvPr>
          <p:cNvSpPr/>
          <p:nvPr/>
        </p:nvSpPr>
        <p:spPr>
          <a:xfrm>
            <a:off x="5841105" y="1322274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8D59A5-5586-A360-8CDC-25A5A9D58282}"/>
              </a:ext>
            </a:extLst>
          </p:cNvPr>
          <p:cNvSpPr/>
          <p:nvPr/>
        </p:nvSpPr>
        <p:spPr>
          <a:xfrm>
            <a:off x="8159959" y="1759974"/>
            <a:ext cx="2268979" cy="552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93A02B-4403-9025-6F7E-070909BA7499}"/>
              </a:ext>
            </a:extLst>
          </p:cNvPr>
          <p:cNvSpPr/>
          <p:nvPr/>
        </p:nvSpPr>
        <p:spPr>
          <a:xfrm>
            <a:off x="1208546" y="2231864"/>
            <a:ext cx="2268979" cy="552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24BBF0-2798-8F52-AAF3-C8FC8B0C8848}"/>
              </a:ext>
            </a:extLst>
          </p:cNvPr>
          <p:cNvSpPr/>
          <p:nvPr/>
        </p:nvSpPr>
        <p:spPr>
          <a:xfrm>
            <a:off x="3505626" y="2784119"/>
            <a:ext cx="2268979" cy="450587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297E21-FB60-0E07-B010-926B9871433B}"/>
              </a:ext>
            </a:extLst>
          </p:cNvPr>
          <p:cNvSpPr/>
          <p:nvPr/>
        </p:nvSpPr>
        <p:spPr>
          <a:xfrm>
            <a:off x="8149524" y="3234706"/>
            <a:ext cx="2268979" cy="45351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D8FE5-A703-42F8-93C3-97B37EFC6637}"/>
              </a:ext>
            </a:extLst>
          </p:cNvPr>
          <p:cNvSpPr/>
          <p:nvPr/>
        </p:nvSpPr>
        <p:spPr>
          <a:xfrm>
            <a:off x="1210451" y="3751528"/>
            <a:ext cx="2268979" cy="44629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12D8EF-E727-8A71-CD90-7828DED01886}"/>
              </a:ext>
            </a:extLst>
          </p:cNvPr>
          <p:cNvSpPr/>
          <p:nvPr/>
        </p:nvSpPr>
        <p:spPr>
          <a:xfrm>
            <a:off x="5841104" y="4173980"/>
            <a:ext cx="2268979" cy="552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" action="ppaction://noaction">
              <a:snd r:embed="rId27" name="s7_2.wav"/>
            </a:hlinkClick>
            <a:extLst>
              <a:ext uri="{FF2B5EF4-FFF2-40B4-BE49-F238E27FC236}">
                <a16:creationId xmlns:a16="http://schemas.microsoft.com/office/drawing/2014/main" id="{06FB43DA-8979-B35F-E55B-209EE933EE29}"/>
              </a:ext>
            </a:extLst>
          </p:cNvPr>
          <p:cNvSpPr/>
          <p:nvPr/>
        </p:nvSpPr>
        <p:spPr>
          <a:xfrm>
            <a:off x="647435" y="130090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hlinkClick r:id="" action="ppaction://noaction">
              <a:snd r:embed="rId28" name="s7_3.wav"/>
            </a:hlinkClick>
            <a:extLst>
              <a:ext uri="{FF2B5EF4-FFF2-40B4-BE49-F238E27FC236}">
                <a16:creationId xmlns:a16="http://schemas.microsoft.com/office/drawing/2014/main" id="{10F1071B-FE39-9A95-93C0-821151D590CD}"/>
              </a:ext>
            </a:extLst>
          </p:cNvPr>
          <p:cNvSpPr/>
          <p:nvPr/>
        </p:nvSpPr>
        <p:spPr>
          <a:xfrm>
            <a:off x="668542" y="180223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Rectangle 17">
            <a:hlinkClick r:id="" action="ppaction://noaction">
              <a:snd r:embed="rId29" name="s7_4.wav"/>
            </a:hlinkClick>
            <a:extLst>
              <a:ext uri="{FF2B5EF4-FFF2-40B4-BE49-F238E27FC236}">
                <a16:creationId xmlns:a16="http://schemas.microsoft.com/office/drawing/2014/main" id="{D8A6E631-15E7-AC52-A58B-C614E79E9FF1}"/>
              </a:ext>
            </a:extLst>
          </p:cNvPr>
          <p:cNvSpPr/>
          <p:nvPr/>
        </p:nvSpPr>
        <p:spPr>
          <a:xfrm>
            <a:off x="673802" y="229109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hlinkClick r:id="" action="ppaction://noaction">
              <a:snd r:embed="rId30" name="s7_5.wav"/>
            </a:hlinkClick>
            <a:extLst>
              <a:ext uri="{FF2B5EF4-FFF2-40B4-BE49-F238E27FC236}">
                <a16:creationId xmlns:a16="http://schemas.microsoft.com/office/drawing/2014/main" id="{6951D6CC-2663-1283-5939-A3B2252A3A25}"/>
              </a:ext>
            </a:extLst>
          </p:cNvPr>
          <p:cNvSpPr/>
          <p:nvPr/>
        </p:nvSpPr>
        <p:spPr>
          <a:xfrm>
            <a:off x="694909" y="279241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31" name="s7_6.wav"/>
            </a:hlinkClick>
            <a:extLst>
              <a:ext uri="{FF2B5EF4-FFF2-40B4-BE49-F238E27FC236}">
                <a16:creationId xmlns:a16="http://schemas.microsoft.com/office/drawing/2014/main" id="{715A99C5-7A28-6637-8FF7-E0E5FD5FDFA3}"/>
              </a:ext>
            </a:extLst>
          </p:cNvPr>
          <p:cNvSpPr/>
          <p:nvPr/>
        </p:nvSpPr>
        <p:spPr>
          <a:xfrm>
            <a:off x="694271" y="323470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hlinkClick r:id="" action="ppaction://noaction">
              <a:snd r:embed="rId32" name="s7_7.wav"/>
            </a:hlinkClick>
            <a:extLst>
              <a:ext uri="{FF2B5EF4-FFF2-40B4-BE49-F238E27FC236}">
                <a16:creationId xmlns:a16="http://schemas.microsoft.com/office/drawing/2014/main" id="{D1539D07-6301-DDBB-D742-57EAA0FB40C8}"/>
              </a:ext>
            </a:extLst>
          </p:cNvPr>
          <p:cNvSpPr/>
          <p:nvPr/>
        </p:nvSpPr>
        <p:spPr>
          <a:xfrm>
            <a:off x="699531" y="372356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33" name="s7_8.wav"/>
            </a:hlinkClick>
            <a:extLst>
              <a:ext uri="{FF2B5EF4-FFF2-40B4-BE49-F238E27FC236}">
                <a16:creationId xmlns:a16="http://schemas.microsoft.com/office/drawing/2014/main" id="{F95D8017-83DE-18D3-A4AD-3095762AC48B}"/>
              </a:ext>
            </a:extLst>
          </p:cNvPr>
          <p:cNvSpPr/>
          <p:nvPr/>
        </p:nvSpPr>
        <p:spPr>
          <a:xfrm>
            <a:off x="720638" y="4224894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10D1B42-2273-F597-A393-2E2F29B94284}"/>
              </a:ext>
            </a:extLst>
          </p:cNvPr>
          <p:cNvSpPr/>
          <p:nvPr/>
        </p:nvSpPr>
        <p:spPr>
          <a:xfrm>
            <a:off x="7934918" y="5208919"/>
            <a:ext cx="4071046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femenino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95ACD6E-FD02-C4E6-BEBF-87B030E117A5}"/>
              </a:ext>
            </a:extLst>
          </p:cNvPr>
          <p:cNvSpPr/>
          <p:nvPr/>
        </p:nvSpPr>
        <p:spPr>
          <a:xfrm>
            <a:off x="7491663" y="5244107"/>
            <a:ext cx="4514301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2ECEDD78-21E7-0B30-A694-2448607C02E6}"/>
              </a:ext>
            </a:extLst>
          </p:cNvPr>
          <p:cNvSpPr/>
          <p:nvPr/>
        </p:nvSpPr>
        <p:spPr>
          <a:xfrm>
            <a:off x="7285864" y="5289978"/>
            <a:ext cx="4514301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no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familia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9E38144-6E25-3FA0-48CE-9C397251BE06}"/>
              </a:ext>
            </a:extLst>
          </p:cNvPr>
          <p:cNvSpPr/>
          <p:nvPr/>
        </p:nvSpPr>
        <p:spPr>
          <a:xfrm>
            <a:off x="7248417" y="5264609"/>
            <a:ext cx="4514301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es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infinitivo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6A65673-FBCC-81BC-D804-5F13FCD8770E}"/>
              </a:ext>
            </a:extLst>
          </p:cNvPr>
          <p:cNvSpPr/>
          <p:nvPr/>
        </p:nvSpPr>
        <p:spPr>
          <a:xfrm>
            <a:off x="5304575" y="5214247"/>
            <a:ext cx="6663943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no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forma de ‘estar’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D115522-A100-029D-1C86-40AF2C673A42}"/>
              </a:ext>
            </a:extLst>
          </p:cNvPr>
          <p:cNvSpPr/>
          <p:nvPr/>
        </p:nvSpPr>
        <p:spPr>
          <a:xfrm>
            <a:off x="7434611" y="5270268"/>
            <a:ext cx="4347871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 no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ropa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AAB5D52-40B5-7C63-FD01-1C0DD2EEB3A7}"/>
              </a:ext>
            </a:extLst>
          </p:cNvPr>
          <p:cNvSpPr/>
          <p:nvPr/>
        </p:nvSpPr>
        <p:spPr>
          <a:xfrm>
            <a:off x="5342022" y="5244107"/>
            <a:ext cx="6663942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masculino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femenino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86547A11-0112-8894-9E10-0CA0A2E72ABF}"/>
              </a:ext>
            </a:extLst>
          </p:cNvPr>
          <p:cNvSpPr/>
          <p:nvPr/>
        </p:nvSpPr>
        <p:spPr>
          <a:xfrm>
            <a:off x="244215" y="5278298"/>
            <a:ext cx="6098808" cy="658877"/>
          </a:xfrm>
          <a:prstGeom prst="wedgeRoundRectCallout">
            <a:avLst>
              <a:gd name="adj1" fmla="val 36268"/>
              <a:gd name="adj2" fmla="val 88861"/>
              <a:gd name="adj3" fmla="val 16667"/>
            </a:avLst>
          </a:prstGeom>
          <a:solidFill>
            <a:srgbClr val="FF81C0"/>
          </a:solidFill>
          <a:ln>
            <a:solidFill>
              <a:srgbClr val="FF8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6AB48E-D6C9-533F-734C-3FEA3590E617}"/>
              </a:ext>
            </a:extLst>
          </p:cNvPr>
          <p:cNvSpPr txBox="1"/>
          <p:nvPr/>
        </p:nvSpPr>
        <p:spPr>
          <a:xfrm>
            <a:off x="2824063" y="6266157"/>
            <a:ext cx="3193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¡Hay 16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4B70134-1348-0565-28F7-2799B1AB9D82}"/>
              </a:ext>
            </a:extLst>
          </p:cNvPr>
          <p:cNvSpPr/>
          <p:nvPr/>
        </p:nvSpPr>
        <p:spPr>
          <a:xfrm>
            <a:off x="253610" y="5293108"/>
            <a:ext cx="6098808" cy="658877"/>
          </a:xfrm>
          <a:prstGeom prst="wedgeRoundRectCallout">
            <a:avLst>
              <a:gd name="adj1" fmla="val 36268"/>
              <a:gd name="adj2" fmla="val 88861"/>
              <a:gd name="adj3" fmla="val 16667"/>
            </a:avLst>
          </a:prstGeom>
          <a:solidFill>
            <a:srgbClr val="FF81C0"/>
          </a:solidFill>
          <a:ln>
            <a:solidFill>
              <a:srgbClr val="FF8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6DE119-F289-9D15-9EA8-E497E40E6030}"/>
              </a:ext>
            </a:extLst>
          </p:cNvPr>
          <p:cNvSpPr txBox="1"/>
          <p:nvPr/>
        </p:nvSpPr>
        <p:spPr>
          <a:xfrm>
            <a:off x="5885387" y="6259851"/>
            <a:ext cx="2648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¡Hay 8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96F31512-5E05-EBCE-EB5C-BD34D929EC79}"/>
              </a:ext>
            </a:extLst>
          </p:cNvPr>
          <p:cNvSpPr/>
          <p:nvPr/>
        </p:nvSpPr>
        <p:spPr>
          <a:xfrm>
            <a:off x="332446" y="5292484"/>
            <a:ext cx="6098808" cy="658877"/>
          </a:xfrm>
          <a:prstGeom prst="wedgeRoundRectCallout">
            <a:avLst>
              <a:gd name="adj1" fmla="val -48693"/>
              <a:gd name="adj2" fmla="val 96165"/>
              <a:gd name="adj3" fmla="val 16667"/>
            </a:avLst>
          </a:prstGeom>
          <a:solidFill>
            <a:srgbClr val="FF81C0"/>
          </a:solidFill>
          <a:ln>
            <a:solidFill>
              <a:srgbClr val="FF8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adjetivos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hay en total?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780E9C-80A6-20B7-7769-58FE0EFC574A}"/>
              </a:ext>
            </a:extLst>
          </p:cNvPr>
          <p:cNvSpPr txBox="1"/>
          <p:nvPr/>
        </p:nvSpPr>
        <p:spPr>
          <a:xfrm>
            <a:off x="-55846" y="6236537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¡Hay 4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adjetivos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94409E-C6AB-0EF0-3994-C76182ECCF13}"/>
              </a:ext>
            </a:extLst>
          </p:cNvPr>
          <p:cNvSpPr txBox="1"/>
          <p:nvPr/>
        </p:nvSpPr>
        <p:spPr>
          <a:xfrm>
            <a:off x="8130705" y="85186"/>
            <a:ext cx="2725426" cy="1015663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intruso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intruder</a:t>
            </a:r>
          </a:p>
          <a:p>
            <a:pPr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porque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because</a:t>
            </a:r>
          </a:p>
          <a:p>
            <a:pPr lvl="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ropa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clothes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2" name="Google Shape;282;p13" descr="Reading, Book, Symbol, Icon, Reader, Man">
            <a:extLst>
              <a:ext uri="{FF2B5EF4-FFF2-40B4-BE49-F238E27FC236}">
                <a16:creationId xmlns:a16="http://schemas.microsoft.com/office/drawing/2014/main" id="{16727E2A-16BC-8A11-D4DC-88164C2E9E91}"/>
              </a:ext>
            </a:extLst>
          </p:cNvPr>
          <p:cNvPicPr preferRelativeResize="0"/>
          <p:nvPr/>
        </p:nvPicPr>
        <p:blipFill rotWithShape="1">
          <a:blip r:embed="rId3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70273" y="146084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C3AEAAAB-21F5-1766-A123-51B0EAB70193}"/>
              </a:ext>
            </a:extLst>
          </p:cNvPr>
          <p:cNvSpPr txBox="1">
            <a:spLocks/>
          </p:cNvSpPr>
          <p:nvPr/>
        </p:nvSpPr>
        <p:spPr>
          <a:xfrm>
            <a:off x="11082799" y="2278834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1292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7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7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7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7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7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7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7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7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7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7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7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7_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s7_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7_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s7_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s7_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  <p:bldP spid="24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/>
      <p:bldP spid="38" grpId="1"/>
      <p:bldP spid="3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B815CFEF-7AA7-43CC-AD6B-F00B4170EEC4}"/>
              </a:ext>
            </a:extLst>
          </p:cNvPr>
          <p:cNvSpPr txBox="1"/>
          <p:nvPr/>
        </p:nvSpPr>
        <p:spPr>
          <a:xfrm>
            <a:off x="668542" y="5320096"/>
            <a:ext cx="2783953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theatre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D3792614-9D80-A809-3CBD-7CEEDE475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727316"/>
              </p:ext>
            </p:extLst>
          </p:nvPr>
        </p:nvGraphicFramePr>
        <p:xfrm>
          <a:off x="1208546" y="1300901"/>
          <a:ext cx="9231868" cy="34070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7967">
                  <a:extLst>
                    <a:ext uri="{9D8B030D-6E8A-4147-A177-3AD203B41FA5}">
                      <a16:colId xmlns:a16="http://schemas.microsoft.com/office/drawing/2014/main" val="1546097272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1714468825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513807263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949437783"/>
                    </a:ext>
                  </a:extLst>
                </a:gridCol>
              </a:tblGrid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mercado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0373016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teatro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4368868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primo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9257923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007244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3116377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plaza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sombrero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camisa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729094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histórica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bonito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enorme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190474"/>
                  </a:ext>
                </a:extLst>
              </a:tr>
            </a:tbl>
          </a:graphicData>
        </a:graphic>
      </p:graphicFrame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86495929-F150-AB9A-C529-24BD760A7E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74180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4" name="s7_29.wav"/>
            </a:hlinkClick>
            <a:extLst>
              <a:ext uri="{FF2B5EF4-FFF2-40B4-BE49-F238E27FC236}">
                <a16:creationId xmlns:a16="http://schemas.microsoft.com/office/drawing/2014/main" id="{5E0E0512-5045-0BE3-2B3C-C9B1BA81C651}"/>
              </a:ext>
            </a:extLst>
          </p:cNvPr>
          <p:cNvSpPr/>
          <p:nvPr/>
        </p:nvSpPr>
        <p:spPr>
          <a:xfrm>
            <a:off x="1077988" y="211871"/>
            <a:ext cx="527468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Cómo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se dice en español?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8EEAE6-65C6-799A-779D-F4FE31333FB7}"/>
              </a:ext>
            </a:extLst>
          </p:cNvPr>
          <p:cNvSpPr/>
          <p:nvPr/>
        </p:nvSpPr>
        <p:spPr>
          <a:xfrm>
            <a:off x="8171435" y="1834314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A013A-62D9-5C61-CFE3-10ECAFAE2BBF}"/>
              </a:ext>
            </a:extLst>
          </p:cNvPr>
          <p:cNvSpPr txBox="1"/>
          <p:nvPr/>
        </p:nvSpPr>
        <p:spPr>
          <a:xfrm>
            <a:off x="647435" y="5335358"/>
            <a:ext cx="2783953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square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8B3FAD-B846-0454-9243-72F8C849022D}"/>
              </a:ext>
            </a:extLst>
          </p:cNvPr>
          <p:cNvSpPr/>
          <p:nvPr/>
        </p:nvSpPr>
        <p:spPr>
          <a:xfrm>
            <a:off x="1208546" y="3780829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4B9BB-DEF9-1917-C4FA-444A76A61FFF}"/>
              </a:ext>
            </a:extLst>
          </p:cNvPr>
          <p:cNvSpPr txBox="1"/>
          <p:nvPr/>
        </p:nvSpPr>
        <p:spPr>
          <a:xfrm>
            <a:off x="642370" y="5327727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BFEB047-AEE7-06D0-B8B1-7E1932274DB7}"/>
              </a:ext>
            </a:extLst>
          </p:cNvPr>
          <p:cNvSpPr/>
          <p:nvPr/>
        </p:nvSpPr>
        <p:spPr>
          <a:xfrm>
            <a:off x="3493567" y="3276064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48E55A-FA23-A776-D01C-02EC3F0F7143}"/>
              </a:ext>
            </a:extLst>
          </p:cNvPr>
          <p:cNvSpPr txBox="1"/>
          <p:nvPr/>
        </p:nvSpPr>
        <p:spPr>
          <a:xfrm>
            <a:off x="642369" y="5335358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ED4745-8F85-41E7-2E9A-75E01661054B}"/>
              </a:ext>
            </a:extLst>
          </p:cNvPr>
          <p:cNvSpPr/>
          <p:nvPr/>
        </p:nvSpPr>
        <p:spPr>
          <a:xfrm>
            <a:off x="3493567" y="4271928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2E6056-1D36-83DA-31B0-675E643BB926}"/>
              </a:ext>
            </a:extLst>
          </p:cNvPr>
          <p:cNvSpPr txBox="1"/>
          <p:nvPr/>
        </p:nvSpPr>
        <p:spPr>
          <a:xfrm>
            <a:off x="652922" y="5342989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cousin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CD9F30A-26A6-B8E2-E060-81604BF06585}"/>
              </a:ext>
            </a:extLst>
          </p:cNvPr>
          <p:cNvSpPr/>
          <p:nvPr/>
        </p:nvSpPr>
        <p:spPr>
          <a:xfrm>
            <a:off x="3555501" y="2322300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814B16-A0D6-3B27-D7F9-477F2966E532}"/>
              </a:ext>
            </a:extLst>
          </p:cNvPr>
          <p:cNvSpPr txBox="1"/>
          <p:nvPr/>
        </p:nvSpPr>
        <p:spPr>
          <a:xfrm>
            <a:off x="623704" y="5350620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82D0FE2-965B-A35B-D71C-605450930DDC}"/>
              </a:ext>
            </a:extLst>
          </p:cNvPr>
          <p:cNvSpPr/>
          <p:nvPr/>
        </p:nvSpPr>
        <p:spPr>
          <a:xfrm>
            <a:off x="5824480" y="1316943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BAD4CA-F1A1-A7F8-15C5-80C7D9ABE120}"/>
              </a:ext>
            </a:extLst>
          </p:cNvPr>
          <p:cNvSpPr txBox="1"/>
          <p:nvPr/>
        </p:nvSpPr>
        <p:spPr>
          <a:xfrm>
            <a:off x="631816" y="5342209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goes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FE1DDF2-391C-2C74-C926-882BCB340E1D}"/>
              </a:ext>
            </a:extLst>
          </p:cNvPr>
          <p:cNvSpPr/>
          <p:nvPr/>
        </p:nvSpPr>
        <p:spPr>
          <a:xfrm>
            <a:off x="8161058" y="2803653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2DCF49-3F82-E663-F5E3-0921FA6DC1FB}"/>
              </a:ext>
            </a:extLst>
          </p:cNvPr>
          <p:cNvSpPr txBox="1"/>
          <p:nvPr/>
        </p:nvSpPr>
        <p:spPr>
          <a:xfrm>
            <a:off x="623703" y="5335318"/>
            <a:ext cx="6531077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(state, location)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0A5CC73-ED93-FC1B-734D-B19AC5ECD8FE}"/>
              </a:ext>
            </a:extLst>
          </p:cNvPr>
          <p:cNvSpPr/>
          <p:nvPr/>
        </p:nvSpPr>
        <p:spPr>
          <a:xfrm>
            <a:off x="5862115" y="3276064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Google Shape;282;p13" descr="Reading, Book, Symbol, Icon, Reader, Man">
            <a:extLst>
              <a:ext uri="{FF2B5EF4-FFF2-40B4-BE49-F238E27FC236}">
                <a16:creationId xmlns:a16="http://schemas.microsoft.com/office/drawing/2014/main" id="{949D9A17-DEBB-A851-01EA-F3202FF74DD2}"/>
              </a:ext>
            </a:extLst>
          </p:cNvPr>
          <p:cNvPicPr preferRelativeResize="0"/>
          <p:nvPr/>
        </p:nvPicPr>
        <p:blipFill rotWithShape="1">
          <a:blip r:embed="rId1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70273" y="146084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D8CB457F-7638-1898-B16F-45298A041E52}"/>
              </a:ext>
            </a:extLst>
          </p:cNvPr>
          <p:cNvSpPr txBox="1">
            <a:spLocks/>
          </p:cNvSpPr>
          <p:nvPr/>
        </p:nvSpPr>
        <p:spPr>
          <a:xfrm>
            <a:off x="11082799" y="2278834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10" name="Rectangle 9">
            <a:hlinkClick r:id="" action="ppaction://noaction">
              <a:snd r:embed="rId17" name="s7_2.wav"/>
            </a:hlinkClick>
            <a:extLst>
              <a:ext uri="{FF2B5EF4-FFF2-40B4-BE49-F238E27FC236}">
                <a16:creationId xmlns:a16="http://schemas.microsoft.com/office/drawing/2014/main" id="{8FE42ABD-6BB6-5213-022F-93675F7A94B4}"/>
              </a:ext>
            </a:extLst>
          </p:cNvPr>
          <p:cNvSpPr/>
          <p:nvPr/>
        </p:nvSpPr>
        <p:spPr>
          <a:xfrm>
            <a:off x="647435" y="130090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>
              <a:snd r:embed="rId18" name="s7_3.wav"/>
            </a:hlinkClick>
            <a:extLst>
              <a:ext uri="{FF2B5EF4-FFF2-40B4-BE49-F238E27FC236}">
                <a16:creationId xmlns:a16="http://schemas.microsoft.com/office/drawing/2014/main" id="{4BF169EC-728D-D9AE-5ECC-C0F3227C488B}"/>
              </a:ext>
            </a:extLst>
          </p:cNvPr>
          <p:cNvSpPr/>
          <p:nvPr/>
        </p:nvSpPr>
        <p:spPr>
          <a:xfrm>
            <a:off x="668542" y="180223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Rectangle 11">
            <a:hlinkClick r:id="" action="ppaction://noaction">
              <a:snd r:embed="rId19" name="s7_4.wav"/>
            </a:hlinkClick>
            <a:extLst>
              <a:ext uri="{FF2B5EF4-FFF2-40B4-BE49-F238E27FC236}">
                <a16:creationId xmlns:a16="http://schemas.microsoft.com/office/drawing/2014/main" id="{82F0C256-984D-E8BC-356B-F72423047191}"/>
              </a:ext>
            </a:extLst>
          </p:cNvPr>
          <p:cNvSpPr/>
          <p:nvPr/>
        </p:nvSpPr>
        <p:spPr>
          <a:xfrm>
            <a:off x="673802" y="229109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hlinkClick r:id="" action="ppaction://noaction">
              <a:snd r:embed="rId20" name="s7_5.wav"/>
            </a:hlinkClick>
            <a:extLst>
              <a:ext uri="{FF2B5EF4-FFF2-40B4-BE49-F238E27FC236}">
                <a16:creationId xmlns:a16="http://schemas.microsoft.com/office/drawing/2014/main" id="{C08632A6-6B5F-EAC6-8EC5-406BD101033F}"/>
              </a:ext>
            </a:extLst>
          </p:cNvPr>
          <p:cNvSpPr/>
          <p:nvPr/>
        </p:nvSpPr>
        <p:spPr>
          <a:xfrm>
            <a:off x="694909" y="279241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hlinkClick r:id="" action="ppaction://noaction">
              <a:snd r:embed="rId21" name="s7_6.wav"/>
            </a:hlinkClick>
            <a:extLst>
              <a:ext uri="{FF2B5EF4-FFF2-40B4-BE49-F238E27FC236}">
                <a16:creationId xmlns:a16="http://schemas.microsoft.com/office/drawing/2014/main" id="{9D7875E1-06BE-4C62-0A4C-0DBFB3F06D0F}"/>
              </a:ext>
            </a:extLst>
          </p:cNvPr>
          <p:cNvSpPr/>
          <p:nvPr/>
        </p:nvSpPr>
        <p:spPr>
          <a:xfrm>
            <a:off x="694271" y="323470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hlinkClick r:id="" action="ppaction://noaction">
              <a:snd r:embed="rId22" name="s7_7.wav"/>
            </a:hlinkClick>
            <a:extLst>
              <a:ext uri="{FF2B5EF4-FFF2-40B4-BE49-F238E27FC236}">
                <a16:creationId xmlns:a16="http://schemas.microsoft.com/office/drawing/2014/main" id="{417C3821-12CF-EA6D-3511-BE4F6CECEC94}"/>
              </a:ext>
            </a:extLst>
          </p:cNvPr>
          <p:cNvSpPr/>
          <p:nvPr/>
        </p:nvSpPr>
        <p:spPr>
          <a:xfrm>
            <a:off x="699531" y="372356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23" name="s7_8.wav"/>
            </a:hlinkClick>
            <a:extLst>
              <a:ext uri="{FF2B5EF4-FFF2-40B4-BE49-F238E27FC236}">
                <a16:creationId xmlns:a16="http://schemas.microsoft.com/office/drawing/2014/main" id="{C7B878D2-0851-FF0F-B4E6-D2132DEA0D31}"/>
              </a:ext>
            </a:extLst>
          </p:cNvPr>
          <p:cNvSpPr/>
          <p:nvPr/>
        </p:nvSpPr>
        <p:spPr>
          <a:xfrm>
            <a:off x="720638" y="4224894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53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7_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7_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7_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7_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" grpId="0" animBg="1"/>
      <p:bldP spid="9" grpId="1" animBg="1"/>
      <p:bldP spid="3" grpId="0" animBg="1"/>
      <p:bldP spid="4" grpId="0" animBg="1"/>
      <p:bldP spid="4" grpId="1" animBg="1"/>
      <p:bldP spid="23" grpId="0" animBg="1"/>
      <p:bldP spid="25" grpId="0" animBg="1"/>
      <p:bldP spid="25" grpId="1" animBg="1"/>
      <p:bldP spid="26" grpId="0" animBg="1"/>
      <p:bldP spid="27" grpId="0" animBg="1"/>
      <p:bldP spid="27" grpId="1" animBg="1"/>
      <p:bldP spid="41" grpId="0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820340" y="443520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papá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479;p51">
            <a:extLst>
              <a:ext uri="{FF2B5EF4-FFF2-40B4-BE49-F238E27FC236}">
                <a16:creationId xmlns:a16="http://schemas.microsoft.com/office/drawing/2014/main" id="{8589D590-BD00-465C-8548-A271694E5461}"/>
              </a:ext>
            </a:extLst>
          </p:cNvPr>
          <p:cNvSpPr txBox="1"/>
          <p:nvPr/>
        </p:nvSpPr>
        <p:spPr>
          <a:xfrm>
            <a:off x="113632" y="2673953"/>
            <a:ext cx="808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‘I go’,  we use  _____.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80;p51">
            <a:extLst>
              <a:ext uri="{FF2B5EF4-FFF2-40B4-BE49-F238E27FC236}">
                <a16:creationId xmlns:a16="http://schemas.microsoft.com/office/drawing/2014/main" id="{B8930893-A0DF-4326-8CBE-23307498EA28}"/>
              </a:ext>
            </a:extLst>
          </p:cNvPr>
          <p:cNvSpPr txBox="1"/>
          <p:nvPr/>
        </p:nvSpPr>
        <p:spPr>
          <a:xfrm>
            <a:off x="6087931" y="2678169"/>
            <a:ext cx="5588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‘you go’, we use _____.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: I go vs. you go]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894131" y="4968052"/>
            <a:ext cx="322132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dad.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0453133" cy="58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have learned that the verb ‘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 irregular:</a:t>
            </a:r>
            <a:endParaRPr sz="28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/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1361888" y="3621148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/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558132" y="3621147"/>
            <a:ext cx="1322820" cy="532869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661" y="492380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212425" y="441834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mi primo.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201723" y="4939107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my cousin.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38377" y="493910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79C0A9-7FFB-450D-BF8E-6295DE41CE1E}"/>
              </a:ext>
            </a:extLst>
          </p:cNvPr>
          <p:cNvSpPr/>
          <p:nvPr/>
        </p:nvSpPr>
        <p:spPr>
          <a:xfrm>
            <a:off x="4005888" y="2624321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0151F9-11EE-4B73-8819-81EC8A0CA1BB}"/>
              </a:ext>
            </a:extLst>
          </p:cNvPr>
          <p:cNvSpPr txBox="1"/>
          <p:nvPr/>
        </p:nvSpPr>
        <p:spPr>
          <a:xfrm>
            <a:off x="10378777" y="2650939"/>
            <a:ext cx="1322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lang="en-GB" dirty="0"/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AF6FC3-B330-4F20-9987-B1C936025B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07" y="4144368"/>
            <a:ext cx="776650" cy="2040027"/>
          </a:xfrm>
          <a:prstGeom prst="rect">
            <a:avLst/>
          </a:prstGeom>
        </p:spPr>
      </p:pic>
      <p:pic>
        <p:nvPicPr>
          <p:cNvPr id="9" name="Picture 8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8B10D042-BD5B-4852-9F9A-5281DB974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59" y="4173037"/>
            <a:ext cx="750123" cy="2303633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3A6D997-1C7A-4D32-96C6-D3BC389B99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185" y="4053875"/>
            <a:ext cx="930579" cy="2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3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2726</Words>
  <Application>Microsoft Office PowerPoint</Application>
  <PresentationFormat>Widescreen</PresentationFormat>
  <Paragraphs>449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español, con Sofía</vt:lpstr>
      <vt:lpstr>Saying where you are going and what there is there</vt:lpstr>
      <vt:lpstr>PowerPoint Presentation</vt:lpstr>
      <vt:lpstr>PowerPoint Presentation</vt:lpstr>
      <vt:lpstr>pronunciar</vt:lpstr>
      <vt:lpstr>Leer y hablar</vt:lpstr>
      <vt:lpstr>hablar</vt:lpstr>
      <vt:lpstr>hablar</vt:lpstr>
      <vt:lpstr>Using the verb ‘ir’ </vt:lpstr>
      <vt:lpstr>escuchar</vt:lpstr>
      <vt:lpstr>Using ir with al, a la [1/2]</vt:lpstr>
      <vt:lpstr>Using ir &amp; estar; en &amp; al, a la [2/2]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60</cp:revision>
  <dcterms:created xsi:type="dcterms:W3CDTF">2021-09-24T10:38:38Z</dcterms:created>
  <dcterms:modified xsi:type="dcterms:W3CDTF">2023-03-01T05:56:12Z</dcterms:modified>
</cp:coreProperties>
</file>