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53" r:id="rId2"/>
    <p:sldId id="477" r:id="rId3"/>
    <p:sldId id="258" r:id="rId4"/>
    <p:sldId id="796" r:id="rId5"/>
    <p:sldId id="814" r:id="rId6"/>
    <p:sldId id="832" r:id="rId7"/>
    <p:sldId id="478" r:id="rId8"/>
    <p:sldId id="835" r:id="rId9"/>
    <p:sldId id="490" r:id="rId10"/>
    <p:sldId id="833" r:id="rId11"/>
    <p:sldId id="827" r:id="rId12"/>
    <p:sldId id="829" r:id="rId13"/>
    <p:sldId id="579" r:id="rId14"/>
    <p:sldId id="56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95C"/>
    <a:srgbClr val="4A8522"/>
    <a:srgbClr val="FF81C0"/>
    <a:srgbClr val="FF3399"/>
    <a:srgbClr val="FF0066"/>
    <a:srgbClr val="85CFE1"/>
    <a:srgbClr val="FFEFFF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9273DC-3D73-4CC6-B424-3532D5B26127}" v="3" dt="2023-02-28T19:27:07.6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706" autoAdjust="0"/>
    <p:restoredTop sz="21388" autoAdjust="0"/>
  </p:normalViewPr>
  <p:slideViewPr>
    <p:cSldViewPr snapToGrid="0">
      <p:cViewPr varScale="1">
        <p:scale>
          <a:sx n="22" d="100"/>
          <a:sy n="22" d="100"/>
        </p:scale>
        <p:origin x="763" y="2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6BD390-BAA1-4136-97A1-932C02E8044D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EC7C75-985D-4B20-8996-49ED85BCD7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8891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</a:p>
          <a:p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Phonics:</a:t>
            </a:r>
            <a:r>
              <a:rPr lang="pt-BR" sz="1800" b="0" i="0" u="none" strike="noStrike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revisit [r] and [rr]</a:t>
            </a:r>
            <a:br>
              <a:rPr lang="pt-BR" sz="1800" b="0" i="0" u="none" strike="noStrike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lang="pt-BR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Source: </a:t>
            </a:r>
            <a:r>
              <a:rPr lang="pt-BR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parar</a:t>
            </a:r>
            <a:r>
              <a:rPr lang="pt-BR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[706]</a:t>
            </a:r>
            <a:r>
              <a:rPr lang="pt-BR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correr</a:t>
            </a:r>
            <a:r>
              <a:rPr lang="pt-BR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[343] Cluster:</a:t>
            </a:r>
            <a:r>
              <a:rPr lang="pt-BR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caro</a:t>
            </a:r>
            <a:r>
              <a:rPr lang="pt-BR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[2179] </a:t>
            </a:r>
            <a:r>
              <a:rPr lang="pt-BR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carro</a:t>
            </a:r>
            <a:r>
              <a:rPr lang="pt-BR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[1857] </a:t>
            </a:r>
            <a:r>
              <a:rPr lang="en-GB" sz="1800" b="1" dirty="0" err="1"/>
              <a:t>cerro</a:t>
            </a:r>
            <a:r>
              <a:rPr lang="en-GB" sz="1800" dirty="0"/>
              <a:t> [2560] </a:t>
            </a:r>
            <a:r>
              <a:rPr lang="pt-BR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pera</a:t>
            </a:r>
            <a:r>
              <a:rPr lang="pt-BR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[&gt;5000]</a:t>
            </a:r>
            <a:r>
              <a:rPr lang="pt-BR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perra</a:t>
            </a:r>
            <a:r>
              <a:rPr lang="pt-BR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[888] </a:t>
            </a:r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Vocabulary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(new 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bold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primo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[1451] voy [ir 33] vas [ir 33] va [ir 33] estoy [estar 21] está [estar 21] estás [estar 21] calle [269] cine [952] estadio [2581] mercado [487] parque [1354] playa [1475] plaza [806] teatro [605] a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[8] el [1] la [1]</a:t>
            </a:r>
            <a:r>
              <a:rPr lang="es-ES" sz="2800" dirty="0"/>
              <a:t> </a:t>
            </a:r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bicicleta [3684] cama [609] camisa [1873]cuaderno [3301] cuarto [653] gato [1728] habitación [1069] hermano [333] hermana [3409] idea [247] libro [230] mochila [&gt;5000] oso [4449] perro [888] tía [1205] tío [988] vestido [1697]dónde [161] qué [50]</a:t>
            </a:r>
            <a:r>
              <a:rPr lang="es-ES" sz="2800" dirty="0"/>
              <a:t> </a:t>
            </a:r>
          </a:p>
          <a:p>
            <a:r>
              <a:rPr lang="en-GB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 2: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celebrar [886] mandar [588] carrera [481] España [N/A] tarjeta [1958] villancico [&gt;5000] común [742] especial [436] típico [1934] pero [30] en1 [5] </a:t>
            </a:r>
            <a:b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</a:b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Revisit other –ar verbs: cantar [717] comprar [361] escuchar [281] preparar [570] </a:t>
            </a:r>
            <a:endParaRPr lang="es-ES_tradnl" sz="18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Glossed: </a:t>
            </a:r>
            <a:r>
              <a:rPr lang="en-GB" sz="1800" b="1" dirty="0" err="1"/>
              <a:t>intruso</a:t>
            </a:r>
            <a:r>
              <a:rPr lang="en-GB" sz="1800" b="0" dirty="0"/>
              <a:t> [&gt;5000] </a:t>
            </a:r>
            <a:r>
              <a:rPr lang="en-GB" sz="1800" b="1" dirty="0" err="1"/>
              <a:t>preposición</a:t>
            </a:r>
            <a:r>
              <a:rPr lang="en-GB" sz="1800" b="0" dirty="0"/>
              <a:t> [&gt;5000] </a:t>
            </a:r>
            <a:r>
              <a:rPr lang="en-GB" sz="1800" b="1" dirty="0" err="1"/>
              <a:t>ropa</a:t>
            </a:r>
            <a:r>
              <a:rPr lang="en-GB" sz="1800" b="0" dirty="0"/>
              <a:t> [782] </a:t>
            </a:r>
            <a:r>
              <a:rPr lang="en-GB" sz="1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viaje</a:t>
            </a:r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8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[519] </a:t>
            </a:r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800" b="1" dirty="0"/>
              <a:t>porque</a:t>
            </a:r>
            <a:r>
              <a:rPr lang="en-GB" sz="1800" b="0" dirty="0"/>
              <a:t> [40]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b="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any 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 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4 minutes [2 slides]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recap ‘</a:t>
            </a:r>
            <a:r>
              <a:rPr lang="en-GB" b="0" dirty="0" err="1"/>
              <a:t>ir</a:t>
            </a:r>
            <a:r>
              <a:rPr lang="en-GB" b="0" dirty="0"/>
              <a:t>’ and to the (including the contraction ‘al’)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grammar explanation on </a:t>
            </a:r>
            <a:r>
              <a:rPr lang="en-GB" dirty="0" err="1"/>
              <a:t>ir</a:t>
            </a:r>
            <a:r>
              <a:rPr lang="en-GB" dirty="0"/>
              <a:t> &amp; ‘to the’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05872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4 minutes [slide 2/2]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reintroduce ‘estar’ and ‘en’ to prepare for a contrast with ‘</a:t>
            </a:r>
            <a:r>
              <a:rPr lang="en-GB" b="0" dirty="0" err="1"/>
              <a:t>ir</a:t>
            </a:r>
            <a:r>
              <a:rPr lang="en-GB" b="0" dirty="0"/>
              <a:t>’ and ‘to the’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grammar explanation about ‘</a:t>
            </a:r>
            <a:r>
              <a:rPr lang="en-GB" dirty="0" err="1"/>
              <a:t>estar</a:t>
            </a:r>
            <a:r>
              <a:rPr lang="en-GB" dirty="0"/>
              <a:t>’ and ‘</a:t>
            </a:r>
            <a:r>
              <a:rPr lang="en-GB" dirty="0" err="1"/>
              <a:t>en</a:t>
            </a:r>
            <a:r>
              <a:rPr lang="en-GB" dirty="0"/>
              <a:t>’.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94073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8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identification of missing pronouns from the verbs they are used with.</a:t>
            </a:r>
            <a:endParaRPr lang="en-GB" b="0" baseline="0" dirty="0"/>
          </a:p>
          <a:p>
            <a:pPr marL="0" indent="0">
              <a:buNone/>
            </a:pPr>
            <a:r>
              <a:rPr lang="en-GB" b="1" dirty="0"/>
              <a:t>Procedure: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title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and click to explain the context of the task.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Click to bring further instructions in Spanish. Teachers can ask further questions re the contraction “al”. Elicit examples of masculine nouns (hotel,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museo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; mercado,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puente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[E] with them to model the task, drawing their attention to the verb (Está). Is it en, al or a la?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Pupils complete 1-5.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through the animations to make the ‘cracks’ disappear and show the correct preposition.</a:t>
            </a:r>
            <a:endParaRPr lang="en-GB" sz="1200" b="0" i="0" u="none" strike="noStrike" dirty="0">
              <a:solidFill>
                <a:schemeClr val="dk1"/>
              </a:solidFill>
              <a:latin typeface="+mn-lt"/>
              <a:cs typeface="Calibri"/>
              <a:sym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Teachers can play the texts for further listening practice, if they wish, or pupils can read the texts aloud in pairs.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+mn-lt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1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NB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: The next slide includes an activity to focus on comprehension.</a:t>
            </a: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indent="0">
              <a:buNone/>
            </a:pPr>
            <a:endParaRPr lang="en-GB" b="0" dirty="0"/>
          </a:p>
          <a:p>
            <a:pPr marL="0" indent="0">
              <a:buNone/>
            </a:pPr>
            <a:r>
              <a:rPr lang="en-GB" b="1" dirty="0"/>
              <a:t>Part 2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practise written comprehension </a:t>
            </a:r>
            <a:r>
              <a:rPr lang="en-GB" b="0" baseline="0" dirty="0"/>
              <a:t>of correct person of estar &amp; </a:t>
            </a:r>
            <a:r>
              <a:rPr lang="en-GB" b="0" baseline="0" dirty="0" err="1"/>
              <a:t>ir</a:t>
            </a:r>
            <a:r>
              <a:rPr lang="en-GB" b="0" baseline="0" dirty="0"/>
              <a:t>, prepositions and places in town.</a:t>
            </a:r>
          </a:p>
          <a:p>
            <a:pPr marL="0" indent="0">
              <a:buNone/>
            </a:pPr>
            <a:endParaRPr lang="en-GB" b="0" dirty="0"/>
          </a:p>
          <a:p>
            <a:pPr marL="228600" indent="-228600">
              <a:buAutoNum type="arabicPeriod"/>
            </a:pPr>
            <a:r>
              <a:rPr lang="en-GB" b="0" dirty="0"/>
              <a:t>Read and clarify the instruction (pupils to match the sentences with the messages E-5 and decide the correct translation of the preposition. </a:t>
            </a:r>
          </a:p>
          <a:p>
            <a:pPr marL="228600" indent="-228600">
              <a:buAutoNum type="arabicPeriod"/>
            </a:pPr>
            <a:r>
              <a:rPr lang="en-GB" b="0" dirty="0"/>
              <a:t>Do the first sentence with them.</a:t>
            </a:r>
          </a:p>
          <a:p>
            <a:pPr marL="228600" indent="-228600">
              <a:buAutoNum type="arabicPeriod"/>
            </a:pPr>
            <a:r>
              <a:rPr lang="en-GB" b="0" dirty="0"/>
              <a:t>Pupils complete sentences 2-5. </a:t>
            </a:r>
          </a:p>
          <a:p>
            <a:pPr marL="228600" indent="-228600">
              <a:buAutoNum type="arabicPeriod"/>
            </a:pPr>
            <a:r>
              <a:rPr lang="en-GB" b="0" dirty="0"/>
              <a:t>Click to bring up answers and further instructions.</a:t>
            </a:r>
          </a:p>
          <a:p>
            <a:pPr marL="228600" indent="-228600">
              <a:buAutoNum type="arabicPeriod"/>
            </a:pPr>
            <a:r>
              <a:rPr lang="en-GB" b="0" dirty="0"/>
              <a:t>Next, pupils decide on the correct translation of the verb, identifying the person (subject) of the sentence.</a:t>
            </a:r>
          </a:p>
          <a:p>
            <a:pPr marL="228600" indent="-228600">
              <a:buAutoNum type="arabicPeriod"/>
            </a:pPr>
            <a:r>
              <a:rPr lang="en-GB" b="0" dirty="0"/>
              <a:t>Pupils to do E-5. </a:t>
            </a:r>
          </a:p>
          <a:p>
            <a:pPr marL="228600" indent="-228600">
              <a:buAutoNum type="arabicPeriod"/>
            </a:pPr>
            <a:r>
              <a:rPr lang="en-GB" b="0" dirty="0"/>
              <a:t>Elicit answers from pupils, click to bring up answers.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Frequency of unknown words and cognates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preposición</a:t>
            </a:r>
            <a:r>
              <a:rPr lang="en-GB" b="0" dirty="0"/>
              <a:t> [&gt;5000]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3752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4711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  <a:endParaRPr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SSC </a:t>
            </a:r>
            <a:r>
              <a:rPr lang="en-GB" b="1" dirty="0"/>
              <a:t>[r]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To recap and elicit the pronunciation of the </a:t>
            </a:r>
            <a:r>
              <a:rPr lang="en-GB" b="1" dirty="0"/>
              <a:t>individual SSC [r]</a:t>
            </a:r>
            <a:endParaRPr lang="en-GB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the picture &amp; get students to repeat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1" i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i="1" dirty="0"/>
              <a:t>Gesture suggestion</a:t>
            </a:r>
            <a:r>
              <a:rPr lang="en-GB" dirty="0"/>
              <a:t>: hold one hand up, palm open and facing away, to signal ‘stop’.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Frequency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 err="1"/>
              <a:t>parar</a:t>
            </a:r>
            <a:r>
              <a:rPr lang="en-GB" dirty="0"/>
              <a:t> [706]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6002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  <a:endParaRPr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SSC </a:t>
            </a:r>
            <a:r>
              <a:rPr lang="en-GB" b="1" dirty="0"/>
              <a:t>[</a:t>
            </a:r>
            <a:r>
              <a:rPr lang="en-GB" b="1" dirty="0" err="1"/>
              <a:t>rr</a:t>
            </a:r>
            <a:r>
              <a:rPr lang="en-GB" b="1" dirty="0"/>
              <a:t>]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To recap and elicit the pronunciation of the </a:t>
            </a:r>
            <a:r>
              <a:rPr lang="en-GB" b="1" dirty="0"/>
              <a:t>individual SSC [</a:t>
            </a:r>
            <a:r>
              <a:rPr lang="en-GB" b="1" dirty="0" err="1"/>
              <a:t>rr</a:t>
            </a:r>
            <a:r>
              <a:rPr lang="en-GB" b="1" dirty="0"/>
              <a:t>]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the picture &amp; get students to repeat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1" i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i="1" dirty="0"/>
              <a:t>Gesture suggestion</a:t>
            </a:r>
            <a:r>
              <a:rPr lang="en-GB" dirty="0"/>
              <a:t>: Using index and middle fingers to be ‘legs’ mime a fast running movement, moving the hand from right to left across the body.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Frequency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 err="1"/>
              <a:t>correr</a:t>
            </a:r>
            <a:r>
              <a:rPr lang="en-GB" dirty="0"/>
              <a:t> [343]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901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US" b="0" dirty="0"/>
              <a:t>to </a:t>
            </a:r>
            <a:r>
              <a:rPr lang="en-GB" b="0" dirty="0"/>
              <a:t>practise reading aloud [r] [</a:t>
            </a:r>
            <a:r>
              <a:rPr lang="en-GB" b="0" dirty="0" err="1"/>
              <a:t>rr</a:t>
            </a:r>
            <a:r>
              <a:rPr lang="en-GB" b="0" dirty="0"/>
              <a:t>].</a:t>
            </a:r>
            <a:br>
              <a:rPr lang="en-GB" b="0" dirty="0"/>
            </a:br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to apply SSC knowledge and pronounce the following minimal pairs (words differing by one phoneme only).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first pair of words.  Elicit choral repetition.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2</a:t>
            </a:r>
            <a:r>
              <a:rPr lang="en-GB" baseline="30000" dirty="0"/>
              <a:t>nd</a:t>
            </a:r>
            <a:r>
              <a:rPr lang="en-GB" dirty="0"/>
              <a:t> pair of words. Elicit choral repetition.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Bring up the culture callout about the meaning of ‘</a:t>
            </a:r>
            <a:r>
              <a:rPr lang="en-GB" dirty="0" err="1"/>
              <a:t>carro</a:t>
            </a:r>
            <a:r>
              <a:rPr lang="en-GB" dirty="0"/>
              <a:t>’ in Latin America.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3</a:t>
            </a:r>
            <a:r>
              <a:rPr lang="en-GB" baseline="30000" dirty="0"/>
              <a:t>rd</a:t>
            </a:r>
            <a:r>
              <a:rPr lang="en-GB" dirty="0"/>
              <a:t> pair of words.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on the timer (20 seconds) for pupils to practise saying the words again.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If required, click on individual words to hear them pronounced.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Frequency of unknown words and cognates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Cerro</a:t>
            </a:r>
            <a:r>
              <a:rPr lang="en-GB" dirty="0"/>
              <a:t> [2560]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4821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dirty="0">
                <a:solidFill>
                  <a:schemeClr val="accent5">
                    <a:lumMod val="50000"/>
                  </a:schemeClr>
                </a:solidFill>
              </a:rPr>
              <a:t>Timing:</a:t>
            </a:r>
            <a:r>
              <a:rPr lang="en-GB" sz="1200" b="1" baseline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b="0" baseline="0" dirty="0">
                <a:solidFill>
                  <a:schemeClr val="accent5">
                    <a:lumMod val="50000"/>
                  </a:schemeClr>
                </a:solidFill>
              </a:rPr>
              <a:t>3 minutes </a:t>
            </a:r>
            <a:br>
              <a:rPr lang="en-GB" b="1" dirty="0"/>
            </a:br>
            <a:endParaRPr lang="en-GB" b="1" dirty="0"/>
          </a:p>
          <a:p>
            <a:r>
              <a:rPr lang="en-GB" b="1" dirty="0"/>
              <a:t>Aim: </a:t>
            </a:r>
            <a:r>
              <a:rPr lang="en-GB" b="0" dirty="0"/>
              <a:t>to introduce the context of the lesson (Córdoba) through transcription of 3 key items of vocabulary introduced in week 8.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Pupils write 1-3.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2. Click to listen to each sentence.  Pupils write in the missing word.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3. Click to correct answers.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4. Click to bring up question ¿Qué ciudad es? Teachers can refer back to the sentences and the map… Está en </a:t>
            </a:r>
            <a:r>
              <a:rPr lang="en-GB" dirty="0" err="1"/>
              <a:t>el</a:t>
            </a:r>
            <a:r>
              <a:rPr lang="en-GB" dirty="0"/>
              <a:t> sur ¿Es Bilbao? No! No es Bilbao. Está en </a:t>
            </a:r>
            <a:r>
              <a:rPr lang="en-GB" dirty="0" err="1"/>
              <a:t>el</a:t>
            </a:r>
            <a:r>
              <a:rPr lang="en-GB" dirty="0"/>
              <a:t> sur…. Etc.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5. Click to bring up ‘</a:t>
            </a:r>
            <a:r>
              <a:rPr lang="en-GB" b="1" dirty="0"/>
              <a:t>Córdoba</a:t>
            </a:r>
            <a:r>
              <a:rPr lang="en-GB" dirty="0"/>
              <a:t>’.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6. Click to bring up two pictures of 2 iconic places in Córdoba: </a:t>
            </a:r>
            <a:r>
              <a:rPr lang="en-GB" b="1" dirty="0"/>
              <a:t>El Puente Romano </a:t>
            </a:r>
            <a:r>
              <a:rPr lang="en-GB" dirty="0"/>
              <a:t>&amp; </a:t>
            </a:r>
            <a:r>
              <a:rPr lang="en-GB" b="1" dirty="0"/>
              <a:t>La </a:t>
            </a:r>
            <a:r>
              <a:rPr lang="en-GB" b="1" dirty="0" err="1"/>
              <a:t>Mezquita-Cátedral</a:t>
            </a:r>
            <a:r>
              <a:rPr lang="en-GB" b="1" dirty="0"/>
              <a:t>. </a:t>
            </a: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7. Click to bring up ‘</a:t>
            </a:r>
            <a:r>
              <a:rPr lang="en-GB" b="1" dirty="0" err="1"/>
              <a:t>el</a:t>
            </a:r>
            <a:r>
              <a:rPr lang="en-GB" b="1" dirty="0"/>
              <a:t> primo</a:t>
            </a:r>
            <a:r>
              <a:rPr lang="en-GB" b="0" dirty="0"/>
              <a:t>’ to formally introduce the word. Click through animations to establish meaning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Frequency of unknown words and cognates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viaje</a:t>
            </a:r>
            <a:r>
              <a:rPr lang="en-GB" b="0" dirty="0"/>
              <a:t> [519]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29332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[2 slides]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r>
              <a:rPr lang="en-GB" b="1" dirty="0"/>
              <a:t>Aim: </a:t>
            </a:r>
            <a:r>
              <a:rPr lang="en-US" b="0" dirty="0"/>
              <a:t>to recap previously introduced vocabulary.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Part 1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instruction in Spanish. Check understanding of ‘</a:t>
            </a:r>
            <a:r>
              <a:rPr lang="en-GB" dirty="0" err="1"/>
              <a:t>intruso</a:t>
            </a:r>
            <a:r>
              <a:rPr lang="en-GB" dirty="0"/>
              <a:t>’.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Tell students they need to figure out which word is the odd one out. There could be a range of reasons (gender, number, grammatical category, etc.). Do the example with them (they are all masculine nouns apart f</a:t>
            </a:r>
            <a:r>
              <a:rPr lang="en-GB" b="0" dirty="0"/>
              <a:t>rom ‘playa’).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bring up speech bubble with the reason in Spanish, and check understanding.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Repeat with 1-6.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Part 2:</a:t>
            </a:r>
          </a:p>
          <a:p>
            <a:pPr marL="228600" indent="-228600">
              <a:buAutoNum type="arabicPeriod"/>
            </a:pPr>
            <a:r>
              <a:rPr lang="en-GB" dirty="0"/>
              <a:t>Click to bring the question on grammatical categories. Ensure meaning of ‘</a:t>
            </a:r>
            <a:r>
              <a:rPr lang="en-GB" dirty="0" err="1"/>
              <a:t>nombres</a:t>
            </a:r>
            <a:r>
              <a:rPr lang="en-GB" dirty="0"/>
              <a:t>’ is clear.</a:t>
            </a:r>
          </a:p>
          <a:p>
            <a:pPr marL="228600" indent="-228600">
              <a:buAutoNum type="arabicPeriod"/>
            </a:pPr>
            <a:r>
              <a:rPr lang="en-GB" dirty="0"/>
              <a:t>Elicit answer from students.</a:t>
            </a:r>
          </a:p>
          <a:p>
            <a:pPr marL="228600" indent="-228600">
              <a:buAutoNum type="arabicPeriod"/>
            </a:pPr>
            <a:r>
              <a:rPr lang="en-GB" dirty="0"/>
              <a:t>Repeat x2 (adjectives and verbs). Elicit numbers in Spanish. </a:t>
            </a:r>
          </a:p>
          <a:p>
            <a:pPr marL="228600" indent="-228600">
              <a:buAutoNum type="arabicPeriod"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Frequency of unknown words and cognates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instruso</a:t>
            </a:r>
            <a:r>
              <a:rPr lang="en-GB" b="0" dirty="0"/>
              <a:t> [] </a:t>
            </a:r>
            <a:r>
              <a:rPr lang="en-GB" b="1" dirty="0" err="1"/>
              <a:t>ropa</a:t>
            </a:r>
            <a:r>
              <a:rPr lang="en-GB" b="0" dirty="0"/>
              <a:t> [782] </a:t>
            </a:r>
            <a:r>
              <a:rPr lang="en-GB" b="1" dirty="0"/>
              <a:t>porque</a:t>
            </a:r>
            <a:r>
              <a:rPr lang="en-GB" b="0" dirty="0"/>
              <a:t> [40]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228600" indent="-228600">
              <a:buAutoNum type="arabicPeriod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1032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Part 3</a:t>
            </a:r>
            <a:r>
              <a:rPr lang="en-GB" b="0" dirty="0"/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Clarify the meaning of the question – How do you say in Spanish?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bring the first English word (theatre) and elicit Spanish word from students (</a:t>
            </a:r>
            <a:r>
              <a:rPr lang="en-GB" b="0" dirty="0" err="1"/>
              <a:t>teatro</a:t>
            </a:r>
            <a:r>
              <a:rPr lang="en-GB" b="0" dirty="0"/>
              <a:t>).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Repeat x7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05316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1</a:t>
            </a:r>
            <a:r>
              <a:rPr lang="en-GB" b="0" baseline="30000" dirty="0"/>
              <a:t>st</a:t>
            </a:r>
            <a:r>
              <a:rPr lang="en-GB" b="0" dirty="0"/>
              <a:t> and 2</a:t>
            </a:r>
            <a:r>
              <a:rPr lang="en-GB" b="0" baseline="30000" dirty="0"/>
              <a:t>nd</a:t>
            </a:r>
            <a:r>
              <a:rPr lang="en-GB" b="0" dirty="0"/>
              <a:t> person singular of ‘</a:t>
            </a:r>
            <a:r>
              <a:rPr lang="en-GB" b="0" dirty="0" err="1"/>
              <a:t>ir</a:t>
            </a:r>
            <a:r>
              <a:rPr lang="en-GB" b="0" dirty="0"/>
              <a:t>’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grammar explanation on irregular verb </a:t>
            </a:r>
            <a:r>
              <a:rPr lang="en-GB" dirty="0" err="1"/>
              <a:t>ir.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2072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5 minutes 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identification of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</a:t>
            </a:r>
            <a:r>
              <a:rPr lang="en-GB" sz="1200" b="1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st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2</a:t>
            </a:r>
            <a:r>
              <a:rPr lang="en-GB" sz="1200" b="1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nd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person singular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of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’; t</a:t>
            </a:r>
            <a:r>
              <a:rPr lang="en-GB" b="0" dirty="0"/>
              <a:t>ranscription of key vocabulary (places in town). 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Ensure pupils are clear about the task. Sofía talks to Luis about what she or he is going in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Códoba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(and with whom).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Click to play the example. Ask pupils to tick Sofía (I) or ‘Luis’ (you)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Click to reveal the answer.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4. Play 1-5 and pupils to complete.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5. Click to reveal answers.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endParaRPr lang="en-GB" b="1" baseline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i="0" u="none" strike="noStrike" baseline="0" dirty="0">
                <a:solidFill>
                  <a:schemeClr val="dk1"/>
                </a:solidFill>
                <a:latin typeface="Calibri"/>
                <a:ea typeface="Century Gothic"/>
                <a:cs typeface="Calibri"/>
                <a:sym typeface="Calibri"/>
              </a:rPr>
              <a:t>Trans</a:t>
            </a:r>
            <a:r>
              <a:rPr lang="en-US" sz="1200" b="1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cript</a:t>
            </a:r>
            <a:r>
              <a:rPr lang="en-US" sz="1200" b="1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endParaRPr lang="en-GB" dirty="0"/>
          </a:p>
          <a:p>
            <a:r>
              <a:rPr lang="es-ES_tradnl" dirty="0"/>
              <a:t>[E] Voy al puente con el tío.</a:t>
            </a:r>
            <a:endParaRPr lang="en-GB" dirty="0"/>
          </a:p>
          <a:p>
            <a:r>
              <a:rPr lang="es-ES_tradnl" dirty="0"/>
              <a:t>[1] Vas a la plaza con la abuela.</a:t>
            </a:r>
            <a:endParaRPr lang="en-GB" dirty="0"/>
          </a:p>
          <a:p>
            <a:r>
              <a:rPr lang="es-ES_tradnl" dirty="0"/>
              <a:t>[2] Voy al mercado con mi hermano.</a:t>
            </a:r>
            <a:endParaRPr lang="en-GB" dirty="0"/>
          </a:p>
          <a:p>
            <a:r>
              <a:rPr lang="es-ES_tradnl" dirty="0"/>
              <a:t>[3] Voy al teatro con mamá.</a:t>
            </a:r>
          </a:p>
          <a:p>
            <a:r>
              <a:rPr lang="es-ES_tradnl" dirty="0"/>
              <a:t>[4] Vas al río con el abuelo.</a:t>
            </a:r>
            <a:endParaRPr lang="en-GB" dirty="0"/>
          </a:p>
          <a:p>
            <a:r>
              <a:rPr lang="es-ES_tradnl" dirty="0"/>
              <a:t>[5] Vas al museo con </a:t>
            </a:r>
            <a:r>
              <a:rPr lang="en-GB" dirty="0"/>
              <a:t>la </a:t>
            </a:r>
            <a:r>
              <a:rPr lang="en-GB" dirty="0" err="1"/>
              <a:t>tía</a:t>
            </a:r>
            <a:r>
              <a:rPr lang="en-GB" dirty="0"/>
              <a:t>. </a:t>
            </a:r>
          </a:p>
          <a:p>
            <a:endParaRPr lang="en-GB" dirty="0">
              <a:latin typeface="Calibri" panose="020F0502020204030204" pitchFamily="34" charset="0"/>
            </a:endParaRPr>
          </a:p>
          <a:p>
            <a:endParaRPr lang="en-GB" sz="1200" dirty="0">
              <a:effectLst/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7083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52903-743F-43B9-83F3-F3DB83F04A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62BAAA-547C-49A8-9A22-5A20CE61CE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7C7C1-F979-42AD-BC1C-1A80B6F59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EBE7D-8AA0-4604-B8DE-98BA0900E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3F5D65-B5A9-4DDE-B7A7-9D16B652F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427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8D30D-97BB-4BC8-A43E-FA3DBF7DC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4807E1-14B9-422B-B188-ECDB27E032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B42BD6-2BC8-4412-AC1C-18AE49F39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34020-804E-4786-9FB9-6A649C98F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2210D-B5CA-4A09-BDF8-DBE08F9F9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4406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65509E-974B-4DFC-BB84-A1778A54C9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0A2CE7-E4AC-454F-B64C-1F72BD4D65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00D1F0-D9A9-480A-BAD4-D7388E2F5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A29FC-DC75-4FC0-A9FA-B0720D72A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D38A6-F67B-47FE-BB92-C6069C09C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3079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611967" y="595200"/>
            <a:ext cx="5268000" cy="10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611967" y="1917533"/>
            <a:ext cx="5268000" cy="39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lvl="0" indent="-2159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457200" lvl="1" indent="-215900">
              <a:spcBef>
                <a:spcPts val="1000"/>
              </a:spcBef>
              <a:spcAft>
                <a:spcPts val="0"/>
              </a:spcAft>
              <a:buSzPts val="3200"/>
              <a:buChar char="–"/>
              <a:defRPr/>
            </a:lvl2pPr>
            <a:lvl3pPr marL="685800" lvl="2" indent="-203200">
              <a:spcBef>
                <a:spcPts val="1000"/>
              </a:spcBef>
              <a:spcAft>
                <a:spcPts val="0"/>
              </a:spcAft>
              <a:buSzPts val="2800"/>
              <a:buChar char="–"/>
              <a:defRPr/>
            </a:lvl3pPr>
            <a:lvl4pPr marL="914400" lvl="3" indent="-2032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4pPr>
            <a:lvl5pPr marL="1143000" lvl="4" indent="-190500">
              <a:spcBef>
                <a:spcPts val="800"/>
              </a:spcBef>
              <a:spcAft>
                <a:spcPts val="0"/>
              </a:spcAft>
              <a:buSzPts val="2400"/>
              <a:buChar char="–"/>
              <a:defRPr sz="1200"/>
            </a:lvl5pPr>
            <a:lvl6pPr marL="1371600" lvl="5" indent="-190500">
              <a:spcBef>
                <a:spcPts val="600"/>
              </a:spcBef>
              <a:spcAft>
                <a:spcPts val="0"/>
              </a:spcAft>
              <a:buSzPts val="2400"/>
              <a:buChar char="–"/>
              <a:defRPr sz="1200"/>
            </a:lvl6pPr>
            <a:lvl7pPr marL="1600200" lvl="6" indent="-177800">
              <a:spcBef>
                <a:spcPts val="600"/>
              </a:spcBef>
              <a:spcAft>
                <a:spcPts val="0"/>
              </a:spcAft>
              <a:buSzPts val="2000"/>
              <a:buChar char="–"/>
              <a:defRPr/>
            </a:lvl7pPr>
            <a:lvl8pPr marL="1828800" lvl="7" indent="-1778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8pPr>
            <a:lvl9pPr marL="2057400" lvl="8" indent="-165100">
              <a:spcBef>
                <a:spcPts val="400"/>
              </a:spcBef>
              <a:spcAft>
                <a:spcPts val="200"/>
              </a:spcAft>
              <a:buSzPts val="1600"/>
              <a:buChar char="–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611960" y="6391100"/>
            <a:ext cx="960000" cy="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l"/>
            <a:fld id="{00000000-1234-1234-1234-123412341234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8694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4A69E-80A2-46D4-9D63-416F89B37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738FD-72DE-49E4-919D-8473CCFF13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FAD0A-2D4F-487E-BB15-9A1A99A52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D9E392-82EB-40B5-A665-1DD3664F4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D6B309-D27A-4C60-9E63-AE96E985C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105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CF7C8-E8ED-4372-9855-055842FA2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75FD46-530E-4E24-91D2-2CCADE9DBA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FB243-68A1-46D4-93D3-DF93BD9B7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B32DF-AE2F-4E12-9C59-8C5B6B21D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92E43-3963-4595-8F99-4B117A940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5160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0D949-3558-4D30-8E06-2E613139F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6D5D6-1BA5-43B6-85E9-9F9DFEF4F6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4167C-9DB0-473F-9DA6-EBB545DC32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C0D70E-229B-4FCE-A4C5-BF66E787F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7C1077-E684-4312-BD32-1B6E42F73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50772F-8BEF-4F2E-8763-824C2EA4D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944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9EA22-35EB-4F4B-82C8-CEA37B3A2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A323A9-9E83-49F1-96C9-D7EC6934C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51AFF1-487D-4985-A18B-D4C03FC1C8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122ADA-F6BB-4FC7-A08D-34FFD30D30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FEC994-8A8E-4030-9843-5440F47F5F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7F9F46-B02B-42FE-88C1-3833C6EC9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B8BA00-BC7F-43F0-9DFD-6646BD170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3507A3-21B3-4ECD-ACFF-2584572C5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3936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FC8B4-A1FC-4D98-999A-EBB3CC43A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227761-8567-4456-B14C-04489A825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1E2847-79A8-4E7C-B367-C20A8EB7A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D61DB8-89CC-453B-945D-FBD6BE386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361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9F5237-E42F-4BAC-8012-9D2537B2C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8BD0C3-FBD3-4910-9F2D-A34071B0B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BD69F4-D025-46A9-BC50-F71BD3857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142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2E342-0F66-4E9B-9DB2-CC6E5EDB8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639111-5042-4FF5-AA9F-5D935B100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4955E7-F858-46F5-A8DD-E94FCA004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495BB1-487F-4982-970A-42B8C27F9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3D891-FE26-4D7C-9FED-542B8BD0C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DE94B-9C19-43AF-808B-0D5FF10BF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1304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A8772-6272-4E48-A604-91AAEE2CB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8BF935-E032-4E76-A262-B00A656473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DEFF70-D0B5-41AB-AD60-4F36CE7311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51176A-5FAC-4FD7-8EF1-3804532F1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17F26-294B-430A-9B46-F7AA6641C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DDC26E-A591-4BDC-89B4-3602804AD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6550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88EF60-C5F0-43CC-9178-07662FB1C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599554-E0B0-4E84-A5BE-FD50C986C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27394-E562-4E66-9A36-6FFEA9E956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FDFC4-3BD3-4770-AEC7-D8C4BD490BFE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A2DB03-C0A4-4F11-8FC2-3D37A24F5C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97CF8C-2078-40B3-B9B7-7527F0041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9521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0.wav"/><Relationship Id="rId13" Type="http://schemas.openxmlformats.org/officeDocument/2006/relationships/image" Target="../media/image38.png"/><Relationship Id="rId18" Type="http://schemas.openxmlformats.org/officeDocument/2006/relationships/image" Target="../media/image32.svg"/><Relationship Id="rId3" Type="http://schemas.openxmlformats.org/officeDocument/2006/relationships/audio" Target="../media/audio46.wav"/><Relationship Id="rId21" Type="http://schemas.openxmlformats.org/officeDocument/2006/relationships/image" Target="../media/image42.gif"/><Relationship Id="rId7" Type="http://schemas.openxmlformats.org/officeDocument/2006/relationships/audio" Target="../media/audio49.wav"/><Relationship Id="rId12" Type="http://schemas.openxmlformats.org/officeDocument/2006/relationships/audio" Target="../media/audio54.wav"/><Relationship Id="rId17" Type="http://schemas.openxmlformats.org/officeDocument/2006/relationships/image" Target="../media/image31.png"/><Relationship Id="rId25" Type="http://schemas.openxmlformats.org/officeDocument/2006/relationships/image" Target="../media/image45.gif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7.gif"/><Relationship Id="rId20" Type="http://schemas.openxmlformats.org/officeDocument/2006/relationships/image" Target="../media/image41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11" Type="http://schemas.openxmlformats.org/officeDocument/2006/relationships/audio" Target="../media/audio53.wav"/><Relationship Id="rId24" Type="http://schemas.openxmlformats.org/officeDocument/2006/relationships/image" Target="../media/image44.gif"/><Relationship Id="rId5" Type="http://schemas.openxmlformats.org/officeDocument/2006/relationships/audio" Target="../media/audio48.wav"/><Relationship Id="rId15" Type="http://schemas.openxmlformats.org/officeDocument/2006/relationships/image" Target="../media/image39.gif"/><Relationship Id="rId23" Type="http://schemas.openxmlformats.org/officeDocument/2006/relationships/image" Target="../media/image28.gif"/><Relationship Id="rId10" Type="http://schemas.openxmlformats.org/officeDocument/2006/relationships/audio" Target="../media/audio52.wav"/><Relationship Id="rId19" Type="http://schemas.openxmlformats.org/officeDocument/2006/relationships/image" Target="../media/image40.jpeg"/><Relationship Id="rId4" Type="http://schemas.openxmlformats.org/officeDocument/2006/relationships/audio" Target="../media/audio47.wav"/><Relationship Id="rId9" Type="http://schemas.openxmlformats.org/officeDocument/2006/relationships/audio" Target="../media/audio51.wav"/><Relationship Id="rId14" Type="http://schemas.openxmlformats.org/officeDocument/2006/relationships/audio" Target="../media/audio55.wav"/><Relationship Id="rId22" Type="http://schemas.openxmlformats.org/officeDocument/2006/relationships/image" Target="../media/image4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audio" Target="../media/audio61.wav"/><Relationship Id="rId18" Type="http://schemas.openxmlformats.org/officeDocument/2006/relationships/image" Target="../media/image2.gif"/><Relationship Id="rId3" Type="http://schemas.openxmlformats.org/officeDocument/2006/relationships/audio" Target="../media/audio56.wav"/><Relationship Id="rId7" Type="http://schemas.microsoft.com/office/2007/relationships/hdphoto" Target="../media/hdphoto1.wdp"/><Relationship Id="rId12" Type="http://schemas.openxmlformats.org/officeDocument/2006/relationships/audio" Target="../media/audio60.wav"/><Relationship Id="rId17" Type="http://schemas.openxmlformats.org/officeDocument/2006/relationships/audio" Target="../media/audio65.wav"/><Relationship Id="rId2" Type="http://schemas.openxmlformats.org/officeDocument/2006/relationships/notesSlide" Target="../notesSlides/notesSlide12.xml"/><Relationship Id="rId16" Type="http://schemas.openxmlformats.org/officeDocument/2006/relationships/audio" Target="../media/audio64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11" Type="http://schemas.openxmlformats.org/officeDocument/2006/relationships/image" Target="../media/image32.svg"/><Relationship Id="rId5" Type="http://schemas.openxmlformats.org/officeDocument/2006/relationships/audio" Target="../media/audio58.wav"/><Relationship Id="rId15" Type="http://schemas.openxmlformats.org/officeDocument/2006/relationships/audio" Target="../media/audio63.wav"/><Relationship Id="rId10" Type="http://schemas.openxmlformats.org/officeDocument/2006/relationships/image" Target="../media/image31.png"/><Relationship Id="rId19" Type="http://schemas.openxmlformats.org/officeDocument/2006/relationships/image" Target="../media/image47.png"/><Relationship Id="rId4" Type="http://schemas.openxmlformats.org/officeDocument/2006/relationships/audio" Target="../media/audio57.wav"/><Relationship Id="rId9" Type="http://schemas.openxmlformats.org/officeDocument/2006/relationships/audio" Target="../media/audio59.wav"/><Relationship Id="rId14" Type="http://schemas.openxmlformats.org/officeDocument/2006/relationships/audio" Target="../media/audio6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13" Type="http://schemas.openxmlformats.org/officeDocument/2006/relationships/audio" Target="../media/audio6.wav"/><Relationship Id="rId18" Type="http://schemas.openxmlformats.org/officeDocument/2006/relationships/image" Target="../media/image28.gif"/><Relationship Id="rId3" Type="http://schemas.openxmlformats.org/officeDocument/2006/relationships/audio" Target="../media/audio1.wav"/><Relationship Id="rId21" Type="http://schemas.openxmlformats.org/officeDocument/2006/relationships/image" Target="../media/image7.JPG"/><Relationship Id="rId7" Type="http://schemas.openxmlformats.org/officeDocument/2006/relationships/audio" Target="../media/audio5.wav"/><Relationship Id="rId12" Type="http://schemas.openxmlformats.org/officeDocument/2006/relationships/image" Target="../media/image25.png"/><Relationship Id="rId17" Type="http://schemas.openxmlformats.org/officeDocument/2006/relationships/image" Target="../media/image27.gi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6.png"/><Relationship Id="rId20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.wav"/><Relationship Id="rId11" Type="http://schemas.openxmlformats.org/officeDocument/2006/relationships/image" Target="../media/image24.png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microsoft.com/office/2007/relationships/hdphoto" Target="../media/hdphoto1.wdp"/><Relationship Id="rId19" Type="http://schemas.openxmlformats.org/officeDocument/2006/relationships/image" Target="../media/image29.gif"/><Relationship Id="rId4" Type="http://schemas.openxmlformats.org/officeDocument/2006/relationships/audio" Target="../media/audio2.wav"/><Relationship Id="rId9" Type="http://schemas.openxmlformats.org/officeDocument/2006/relationships/image" Target="../media/image23.png"/><Relationship Id="rId14" Type="http://schemas.openxmlformats.org/officeDocument/2006/relationships/audio" Target="../media/audio7.wav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audio" Target="../media/audio19.wav"/><Relationship Id="rId18" Type="http://schemas.openxmlformats.org/officeDocument/2006/relationships/audio" Target="../media/audio24.wav"/><Relationship Id="rId26" Type="http://schemas.openxmlformats.org/officeDocument/2006/relationships/audio" Target="../media/audio29.wav"/><Relationship Id="rId3" Type="http://schemas.openxmlformats.org/officeDocument/2006/relationships/audio" Target="../media/audio9.wav"/><Relationship Id="rId21" Type="http://schemas.openxmlformats.org/officeDocument/2006/relationships/audio" Target="../media/audio27.wav"/><Relationship Id="rId34" Type="http://schemas.openxmlformats.org/officeDocument/2006/relationships/image" Target="../media/image23.png"/><Relationship Id="rId7" Type="http://schemas.openxmlformats.org/officeDocument/2006/relationships/audio" Target="../media/audio13.wav"/><Relationship Id="rId12" Type="http://schemas.openxmlformats.org/officeDocument/2006/relationships/audio" Target="../media/audio18.wav"/><Relationship Id="rId17" Type="http://schemas.openxmlformats.org/officeDocument/2006/relationships/audio" Target="../media/audio23.wav"/><Relationship Id="rId25" Type="http://schemas.openxmlformats.org/officeDocument/2006/relationships/image" Target="../media/image32.svg"/><Relationship Id="rId33" Type="http://schemas.openxmlformats.org/officeDocument/2006/relationships/audio" Target="../media/audio36.wav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22.wav"/><Relationship Id="rId20" Type="http://schemas.openxmlformats.org/officeDocument/2006/relationships/audio" Target="../media/audio26.wav"/><Relationship Id="rId29" Type="http://schemas.openxmlformats.org/officeDocument/2006/relationships/audio" Target="../media/audio32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2.wav"/><Relationship Id="rId11" Type="http://schemas.openxmlformats.org/officeDocument/2006/relationships/audio" Target="../media/audio17.wav"/><Relationship Id="rId24" Type="http://schemas.openxmlformats.org/officeDocument/2006/relationships/image" Target="../media/image31.png"/><Relationship Id="rId32" Type="http://schemas.openxmlformats.org/officeDocument/2006/relationships/audio" Target="../media/audio35.wav"/><Relationship Id="rId5" Type="http://schemas.openxmlformats.org/officeDocument/2006/relationships/audio" Target="../media/audio11.wav"/><Relationship Id="rId15" Type="http://schemas.openxmlformats.org/officeDocument/2006/relationships/audio" Target="../media/audio21.wav"/><Relationship Id="rId23" Type="http://schemas.openxmlformats.org/officeDocument/2006/relationships/image" Target="../media/image9.png"/><Relationship Id="rId28" Type="http://schemas.openxmlformats.org/officeDocument/2006/relationships/audio" Target="../media/audio31.wav"/><Relationship Id="rId10" Type="http://schemas.openxmlformats.org/officeDocument/2006/relationships/audio" Target="../media/audio16.wav"/><Relationship Id="rId19" Type="http://schemas.openxmlformats.org/officeDocument/2006/relationships/audio" Target="../media/audio25.wav"/><Relationship Id="rId31" Type="http://schemas.openxmlformats.org/officeDocument/2006/relationships/audio" Target="../media/audio34.wav"/><Relationship Id="rId4" Type="http://schemas.openxmlformats.org/officeDocument/2006/relationships/audio" Target="../media/audio10.wav"/><Relationship Id="rId9" Type="http://schemas.openxmlformats.org/officeDocument/2006/relationships/audio" Target="../media/audio15.wav"/><Relationship Id="rId14" Type="http://schemas.openxmlformats.org/officeDocument/2006/relationships/audio" Target="../media/audio20.wav"/><Relationship Id="rId22" Type="http://schemas.openxmlformats.org/officeDocument/2006/relationships/audio" Target="../media/audio28.wav"/><Relationship Id="rId27" Type="http://schemas.openxmlformats.org/officeDocument/2006/relationships/audio" Target="../media/audio30.wav"/><Relationship Id="rId30" Type="http://schemas.openxmlformats.org/officeDocument/2006/relationships/audio" Target="../media/audio33.wav"/><Relationship Id="rId35" Type="http://schemas.microsoft.com/office/2007/relationships/hdphoto" Target="../media/hdphoto1.wdp"/><Relationship Id="rId8" Type="http://schemas.openxmlformats.org/officeDocument/2006/relationships/audio" Target="../media/audio14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2.wav"/><Relationship Id="rId13" Type="http://schemas.openxmlformats.org/officeDocument/2006/relationships/image" Target="../media/image32.svg"/><Relationship Id="rId18" Type="http://schemas.openxmlformats.org/officeDocument/2006/relationships/audio" Target="../media/audio31.wav"/><Relationship Id="rId3" Type="http://schemas.openxmlformats.org/officeDocument/2006/relationships/audio" Target="../media/audio37.wav"/><Relationship Id="rId21" Type="http://schemas.openxmlformats.org/officeDocument/2006/relationships/audio" Target="../media/audio34.wav"/><Relationship Id="rId7" Type="http://schemas.openxmlformats.org/officeDocument/2006/relationships/audio" Target="../media/audio41.wav"/><Relationship Id="rId12" Type="http://schemas.openxmlformats.org/officeDocument/2006/relationships/image" Target="../media/image31.png"/><Relationship Id="rId17" Type="http://schemas.openxmlformats.org/officeDocument/2006/relationships/audio" Target="../media/audio30.wav"/><Relationship Id="rId2" Type="http://schemas.openxmlformats.org/officeDocument/2006/relationships/notesSlide" Target="../notesSlides/notesSlide7.xml"/><Relationship Id="rId16" Type="http://schemas.microsoft.com/office/2007/relationships/hdphoto" Target="../media/hdphoto1.wdp"/><Relationship Id="rId20" Type="http://schemas.openxmlformats.org/officeDocument/2006/relationships/audio" Target="../media/audio33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40.wav"/><Relationship Id="rId11" Type="http://schemas.openxmlformats.org/officeDocument/2006/relationships/image" Target="../media/image9.png"/><Relationship Id="rId5" Type="http://schemas.openxmlformats.org/officeDocument/2006/relationships/audio" Target="../media/audio39.wav"/><Relationship Id="rId15" Type="http://schemas.openxmlformats.org/officeDocument/2006/relationships/image" Target="../media/image23.png"/><Relationship Id="rId23" Type="http://schemas.openxmlformats.org/officeDocument/2006/relationships/audio" Target="../media/audio36.wav"/><Relationship Id="rId10" Type="http://schemas.openxmlformats.org/officeDocument/2006/relationships/audio" Target="../media/audio44.wav"/><Relationship Id="rId19" Type="http://schemas.openxmlformats.org/officeDocument/2006/relationships/audio" Target="../media/audio32.wav"/><Relationship Id="rId4" Type="http://schemas.openxmlformats.org/officeDocument/2006/relationships/audio" Target="../media/audio38.wav"/><Relationship Id="rId9" Type="http://schemas.openxmlformats.org/officeDocument/2006/relationships/audio" Target="../media/audio43.wav"/><Relationship Id="rId14" Type="http://schemas.openxmlformats.org/officeDocument/2006/relationships/audio" Target="../media/audio45.wav"/><Relationship Id="rId22" Type="http://schemas.openxmlformats.org/officeDocument/2006/relationships/audio" Target="../media/audio35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gif"/><Relationship Id="rId5" Type="http://schemas.openxmlformats.org/officeDocument/2006/relationships/image" Target="../media/image35.gif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Sofía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520" y="840137"/>
            <a:ext cx="6454748" cy="5534750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999580FF-A961-4BA5-8243-21EF4FB0D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852" y="2729068"/>
            <a:ext cx="2177196" cy="413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710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42B01A7-EC57-4743-B44D-D99D9F8FEBF6}"/>
              </a:ext>
            </a:extLst>
          </p:cNvPr>
          <p:cNvGraphicFramePr>
            <a:graphicFrameLocks noGrp="1"/>
          </p:cNvGraphicFramePr>
          <p:nvPr/>
        </p:nvGraphicFramePr>
        <p:xfrm>
          <a:off x="281338" y="1693047"/>
          <a:ext cx="4976462" cy="4912411"/>
        </p:xfrm>
        <a:graphic>
          <a:graphicData uri="http://schemas.openxmlformats.org/drawingml/2006/table">
            <a:tbl>
              <a:tblPr firstRow="1" bandRow="1"/>
              <a:tblGrid>
                <a:gridCol w="982822">
                  <a:extLst>
                    <a:ext uri="{9D8B030D-6E8A-4147-A177-3AD203B41FA5}">
                      <a16:colId xmlns:a16="http://schemas.microsoft.com/office/drawing/2014/main" val="2446177157"/>
                    </a:ext>
                  </a:extLst>
                </a:gridCol>
                <a:gridCol w="1898140">
                  <a:extLst>
                    <a:ext uri="{9D8B030D-6E8A-4147-A177-3AD203B41FA5}">
                      <a16:colId xmlns:a16="http://schemas.microsoft.com/office/drawing/2014/main" val="3500169307"/>
                    </a:ext>
                  </a:extLst>
                </a:gridCol>
                <a:gridCol w="2095500">
                  <a:extLst>
                    <a:ext uri="{9D8B030D-6E8A-4147-A177-3AD203B41FA5}">
                      <a16:colId xmlns:a16="http://schemas.microsoft.com/office/drawing/2014/main" val="3752320121"/>
                    </a:ext>
                  </a:extLst>
                </a:gridCol>
              </a:tblGrid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Sofía (I)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Luis (you)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7767486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1705485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7001638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3341216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4343604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5638865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</a:tbl>
          </a:graphicData>
        </a:graphic>
      </p:graphicFrame>
      <p:pic>
        <p:nvPicPr>
          <p:cNvPr id="7" name="Google Shape;221;p10">
            <a:extLst>
              <a:ext uri="{FF2B5EF4-FFF2-40B4-BE49-F238E27FC236}">
                <a16:creationId xmlns:a16="http://schemas.microsoft.com/office/drawing/2014/main" id="{5977E0DB-6879-41DA-899B-C5CCFDAE538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D04D7D-9677-4366-B0D2-1EE33B7FE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983" y="882291"/>
            <a:ext cx="1399358" cy="400110"/>
          </a:xfrm>
          <a:solidFill>
            <a:srgbClr val="68D5C8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Rectangle 42">
            <a:hlinkClick r:id="" action="ppaction://noaction">
              <a:snd r:embed="rId7" name="s10_5.wav"/>
            </a:hlinkClick>
            <a:extLst>
              <a:ext uri="{FF2B5EF4-FFF2-40B4-BE49-F238E27FC236}">
                <a16:creationId xmlns:a16="http://schemas.microsoft.com/office/drawing/2014/main" id="{DA4C1365-5E8F-4FE5-A3A5-B5303206C875}"/>
              </a:ext>
            </a:extLst>
          </p:cNvPr>
          <p:cNvSpPr/>
          <p:nvPr/>
        </p:nvSpPr>
        <p:spPr>
          <a:xfrm>
            <a:off x="378100" y="2484454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49" name="Rectangle 48">
            <a:hlinkClick r:id="" action="ppaction://noaction">
              <a:snd r:embed="rId8" name="s10_6.wav"/>
            </a:hlinkClick>
            <a:extLst>
              <a:ext uri="{FF2B5EF4-FFF2-40B4-BE49-F238E27FC236}">
                <a16:creationId xmlns:a16="http://schemas.microsoft.com/office/drawing/2014/main" id="{E28D5A53-71C1-4968-9AA5-BA652A94B34D}"/>
              </a:ext>
            </a:extLst>
          </p:cNvPr>
          <p:cNvSpPr/>
          <p:nvPr/>
        </p:nvSpPr>
        <p:spPr>
          <a:xfrm>
            <a:off x="378101" y="3149317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0" name="Rectangle 49">
            <a:hlinkClick r:id="" action="ppaction://noaction">
              <a:snd r:embed="rId9" name="s10_7.wav"/>
            </a:hlinkClick>
            <a:extLst>
              <a:ext uri="{FF2B5EF4-FFF2-40B4-BE49-F238E27FC236}">
                <a16:creationId xmlns:a16="http://schemas.microsoft.com/office/drawing/2014/main" id="{014495B3-79CB-4D6B-B551-3169B8B701CA}"/>
              </a:ext>
            </a:extLst>
          </p:cNvPr>
          <p:cNvSpPr/>
          <p:nvPr/>
        </p:nvSpPr>
        <p:spPr>
          <a:xfrm>
            <a:off x="378101" y="3855901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1" name="Rectangle 50">
            <a:hlinkClick r:id="" action="ppaction://noaction">
              <a:snd r:embed="rId10" name="s10_8.wav"/>
            </a:hlinkClick>
            <a:extLst>
              <a:ext uri="{FF2B5EF4-FFF2-40B4-BE49-F238E27FC236}">
                <a16:creationId xmlns:a16="http://schemas.microsoft.com/office/drawing/2014/main" id="{5A07054D-9643-4B0A-B5CF-2E03219D7C4B}"/>
              </a:ext>
            </a:extLst>
          </p:cNvPr>
          <p:cNvSpPr/>
          <p:nvPr/>
        </p:nvSpPr>
        <p:spPr>
          <a:xfrm>
            <a:off x="389621" y="4570889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2" name="Rectangle 51">
            <a:hlinkClick r:id="" action="ppaction://noaction">
              <a:snd r:embed="rId11" name="s10_9.wav"/>
            </a:hlinkClick>
            <a:extLst>
              <a:ext uri="{FF2B5EF4-FFF2-40B4-BE49-F238E27FC236}">
                <a16:creationId xmlns:a16="http://schemas.microsoft.com/office/drawing/2014/main" id="{60718FC6-70AC-4DA6-938F-56AC5BFBBC60}"/>
              </a:ext>
            </a:extLst>
          </p:cNvPr>
          <p:cNvSpPr/>
          <p:nvPr/>
        </p:nvSpPr>
        <p:spPr>
          <a:xfrm>
            <a:off x="378099" y="5246050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4" name="Rectangle 33">
            <a:hlinkClick r:id="" action="ppaction://noaction">
              <a:snd r:embed="rId12" name="s10_10.wav"/>
            </a:hlinkClick>
            <a:extLst>
              <a:ext uri="{FF2B5EF4-FFF2-40B4-BE49-F238E27FC236}">
                <a16:creationId xmlns:a16="http://schemas.microsoft.com/office/drawing/2014/main" id="{9FC74770-7451-4514-9BD6-F0B8E14B3E97}"/>
              </a:ext>
            </a:extLst>
          </p:cNvPr>
          <p:cNvSpPr/>
          <p:nvPr/>
        </p:nvSpPr>
        <p:spPr>
          <a:xfrm>
            <a:off x="378098" y="5965867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DA5A3AE1-0713-4C09-AFA5-469E8E043C5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942" y="2490237"/>
            <a:ext cx="527764" cy="549754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72042D8E-5507-49B1-AE19-B647277A648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927" y="3198218"/>
            <a:ext cx="527764" cy="549754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2957416A-64BA-41A8-BCFB-559D4F75647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708" y="3898003"/>
            <a:ext cx="527764" cy="549754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347ACD91-86CB-409D-B6F6-A59EC125618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708" y="4583385"/>
            <a:ext cx="527764" cy="549754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4685B140-B1EC-4A59-9DCD-672B8FCED4B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874" y="5261393"/>
            <a:ext cx="527764" cy="549754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6DB8D087-4161-4DE4-8516-7DDD331A8CB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807" y="5984917"/>
            <a:ext cx="527764" cy="549754"/>
          </a:xfrm>
          <a:prstGeom prst="rect">
            <a:avLst/>
          </a:prstGeom>
        </p:spPr>
      </p:pic>
      <p:sp>
        <p:nvSpPr>
          <p:cNvPr id="31" name="TextBox 30">
            <a:hlinkClick r:id="" action="ppaction://noaction">
              <a:snd r:embed="rId14" name="s10_1.wav"/>
            </a:hlinkClick>
            <a:extLst>
              <a:ext uri="{FF2B5EF4-FFF2-40B4-BE49-F238E27FC236}">
                <a16:creationId xmlns:a16="http://schemas.microsoft.com/office/drawing/2014/main" id="{951B00E3-A1B2-47D5-BCDE-076EA271BABC}"/>
              </a:ext>
            </a:extLst>
          </p:cNvPr>
          <p:cNvSpPr txBox="1"/>
          <p:nvPr/>
        </p:nvSpPr>
        <p:spPr>
          <a:xfrm>
            <a:off x="112868" y="142615"/>
            <a:ext cx="54992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Las actividades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Córdoba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F0C9AD7-9369-41D3-9CF4-3946227595BA}"/>
              </a:ext>
            </a:extLst>
          </p:cNvPr>
          <p:cNvGraphicFramePr>
            <a:graphicFrameLocks noGrp="1"/>
          </p:cNvGraphicFramePr>
          <p:nvPr/>
        </p:nvGraphicFramePr>
        <p:xfrm>
          <a:off x="5377423" y="1682103"/>
          <a:ext cx="2636858" cy="4882486"/>
        </p:xfrm>
        <a:graphic>
          <a:graphicData uri="http://schemas.openxmlformats.org/drawingml/2006/table">
            <a:tbl>
              <a:tblPr firstRow="1" bandRow="1"/>
              <a:tblGrid>
                <a:gridCol w="2636858">
                  <a:extLst>
                    <a:ext uri="{9D8B030D-6E8A-4147-A177-3AD203B41FA5}">
                      <a16:colId xmlns:a16="http://schemas.microsoft.com/office/drawing/2014/main" val="3571594493"/>
                    </a:ext>
                  </a:extLst>
                </a:gridCol>
              </a:tblGrid>
              <a:tr h="697498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dónde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📝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8130114"/>
                  </a:ext>
                </a:extLst>
              </a:tr>
              <a:tr h="697498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582694"/>
                  </a:ext>
                </a:extLst>
              </a:tr>
              <a:tr h="697498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247571"/>
                  </a:ext>
                </a:extLst>
              </a:tr>
              <a:tr h="697498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9783337"/>
                  </a:ext>
                </a:extLst>
              </a:tr>
              <a:tr h="697498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3113840"/>
                  </a:ext>
                </a:extLst>
              </a:tr>
              <a:tr h="697498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9115285"/>
                  </a:ext>
                </a:extLst>
              </a:tr>
              <a:tr h="697498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8714215"/>
                  </a:ext>
                </a:extLst>
              </a:tr>
            </a:tbl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0F45E885-B9F5-4F8E-9E58-C5C79FB575C5}"/>
              </a:ext>
            </a:extLst>
          </p:cNvPr>
          <p:cNvSpPr txBox="1"/>
          <p:nvPr/>
        </p:nvSpPr>
        <p:spPr>
          <a:xfrm>
            <a:off x="5556564" y="2534106"/>
            <a:ext cx="39303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al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puente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738B9C9-FAA5-420B-A2DE-ADD994D76C35}"/>
              </a:ext>
            </a:extLst>
          </p:cNvPr>
          <p:cNvSpPr txBox="1"/>
          <p:nvPr/>
        </p:nvSpPr>
        <p:spPr>
          <a:xfrm>
            <a:off x="5511950" y="3211485"/>
            <a:ext cx="38430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a la plaza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A060449-E0AB-4B39-9567-1A1E36756454}"/>
              </a:ext>
            </a:extLst>
          </p:cNvPr>
          <p:cNvSpPr txBox="1"/>
          <p:nvPr/>
        </p:nvSpPr>
        <p:spPr>
          <a:xfrm>
            <a:off x="5511950" y="3805896"/>
            <a:ext cx="35939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al mercado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7E9B68A-A349-4DDF-B801-FBF72277927B}"/>
              </a:ext>
            </a:extLst>
          </p:cNvPr>
          <p:cNvSpPr txBox="1"/>
          <p:nvPr/>
        </p:nvSpPr>
        <p:spPr>
          <a:xfrm>
            <a:off x="5538815" y="4562572"/>
            <a:ext cx="33063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al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teatro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2CB180-1937-4F24-B40D-CDEA41BD6669}"/>
              </a:ext>
            </a:extLst>
          </p:cNvPr>
          <p:cNvSpPr txBox="1"/>
          <p:nvPr/>
        </p:nvSpPr>
        <p:spPr>
          <a:xfrm>
            <a:off x="5524541" y="5266979"/>
            <a:ext cx="35062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al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río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380EBA0-CEAB-406D-B59A-E45A27ED514F}"/>
              </a:ext>
            </a:extLst>
          </p:cNvPr>
          <p:cNvSpPr txBox="1"/>
          <p:nvPr/>
        </p:nvSpPr>
        <p:spPr>
          <a:xfrm>
            <a:off x="5562054" y="6041373"/>
            <a:ext cx="37929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al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museo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pic>
        <p:nvPicPr>
          <p:cNvPr id="10" name="Picture 9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B4A449B2-EE70-47EF-9924-21C4F3ED6D3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215" y="3442877"/>
            <a:ext cx="1287181" cy="33512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9E59F7-4F90-9C59-A551-139D225B3C6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D9EB37"/>
              </a:clrFrom>
              <a:clrTo>
                <a:srgbClr val="D9EB3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0" r="34763"/>
          <a:stretch/>
        </p:blipFill>
        <p:spPr>
          <a:xfrm flipH="1">
            <a:off x="10100014" y="3672537"/>
            <a:ext cx="1030139" cy="3185463"/>
          </a:xfrm>
          <a:prstGeom prst="rect">
            <a:avLst/>
          </a:prstGeom>
        </p:spPr>
      </p:pic>
      <p:pic>
        <p:nvPicPr>
          <p:cNvPr id="6" name="Graphic 5" descr="Teacher">
            <a:extLst>
              <a:ext uri="{FF2B5EF4-FFF2-40B4-BE49-F238E27FC236}">
                <a16:creationId xmlns:a16="http://schemas.microsoft.com/office/drawing/2014/main" id="{FCF8C017-BF98-4AB0-C079-9A15397DC6D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6167" y="688427"/>
            <a:ext cx="914400" cy="914400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CF6725C6-73E6-401C-39BA-AE3D7A37FCE8}"/>
              </a:ext>
            </a:extLst>
          </p:cNvPr>
          <p:cNvSpPr/>
          <p:nvPr/>
        </p:nvSpPr>
        <p:spPr>
          <a:xfrm>
            <a:off x="1124155" y="826118"/>
            <a:ext cx="3773021" cy="588031"/>
          </a:xfrm>
          <a:prstGeom prst="wedgeRoundRectCallout">
            <a:avLst>
              <a:gd name="adj1" fmla="val -60093"/>
              <a:gd name="adj2" fmla="val 8784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Sofía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con Luis.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D80A734B-299B-BB89-A81C-9E8ED0B2BBD0}"/>
              </a:ext>
            </a:extLst>
          </p:cNvPr>
          <p:cNvSpPr/>
          <p:nvPr/>
        </p:nvSpPr>
        <p:spPr>
          <a:xfrm>
            <a:off x="1182468" y="813963"/>
            <a:ext cx="4075332" cy="588031"/>
          </a:xfrm>
          <a:prstGeom prst="wedgeRoundRectCallout">
            <a:avLst>
              <a:gd name="adj1" fmla="val -60093"/>
              <a:gd name="adj2" fmla="val 8784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Quién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es? 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Marca .✅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074" name="Picture 2" descr="Córdoba, España, Catedral, Arquitectura">
            <a:extLst>
              <a:ext uri="{FF2B5EF4-FFF2-40B4-BE49-F238E27FC236}">
                <a16:creationId xmlns:a16="http://schemas.microsoft.com/office/drawing/2014/main" id="{923C51DA-75EE-8842-DE26-2B70458A9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209" y="172789"/>
            <a:ext cx="2027147" cy="1349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6808C3F3-BEAF-4C75-15D1-C013F5C0C969}"/>
              </a:ext>
            </a:extLst>
          </p:cNvPr>
          <p:cNvGraphicFramePr>
            <a:graphicFrameLocks noGrp="1"/>
          </p:cNvGraphicFramePr>
          <p:nvPr/>
        </p:nvGraphicFramePr>
        <p:xfrm>
          <a:off x="8100735" y="1676268"/>
          <a:ext cx="1960230" cy="4882486"/>
        </p:xfrm>
        <a:graphic>
          <a:graphicData uri="http://schemas.openxmlformats.org/drawingml/2006/table">
            <a:tbl>
              <a:tblPr firstRow="1" bandRow="1"/>
              <a:tblGrid>
                <a:gridCol w="1960230">
                  <a:extLst>
                    <a:ext uri="{9D8B030D-6E8A-4147-A177-3AD203B41FA5}">
                      <a16:colId xmlns:a16="http://schemas.microsoft.com/office/drawing/2014/main" val="3571594493"/>
                    </a:ext>
                  </a:extLst>
                </a:gridCol>
              </a:tblGrid>
              <a:tr h="697498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quién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📝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8130114"/>
                  </a:ext>
                </a:extLst>
              </a:tr>
              <a:tr h="697498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582694"/>
                  </a:ext>
                </a:extLst>
              </a:tr>
              <a:tr h="697498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247571"/>
                  </a:ext>
                </a:extLst>
              </a:tr>
              <a:tr h="697498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9783337"/>
                  </a:ext>
                </a:extLst>
              </a:tr>
              <a:tr h="697498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3113840"/>
                  </a:ext>
                </a:extLst>
              </a:tr>
              <a:tr h="697498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9115285"/>
                  </a:ext>
                </a:extLst>
              </a:tr>
              <a:tr h="697498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8714215"/>
                  </a:ext>
                </a:extLst>
              </a:tr>
            </a:tbl>
          </a:graphicData>
        </a:graphic>
      </p:graphicFrame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8724BA8D-36A7-BD3B-182D-7589B40B2ACD}"/>
              </a:ext>
            </a:extLst>
          </p:cNvPr>
          <p:cNvSpPr/>
          <p:nvPr/>
        </p:nvSpPr>
        <p:spPr>
          <a:xfrm>
            <a:off x="1182468" y="813962"/>
            <a:ext cx="6769027" cy="588031"/>
          </a:xfrm>
          <a:prstGeom prst="wedgeRoundRectCallout">
            <a:avLst>
              <a:gd name="adj1" fmla="val -60093"/>
              <a:gd name="adj2" fmla="val 8784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Dónde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 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¿Con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quién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? Escribe 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A9D967E9-6427-ECA1-3976-6977AA3869A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639" y="2470208"/>
            <a:ext cx="618590" cy="588031"/>
          </a:xfrm>
          <a:prstGeom prst="rect">
            <a:avLst/>
          </a:prstGeom>
        </p:spPr>
      </p:pic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4570F7D9-5167-235A-3E9D-3133A66418B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808" y="2438280"/>
            <a:ext cx="470539" cy="617061"/>
          </a:xfrm>
          <a:prstGeom prst="rect">
            <a:avLst/>
          </a:prstGeom>
        </p:spPr>
      </p:pic>
      <p:pic>
        <p:nvPicPr>
          <p:cNvPr id="25" name="Picture 24" descr="A person wearing a garment&#10;&#10;Description automatically generated with medium confidence">
            <a:extLst>
              <a:ext uri="{FF2B5EF4-FFF2-40B4-BE49-F238E27FC236}">
                <a16:creationId xmlns:a16="http://schemas.microsoft.com/office/drawing/2014/main" id="{3D79BC3A-A065-ABF5-9051-4226C7E1670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237" y="3092167"/>
            <a:ext cx="651533" cy="65798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A9AFAE9-145D-7867-1400-F1FECA7CFC7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114" y="3161347"/>
            <a:ext cx="491353" cy="58939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65D9AF7-F421-4CD7-5F2F-FA5ED94F4DF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057" y="4594986"/>
            <a:ext cx="458303" cy="54975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737F404-1444-2356-9B6F-A28D19645FAA}"/>
              </a:ext>
            </a:extLst>
          </p:cNvPr>
          <p:cNvSpPr txBox="1"/>
          <p:nvPr/>
        </p:nvSpPr>
        <p:spPr>
          <a:xfrm>
            <a:off x="8828733" y="5399938"/>
            <a:ext cx="1305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Century Gothic" panose="020B0502020202020204" pitchFamily="34" charset="0"/>
              </a:rPr>
              <a:t>[grandad]</a:t>
            </a:r>
          </a:p>
        </p:txBody>
      </p:sp>
      <p:pic>
        <p:nvPicPr>
          <p:cNvPr id="29" name="Picture 28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D8B6F266-F370-91D6-9258-3554BC1FD225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r="9811" b="37927"/>
          <a:stretch/>
        </p:blipFill>
        <p:spPr>
          <a:xfrm>
            <a:off x="8234498" y="3878487"/>
            <a:ext cx="517858" cy="57917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C56E4BD-E7E2-BEC2-F7D1-0038CF53D7DE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D9EB37"/>
              </a:clrFrom>
              <a:clrTo>
                <a:srgbClr val="D9EB3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0" r="34763" b="64352"/>
          <a:stretch/>
        </p:blipFill>
        <p:spPr>
          <a:xfrm flipH="1">
            <a:off x="9278751" y="3905930"/>
            <a:ext cx="517859" cy="570853"/>
          </a:xfrm>
          <a:prstGeom prst="rect">
            <a:avLst/>
          </a:prstGeom>
        </p:spPr>
      </p:pic>
      <p:pic>
        <p:nvPicPr>
          <p:cNvPr id="35" name="Picture 34" descr="A person with a mustache&#10;&#10;Description automatically generated with low confidence">
            <a:extLst>
              <a:ext uri="{FF2B5EF4-FFF2-40B4-BE49-F238E27FC236}">
                <a16:creationId xmlns:a16="http://schemas.microsoft.com/office/drawing/2014/main" id="{34438320-903F-3055-4599-99E44C75FD0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937" y="4562572"/>
            <a:ext cx="614701" cy="593828"/>
          </a:xfrm>
          <a:prstGeom prst="rect">
            <a:avLst/>
          </a:prstGeom>
        </p:spPr>
      </p:pic>
      <p:pic>
        <p:nvPicPr>
          <p:cNvPr id="37" name="Picture 36" descr="A person wearing a garment&#10;&#10;Description automatically generated with medium confidence">
            <a:extLst>
              <a:ext uri="{FF2B5EF4-FFF2-40B4-BE49-F238E27FC236}">
                <a16:creationId xmlns:a16="http://schemas.microsoft.com/office/drawing/2014/main" id="{BBB79F84-A5BF-E615-BBDB-25ED50C8BF1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498" y="5207278"/>
            <a:ext cx="651533" cy="657983"/>
          </a:xfrm>
          <a:prstGeom prst="rect">
            <a:avLst/>
          </a:prstGeom>
        </p:spPr>
      </p:pic>
      <p:pic>
        <p:nvPicPr>
          <p:cNvPr id="44" name="Picture 43" descr="A picture containing text&#10;&#10;Description automatically generated">
            <a:extLst>
              <a:ext uri="{FF2B5EF4-FFF2-40B4-BE49-F238E27FC236}">
                <a16:creationId xmlns:a16="http://schemas.microsoft.com/office/drawing/2014/main" id="{280811D8-BAB6-8D0C-A621-CC04786F250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765" y="5924962"/>
            <a:ext cx="470539" cy="617061"/>
          </a:xfrm>
          <a:prstGeom prst="rect">
            <a:avLst/>
          </a:prstGeom>
        </p:spPr>
      </p:pic>
      <p:pic>
        <p:nvPicPr>
          <p:cNvPr id="45" name="Picture 44" descr="A person wearing a garment&#10;&#10;Description automatically generated with medium confidence">
            <a:extLst>
              <a:ext uri="{FF2B5EF4-FFF2-40B4-BE49-F238E27FC236}">
                <a16:creationId xmlns:a16="http://schemas.microsoft.com/office/drawing/2014/main" id="{A16C9B87-CD5B-EA04-2E1F-50833F79E6C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913" y="5908493"/>
            <a:ext cx="651533" cy="657983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B31B764-ED42-E4DD-7B7E-B87FD6D1BB86}"/>
              </a:ext>
            </a:extLst>
          </p:cNvPr>
          <p:cNvSpPr/>
          <p:nvPr/>
        </p:nvSpPr>
        <p:spPr>
          <a:xfrm>
            <a:off x="8133904" y="2424108"/>
            <a:ext cx="972013" cy="657983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A7F8AC08-B22A-78F5-9E13-8228D0C28019}"/>
              </a:ext>
            </a:extLst>
          </p:cNvPr>
          <p:cNvSpPr/>
          <p:nvPr/>
        </p:nvSpPr>
        <p:spPr>
          <a:xfrm>
            <a:off x="9071775" y="3076201"/>
            <a:ext cx="972013" cy="657983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703D7F80-5687-B091-9517-79F3C597D9F6}"/>
              </a:ext>
            </a:extLst>
          </p:cNvPr>
          <p:cNvSpPr/>
          <p:nvPr/>
        </p:nvSpPr>
        <p:spPr>
          <a:xfrm>
            <a:off x="8121099" y="3823174"/>
            <a:ext cx="972013" cy="657983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5EF79B5C-3729-D842-4A1B-9CBD6C070DC5}"/>
              </a:ext>
            </a:extLst>
          </p:cNvPr>
          <p:cNvSpPr/>
          <p:nvPr/>
        </p:nvSpPr>
        <p:spPr>
          <a:xfrm>
            <a:off x="8097608" y="4487842"/>
            <a:ext cx="972013" cy="657983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412DECBA-A0D8-5868-8935-6EF07BE768E1}"/>
              </a:ext>
            </a:extLst>
          </p:cNvPr>
          <p:cNvSpPr/>
          <p:nvPr/>
        </p:nvSpPr>
        <p:spPr>
          <a:xfrm>
            <a:off x="8865701" y="5207278"/>
            <a:ext cx="1206604" cy="693300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FEC53128-0045-9B6A-6C12-8F4A397138A7}"/>
              </a:ext>
            </a:extLst>
          </p:cNvPr>
          <p:cNvSpPr/>
          <p:nvPr/>
        </p:nvSpPr>
        <p:spPr>
          <a:xfrm>
            <a:off x="8065100" y="5900903"/>
            <a:ext cx="972013" cy="657983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206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10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10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10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/>
      <p:bldP spid="39" grpId="0"/>
      <p:bldP spid="40" grpId="0"/>
      <p:bldP spid="41" grpId="0"/>
      <p:bldP spid="42" grpId="0"/>
      <p:bldP spid="9" grpId="0" animBg="1"/>
      <p:bldP spid="9" grpId="1" animBg="1"/>
      <p:bldP spid="13" grpId="0" animBg="1"/>
      <p:bldP spid="13" grpId="1" animBg="1"/>
      <p:bldP spid="15" grpId="0" animBg="1"/>
      <p:bldP spid="28" grpId="0"/>
      <p:bldP spid="46" grpId="0" animBg="1"/>
      <p:bldP spid="47" grpId="0" animBg="1"/>
      <p:bldP spid="48" grpId="0" animBg="1"/>
      <p:bldP spid="53" grpId="0" animBg="1"/>
      <p:bldP spid="54" grpId="0" animBg="1"/>
      <p:bldP spid="5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476;p51">
            <a:extLst>
              <a:ext uri="{FF2B5EF4-FFF2-40B4-BE49-F238E27FC236}">
                <a16:creationId xmlns:a16="http://schemas.microsoft.com/office/drawing/2014/main" id="{2E44FE98-51E0-4959-A1D5-D0FC947E009D}"/>
              </a:ext>
            </a:extLst>
          </p:cNvPr>
          <p:cNvSpPr txBox="1"/>
          <p:nvPr/>
        </p:nvSpPr>
        <p:spPr>
          <a:xfrm>
            <a:off x="820708" y="2903195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Vas</a:t>
            </a:r>
            <a:r>
              <a:rPr lang="en-GB" sz="2800" b="1" dirty="0">
                <a:solidFill>
                  <a:schemeClr val="accent5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 la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costa.</a:t>
            </a:r>
            <a:endParaRPr sz="14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Using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ir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with al, a la 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[1/2]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483;p51">
            <a:extLst>
              <a:ext uri="{FF2B5EF4-FFF2-40B4-BE49-F238E27FC236}">
                <a16:creationId xmlns:a16="http://schemas.microsoft.com/office/drawing/2014/main" id="{769A333C-2E0B-4868-A507-7970DBDCC7AC}"/>
              </a:ext>
            </a:extLst>
          </p:cNvPr>
          <p:cNvSpPr txBox="1">
            <a:spLocks/>
          </p:cNvSpPr>
          <p:nvPr/>
        </p:nvSpPr>
        <p:spPr>
          <a:xfrm>
            <a:off x="283238" y="768336"/>
            <a:ext cx="11205200" cy="7518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[to go, going to the]</a:t>
            </a:r>
          </a:p>
        </p:txBody>
      </p:sp>
      <p:sp>
        <p:nvSpPr>
          <p:cNvPr id="64" name="Google Shape;491;p51">
            <a:extLst>
              <a:ext uri="{FF2B5EF4-FFF2-40B4-BE49-F238E27FC236}">
                <a16:creationId xmlns:a16="http://schemas.microsoft.com/office/drawing/2014/main" id="{52C281CD-9DFE-40B1-B655-7398C0D6409F}"/>
              </a:ext>
            </a:extLst>
          </p:cNvPr>
          <p:cNvSpPr txBox="1"/>
          <p:nvPr/>
        </p:nvSpPr>
        <p:spPr>
          <a:xfrm>
            <a:off x="204235" y="1580548"/>
            <a:ext cx="11069189" cy="4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Remember, the verb ‘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 is often followed by ‘a’ (to) to say 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where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someone goes.</a:t>
            </a:r>
          </a:p>
        </p:txBody>
      </p:sp>
      <p:sp>
        <p:nvSpPr>
          <p:cNvPr id="27" name="Google Shape;485;p51">
            <a:extLst>
              <a:ext uri="{FF2B5EF4-FFF2-40B4-BE49-F238E27FC236}">
                <a16:creationId xmlns:a16="http://schemas.microsoft.com/office/drawing/2014/main" id="{F68A88EB-6F97-4F55-897F-70E7672FDD3E}"/>
              </a:ext>
            </a:extLst>
          </p:cNvPr>
          <p:cNvSpPr txBox="1"/>
          <p:nvPr/>
        </p:nvSpPr>
        <p:spPr>
          <a:xfrm>
            <a:off x="820708" y="3364179"/>
            <a:ext cx="650503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800" b="1" i="1" dirty="0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You go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to the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coast.</a:t>
            </a:r>
            <a:endParaRPr sz="10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28" name="Google Shape;183;p8">
            <a:extLst>
              <a:ext uri="{FF2B5EF4-FFF2-40B4-BE49-F238E27FC236}">
                <a16:creationId xmlns:a16="http://schemas.microsoft.com/office/drawing/2014/main" id="{0AC4293B-F980-4FEF-9526-8D97232132D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3238" y="3348956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485;p51">
            <a:extLst>
              <a:ext uri="{FF2B5EF4-FFF2-40B4-BE49-F238E27FC236}">
                <a16:creationId xmlns:a16="http://schemas.microsoft.com/office/drawing/2014/main" id="{80993648-7025-47D4-ABD4-4D91654EAC4B}"/>
              </a:ext>
            </a:extLst>
          </p:cNvPr>
          <p:cNvSpPr txBox="1"/>
          <p:nvPr/>
        </p:nvSpPr>
        <p:spPr>
          <a:xfrm>
            <a:off x="820708" y="4842865"/>
            <a:ext cx="650503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800" b="1" i="1" dirty="0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You go </a:t>
            </a:r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to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the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cinema.</a:t>
            </a:r>
            <a:endParaRPr sz="10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33" name="Google Shape;183;p8">
            <a:extLst>
              <a:ext uri="{FF2B5EF4-FFF2-40B4-BE49-F238E27FC236}">
                <a16:creationId xmlns:a16="http://schemas.microsoft.com/office/drawing/2014/main" id="{39301F14-74EC-48B7-8A85-30CB3F93F4F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3238" y="4827642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476;p51">
            <a:extLst>
              <a:ext uri="{FF2B5EF4-FFF2-40B4-BE49-F238E27FC236}">
                <a16:creationId xmlns:a16="http://schemas.microsoft.com/office/drawing/2014/main" id="{44EA3C40-6807-4ECA-9D47-8B2ED14CC9B4}"/>
              </a:ext>
            </a:extLst>
          </p:cNvPr>
          <p:cNvSpPr txBox="1"/>
          <p:nvPr/>
        </p:nvSpPr>
        <p:spPr>
          <a:xfrm>
            <a:off x="820708" y="4279026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Vas</a:t>
            </a:r>
            <a:r>
              <a:rPr lang="en-GB" sz="2800" b="1" dirty="0">
                <a:solidFill>
                  <a:schemeClr val="accent5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cine.</a:t>
            </a:r>
            <a:endParaRPr sz="14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AB65867-BA93-470B-818F-263CF0FF816C}"/>
              </a:ext>
            </a:extLst>
          </p:cNvPr>
          <p:cNvSpPr/>
          <p:nvPr/>
        </p:nvSpPr>
        <p:spPr>
          <a:xfrm>
            <a:off x="1569503" y="4267081"/>
            <a:ext cx="493488" cy="535145"/>
          </a:xfrm>
          <a:prstGeom prst="ellipse">
            <a:avLst/>
          </a:prstGeom>
          <a:noFill/>
          <a:ln w="38100">
            <a:solidFill>
              <a:srgbClr val="22A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3F9741C4-8FE2-4EB0-8F88-BC80D8F27E06}"/>
              </a:ext>
            </a:extLst>
          </p:cNvPr>
          <p:cNvSpPr/>
          <p:nvPr/>
        </p:nvSpPr>
        <p:spPr>
          <a:xfrm>
            <a:off x="3385339" y="4225765"/>
            <a:ext cx="6820858" cy="523201"/>
          </a:xfrm>
          <a:prstGeom prst="wedgeRoundRectCallout">
            <a:avLst>
              <a:gd name="adj1" fmla="val -69222"/>
              <a:gd name="adj2" fmla="val -24369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002060"/>
              </a:buClr>
              <a:buSzPts val="4200"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Remember that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+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Wingdings" panose="05000000000000000000" pitchFamily="2" charset="2"/>
              </a:rPr>
              <a:t>becomes ‘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Wingdings" panose="05000000000000000000" pitchFamily="2" charset="2"/>
              </a:rPr>
              <a:t>al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Wingdings" panose="05000000000000000000" pitchFamily="2" charset="2"/>
              </a:rPr>
              <a:t>’. 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92218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476;p51">
            <a:extLst>
              <a:ext uri="{FF2B5EF4-FFF2-40B4-BE49-F238E27FC236}">
                <a16:creationId xmlns:a16="http://schemas.microsoft.com/office/drawing/2014/main" id="{2E44FE98-51E0-4959-A1D5-D0FC947E009D}"/>
              </a:ext>
            </a:extLst>
          </p:cNvPr>
          <p:cNvSpPr txBox="1"/>
          <p:nvPr/>
        </p:nvSpPr>
        <p:spPr>
          <a:xfrm>
            <a:off x="812013" y="2338062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Estás</a:t>
            </a:r>
            <a:r>
              <a:rPr lang="en-GB" sz="2800" b="1" dirty="0">
                <a:solidFill>
                  <a:schemeClr val="accent5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cine.</a:t>
            </a:r>
            <a:endParaRPr sz="14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Using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ir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&amp;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estar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;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&amp; al, a la 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[2/2]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483;p51">
            <a:extLst>
              <a:ext uri="{FF2B5EF4-FFF2-40B4-BE49-F238E27FC236}">
                <a16:creationId xmlns:a16="http://schemas.microsoft.com/office/drawing/2014/main" id="{769A333C-2E0B-4868-A507-7970DBDCC7AC}"/>
              </a:ext>
            </a:extLst>
          </p:cNvPr>
          <p:cNvSpPr txBox="1">
            <a:spLocks/>
          </p:cNvSpPr>
          <p:nvPr/>
        </p:nvSpPr>
        <p:spPr>
          <a:xfrm>
            <a:off x="283238" y="787215"/>
            <a:ext cx="11205200" cy="7518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[to go &amp; to be (location)| in; to the]</a:t>
            </a:r>
          </a:p>
        </p:txBody>
      </p:sp>
      <p:sp>
        <p:nvSpPr>
          <p:cNvPr id="64" name="Google Shape;491;p51">
            <a:extLst>
              <a:ext uri="{FF2B5EF4-FFF2-40B4-BE49-F238E27FC236}">
                <a16:creationId xmlns:a16="http://schemas.microsoft.com/office/drawing/2014/main" id="{52C281CD-9DFE-40B1-B655-7398C0D6409F}"/>
              </a:ext>
            </a:extLst>
          </p:cNvPr>
          <p:cNvSpPr txBox="1"/>
          <p:nvPr/>
        </p:nvSpPr>
        <p:spPr>
          <a:xfrm>
            <a:off x="204235" y="1580548"/>
            <a:ext cx="11069189" cy="4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The verb ‘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estar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 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means ‘</a:t>
            </a:r>
            <a:r>
              <a:rPr lang="en-GB" sz="2800" b="1" i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be’ 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when describing </a:t>
            </a: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location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lang="en-GB"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7" name="Google Shape;485;p51">
            <a:extLst>
              <a:ext uri="{FF2B5EF4-FFF2-40B4-BE49-F238E27FC236}">
                <a16:creationId xmlns:a16="http://schemas.microsoft.com/office/drawing/2014/main" id="{F68A88EB-6F97-4F55-897F-70E7672FDD3E}"/>
              </a:ext>
            </a:extLst>
          </p:cNvPr>
          <p:cNvSpPr txBox="1"/>
          <p:nvPr/>
        </p:nvSpPr>
        <p:spPr>
          <a:xfrm>
            <a:off x="820708" y="2888191"/>
            <a:ext cx="650503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You are</a:t>
            </a:r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at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the cinema.</a:t>
            </a:r>
            <a:endParaRPr sz="10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28" name="Google Shape;183;p8">
            <a:extLst>
              <a:ext uri="{FF2B5EF4-FFF2-40B4-BE49-F238E27FC236}">
                <a16:creationId xmlns:a16="http://schemas.microsoft.com/office/drawing/2014/main" id="{0AC4293B-F980-4FEF-9526-8D97232132D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3238" y="2872968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485;p51">
            <a:extLst>
              <a:ext uri="{FF2B5EF4-FFF2-40B4-BE49-F238E27FC236}">
                <a16:creationId xmlns:a16="http://schemas.microsoft.com/office/drawing/2014/main" id="{80993648-7025-47D4-ABD4-4D91654EAC4B}"/>
              </a:ext>
            </a:extLst>
          </p:cNvPr>
          <p:cNvSpPr txBox="1"/>
          <p:nvPr/>
        </p:nvSpPr>
        <p:spPr>
          <a:xfrm>
            <a:off x="104027" y="5705358"/>
            <a:ext cx="10341235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We generally use ‘</a:t>
            </a:r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en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 with the verb ________.</a:t>
            </a:r>
            <a:endParaRPr sz="10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4" name="Google Shape;476;p51">
            <a:extLst>
              <a:ext uri="{FF2B5EF4-FFF2-40B4-BE49-F238E27FC236}">
                <a16:creationId xmlns:a16="http://schemas.microsoft.com/office/drawing/2014/main" id="{4CED0587-0E98-463F-A3CA-D9609BBFCFE4}"/>
              </a:ext>
            </a:extLst>
          </p:cNvPr>
          <p:cNvSpPr txBox="1"/>
          <p:nvPr/>
        </p:nvSpPr>
        <p:spPr>
          <a:xfrm>
            <a:off x="7325738" y="2369430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Estás</a:t>
            </a:r>
            <a:r>
              <a:rPr lang="en-GB" sz="2800" b="1" dirty="0">
                <a:solidFill>
                  <a:schemeClr val="accent5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en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la costa.</a:t>
            </a:r>
            <a:endParaRPr sz="14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Google Shape;485;p51">
            <a:extLst>
              <a:ext uri="{FF2B5EF4-FFF2-40B4-BE49-F238E27FC236}">
                <a16:creationId xmlns:a16="http://schemas.microsoft.com/office/drawing/2014/main" id="{D671AC30-0715-4D28-8F77-EA0533B12A21}"/>
              </a:ext>
            </a:extLst>
          </p:cNvPr>
          <p:cNvSpPr txBox="1"/>
          <p:nvPr/>
        </p:nvSpPr>
        <p:spPr>
          <a:xfrm>
            <a:off x="7325738" y="2913243"/>
            <a:ext cx="650503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You are</a:t>
            </a:r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on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the coast.</a:t>
            </a:r>
            <a:endParaRPr sz="10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16" name="Google Shape;183;p8">
            <a:extLst>
              <a:ext uri="{FF2B5EF4-FFF2-40B4-BE49-F238E27FC236}">
                <a16:creationId xmlns:a16="http://schemas.microsoft.com/office/drawing/2014/main" id="{B765960D-DE2F-4900-848A-4B5FFB478B8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88268" y="2872968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485;p51">
            <a:extLst>
              <a:ext uri="{FF2B5EF4-FFF2-40B4-BE49-F238E27FC236}">
                <a16:creationId xmlns:a16="http://schemas.microsoft.com/office/drawing/2014/main" id="{79C920F5-9F61-4E74-8D08-B5C6132D5B23}"/>
              </a:ext>
            </a:extLst>
          </p:cNvPr>
          <p:cNvSpPr txBox="1"/>
          <p:nvPr/>
        </p:nvSpPr>
        <p:spPr>
          <a:xfrm>
            <a:off x="80678" y="5001738"/>
            <a:ext cx="9063322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We generally use ‘</a:t>
            </a:r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 with the verb _______.</a:t>
            </a:r>
            <a:endParaRPr sz="10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613C1A-F23D-494F-9154-14591478A5EE}"/>
              </a:ext>
            </a:extLst>
          </p:cNvPr>
          <p:cNvSpPr txBox="1"/>
          <p:nvPr/>
        </p:nvSpPr>
        <p:spPr>
          <a:xfrm>
            <a:off x="6403164" y="4838334"/>
            <a:ext cx="9225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ir</a:t>
            </a:r>
            <a:endParaRPr lang="en-GB" sz="3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319FD65-3D7C-49A7-A854-D7C56CAFEA76}"/>
              </a:ext>
            </a:extLst>
          </p:cNvPr>
          <p:cNvSpPr txBox="1"/>
          <p:nvPr/>
        </p:nvSpPr>
        <p:spPr>
          <a:xfrm>
            <a:off x="6403164" y="5605195"/>
            <a:ext cx="14965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estar</a:t>
            </a:r>
            <a:endParaRPr lang="en-GB" sz="3600" dirty="0"/>
          </a:p>
        </p:txBody>
      </p:sp>
      <p:sp>
        <p:nvSpPr>
          <p:cNvPr id="22" name="Google Shape;491;p51">
            <a:extLst>
              <a:ext uri="{FF2B5EF4-FFF2-40B4-BE49-F238E27FC236}">
                <a16:creationId xmlns:a16="http://schemas.microsoft.com/office/drawing/2014/main" id="{BC2EFE46-6AB1-4DF0-8220-A178D93FF5F6}"/>
              </a:ext>
            </a:extLst>
          </p:cNvPr>
          <p:cNvSpPr txBox="1"/>
          <p:nvPr/>
        </p:nvSpPr>
        <p:spPr>
          <a:xfrm>
            <a:off x="283238" y="3628474"/>
            <a:ext cx="11069189" cy="1126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After estar, ‘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 can mean ‘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on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’, ‘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at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 or ‘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’. </a:t>
            </a:r>
          </a:p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Just choose the meaning that sounds right in each sentence. </a:t>
            </a:r>
            <a:endParaRPr lang="en-GB"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70702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6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95280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B05B507-E68C-7EBB-23FC-B289A1DA9593}"/>
              </a:ext>
            </a:extLst>
          </p:cNvPr>
          <p:cNvGrpSpPr/>
          <p:nvPr/>
        </p:nvGrpSpPr>
        <p:grpSpPr>
          <a:xfrm>
            <a:off x="391623" y="949958"/>
            <a:ext cx="3701566" cy="5760117"/>
            <a:chOff x="493221" y="255506"/>
            <a:chExt cx="3701566" cy="645456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C1BBBFE-7A66-40AA-ADE5-910CED62B749}"/>
                </a:ext>
              </a:extLst>
            </p:cNvPr>
            <p:cNvGrpSpPr/>
            <p:nvPr/>
          </p:nvGrpSpPr>
          <p:grpSpPr>
            <a:xfrm>
              <a:off x="496779" y="255506"/>
              <a:ext cx="3698008" cy="5231402"/>
              <a:chOff x="496779" y="255506"/>
              <a:chExt cx="3446571" cy="5231402"/>
            </a:xfrm>
          </p:grpSpPr>
          <p:pic>
            <p:nvPicPr>
              <p:cNvPr id="9" name="Picture 2" descr="Gráficos vectoriales gratis de Whatsapp">
                <a:extLst>
                  <a:ext uri="{FF2B5EF4-FFF2-40B4-BE49-F238E27FC236}">
                    <a16:creationId xmlns:a16="http://schemas.microsoft.com/office/drawing/2014/main" id="{D166A73E-F4B7-6410-0350-2B878E49FD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6779" y="255506"/>
                <a:ext cx="3446571" cy="52314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A4A29FB-473F-2502-3A2C-825C7B52D52E}"/>
                  </a:ext>
                </a:extLst>
              </p:cNvPr>
              <p:cNvSpPr/>
              <p:nvPr/>
            </p:nvSpPr>
            <p:spPr>
              <a:xfrm>
                <a:off x="520002" y="1027906"/>
                <a:ext cx="3423348" cy="3640092"/>
              </a:xfrm>
              <a:prstGeom prst="rect">
                <a:avLst/>
              </a:prstGeom>
              <a:solidFill>
                <a:srgbClr val="F2F2F2"/>
              </a:solidFill>
              <a:ln>
                <a:solidFill>
                  <a:srgbClr val="F2F2F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3CCF12E-AA41-1DD5-7763-06CB183442DE}"/>
                </a:ext>
              </a:extLst>
            </p:cNvPr>
            <p:cNvGrpSpPr/>
            <p:nvPr/>
          </p:nvGrpSpPr>
          <p:grpSpPr>
            <a:xfrm>
              <a:off x="493221" y="3475613"/>
              <a:ext cx="3698008" cy="3234462"/>
              <a:chOff x="4785282" y="2605300"/>
              <a:chExt cx="3698008" cy="3234462"/>
            </a:xfrm>
          </p:grpSpPr>
          <p:pic>
            <p:nvPicPr>
              <p:cNvPr id="7" name="Picture 2" descr="Gráficos vectoriales gratis de Whatsapp">
                <a:extLst>
                  <a:ext uri="{FF2B5EF4-FFF2-40B4-BE49-F238E27FC236}">
                    <a16:creationId xmlns:a16="http://schemas.microsoft.com/office/drawing/2014/main" id="{0B7E2EB2-B33E-25BC-017D-2CB9F670B1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8493"/>
              <a:stretch/>
            </p:blipFill>
            <p:spPr bwMode="auto">
              <a:xfrm>
                <a:off x="4785282" y="2622048"/>
                <a:ext cx="3698008" cy="32177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0CF2501-A00C-B52A-6683-167BAC0A7FEF}"/>
                  </a:ext>
                </a:extLst>
              </p:cNvPr>
              <p:cNvSpPr/>
              <p:nvPr/>
            </p:nvSpPr>
            <p:spPr>
              <a:xfrm>
                <a:off x="4810199" y="2605300"/>
                <a:ext cx="3673091" cy="2415552"/>
              </a:xfrm>
              <a:prstGeom prst="rect">
                <a:avLst/>
              </a:prstGeom>
              <a:solidFill>
                <a:srgbClr val="F2F2F2"/>
              </a:solidFill>
              <a:ln>
                <a:solidFill>
                  <a:srgbClr val="F2F2F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649BC21-7109-1B62-6D98-1A84769E6E8B}"/>
              </a:ext>
            </a:extLst>
          </p:cNvPr>
          <p:cNvSpPr/>
          <p:nvPr/>
        </p:nvSpPr>
        <p:spPr>
          <a:xfrm>
            <a:off x="458828" y="2415325"/>
            <a:ext cx="2893034" cy="5294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100" dirty="0">
                <a:solidFill>
                  <a:srgbClr val="002060"/>
                </a:solidFill>
                <a:latin typeface="Century Gothic" panose="020B0502020202020204" pitchFamily="34" charset="0"/>
              </a:rPr>
              <a:t>¿Vas  a    la </a:t>
            </a:r>
            <a:r>
              <a:rPr lang="en-GB" sz="2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iglesia</a:t>
            </a:r>
            <a:r>
              <a:rPr lang="en-GB" sz="21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BCB83F6-A351-6EE5-6263-F2D7DCBEEF7D}"/>
              </a:ext>
            </a:extLst>
          </p:cNvPr>
          <p:cNvSpPr/>
          <p:nvPr/>
        </p:nvSpPr>
        <p:spPr>
          <a:xfrm>
            <a:off x="659109" y="1699747"/>
            <a:ext cx="3354482" cy="589993"/>
          </a:xfrm>
          <a:prstGeom prst="roundRect">
            <a:avLst/>
          </a:prstGeom>
          <a:solidFill>
            <a:srgbClr val="DFE7F5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          </a:t>
            </a:r>
            <a:endParaRPr lang="en-GB" sz="20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5BE211-9582-F862-3D2D-5624E6C8F35B}"/>
              </a:ext>
            </a:extLst>
          </p:cNvPr>
          <p:cNvGrpSpPr/>
          <p:nvPr/>
        </p:nvGrpSpPr>
        <p:grpSpPr>
          <a:xfrm>
            <a:off x="3064402" y="2313814"/>
            <a:ext cx="950967" cy="358031"/>
            <a:chOff x="5011582" y="4469085"/>
            <a:chExt cx="950967" cy="358031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CFF94F3-CA8D-E1A4-07C8-21CA9E8B12D5}"/>
                </a:ext>
              </a:extLst>
            </p:cNvPr>
            <p:cNvSpPr/>
            <p:nvPr/>
          </p:nvSpPr>
          <p:spPr>
            <a:xfrm>
              <a:off x="5015140" y="4469085"/>
              <a:ext cx="947409" cy="341283"/>
            </a:xfrm>
            <a:prstGeom prst="roundRect">
              <a:avLst/>
            </a:prstGeom>
            <a:solidFill>
              <a:srgbClr val="ACD593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F9CEE80-E1DF-54E3-2883-FCB02F352D51}"/>
                </a:ext>
              </a:extLst>
            </p:cNvPr>
            <p:cNvSpPr txBox="1"/>
            <p:nvPr/>
          </p:nvSpPr>
          <p:spPr>
            <a:xfrm>
              <a:off x="5011582" y="4519339"/>
              <a:ext cx="6238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Sofía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B71B301-F97D-4E5E-8697-0A49B8B2EC74}"/>
              </a:ext>
            </a:extLst>
          </p:cNvPr>
          <p:cNvSpPr/>
          <p:nvPr/>
        </p:nvSpPr>
        <p:spPr>
          <a:xfrm>
            <a:off x="769327" y="3060049"/>
            <a:ext cx="3274081" cy="589993"/>
          </a:xfrm>
          <a:prstGeom prst="roundRect">
            <a:avLst/>
          </a:prstGeom>
          <a:solidFill>
            <a:srgbClr val="DFE7F5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       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Estás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 en    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pPr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museo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con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abuelo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63F64FB-8019-B526-A12C-271C68C9DF17}"/>
              </a:ext>
            </a:extLst>
          </p:cNvPr>
          <p:cNvSpPr/>
          <p:nvPr/>
        </p:nvSpPr>
        <p:spPr>
          <a:xfrm>
            <a:off x="474928" y="3720592"/>
            <a:ext cx="3488375" cy="6284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¿Vas   a       las </a:t>
            </a:r>
          </a:p>
          <a:p>
            <a:pPr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            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calles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del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centro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2ABC862-5165-18BC-5BFA-6041E113C60E}"/>
              </a:ext>
            </a:extLst>
          </p:cNvPr>
          <p:cNvGrpSpPr/>
          <p:nvPr/>
        </p:nvGrpSpPr>
        <p:grpSpPr>
          <a:xfrm>
            <a:off x="3095998" y="3633043"/>
            <a:ext cx="950967" cy="573474"/>
            <a:chOff x="5011582" y="4469085"/>
            <a:chExt cx="950967" cy="573474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FBD3F9FE-B87B-CF66-9EBB-ABF2347E0E56}"/>
                </a:ext>
              </a:extLst>
            </p:cNvPr>
            <p:cNvSpPr/>
            <p:nvPr/>
          </p:nvSpPr>
          <p:spPr>
            <a:xfrm>
              <a:off x="5015140" y="4469085"/>
              <a:ext cx="947409" cy="341283"/>
            </a:xfrm>
            <a:prstGeom prst="roundRect">
              <a:avLst/>
            </a:prstGeom>
            <a:solidFill>
              <a:srgbClr val="ACD593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95D9002-A777-F79E-F2A9-5EE1148DFEF6}"/>
                </a:ext>
              </a:extLst>
            </p:cNvPr>
            <p:cNvSpPr txBox="1"/>
            <p:nvPr/>
          </p:nvSpPr>
          <p:spPr>
            <a:xfrm>
              <a:off x="5011582" y="4519339"/>
              <a:ext cx="62388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Sofía</a:t>
              </a:r>
            </a:p>
            <a:p>
              <a:endParaRPr lang="en-GB" sz="1400" b="1" dirty="0">
                <a:solidFill>
                  <a:srgbClr val="002060"/>
                </a:solidFill>
                <a:latin typeface="Segoe Print" panose="02000600000000000000" pitchFamily="2" charset="0"/>
              </a:endParaRPr>
            </a:p>
          </p:txBody>
        </p: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856C9A2-E6C0-49E8-2959-907FDFE8FF44}"/>
              </a:ext>
            </a:extLst>
          </p:cNvPr>
          <p:cNvSpPr/>
          <p:nvPr/>
        </p:nvSpPr>
        <p:spPr>
          <a:xfrm>
            <a:off x="514682" y="4558808"/>
            <a:ext cx="3563647" cy="548985"/>
          </a:xfrm>
          <a:prstGeom prst="roundRect">
            <a:avLst/>
          </a:prstGeom>
          <a:solidFill>
            <a:srgbClr val="DFE7F5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Estás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  en  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puente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99A2B58-0490-414F-25F7-370220A615FA}"/>
              </a:ext>
            </a:extLst>
          </p:cNvPr>
          <p:cNvSpPr/>
          <p:nvPr/>
        </p:nvSpPr>
        <p:spPr>
          <a:xfrm>
            <a:off x="454061" y="5334362"/>
            <a:ext cx="3572148" cy="569262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Voy   al        mercado.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C9CAD19-C740-A65D-2E9D-58843BBD2DA1}"/>
              </a:ext>
            </a:extLst>
          </p:cNvPr>
          <p:cNvGrpSpPr/>
          <p:nvPr/>
        </p:nvGrpSpPr>
        <p:grpSpPr>
          <a:xfrm>
            <a:off x="3062624" y="5210109"/>
            <a:ext cx="950967" cy="358031"/>
            <a:chOff x="5011582" y="4469085"/>
            <a:chExt cx="950967" cy="358031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992D26AC-7574-D372-B72B-0FD448C5653C}"/>
                </a:ext>
              </a:extLst>
            </p:cNvPr>
            <p:cNvSpPr/>
            <p:nvPr/>
          </p:nvSpPr>
          <p:spPr>
            <a:xfrm>
              <a:off x="5015140" y="4469085"/>
              <a:ext cx="947409" cy="341283"/>
            </a:xfrm>
            <a:prstGeom prst="roundRect">
              <a:avLst/>
            </a:prstGeom>
            <a:solidFill>
              <a:srgbClr val="ACD593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F63C239-581C-9F7A-E571-078D02977FC4}"/>
                </a:ext>
              </a:extLst>
            </p:cNvPr>
            <p:cNvSpPr txBox="1"/>
            <p:nvPr/>
          </p:nvSpPr>
          <p:spPr>
            <a:xfrm>
              <a:off x="5011582" y="4519339"/>
              <a:ext cx="6238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Sofía</a:t>
              </a:r>
            </a:p>
          </p:txBody>
        </p:sp>
      </p:grpSp>
      <p:sp>
        <p:nvSpPr>
          <p:cNvPr id="28" name="Speech Bubble: Rectangle with Corners Rounded 27">
            <a:hlinkClick r:id="" action="ppaction://noaction">
              <a:snd r:embed="rId9" name="s13_1.wav"/>
            </a:hlinkClick>
            <a:extLst>
              <a:ext uri="{FF2B5EF4-FFF2-40B4-BE49-F238E27FC236}">
                <a16:creationId xmlns:a16="http://schemas.microsoft.com/office/drawing/2014/main" id="{2AA158DA-B61C-BD49-23A7-8BE4AE625D53}"/>
              </a:ext>
            </a:extLst>
          </p:cNvPr>
          <p:cNvSpPr/>
          <p:nvPr/>
        </p:nvSpPr>
        <p:spPr>
          <a:xfrm>
            <a:off x="1084874" y="163518"/>
            <a:ext cx="5547316" cy="623989"/>
          </a:xfrm>
          <a:prstGeom prst="wedgeRoundRectCallout">
            <a:avLst>
              <a:gd name="adj1" fmla="val -58847"/>
              <a:gd name="adj2" fmla="val -4787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Luis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manda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mensajes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a Sofía.</a:t>
            </a:r>
          </a:p>
        </p:txBody>
      </p:sp>
      <p:pic>
        <p:nvPicPr>
          <p:cNvPr id="29" name="Graphic 28" descr="Teacher">
            <a:extLst>
              <a:ext uri="{FF2B5EF4-FFF2-40B4-BE49-F238E27FC236}">
                <a16:creationId xmlns:a16="http://schemas.microsoft.com/office/drawing/2014/main" id="{9C492C71-CAC4-6EC2-A4F8-B1DA6E93C9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293" y="63355"/>
            <a:ext cx="914400" cy="914400"/>
          </a:xfrm>
          <a:prstGeom prst="rect">
            <a:avLst/>
          </a:prstGeom>
        </p:spPr>
      </p:pic>
      <p:sp>
        <p:nvSpPr>
          <p:cNvPr id="31" name="Rectangle 30">
            <a:hlinkClick r:id="" action="ppaction://noaction">
              <a:snd r:embed="rId12" name="s13_5.wav"/>
            </a:hlinkClick>
            <a:extLst>
              <a:ext uri="{FF2B5EF4-FFF2-40B4-BE49-F238E27FC236}">
                <a16:creationId xmlns:a16="http://schemas.microsoft.com/office/drawing/2014/main" id="{E85AB12F-55E8-BF69-8A29-F9CA76741EE5}"/>
              </a:ext>
            </a:extLst>
          </p:cNvPr>
          <p:cNvSpPr/>
          <p:nvPr/>
        </p:nvSpPr>
        <p:spPr>
          <a:xfrm>
            <a:off x="73483" y="1787556"/>
            <a:ext cx="346824" cy="337580"/>
          </a:xfrm>
          <a:prstGeom prst="rect">
            <a:avLst/>
          </a:prstGeom>
          <a:solidFill>
            <a:srgbClr val="66B72F"/>
          </a:solidFill>
          <a:ln w="28575">
            <a:solidFill>
              <a:srgbClr val="00695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32" name="Rectangle 31">
            <a:hlinkClick r:id="" action="ppaction://noaction">
              <a:snd r:embed="rId13" name="s13_6.wav"/>
            </a:hlinkClick>
            <a:extLst>
              <a:ext uri="{FF2B5EF4-FFF2-40B4-BE49-F238E27FC236}">
                <a16:creationId xmlns:a16="http://schemas.microsoft.com/office/drawing/2014/main" id="{F6B94E6F-E4F0-B154-885A-EC3A550720C6}"/>
              </a:ext>
            </a:extLst>
          </p:cNvPr>
          <p:cNvSpPr/>
          <p:nvPr/>
        </p:nvSpPr>
        <p:spPr>
          <a:xfrm>
            <a:off x="89499" y="2393546"/>
            <a:ext cx="346824" cy="337580"/>
          </a:xfrm>
          <a:prstGeom prst="rect">
            <a:avLst/>
          </a:prstGeom>
          <a:solidFill>
            <a:srgbClr val="66B72F"/>
          </a:solidFill>
          <a:ln w="28575">
            <a:solidFill>
              <a:srgbClr val="00695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1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Rectangle 32">
            <a:hlinkClick r:id="" action="ppaction://noaction">
              <a:snd r:embed="rId14" name="s13_7.wav"/>
            </a:hlinkClick>
            <a:extLst>
              <a:ext uri="{FF2B5EF4-FFF2-40B4-BE49-F238E27FC236}">
                <a16:creationId xmlns:a16="http://schemas.microsoft.com/office/drawing/2014/main" id="{04AE94D1-8505-1BFC-C1CB-8E3906D86DDC}"/>
              </a:ext>
            </a:extLst>
          </p:cNvPr>
          <p:cNvSpPr/>
          <p:nvPr/>
        </p:nvSpPr>
        <p:spPr>
          <a:xfrm>
            <a:off x="67238" y="3037467"/>
            <a:ext cx="346824" cy="337580"/>
          </a:xfrm>
          <a:prstGeom prst="rect">
            <a:avLst/>
          </a:prstGeom>
          <a:solidFill>
            <a:srgbClr val="66B72F"/>
          </a:solidFill>
          <a:ln w="28575">
            <a:solidFill>
              <a:srgbClr val="00695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2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Rectangle 33">
            <a:hlinkClick r:id="" action="ppaction://noaction">
              <a:snd r:embed="rId15" name="s13_8.wav"/>
            </a:hlinkClick>
            <a:extLst>
              <a:ext uri="{FF2B5EF4-FFF2-40B4-BE49-F238E27FC236}">
                <a16:creationId xmlns:a16="http://schemas.microsoft.com/office/drawing/2014/main" id="{0792F288-446A-3DBB-8432-821D07C00EDD}"/>
              </a:ext>
            </a:extLst>
          </p:cNvPr>
          <p:cNvSpPr/>
          <p:nvPr/>
        </p:nvSpPr>
        <p:spPr>
          <a:xfrm>
            <a:off x="83254" y="3643457"/>
            <a:ext cx="346824" cy="337580"/>
          </a:xfrm>
          <a:prstGeom prst="rect">
            <a:avLst/>
          </a:prstGeom>
          <a:solidFill>
            <a:srgbClr val="66B72F"/>
          </a:solidFill>
          <a:ln w="28575">
            <a:solidFill>
              <a:srgbClr val="00695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noProof="0" dirty="0">
                <a:solidFill>
                  <a:prstClr val="white"/>
                </a:solidFill>
                <a:latin typeface="Century Gothic" panose="020B0502020202020204" pitchFamily="34" charset="0"/>
              </a:rPr>
              <a:t>3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Rectangle 34">
            <a:hlinkClick r:id="" action="ppaction://noaction">
              <a:snd r:embed="rId16" name="s13_9.wav"/>
            </a:hlinkClick>
            <a:extLst>
              <a:ext uri="{FF2B5EF4-FFF2-40B4-BE49-F238E27FC236}">
                <a16:creationId xmlns:a16="http://schemas.microsoft.com/office/drawing/2014/main" id="{275F3E0A-3C59-8279-E152-71A564AE8531}"/>
              </a:ext>
            </a:extLst>
          </p:cNvPr>
          <p:cNvSpPr/>
          <p:nvPr/>
        </p:nvSpPr>
        <p:spPr>
          <a:xfrm>
            <a:off x="72420" y="4335525"/>
            <a:ext cx="346824" cy="337580"/>
          </a:xfrm>
          <a:prstGeom prst="rect">
            <a:avLst/>
          </a:prstGeom>
          <a:solidFill>
            <a:srgbClr val="66B72F"/>
          </a:solidFill>
          <a:ln w="28575">
            <a:solidFill>
              <a:srgbClr val="00695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noProof="0" dirty="0">
                <a:solidFill>
                  <a:prstClr val="white"/>
                </a:solidFill>
                <a:latin typeface="Century Gothic" panose="020B0502020202020204" pitchFamily="34" charset="0"/>
              </a:rPr>
              <a:t>4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Rectangle 35">
            <a:hlinkClick r:id="" action="ppaction://noaction">
              <a:snd r:embed="rId17" name="s13_10.wav"/>
            </a:hlinkClick>
            <a:extLst>
              <a:ext uri="{FF2B5EF4-FFF2-40B4-BE49-F238E27FC236}">
                <a16:creationId xmlns:a16="http://schemas.microsoft.com/office/drawing/2014/main" id="{49C7BB17-E889-728E-4C57-E8D6035B361D}"/>
              </a:ext>
            </a:extLst>
          </p:cNvPr>
          <p:cNvSpPr/>
          <p:nvPr/>
        </p:nvSpPr>
        <p:spPr>
          <a:xfrm>
            <a:off x="88436" y="5217285"/>
            <a:ext cx="346824" cy="337580"/>
          </a:xfrm>
          <a:prstGeom prst="rect">
            <a:avLst/>
          </a:prstGeom>
          <a:solidFill>
            <a:srgbClr val="66B72F"/>
          </a:solidFill>
          <a:ln w="28575">
            <a:solidFill>
              <a:srgbClr val="00695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5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86" name="Picture 8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E82F2D36-B161-7A8F-61C0-7B24C8CAE44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" b="47903"/>
          <a:stretch/>
        </p:blipFill>
        <p:spPr>
          <a:xfrm flipH="1">
            <a:off x="3656058" y="2302055"/>
            <a:ext cx="336429" cy="341283"/>
          </a:xfrm>
          <a:prstGeom prst="ellipse">
            <a:avLst/>
          </a:prstGeom>
        </p:spPr>
      </p:pic>
      <p:pic>
        <p:nvPicPr>
          <p:cNvPr id="88" name="Picture 87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7DD447CB-13A4-7BE4-7AC1-EC081BEC1C2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" b="47903"/>
          <a:stretch/>
        </p:blipFill>
        <p:spPr>
          <a:xfrm flipH="1">
            <a:off x="3646332" y="3633673"/>
            <a:ext cx="336429" cy="341283"/>
          </a:xfrm>
          <a:prstGeom prst="ellipse">
            <a:avLst/>
          </a:prstGeom>
        </p:spPr>
      </p:pic>
      <p:pic>
        <p:nvPicPr>
          <p:cNvPr id="89" name="Picture 88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5286DED3-5BA8-3D76-BAC3-7F54E5A51D1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" b="47903"/>
          <a:stretch/>
        </p:blipFill>
        <p:spPr>
          <a:xfrm flipH="1">
            <a:off x="3625803" y="5167144"/>
            <a:ext cx="336429" cy="341283"/>
          </a:xfrm>
          <a:prstGeom prst="ellipse">
            <a:avLst/>
          </a:prstGeom>
        </p:spPr>
      </p:pic>
      <p:sp>
        <p:nvSpPr>
          <p:cNvPr id="147" name="Speech Bubble: Rectangle with Corners Rounded 146">
            <a:extLst>
              <a:ext uri="{FF2B5EF4-FFF2-40B4-BE49-F238E27FC236}">
                <a16:creationId xmlns:a16="http://schemas.microsoft.com/office/drawing/2014/main" id="{1C155E28-40EB-FABA-4481-F1569B07BC7F}"/>
              </a:ext>
            </a:extLst>
          </p:cNvPr>
          <p:cNvSpPr/>
          <p:nvPr/>
        </p:nvSpPr>
        <p:spPr>
          <a:xfrm>
            <a:off x="4451468" y="1117086"/>
            <a:ext cx="4312559" cy="682581"/>
          </a:xfrm>
          <a:prstGeom prst="wedgeRoundRectCallout">
            <a:avLst>
              <a:gd name="adj1" fmla="val -54306"/>
              <a:gd name="adj2" fmla="val -40277"/>
              <a:gd name="adj3" fmla="val 16667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¿Es  ‘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’, ‘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’, o ‘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la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’?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849D8E8-263E-5D78-6D2F-6DF82C913854}"/>
              </a:ext>
            </a:extLst>
          </p:cNvPr>
          <p:cNvGrpSpPr/>
          <p:nvPr/>
        </p:nvGrpSpPr>
        <p:grpSpPr>
          <a:xfrm>
            <a:off x="445391" y="4359261"/>
            <a:ext cx="854435" cy="358031"/>
            <a:chOff x="591386" y="1093849"/>
            <a:chExt cx="854435" cy="358031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095068E2-9C3B-872D-EDBB-55F413B8DF12}"/>
                </a:ext>
              </a:extLst>
            </p:cNvPr>
            <p:cNvGrpSpPr/>
            <p:nvPr/>
          </p:nvGrpSpPr>
          <p:grpSpPr>
            <a:xfrm>
              <a:off x="591386" y="1093849"/>
              <a:ext cx="854435" cy="358031"/>
              <a:chOff x="5398407" y="2031468"/>
              <a:chExt cx="854435" cy="358031"/>
            </a:xfrm>
          </p:grpSpPr>
          <p:sp>
            <p:nvSpPr>
              <p:cNvPr id="79" name="Rectangle: Rounded Corners 78">
                <a:extLst>
                  <a:ext uri="{FF2B5EF4-FFF2-40B4-BE49-F238E27FC236}">
                    <a16:creationId xmlns:a16="http://schemas.microsoft.com/office/drawing/2014/main" id="{97363D9E-83C7-BD93-C379-7B11D53A9C78}"/>
                  </a:ext>
                </a:extLst>
              </p:cNvPr>
              <p:cNvSpPr/>
              <p:nvPr/>
            </p:nvSpPr>
            <p:spPr>
              <a:xfrm>
                <a:off x="5398407" y="2031468"/>
                <a:ext cx="834723" cy="340825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F1F5F3DA-8D3C-9065-CA83-11CBFA902D2A}"/>
                  </a:ext>
                </a:extLst>
              </p:cNvPr>
              <p:cNvSpPr txBox="1"/>
              <p:nvPr/>
            </p:nvSpPr>
            <p:spPr>
              <a:xfrm>
                <a:off x="5720324" y="2081722"/>
                <a:ext cx="53251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>
                    <a:solidFill>
                      <a:srgbClr val="002060"/>
                    </a:solidFill>
                    <a:latin typeface="Segoe Print" panose="02000600000000000000" pitchFamily="2" charset="0"/>
                  </a:rPr>
                  <a:t>Luis</a:t>
                </a: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63BB6D8-6735-5C49-89C9-458CA8D37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88083" y="1110444"/>
              <a:ext cx="279007" cy="305266"/>
            </a:xfrm>
            <a:prstGeom prst="rect">
              <a:avLst/>
            </a:prstGeom>
          </p:spPr>
        </p:pic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BF1C6949-6C15-30DB-23BA-DE7F98758DB9}"/>
              </a:ext>
            </a:extLst>
          </p:cNvPr>
          <p:cNvSpPr txBox="1"/>
          <p:nvPr/>
        </p:nvSpPr>
        <p:spPr>
          <a:xfrm>
            <a:off x="1314837" y="1782090"/>
            <a:ext cx="309785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Estoy  en  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hotel.</a:t>
            </a:r>
            <a:endParaRPr lang="en-GB" sz="2200" dirty="0"/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7E253626-F355-F661-51EE-BC7B63B49CBC}"/>
              </a:ext>
            </a:extLst>
          </p:cNvPr>
          <p:cNvGrpSpPr/>
          <p:nvPr/>
        </p:nvGrpSpPr>
        <p:grpSpPr>
          <a:xfrm>
            <a:off x="2128160" y="1657292"/>
            <a:ext cx="989448" cy="646350"/>
            <a:chOff x="11462814" y="2183832"/>
            <a:chExt cx="989448" cy="646350"/>
          </a:xfrm>
        </p:grpSpPr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2C4A10E9-1323-4B5A-E589-9BEDB8359D88}"/>
                </a:ext>
              </a:extLst>
            </p:cNvPr>
            <p:cNvGrpSpPr/>
            <p:nvPr/>
          </p:nvGrpSpPr>
          <p:grpSpPr>
            <a:xfrm>
              <a:off x="11462814" y="2183832"/>
              <a:ext cx="989448" cy="646331"/>
              <a:chOff x="9804572" y="4836465"/>
              <a:chExt cx="989448" cy="646331"/>
            </a:xfrm>
          </p:grpSpPr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3CB7A17E-6A57-8434-39AC-B531289225EA}"/>
                  </a:ext>
                </a:extLst>
              </p:cNvPr>
              <p:cNvSpPr txBox="1"/>
              <p:nvPr/>
            </p:nvSpPr>
            <p:spPr>
              <a:xfrm>
                <a:off x="9938133" y="4836465"/>
                <a:ext cx="66556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600" b="1" dirty="0">
                    <a:ln w="22225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</a:ln>
                    <a:solidFill>
                      <a:schemeClr val="bg1">
                        <a:lumMod val="65000"/>
                      </a:schemeClr>
                    </a:solidFill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  <a:latin typeface="Rastanty Cortez" panose="02000506000000020003" pitchFamily="2" charset="0"/>
                  </a:rPr>
                  <a:t>/||/\</a:t>
                </a: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2A56F09A-E55C-9CEF-E64C-98829689D71D}"/>
                  </a:ext>
                </a:extLst>
              </p:cNvPr>
              <p:cNvSpPr txBox="1"/>
              <p:nvPr/>
            </p:nvSpPr>
            <p:spPr>
              <a:xfrm>
                <a:off x="10128453" y="4836465"/>
                <a:ext cx="66556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600" b="1" dirty="0">
                    <a:ln w="22225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</a:ln>
                    <a:solidFill>
                      <a:schemeClr val="bg1">
                        <a:lumMod val="65000"/>
                      </a:schemeClr>
                    </a:solidFill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  <a:latin typeface="Rastanty Cortez" panose="02000506000000020003" pitchFamily="2" charset="0"/>
                  </a:rPr>
                  <a:t>/|||</a:t>
                </a:r>
              </a:p>
            </p:txBody>
          </p:sp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19916D0B-6547-294E-F3E9-D8C4BD84C6E3}"/>
                  </a:ext>
                </a:extLst>
              </p:cNvPr>
              <p:cNvSpPr txBox="1"/>
              <p:nvPr/>
            </p:nvSpPr>
            <p:spPr>
              <a:xfrm>
                <a:off x="9804572" y="4836465"/>
                <a:ext cx="66556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600" b="1" dirty="0">
                    <a:ln w="22225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</a:ln>
                    <a:solidFill>
                      <a:schemeClr val="bg1">
                        <a:lumMod val="65000"/>
                      </a:schemeClr>
                    </a:solidFill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  <a:latin typeface="Rastanty Cortez" panose="02000506000000020003" pitchFamily="2" charset="0"/>
                  </a:rPr>
                  <a:t>||/\</a:t>
                </a:r>
              </a:p>
            </p:txBody>
          </p:sp>
        </p:grp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AF77327E-CE5D-EEC0-3FBF-ED6F9B535757}"/>
                </a:ext>
              </a:extLst>
            </p:cNvPr>
            <p:cNvSpPr txBox="1"/>
            <p:nvPr/>
          </p:nvSpPr>
          <p:spPr>
            <a:xfrm>
              <a:off x="11553441" y="2183851"/>
              <a:ext cx="6655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b="1" dirty="0">
                  <a:ln w="22225">
                    <a:solidFill>
                      <a:schemeClr val="bg2">
                        <a:lumMod val="25000"/>
                      </a:schemeClr>
                    </a:solidFill>
                    <a:prstDash val="solid"/>
                  </a:ln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Rastanty Cortez" panose="02000506000000020003" pitchFamily="2" charset="0"/>
                </a:rPr>
                <a:t>||||\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7DB7424A-8ED3-2ECF-E4F2-FD6DF6DBAF15}"/>
              </a:ext>
            </a:extLst>
          </p:cNvPr>
          <p:cNvGrpSpPr/>
          <p:nvPr/>
        </p:nvGrpSpPr>
        <p:grpSpPr>
          <a:xfrm>
            <a:off x="1113193" y="2348545"/>
            <a:ext cx="989448" cy="646350"/>
            <a:chOff x="11462814" y="2183832"/>
            <a:chExt cx="989448" cy="64635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94441460-D5C1-7876-9A22-03539ABC1830}"/>
                </a:ext>
              </a:extLst>
            </p:cNvPr>
            <p:cNvGrpSpPr/>
            <p:nvPr/>
          </p:nvGrpSpPr>
          <p:grpSpPr>
            <a:xfrm>
              <a:off x="11462814" y="2183832"/>
              <a:ext cx="989448" cy="646331"/>
              <a:chOff x="9804572" y="4836465"/>
              <a:chExt cx="989448" cy="646331"/>
            </a:xfrm>
          </p:grpSpPr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61C03728-2927-AC79-A19B-30381FC78004}"/>
                  </a:ext>
                </a:extLst>
              </p:cNvPr>
              <p:cNvSpPr txBox="1"/>
              <p:nvPr/>
            </p:nvSpPr>
            <p:spPr>
              <a:xfrm>
                <a:off x="9938133" y="4836465"/>
                <a:ext cx="66556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600" b="1" dirty="0">
                    <a:ln w="22225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</a:ln>
                    <a:solidFill>
                      <a:schemeClr val="bg1">
                        <a:lumMod val="65000"/>
                      </a:schemeClr>
                    </a:solidFill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  <a:latin typeface="Rastanty Cortez" panose="02000506000000020003" pitchFamily="2" charset="0"/>
                  </a:rPr>
                  <a:t>/||/\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9C0F3E1C-97B1-B58E-B00C-F3CACC14F60A}"/>
                  </a:ext>
                </a:extLst>
              </p:cNvPr>
              <p:cNvSpPr txBox="1"/>
              <p:nvPr/>
            </p:nvSpPr>
            <p:spPr>
              <a:xfrm>
                <a:off x="10128453" y="4836465"/>
                <a:ext cx="66556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600" b="1" dirty="0">
                    <a:ln w="22225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</a:ln>
                    <a:solidFill>
                      <a:schemeClr val="bg1">
                        <a:lumMod val="65000"/>
                      </a:schemeClr>
                    </a:solidFill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  <a:latin typeface="Rastanty Cortez" panose="02000506000000020003" pitchFamily="2" charset="0"/>
                  </a:rPr>
                  <a:t>/|||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972540F8-3C62-8677-346D-2D97E305D9AE}"/>
                  </a:ext>
                </a:extLst>
              </p:cNvPr>
              <p:cNvSpPr txBox="1"/>
              <p:nvPr/>
            </p:nvSpPr>
            <p:spPr>
              <a:xfrm>
                <a:off x="9804572" y="4836465"/>
                <a:ext cx="66556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600" b="1" dirty="0">
                    <a:ln w="22225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</a:ln>
                    <a:solidFill>
                      <a:schemeClr val="bg1">
                        <a:lumMod val="65000"/>
                      </a:schemeClr>
                    </a:solidFill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  <a:latin typeface="Rastanty Cortez" panose="02000506000000020003" pitchFamily="2" charset="0"/>
                  </a:rPr>
                  <a:t>||/\</a:t>
                </a: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CCE7F9B-C06F-271F-5C77-AAC5FBE90830}"/>
                </a:ext>
              </a:extLst>
            </p:cNvPr>
            <p:cNvSpPr txBox="1"/>
            <p:nvPr/>
          </p:nvSpPr>
          <p:spPr>
            <a:xfrm>
              <a:off x="11495385" y="2183851"/>
              <a:ext cx="6655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b="1" dirty="0">
                  <a:ln w="22225">
                    <a:solidFill>
                      <a:schemeClr val="bg2">
                        <a:lumMod val="25000"/>
                      </a:schemeClr>
                    </a:solidFill>
                    <a:prstDash val="solid"/>
                  </a:ln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Rastanty Cortez" panose="02000506000000020003" pitchFamily="2" charset="0"/>
                </a:rPr>
                <a:t>||||\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AF6865F-71F3-49C1-C34C-554135B162A2}"/>
              </a:ext>
            </a:extLst>
          </p:cNvPr>
          <p:cNvGrpSpPr/>
          <p:nvPr/>
        </p:nvGrpSpPr>
        <p:grpSpPr>
          <a:xfrm>
            <a:off x="449335" y="3073643"/>
            <a:ext cx="854435" cy="358031"/>
            <a:chOff x="591386" y="1093849"/>
            <a:chExt cx="854435" cy="358031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814D6133-E97B-D740-4EC6-4F8DB3CE122C}"/>
                </a:ext>
              </a:extLst>
            </p:cNvPr>
            <p:cNvGrpSpPr/>
            <p:nvPr/>
          </p:nvGrpSpPr>
          <p:grpSpPr>
            <a:xfrm>
              <a:off x="591386" y="1093849"/>
              <a:ext cx="854435" cy="358031"/>
              <a:chOff x="5398407" y="2031468"/>
              <a:chExt cx="854435" cy="358031"/>
            </a:xfrm>
          </p:grpSpPr>
          <p:sp>
            <p:nvSpPr>
              <p:cNvPr id="67" name="Rectangle: Rounded Corners 66">
                <a:extLst>
                  <a:ext uri="{FF2B5EF4-FFF2-40B4-BE49-F238E27FC236}">
                    <a16:creationId xmlns:a16="http://schemas.microsoft.com/office/drawing/2014/main" id="{4AE464D1-2C6A-64CE-A15B-94EF0991B5FE}"/>
                  </a:ext>
                </a:extLst>
              </p:cNvPr>
              <p:cNvSpPr/>
              <p:nvPr/>
            </p:nvSpPr>
            <p:spPr>
              <a:xfrm>
                <a:off x="5398407" y="2031468"/>
                <a:ext cx="854435" cy="358031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21087B09-7A31-893F-DA29-7952A1A76390}"/>
                  </a:ext>
                </a:extLst>
              </p:cNvPr>
              <p:cNvSpPr txBox="1"/>
              <p:nvPr/>
            </p:nvSpPr>
            <p:spPr>
              <a:xfrm>
                <a:off x="5720324" y="2081722"/>
                <a:ext cx="53251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>
                    <a:solidFill>
                      <a:srgbClr val="002060"/>
                    </a:solidFill>
                    <a:latin typeface="Segoe Print" panose="02000600000000000000" pitchFamily="2" charset="0"/>
                  </a:rPr>
                  <a:t>Luis</a:t>
                </a:r>
              </a:p>
            </p:txBody>
          </p:sp>
        </p:grp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D535D660-F4BE-F852-AE3D-590B09F6E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88083" y="1110444"/>
              <a:ext cx="279007" cy="305266"/>
            </a:xfrm>
            <a:prstGeom prst="rect">
              <a:avLst/>
            </a:prstGeom>
          </p:spPr>
        </p:pic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C059FFD-3E95-F4B8-A8BE-014422249EA7}"/>
              </a:ext>
            </a:extLst>
          </p:cNvPr>
          <p:cNvGrpSpPr/>
          <p:nvPr/>
        </p:nvGrpSpPr>
        <p:grpSpPr>
          <a:xfrm>
            <a:off x="2178865" y="2819364"/>
            <a:ext cx="989448" cy="646350"/>
            <a:chOff x="11462814" y="2183832"/>
            <a:chExt cx="989448" cy="646350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777AC25F-F6DC-CAFE-74FB-6DB5EF91CA39}"/>
                </a:ext>
              </a:extLst>
            </p:cNvPr>
            <p:cNvGrpSpPr/>
            <p:nvPr/>
          </p:nvGrpSpPr>
          <p:grpSpPr>
            <a:xfrm>
              <a:off x="11462814" y="2183832"/>
              <a:ext cx="989448" cy="646331"/>
              <a:chOff x="9804572" y="4836465"/>
              <a:chExt cx="989448" cy="646331"/>
            </a:xfrm>
          </p:grpSpPr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0AF769F7-69BC-F059-B66B-127E188BE94F}"/>
                  </a:ext>
                </a:extLst>
              </p:cNvPr>
              <p:cNvSpPr txBox="1"/>
              <p:nvPr/>
            </p:nvSpPr>
            <p:spPr>
              <a:xfrm>
                <a:off x="9938133" y="4836465"/>
                <a:ext cx="66556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600" b="1" dirty="0">
                    <a:ln w="22225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</a:ln>
                    <a:solidFill>
                      <a:schemeClr val="bg1">
                        <a:lumMod val="65000"/>
                      </a:schemeClr>
                    </a:solidFill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  <a:latin typeface="Rastanty Cortez" panose="02000506000000020003" pitchFamily="2" charset="0"/>
                  </a:rPr>
                  <a:t>/||/\</a:t>
                </a: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32248471-CD0B-CA70-3F31-FC39A974CEB7}"/>
                  </a:ext>
                </a:extLst>
              </p:cNvPr>
              <p:cNvSpPr txBox="1"/>
              <p:nvPr/>
            </p:nvSpPr>
            <p:spPr>
              <a:xfrm>
                <a:off x="10128453" y="4836465"/>
                <a:ext cx="66556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600" b="1" dirty="0">
                    <a:ln w="22225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</a:ln>
                    <a:solidFill>
                      <a:schemeClr val="bg1">
                        <a:lumMod val="65000"/>
                      </a:schemeClr>
                    </a:solidFill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  <a:latin typeface="Rastanty Cortez" panose="02000506000000020003" pitchFamily="2" charset="0"/>
                  </a:rPr>
                  <a:t>/|||</a:t>
                </a: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FAA33055-64A6-E3B2-AAE3-FFE9D56527A2}"/>
                  </a:ext>
                </a:extLst>
              </p:cNvPr>
              <p:cNvSpPr txBox="1"/>
              <p:nvPr/>
            </p:nvSpPr>
            <p:spPr>
              <a:xfrm>
                <a:off x="9804572" y="4836465"/>
                <a:ext cx="66556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600" b="1" dirty="0">
                    <a:ln w="22225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</a:ln>
                    <a:solidFill>
                      <a:schemeClr val="bg1">
                        <a:lumMod val="65000"/>
                      </a:schemeClr>
                    </a:solidFill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  <a:latin typeface="Rastanty Cortez" panose="02000506000000020003" pitchFamily="2" charset="0"/>
                  </a:rPr>
                  <a:t>||/\</a:t>
                </a:r>
              </a:p>
            </p:txBody>
          </p:sp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0EDE77FD-4DE5-9C66-4705-A5251CD9E305}"/>
                </a:ext>
              </a:extLst>
            </p:cNvPr>
            <p:cNvSpPr txBox="1"/>
            <p:nvPr/>
          </p:nvSpPr>
          <p:spPr>
            <a:xfrm>
              <a:off x="11553441" y="2183851"/>
              <a:ext cx="6655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b="1" dirty="0">
                  <a:ln w="22225">
                    <a:solidFill>
                      <a:schemeClr val="bg2">
                        <a:lumMod val="25000"/>
                      </a:schemeClr>
                    </a:solidFill>
                    <a:prstDash val="solid"/>
                  </a:ln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Rastanty Cortez" panose="02000506000000020003" pitchFamily="2" charset="0"/>
                </a:rPr>
                <a:t>||||\</a:t>
              </a:r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036DF83E-EF31-B0A3-770D-12C33A1CE200}"/>
              </a:ext>
            </a:extLst>
          </p:cNvPr>
          <p:cNvGrpSpPr/>
          <p:nvPr/>
        </p:nvGrpSpPr>
        <p:grpSpPr>
          <a:xfrm>
            <a:off x="627329" y="1783072"/>
            <a:ext cx="854435" cy="358031"/>
            <a:chOff x="591386" y="1093849"/>
            <a:chExt cx="854435" cy="358031"/>
          </a:xfrm>
        </p:grpSpPr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0D0F69C4-0073-ECF3-83A7-19558A10FB61}"/>
                </a:ext>
              </a:extLst>
            </p:cNvPr>
            <p:cNvGrpSpPr/>
            <p:nvPr/>
          </p:nvGrpSpPr>
          <p:grpSpPr>
            <a:xfrm>
              <a:off x="591386" y="1093849"/>
              <a:ext cx="854435" cy="358031"/>
              <a:chOff x="5398407" y="2031468"/>
              <a:chExt cx="854435" cy="358031"/>
            </a:xfrm>
          </p:grpSpPr>
          <p:sp>
            <p:nvSpPr>
              <p:cNvPr id="152" name="Rectangle: Rounded Corners 151">
                <a:extLst>
                  <a:ext uri="{FF2B5EF4-FFF2-40B4-BE49-F238E27FC236}">
                    <a16:creationId xmlns:a16="http://schemas.microsoft.com/office/drawing/2014/main" id="{D56B9FAB-CB49-108E-B9D4-03E17CE77279}"/>
                  </a:ext>
                </a:extLst>
              </p:cNvPr>
              <p:cNvSpPr/>
              <p:nvPr/>
            </p:nvSpPr>
            <p:spPr>
              <a:xfrm>
                <a:off x="5398407" y="2031468"/>
                <a:ext cx="834723" cy="340825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6AC5AF26-2F93-ED98-3929-70995BE33B23}"/>
                  </a:ext>
                </a:extLst>
              </p:cNvPr>
              <p:cNvSpPr txBox="1"/>
              <p:nvPr/>
            </p:nvSpPr>
            <p:spPr>
              <a:xfrm>
                <a:off x="5720324" y="2081722"/>
                <a:ext cx="53251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>
                    <a:solidFill>
                      <a:srgbClr val="002060"/>
                    </a:solidFill>
                    <a:latin typeface="Segoe Print" panose="02000600000000000000" pitchFamily="2" charset="0"/>
                  </a:rPr>
                  <a:t>Luis</a:t>
                </a:r>
              </a:p>
            </p:txBody>
          </p:sp>
        </p:grpSp>
        <p:pic>
          <p:nvPicPr>
            <p:cNvPr id="151" name="Picture 150">
              <a:extLst>
                <a:ext uri="{FF2B5EF4-FFF2-40B4-BE49-F238E27FC236}">
                  <a16:creationId xmlns:a16="http://schemas.microsoft.com/office/drawing/2014/main" id="{07813C08-E8BC-41A8-0462-4624E8B00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88083" y="1110444"/>
              <a:ext cx="279007" cy="305266"/>
            </a:xfrm>
            <a:prstGeom prst="rect">
              <a:avLst/>
            </a:prstGeom>
          </p:spPr>
        </p:pic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8C038989-F5DB-EAB1-67A4-973D0FADA592}"/>
              </a:ext>
            </a:extLst>
          </p:cNvPr>
          <p:cNvGrpSpPr/>
          <p:nvPr/>
        </p:nvGrpSpPr>
        <p:grpSpPr>
          <a:xfrm>
            <a:off x="1168925" y="3525544"/>
            <a:ext cx="989448" cy="646350"/>
            <a:chOff x="11462814" y="2183832"/>
            <a:chExt cx="989448" cy="646350"/>
          </a:xfrm>
        </p:grpSpPr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F250B560-684C-AB5E-F13A-C9E322116E60}"/>
                </a:ext>
              </a:extLst>
            </p:cNvPr>
            <p:cNvGrpSpPr/>
            <p:nvPr/>
          </p:nvGrpSpPr>
          <p:grpSpPr>
            <a:xfrm>
              <a:off x="11462814" y="2183832"/>
              <a:ext cx="989448" cy="646331"/>
              <a:chOff x="9804572" y="4836465"/>
              <a:chExt cx="989448" cy="646331"/>
            </a:xfrm>
          </p:grpSpPr>
          <p:sp>
            <p:nvSpPr>
              <p:cNvPr id="157" name="TextBox 156">
                <a:extLst>
                  <a:ext uri="{FF2B5EF4-FFF2-40B4-BE49-F238E27FC236}">
                    <a16:creationId xmlns:a16="http://schemas.microsoft.com/office/drawing/2014/main" id="{930C0477-B76F-A42B-9F87-E15DDA355037}"/>
                  </a:ext>
                </a:extLst>
              </p:cNvPr>
              <p:cNvSpPr txBox="1"/>
              <p:nvPr/>
            </p:nvSpPr>
            <p:spPr>
              <a:xfrm>
                <a:off x="9938133" y="4836465"/>
                <a:ext cx="66556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600" b="1" dirty="0">
                    <a:ln w="22225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</a:ln>
                    <a:solidFill>
                      <a:schemeClr val="bg1">
                        <a:lumMod val="65000"/>
                      </a:schemeClr>
                    </a:solidFill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  <a:latin typeface="Rastanty Cortez" panose="02000506000000020003" pitchFamily="2" charset="0"/>
                  </a:rPr>
                  <a:t>/||/\</a:t>
                </a:r>
              </a:p>
            </p:txBody>
          </p:sp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6F4FB768-64CB-30D1-2A1A-89E4CAD3F32C}"/>
                  </a:ext>
                </a:extLst>
              </p:cNvPr>
              <p:cNvSpPr txBox="1"/>
              <p:nvPr/>
            </p:nvSpPr>
            <p:spPr>
              <a:xfrm>
                <a:off x="10128453" y="4836465"/>
                <a:ext cx="66556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600" b="1" dirty="0">
                    <a:ln w="22225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</a:ln>
                    <a:solidFill>
                      <a:schemeClr val="bg1">
                        <a:lumMod val="65000"/>
                      </a:schemeClr>
                    </a:solidFill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  <a:latin typeface="Rastanty Cortez" panose="02000506000000020003" pitchFamily="2" charset="0"/>
                  </a:rPr>
                  <a:t>/|||</a:t>
                </a:r>
              </a:p>
            </p:txBody>
          </p:sp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219DCFA8-EF1D-DD39-89BB-3E5515514ABD}"/>
                  </a:ext>
                </a:extLst>
              </p:cNvPr>
              <p:cNvSpPr txBox="1"/>
              <p:nvPr/>
            </p:nvSpPr>
            <p:spPr>
              <a:xfrm>
                <a:off x="9804572" y="4836465"/>
                <a:ext cx="66556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600" b="1" dirty="0">
                    <a:ln w="22225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</a:ln>
                    <a:solidFill>
                      <a:schemeClr val="bg1">
                        <a:lumMod val="65000"/>
                      </a:schemeClr>
                    </a:solidFill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  <a:latin typeface="Rastanty Cortez" panose="02000506000000020003" pitchFamily="2" charset="0"/>
                  </a:rPr>
                  <a:t>||/\</a:t>
                </a:r>
              </a:p>
            </p:txBody>
          </p:sp>
        </p:grp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ED6AC5D6-C111-D4B2-9174-B0ABE2B052B3}"/>
                </a:ext>
              </a:extLst>
            </p:cNvPr>
            <p:cNvSpPr txBox="1"/>
            <p:nvPr/>
          </p:nvSpPr>
          <p:spPr>
            <a:xfrm>
              <a:off x="11553441" y="2183851"/>
              <a:ext cx="6655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b="1" dirty="0">
                  <a:ln w="22225">
                    <a:solidFill>
                      <a:schemeClr val="bg2">
                        <a:lumMod val="25000"/>
                      </a:schemeClr>
                    </a:solidFill>
                    <a:prstDash val="solid"/>
                  </a:ln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Rastanty Cortez" panose="02000506000000020003" pitchFamily="2" charset="0"/>
                </a:rPr>
                <a:t>||||\</a:t>
              </a:r>
            </a:p>
          </p:txBody>
        </p: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9F99F4F4-4AB6-AEB4-13FA-FE96AA4AE267}"/>
              </a:ext>
            </a:extLst>
          </p:cNvPr>
          <p:cNvGrpSpPr/>
          <p:nvPr/>
        </p:nvGrpSpPr>
        <p:grpSpPr>
          <a:xfrm>
            <a:off x="1349405" y="4477992"/>
            <a:ext cx="989448" cy="646350"/>
            <a:chOff x="11462814" y="2183832"/>
            <a:chExt cx="989448" cy="646350"/>
          </a:xfrm>
        </p:grpSpPr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D5C79E2F-A068-17E1-F9DE-70979E4E0F0B}"/>
                </a:ext>
              </a:extLst>
            </p:cNvPr>
            <p:cNvGrpSpPr/>
            <p:nvPr/>
          </p:nvGrpSpPr>
          <p:grpSpPr>
            <a:xfrm>
              <a:off x="11462814" y="2183832"/>
              <a:ext cx="989448" cy="646331"/>
              <a:chOff x="9804572" y="4836465"/>
              <a:chExt cx="989448" cy="646331"/>
            </a:xfrm>
          </p:grpSpPr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2AE9AD88-5F61-E927-E6A2-78767A909EFF}"/>
                  </a:ext>
                </a:extLst>
              </p:cNvPr>
              <p:cNvSpPr txBox="1"/>
              <p:nvPr/>
            </p:nvSpPr>
            <p:spPr>
              <a:xfrm>
                <a:off x="9938133" y="4836465"/>
                <a:ext cx="66556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600" b="1" dirty="0">
                    <a:ln w="22225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</a:ln>
                    <a:solidFill>
                      <a:schemeClr val="bg1">
                        <a:lumMod val="65000"/>
                      </a:schemeClr>
                    </a:solidFill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  <a:latin typeface="Rastanty Cortez" panose="02000506000000020003" pitchFamily="2" charset="0"/>
                  </a:rPr>
                  <a:t>/||/\</a:t>
                </a:r>
              </a:p>
            </p:txBody>
          </p:sp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5E3C3167-2B77-E903-AE9E-A2138286FE68}"/>
                  </a:ext>
                </a:extLst>
              </p:cNvPr>
              <p:cNvSpPr txBox="1"/>
              <p:nvPr/>
            </p:nvSpPr>
            <p:spPr>
              <a:xfrm>
                <a:off x="10128453" y="4836465"/>
                <a:ext cx="66556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600" b="1" dirty="0">
                    <a:ln w="22225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</a:ln>
                    <a:solidFill>
                      <a:schemeClr val="bg1">
                        <a:lumMod val="65000"/>
                      </a:schemeClr>
                    </a:solidFill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  <a:latin typeface="Rastanty Cortez" panose="02000506000000020003" pitchFamily="2" charset="0"/>
                  </a:rPr>
                  <a:t>/|||</a:t>
                </a:r>
              </a:p>
            </p:txBody>
          </p:sp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E089324E-88F3-C22B-C4D5-C1E7679C8264}"/>
                  </a:ext>
                </a:extLst>
              </p:cNvPr>
              <p:cNvSpPr txBox="1"/>
              <p:nvPr/>
            </p:nvSpPr>
            <p:spPr>
              <a:xfrm>
                <a:off x="9804572" y="4836465"/>
                <a:ext cx="66556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600" b="1" dirty="0">
                    <a:ln w="22225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</a:ln>
                    <a:solidFill>
                      <a:schemeClr val="bg1">
                        <a:lumMod val="65000"/>
                      </a:schemeClr>
                    </a:solidFill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  <a:latin typeface="Rastanty Cortez" panose="02000506000000020003" pitchFamily="2" charset="0"/>
                  </a:rPr>
                  <a:t>||/\</a:t>
                </a:r>
              </a:p>
            </p:txBody>
          </p:sp>
        </p:grp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14E3FE3A-324D-593B-8C5A-F31538C3A3A0}"/>
                </a:ext>
              </a:extLst>
            </p:cNvPr>
            <p:cNvSpPr txBox="1"/>
            <p:nvPr/>
          </p:nvSpPr>
          <p:spPr>
            <a:xfrm>
              <a:off x="11553441" y="2183851"/>
              <a:ext cx="6655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b="1" dirty="0">
                  <a:ln w="22225">
                    <a:solidFill>
                      <a:schemeClr val="bg2">
                        <a:lumMod val="25000"/>
                      </a:schemeClr>
                    </a:solidFill>
                    <a:prstDash val="solid"/>
                  </a:ln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Rastanty Cortez" panose="02000506000000020003" pitchFamily="2" charset="0"/>
                </a:rPr>
                <a:t>||||\</a:t>
              </a:r>
            </a:p>
          </p:txBody>
        </p: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FCA8C654-0F24-8ED8-C6FB-3410A6F463C6}"/>
              </a:ext>
            </a:extLst>
          </p:cNvPr>
          <p:cNvGrpSpPr/>
          <p:nvPr/>
        </p:nvGrpSpPr>
        <p:grpSpPr>
          <a:xfrm>
            <a:off x="1159085" y="5273616"/>
            <a:ext cx="989448" cy="646350"/>
            <a:chOff x="11462814" y="2183832"/>
            <a:chExt cx="989448" cy="646350"/>
          </a:xfrm>
        </p:grpSpPr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41681546-7C2C-CFA4-76EB-B042C2E7A326}"/>
                </a:ext>
              </a:extLst>
            </p:cNvPr>
            <p:cNvGrpSpPr/>
            <p:nvPr/>
          </p:nvGrpSpPr>
          <p:grpSpPr>
            <a:xfrm>
              <a:off x="11462814" y="2183832"/>
              <a:ext cx="989448" cy="646331"/>
              <a:chOff x="9804572" y="4836465"/>
              <a:chExt cx="989448" cy="646331"/>
            </a:xfrm>
          </p:grpSpPr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99214249-FAFF-2701-4509-3854BD50A6F3}"/>
                  </a:ext>
                </a:extLst>
              </p:cNvPr>
              <p:cNvSpPr txBox="1"/>
              <p:nvPr/>
            </p:nvSpPr>
            <p:spPr>
              <a:xfrm>
                <a:off x="9938133" y="4836465"/>
                <a:ext cx="66556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600" b="1" dirty="0">
                    <a:ln w="22225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</a:ln>
                    <a:solidFill>
                      <a:schemeClr val="bg1">
                        <a:lumMod val="65000"/>
                      </a:schemeClr>
                    </a:solidFill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  <a:latin typeface="Rastanty Cortez" panose="02000506000000020003" pitchFamily="2" charset="0"/>
                  </a:rPr>
                  <a:t>/||/\</a:t>
                </a:r>
              </a:p>
            </p:txBody>
          </p:sp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2224AF57-6C4D-4FAC-86B6-C49E729ECE20}"/>
                  </a:ext>
                </a:extLst>
              </p:cNvPr>
              <p:cNvSpPr txBox="1"/>
              <p:nvPr/>
            </p:nvSpPr>
            <p:spPr>
              <a:xfrm>
                <a:off x="10128453" y="4836465"/>
                <a:ext cx="66556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600" b="1" dirty="0">
                    <a:ln w="22225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</a:ln>
                    <a:solidFill>
                      <a:schemeClr val="bg1">
                        <a:lumMod val="65000"/>
                      </a:schemeClr>
                    </a:solidFill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  <a:latin typeface="Rastanty Cortez" panose="02000506000000020003" pitchFamily="2" charset="0"/>
                  </a:rPr>
                  <a:t>/|||</a:t>
                </a:r>
              </a:p>
            </p:txBody>
          </p:sp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E49802FD-2471-4BE6-F09E-5B3846B92D73}"/>
                  </a:ext>
                </a:extLst>
              </p:cNvPr>
              <p:cNvSpPr txBox="1"/>
              <p:nvPr/>
            </p:nvSpPr>
            <p:spPr>
              <a:xfrm>
                <a:off x="9804572" y="4836465"/>
                <a:ext cx="66556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600" b="1" dirty="0">
                    <a:ln w="22225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</a:ln>
                    <a:solidFill>
                      <a:schemeClr val="bg1">
                        <a:lumMod val="65000"/>
                      </a:schemeClr>
                    </a:solidFill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  <a:latin typeface="Rastanty Cortez" panose="02000506000000020003" pitchFamily="2" charset="0"/>
                  </a:rPr>
                  <a:t>||/\</a:t>
                </a:r>
              </a:p>
            </p:txBody>
          </p:sp>
        </p:grp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C884D5DC-F8CE-2B14-DC84-4A6B3EF2E17E}"/>
                </a:ext>
              </a:extLst>
            </p:cNvPr>
            <p:cNvSpPr txBox="1"/>
            <p:nvPr/>
          </p:nvSpPr>
          <p:spPr>
            <a:xfrm>
              <a:off x="11553441" y="2183851"/>
              <a:ext cx="6655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b="1" dirty="0">
                  <a:ln w="22225">
                    <a:solidFill>
                      <a:schemeClr val="bg2">
                        <a:lumMod val="25000"/>
                      </a:schemeClr>
                    </a:solidFill>
                    <a:prstDash val="solid"/>
                  </a:ln>
                  <a:solidFill>
                    <a:schemeClr val="bg1">
                      <a:lumMod val="65000"/>
                    </a:schemeClr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Rastanty Cortez" panose="02000506000000020003" pitchFamily="2" charset="0"/>
                </a:rPr>
                <a:t>||||\</a:t>
              </a:r>
            </a:p>
          </p:txBody>
        </p:sp>
      </p:grpSp>
      <p:graphicFrame>
        <p:nvGraphicFramePr>
          <p:cNvPr id="172" name="Table 171">
            <a:extLst>
              <a:ext uri="{FF2B5EF4-FFF2-40B4-BE49-F238E27FC236}">
                <a16:creationId xmlns:a16="http://schemas.microsoft.com/office/drawing/2014/main" id="{ECFCC044-2F1A-08CD-6126-8A85B403A025}"/>
              </a:ext>
            </a:extLst>
          </p:cNvPr>
          <p:cNvGraphicFramePr>
            <a:graphicFrameLocks noGrp="1"/>
          </p:cNvGraphicFramePr>
          <p:nvPr/>
        </p:nvGraphicFramePr>
        <p:xfrm>
          <a:off x="4368828" y="2037012"/>
          <a:ext cx="7694594" cy="4684532"/>
        </p:xfrm>
        <a:graphic>
          <a:graphicData uri="http://schemas.openxmlformats.org/drawingml/2006/table">
            <a:tbl>
              <a:tblPr firstRow="1" bandRow="1"/>
              <a:tblGrid>
                <a:gridCol w="566030">
                  <a:extLst>
                    <a:ext uri="{9D8B030D-6E8A-4147-A177-3AD203B41FA5}">
                      <a16:colId xmlns:a16="http://schemas.microsoft.com/office/drawing/2014/main" val="2763268458"/>
                    </a:ext>
                  </a:extLst>
                </a:gridCol>
                <a:gridCol w="7128564">
                  <a:extLst>
                    <a:ext uri="{9D8B030D-6E8A-4147-A177-3AD203B41FA5}">
                      <a16:colId xmlns:a16="http://schemas.microsoft.com/office/drawing/2014/main" val="1343501863"/>
                    </a:ext>
                  </a:extLst>
                </a:gridCol>
              </a:tblGrid>
              <a:tr h="759653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   you| am I    on | to   the bridge?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8495652"/>
                  </a:ext>
                </a:extLst>
              </a:tr>
              <a:tr h="759653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 go| Do I go   in | to  the church?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2949618"/>
                  </a:ext>
                </a:extLst>
              </a:tr>
              <a:tr h="759653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am I You are   in | to   the hotel.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8615108"/>
                  </a:ext>
                </a:extLst>
              </a:tr>
              <a:tr h="759653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b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 go| Do I go  in | </a:t>
                      </a:r>
                      <a:r>
                        <a:rPr lang="en-GB" sz="2400" b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 the streets in the centre?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949664"/>
                  </a:ext>
                </a:extLst>
              </a:tr>
              <a:tr h="759653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am  | You are  in   |   to   the market.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0091449"/>
                  </a:ext>
                </a:extLst>
              </a:tr>
              <a:tr h="759653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Am I | are you   in | to   the museum with grandad?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3868163"/>
                  </a:ext>
                </a:extLst>
              </a:tr>
            </a:tbl>
          </a:graphicData>
        </a:graphic>
      </p:graphicFrame>
      <p:sp>
        <p:nvSpPr>
          <p:cNvPr id="173" name="TextBox 172">
            <a:extLst>
              <a:ext uri="{FF2B5EF4-FFF2-40B4-BE49-F238E27FC236}">
                <a16:creationId xmlns:a16="http://schemas.microsoft.com/office/drawing/2014/main" id="{3352BEED-D156-0AE9-62E9-5048B64DE671}"/>
              </a:ext>
            </a:extLst>
          </p:cNvPr>
          <p:cNvSpPr txBox="1"/>
          <p:nvPr/>
        </p:nvSpPr>
        <p:spPr>
          <a:xfrm>
            <a:off x="4992363" y="2216060"/>
            <a:ext cx="2336785" cy="3985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2000" dirty="0"/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F0237B0A-95A6-83D0-1830-2ADA7162544F}"/>
              </a:ext>
            </a:extLst>
          </p:cNvPr>
          <p:cNvSpPr txBox="1"/>
          <p:nvPr/>
        </p:nvSpPr>
        <p:spPr>
          <a:xfrm>
            <a:off x="4967037" y="4405676"/>
            <a:ext cx="2798106" cy="3985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2400" dirty="0"/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932FCC1A-A043-B1C2-5218-880368B2217C}"/>
              </a:ext>
            </a:extLst>
          </p:cNvPr>
          <p:cNvSpPr txBox="1"/>
          <p:nvPr/>
        </p:nvSpPr>
        <p:spPr>
          <a:xfrm>
            <a:off x="5045178" y="2962309"/>
            <a:ext cx="2966708" cy="3985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2000" dirty="0"/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8B3B67C1-1F67-C6B2-43FB-3426AC05B7F2}"/>
              </a:ext>
            </a:extLst>
          </p:cNvPr>
          <p:cNvSpPr txBox="1"/>
          <p:nvPr/>
        </p:nvSpPr>
        <p:spPr>
          <a:xfrm>
            <a:off x="5000427" y="3763517"/>
            <a:ext cx="2272899" cy="419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2400" dirty="0"/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7F89055B-0356-43D6-D10D-18605CB6E2D0}"/>
              </a:ext>
            </a:extLst>
          </p:cNvPr>
          <p:cNvSpPr txBox="1"/>
          <p:nvPr/>
        </p:nvSpPr>
        <p:spPr>
          <a:xfrm>
            <a:off x="4960979" y="5308372"/>
            <a:ext cx="235678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2000" dirty="0"/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BC01F526-60C7-116E-2C7B-1ADB6CC46AB3}"/>
              </a:ext>
            </a:extLst>
          </p:cNvPr>
          <p:cNvSpPr txBox="1"/>
          <p:nvPr/>
        </p:nvSpPr>
        <p:spPr>
          <a:xfrm>
            <a:off x="4974174" y="5963136"/>
            <a:ext cx="232540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2400" dirty="0"/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5BBCDDB2-B1A5-33B7-0575-5554F8F45963}"/>
              </a:ext>
            </a:extLst>
          </p:cNvPr>
          <p:cNvSpPr txBox="1"/>
          <p:nvPr/>
        </p:nvSpPr>
        <p:spPr>
          <a:xfrm>
            <a:off x="4342328" y="2203725"/>
            <a:ext cx="721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[4]</a:t>
            </a:r>
          </a:p>
        </p:txBody>
      </p:sp>
      <p:sp>
        <p:nvSpPr>
          <p:cNvPr id="185" name="Rectangle: Rounded Corners 184">
            <a:extLst>
              <a:ext uri="{FF2B5EF4-FFF2-40B4-BE49-F238E27FC236}">
                <a16:creationId xmlns:a16="http://schemas.microsoft.com/office/drawing/2014/main" id="{2978F687-0F4B-2903-D974-8195BFEF6029}"/>
              </a:ext>
            </a:extLst>
          </p:cNvPr>
          <p:cNvSpPr/>
          <p:nvPr/>
        </p:nvSpPr>
        <p:spPr>
          <a:xfrm>
            <a:off x="7501345" y="2236423"/>
            <a:ext cx="687074" cy="435287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6" name="Rectangle: Rounded Corners 185">
            <a:extLst>
              <a:ext uri="{FF2B5EF4-FFF2-40B4-BE49-F238E27FC236}">
                <a16:creationId xmlns:a16="http://schemas.microsoft.com/office/drawing/2014/main" id="{220A49B1-7946-CCCE-4D53-DF62A94EDA37}"/>
              </a:ext>
            </a:extLst>
          </p:cNvPr>
          <p:cNvSpPr/>
          <p:nvPr/>
        </p:nvSpPr>
        <p:spPr>
          <a:xfrm>
            <a:off x="7215635" y="3720592"/>
            <a:ext cx="463463" cy="412279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7" name="Rectangle: Rounded Corners 186">
            <a:extLst>
              <a:ext uri="{FF2B5EF4-FFF2-40B4-BE49-F238E27FC236}">
                <a16:creationId xmlns:a16="http://schemas.microsoft.com/office/drawing/2014/main" id="{B1A18996-20F6-1570-49F7-45DBEF308FED}"/>
              </a:ext>
            </a:extLst>
          </p:cNvPr>
          <p:cNvSpPr/>
          <p:nvPr/>
        </p:nvSpPr>
        <p:spPr>
          <a:xfrm>
            <a:off x="8300565" y="4375856"/>
            <a:ext cx="463463" cy="412279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8" name="Rectangle: Rounded Corners 187">
            <a:extLst>
              <a:ext uri="{FF2B5EF4-FFF2-40B4-BE49-F238E27FC236}">
                <a16:creationId xmlns:a16="http://schemas.microsoft.com/office/drawing/2014/main" id="{5A7CC9E7-2076-3266-EA5E-BD4BCB7A5BE2}"/>
              </a:ext>
            </a:extLst>
          </p:cNvPr>
          <p:cNvSpPr/>
          <p:nvPr/>
        </p:nvSpPr>
        <p:spPr>
          <a:xfrm>
            <a:off x="8283463" y="5348494"/>
            <a:ext cx="463463" cy="383599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9" name="Rectangle: Rounded Corners 188">
            <a:extLst>
              <a:ext uri="{FF2B5EF4-FFF2-40B4-BE49-F238E27FC236}">
                <a16:creationId xmlns:a16="http://schemas.microsoft.com/office/drawing/2014/main" id="{EB284E83-83DD-9348-A418-739E891DCD18}"/>
              </a:ext>
            </a:extLst>
          </p:cNvPr>
          <p:cNvSpPr/>
          <p:nvPr/>
        </p:nvSpPr>
        <p:spPr>
          <a:xfrm>
            <a:off x="7298820" y="5985731"/>
            <a:ext cx="463463" cy="383599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2" name="Rectangle: Rounded Corners 191">
            <a:extLst>
              <a:ext uri="{FF2B5EF4-FFF2-40B4-BE49-F238E27FC236}">
                <a16:creationId xmlns:a16="http://schemas.microsoft.com/office/drawing/2014/main" id="{747332B9-44E9-CE19-37E9-54FB71F95859}"/>
              </a:ext>
            </a:extLst>
          </p:cNvPr>
          <p:cNvSpPr/>
          <p:nvPr/>
        </p:nvSpPr>
        <p:spPr>
          <a:xfrm>
            <a:off x="8608876" y="2944151"/>
            <a:ext cx="593182" cy="412279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65EA7C47-4738-D13D-21A9-9669CDC49B75}"/>
              </a:ext>
            </a:extLst>
          </p:cNvPr>
          <p:cNvSpPr txBox="1"/>
          <p:nvPr/>
        </p:nvSpPr>
        <p:spPr>
          <a:xfrm>
            <a:off x="4335326" y="2937951"/>
            <a:ext cx="721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[1]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5AD3BEF9-3B86-9024-D224-0EAA9EDEFD01}"/>
              </a:ext>
            </a:extLst>
          </p:cNvPr>
          <p:cNvSpPr txBox="1"/>
          <p:nvPr/>
        </p:nvSpPr>
        <p:spPr>
          <a:xfrm>
            <a:off x="4352389" y="3633043"/>
            <a:ext cx="721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[E]</a:t>
            </a: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BD903747-589E-8477-D385-42839E3F40E1}"/>
              </a:ext>
            </a:extLst>
          </p:cNvPr>
          <p:cNvSpPr txBox="1"/>
          <p:nvPr/>
        </p:nvSpPr>
        <p:spPr>
          <a:xfrm>
            <a:off x="4342328" y="4453216"/>
            <a:ext cx="721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[3]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B4036526-D798-C5D3-B881-3A83CD21110D}"/>
              </a:ext>
            </a:extLst>
          </p:cNvPr>
          <p:cNvSpPr txBox="1"/>
          <p:nvPr/>
        </p:nvSpPr>
        <p:spPr>
          <a:xfrm>
            <a:off x="4348710" y="5208873"/>
            <a:ext cx="721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[5]</a:t>
            </a: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3557219D-A657-E66E-A456-91BF366C0E38}"/>
              </a:ext>
            </a:extLst>
          </p:cNvPr>
          <p:cNvSpPr txBox="1"/>
          <p:nvPr/>
        </p:nvSpPr>
        <p:spPr>
          <a:xfrm>
            <a:off x="4335325" y="6016593"/>
            <a:ext cx="721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[2]</a:t>
            </a:r>
          </a:p>
        </p:txBody>
      </p:sp>
      <p:sp>
        <p:nvSpPr>
          <p:cNvPr id="211" name="Speech Bubble: Rectangle with Corners Rounded 210">
            <a:extLst>
              <a:ext uri="{FF2B5EF4-FFF2-40B4-BE49-F238E27FC236}">
                <a16:creationId xmlns:a16="http://schemas.microsoft.com/office/drawing/2014/main" id="{46040898-2380-0FAB-6772-ABF23A539D8B}"/>
              </a:ext>
            </a:extLst>
          </p:cNvPr>
          <p:cNvSpPr/>
          <p:nvPr/>
        </p:nvSpPr>
        <p:spPr>
          <a:xfrm>
            <a:off x="4937876" y="180481"/>
            <a:ext cx="3727153" cy="682581"/>
          </a:xfrm>
          <a:prstGeom prst="wedgeRoundRectCallout">
            <a:avLst>
              <a:gd name="adj1" fmla="val 26548"/>
              <a:gd name="adj2" fmla="val 70295"/>
              <a:gd name="adj3" fmla="val 16667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¿Qué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mensaje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es?</a:t>
            </a:r>
          </a:p>
        </p:txBody>
      </p:sp>
      <p:sp>
        <p:nvSpPr>
          <p:cNvPr id="213" name="Speech Bubble: Rectangle with Corners Rounded 212">
            <a:extLst>
              <a:ext uri="{FF2B5EF4-FFF2-40B4-BE49-F238E27FC236}">
                <a16:creationId xmlns:a16="http://schemas.microsoft.com/office/drawing/2014/main" id="{57103931-DCE7-9991-5F8D-710AC2EDC238}"/>
              </a:ext>
            </a:extLst>
          </p:cNvPr>
          <p:cNvSpPr/>
          <p:nvPr/>
        </p:nvSpPr>
        <p:spPr>
          <a:xfrm>
            <a:off x="4481007" y="1112875"/>
            <a:ext cx="4086146" cy="682581"/>
          </a:xfrm>
          <a:prstGeom prst="wedgeRoundRectCallout">
            <a:avLst>
              <a:gd name="adj1" fmla="val 26548"/>
              <a:gd name="adj2" fmla="val 70295"/>
              <a:gd name="adj3" fmla="val 16667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¿Qué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preposición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es?</a:t>
            </a:r>
          </a:p>
        </p:txBody>
      </p:sp>
      <p:sp>
        <p:nvSpPr>
          <p:cNvPr id="214" name="Rectangle: Rounded Corners 213">
            <a:extLst>
              <a:ext uri="{FF2B5EF4-FFF2-40B4-BE49-F238E27FC236}">
                <a16:creationId xmlns:a16="http://schemas.microsoft.com/office/drawing/2014/main" id="{0E0FEA59-3D13-20F5-7966-6E9D3F9E5E0C}"/>
              </a:ext>
            </a:extLst>
          </p:cNvPr>
          <p:cNvSpPr/>
          <p:nvPr/>
        </p:nvSpPr>
        <p:spPr>
          <a:xfrm>
            <a:off x="5006857" y="2242192"/>
            <a:ext cx="1430894" cy="412279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5" name="Rectangle: Rounded Corners 214">
            <a:extLst>
              <a:ext uri="{FF2B5EF4-FFF2-40B4-BE49-F238E27FC236}">
                <a16:creationId xmlns:a16="http://schemas.microsoft.com/office/drawing/2014/main" id="{621DC99B-4F48-0079-D0AB-D6345AD81B0C}"/>
              </a:ext>
            </a:extLst>
          </p:cNvPr>
          <p:cNvSpPr/>
          <p:nvPr/>
        </p:nvSpPr>
        <p:spPr>
          <a:xfrm>
            <a:off x="5014574" y="2988910"/>
            <a:ext cx="1617082" cy="412279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6" name="Rectangle: Rounded Corners 215">
            <a:extLst>
              <a:ext uri="{FF2B5EF4-FFF2-40B4-BE49-F238E27FC236}">
                <a16:creationId xmlns:a16="http://schemas.microsoft.com/office/drawing/2014/main" id="{89B13C06-3510-6E3F-026E-9739E4A8EA71}"/>
              </a:ext>
            </a:extLst>
          </p:cNvPr>
          <p:cNvSpPr/>
          <p:nvPr/>
        </p:nvSpPr>
        <p:spPr>
          <a:xfrm>
            <a:off x="4992364" y="3705775"/>
            <a:ext cx="827865" cy="412279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7" name="Rectangle: Rounded Corners 216">
            <a:extLst>
              <a:ext uri="{FF2B5EF4-FFF2-40B4-BE49-F238E27FC236}">
                <a16:creationId xmlns:a16="http://schemas.microsoft.com/office/drawing/2014/main" id="{F2018685-619D-90FF-DE41-D79B1D28C25C}"/>
              </a:ext>
            </a:extLst>
          </p:cNvPr>
          <p:cNvSpPr/>
          <p:nvPr/>
        </p:nvSpPr>
        <p:spPr>
          <a:xfrm>
            <a:off x="5025952" y="4392718"/>
            <a:ext cx="1605704" cy="412279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8" name="Rectangle: Rounded Corners 217">
            <a:extLst>
              <a:ext uri="{FF2B5EF4-FFF2-40B4-BE49-F238E27FC236}">
                <a16:creationId xmlns:a16="http://schemas.microsoft.com/office/drawing/2014/main" id="{BA76219C-1BD2-01ED-EF00-961091A0BB2C}"/>
              </a:ext>
            </a:extLst>
          </p:cNvPr>
          <p:cNvSpPr/>
          <p:nvPr/>
        </p:nvSpPr>
        <p:spPr>
          <a:xfrm>
            <a:off x="5029028" y="5299467"/>
            <a:ext cx="721485" cy="412279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9" name="Rectangle: Rounded Corners 218">
            <a:extLst>
              <a:ext uri="{FF2B5EF4-FFF2-40B4-BE49-F238E27FC236}">
                <a16:creationId xmlns:a16="http://schemas.microsoft.com/office/drawing/2014/main" id="{A5DD69E4-FA2F-0A1F-318C-5F7008807F79}"/>
              </a:ext>
            </a:extLst>
          </p:cNvPr>
          <p:cNvSpPr/>
          <p:nvPr/>
        </p:nvSpPr>
        <p:spPr>
          <a:xfrm>
            <a:off x="6046346" y="5963136"/>
            <a:ext cx="1180889" cy="412279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A8DB652E-30D9-3A6F-C818-DD12CD6BF792}"/>
              </a:ext>
            </a:extLst>
          </p:cNvPr>
          <p:cNvSpPr txBox="1"/>
          <p:nvPr/>
        </p:nvSpPr>
        <p:spPr>
          <a:xfrm>
            <a:off x="8573702" y="1523979"/>
            <a:ext cx="3618298" cy="400110"/>
          </a:xfrm>
          <a:prstGeom prst="rect">
            <a:avLst/>
          </a:prstGeom>
          <a:solidFill>
            <a:srgbClr val="D0EBB3"/>
          </a:solidFill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preposición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= preposition</a:t>
            </a:r>
          </a:p>
        </p:txBody>
      </p:sp>
    </p:spTree>
    <p:extLst>
      <p:ext uri="{BB962C8B-B14F-4D97-AF65-F5344CB8AC3E}">
        <p14:creationId xmlns:p14="http://schemas.microsoft.com/office/powerpoint/2010/main" val="81977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13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1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13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0" animBg="1"/>
      <p:bldP spid="147" grpId="1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/>
      <p:bldP spid="185" grpId="0" animBg="1"/>
      <p:bldP spid="186" grpId="0" animBg="1"/>
      <p:bldP spid="187" grpId="0" animBg="1"/>
      <p:bldP spid="188" grpId="0" animBg="1"/>
      <p:bldP spid="189" grpId="0" animBg="1"/>
      <p:bldP spid="192" grpId="0" animBg="1"/>
      <p:bldP spid="200" grpId="0"/>
      <p:bldP spid="201" grpId="0"/>
      <p:bldP spid="203" grpId="0"/>
      <p:bldP spid="208" grpId="0"/>
      <p:bldP spid="209" grpId="0"/>
      <p:bldP spid="211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963A7152-F457-4ACF-9F8B-E2F39C17D719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Google Shape;421;p21">
            <a:extLst>
              <a:ext uri="{FF2B5EF4-FFF2-40B4-BE49-F238E27FC236}">
                <a16:creationId xmlns:a16="http://schemas.microsoft.com/office/drawing/2014/main" id="{C56FA95A-3C48-4E74-BF3B-4E41A382A86D}"/>
              </a:ext>
            </a:extLst>
          </p:cNvPr>
          <p:cNvSpPr/>
          <p:nvPr/>
        </p:nvSpPr>
        <p:spPr>
          <a:xfrm>
            <a:off x="6215144" y="5128536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00B050"/>
                </a:solidFill>
                <a:latin typeface="Modern Love" panose="04090805081005020601" pitchFamily="82" charset="0"/>
                <a:ea typeface="Arial"/>
                <a:cs typeface="Aharoni" panose="02010803020104030203" pitchFamily="2" charset="-79"/>
                <a:sym typeface="Arial"/>
              </a:rPr>
              <a:t>verde</a:t>
            </a:r>
            <a:endParaRPr dirty="0">
              <a:solidFill>
                <a:srgbClr val="00B050"/>
              </a:solidFill>
              <a:latin typeface="Modern Love" panose="04090805081005020601" pitchFamily="82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51167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8;p2" descr="background rectangle">
            <a:extLst>
              <a:ext uri="{FF2B5EF4-FFF2-40B4-BE49-F238E27FC236}">
                <a16:creationId xmlns:a16="http://schemas.microsoft.com/office/drawing/2014/main" id="{E1DE00DB-8AC4-4AB0-7D29-00D5258B4A81}"/>
              </a:ext>
            </a:extLst>
          </p:cNvPr>
          <p:cNvSpPr/>
          <p:nvPr/>
        </p:nvSpPr>
        <p:spPr>
          <a:xfrm>
            <a:off x="0" y="127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92802" y="5222420"/>
            <a:ext cx="4350984" cy="1246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5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ir [</a:t>
            </a:r>
            <a:r>
              <a:rPr lang="es-ES" sz="25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</a:t>
            </a:r>
            <a:r>
              <a:rPr lang="es-ES" sz="25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25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</a:t>
            </a:r>
            <a:r>
              <a:rPr lang="es-ES" sz="25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]: voy &amp; vas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endParaRPr lang="es-ES" sz="2500" dirty="0">
              <a:solidFill>
                <a:schemeClr val="bg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5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SSC: [r] [</a:t>
            </a:r>
            <a:r>
              <a:rPr lang="es-ES" sz="25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rr</a:t>
            </a:r>
            <a:r>
              <a:rPr lang="es-ES" sz="25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lang="es-ES" sz="2500" b="0" i="0" u="none" strike="noStrike" cap="none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Autofit/>
          </a:bodyPr>
          <a:lstStyle/>
          <a:p>
            <a:pPr algn="ctr" rtl="0" fontAlgn="ctr"/>
            <a:r>
              <a:rPr lang="en-GB" sz="3600" b="1" dirty="0">
                <a:solidFill>
                  <a:schemeClr val="bg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Saying where you are going and what there is there</a:t>
            </a:r>
          </a:p>
        </p:txBody>
      </p:sp>
      <p:pic>
        <p:nvPicPr>
          <p:cNvPr id="9" name="Picture 8" descr="A picture containing text, gallinaceous bird, phasianid&#10;&#10;Description automatically generated">
            <a:extLst>
              <a:ext uri="{FF2B5EF4-FFF2-40B4-BE49-F238E27FC236}">
                <a16:creationId xmlns:a16="http://schemas.microsoft.com/office/drawing/2014/main" id="{528A3F81-7216-40EF-AFBE-206B921518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2" y="2104330"/>
            <a:ext cx="1089402" cy="1724363"/>
          </a:xfrm>
          <a:prstGeom prst="rect">
            <a:avLst/>
          </a:prstGeom>
        </p:spPr>
      </p:pic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A2E2E928-0E4C-41AE-8F44-EAC8E59D51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2210">
            <a:off x="257695" y="2367783"/>
            <a:ext cx="1828278" cy="18168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6D34C3-B2FF-401D-B186-182DE433E2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1794">
            <a:off x="-53920" y="3912135"/>
            <a:ext cx="4350984" cy="1139330"/>
          </a:xfrm>
          <a:prstGeom prst="rect">
            <a:avLst/>
          </a:prstGeom>
        </p:spPr>
      </p:pic>
      <p:sp>
        <p:nvSpPr>
          <p:cNvPr id="4" name="Google Shape;100;p2">
            <a:extLst>
              <a:ext uri="{FF2B5EF4-FFF2-40B4-BE49-F238E27FC236}">
                <a16:creationId xmlns:a16="http://schemas.microsoft.com/office/drawing/2014/main" id="{FEEEA32A-BB59-78BB-5EFC-F8D6A325134C}"/>
              </a:ext>
            </a:extLst>
          </p:cNvPr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i="0" u="none" strike="noStrike" cap="none" dirty="0" err="1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verde</a:t>
            </a:r>
            <a:endParaRPr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20" name="Picture 19" descr="A picture containing outdoor, sky, building, old&#10;&#10;Description automatically generated">
            <a:extLst>
              <a:ext uri="{FF2B5EF4-FFF2-40B4-BE49-F238E27FC236}">
                <a16:creationId xmlns:a16="http://schemas.microsoft.com/office/drawing/2014/main" id="{00ECB9BA-16C1-97D3-D9BC-769A35923D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588" y="4670668"/>
            <a:ext cx="2720555" cy="2040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8167D4F-2428-3E29-824D-C3360722C4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8780" y="2135325"/>
            <a:ext cx="2068886" cy="15974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798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" name="Google Shape;108;p3">
            <a:extLst>
              <a:ext uri="{FF2B5EF4-FFF2-40B4-BE49-F238E27FC236}">
                <a16:creationId xmlns:a16="http://schemas.microsoft.com/office/drawing/2014/main" id="{A2B8486C-2C8F-4BA2-ABC9-39C585CF9966}"/>
              </a:ext>
            </a:extLst>
          </p:cNvPr>
          <p:cNvSpPr txBox="1"/>
          <p:nvPr/>
        </p:nvSpPr>
        <p:spPr>
          <a:xfrm>
            <a:off x="268175" y="255274"/>
            <a:ext cx="45720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9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96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10;p3">
            <a:extLst>
              <a:ext uri="{FF2B5EF4-FFF2-40B4-BE49-F238E27FC236}">
                <a16:creationId xmlns:a16="http://schemas.microsoft.com/office/drawing/2014/main" id="{8C59329B-4107-4AA3-9710-46891F3A343B}"/>
              </a:ext>
            </a:extLst>
          </p:cNvPr>
          <p:cNvSpPr txBox="1"/>
          <p:nvPr/>
        </p:nvSpPr>
        <p:spPr>
          <a:xfrm>
            <a:off x="2277717" y="255274"/>
            <a:ext cx="593939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2060"/>
              </a:buClr>
              <a:buSzPts val="11500"/>
            </a:pPr>
            <a:r>
              <a:rPr lang="en-GB" sz="9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</a:t>
            </a:r>
            <a:r>
              <a:rPr lang="en-GB" sz="96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r>
              <a:rPr lang="en-GB" sz="9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-GB" sz="96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endParaRPr sz="96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 descr="Detener, La Seguridad, Decoración, Globo">
            <a:extLst>
              <a:ext uri="{FF2B5EF4-FFF2-40B4-BE49-F238E27FC236}">
                <a16:creationId xmlns:a16="http://schemas.microsoft.com/office/drawing/2014/main" id="{0A798C32-52CB-4DDE-B562-35C23C2AA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424" y="2699098"/>
            <a:ext cx="5133975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45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798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" name="Google Shape;108;p3">
            <a:extLst>
              <a:ext uri="{FF2B5EF4-FFF2-40B4-BE49-F238E27FC236}">
                <a16:creationId xmlns:a16="http://schemas.microsoft.com/office/drawing/2014/main" id="{A2B8486C-2C8F-4BA2-ABC9-39C585CF9966}"/>
              </a:ext>
            </a:extLst>
          </p:cNvPr>
          <p:cNvSpPr txBox="1"/>
          <p:nvPr/>
        </p:nvSpPr>
        <p:spPr>
          <a:xfrm>
            <a:off x="268175" y="255274"/>
            <a:ext cx="45720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96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rr</a:t>
            </a: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96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10;p3">
            <a:extLst>
              <a:ext uri="{FF2B5EF4-FFF2-40B4-BE49-F238E27FC236}">
                <a16:creationId xmlns:a16="http://schemas.microsoft.com/office/drawing/2014/main" id="{8C59329B-4107-4AA3-9710-46891F3A343B}"/>
              </a:ext>
            </a:extLst>
          </p:cNvPr>
          <p:cNvSpPr txBox="1"/>
          <p:nvPr/>
        </p:nvSpPr>
        <p:spPr>
          <a:xfrm>
            <a:off x="2496398" y="255274"/>
            <a:ext cx="593939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2060"/>
              </a:buClr>
              <a:buSzPts val="11500"/>
            </a:pPr>
            <a:r>
              <a:rPr lang="en-GB" sz="9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</a:t>
            </a:r>
            <a:r>
              <a:rPr lang="en-GB" sz="96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rr</a:t>
            </a:r>
            <a:r>
              <a:rPr lang="en-GB" sz="9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er</a:t>
            </a:r>
            <a:endParaRPr sz="96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0" name="Picture 2" descr="Hombre, Corriendo, Ejercicio, Correr">
            <a:extLst>
              <a:ext uri="{FF2B5EF4-FFF2-40B4-BE49-F238E27FC236}">
                <a16:creationId xmlns:a16="http://schemas.microsoft.com/office/drawing/2014/main" id="{218E8425-D190-49B8-AAFD-AE30E91EB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62544" y="2436051"/>
            <a:ext cx="344805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989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5737" y="91651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72830" y="78867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Title 1">
            <a:extLst>
              <a:ext uri="{FF2B5EF4-FFF2-40B4-BE49-F238E27FC236}">
                <a16:creationId xmlns:a16="http://schemas.microsoft.com/office/drawing/2014/main" id="{65F7DBF4-247A-49EC-A6ED-B2C9D81B6368}"/>
              </a:ext>
            </a:extLst>
          </p:cNvPr>
          <p:cNvSpPr txBox="1">
            <a:spLocks/>
          </p:cNvSpPr>
          <p:nvPr/>
        </p:nvSpPr>
        <p:spPr>
          <a:xfrm>
            <a:off x="72264" y="-15096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32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¡A </a:t>
            </a:r>
            <a:r>
              <a:rPr lang="en-GB" sz="3200" b="1" dirty="0" err="1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practicar</a:t>
            </a:r>
            <a:r>
              <a:rPr lang="en-GB" sz="32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!</a:t>
            </a:r>
            <a:endParaRPr lang="en-GB" sz="3200" dirty="0"/>
          </a:p>
        </p:txBody>
      </p:sp>
      <p:pic>
        <p:nvPicPr>
          <p:cNvPr id="48" name="Picture 2" descr="Trabajo En Equipo, Grupo, Equipo, Comunidad">
            <a:extLst>
              <a:ext uri="{FF2B5EF4-FFF2-40B4-BE49-F238E27FC236}">
                <a16:creationId xmlns:a16="http://schemas.microsoft.com/office/drawing/2014/main" id="{60580AE7-58ED-4CFD-B744-5457EA8A3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486" y="179754"/>
            <a:ext cx="614822" cy="61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8D4BC204-956F-40DA-9311-6382628B4861}"/>
              </a:ext>
            </a:extLst>
          </p:cNvPr>
          <p:cNvSpPr txBox="1"/>
          <p:nvPr/>
        </p:nvSpPr>
        <p:spPr>
          <a:xfrm>
            <a:off x="239666" y="1911477"/>
            <a:ext cx="14526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dirty="0"/>
              <a:t>🤔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990CA2-DF66-4A44-85E4-BAB097286DFE}"/>
              </a:ext>
            </a:extLst>
          </p:cNvPr>
          <p:cNvSpPr txBox="1"/>
          <p:nvPr/>
        </p:nvSpPr>
        <p:spPr>
          <a:xfrm>
            <a:off x="348668" y="1113112"/>
            <a:ext cx="12410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</a:t>
            </a:r>
            <a:r>
              <a:rPr lang="en-GB" sz="36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r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74" name="Picture 2" descr="Perro, Animal, Cachorro, Mascota, Linda, Divertido">
            <a:extLst>
              <a:ext uri="{FF2B5EF4-FFF2-40B4-BE49-F238E27FC236}">
                <a16:creationId xmlns:a16="http://schemas.microsoft.com/office/drawing/2014/main" id="{8FE49EF8-EAC3-421E-A4AD-DF2589E6F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307" y="1821565"/>
            <a:ext cx="1452642" cy="126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7E45D0A-9AE8-4EC7-8EC7-1E9BABA41867}"/>
              </a:ext>
            </a:extLst>
          </p:cNvPr>
          <p:cNvSpPr txBox="1"/>
          <p:nvPr/>
        </p:nvSpPr>
        <p:spPr>
          <a:xfrm>
            <a:off x="2387307" y="1137409"/>
            <a:ext cx="1396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</a:t>
            </a:r>
            <a:r>
              <a:rPr lang="en-GB" sz="36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rr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76" name="Picture 4" descr="Coche, Rojo, Conductor, Caballero">
            <a:extLst>
              <a:ext uri="{FF2B5EF4-FFF2-40B4-BE49-F238E27FC236}">
                <a16:creationId xmlns:a16="http://schemas.microsoft.com/office/drawing/2014/main" id="{815D106F-87EC-41D4-A2F6-FC90F3988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785" y="1625144"/>
            <a:ext cx="2759215" cy="137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Joyero, Collar De La Perla, Caja De Joya">
            <a:extLst>
              <a:ext uri="{FF2B5EF4-FFF2-40B4-BE49-F238E27FC236}">
                <a16:creationId xmlns:a16="http://schemas.microsoft.com/office/drawing/2014/main" id="{7778C2F3-B20C-4619-8355-EBB1A4BA9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121" y="1510903"/>
            <a:ext cx="783810" cy="750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D69BA47A-E567-4338-9D33-FAD13BF06230}"/>
              </a:ext>
            </a:extLst>
          </p:cNvPr>
          <p:cNvSpPr txBox="1"/>
          <p:nvPr/>
        </p:nvSpPr>
        <p:spPr>
          <a:xfrm>
            <a:off x="5960519" y="1165414"/>
            <a:ext cx="1249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</a:t>
            </a:r>
            <a:r>
              <a:rPr lang="en-GB" sz="36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r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1B274CC-E241-4D1B-A1C2-4806FD457BAB}"/>
              </a:ext>
            </a:extLst>
          </p:cNvPr>
          <p:cNvSpPr txBox="1"/>
          <p:nvPr/>
        </p:nvSpPr>
        <p:spPr>
          <a:xfrm>
            <a:off x="8582541" y="1156225"/>
            <a:ext cx="1396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</a:t>
            </a:r>
            <a:r>
              <a:rPr lang="en-GB" sz="36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rr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80" name="Picture 8" descr="Carro De Compras, Carro, Compras, Caddie">
            <a:extLst>
              <a:ext uri="{FF2B5EF4-FFF2-40B4-BE49-F238E27FC236}">
                <a16:creationId xmlns:a16="http://schemas.microsoft.com/office/drawing/2014/main" id="{0F38D257-953F-411D-92D2-23B57C8BD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9080" y="1783740"/>
            <a:ext cx="1264641" cy="137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0D9B429E-2AD0-490B-9125-0865172D38E6}"/>
              </a:ext>
            </a:extLst>
          </p:cNvPr>
          <p:cNvSpPr txBox="1"/>
          <p:nvPr/>
        </p:nvSpPr>
        <p:spPr>
          <a:xfrm>
            <a:off x="348668" y="4241780"/>
            <a:ext cx="12506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</a:t>
            </a:r>
            <a:r>
              <a:rPr lang="en-GB" sz="36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r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226A182-762E-48B9-A42A-F90169E25B41}"/>
              </a:ext>
            </a:extLst>
          </p:cNvPr>
          <p:cNvSpPr txBox="1"/>
          <p:nvPr/>
        </p:nvSpPr>
        <p:spPr>
          <a:xfrm>
            <a:off x="2817516" y="4241779"/>
            <a:ext cx="1398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</a:t>
            </a:r>
            <a:r>
              <a:rPr lang="en-GB" sz="36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rr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82" name="Picture 10" descr="Pera, Antropomórfico, Dibujos Animados">
            <a:extLst>
              <a:ext uri="{FF2B5EF4-FFF2-40B4-BE49-F238E27FC236}">
                <a16:creationId xmlns:a16="http://schemas.microsoft.com/office/drawing/2014/main" id="{22452271-C2B5-42B7-B0AD-76FAEAE74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20" y="4940647"/>
            <a:ext cx="998487" cy="140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Perro, Animal, Cachorro, Mascota, Linda, Divertido">
            <a:extLst>
              <a:ext uri="{FF2B5EF4-FFF2-40B4-BE49-F238E27FC236}">
                <a16:creationId xmlns:a16="http://schemas.microsoft.com/office/drawing/2014/main" id="{C13E1986-6630-4D4B-B16B-ADC6BA38F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265" y="4964216"/>
            <a:ext cx="1452642" cy="126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Género, Símbolo, Masculino, Mujer, Heterosexual, Sexual">
            <a:extLst>
              <a:ext uri="{FF2B5EF4-FFF2-40B4-BE49-F238E27FC236}">
                <a16:creationId xmlns:a16="http://schemas.microsoft.com/office/drawing/2014/main" id="{66CEF183-24F3-46DD-A834-E1F19B70C3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7" t="30496" r="74673" b="8968"/>
          <a:stretch/>
        </p:blipFill>
        <p:spPr bwMode="auto">
          <a:xfrm flipH="1">
            <a:off x="4253861" y="4745095"/>
            <a:ext cx="416964" cy="65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Google Shape;387;p19">
            <a:extLst>
              <a:ext uri="{FF2B5EF4-FFF2-40B4-BE49-F238E27FC236}">
                <a16:creationId xmlns:a16="http://schemas.microsoft.com/office/drawing/2014/main" id="{0641099B-08CC-437B-A2D0-09375A8B1E91}"/>
              </a:ext>
            </a:extLst>
          </p:cNvPr>
          <p:cNvSpPr/>
          <p:nvPr/>
        </p:nvSpPr>
        <p:spPr>
          <a:xfrm>
            <a:off x="11417626" y="2746876"/>
            <a:ext cx="516951" cy="3379042"/>
          </a:xfrm>
          <a:prstGeom prst="rect">
            <a:avLst/>
          </a:prstGeom>
          <a:solidFill>
            <a:srgbClr val="FF33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3" name="Google Shape;395;p19">
            <a:extLst>
              <a:ext uri="{FF2B5EF4-FFF2-40B4-BE49-F238E27FC236}">
                <a16:creationId xmlns:a16="http://schemas.microsoft.com/office/drawing/2014/main" id="{C765A29D-91F4-40DB-B64C-4FDD8DA70858}"/>
              </a:ext>
            </a:extLst>
          </p:cNvPr>
          <p:cNvSpPr/>
          <p:nvPr/>
        </p:nvSpPr>
        <p:spPr>
          <a:xfrm>
            <a:off x="11195085" y="6225859"/>
            <a:ext cx="931048" cy="349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rPr lang="en-GB" sz="1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dirty="0"/>
          </a:p>
        </p:txBody>
      </p:sp>
      <p:sp>
        <p:nvSpPr>
          <p:cNvPr id="75" name="Google Shape;388;p19">
            <a:extLst>
              <a:ext uri="{FF2B5EF4-FFF2-40B4-BE49-F238E27FC236}">
                <a16:creationId xmlns:a16="http://schemas.microsoft.com/office/drawing/2014/main" id="{83FF2119-5A9D-401A-ADA2-17072335E293}"/>
              </a:ext>
            </a:extLst>
          </p:cNvPr>
          <p:cNvSpPr/>
          <p:nvPr/>
        </p:nvSpPr>
        <p:spPr>
          <a:xfrm>
            <a:off x="11413499" y="2746874"/>
            <a:ext cx="518389" cy="3379044"/>
          </a:xfrm>
          <a:prstGeom prst="rect">
            <a:avLst/>
          </a:prstGeom>
          <a:solidFill>
            <a:srgbClr val="86CFE2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7" name="Google Shape;157;p2">
            <a:extLst>
              <a:ext uri="{FF2B5EF4-FFF2-40B4-BE49-F238E27FC236}">
                <a16:creationId xmlns:a16="http://schemas.microsoft.com/office/drawing/2014/main" id="{597B022E-4F4D-460C-94D2-85E8BF06DC80}"/>
              </a:ext>
            </a:extLst>
          </p:cNvPr>
          <p:cNvSpPr txBox="1"/>
          <p:nvPr/>
        </p:nvSpPr>
        <p:spPr>
          <a:xfrm>
            <a:off x="11194063" y="2261594"/>
            <a:ext cx="932070" cy="500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45</a:t>
            </a:r>
            <a: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b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segundos</a:t>
            </a:r>
            <a:endParaRPr kumimoji="0" lang="es-AR" sz="105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FF6A84E-BEFB-46ED-ADD1-3B524384170D}"/>
              </a:ext>
            </a:extLst>
          </p:cNvPr>
          <p:cNvSpPr txBox="1"/>
          <p:nvPr/>
        </p:nvSpPr>
        <p:spPr>
          <a:xfrm>
            <a:off x="6039572" y="2704402"/>
            <a:ext cx="1681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expensive</a:t>
            </a: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737045BC-88C1-4CAD-91F6-D3532EE8BC3D}"/>
              </a:ext>
            </a:extLst>
          </p:cNvPr>
          <p:cNvSpPr/>
          <p:nvPr/>
        </p:nvSpPr>
        <p:spPr>
          <a:xfrm>
            <a:off x="3756853" y="145047"/>
            <a:ext cx="6820858" cy="771469"/>
          </a:xfrm>
          <a:prstGeom prst="wedgeRoundRectCallout">
            <a:avLst>
              <a:gd name="adj1" fmla="val 1857"/>
              <a:gd name="adj2" fmla="val 172448"/>
              <a:gd name="adj3" fmla="val 16667"/>
            </a:avLst>
          </a:prstGeom>
          <a:solidFill>
            <a:srgbClr val="FFFCF3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002060"/>
              </a:buClr>
              <a:buSzPts val="4200"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In many countries in Latin America,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carro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means car.  In those countries, this would be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un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carro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caro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!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81BEF15-A8DC-440B-9062-427B1D9FF114}"/>
              </a:ext>
            </a:extLst>
          </p:cNvPr>
          <p:cNvGrpSpPr/>
          <p:nvPr/>
        </p:nvGrpSpPr>
        <p:grpSpPr>
          <a:xfrm>
            <a:off x="9766836" y="551449"/>
            <a:ext cx="810875" cy="771469"/>
            <a:chOff x="6210543" y="3764108"/>
            <a:chExt cx="801046" cy="775262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E4DECDB8-E1E0-4BF9-BA8C-643F1083D6A1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F32DE40-7BC6-4C3C-9B4E-25C5C19219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29" name="Picture 28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69B15E45-A469-49C7-8F2E-70EA1B29A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C8E7131-2776-3CEC-485D-730AF7AB7366}"/>
              </a:ext>
            </a:extLst>
          </p:cNvPr>
          <p:cNvSpPr txBox="1"/>
          <p:nvPr/>
        </p:nvSpPr>
        <p:spPr>
          <a:xfrm>
            <a:off x="6337933" y="4263538"/>
            <a:ext cx="1233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ce</a:t>
            </a:r>
            <a:r>
              <a:rPr lang="en-GB" sz="3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r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1EE87C-4FF1-5E45-0B98-D7D9407C225C}"/>
              </a:ext>
            </a:extLst>
          </p:cNvPr>
          <p:cNvSpPr txBox="1"/>
          <p:nvPr/>
        </p:nvSpPr>
        <p:spPr>
          <a:xfrm>
            <a:off x="8460210" y="4278434"/>
            <a:ext cx="13805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ce</a:t>
            </a:r>
            <a:r>
              <a:rPr lang="en-GB" sz="36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rr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2" descr="Número, Caligrafía, Rojo, Fuente">
            <a:extLst>
              <a:ext uri="{FF2B5EF4-FFF2-40B4-BE49-F238E27FC236}">
                <a16:creationId xmlns:a16="http://schemas.microsoft.com/office/drawing/2014/main" id="{0680D92A-0A4F-ECF3-43F4-C63B04E18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551" y="4985854"/>
            <a:ext cx="998488" cy="1352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a Montaña De Las Montañas, Paisaje">
            <a:extLst>
              <a:ext uri="{FF2B5EF4-FFF2-40B4-BE49-F238E27FC236}">
                <a16:creationId xmlns:a16="http://schemas.microsoft.com/office/drawing/2014/main" id="{91C589C8-BFF2-5C52-AFE0-68ACBBCDDC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91" b="43929"/>
          <a:stretch/>
        </p:blipFill>
        <p:spPr bwMode="auto">
          <a:xfrm>
            <a:off x="8272217" y="5145505"/>
            <a:ext cx="2029406" cy="111254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63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45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0" dur="45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4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  <p:bldLst>
      <p:bldP spid="37" grpId="0"/>
      <p:bldP spid="8" grpId="0"/>
      <p:bldP spid="40" grpId="0"/>
      <p:bldP spid="47" grpId="0"/>
      <p:bldP spid="49" grpId="0"/>
      <p:bldP spid="50" grpId="0"/>
      <p:bldP spid="51" grpId="0"/>
      <p:bldP spid="75" grpId="0" animBg="1"/>
      <p:bldP spid="24" grpId="0"/>
      <p:bldP spid="25" grpId="0" animBg="1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5FFED222-FD55-CCF2-C882-FB6DB87187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98551" y="1363676"/>
            <a:ext cx="812910" cy="15441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2620" y="891411"/>
            <a:ext cx="2237996" cy="582075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1" name="Google Shape;282;p13" descr="Reading, Book, Symbol, Icon, Reader, Man">
            <a:extLst>
              <a:ext uri="{FF2B5EF4-FFF2-40B4-BE49-F238E27FC236}">
                <a16:creationId xmlns:a16="http://schemas.microsoft.com/office/drawing/2014/main" id="{9D3FA510-3D24-43B3-BFC7-AD10FA5BF5A9}"/>
              </a:ext>
            </a:extLst>
          </p:cNvPr>
          <p:cNvPicPr preferRelativeResize="0"/>
          <p:nvPr/>
        </p:nvPicPr>
        <p:blipFill rotWithShape="1">
          <a:blip r:embed="rId9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301608" y="115362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50938AC-BAE2-467A-BD8F-518636C38A01}"/>
              </a:ext>
            </a:extLst>
          </p:cNvPr>
          <p:cNvSpPr txBox="1">
            <a:spLocks/>
          </p:cNvSpPr>
          <p:nvPr/>
        </p:nvSpPr>
        <p:spPr>
          <a:xfrm>
            <a:off x="11314134" y="933347"/>
            <a:ext cx="717453" cy="390369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840D5F0-D902-4E58-86DE-F3C26A0C4DBD}"/>
              </a:ext>
            </a:extLst>
          </p:cNvPr>
          <p:cNvSpPr txBox="1"/>
          <p:nvPr/>
        </p:nvSpPr>
        <p:spPr>
          <a:xfrm>
            <a:off x="240636" y="194242"/>
            <a:ext cx="49536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viaje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______________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3857863D-A9BF-4F48-8CE5-DEEBD53B02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315" y="2759921"/>
            <a:ext cx="4680942" cy="361572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97436B5-E90F-4D5D-B7BD-8635207E2DC4}"/>
              </a:ext>
            </a:extLst>
          </p:cNvPr>
          <p:cNvSpPr/>
          <p:nvPr/>
        </p:nvSpPr>
        <p:spPr>
          <a:xfrm>
            <a:off x="7441617" y="3950142"/>
            <a:ext cx="207487" cy="189743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CFACC9-283E-41A5-8D9E-2CE501D467A8}"/>
              </a:ext>
            </a:extLst>
          </p:cNvPr>
          <p:cNvSpPr txBox="1"/>
          <p:nvPr/>
        </p:nvSpPr>
        <p:spPr>
          <a:xfrm>
            <a:off x="6903611" y="3479696"/>
            <a:ext cx="1490986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Barcelona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CB1DF1-95C9-4C06-91EE-795A1A56A0C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50113" y="83490"/>
            <a:ext cx="837633" cy="8465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576C5C-89EE-4C92-993B-8CECEF1F78E5}"/>
              </a:ext>
            </a:extLst>
          </p:cNvPr>
          <p:cNvSpPr txBox="1"/>
          <p:nvPr/>
        </p:nvSpPr>
        <p:spPr>
          <a:xfrm>
            <a:off x="664472" y="935876"/>
            <a:ext cx="8244565" cy="16841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Voy al ______ de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España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con mi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mamá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papá y Sofía.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_________ 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histórica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grande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 primo Luis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______.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F9502CE-961C-450B-9BA7-3E7379248A6C}"/>
              </a:ext>
            </a:extLst>
          </p:cNvPr>
          <p:cNvSpPr/>
          <p:nvPr/>
        </p:nvSpPr>
        <p:spPr>
          <a:xfrm>
            <a:off x="6690933" y="4557299"/>
            <a:ext cx="207487" cy="189743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6FA35C-536B-486B-8E81-47AD5C275A77}"/>
              </a:ext>
            </a:extLst>
          </p:cNvPr>
          <p:cNvSpPr txBox="1"/>
          <p:nvPr/>
        </p:nvSpPr>
        <p:spPr>
          <a:xfrm>
            <a:off x="6944238" y="4410276"/>
            <a:ext cx="1299019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Valencia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1CC939F-69B4-4F16-867E-B481E98CB77E}"/>
              </a:ext>
            </a:extLst>
          </p:cNvPr>
          <p:cNvSpPr/>
          <p:nvPr/>
        </p:nvSpPr>
        <p:spPr>
          <a:xfrm>
            <a:off x="5410335" y="5401706"/>
            <a:ext cx="207487" cy="189743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1000A25-AC95-433F-98F1-7A2DB55CD2F6}"/>
              </a:ext>
            </a:extLst>
          </p:cNvPr>
          <p:cNvSpPr txBox="1"/>
          <p:nvPr/>
        </p:nvSpPr>
        <p:spPr>
          <a:xfrm>
            <a:off x="5321101" y="5661806"/>
            <a:ext cx="1549798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Córdoba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E71013C-592F-478E-B760-549A4C7F42B2}"/>
              </a:ext>
            </a:extLst>
          </p:cNvPr>
          <p:cNvSpPr txBox="1"/>
          <p:nvPr/>
        </p:nvSpPr>
        <p:spPr>
          <a:xfrm>
            <a:off x="5109286" y="2665050"/>
            <a:ext cx="1248749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Bilbao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9C0BF2F-66AC-482F-80A2-ACCF7A8CFFB3}"/>
              </a:ext>
            </a:extLst>
          </p:cNvPr>
          <p:cNvSpPr/>
          <p:nvPr/>
        </p:nvSpPr>
        <p:spPr>
          <a:xfrm>
            <a:off x="5728725" y="3182245"/>
            <a:ext cx="133703" cy="100208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083FDAC-13ED-48ED-926A-214F22E0FDF3}"/>
              </a:ext>
            </a:extLst>
          </p:cNvPr>
          <p:cNvSpPr txBox="1"/>
          <p:nvPr/>
        </p:nvSpPr>
        <p:spPr>
          <a:xfrm>
            <a:off x="3658304" y="4252060"/>
            <a:ext cx="1248749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Cáceres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039DF18A-B16D-4249-8F46-9BD2241E1615}"/>
              </a:ext>
            </a:extLst>
          </p:cNvPr>
          <p:cNvSpPr/>
          <p:nvPr/>
        </p:nvSpPr>
        <p:spPr>
          <a:xfrm>
            <a:off x="4866268" y="4747540"/>
            <a:ext cx="133703" cy="100208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hlinkClick r:id="" action="ppaction://noaction">
              <a:snd r:embed="rId13" name="s6_2.wav"/>
            </a:hlinkClick>
            <a:extLst>
              <a:ext uri="{FF2B5EF4-FFF2-40B4-BE49-F238E27FC236}">
                <a16:creationId xmlns:a16="http://schemas.microsoft.com/office/drawing/2014/main" id="{EF6565D8-D99B-4908-B000-9775294C3180}"/>
              </a:ext>
            </a:extLst>
          </p:cNvPr>
          <p:cNvSpPr/>
          <p:nvPr/>
        </p:nvSpPr>
        <p:spPr>
          <a:xfrm>
            <a:off x="178298" y="960928"/>
            <a:ext cx="409446" cy="378012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3" name="Rectangle 52">
            <a:hlinkClick r:id="" action="ppaction://noaction">
              <a:snd r:embed="rId14" name="s6_3.wav"/>
            </a:hlinkClick>
            <a:extLst>
              <a:ext uri="{FF2B5EF4-FFF2-40B4-BE49-F238E27FC236}">
                <a16:creationId xmlns:a16="http://schemas.microsoft.com/office/drawing/2014/main" id="{F5E596EF-167C-456B-AFB8-FA0F8D823B37}"/>
              </a:ext>
            </a:extLst>
          </p:cNvPr>
          <p:cNvSpPr/>
          <p:nvPr/>
        </p:nvSpPr>
        <p:spPr>
          <a:xfrm>
            <a:off x="178298" y="1609456"/>
            <a:ext cx="409446" cy="378012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4" name="Rectangle 53">
            <a:hlinkClick r:id="" action="ppaction://noaction">
              <a:snd r:embed="rId15" name="s6_4.wav"/>
            </a:hlinkClick>
            <a:extLst>
              <a:ext uri="{FF2B5EF4-FFF2-40B4-BE49-F238E27FC236}">
                <a16:creationId xmlns:a16="http://schemas.microsoft.com/office/drawing/2014/main" id="{FF0DD5EF-C650-44DE-9D90-989874BCE879}"/>
              </a:ext>
            </a:extLst>
          </p:cNvPr>
          <p:cNvSpPr/>
          <p:nvPr/>
        </p:nvSpPr>
        <p:spPr>
          <a:xfrm>
            <a:off x="189818" y="2251872"/>
            <a:ext cx="409446" cy="378012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A8F028-03CC-4649-9DDE-A48B094C01CC}"/>
              </a:ext>
            </a:extLst>
          </p:cNvPr>
          <p:cNvSpPr txBox="1"/>
          <p:nvPr/>
        </p:nvSpPr>
        <p:spPr>
          <a:xfrm>
            <a:off x="1757456" y="1011415"/>
            <a:ext cx="673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sur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87B1DED-CB20-439F-8443-9FE3E8460B8A}"/>
              </a:ext>
            </a:extLst>
          </p:cNvPr>
          <p:cNvSpPr txBox="1"/>
          <p:nvPr/>
        </p:nvSpPr>
        <p:spPr>
          <a:xfrm>
            <a:off x="1153018" y="1537372"/>
            <a:ext cx="1426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ciudad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CEE49C7-105F-4337-892C-FC00CA99F084}"/>
              </a:ext>
            </a:extLst>
          </p:cNvPr>
          <p:cNvSpPr txBox="1"/>
          <p:nvPr/>
        </p:nvSpPr>
        <p:spPr>
          <a:xfrm>
            <a:off x="3416030" y="2068263"/>
            <a:ext cx="6815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allí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7" name="Speech Bubble: Rectangle with Corners Rounded 56">
            <a:extLst>
              <a:ext uri="{FF2B5EF4-FFF2-40B4-BE49-F238E27FC236}">
                <a16:creationId xmlns:a16="http://schemas.microsoft.com/office/drawing/2014/main" id="{9660A972-93E8-4C17-8914-96415C3573FF}"/>
              </a:ext>
            </a:extLst>
          </p:cNvPr>
          <p:cNvSpPr/>
          <p:nvPr/>
        </p:nvSpPr>
        <p:spPr>
          <a:xfrm>
            <a:off x="8482295" y="4412921"/>
            <a:ext cx="3410458" cy="544495"/>
          </a:xfrm>
          <a:prstGeom prst="wedgeRoundRectCallout">
            <a:avLst>
              <a:gd name="adj1" fmla="val -44086"/>
              <a:gd name="adj2" fmla="val -107079"/>
              <a:gd name="adj3" fmla="val 16667"/>
            </a:avLst>
          </a:prstGeom>
          <a:solidFill>
            <a:srgbClr val="FFD5FF"/>
          </a:solidFill>
          <a:ln>
            <a:solidFill>
              <a:srgbClr val="FFE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¿Qué ciudad es?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29DC68-8F97-490F-9723-AB0BE3AAF2C6}"/>
              </a:ext>
            </a:extLst>
          </p:cNvPr>
          <p:cNvSpPr txBox="1"/>
          <p:nvPr/>
        </p:nvSpPr>
        <p:spPr>
          <a:xfrm>
            <a:off x="2321430" y="119203"/>
            <a:ext cx="21964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Córdoba</a:t>
            </a:r>
          </a:p>
        </p:txBody>
      </p:sp>
      <p:pic>
        <p:nvPicPr>
          <p:cNvPr id="58" name="Google Shape;221;p10">
            <a:extLst>
              <a:ext uri="{FF2B5EF4-FFF2-40B4-BE49-F238E27FC236}">
                <a16:creationId xmlns:a16="http://schemas.microsoft.com/office/drawing/2014/main" id="{AD012C1C-27A7-4F7B-89A6-6CD68D460287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9940517" y="-130135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Title 1">
            <a:extLst>
              <a:ext uri="{FF2B5EF4-FFF2-40B4-BE49-F238E27FC236}">
                <a16:creationId xmlns:a16="http://schemas.microsoft.com/office/drawing/2014/main" id="{A27BA627-3E41-43CC-8E2D-1C88ADAF9CED}"/>
              </a:ext>
            </a:extLst>
          </p:cNvPr>
          <p:cNvSpPr txBox="1">
            <a:spLocks/>
          </p:cNvSpPr>
          <p:nvPr/>
        </p:nvSpPr>
        <p:spPr>
          <a:xfrm>
            <a:off x="9882619" y="923606"/>
            <a:ext cx="1340627" cy="400110"/>
          </a:xfrm>
          <a:prstGeom prst="rect">
            <a:avLst/>
          </a:prstGeom>
          <a:solidFill>
            <a:srgbClr val="68D5C8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escuchar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C080E86-AAA5-4D11-9104-ADEE4C777432}"/>
              </a:ext>
            </a:extLst>
          </p:cNvPr>
          <p:cNvSpPr txBox="1"/>
          <p:nvPr/>
        </p:nvSpPr>
        <p:spPr>
          <a:xfrm>
            <a:off x="6450728" y="-5813"/>
            <a:ext cx="2970685" cy="400110"/>
          </a:xfrm>
          <a:prstGeom prst="rect">
            <a:avLst/>
          </a:prstGeom>
          <a:solidFill>
            <a:srgbClr val="D0EBB3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viaje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trip / journey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D5A56C-8077-A999-5A26-EC6E807999C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D9EB37"/>
              </a:clrFrom>
              <a:clrTo>
                <a:srgbClr val="D9EB3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0" r="34763"/>
          <a:stretch/>
        </p:blipFill>
        <p:spPr>
          <a:xfrm flipH="1">
            <a:off x="5639822" y="5101794"/>
            <a:ext cx="177805" cy="549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6D398B-770F-F1FD-785E-7BFA1DFE5DE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732" y="3162205"/>
            <a:ext cx="286597" cy="343785"/>
          </a:xfrm>
          <a:prstGeom prst="rect">
            <a:avLst/>
          </a:prstGeom>
        </p:spPr>
      </p:pic>
      <p:pic>
        <p:nvPicPr>
          <p:cNvPr id="14" name="Picture 1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F52412C-4B73-9872-98EE-0181C4EFE0B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576" y="3831919"/>
            <a:ext cx="305724" cy="691356"/>
          </a:xfrm>
          <a:prstGeom prst="rect">
            <a:avLst/>
          </a:prstGeom>
        </p:spPr>
      </p:pic>
      <p:pic>
        <p:nvPicPr>
          <p:cNvPr id="2050" name="Picture 2" descr="Arquitectura, Moro, España, Córdoba">
            <a:extLst>
              <a:ext uri="{FF2B5EF4-FFF2-40B4-BE49-F238E27FC236}">
                <a16:creationId xmlns:a16="http://schemas.microsoft.com/office/drawing/2014/main" id="{6FEFC7B1-874B-CBA6-174D-293BC6F51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674" y="1588593"/>
            <a:ext cx="3112876" cy="2076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 descr="A picture containing outdoor, sky, building, old&#10;&#10;Description automatically generated">
            <a:extLst>
              <a:ext uri="{FF2B5EF4-FFF2-40B4-BE49-F238E27FC236}">
                <a16:creationId xmlns:a16="http://schemas.microsoft.com/office/drawing/2014/main" id="{F67E51B1-DC9B-232B-A8F6-691C170C95A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16" y="2973524"/>
            <a:ext cx="3158881" cy="23691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ABC768E7-8E21-4C61-A91E-95BE51189387}"/>
              </a:ext>
            </a:extLst>
          </p:cNvPr>
          <p:cNvSpPr txBox="1"/>
          <p:nvPr/>
        </p:nvSpPr>
        <p:spPr>
          <a:xfrm>
            <a:off x="231967" y="5326449"/>
            <a:ext cx="3125577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 Puente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Romano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30A56B2-CB6F-41FC-80FC-AE454E958983}"/>
              </a:ext>
            </a:extLst>
          </p:cNvPr>
          <p:cNvSpPr txBox="1"/>
          <p:nvPr/>
        </p:nvSpPr>
        <p:spPr>
          <a:xfrm>
            <a:off x="8888941" y="3677006"/>
            <a:ext cx="3072594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Mezquita-Catedral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6E0C234-F34E-BFF6-0021-3EA4E0EB9C27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D9EB37"/>
              </a:clrFrom>
              <a:clrTo>
                <a:srgbClr val="D9EB3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0" r="34763"/>
          <a:stretch/>
        </p:blipFill>
        <p:spPr>
          <a:xfrm flipH="1">
            <a:off x="8692885" y="5032578"/>
            <a:ext cx="547367" cy="169260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3F5EB13-7CAA-E882-58AE-61B46E46191C}"/>
              </a:ext>
            </a:extLst>
          </p:cNvPr>
          <p:cNvSpPr txBox="1"/>
          <p:nvPr/>
        </p:nvSpPr>
        <p:spPr>
          <a:xfrm>
            <a:off x="9422140" y="6114039"/>
            <a:ext cx="16081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primo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03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6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6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6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6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6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55" grpId="0"/>
      <p:bldP spid="56" grpId="0"/>
      <p:bldP spid="57" grpId="0" animBg="1"/>
      <p:bldP spid="57" grpId="1" animBg="1"/>
      <p:bldP spid="19" grpId="0"/>
      <p:bldP spid="63" grpId="0" animBg="1"/>
      <p:bldP spid="6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1525" y="1012449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D3792614-9D80-A809-3CBD-7CEEDE475FF1}"/>
              </a:ext>
            </a:extLst>
          </p:cNvPr>
          <p:cNvGraphicFramePr>
            <a:graphicFrameLocks noGrp="1"/>
          </p:cNvGraphicFramePr>
          <p:nvPr/>
        </p:nvGraphicFramePr>
        <p:xfrm>
          <a:off x="1208546" y="1300901"/>
          <a:ext cx="9231868" cy="34070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07967">
                  <a:extLst>
                    <a:ext uri="{9D8B030D-6E8A-4147-A177-3AD203B41FA5}">
                      <a16:colId xmlns:a16="http://schemas.microsoft.com/office/drawing/2014/main" val="1546097272"/>
                    </a:ext>
                  </a:extLst>
                </a:gridCol>
                <a:gridCol w="2307967">
                  <a:extLst>
                    <a:ext uri="{9D8B030D-6E8A-4147-A177-3AD203B41FA5}">
                      <a16:colId xmlns:a16="http://schemas.microsoft.com/office/drawing/2014/main" val="1714468825"/>
                    </a:ext>
                  </a:extLst>
                </a:gridCol>
                <a:gridCol w="2307967">
                  <a:extLst>
                    <a:ext uri="{9D8B030D-6E8A-4147-A177-3AD203B41FA5}">
                      <a16:colId xmlns:a16="http://schemas.microsoft.com/office/drawing/2014/main" val="513807263"/>
                    </a:ext>
                  </a:extLst>
                </a:gridCol>
                <a:gridCol w="2307967">
                  <a:extLst>
                    <a:ext uri="{9D8B030D-6E8A-4147-A177-3AD203B41FA5}">
                      <a16:colId xmlns:a16="http://schemas.microsoft.com/office/drawing/2014/main" val="949437783"/>
                    </a:ext>
                  </a:extLst>
                </a:gridCol>
              </a:tblGrid>
              <a:tr h="486717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cine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estadio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playa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mercado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90373016"/>
                  </a:ext>
                </a:extLst>
              </a:tr>
              <a:tr h="486717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parque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playa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montaña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teatro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34368868"/>
                  </a:ext>
                </a:extLst>
              </a:tr>
              <a:tr h="486717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profesora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primo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mamá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hermano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49257923"/>
                  </a:ext>
                </a:extLst>
              </a:tr>
              <a:tr h="486717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voy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ir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vas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va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36007244"/>
                  </a:ext>
                </a:extLst>
              </a:tr>
              <a:tr h="486717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estoy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estar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está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va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63116377"/>
                  </a:ext>
                </a:extLst>
              </a:tr>
              <a:tr h="486717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plaza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vestido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sombrero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camisa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1729094"/>
                  </a:ext>
                </a:extLst>
              </a:tr>
              <a:tr h="486717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histórica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bonito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enorme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blanco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6190474"/>
                  </a:ext>
                </a:extLst>
              </a:tr>
            </a:tbl>
          </a:graphicData>
        </a:graphic>
      </p:graphicFrame>
      <p:pic>
        <p:nvPicPr>
          <p:cNvPr id="7" name="Graphic 6" descr="Teacher">
            <a:extLst>
              <a:ext uri="{FF2B5EF4-FFF2-40B4-BE49-F238E27FC236}">
                <a16:creationId xmlns:a16="http://schemas.microsoft.com/office/drawing/2014/main" id="{86495929-F150-AB9A-C529-24BD760A7E2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0" y="74180"/>
            <a:ext cx="914400" cy="914400"/>
          </a:xfrm>
          <a:prstGeom prst="rect">
            <a:avLst/>
          </a:prstGeom>
        </p:spPr>
      </p:pic>
      <p:sp>
        <p:nvSpPr>
          <p:cNvPr id="8" name="Speech Bubble: Rectangle with Corners Rounded 7">
            <a:hlinkClick r:id="" action="ppaction://noaction">
              <a:snd r:embed="rId26" name="s7_1.wav"/>
            </a:hlinkClick>
            <a:extLst>
              <a:ext uri="{FF2B5EF4-FFF2-40B4-BE49-F238E27FC236}">
                <a16:creationId xmlns:a16="http://schemas.microsoft.com/office/drawing/2014/main" id="{5E0E0512-5045-0BE3-2B3C-C9B1BA81C651}"/>
              </a:ext>
            </a:extLst>
          </p:cNvPr>
          <p:cNvSpPr/>
          <p:nvPr/>
        </p:nvSpPr>
        <p:spPr>
          <a:xfrm>
            <a:off x="1077988" y="211871"/>
            <a:ext cx="3911108" cy="588031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¿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Cuál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es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el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intruso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*?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E8EEAE6-65C6-799A-779D-F4FE31333FB7}"/>
              </a:ext>
            </a:extLst>
          </p:cNvPr>
          <p:cNvSpPr/>
          <p:nvPr/>
        </p:nvSpPr>
        <p:spPr>
          <a:xfrm>
            <a:off x="5841105" y="1322274"/>
            <a:ext cx="2268979" cy="412279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28D59A5-5586-A360-8CDC-25A5A9D58282}"/>
              </a:ext>
            </a:extLst>
          </p:cNvPr>
          <p:cNvSpPr/>
          <p:nvPr/>
        </p:nvSpPr>
        <p:spPr>
          <a:xfrm>
            <a:off x="8159959" y="1759974"/>
            <a:ext cx="2268979" cy="552255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F93A02B-4403-9025-6F7E-070909BA7499}"/>
              </a:ext>
            </a:extLst>
          </p:cNvPr>
          <p:cNvSpPr/>
          <p:nvPr/>
        </p:nvSpPr>
        <p:spPr>
          <a:xfrm>
            <a:off x="1208546" y="2231864"/>
            <a:ext cx="2268979" cy="552255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824BBF0-2798-8F52-AAF3-C8FC8B0C8848}"/>
              </a:ext>
            </a:extLst>
          </p:cNvPr>
          <p:cNvSpPr/>
          <p:nvPr/>
        </p:nvSpPr>
        <p:spPr>
          <a:xfrm>
            <a:off x="3505626" y="2784119"/>
            <a:ext cx="2268979" cy="450587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F297E21-FB60-0E07-B010-926B9871433B}"/>
              </a:ext>
            </a:extLst>
          </p:cNvPr>
          <p:cNvSpPr/>
          <p:nvPr/>
        </p:nvSpPr>
        <p:spPr>
          <a:xfrm>
            <a:off x="8149524" y="3234706"/>
            <a:ext cx="2268979" cy="453515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36D8FE5-A703-42F8-93C3-97B37EFC6637}"/>
              </a:ext>
            </a:extLst>
          </p:cNvPr>
          <p:cNvSpPr/>
          <p:nvPr/>
        </p:nvSpPr>
        <p:spPr>
          <a:xfrm>
            <a:off x="1210451" y="3751528"/>
            <a:ext cx="2268979" cy="446293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412D8EF-E727-8A71-CD90-7828DED01886}"/>
              </a:ext>
            </a:extLst>
          </p:cNvPr>
          <p:cNvSpPr/>
          <p:nvPr/>
        </p:nvSpPr>
        <p:spPr>
          <a:xfrm>
            <a:off x="5841104" y="4173980"/>
            <a:ext cx="2268979" cy="552255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hlinkClick r:id="" action="ppaction://noaction">
              <a:snd r:embed="rId27" name="s7_2.wav"/>
            </a:hlinkClick>
            <a:extLst>
              <a:ext uri="{FF2B5EF4-FFF2-40B4-BE49-F238E27FC236}">
                <a16:creationId xmlns:a16="http://schemas.microsoft.com/office/drawing/2014/main" id="{06FB43DA-8979-B35F-E55B-209EE933EE29}"/>
              </a:ext>
            </a:extLst>
          </p:cNvPr>
          <p:cNvSpPr/>
          <p:nvPr/>
        </p:nvSpPr>
        <p:spPr>
          <a:xfrm>
            <a:off x="647435" y="1300902"/>
            <a:ext cx="409446" cy="378012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Rectangle 16">
            <a:hlinkClick r:id="" action="ppaction://noaction">
              <a:snd r:embed="rId28" name="s7_3.wav"/>
            </a:hlinkClick>
            <a:extLst>
              <a:ext uri="{FF2B5EF4-FFF2-40B4-BE49-F238E27FC236}">
                <a16:creationId xmlns:a16="http://schemas.microsoft.com/office/drawing/2014/main" id="{10F1071B-FE39-9A95-93C0-821151D590CD}"/>
              </a:ext>
            </a:extLst>
          </p:cNvPr>
          <p:cNvSpPr/>
          <p:nvPr/>
        </p:nvSpPr>
        <p:spPr>
          <a:xfrm>
            <a:off x="668542" y="1802230"/>
            <a:ext cx="409446" cy="378012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8" name="Rectangle 17">
            <a:hlinkClick r:id="" action="ppaction://noaction">
              <a:snd r:embed="rId29" name="s7_4.wav"/>
            </a:hlinkClick>
            <a:extLst>
              <a:ext uri="{FF2B5EF4-FFF2-40B4-BE49-F238E27FC236}">
                <a16:creationId xmlns:a16="http://schemas.microsoft.com/office/drawing/2014/main" id="{D8A6E631-15E7-AC52-A58B-C614E79E9FF1}"/>
              </a:ext>
            </a:extLst>
          </p:cNvPr>
          <p:cNvSpPr/>
          <p:nvPr/>
        </p:nvSpPr>
        <p:spPr>
          <a:xfrm>
            <a:off x="673802" y="2291090"/>
            <a:ext cx="409446" cy="378012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2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Rectangle 18">
            <a:hlinkClick r:id="" action="ppaction://noaction">
              <a:snd r:embed="rId30" name="s7_5.wav"/>
            </a:hlinkClick>
            <a:extLst>
              <a:ext uri="{FF2B5EF4-FFF2-40B4-BE49-F238E27FC236}">
                <a16:creationId xmlns:a16="http://schemas.microsoft.com/office/drawing/2014/main" id="{6951D6CC-2663-1283-5939-A3B2252A3A25}"/>
              </a:ext>
            </a:extLst>
          </p:cNvPr>
          <p:cNvSpPr/>
          <p:nvPr/>
        </p:nvSpPr>
        <p:spPr>
          <a:xfrm>
            <a:off x="694909" y="2792418"/>
            <a:ext cx="409446" cy="378012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3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Rectangle 19">
            <a:hlinkClick r:id="" action="ppaction://noaction">
              <a:snd r:embed="rId31" name="s7_6.wav"/>
            </a:hlinkClick>
            <a:extLst>
              <a:ext uri="{FF2B5EF4-FFF2-40B4-BE49-F238E27FC236}">
                <a16:creationId xmlns:a16="http://schemas.microsoft.com/office/drawing/2014/main" id="{715A99C5-7A28-6637-8FF7-E0E5FD5FDFA3}"/>
              </a:ext>
            </a:extLst>
          </p:cNvPr>
          <p:cNvSpPr/>
          <p:nvPr/>
        </p:nvSpPr>
        <p:spPr>
          <a:xfrm>
            <a:off x="694271" y="3234706"/>
            <a:ext cx="409446" cy="378012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4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Rectangle 20">
            <a:hlinkClick r:id="" action="ppaction://noaction">
              <a:snd r:embed="rId32" name="s7_7.wav"/>
            </a:hlinkClick>
            <a:extLst>
              <a:ext uri="{FF2B5EF4-FFF2-40B4-BE49-F238E27FC236}">
                <a16:creationId xmlns:a16="http://schemas.microsoft.com/office/drawing/2014/main" id="{D1539D07-6301-DDBB-D742-57EAA0FB40C8}"/>
              </a:ext>
            </a:extLst>
          </p:cNvPr>
          <p:cNvSpPr/>
          <p:nvPr/>
        </p:nvSpPr>
        <p:spPr>
          <a:xfrm>
            <a:off x="699531" y="3723566"/>
            <a:ext cx="409446" cy="378012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5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Rectangle 21">
            <a:hlinkClick r:id="" action="ppaction://noaction">
              <a:snd r:embed="rId33" name="s7_8.wav"/>
            </a:hlinkClick>
            <a:extLst>
              <a:ext uri="{FF2B5EF4-FFF2-40B4-BE49-F238E27FC236}">
                <a16:creationId xmlns:a16="http://schemas.microsoft.com/office/drawing/2014/main" id="{F95D8017-83DE-18D3-A4AD-3095762AC48B}"/>
              </a:ext>
            </a:extLst>
          </p:cNvPr>
          <p:cNvSpPr/>
          <p:nvPr/>
        </p:nvSpPr>
        <p:spPr>
          <a:xfrm>
            <a:off x="720638" y="4224894"/>
            <a:ext cx="409446" cy="378012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6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810D1B42-2273-F597-A393-2E2F29B94284}"/>
              </a:ext>
            </a:extLst>
          </p:cNvPr>
          <p:cNvSpPr/>
          <p:nvPr/>
        </p:nvSpPr>
        <p:spPr>
          <a:xfrm>
            <a:off x="7934918" y="5208919"/>
            <a:ext cx="4071046" cy="701937"/>
          </a:xfrm>
          <a:prstGeom prst="wedgeRoundRectCallout">
            <a:avLst>
              <a:gd name="adj1" fmla="val -38171"/>
              <a:gd name="adj2" fmla="val 79122"/>
              <a:gd name="adj3" fmla="val 16667"/>
            </a:avLst>
          </a:prstGeom>
          <a:solidFill>
            <a:srgbClr val="85CFE1"/>
          </a:solidFill>
          <a:ln>
            <a:solidFill>
              <a:srgbClr val="85CF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porque* es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femenino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B95ACD6E-FD02-C4E6-BEBF-87B030E117A5}"/>
              </a:ext>
            </a:extLst>
          </p:cNvPr>
          <p:cNvSpPr/>
          <p:nvPr/>
        </p:nvSpPr>
        <p:spPr>
          <a:xfrm>
            <a:off x="7491663" y="5244107"/>
            <a:ext cx="4514301" cy="701937"/>
          </a:xfrm>
          <a:prstGeom prst="wedgeRoundRectCallout">
            <a:avLst>
              <a:gd name="adj1" fmla="val -38171"/>
              <a:gd name="adj2" fmla="val 79122"/>
              <a:gd name="adj3" fmla="val 16667"/>
            </a:avLst>
          </a:prstGeom>
          <a:solidFill>
            <a:srgbClr val="85CFE1"/>
          </a:solidFill>
          <a:ln>
            <a:solidFill>
              <a:srgbClr val="85CF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porque*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está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en la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calle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2ECEDD78-21E7-0B30-A694-2448607C02E6}"/>
              </a:ext>
            </a:extLst>
          </p:cNvPr>
          <p:cNvSpPr/>
          <p:nvPr/>
        </p:nvSpPr>
        <p:spPr>
          <a:xfrm>
            <a:off x="7285864" y="5289978"/>
            <a:ext cx="4514301" cy="701937"/>
          </a:xfrm>
          <a:prstGeom prst="wedgeRoundRectCallout">
            <a:avLst>
              <a:gd name="adj1" fmla="val -38171"/>
              <a:gd name="adj2" fmla="val 79122"/>
              <a:gd name="adj3" fmla="val 16667"/>
            </a:avLst>
          </a:prstGeom>
          <a:solidFill>
            <a:srgbClr val="85CFE1"/>
          </a:solidFill>
          <a:ln>
            <a:solidFill>
              <a:srgbClr val="85CF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porque* no es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familia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99E38144-6E25-3FA0-48CE-9C397251BE06}"/>
              </a:ext>
            </a:extLst>
          </p:cNvPr>
          <p:cNvSpPr/>
          <p:nvPr/>
        </p:nvSpPr>
        <p:spPr>
          <a:xfrm>
            <a:off x="7248417" y="5264609"/>
            <a:ext cx="4514301" cy="701937"/>
          </a:xfrm>
          <a:prstGeom prst="wedgeRoundRectCallout">
            <a:avLst>
              <a:gd name="adj1" fmla="val -38171"/>
              <a:gd name="adj2" fmla="val 79122"/>
              <a:gd name="adj3" fmla="val 16667"/>
            </a:avLst>
          </a:prstGeom>
          <a:solidFill>
            <a:srgbClr val="85CFE1"/>
          </a:solidFill>
          <a:ln>
            <a:solidFill>
              <a:srgbClr val="85CF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porque* es un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infinitivo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26A65673-FBCC-81BC-D804-5F13FCD8770E}"/>
              </a:ext>
            </a:extLst>
          </p:cNvPr>
          <p:cNvSpPr/>
          <p:nvPr/>
        </p:nvSpPr>
        <p:spPr>
          <a:xfrm>
            <a:off x="5304575" y="5214247"/>
            <a:ext cx="6663943" cy="701937"/>
          </a:xfrm>
          <a:prstGeom prst="wedgeRoundRectCallout">
            <a:avLst>
              <a:gd name="adj1" fmla="val -38171"/>
              <a:gd name="adj2" fmla="val 79122"/>
              <a:gd name="adj3" fmla="val 16667"/>
            </a:avLst>
          </a:prstGeom>
          <a:solidFill>
            <a:srgbClr val="85CFE1"/>
          </a:solidFill>
          <a:ln>
            <a:solidFill>
              <a:srgbClr val="85CF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porque* no es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forma de ‘estar’</a:t>
            </a: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ED115522-A100-029D-1C86-40AF2C673A42}"/>
              </a:ext>
            </a:extLst>
          </p:cNvPr>
          <p:cNvSpPr/>
          <p:nvPr/>
        </p:nvSpPr>
        <p:spPr>
          <a:xfrm>
            <a:off x="7434611" y="5270268"/>
            <a:ext cx="4347871" cy="701937"/>
          </a:xfrm>
          <a:prstGeom prst="wedgeRoundRectCallout">
            <a:avLst>
              <a:gd name="adj1" fmla="val -38171"/>
              <a:gd name="adj2" fmla="val 79122"/>
              <a:gd name="adj3" fmla="val 16667"/>
            </a:avLst>
          </a:prstGeom>
          <a:solidFill>
            <a:srgbClr val="85CFE1"/>
          </a:solidFill>
          <a:ln>
            <a:solidFill>
              <a:srgbClr val="85CF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porque no es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ropa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*</a:t>
            </a:r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9AAB5D52-40B5-7C63-FD01-1C0DD2EEB3A7}"/>
              </a:ext>
            </a:extLst>
          </p:cNvPr>
          <p:cNvSpPr/>
          <p:nvPr/>
        </p:nvSpPr>
        <p:spPr>
          <a:xfrm>
            <a:off x="5342022" y="5244107"/>
            <a:ext cx="6663942" cy="701937"/>
          </a:xfrm>
          <a:prstGeom prst="wedgeRoundRectCallout">
            <a:avLst>
              <a:gd name="adj1" fmla="val -38171"/>
              <a:gd name="adj2" fmla="val 79122"/>
              <a:gd name="adj3" fmla="val 16667"/>
            </a:avLst>
          </a:prstGeom>
          <a:solidFill>
            <a:srgbClr val="85CFE1"/>
          </a:solidFill>
          <a:ln>
            <a:solidFill>
              <a:srgbClr val="85CF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porque es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masculino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femenino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86547A11-0112-8894-9E10-0CA0A2E72ABF}"/>
              </a:ext>
            </a:extLst>
          </p:cNvPr>
          <p:cNvSpPr/>
          <p:nvPr/>
        </p:nvSpPr>
        <p:spPr>
          <a:xfrm>
            <a:off x="244215" y="5278298"/>
            <a:ext cx="6098808" cy="658877"/>
          </a:xfrm>
          <a:prstGeom prst="wedgeRoundRectCallout">
            <a:avLst>
              <a:gd name="adj1" fmla="val 36268"/>
              <a:gd name="adj2" fmla="val 88861"/>
              <a:gd name="adj3" fmla="val 16667"/>
            </a:avLst>
          </a:prstGeom>
          <a:solidFill>
            <a:srgbClr val="FF81C0"/>
          </a:solidFill>
          <a:ln>
            <a:solidFill>
              <a:srgbClr val="FF81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Cuántos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nombres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hay en total?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A6AB48E-D6C9-533F-734C-3FEA3590E617}"/>
              </a:ext>
            </a:extLst>
          </p:cNvPr>
          <p:cNvSpPr txBox="1"/>
          <p:nvPr/>
        </p:nvSpPr>
        <p:spPr>
          <a:xfrm>
            <a:off x="2824063" y="6266157"/>
            <a:ext cx="31935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¡Hay 16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nombres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</a:p>
        </p:txBody>
      </p: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54B70134-1348-0565-28F7-2799B1AB9D82}"/>
              </a:ext>
            </a:extLst>
          </p:cNvPr>
          <p:cNvSpPr/>
          <p:nvPr/>
        </p:nvSpPr>
        <p:spPr>
          <a:xfrm>
            <a:off x="253610" y="5293108"/>
            <a:ext cx="6098808" cy="658877"/>
          </a:xfrm>
          <a:prstGeom prst="wedgeRoundRectCallout">
            <a:avLst>
              <a:gd name="adj1" fmla="val 36268"/>
              <a:gd name="adj2" fmla="val 88861"/>
              <a:gd name="adj3" fmla="val 16667"/>
            </a:avLst>
          </a:prstGeom>
          <a:solidFill>
            <a:srgbClr val="FF81C0"/>
          </a:solidFill>
          <a:ln>
            <a:solidFill>
              <a:srgbClr val="FF81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Cuántos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verbos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hay en total?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B6DE119-F289-9D15-9EA8-E497E40E6030}"/>
              </a:ext>
            </a:extLst>
          </p:cNvPr>
          <p:cNvSpPr txBox="1"/>
          <p:nvPr/>
        </p:nvSpPr>
        <p:spPr>
          <a:xfrm>
            <a:off x="5885387" y="6259851"/>
            <a:ext cx="26484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¡Hay 8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verbos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</a:p>
        </p:txBody>
      </p:sp>
      <p:sp>
        <p:nvSpPr>
          <p:cNvPr id="39" name="Speech Bubble: Rectangle with Corners Rounded 38">
            <a:extLst>
              <a:ext uri="{FF2B5EF4-FFF2-40B4-BE49-F238E27FC236}">
                <a16:creationId xmlns:a16="http://schemas.microsoft.com/office/drawing/2014/main" id="{96F31512-5E05-EBCE-EB5C-BD34D929EC79}"/>
              </a:ext>
            </a:extLst>
          </p:cNvPr>
          <p:cNvSpPr/>
          <p:nvPr/>
        </p:nvSpPr>
        <p:spPr>
          <a:xfrm>
            <a:off x="332446" y="5292484"/>
            <a:ext cx="6098808" cy="658877"/>
          </a:xfrm>
          <a:prstGeom prst="wedgeRoundRectCallout">
            <a:avLst>
              <a:gd name="adj1" fmla="val -48693"/>
              <a:gd name="adj2" fmla="val 96165"/>
              <a:gd name="adj3" fmla="val 16667"/>
            </a:avLst>
          </a:prstGeom>
          <a:solidFill>
            <a:srgbClr val="FF81C0"/>
          </a:solidFill>
          <a:ln>
            <a:solidFill>
              <a:srgbClr val="FF81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Cuántos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adjetivos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hay en total?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2780E9C-80A6-20B7-7769-58FE0EFC574A}"/>
              </a:ext>
            </a:extLst>
          </p:cNvPr>
          <p:cNvSpPr txBox="1"/>
          <p:nvPr/>
        </p:nvSpPr>
        <p:spPr>
          <a:xfrm>
            <a:off x="-55846" y="6236537"/>
            <a:ext cx="3057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¡Hay 4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adjetivos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494409E-C6AB-0EF0-3994-C76182ECCF13}"/>
              </a:ext>
            </a:extLst>
          </p:cNvPr>
          <p:cNvSpPr txBox="1"/>
          <p:nvPr/>
        </p:nvSpPr>
        <p:spPr>
          <a:xfrm>
            <a:off x="8130705" y="85186"/>
            <a:ext cx="2725426" cy="1015663"/>
          </a:xfrm>
          <a:prstGeom prst="rect">
            <a:avLst/>
          </a:prstGeom>
          <a:solidFill>
            <a:srgbClr val="D0EBB3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intruso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intruder</a:t>
            </a:r>
          </a:p>
          <a:p>
            <a:pPr>
              <a:defRPr/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porque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because</a:t>
            </a:r>
          </a:p>
          <a:p>
            <a:pPr lvl="0"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(la)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ropa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= clothes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2" name="Google Shape;282;p13" descr="Reading, Book, Symbol, Icon, Reader, Man">
            <a:extLst>
              <a:ext uri="{FF2B5EF4-FFF2-40B4-BE49-F238E27FC236}">
                <a16:creationId xmlns:a16="http://schemas.microsoft.com/office/drawing/2014/main" id="{16727E2A-16BC-8A11-D4DC-88164C2E9E91}"/>
              </a:ext>
            </a:extLst>
          </p:cNvPr>
          <p:cNvPicPr preferRelativeResize="0"/>
          <p:nvPr/>
        </p:nvPicPr>
        <p:blipFill rotWithShape="1">
          <a:blip r:embed="rId3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070273" y="1460849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43" name="Title 1">
            <a:extLst>
              <a:ext uri="{FF2B5EF4-FFF2-40B4-BE49-F238E27FC236}">
                <a16:creationId xmlns:a16="http://schemas.microsoft.com/office/drawing/2014/main" id="{C3AEAAAB-21F5-1766-A123-51B0EAB70193}"/>
              </a:ext>
            </a:extLst>
          </p:cNvPr>
          <p:cNvSpPr txBox="1">
            <a:spLocks/>
          </p:cNvSpPr>
          <p:nvPr/>
        </p:nvSpPr>
        <p:spPr>
          <a:xfrm>
            <a:off x="11082799" y="2278834"/>
            <a:ext cx="717453" cy="390369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</a:p>
        </p:txBody>
      </p:sp>
    </p:spTree>
    <p:extLst>
      <p:ext uri="{BB962C8B-B14F-4D97-AF65-F5344CB8AC3E}">
        <p14:creationId xmlns:p14="http://schemas.microsoft.com/office/powerpoint/2010/main" val="129263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7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7_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7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7_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7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7_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7_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7_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7_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7_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7_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7_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s7_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s7_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s7_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s7_2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s7_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s7_2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s7_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s7_2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4" grpId="0" animBg="1"/>
      <p:bldP spid="24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/>
      <p:bldP spid="38" grpId="1"/>
      <p:bldP spid="39" grpId="0" animBg="1"/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1525" y="1012449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B815CFEF-7AA7-43CC-AD6B-F00B4170EEC4}"/>
              </a:ext>
            </a:extLst>
          </p:cNvPr>
          <p:cNvSpPr txBox="1"/>
          <p:nvPr/>
        </p:nvSpPr>
        <p:spPr>
          <a:xfrm>
            <a:off x="668542" y="5320096"/>
            <a:ext cx="2783953" cy="923330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theatre</a:t>
            </a:r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D3792614-9D80-A809-3CBD-7CEEDE475FF1}"/>
              </a:ext>
            </a:extLst>
          </p:cNvPr>
          <p:cNvGraphicFramePr>
            <a:graphicFrameLocks noGrp="1"/>
          </p:cNvGraphicFramePr>
          <p:nvPr/>
        </p:nvGraphicFramePr>
        <p:xfrm>
          <a:off x="1208546" y="1300901"/>
          <a:ext cx="9231868" cy="34070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07967">
                  <a:extLst>
                    <a:ext uri="{9D8B030D-6E8A-4147-A177-3AD203B41FA5}">
                      <a16:colId xmlns:a16="http://schemas.microsoft.com/office/drawing/2014/main" val="1546097272"/>
                    </a:ext>
                  </a:extLst>
                </a:gridCol>
                <a:gridCol w="2307967">
                  <a:extLst>
                    <a:ext uri="{9D8B030D-6E8A-4147-A177-3AD203B41FA5}">
                      <a16:colId xmlns:a16="http://schemas.microsoft.com/office/drawing/2014/main" val="1714468825"/>
                    </a:ext>
                  </a:extLst>
                </a:gridCol>
                <a:gridCol w="2307967">
                  <a:extLst>
                    <a:ext uri="{9D8B030D-6E8A-4147-A177-3AD203B41FA5}">
                      <a16:colId xmlns:a16="http://schemas.microsoft.com/office/drawing/2014/main" val="513807263"/>
                    </a:ext>
                  </a:extLst>
                </a:gridCol>
                <a:gridCol w="2307967">
                  <a:extLst>
                    <a:ext uri="{9D8B030D-6E8A-4147-A177-3AD203B41FA5}">
                      <a16:colId xmlns:a16="http://schemas.microsoft.com/office/drawing/2014/main" val="949437783"/>
                    </a:ext>
                  </a:extLst>
                </a:gridCol>
              </a:tblGrid>
              <a:tr h="486717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cine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estadio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playa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mercado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90373016"/>
                  </a:ext>
                </a:extLst>
              </a:tr>
              <a:tr h="486717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parque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playa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montaña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teatro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34368868"/>
                  </a:ext>
                </a:extLst>
              </a:tr>
              <a:tr h="486717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profesora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primo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mamá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hermano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49257923"/>
                  </a:ext>
                </a:extLst>
              </a:tr>
              <a:tr h="486717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voy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ir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vas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va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36007244"/>
                  </a:ext>
                </a:extLst>
              </a:tr>
              <a:tr h="486717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estoy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estar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está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va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63116377"/>
                  </a:ext>
                </a:extLst>
              </a:tr>
              <a:tr h="486717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plaza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vestido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sombrero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camisa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1729094"/>
                  </a:ext>
                </a:extLst>
              </a:tr>
              <a:tr h="486717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histórica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bonito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enorme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blanco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6190474"/>
                  </a:ext>
                </a:extLst>
              </a:tr>
            </a:tbl>
          </a:graphicData>
        </a:graphic>
      </p:graphicFrame>
      <p:pic>
        <p:nvPicPr>
          <p:cNvPr id="7" name="Graphic 6" descr="Teacher">
            <a:extLst>
              <a:ext uri="{FF2B5EF4-FFF2-40B4-BE49-F238E27FC236}">
                <a16:creationId xmlns:a16="http://schemas.microsoft.com/office/drawing/2014/main" id="{86495929-F150-AB9A-C529-24BD760A7E2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0" y="74180"/>
            <a:ext cx="914400" cy="914400"/>
          </a:xfrm>
          <a:prstGeom prst="rect">
            <a:avLst/>
          </a:prstGeom>
        </p:spPr>
      </p:pic>
      <p:sp>
        <p:nvSpPr>
          <p:cNvPr id="8" name="Speech Bubble: Rectangle with Corners Rounded 7">
            <a:hlinkClick r:id="" action="ppaction://noaction">
              <a:snd r:embed="rId14" name="s7_29.wav"/>
            </a:hlinkClick>
            <a:extLst>
              <a:ext uri="{FF2B5EF4-FFF2-40B4-BE49-F238E27FC236}">
                <a16:creationId xmlns:a16="http://schemas.microsoft.com/office/drawing/2014/main" id="{5E0E0512-5045-0BE3-2B3C-C9B1BA81C651}"/>
              </a:ext>
            </a:extLst>
          </p:cNvPr>
          <p:cNvSpPr/>
          <p:nvPr/>
        </p:nvSpPr>
        <p:spPr>
          <a:xfrm>
            <a:off x="1077988" y="211871"/>
            <a:ext cx="5274686" cy="588031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¿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Cómo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se dice en español?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E8EEAE6-65C6-799A-779D-F4FE31333FB7}"/>
              </a:ext>
            </a:extLst>
          </p:cNvPr>
          <p:cNvSpPr/>
          <p:nvPr/>
        </p:nvSpPr>
        <p:spPr>
          <a:xfrm>
            <a:off x="8171435" y="1834314"/>
            <a:ext cx="2268979" cy="412279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7A013A-62D9-5C61-CFE3-10ECAFAE2BBF}"/>
              </a:ext>
            </a:extLst>
          </p:cNvPr>
          <p:cNvSpPr txBox="1"/>
          <p:nvPr/>
        </p:nvSpPr>
        <p:spPr>
          <a:xfrm>
            <a:off x="647435" y="5335358"/>
            <a:ext cx="2783953" cy="923330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square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08B3FAD-B846-0454-9243-72F8C849022D}"/>
              </a:ext>
            </a:extLst>
          </p:cNvPr>
          <p:cNvSpPr/>
          <p:nvPr/>
        </p:nvSpPr>
        <p:spPr>
          <a:xfrm>
            <a:off x="1208546" y="3780829"/>
            <a:ext cx="2268979" cy="412279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94B9BB-DEF9-1917-C4FA-444A76A61FFF}"/>
              </a:ext>
            </a:extLst>
          </p:cNvPr>
          <p:cNvSpPr txBox="1"/>
          <p:nvPr/>
        </p:nvSpPr>
        <p:spPr>
          <a:xfrm>
            <a:off x="642370" y="5327727"/>
            <a:ext cx="4394851" cy="923330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be, being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BFEB047-AEE7-06D0-B8B1-7E1932274DB7}"/>
              </a:ext>
            </a:extLst>
          </p:cNvPr>
          <p:cNvSpPr/>
          <p:nvPr/>
        </p:nvSpPr>
        <p:spPr>
          <a:xfrm>
            <a:off x="3493567" y="3276064"/>
            <a:ext cx="2268979" cy="412279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148E55A-FA23-A776-D01C-02EC3F0F7143}"/>
              </a:ext>
            </a:extLst>
          </p:cNvPr>
          <p:cNvSpPr txBox="1"/>
          <p:nvPr/>
        </p:nvSpPr>
        <p:spPr>
          <a:xfrm>
            <a:off x="642369" y="5335358"/>
            <a:ext cx="4394851" cy="923330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pretty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EED4745-8F85-41E7-2E9A-75E01661054B}"/>
              </a:ext>
            </a:extLst>
          </p:cNvPr>
          <p:cNvSpPr/>
          <p:nvPr/>
        </p:nvSpPr>
        <p:spPr>
          <a:xfrm>
            <a:off x="3493567" y="4271928"/>
            <a:ext cx="2268979" cy="412279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E2E6056-1D36-83DA-31B0-675E643BB926}"/>
              </a:ext>
            </a:extLst>
          </p:cNvPr>
          <p:cNvSpPr txBox="1"/>
          <p:nvPr/>
        </p:nvSpPr>
        <p:spPr>
          <a:xfrm>
            <a:off x="652922" y="5342989"/>
            <a:ext cx="4394851" cy="923330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cousin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CD9F30A-26A6-B8E2-E060-81604BF06585}"/>
              </a:ext>
            </a:extLst>
          </p:cNvPr>
          <p:cNvSpPr/>
          <p:nvPr/>
        </p:nvSpPr>
        <p:spPr>
          <a:xfrm>
            <a:off x="3555501" y="2322300"/>
            <a:ext cx="2268979" cy="412279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3814B16-A0D6-3B27-D7F9-477F2966E532}"/>
              </a:ext>
            </a:extLst>
          </p:cNvPr>
          <p:cNvSpPr txBox="1"/>
          <p:nvPr/>
        </p:nvSpPr>
        <p:spPr>
          <a:xfrm>
            <a:off x="623704" y="5350620"/>
            <a:ext cx="4394851" cy="923330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beach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882D0FE2-965B-A35B-D71C-605450930DDC}"/>
              </a:ext>
            </a:extLst>
          </p:cNvPr>
          <p:cNvSpPr/>
          <p:nvPr/>
        </p:nvSpPr>
        <p:spPr>
          <a:xfrm>
            <a:off x="5824480" y="1316943"/>
            <a:ext cx="2268979" cy="412279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BBAD4CA-F1A1-A7F8-15C5-80C7D9ABE120}"/>
              </a:ext>
            </a:extLst>
          </p:cNvPr>
          <p:cNvSpPr txBox="1"/>
          <p:nvPr/>
        </p:nvSpPr>
        <p:spPr>
          <a:xfrm>
            <a:off x="631816" y="5342209"/>
            <a:ext cx="4394851" cy="923330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s/he, it goes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2FE1DDF2-391C-2C74-C926-882BCB340E1D}"/>
              </a:ext>
            </a:extLst>
          </p:cNvPr>
          <p:cNvSpPr/>
          <p:nvPr/>
        </p:nvSpPr>
        <p:spPr>
          <a:xfrm>
            <a:off x="8161058" y="2803653"/>
            <a:ext cx="2268979" cy="412279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22DCF49-3F82-E663-F5E3-0921FA6DC1FB}"/>
              </a:ext>
            </a:extLst>
          </p:cNvPr>
          <p:cNvSpPr txBox="1"/>
          <p:nvPr/>
        </p:nvSpPr>
        <p:spPr>
          <a:xfrm>
            <a:off x="623703" y="5335318"/>
            <a:ext cx="6531077" cy="923330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S/he, it is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(state, location)</a:t>
            </a:r>
            <a:endParaRPr lang="en-GB" sz="5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30A5CC73-ED93-FC1B-734D-B19AC5ECD8FE}"/>
              </a:ext>
            </a:extLst>
          </p:cNvPr>
          <p:cNvSpPr/>
          <p:nvPr/>
        </p:nvSpPr>
        <p:spPr>
          <a:xfrm>
            <a:off x="5862115" y="3276064"/>
            <a:ext cx="2268979" cy="412279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9" name="Google Shape;282;p13" descr="Reading, Book, Symbol, Icon, Reader, Man">
            <a:extLst>
              <a:ext uri="{FF2B5EF4-FFF2-40B4-BE49-F238E27FC236}">
                <a16:creationId xmlns:a16="http://schemas.microsoft.com/office/drawing/2014/main" id="{949D9A17-DEBB-A851-01EA-F3202FF74DD2}"/>
              </a:ext>
            </a:extLst>
          </p:cNvPr>
          <p:cNvPicPr preferRelativeResize="0"/>
          <p:nvPr/>
        </p:nvPicPr>
        <p:blipFill rotWithShape="1">
          <a:blip r:embed="rId1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070273" y="1460849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50" name="Title 1">
            <a:extLst>
              <a:ext uri="{FF2B5EF4-FFF2-40B4-BE49-F238E27FC236}">
                <a16:creationId xmlns:a16="http://schemas.microsoft.com/office/drawing/2014/main" id="{D8CB457F-7638-1898-B16F-45298A041E52}"/>
              </a:ext>
            </a:extLst>
          </p:cNvPr>
          <p:cNvSpPr txBox="1">
            <a:spLocks/>
          </p:cNvSpPr>
          <p:nvPr/>
        </p:nvSpPr>
        <p:spPr>
          <a:xfrm>
            <a:off x="11082799" y="2278834"/>
            <a:ext cx="717453" cy="390369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</a:p>
        </p:txBody>
      </p:sp>
      <p:sp>
        <p:nvSpPr>
          <p:cNvPr id="10" name="Rectangle 9">
            <a:hlinkClick r:id="" action="ppaction://noaction">
              <a:snd r:embed="rId17" name="s7_2.wav"/>
            </a:hlinkClick>
            <a:extLst>
              <a:ext uri="{FF2B5EF4-FFF2-40B4-BE49-F238E27FC236}">
                <a16:creationId xmlns:a16="http://schemas.microsoft.com/office/drawing/2014/main" id="{8FE42ABD-6BB6-5213-022F-93675F7A94B4}"/>
              </a:ext>
            </a:extLst>
          </p:cNvPr>
          <p:cNvSpPr/>
          <p:nvPr/>
        </p:nvSpPr>
        <p:spPr>
          <a:xfrm>
            <a:off x="647435" y="1300902"/>
            <a:ext cx="409446" cy="378012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hlinkClick r:id="" action="ppaction://noaction">
              <a:snd r:embed="rId18" name="s7_3.wav"/>
            </a:hlinkClick>
            <a:extLst>
              <a:ext uri="{FF2B5EF4-FFF2-40B4-BE49-F238E27FC236}">
                <a16:creationId xmlns:a16="http://schemas.microsoft.com/office/drawing/2014/main" id="{4BF169EC-728D-D9AE-5ECC-C0F3227C488B}"/>
              </a:ext>
            </a:extLst>
          </p:cNvPr>
          <p:cNvSpPr/>
          <p:nvPr/>
        </p:nvSpPr>
        <p:spPr>
          <a:xfrm>
            <a:off x="668542" y="1802230"/>
            <a:ext cx="409446" cy="378012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2" name="Rectangle 11">
            <a:hlinkClick r:id="" action="ppaction://noaction">
              <a:snd r:embed="rId19" name="s7_4.wav"/>
            </a:hlinkClick>
            <a:extLst>
              <a:ext uri="{FF2B5EF4-FFF2-40B4-BE49-F238E27FC236}">
                <a16:creationId xmlns:a16="http://schemas.microsoft.com/office/drawing/2014/main" id="{82F0C256-984D-E8BC-356B-F72423047191}"/>
              </a:ext>
            </a:extLst>
          </p:cNvPr>
          <p:cNvSpPr/>
          <p:nvPr/>
        </p:nvSpPr>
        <p:spPr>
          <a:xfrm>
            <a:off x="673802" y="2291090"/>
            <a:ext cx="409446" cy="378012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2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hlinkClick r:id="" action="ppaction://noaction">
              <a:snd r:embed="rId20" name="s7_5.wav"/>
            </a:hlinkClick>
            <a:extLst>
              <a:ext uri="{FF2B5EF4-FFF2-40B4-BE49-F238E27FC236}">
                <a16:creationId xmlns:a16="http://schemas.microsoft.com/office/drawing/2014/main" id="{C08632A6-6B5F-EAC6-8EC5-406BD101033F}"/>
              </a:ext>
            </a:extLst>
          </p:cNvPr>
          <p:cNvSpPr/>
          <p:nvPr/>
        </p:nvSpPr>
        <p:spPr>
          <a:xfrm>
            <a:off x="694909" y="2792418"/>
            <a:ext cx="409446" cy="378012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3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Rectangle 13">
            <a:hlinkClick r:id="" action="ppaction://noaction">
              <a:snd r:embed="rId21" name="s7_6.wav"/>
            </a:hlinkClick>
            <a:extLst>
              <a:ext uri="{FF2B5EF4-FFF2-40B4-BE49-F238E27FC236}">
                <a16:creationId xmlns:a16="http://schemas.microsoft.com/office/drawing/2014/main" id="{9D7875E1-06BE-4C62-0A4C-0DBFB3F06D0F}"/>
              </a:ext>
            </a:extLst>
          </p:cNvPr>
          <p:cNvSpPr/>
          <p:nvPr/>
        </p:nvSpPr>
        <p:spPr>
          <a:xfrm>
            <a:off x="694271" y="3234706"/>
            <a:ext cx="409446" cy="378012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4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hlinkClick r:id="" action="ppaction://noaction">
              <a:snd r:embed="rId22" name="s7_7.wav"/>
            </a:hlinkClick>
            <a:extLst>
              <a:ext uri="{FF2B5EF4-FFF2-40B4-BE49-F238E27FC236}">
                <a16:creationId xmlns:a16="http://schemas.microsoft.com/office/drawing/2014/main" id="{417C3821-12CF-EA6D-3511-BE4F6CECEC94}"/>
              </a:ext>
            </a:extLst>
          </p:cNvPr>
          <p:cNvSpPr/>
          <p:nvPr/>
        </p:nvSpPr>
        <p:spPr>
          <a:xfrm>
            <a:off x="699531" y="3723566"/>
            <a:ext cx="409446" cy="378012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5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Rectangle 23">
            <a:hlinkClick r:id="" action="ppaction://noaction">
              <a:snd r:embed="rId23" name="s7_8.wav"/>
            </a:hlinkClick>
            <a:extLst>
              <a:ext uri="{FF2B5EF4-FFF2-40B4-BE49-F238E27FC236}">
                <a16:creationId xmlns:a16="http://schemas.microsoft.com/office/drawing/2014/main" id="{C7B878D2-0851-FF0F-B4E6-D2132DEA0D31}"/>
              </a:ext>
            </a:extLst>
          </p:cNvPr>
          <p:cNvSpPr/>
          <p:nvPr/>
        </p:nvSpPr>
        <p:spPr>
          <a:xfrm>
            <a:off x="720638" y="4224894"/>
            <a:ext cx="409446" cy="378012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6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536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7_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7_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7_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7_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7_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7_3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7_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7_3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9" grpId="0" animBg="1"/>
      <p:bldP spid="9" grpId="1" animBg="1"/>
      <p:bldP spid="3" grpId="0" animBg="1"/>
      <p:bldP spid="4" grpId="0" animBg="1"/>
      <p:bldP spid="4" grpId="1" animBg="1"/>
      <p:bldP spid="23" grpId="0" animBg="1"/>
      <p:bldP spid="25" grpId="0" animBg="1"/>
      <p:bldP spid="25" grpId="1" animBg="1"/>
      <p:bldP spid="26" grpId="0" animBg="1"/>
      <p:bldP spid="27" grpId="0" animBg="1"/>
      <p:bldP spid="27" grpId="1" animBg="1"/>
      <p:bldP spid="41" grpId="0" animBg="1"/>
      <p:bldP spid="42" grpId="0" animBg="1"/>
      <p:bldP spid="42" grpId="1" animBg="1"/>
      <p:bldP spid="43" grpId="0" animBg="1"/>
      <p:bldP spid="44" grpId="0" animBg="1"/>
      <p:bldP spid="44" grpId="1" animBg="1"/>
      <p:bldP spid="45" grpId="0" animBg="1"/>
      <p:bldP spid="46" grpId="0" animBg="1"/>
      <p:bldP spid="46" grpId="1" animBg="1"/>
      <p:bldP spid="47" grpId="0" animBg="1"/>
      <p:bldP spid="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Using the verb ‘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ir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’ </a:t>
            </a: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76;p51">
            <a:extLst>
              <a:ext uri="{FF2B5EF4-FFF2-40B4-BE49-F238E27FC236}">
                <a16:creationId xmlns:a16="http://schemas.microsoft.com/office/drawing/2014/main" id="{3CC61A1A-6F95-4589-95E8-F7BF12DD0F51}"/>
              </a:ext>
            </a:extLst>
          </p:cNvPr>
          <p:cNvSpPr txBox="1"/>
          <p:nvPr/>
        </p:nvSpPr>
        <p:spPr>
          <a:xfrm>
            <a:off x="820340" y="4435204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Voy</a:t>
            </a:r>
            <a:r>
              <a:rPr lang="en-GB" sz="2800" b="1" dirty="0">
                <a:solidFill>
                  <a:schemeClr val="accent5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con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papá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.</a:t>
            </a:r>
            <a:endParaRPr sz="14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6" name="Google Shape;479;p51">
            <a:extLst>
              <a:ext uri="{FF2B5EF4-FFF2-40B4-BE49-F238E27FC236}">
                <a16:creationId xmlns:a16="http://schemas.microsoft.com/office/drawing/2014/main" id="{8589D590-BD00-465C-8548-A271694E5461}"/>
              </a:ext>
            </a:extLst>
          </p:cNvPr>
          <p:cNvSpPr txBox="1"/>
          <p:nvPr/>
        </p:nvSpPr>
        <p:spPr>
          <a:xfrm>
            <a:off x="113632" y="2673953"/>
            <a:ext cx="8080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Clr>
                <a:srgbClr val="002060"/>
              </a:buClr>
              <a:buSzPts val="4200"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To say ‘I go’,  we use  _____.</a:t>
            </a:r>
            <a:endParaRPr sz="2800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7" name="Google Shape;480;p51">
            <a:extLst>
              <a:ext uri="{FF2B5EF4-FFF2-40B4-BE49-F238E27FC236}">
                <a16:creationId xmlns:a16="http://schemas.microsoft.com/office/drawing/2014/main" id="{B8930893-A0DF-4326-8CBE-23307498EA28}"/>
              </a:ext>
            </a:extLst>
          </p:cNvPr>
          <p:cNvSpPr txBox="1"/>
          <p:nvPr/>
        </p:nvSpPr>
        <p:spPr>
          <a:xfrm>
            <a:off x="6087931" y="2678169"/>
            <a:ext cx="5588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Clr>
                <a:srgbClr val="002060"/>
              </a:buClr>
              <a:buSzPts val="4200"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To say ‘you go’, we use _____.</a:t>
            </a:r>
            <a:endParaRPr sz="2800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483;p51">
            <a:extLst>
              <a:ext uri="{FF2B5EF4-FFF2-40B4-BE49-F238E27FC236}">
                <a16:creationId xmlns:a16="http://schemas.microsoft.com/office/drawing/2014/main" id="{769A333C-2E0B-4868-A507-7970DBDCC7AC}"/>
              </a:ext>
            </a:extLst>
          </p:cNvPr>
          <p:cNvSpPr txBox="1">
            <a:spLocks/>
          </p:cNvSpPr>
          <p:nvPr/>
        </p:nvSpPr>
        <p:spPr>
          <a:xfrm>
            <a:off x="204236" y="891042"/>
            <a:ext cx="11205200" cy="7518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ir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: I go vs. you go]</a:t>
            </a:r>
          </a:p>
        </p:txBody>
      </p:sp>
      <p:sp>
        <p:nvSpPr>
          <p:cNvPr id="58" name="Google Shape;485;p51">
            <a:extLst>
              <a:ext uri="{FF2B5EF4-FFF2-40B4-BE49-F238E27FC236}">
                <a16:creationId xmlns:a16="http://schemas.microsoft.com/office/drawing/2014/main" id="{4F4EFA3E-1424-4BAF-8C88-1C63BACFA3F8}"/>
              </a:ext>
            </a:extLst>
          </p:cNvPr>
          <p:cNvSpPr txBox="1"/>
          <p:nvPr/>
        </p:nvSpPr>
        <p:spPr>
          <a:xfrm>
            <a:off x="894131" y="4968052"/>
            <a:ext cx="3221329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 go 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with dad.</a:t>
            </a:r>
            <a:endParaRPr sz="1000" i="1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4" name="Google Shape;491;p51">
            <a:extLst>
              <a:ext uri="{FF2B5EF4-FFF2-40B4-BE49-F238E27FC236}">
                <a16:creationId xmlns:a16="http://schemas.microsoft.com/office/drawing/2014/main" id="{52C281CD-9DFE-40B1-B655-7398C0D6409F}"/>
              </a:ext>
            </a:extLst>
          </p:cNvPr>
          <p:cNvSpPr txBox="1"/>
          <p:nvPr/>
        </p:nvSpPr>
        <p:spPr>
          <a:xfrm>
            <a:off x="204235" y="1580548"/>
            <a:ext cx="10453133" cy="583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We have learned that the verb ‘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ir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is irregular:</a:t>
            </a:r>
            <a:endParaRPr sz="28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5" name="Rectangle 64">
            <a:hlinkClick r:id="" action="ppaction://noaction"/>
            <a:extLst>
              <a:ext uri="{FF2B5EF4-FFF2-40B4-BE49-F238E27FC236}">
                <a16:creationId xmlns:a16="http://schemas.microsoft.com/office/drawing/2014/main" id="{0006724D-7E00-4155-BCF6-6AE13874A829}"/>
              </a:ext>
            </a:extLst>
          </p:cNvPr>
          <p:cNvSpPr/>
          <p:nvPr/>
        </p:nvSpPr>
        <p:spPr>
          <a:xfrm>
            <a:off x="1361888" y="3621148"/>
            <a:ext cx="988584" cy="523220"/>
          </a:xfrm>
          <a:prstGeom prst="rect">
            <a:avLst/>
          </a:prstGeom>
          <a:solidFill>
            <a:srgbClr val="00B0F0"/>
          </a:solidFill>
          <a:ln w="1905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I</a:t>
            </a:r>
          </a:p>
        </p:txBody>
      </p:sp>
      <p:sp>
        <p:nvSpPr>
          <p:cNvPr id="66" name="Rectangle 65">
            <a:hlinkClick r:id="" action="ppaction://noaction"/>
            <a:extLst>
              <a:ext uri="{FF2B5EF4-FFF2-40B4-BE49-F238E27FC236}">
                <a16:creationId xmlns:a16="http://schemas.microsoft.com/office/drawing/2014/main" id="{7BE8A151-AD78-41F6-91B0-1675F402FABA}"/>
              </a:ext>
            </a:extLst>
          </p:cNvPr>
          <p:cNvSpPr/>
          <p:nvPr/>
        </p:nvSpPr>
        <p:spPr>
          <a:xfrm>
            <a:off x="7558132" y="3621147"/>
            <a:ext cx="1322820" cy="532869"/>
          </a:xfrm>
          <a:prstGeom prst="rect">
            <a:avLst/>
          </a:prstGeom>
          <a:solidFill>
            <a:srgbClr val="00B0F0"/>
          </a:solidFill>
          <a:ln w="1905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you</a:t>
            </a:r>
            <a:endParaRPr lang="en-GB" sz="3200" b="1" dirty="0">
              <a:latin typeface="Century Gothic" panose="020B0502020202020204" pitchFamily="34" charset="0"/>
            </a:endParaRPr>
          </a:p>
        </p:txBody>
      </p:sp>
      <p:pic>
        <p:nvPicPr>
          <p:cNvPr id="67" name="Google Shape;183;p8">
            <a:extLst>
              <a:ext uri="{FF2B5EF4-FFF2-40B4-BE49-F238E27FC236}">
                <a16:creationId xmlns:a16="http://schemas.microsoft.com/office/drawing/2014/main" id="{A891B905-61DD-45C9-B9E8-77D8FC54C46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6661" y="4923801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476;p51">
            <a:extLst>
              <a:ext uri="{FF2B5EF4-FFF2-40B4-BE49-F238E27FC236}">
                <a16:creationId xmlns:a16="http://schemas.microsoft.com/office/drawing/2014/main" id="{88FCD523-92BD-4E0C-9265-D5492FD044BD}"/>
              </a:ext>
            </a:extLst>
          </p:cNvPr>
          <p:cNvSpPr txBox="1"/>
          <p:nvPr/>
        </p:nvSpPr>
        <p:spPr>
          <a:xfrm>
            <a:off x="6212425" y="4418345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Vas</a:t>
            </a:r>
            <a:r>
              <a:rPr lang="en-GB" sz="2800" b="1" dirty="0">
                <a:solidFill>
                  <a:schemeClr val="accent5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con mi primo.</a:t>
            </a:r>
            <a:endParaRPr sz="14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9" name="Google Shape;485;p51">
            <a:extLst>
              <a:ext uri="{FF2B5EF4-FFF2-40B4-BE49-F238E27FC236}">
                <a16:creationId xmlns:a16="http://schemas.microsoft.com/office/drawing/2014/main" id="{77F43B34-AADE-41A1-A6D1-11C6382C2634}"/>
              </a:ext>
            </a:extLst>
          </p:cNvPr>
          <p:cNvSpPr txBox="1"/>
          <p:nvPr/>
        </p:nvSpPr>
        <p:spPr>
          <a:xfrm>
            <a:off x="6201723" y="4939107"/>
            <a:ext cx="5120843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You go 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with my cousin.</a:t>
            </a:r>
            <a:endParaRPr sz="1000" i="1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70" name="Google Shape;183;p8">
            <a:extLst>
              <a:ext uri="{FF2B5EF4-FFF2-40B4-BE49-F238E27FC236}">
                <a16:creationId xmlns:a16="http://schemas.microsoft.com/office/drawing/2014/main" id="{B7EC5DB6-3722-4734-97B0-A951DD5E0F9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38377" y="4939107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A79C0A9-7FFB-450D-BF8E-6295DE41CE1E}"/>
              </a:ext>
            </a:extLst>
          </p:cNvPr>
          <p:cNvSpPr/>
          <p:nvPr/>
        </p:nvSpPr>
        <p:spPr>
          <a:xfrm>
            <a:off x="4005888" y="2624321"/>
            <a:ext cx="8226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voy</a:t>
            </a:r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C0151F9-11EE-4B73-8819-81EC8A0CA1BB}"/>
              </a:ext>
            </a:extLst>
          </p:cNvPr>
          <p:cNvSpPr txBox="1"/>
          <p:nvPr/>
        </p:nvSpPr>
        <p:spPr>
          <a:xfrm>
            <a:off x="10378777" y="2650939"/>
            <a:ext cx="13228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vas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.</a:t>
            </a:r>
            <a:endParaRPr lang="en-GB" dirty="0"/>
          </a:p>
        </p:txBody>
      </p:sp>
      <p:pic>
        <p:nvPicPr>
          <p:cNvPr id="7" name="Picture 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5FAF6FC3-B330-4F20-9987-B1C936025B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707" y="4144368"/>
            <a:ext cx="776650" cy="2040027"/>
          </a:xfrm>
          <a:prstGeom prst="rect">
            <a:avLst/>
          </a:prstGeom>
        </p:spPr>
      </p:pic>
      <p:pic>
        <p:nvPicPr>
          <p:cNvPr id="9" name="Picture 8" descr="A picture containing text, doll, toy&#10;&#10;Description automatically generated">
            <a:extLst>
              <a:ext uri="{FF2B5EF4-FFF2-40B4-BE49-F238E27FC236}">
                <a16:creationId xmlns:a16="http://schemas.microsoft.com/office/drawing/2014/main" id="{8B10D042-BD5B-4852-9F9A-5281DB974D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8259" y="4173037"/>
            <a:ext cx="750123" cy="2303633"/>
          </a:xfrm>
          <a:prstGeom prst="rect">
            <a:avLst/>
          </a:prstGeom>
        </p:spPr>
      </p:pic>
      <p:pic>
        <p:nvPicPr>
          <p:cNvPr id="11" name="Picture 1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13A6D997-1C7A-4D32-96C6-D3BC389B99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185" y="4053875"/>
            <a:ext cx="930579" cy="242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94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3" grpId="0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4074</TotalTime>
  <Words>2726</Words>
  <Application>Microsoft Office PowerPoint</Application>
  <PresentationFormat>Widescreen</PresentationFormat>
  <Paragraphs>449</Paragraphs>
  <Slides>14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español, con Sofía</vt:lpstr>
      <vt:lpstr>Saying where you are going and what there is there</vt:lpstr>
      <vt:lpstr>PowerPoint Presentation</vt:lpstr>
      <vt:lpstr>PowerPoint Presentation</vt:lpstr>
      <vt:lpstr>pronunciar</vt:lpstr>
      <vt:lpstr>Leer y hablar</vt:lpstr>
      <vt:lpstr>hablar</vt:lpstr>
      <vt:lpstr>hablar</vt:lpstr>
      <vt:lpstr>Using the verb ‘ir’ </vt:lpstr>
      <vt:lpstr>escuchar</vt:lpstr>
      <vt:lpstr>Using ir with al, a la [1/2]</vt:lpstr>
      <vt:lpstr>Using ir &amp; estar; en &amp; al, a la [2/2]</vt:lpstr>
      <vt:lpstr>leer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Vázquez-Valero</dc:creator>
  <cp:lastModifiedBy>Tom Dawes</cp:lastModifiedBy>
  <cp:revision>60</cp:revision>
  <dcterms:created xsi:type="dcterms:W3CDTF">2021-09-24T10:38:38Z</dcterms:created>
  <dcterms:modified xsi:type="dcterms:W3CDTF">2023-03-01T05:55:52Z</dcterms:modified>
</cp:coreProperties>
</file>