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812" r:id="rId2"/>
    <p:sldId id="834" r:id="rId3"/>
    <p:sldId id="846" r:id="rId4"/>
    <p:sldId id="365" r:id="rId5"/>
    <p:sldId id="490" r:id="rId6"/>
    <p:sldId id="830" r:id="rId7"/>
    <p:sldId id="374" r:id="rId8"/>
    <p:sldId id="802" r:id="rId9"/>
    <p:sldId id="798" r:id="rId10"/>
    <p:sldId id="797" r:id="rId11"/>
    <p:sldId id="801" r:id="rId12"/>
    <p:sldId id="799" r:id="rId13"/>
    <p:sldId id="800" r:id="rId14"/>
    <p:sldId id="835" r:id="rId15"/>
    <p:sldId id="832" r:id="rId16"/>
    <p:sldId id="567" r:id="rId17"/>
    <p:sldId id="848" r:id="rId18"/>
    <p:sldId id="84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8000"/>
    <a:srgbClr val="C5E0B4"/>
    <a:srgbClr val="00AB39"/>
    <a:srgbClr val="E6E6E6"/>
    <a:srgbClr val="9CD45E"/>
    <a:srgbClr val="CCECFF"/>
    <a:srgbClr val="FF7C80"/>
    <a:srgbClr val="FFCCFF"/>
    <a:srgbClr val="CEEA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3A6AB7-A7AA-49C6-82B6-CC3DA301530C}" v="4" dt="2023-02-28T19:59:57.5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2" autoAdjust="0"/>
    <p:restoredTop sz="71357" autoAdjust="0"/>
  </p:normalViewPr>
  <p:slideViewPr>
    <p:cSldViewPr snapToGrid="0">
      <p:cViewPr varScale="1">
        <p:scale>
          <a:sx n="54" d="100"/>
          <a:sy n="54" d="100"/>
        </p:scale>
        <p:origin x="77" y="154"/>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28/02/2023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a:t>
            </a:r>
            <a:r>
              <a:rPr lang="pt-BR" sz="1200" b="0" i="0" u="none" strike="noStrike" kern="1200" dirty="0">
                <a:solidFill>
                  <a:srgbClr val="002060"/>
                </a:solidFill>
                <a:effectLst/>
                <a:latin typeface="Century Gothic" panose="020B0502020202020204" pitchFamily="34" charset="0"/>
                <a:ea typeface="+mn-ea"/>
                <a:cs typeface="+mn-cs"/>
              </a:rPr>
              <a:t> </a:t>
            </a:r>
            <a:r>
              <a:rPr lang="pt-BR" sz="1200" b="0" i="0" u="none" strike="noStrike" dirty="0">
                <a:solidFill>
                  <a:srgbClr val="002060"/>
                </a:solidFill>
                <a:effectLst/>
                <a:latin typeface="Century Gothic" panose="020B0502020202020204" pitchFamily="34" charset="0"/>
              </a:rPr>
              <a:t>Source: </a:t>
            </a:r>
            <a:r>
              <a:rPr lang="pt-BR" sz="1200" b="1" i="0" u="none" strike="noStrike" dirty="0">
                <a:solidFill>
                  <a:srgbClr val="002060"/>
                </a:solidFill>
                <a:effectLst/>
                <a:latin typeface="Century Gothic" panose="020B0502020202020204" pitchFamily="34" charset="0"/>
              </a:rPr>
              <a:t>parar</a:t>
            </a:r>
            <a:r>
              <a:rPr lang="pt-BR" sz="1200" b="0" i="0" u="none" strike="noStrike" dirty="0">
                <a:solidFill>
                  <a:srgbClr val="002060"/>
                </a:solidFill>
                <a:effectLst/>
                <a:latin typeface="Century Gothic" panose="020B0502020202020204" pitchFamily="34" charset="0"/>
              </a:rPr>
              <a:t> [706]</a:t>
            </a:r>
            <a:r>
              <a:rPr lang="pt-BR" sz="1200" b="1" i="0" u="none" strike="noStrike" dirty="0">
                <a:solidFill>
                  <a:srgbClr val="002060"/>
                </a:solidFill>
                <a:effectLst/>
                <a:latin typeface="Century Gothic" panose="020B0502020202020204" pitchFamily="34" charset="0"/>
              </a:rPr>
              <a:t> correr</a:t>
            </a:r>
            <a:r>
              <a:rPr lang="pt-BR" sz="1200" b="0" i="0" u="none" strike="noStrike" dirty="0">
                <a:solidFill>
                  <a:srgbClr val="002060"/>
                </a:solidFill>
                <a:effectLst/>
                <a:latin typeface="Century Gothic" panose="020B0502020202020204" pitchFamily="34" charset="0"/>
              </a:rPr>
              <a:t> [343] Cluster:</a:t>
            </a:r>
            <a:r>
              <a:rPr lang="pt-BR" sz="1200" b="1" i="0" u="none" strike="noStrike" dirty="0">
                <a:solidFill>
                  <a:srgbClr val="002060"/>
                </a:solidFill>
                <a:effectLst/>
                <a:latin typeface="Century Gothic" panose="020B0502020202020204" pitchFamily="34" charset="0"/>
              </a:rPr>
              <a:t> caro</a:t>
            </a:r>
            <a:r>
              <a:rPr lang="pt-BR" sz="1200" b="0" i="0" u="none" strike="noStrike" dirty="0">
                <a:solidFill>
                  <a:srgbClr val="002060"/>
                </a:solidFill>
                <a:effectLst/>
                <a:latin typeface="Century Gothic" panose="020B0502020202020204" pitchFamily="34" charset="0"/>
              </a:rPr>
              <a:t> [2179] </a:t>
            </a:r>
            <a:r>
              <a:rPr lang="pt-BR" sz="1200" b="1" i="0" u="none" strike="noStrike" dirty="0">
                <a:solidFill>
                  <a:srgbClr val="002060"/>
                </a:solidFill>
                <a:effectLst/>
                <a:latin typeface="Century Gothic" panose="020B0502020202020204" pitchFamily="34" charset="0"/>
              </a:rPr>
              <a:t>carro</a:t>
            </a:r>
            <a:r>
              <a:rPr lang="pt-BR" sz="1200" b="0" i="0" u="none" strike="noStrike" dirty="0">
                <a:solidFill>
                  <a:srgbClr val="002060"/>
                </a:solidFill>
                <a:effectLst/>
                <a:latin typeface="Century Gothic" panose="020B0502020202020204" pitchFamily="34" charset="0"/>
              </a:rPr>
              <a:t> [1857] </a:t>
            </a:r>
            <a:r>
              <a:rPr lang="en-GB" sz="1200" b="1" dirty="0" err="1"/>
              <a:t>cerro</a:t>
            </a:r>
            <a:r>
              <a:rPr lang="en-GB" sz="1200" dirty="0"/>
              <a:t> [2560] </a:t>
            </a:r>
            <a:r>
              <a:rPr lang="pt-BR" sz="1200" b="1" i="0" u="none" strike="noStrike" dirty="0">
                <a:solidFill>
                  <a:srgbClr val="002060"/>
                </a:solidFill>
                <a:effectLst/>
                <a:latin typeface="Century Gothic" panose="020B0502020202020204" pitchFamily="34" charset="0"/>
              </a:rPr>
              <a:t>pera</a:t>
            </a:r>
            <a:r>
              <a:rPr lang="pt-BR" sz="1200" b="0" i="0" u="none" strike="noStrike" dirty="0">
                <a:solidFill>
                  <a:srgbClr val="002060"/>
                </a:solidFill>
                <a:effectLst/>
                <a:latin typeface="Century Gothic" panose="020B0502020202020204" pitchFamily="34" charset="0"/>
              </a:rPr>
              <a:t> [&gt;5000]</a:t>
            </a:r>
            <a:r>
              <a:rPr lang="pt-BR" sz="1200" b="1" i="0" u="none" strike="noStrike" dirty="0">
                <a:solidFill>
                  <a:srgbClr val="002060"/>
                </a:solidFill>
                <a:effectLst/>
                <a:latin typeface="Century Gothic" panose="020B0502020202020204" pitchFamily="34" charset="0"/>
              </a:rPr>
              <a:t> perra</a:t>
            </a:r>
            <a:r>
              <a:rPr lang="pt-BR" sz="1200" b="0" i="0" u="none" strike="noStrike" dirty="0">
                <a:solidFill>
                  <a:srgbClr val="002060"/>
                </a:solidFill>
                <a:effectLst/>
                <a:latin typeface="Century Gothic" panose="020B0502020202020204" pitchFamily="34" charset="0"/>
              </a:rPr>
              <a:t> [888] </a:t>
            </a: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1" i="0" u="none" strike="noStrike" dirty="0">
                <a:solidFill>
                  <a:srgbClr val="002060"/>
                </a:solidFill>
                <a:effectLst/>
                <a:latin typeface="Century Gothic" panose="020B0502020202020204" pitchFamily="34" charset="0"/>
              </a:rPr>
              <a:t>primo </a:t>
            </a:r>
            <a:r>
              <a:rPr lang="es-ES" sz="1200" b="0" i="0" u="none" strike="noStrike" dirty="0">
                <a:solidFill>
                  <a:srgbClr val="002060"/>
                </a:solidFill>
                <a:effectLst/>
                <a:latin typeface="Century Gothic" panose="020B0502020202020204" pitchFamily="34" charset="0"/>
              </a:rPr>
              <a:t>[1451] voy [ir 33] vas [ir 33] va [ir 33] estoy [estar 21] está [estar 21] estás [estar 21] calle [269] cine [952] estadio [2581] mercado [487] parque [1354] playa [1475] plaza [806] teatro [605] a</a:t>
            </a:r>
            <a:r>
              <a:rPr lang="es-ES" sz="1200" b="1" i="0" u="none" strike="noStrike" dirty="0">
                <a:solidFill>
                  <a:srgbClr val="002060"/>
                </a:solidFill>
                <a:effectLst/>
                <a:latin typeface="Century Gothic" panose="020B0502020202020204" pitchFamily="34" charset="0"/>
              </a:rPr>
              <a:t> </a:t>
            </a:r>
            <a:r>
              <a:rPr lang="es-ES" sz="1200" b="0" i="0" u="none" strike="noStrike" dirty="0">
                <a:solidFill>
                  <a:srgbClr val="002060"/>
                </a:solidFill>
                <a:effectLst/>
                <a:latin typeface="Century Gothic" panose="020B0502020202020204" pitchFamily="34" charset="0"/>
              </a:rPr>
              <a:t>[8] el [1] la [1]</a:t>
            </a:r>
            <a:r>
              <a:rPr lang="es-ES" sz="1800" dirty="0"/>
              <a:t> </a:t>
            </a: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a:t>
            </a:r>
            <a:r>
              <a:rPr lang="es-ES_tradnl" sz="1200" b="1"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bicicleta [3684] cama [609] camisa [1873]cuaderno [3301] cuarto [653] gato [1728] habitación [1069] hermano [333] hermana [3409] idea [247] libro [230] mochila [&gt;5000] oso [4449] perro [888] tía [1205] tío [988] vestido [1697]dónde [161] qué [50]</a:t>
            </a:r>
            <a:r>
              <a:rPr lang="es-ES" sz="1800" dirty="0"/>
              <a:t> </a:t>
            </a:r>
          </a:p>
          <a:p>
            <a:r>
              <a:rPr lang="en-GB" sz="1200" b="1" kern="1200" dirty="0">
                <a:solidFill>
                  <a:schemeClr val="tx1"/>
                </a:solidFill>
                <a:effectLst/>
                <a:latin typeface="+mn-lt"/>
                <a:ea typeface="+mn-ea"/>
                <a:cs typeface="+mn-cs"/>
              </a:rPr>
              <a:t>Revisit 2: </a:t>
            </a:r>
            <a:r>
              <a:rPr lang="es-ES" sz="1200" b="0" i="0" u="none" strike="noStrike" dirty="0">
                <a:solidFill>
                  <a:srgbClr val="002060"/>
                </a:solidFill>
                <a:effectLst/>
                <a:latin typeface="Century Gothic" panose="020B0502020202020204" pitchFamily="34" charset="0"/>
              </a:rPr>
              <a:t>celebrar [886] mandar [588] carrera [481] España [N/A] tarjeta [1958] villancico [&gt;5000] común [742] especial [436] </a:t>
            </a:r>
            <a:r>
              <a:rPr lang="es-ES" sz="1200" b="0" i="0" u="none" strike="noStrike" dirty="0" err="1">
                <a:solidFill>
                  <a:srgbClr val="002060"/>
                </a:solidFill>
                <a:effectLst/>
                <a:latin typeface="Century Gothic" panose="020B0502020202020204" pitchFamily="34" charset="0"/>
              </a:rPr>
              <a:t>tipíco</a:t>
            </a:r>
            <a:r>
              <a:rPr lang="es-ES" sz="1200" b="0" i="0" u="none" strike="noStrike" dirty="0">
                <a:solidFill>
                  <a:srgbClr val="002060"/>
                </a:solidFill>
                <a:effectLst/>
                <a:latin typeface="Century Gothic" panose="020B0502020202020204" pitchFamily="34" charset="0"/>
              </a:rPr>
              <a:t> [1934] pero [30] en1 [5] </a:t>
            </a:r>
            <a:br>
              <a:rPr lang="es-ES" sz="1200" b="0" i="0" u="none" strike="noStrike" dirty="0">
                <a:solidFill>
                  <a:srgbClr val="002060"/>
                </a:solidFill>
                <a:effectLst/>
                <a:latin typeface="Century Gothic" panose="020B0502020202020204" pitchFamily="34" charset="0"/>
              </a:rPr>
            </a:b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a:t>
            </a:r>
            <a:r>
              <a:rPr lang="es-ES" sz="1200" b="0" i="0" u="none" strike="noStrike" dirty="0" err="1">
                <a:solidFill>
                  <a:srgbClr val="002060"/>
                </a:solidFill>
                <a:effectLst/>
                <a:latin typeface="Century Gothic" panose="020B0502020202020204" pitchFamily="34" charset="0"/>
              </a:rPr>
              <a:t>other</a:t>
            </a:r>
            <a:r>
              <a:rPr lang="es-ES" sz="1200" b="0" i="0" u="none" strike="noStrike" dirty="0">
                <a:solidFill>
                  <a:srgbClr val="002060"/>
                </a:solidFill>
                <a:effectLst/>
                <a:latin typeface="Century Gothic" panose="020B0502020202020204" pitchFamily="34" charset="0"/>
              </a:rPr>
              <a:t> –ar </a:t>
            </a:r>
            <a:r>
              <a:rPr lang="es-ES" sz="1200" b="0" i="0" u="none" strike="noStrike" dirty="0" err="1">
                <a:solidFill>
                  <a:srgbClr val="002060"/>
                </a:solidFill>
                <a:effectLst/>
                <a:latin typeface="Century Gothic" panose="020B0502020202020204" pitchFamily="34" charset="0"/>
              </a:rPr>
              <a:t>verbs</a:t>
            </a:r>
            <a:r>
              <a:rPr lang="es-ES" sz="1200" b="0" i="0" u="none" strike="noStrike" dirty="0">
                <a:solidFill>
                  <a:srgbClr val="002060"/>
                </a:solidFill>
                <a:effectLst/>
                <a:latin typeface="Century Gothic" panose="020B0502020202020204" pitchFamily="34" charset="0"/>
              </a:rPr>
              <a:t>: cantar [717] comprar [361] escuchar [281] preparar [570] </a:t>
            </a:r>
            <a:endParaRPr lang="es-ES_tradnl" sz="1200" b="0" kern="1200" dirty="0">
              <a:solidFill>
                <a:schemeClr val="tx1"/>
              </a:solidFill>
              <a:effectLst/>
              <a:latin typeface="+mn-lt"/>
              <a:ea typeface="+mn-ea"/>
              <a:cs typeface="+mn-cs"/>
            </a:endParaRPr>
          </a:p>
          <a:p>
            <a:endParaRPr lang="es-ES" sz="1200" b="1" kern="1200" dirty="0">
              <a:solidFill>
                <a:schemeClr val="tx1"/>
              </a:solidFill>
              <a:effectLst/>
              <a:latin typeface="+mn-lt"/>
              <a:ea typeface="+mn-ea"/>
              <a:cs typeface="+mn-cs"/>
            </a:endParaRPr>
          </a:p>
          <a:p>
            <a:r>
              <a:rPr lang="es-ES" sz="1200" b="1" kern="1200" dirty="0" err="1">
                <a:solidFill>
                  <a:schemeClr val="tx1"/>
                </a:solidFill>
                <a:effectLst/>
                <a:latin typeface="+mn-lt"/>
                <a:ea typeface="+mn-ea"/>
                <a:cs typeface="+mn-cs"/>
              </a:rPr>
              <a:t>Glossed</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words</a:t>
            </a:r>
            <a:r>
              <a:rPr lang="es-ES"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practicar</a:t>
            </a:r>
            <a:r>
              <a:rPr lang="en-GB" b="0" dirty="0"/>
              <a:t> [1595] </a:t>
            </a:r>
            <a:r>
              <a:rPr lang="en-GB" b="1" dirty="0" err="1"/>
              <a:t>concurso</a:t>
            </a:r>
            <a:r>
              <a:rPr lang="en-GB" b="1" dirty="0"/>
              <a:t> </a:t>
            </a:r>
            <a:r>
              <a:rPr lang="en-GB" b="0" dirty="0"/>
              <a:t>[2186] </a:t>
            </a:r>
            <a:r>
              <a:rPr lang="en-GB" b="1" dirty="0"/>
              <a:t>patio</a:t>
            </a:r>
            <a:r>
              <a:rPr lang="en-GB" b="0" dirty="0"/>
              <a:t> [1197] </a:t>
            </a:r>
            <a:r>
              <a:rPr lang="en-GB" b="1" dirty="0" err="1"/>
              <a:t>sonido</a:t>
            </a:r>
            <a:r>
              <a:rPr lang="en-GB" b="0" dirty="0"/>
              <a:t> [1040]  </a:t>
            </a:r>
            <a:r>
              <a:rPr lang="en-GB" b="1" dirty="0" err="1"/>
              <a:t>trabalenguas</a:t>
            </a:r>
            <a:r>
              <a:rPr lang="en-GB" b="0" dirty="0"/>
              <a:t> [&gt;5000] </a:t>
            </a:r>
            <a:r>
              <a:rPr lang="en-GB" b="1" dirty="0" err="1"/>
              <a:t>decorada</a:t>
            </a:r>
            <a:r>
              <a:rPr lang="en-GB" b="0" dirty="0"/>
              <a:t> [4553] </a:t>
            </a: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2060"/>
              </a:solidFill>
              <a:latin typeface="Century Gothic" panose="020B0502020202020204" pitchFamily="34" charset="0"/>
            </a:endParaRP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6045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2070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57438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09078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written production and comprehension of estar, </a:t>
            </a:r>
            <a:r>
              <a:rPr lang="en-GB" b="0" dirty="0" err="1"/>
              <a:t>ir</a:t>
            </a:r>
            <a:r>
              <a:rPr lang="en-GB" b="0" dirty="0"/>
              <a:t> and the correct preposition. </a:t>
            </a:r>
            <a:endParaRPr lang="en-GB" b="1" dirty="0"/>
          </a:p>
          <a:p>
            <a:endParaRPr lang="en-GB" b="1" dirty="0"/>
          </a:p>
          <a:p>
            <a:r>
              <a:rPr lang="en-GB" b="1" dirty="0"/>
              <a:t>Procedure:</a:t>
            </a:r>
          </a:p>
          <a:p>
            <a:pPr>
              <a:buAutoNum type="arabicPeriod"/>
            </a:pPr>
            <a:r>
              <a:rPr lang="en-GB" b="0" dirty="0"/>
              <a:t> Pupils to use the parts of the sentence in Spanish / English to write down the whole sentence in Spanish and English. </a:t>
            </a:r>
          </a:p>
          <a:p>
            <a:pPr>
              <a:buAutoNum type="arabicPeriod"/>
            </a:pPr>
            <a:r>
              <a:rPr lang="en-GB" b="0" dirty="0"/>
              <a:t> Click to correct.</a:t>
            </a:r>
          </a:p>
          <a:p>
            <a:pPr>
              <a:buAutoNum type="arabicPeriod"/>
            </a:pPr>
            <a:r>
              <a:rPr lang="en-GB" b="0" dirty="0"/>
              <a:t> If desired, click on the numbers to hear the sentences.</a:t>
            </a:r>
          </a:p>
          <a:p>
            <a:pPr>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2526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1860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1954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(2 slides)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[r] [</a:t>
            </a:r>
            <a:r>
              <a:rPr lang="en-GB" b="0" dirty="0" err="1"/>
              <a:t>rr</a:t>
            </a:r>
            <a:r>
              <a:rPr lang="en-GB" b="0" dirty="0"/>
              <a:t>]</a:t>
            </a:r>
            <a:br>
              <a:rPr lang="en-GB" b="0" dirty="0"/>
            </a:b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AutoNum type="arabicPeriod"/>
            </a:pPr>
            <a:r>
              <a:rPr lang="en-GB" dirty="0"/>
              <a:t>Click to bring up table and do example together (E).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tick and/or write the correct sound </a:t>
            </a:r>
            <a:r>
              <a:rPr lang="en-GB" b="0" dirty="0"/>
              <a:t>[r] or [</a:t>
            </a:r>
            <a:r>
              <a:rPr lang="en-GB" b="0" dirty="0" err="1"/>
              <a:t>rr</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answers and elicit pupils’ pronunciation of each word.</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Part A:</a:t>
            </a:r>
            <a:br>
              <a:rPr lang="en-GB" dirty="0"/>
            </a:br>
            <a:r>
              <a:rPr lang="en-GB" dirty="0"/>
              <a:t>[EJ] </a:t>
            </a:r>
            <a:r>
              <a:rPr lang="en-GB" dirty="0" err="1"/>
              <a:t>moreno</a:t>
            </a:r>
            <a:endParaRPr lang="en-GB" dirty="0"/>
          </a:p>
          <a:p>
            <a:pPr marL="0" lvl="0" indent="0" algn="l" rtl="0">
              <a:spcBef>
                <a:spcPts val="0"/>
              </a:spcBef>
              <a:spcAft>
                <a:spcPts val="0"/>
              </a:spcAft>
              <a:buNone/>
            </a:pPr>
            <a:r>
              <a:rPr lang="en-GB" dirty="0"/>
              <a:t>[1] </a:t>
            </a:r>
            <a:r>
              <a:rPr lang="en-GB" dirty="0" err="1"/>
              <a:t>perro</a:t>
            </a:r>
            <a:endParaRPr lang="en-GB" dirty="0"/>
          </a:p>
          <a:p>
            <a:pPr marL="0" lvl="0" indent="0" algn="l" rtl="0">
              <a:spcBef>
                <a:spcPts val="0"/>
              </a:spcBef>
              <a:spcAft>
                <a:spcPts val="0"/>
              </a:spcAft>
              <a:buNone/>
            </a:pPr>
            <a:r>
              <a:rPr lang="en-GB" dirty="0"/>
              <a:t>[2] </a:t>
            </a:r>
            <a:r>
              <a:rPr lang="en-GB" dirty="0" err="1"/>
              <a:t>corre</a:t>
            </a:r>
            <a:endParaRPr lang="en-GB" dirty="0"/>
          </a:p>
          <a:p>
            <a:pPr marL="0" lvl="0" indent="0" algn="l" rtl="0">
              <a:spcBef>
                <a:spcPts val="0"/>
              </a:spcBef>
              <a:spcAft>
                <a:spcPts val="0"/>
              </a:spcAft>
              <a:buNone/>
            </a:pPr>
            <a:r>
              <a:rPr lang="en-GB" dirty="0"/>
              <a:t>[3] </a:t>
            </a:r>
            <a:r>
              <a:rPr lang="en-GB" dirty="0" err="1"/>
              <a:t>guitarra</a:t>
            </a:r>
            <a:endParaRPr lang="en-GB" dirty="0"/>
          </a:p>
          <a:p>
            <a:pPr marL="0" lvl="0" indent="0" algn="l" rtl="0">
              <a:spcBef>
                <a:spcPts val="0"/>
              </a:spcBef>
              <a:spcAft>
                <a:spcPts val="0"/>
              </a:spcAft>
              <a:buNone/>
            </a:pPr>
            <a:r>
              <a:rPr lang="en-GB" dirty="0"/>
              <a:t>[4] terrible</a:t>
            </a:r>
          </a:p>
          <a:p>
            <a:pPr marL="0" lvl="0" indent="0" algn="l" rtl="0">
              <a:spcBef>
                <a:spcPts val="0"/>
              </a:spcBef>
              <a:spcAft>
                <a:spcPts val="0"/>
              </a:spcAft>
              <a:buNone/>
            </a:pPr>
            <a:r>
              <a:rPr lang="en-GB" dirty="0"/>
              <a:t>[5] </a:t>
            </a:r>
            <a:r>
              <a:rPr lang="en-GB" dirty="0" err="1"/>
              <a:t>tarea</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sonido</a:t>
            </a:r>
            <a:r>
              <a:rPr lang="en-GB" b="0" dirty="0"/>
              <a:t> [1040]</a:t>
            </a: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228600" indent="-228600">
              <a:buAutoNum type="arabicPeriod"/>
            </a:pPr>
            <a:endParaRPr lang="en-GB" dirty="0"/>
          </a:p>
          <a:p>
            <a:pPr marL="0" lvl="0" indent="0" algn="l" rtl="0">
              <a:spcBef>
                <a:spcPts val="0"/>
              </a:spcBef>
              <a:spcAft>
                <a:spcPts val="0"/>
              </a:spcAft>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[2/2]</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Part B and read instructions.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and listen to each sentence of the poem.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Allow pupils to practise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Practise one more time as a whole class.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Part B:</a:t>
            </a:r>
            <a:br>
              <a:rPr lang="en-GB" b="1" dirty="0"/>
            </a:br>
            <a:r>
              <a:rPr lang="en-GB" b="0" dirty="0"/>
              <a:t>En la </a:t>
            </a:r>
            <a:r>
              <a:rPr lang="en-GB" b="0" dirty="0" err="1"/>
              <a:t>calle</a:t>
            </a:r>
            <a:r>
              <a:rPr lang="en-GB" b="0" dirty="0"/>
              <a:t> Carretas</a:t>
            </a:r>
          </a:p>
          <a:p>
            <a:pPr marL="0" lvl="0" indent="0" algn="l" rtl="0">
              <a:spcBef>
                <a:spcPts val="0"/>
              </a:spcBef>
              <a:spcAft>
                <a:spcPts val="0"/>
              </a:spcAft>
              <a:buNone/>
            </a:pPr>
            <a:r>
              <a:rPr lang="en-GB" b="0" dirty="0"/>
              <a:t>Hay un </a:t>
            </a:r>
            <a:r>
              <a:rPr lang="en-GB" b="0" dirty="0" err="1"/>
              <a:t>perrito</a:t>
            </a:r>
            <a:r>
              <a:rPr lang="en-GB" b="0" dirty="0"/>
              <a:t> </a:t>
            </a:r>
            <a:r>
              <a:rPr lang="en-GB" b="0" dirty="0" err="1"/>
              <a:t>parado</a:t>
            </a:r>
            <a:endParaRPr lang="en-GB" b="0" dirty="0"/>
          </a:p>
          <a:p>
            <a:pPr marL="0" lvl="0" indent="0" algn="l" rtl="0">
              <a:spcBef>
                <a:spcPts val="0"/>
              </a:spcBef>
              <a:spcAft>
                <a:spcPts val="0"/>
              </a:spcAft>
              <a:buNone/>
            </a:pPr>
            <a:r>
              <a:rPr lang="en-GB" b="0" dirty="0"/>
              <a:t>¡</a:t>
            </a:r>
            <a:r>
              <a:rPr lang="en-GB" b="0" dirty="0" err="1"/>
              <a:t>Corre</a:t>
            </a:r>
            <a:r>
              <a:rPr lang="en-GB" b="0" dirty="0"/>
              <a:t> </a:t>
            </a:r>
            <a:r>
              <a:rPr lang="en-GB" b="0" dirty="0" err="1"/>
              <a:t>corre</a:t>
            </a:r>
            <a:r>
              <a:rPr lang="en-GB" b="0" dirty="0"/>
              <a:t>!</a:t>
            </a:r>
          </a:p>
          <a:p>
            <a:pPr marL="0" lvl="0" indent="0" algn="l" rtl="0">
              <a:spcBef>
                <a:spcPts val="0"/>
              </a:spcBef>
              <a:spcAft>
                <a:spcPts val="0"/>
              </a:spcAft>
              <a:buNone/>
            </a:pPr>
            <a:r>
              <a:rPr lang="en-GB" b="0" dirty="0" err="1"/>
              <a:t>Gruñe</a:t>
            </a:r>
            <a:r>
              <a:rPr lang="en-GB" b="0" dirty="0"/>
              <a:t> </a:t>
            </a:r>
            <a:r>
              <a:rPr lang="en-GB" b="0" dirty="0" err="1"/>
              <a:t>el</a:t>
            </a:r>
            <a:r>
              <a:rPr lang="en-GB" b="0" dirty="0"/>
              <a:t> </a:t>
            </a:r>
            <a:r>
              <a:rPr lang="en-GB" b="0" dirty="0" err="1"/>
              <a:t>señor</a:t>
            </a:r>
            <a:r>
              <a:rPr lang="en-GB" b="0" dirty="0"/>
              <a:t> </a:t>
            </a:r>
            <a:r>
              <a:rPr lang="en-GB" b="0" dirty="0" err="1"/>
              <a:t>Morgado</a:t>
            </a:r>
            <a:endParaRPr lang="en-GB" b="0" dirty="0"/>
          </a:p>
          <a:p>
            <a:pPr marL="0" lvl="0" indent="0" algn="l" rtl="0">
              <a:spcBef>
                <a:spcPts val="0"/>
              </a:spcBef>
              <a:spcAft>
                <a:spcPts val="0"/>
              </a:spcAft>
              <a:buNone/>
            </a:pPr>
            <a:r>
              <a:rPr lang="en-GB" b="0" dirty="0"/>
              <a:t>Sino la carreta</a:t>
            </a:r>
          </a:p>
          <a:p>
            <a:pPr marL="0" lvl="0" indent="0" algn="l" rtl="0">
              <a:spcBef>
                <a:spcPts val="0"/>
              </a:spcBef>
              <a:spcAft>
                <a:spcPts val="0"/>
              </a:spcAft>
              <a:buNone/>
            </a:pPr>
            <a:r>
              <a:rPr lang="en-GB" b="0" dirty="0"/>
              <a:t>Tea </a:t>
            </a:r>
            <a:r>
              <a:rPr lang="en-GB" b="0" dirty="0" err="1"/>
              <a:t>atrapará</a:t>
            </a:r>
            <a:r>
              <a:rPr lang="en-GB" b="0" dirty="0"/>
              <a:t> </a:t>
            </a:r>
            <a:r>
              <a:rPr lang="en-GB" b="0" dirty="0" err="1"/>
              <a:t>el</a:t>
            </a:r>
            <a:r>
              <a:rPr lang="en-GB" b="0" dirty="0"/>
              <a:t> </a:t>
            </a:r>
            <a:r>
              <a:rPr lang="en-GB" b="0" dirty="0" err="1"/>
              <a:t>rabo</a:t>
            </a:r>
            <a:r>
              <a:rPr lang="en-GB" b="0" dirty="0"/>
              <a:t>.</a:t>
            </a:r>
          </a:p>
          <a:p>
            <a:pPr marL="0" lvl="0" indent="0" algn="l" rtl="0">
              <a:spcBef>
                <a:spcPts val="0"/>
              </a:spcBef>
              <a:spcAft>
                <a:spcPts val="0"/>
              </a:spcAft>
              <a:buNone/>
            </a:pPr>
            <a:r>
              <a:rPr lang="en-GB" b="0" dirty="0"/>
              <a:t>Pero </a:t>
            </a:r>
            <a:r>
              <a:rPr lang="en-GB" b="0" dirty="0" err="1"/>
              <a:t>ya</a:t>
            </a:r>
            <a:r>
              <a:rPr lang="en-GB" b="0" dirty="0"/>
              <a:t> es </a:t>
            </a:r>
            <a:r>
              <a:rPr lang="en-GB" b="0" dirty="0" err="1"/>
              <a:t>tarde</a:t>
            </a:r>
            <a:r>
              <a:rPr lang="en-GB" b="0" dirty="0"/>
              <a:t>,</a:t>
            </a:r>
          </a:p>
          <a:p>
            <a:pPr marL="0" lvl="0" indent="0" algn="l" rtl="0">
              <a:spcBef>
                <a:spcPts val="0"/>
              </a:spcBef>
              <a:spcAft>
                <a:spcPts val="0"/>
              </a:spcAft>
              <a:buNone/>
            </a:pPr>
            <a:r>
              <a:rPr lang="en-GB" b="0" dirty="0"/>
              <a:t>Y </a:t>
            </a:r>
            <a:r>
              <a:rPr lang="en-GB" b="0" dirty="0" err="1"/>
              <a:t>el</a:t>
            </a:r>
            <a:r>
              <a:rPr lang="en-GB" b="0" dirty="0"/>
              <a:t> </a:t>
            </a:r>
            <a:r>
              <a:rPr lang="en-GB" b="0" dirty="0" err="1"/>
              <a:t>perro</a:t>
            </a:r>
            <a:endParaRPr lang="en-GB" b="0" dirty="0"/>
          </a:p>
          <a:p>
            <a:pPr marL="0" lvl="0" indent="0" algn="l" rtl="0">
              <a:spcBef>
                <a:spcPts val="0"/>
              </a:spcBef>
              <a:spcAft>
                <a:spcPts val="0"/>
              </a:spcAft>
              <a:buNone/>
            </a:pPr>
            <a:r>
              <a:rPr lang="en-GB" b="0" dirty="0" err="1"/>
              <a:t>llora</a:t>
            </a:r>
            <a:r>
              <a:rPr lang="en-GB" b="0" dirty="0"/>
              <a:t> </a:t>
            </a:r>
            <a:r>
              <a:rPr lang="en-GB" b="0" dirty="0" err="1"/>
              <a:t>llora</a:t>
            </a:r>
            <a:endParaRPr lang="en-GB" b="0" dirty="0"/>
          </a:p>
          <a:p>
            <a:pPr marL="0" lvl="0" indent="0" algn="l" rtl="0">
              <a:spcBef>
                <a:spcPts val="0"/>
              </a:spcBef>
              <a:spcAft>
                <a:spcPts val="0"/>
              </a:spcAft>
              <a:buNone/>
            </a:pPr>
            <a:r>
              <a:rPr lang="en-GB" b="0" dirty="0"/>
              <a:t>Por </a:t>
            </a:r>
            <a:r>
              <a:rPr lang="en-GB" b="0" dirty="0" err="1"/>
              <a:t>su</a:t>
            </a:r>
            <a:r>
              <a:rPr lang="en-GB" b="0" dirty="0"/>
              <a:t> </a:t>
            </a:r>
            <a:r>
              <a:rPr lang="en-GB" b="0" dirty="0" err="1"/>
              <a:t>rabo</a:t>
            </a:r>
            <a:endParaRPr lang="en-GB" b="0" dirty="0"/>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practicar</a:t>
            </a:r>
            <a:r>
              <a:rPr lang="en-GB" b="0" dirty="0"/>
              <a:t> [1595] </a:t>
            </a:r>
            <a:r>
              <a:rPr lang="en-GB" b="1" dirty="0" err="1"/>
              <a:t>trabalenguas</a:t>
            </a:r>
            <a:r>
              <a:rPr lang="en-GB" b="0" dirty="0"/>
              <a:t> [&gt;5000] </a:t>
            </a: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80591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9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1</a:t>
            </a:r>
            <a:r>
              <a:rPr lang="en-GB" b="0" baseline="30000" dirty="0"/>
              <a:t>st</a:t>
            </a:r>
            <a:r>
              <a:rPr lang="en-GB" b="0" dirty="0"/>
              <a:t> and 2</a:t>
            </a:r>
            <a:r>
              <a:rPr lang="en-GB" b="0" baseline="30000" dirty="0"/>
              <a:t>nd</a:t>
            </a:r>
            <a:r>
              <a:rPr lang="en-GB" b="0" dirty="0"/>
              <a:t> person singular of ‘</a:t>
            </a:r>
            <a:r>
              <a:rPr lang="en-GB" b="0" dirty="0" err="1"/>
              <a:t>ir</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irregular verb </a:t>
            </a:r>
            <a:r>
              <a:rPr lang="en-GB" dirty="0" err="1"/>
              <a:t>ir.</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820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1</a:t>
            </a:r>
            <a:r>
              <a:rPr lang="en-GB" b="0" baseline="30000" dirty="0"/>
              <a:t>st</a:t>
            </a:r>
            <a:r>
              <a:rPr lang="en-GB" b="0" dirty="0"/>
              <a:t> and 2</a:t>
            </a:r>
            <a:r>
              <a:rPr lang="en-GB" b="0" baseline="30000" dirty="0"/>
              <a:t>nd</a:t>
            </a:r>
            <a:r>
              <a:rPr lang="en-GB" b="0" dirty="0"/>
              <a:t> person singular of ‘</a:t>
            </a:r>
            <a:r>
              <a:rPr lang="en-GB" b="0" dirty="0" err="1"/>
              <a:t>ir</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irregular verb </a:t>
            </a:r>
            <a:r>
              <a:rPr lang="en-GB" dirty="0" err="1"/>
              <a:t>ir.</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60874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the verbs </a:t>
            </a:r>
            <a:r>
              <a:rPr lang="en-GB" b="0" dirty="0" err="1"/>
              <a:t>ir</a:t>
            </a:r>
            <a:r>
              <a:rPr lang="en-GB" b="0" dirty="0"/>
              <a:t> and estar in 2</a:t>
            </a:r>
            <a:r>
              <a:rPr lang="en-GB" b="0" baseline="30000" dirty="0"/>
              <a:t>nd</a:t>
            </a:r>
            <a:r>
              <a:rPr lang="en-GB" b="0" dirty="0"/>
              <a:t> and 3</a:t>
            </a:r>
            <a:r>
              <a:rPr lang="en-GB" b="0" baseline="30000" dirty="0"/>
              <a:t>rd</a:t>
            </a:r>
            <a:r>
              <a:rPr lang="en-GB" b="0" dirty="0"/>
              <a:t> person singular</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present the recap of verbs and the prepositions they are most often followed by.</a:t>
            </a:r>
          </a:p>
          <a:p>
            <a:pPr marL="228600" lvl="0" indent="-228600" algn="l" rtl="0">
              <a:spcBef>
                <a:spcPts val="0"/>
              </a:spcBef>
              <a:spcAft>
                <a:spcPts val="0"/>
              </a:spcAft>
              <a:buAutoNum type="arabicPeriod"/>
            </a:pPr>
            <a:r>
              <a:rPr lang="en-GB" dirty="0"/>
              <a:t>Click to bring up Part B.</a:t>
            </a:r>
          </a:p>
          <a:p>
            <a:pPr marL="228600" lvl="0" indent="-228600" algn="l" rtl="0">
              <a:spcBef>
                <a:spcPts val="0"/>
              </a:spcBef>
              <a:spcAft>
                <a:spcPts val="0"/>
              </a:spcAft>
              <a:buAutoNum type="arabicPeriod"/>
            </a:pPr>
            <a:r>
              <a:rPr lang="en-GB" dirty="0"/>
              <a:t>Pupils write 1-5 and the missing verbs.</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r>
              <a:rPr lang="en-GB" dirty="0"/>
              <a:t>Click to bring up Part C.</a:t>
            </a:r>
          </a:p>
          <a:p>
            <a:pPr marL="228600" lvl="0" indent="-228600" algn="l" rtl="0">
              <a:spcBef>
                <a:spcPts val="0"/>
              </a:spcBef>
              <a:spcAft>
                <a:spcPts val="0"/>
              </a:spcAft>
              <a:buAutoNum type="arabicPeriod"/>
            </a:pPr>
            <a:r>
              <a:rPr lang="en-GB" dirty="0"/>
              <a:t>Pupils translate the sentences.</a:t>
            </a:r>
          </a:p>
          <a:p>
            <a:pPr marL="228600" lvl="0" indent="-228600" algn="l" rtl="0">
              <a:spcBef>
                <a:spcPts val="0"/>
              </a:spcBef>
              <a:spcAft>
                <a:spcPts val="0"/>
              </a:spcAft>
              <a:buAutoNum type="arabicPeriod"/>
            </a:pPr>
            <a:r>
              <a:rPr lang="en-GB" dirty="0"/>
              <a:t>Click to bring up answers.  </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concurso</a:t>
            </a:r>
            <a:r>
              <a:rPr lang="en-GB" b="0" dirty="0"/>
              <a:t> [2186] patio [1197] </a:t>
            </a:r>
            <a:r>
              <a:rPr lang="en-GB" b="0" dirty="0" err="1"/>
              <a:t>decorada</a:t>
            </a:r>
            <a:r>
              <a:rPr lang="en-GB" b="0" dirty="0"/>
              <a:t> [4553] </a:t>
            </a: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0096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[6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use correct forms of estar / </a:t>
            </a:r>
            <a:r>
              <a:rPr lang="en-GB" b="0" dirty="0" err="1"/>
              <a:t>ir</a:t>
            </a:r>
            <a:r>
              <a:rPr lang="en-GB" b="0" dirty="0"/>
              <a:t>, and the correct preposition. </a:t>
            </a:r>
            <a:endParaRPr lang="en-GB" b="1" dirty="0"/>
          </a:p>
          <a:p>
            <a:endParaRPr lang="en-GB" b="1" dirty="0"/>
          </a:p>
          <a:p>
            <a:r>
              <a:rPr lang="en-GB" b="1" dirty="0"/>
              <a:t>Procedure:</a:t>
            </a:r>
          </a:p>
          <a:p>
            <a:pPr>
              <a:buAutoNum type="arabicPeriod"/>
            </a:pPr>
            <a:r>
              <a:rPr lang="en-GB" b="0" dirty="0"/>
              <a:t> Tell students they need to use the words, starting from the bottom, to climb up the mountain (so that they translate the sentence!). </a:t>
            </a:r>
          </a:p>
          <a:p>
            <a:pPr>
              <a:buAutoNum type="arabicPeriod"/>
            </a:pPr>
            <a:r>
              <a:rPr lang="en-GB" b="0" dirty="0"/>
              <a:t> Ask students to work in pairs to practise first.</a:t>
            </a:r>
          </a:p>
          <a:p>
            <a:pPr>
              <a:buAutoNum type="arabicPeriod"/>
            </a:pPr>
            <a:r>
              <a:rPr lang="en-GB" b="0" dirty="0"/>
              <a:t> Click to trigger the timer (15 seconds per sentence).</a:t>
            </a:r>
          </a:p>
          <a:p>
            <a:pPr>
              <a:buAutoNum type="arabicPeriod"/>
            </a:pPr>
            <a:r>
              <a:rPr lang="en-GB" b="0" dirty="0"/>
              <a:t> Ask a volunteer from a pair to say the Spanish sentence out loud – next slide reveals the answer.</a:t>
            </a:r>
          </a:p>
          <a:p>
            <a:pPr>
              <a:buAutoNum type="arabicPeriod"/>
            </a:pPr>
            <a:r>
              <a:rPr lang="en-GB" b="0" dirty="0"/>
              <a:t> Repeat with the next 5 sentences (there are 6 in total).</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6768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1029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28/02/2023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28/02/2023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audio" Target="../media/audio34.wav"/><Relationship Id="rId4" Type="http://schemas.openxmlformats.org/officeDocument/2006/relationships/image" Target="../media/image30.png"/><Relationship Id="rId9" Type="http://schemas.openxmlformats.org/officeDocument/2006/relationships/audio" Target="../media/audio32.wav"/></Relationships>
</file>

<file path=ppt/slides/_rels/slide11.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audio" Target="../media/audio34.wav"/><Relationship Id="rId4" Type="http://schemas.openxmlformats.org/officeDocument/2006/relationships/image" Target="../media/image30.png"/><Relationship Id="rId9" Type="http://schemas.openxmlformats.org/officeDocument/2006/relationships/audio" Target="../media/audio32.wav"/></Relationships>
</file>

<file path=ppt/slides/_rels/slide12.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audio" Target="../media/audio34.wav"/><Relationship Id="rId4" Type="http://schemas.openxmlformats.org/officeDocument/2006/relationships/image" Target="../media/image30.png"/><Relationship Id="rId9" Type="http://schemas.openxmlformats.org/officeDocument/2006/relationships/audio" Target="../media/audio32.wav"/></Relationships>
</file>

<file path=ppt/slides/_rels/slide13.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audio" Target="../media/audio34.wav"/><Relationship Id="rId4" Type="http://schemas.openxmlformats.org/officeDocument/2006/relationships/image" Target="../media/image30.png"/><Relationship Id="rId9" Type="http://schemas.openxmlformats.org/officeDocument/2006/relationships/audio" Target="../media/audio32.wav"/></Relationships>
</file>

<file path=ppt/slides/_rels/slide14.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3" Type="http://schemas.openxmlformats.org/officeDocument/2006/relationships/image" Target="../media/image32.png"/><Relationship Id="rId7" Type="http://schemas.openxmlformats.org/officeDocument/2006/relationships/audio" Target="../media/audio43.wav"/><Relationship Id="rId12" Type="http://schemas.openxmlformats.org/officeDocument/2006/relationships/audio" Target="../media/audio48.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audio" Target="../media/audio42.wav"/><Relationship Id="rId11" Type="http://schemas.openxmlformats.org/officeDocument/2006/relationships/audio" Target="../media/audio47.wav"/><Relationship Id="rId5" Type="http://schemas.openxmlformats.org/officeDocument/2006/relationships/audio" Target="../media/audio41.wav"/><Relationship Id="rId10" Type="http://schemas.openxmlformats.org/officeDocument/2006/relationships/audio" Target="../media/audio46.wav"/><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audio" Target="../media/audio50.wav"/></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9.wav"/><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7.png"/><Relationship Id="rId17"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8.wav"/><Relationship Id="rId5" Type="http://schemas.openxmlformats.org/officeDocument/2006/relationships/audio" Target="../media/audio3.wav"/><Relationship Id="rId15" Type="http://schemas.openxmlformats.org/officeDocument/2006/relationships/image" Target="../media/image9.png"/><Relationship Id="rId10" Type="http://schemas.openxmlformats.org/officeDocument/2006/relationships/audio" Target="../media/audio7.wav"/><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3.wav"/><Relationship Id="rId18" Type="http://schemas.openxmlformats.org/officeDocument/2006/relationships/image" Target="../media/image14.png"/><Relationship Id="rId3" Type="http://schemas.openxmlformats.org/officeDocument/2006/relationships/audio" Target="../media/audio10.wav"/><Relationship Id="rId21" Type="http://schemas.openxmlformats.org/officeDocument/2006/relationships/image" Target="../media/image16.png"/><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10.png"/><Relationship Id="rId20"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audio" Target="../media/audio18.wav"/><Relationship Id="rId5" Type="http://schemas.openxmlformats.org/officeDocument/2006/relationships/audio" Target="../media/audio12.wav"/><Relationship Id="rId15" Type="http://schemas.openxmlformats.org/officeDocument/2006/relationships/image" Target="../media/image11.png"/><Relationship Id="rId23" Type="http://schemas.openxmlformats.org/officeDocument/2006/relationships/audio" Target="../media/audio20.wav"/><Relationship Id="rId10" Type="http://schemas.openxmlformats.org/officeDocument/2006/relationships/audio" Target="../media/audio17.wav"/><Relationship Id="rId19" Type="http://schemas.openxmlformats.org/officeDocument/2006/relationships/image" Target="../media/image15.png"/><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image" Target="../media/image12.png"/><Relationship Id="rId22"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audio" Target="../media/audio21.wav"/></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audio" Target="../media/audio21.wav"/></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27.wav"/><Relationship Id="rId3" Type="http://schemas.openxmlformats.org/officeDocument/2006/relationships/audio" Target="../media/audio22.wav"/><Relationship Id="rId7" Type="http://schemas.openxmlformats.org/officeDocument/2006/relationships/image" Target="../media/image27.png"/><Relationship Id="rId12" Type="http://schemas.openxmlformats.org/officeDocument/2006/relationships/audio" Target="../media/audio26.wav"/><Relationship Id="rId17" Type="http://schemas.openxmlformats.org/officeDocument/2006/relationships/audio" Target="../media/audio31.wav"/><Relationship Id="rId2" Type="http://schemas.openxmlformats.org/officeDocument/2006/relationships/notesSlide" Target="../notesSlides/notesSlide7.xml"/><Relationship Id="rId16" Type="http://schemas.openxmlformats.org/officeDocument/2006/relationships/audio" Target="../media/audio30.wav"/><Relationship Id="rId1" Type="http://schemas.openxmlformats.org/officeDocument/2006/relationships/slideLayout" Target="../slideLayouts/slideLayout6.xml"/><Relationship Id="rId6" Type="http://schemas.openxmlformats.org/officeDocument/2006/relationships/image" Target="../media/image26.jpeg"/><Relationship Id="rId11" Type="http://schemas.openxmlformats.org/officeDocument/2006/relationships/image" Target="../media/image29.png"/><Relationship Id="rId5" Type="http://schemas.openxmlformats.org/officeDocument/2006/relationships/audio" Target="../media/audio24.wav"/><Relationship Id="rId15" Type="http://schemas.openxmlformats.org/officeDocument/2006/relationships/audio" Target="../media/audio29.wav"/><Relationship Id="rId10" Type="http://schemas.openxmlformats.org/officeDocument/2006/relationships/image" Target="../media/image28.png"/><Relationship Id="rId4" Type="http://schemas.openxmlformats.org/officeDocument/2006/relationships/audio" Target="../media/audio23.wav"/><Relationship Id="rId9" Type="http://schemas.openxmlformats.org/officeDocument/2006/relationships/audio" Target="../media/audio25.wav"/><Relationship Id="rId14" Type="http://schemas.openxmlformats.org/officeDocument/2006/relationships/audio" Target="../media/audio28.wav"/></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30.png"/><Relationship Id="rId10" Type="http://schemas.openxmlformats.org/officeDocument/2006/relationships/audio" Target="../media/audio34.wav"/><Relationship Id="rId4" Type="http://schemas.openxmlformats.org/officeDocument/2006/relationships/audio" Target="../media/audio32.wav"/><Relationship Id="rId9" Type="http://schemas.openxmlformats.org/officeDocument/2006/relationships/audio" Target="../media/audio33.wav"/></Relationships>
</file>

<file path=ppt/slides/_rels/slide9.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audio" Target="../media/audio34.wav"/><Relationship Id="rId4" Type="http://schemas.openxmlformats.org/officeDocument/2006/relationships/image" Target="../media/image30.png"/><Relationship Id="rId9" Type="http://schemas.openxmlformats.org/officeDocument/2006/relationships/audio" Target="../media/audio3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pic>
        <p:nvPicPr>
          <p:cNvPr id="14" name="Picture 13">
            <a:extLst>
              <a:ext uri="{FF2B5EF4-FFF2-40B4-BE49-F238E27FC236}">
                <a16:creationId xmlns:a16="http://schemas.microsoft.com/office/drawing/2014/main" id="{6D7A8CBF-50AF-A409-EE2A-82C8D5788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86784">
            <a:off x="-240686" y="2225558"/>
            <a:ext cx="4350984" cy="1139330"/>
          </a:xfrm>
          <a:prstGeom prst="rect">
            <a:avLst/>
          </a:prstGeom>
        </p:spPr>
      </p:pic>
      <p:pic>
        <p:nvPicPr>
          <p:cNvPr id="3074" name="Picture 2" descr="Patio De Córdoba, Córdoba, Andalucía">
            <a:extLst>
              <a:ext uri="{FF2B5EF4-FFF2-40B4-BE49-F238E27FC236}">
                <a16:creationId xmlns:a16="http://schemas.microsoft.com/office/drawing/2014/main" id="{C23A42CE-9052-4B16-1BF2-C1081713D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432" y="3448964"/>
            <a:ext cx="2341067" cy="31214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26BA8FE0-D5B2-5463-7549-CE440E6ACCDA}"/>
              </a:ext>
            </a:extLst>
          </p:cNvPr>
          <p:cNvPicPr>
            <a:picLocks noChangeAspect="1"/>
          </p:cNvPicPr>
          <p:nvPr/>
        </p:nvPicPr>
        <p:blipFill>
          <a:blip r:embed="rId6"/>
          <a:stretch>
            <a:fillRect/>
          </a:stretch>
        </p:blipFill>
        <p:spPr>
          <a:xfrm>
            <a:off x="498934" y="4014935"/>
            <a:ext cx="1886376" cy="1906444"/>
          </a:xfrm>
          <a:prstGeom prst="rect">
            <a:avLst/>
          </a:prstGeom>
        </p:spPr>
      </p:pic>
      <p:pic>
        <p:nvPicPr>
          <p:cNvPr id="12" name="Picture 11">
            <a:extLst>
              <a:ext uri="{FF2B5EF4-FFF2-40B4-BE49-F238E27FC236}">
                <a16:creationId xmlns:a16="http://schemas.microsoft.com/office/drawing/2014/main" id="{3E7D0C9D-B640-9C28-E5A4-C0C26B1F1379}"/>
              </a:ext>
            </a:extLst>
          </p:cNvPr>
          <p:cNvPicPr>
            <a:picLocks noChangeAspect="1"/>
          </p:cNvPicPr>
          <p:nvPr/>
        </p:nvPicPr>
        <p:blipFill>
          <a:blip r:embed="rId7"/>
          <a:stretch>
            <a:fillRect/>
          </a:stretch>
        </p:blipFill>
        <p:spPr>
          <a:xfrm>
            <a:off x="5575791" y="4800000"/>
            <a:ext cx="2341067" cy="180762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668"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6285643" y="597286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45345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vas</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904268"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la</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499648" y="4207646"/>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ciudad</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8135670" y="4227842"/>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puente</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6106331" y="4207646"/>
            <a:ext cx="1966186" cy="793650"/>
          </a:xfrm>
          <a:custGeom>
            <a:avLst/>
            <a:gdLst>
              <a:gd name="connsiteX0" fmla="*/ 0 w 1966186"/>
              <a:gd name="connsiteY0" fmla="*/ 0 h 793650"/>
              <a:gd name="connsiteX1" fmla="*/ 530870 w 1966186"/>
              <a:gd name="connsiteY1" fmla="*/ 0 h 793650"/>
              <a:gd name="connsiteX2" fmla="*/ 963431 w 1966186"/>
              <a:gd name="connsiteY2" fmla="*/ 0 h 793650"/>
              <a:gd name="connsiteX3" fmla="*/ 1454977 w 1966186"/>
              <a:gd name="connsiteY3" fmla="*/ 0 h 793650"/>
              <a:gd name="connsiteX4" fmla="*/ 1966185 w 1966186"/>
              <a:gd name="connsiteY4" fmla="*/ 0 h 793650"/>
              <a:gd name="connsiteX5" fmla="*/ 1966185 w 1966186"/>
              <a:gd name="connsiteY5" fmla="*/ 380952 h 793650"/>
              <a:gd name="connsiteX6" fmla="*/ 1966185 w 1966186"/>
              <a:gd name="connsiteY6" fmla="*/ 793650 h 793650"/>
              <a:gd name="connsiteX7" fmla="*/ 1435315 w 1966186"/>
              <a:gd name="connsiteY7" fmla="*/ 793650 h 793650"/>
              <a:gd name="connsiteX8" fmla="*/ 1002754 w 1966186"/>
              <a:gd name="connsiteY8" fmla="*/ 793650 h 793650"/>
              <a:gd name="connsiteX9" fmla="*/ 530870 w 1966186"/>
              <a:gd name="connsiteY9" fmla="*/ 793650 h 793650"/>
              <a:gd name="connsiteX10" fmla="*/ 0 w 1966186"/>
              <a:gd name="connsiteY10" fmla="*/ 793650 h 793650"/>
              <a:gd name="connsiteX11" fmla="*/ 0 w 1966186"/>
              <a:gd name="connsiteY11" fmla="*/ 420635 h 793650"/>
              <a:gd name="connsiteX12" fmla="*/ 0 w 1966186"/>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6186" h="793650" fill="none" extrusionOk="0">
                <a:moveTo>
                  <a:pt x="0" y="0"/>
                </a:moveTo>
                <a:cubicBezTo>
                  <a:pt x="225817" y="-5675"/>
                  <a:pt x="337070" y="3882"/>
                  <a:pt x="530870" y="0"/>
                </a:cubicBezTo>
                <a:cubicBezTo>
                  <a:pt x="724670" y="-3882"/>
                  <a:pt x="827255" y="2792"/>
                  <a:pt x="963431" y="0"/>
                </a:cubicBezTo>
                <a:cubicBezTo>
                  <a:pt x="1099607" y="-2792"/>
                  <a:pt x="1271580" y="13950"/>
                  <a:pt x="1454977" y="0"/>
                </a:cubicBezTo>
                <a:cubicBezTo>
                  <a:pt x="1638374" y="-13950"/>
                  <a:pt x="1803683" y="36664"/>
                  <a:pt x="1966185" y="0"/>
                </a:cubicBezTo>
                <a:cubicBezTo>
                  <a:pt x="1987227" y="149403"/>
                  <a:pt x="1963538" y="257988"/>
                  <a:pt x="1966185" y="380952"/>
                </a:cubicBezTo>
                <a:cubicBezTo>
                  <a:pt x="1968832" y="503916"/>
                  <a:pt x="1950857" y="656430"/>
                  <a:pt x="1966185" y="793650"/>
                </a:cubicBezTo>
                <a:cubicBezTo>
                  <a:pt x="1754037" y="849443"/>
                  <a:pt x="1655741" y="742442"/>
                  <a:pt x="1435315" y="793650"/>
                </a:cubicBezTo>
                <a:cubicBezTo>
                  <a:pt x="1214889" y="844858"/>
                  <a:pt x="1151023" y="784373"/>
                  <a:pt x="1002754" y="793650"/>
                </a:cubicBezTo>
                <a:cubicBezTo>
                  <a:pt x="854485" y="802927"/>
                  <a:pt x="748020" y="739220"/>
                  <a:pt x="530870" y="793650"/>
                </a:cubicBezTo>
                <a:cubicBezTo>
                  <a:pt x="313720" y="848080"/>
                  <a:pt x="250719" y="730086"/>
                  <a:pt x="0" y="793650"/>
                </a:cubicBezTo>
                <a:cubicBezTo>
                  <a:pt x="-10617" y="642247"/>
                  <a:pt x="38318" y="552437"/>
                  <a:pt x="0" y="420635"/>
                </a:cubicBezTo>
                <a:cubicBezTo>
                  <a:pt x="-38318" y="288833"/>
                  <a:pt x="18553" y="177164"/>
                  <a:pt x="0" y="0"/>
                </a:cubicBezTo>
                <a:close/>
              </a:path>
              <a:path w="1966186" h="793650" stroke="0" extrusionOk="0">
                <a:moveTo>
                  <a:pt x="0" y="0"/>
                </a:moveTo>
                <a:cubicBezTo>
                  <a:pt x="229984" y="-27094"/>
                  <a:pt x="313818" y="15946"/>
                  <a:pt x="511208" y="0"/>
                </a:cubicBezTo>
                <a:cubicBezTo>
                  <a:pt x="708598" y="-15946"/>
                  <a:pt x="775044" y="35882"/>
                  <a:pt x="1002754" y="0"/>
                </a:cubicBezTo>
                <a:cubicBezTo>
                  <a:pt x="1230464" y="-35882"/>
                  <a:pt x="1325245" y="57582"/>
                  <a:pt x="1533624" y="0"/>
                </a:cubicBezTo>
                <a:cubicBezTo>
                  <a:pt x="1742003" y="-57582"/>
                  <a:pt x="1767437" y="9425"/>
                  <a:pt x="1966185" y="0"/>
                </a:cubicBezTo>
                <a:cubicBezTo>
                  <a:pt x="1979132" y="96672"/>
                  <a:pt x="1937428" y="287332"/>
                  <a:pt x="1966185" y="396825"/>
                </a:cubicBezTo>
                <a:cubicBezTo>
                  <a:pt x="1994942" y="506319"/>
                  <a:pt x="1929084" y="634534"/>
                  <a:pt x="1966185" y="793650"/>
                </a:cubicBezTo>
                <a:cubicBezTo>
                  <a:pt x="1741136" y="810935"/>
                  <a:pt x="1677441" y="738127"/>
                  <a:pt x="1494301" y="793650"/>
                </a:cubicBezTo>
                <a:cubicBezTo>
                  <a:pt x="1311161" y="849173"/>
                  <a:pt x="1181348" y="775975"/>
                  <a:pt x="1061740" y="793650"/>
                </a:cubicBezTo>
                <a:cubicBezTo>
                  <a:pt x="942132" y="811325"/>
                  <a:pt x="661614" y="755152"/>
                  <a:pt x="530870" y="793650"/>
                </a:cubicBezTo>
                <a:cubicBezTo>
                  <a:pt x="400126" y="832148"/>
                  <a:pt x="238300" y="763444"/>
                  <a:pt x="0" y="793650"/>
                </a:cubicBezTo>
                <a:cubicBezTo>
                  <a:pt x="-42407" y="660760"/>
                  <a:pt x="19301" y="511552"/>
                  <a:pt x="0" y="388889"/>
                </a:cubicBezTo>
                <a:cubicBezTo>
                  <a:pt x="-19301" y="266226"/>
                  <a:pt x="10510" y="1433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mercado</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23144"/>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playa</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8" name="s8-13_5.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a:solidFill>
                  <a:srgbClr val="002060"/>
                </a:solidFill>
                <a:latin typeface="Century Gothic" panose="020B0502020202020204" pitchFamily="34" charset="0"/>
              </a:rPr>
              <a:t>I am in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big</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market</a:t>
            </a:r>
            <a:r>
              <a:rPr lang="es-AR" sz="3200" b="1" dirty="0">
                <a:solidFill>
                  <a:srgbClr val="002060"/>
                </a:solidFill>
                <a:latin typeface="Century Gothic" panose="020B0502020202020204" pitchFamily="34" charset="0"/>
              </a:rPr>
              <a:t>. </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7250928" y="511878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al</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5600978" y="5114393"/>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en </a:t>
            </a:r>
            <a:r>
              <a:rPr lang="en-GB" sz="2400" b="1" dirty="0" err="1">
                <a:solidFill>
                  <a:srgbClr val="002060"/>
                </a:solidFill>
                <a:latin typeface="Century Gothic" panose="020B0502020202020204" pitchFamily="34" charset="0"/>
                <a:ea typeface="Montserrat"/>
                <a:cs typeface="Montserrat"/>
                <a:sym typeface="Montserrat"/>
              </a:rPr>
              <a:t>el</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64" name="Google Shape;695;p62">
            <a:extLst>
              <a:ext uri="{FF2B5EF4-FFF2-40B4-BE49-F238E27FC236}">
                <a16:creationId xmlns:a16="http://schemas.microsoft.com/office/drawing/2014/main" id="{CB190DEA-12D8-4DA7-9D79-A3EAAB3B7005}"/>
              </a:ext>
            </a:extLst>
          </p:cNvPr>
          <p:cNvSpPr/>
          <p:nvPr/>
        </p:nvSpPr>
        <p:spPr>
          <a:xfrm>
            <a:off x="5286379" y="334622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grande</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grandes</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677812"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pequeño</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va</a:t>
            </a:r>
            <a:endParaRPr sz="2500" b="1" dirty="0">
              <a:solidFill>
                <a:srgbClr val="002060"/>
              </a:solidFill>
              <a:latin typeface="Century Gothic" panose="020B0502020202020204" pitchFamily="34" charset="0"/>
              <a:ea typeface="Montserrat"/>
              <a:cs typeface="Montserrat"/>
              <a:sym typeface="Montserrat"/>
            </a:endParaRPr>
          </a:p>
        </p:txBody>
      </p:sp>
      <p:sp>
        <p:nvSpPr>
          <p:cNvPr id="3" name="Google Shape;167;p2">
            <a:extLst>
              <a:ext uri="{FF2B5EF4-FFF2-40B4-BE49-F238E27FC236}">
                <a16:creationId xmlns:a16="http://schemas.microsoft.com/office/drawing/2014/main" id="{C05A5FA3-A356-9EA4-6ACC-9A741DD5B661}"/>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9" name="s8-13_1.wav"/>
            </a:hlinkClick>
            <a:extLst>
              <a:ext uri="{FF2B5EF4-FFF2-40B4-BE49-F238E27FC236}">
                <a16:creationId xmlns:a16="http://schemas.microsoft.com/office/drawing/2014/main" id="{08A45CFB-4CB5-B791-3789-3D59DF3857B7}"/>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[3/6]</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hlinkClick r:id="" action="ppaction://noaction">
              <a:snd r:embed="rId10" name="s8-13_2.wav"/>
            </a:hlinkClick>
            <a:extLst>
              <a:ext uri="{FF2B5EF4-FFF2-40B4-BE49-F238E27FC236}">
                <a16:creationId xmlns:a16="http://schemas.microsoft.com/office/drawing/2014/main" id="{7CE851BC-BAF8-B50A-A408-6C96157ED079}"/>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Tree>
    <p:extLst>
      <p:ext uri="{BB962C8B-B14F-4D97-AF65-F5344CB8AC3E}">
        <p14:creationId xmlns:p14="http://schemas.microsoft.com/office/powerpoint/2010/main" val="54410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4"/>
                                        </p:tgtEl>
                                        <p:attrNameLst>
                                          <p:attrName>fillcolor</p:attrName>
                                        </p:attrNameLst>
                                      </p:cBhvr>
                                      <p:to>
                                        <a:srgbClr val="92D050"/>
                                      </p:to>
                                    </p:animClr>
                                    <p:set>
                                      <p:cBhvr>
                                        <p:cTn id="34" dur="2000" fill="hold"/>
                                        <p:tgtEl>
                                          <p:spTgt spid="54"/>
                                        </p:tgtEl>
                                        <p:attrNameLst>
                                          <p:attrName>fill.type</p:attrName>
                                        </p:attrNameLst>
                                      </p:cBhvr>
                                      <p:to>
                                        <p:strVal val="solid"/>
                                      </p:to>
                                    </p:set>
                                    <p:set>
                                      <p:cBhvr>
                                        <p:cTn id="35" dur="2000" fill="hold"/>
                                        <p:tgtEl>
                                          <p:spTgt spid="5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64"/>
                                        </p:tgtEl>
                                        <p:attrNameLst>
                                          <p:attrName>fillcolor</p:attrName>
                                        </p:attrNameLst>
                                      </p:cBhvr>
                                      <p:to>
                                        <a:srgbClr val="92D050"/>
                                      </p:to>
                                    </p:animClr>
                                    <p:set>
                                      <p:cBhvr>
                                        <p:cTn id="46" dur="2000" fill="hold"/>
                                        <p:tgtEl>
                                          <p:spTgt spid="64"/>
                                        </p:tgtEl>
                                        <p:attrNameLst>
                                          <p:attrName>fill.type</p:attrName>
                                        </p:attrNameLst>
                                      </p:cBhvr>
                                      <p:to>
                                        <p:strVal val="solid"/>
                                      </p:to>
                                    </p:set>
                                    <p:set>
                                      <p:cBhvr>
                                        <p:cTn id="47" dur="2000" fill="hold"/>
                                        <p:tgtEl>
                                          <p:spTgt spid="6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668"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4683202" y="5968530"/>
            <a:ext cx="1548969" cy="650531"/>
          </a:xfrm>
          <a:custGeom>
            <a:avLst/>
            <a:gdLst>
              <a:gd name="connsiteX0" fmla="*/ 0 w 1548969"/>
              <a:gd name="connsiteY0" fmla="*/ 0 h 650531"/>
              <a:gd name="connsiteX1" fmla="*/ 531812 w 1548969"/>
              <a:gd name="connsiteY1" fmla="*/ 0 h 650531"/>
              <a:gd name="connsiteX2" fmla="*/ 1032645 w 1548969"/>
              <a:gd name="connsiteY2" fmla="*/ 0 h 650531"/>
              <a:gd name="connsiteX3" fmla="*/ 1548968 w 1548969"/>
              <a:gd name="connsiteY3" fmla="*/ 0 h 650531"/>
              <a:gd name="connsiteX4" fmla="*/ 1548968 w 1548969"/>
              <a:gd name="connsiteY4" fmla="*/ 312255 h 650531"/>
              <a:gd name="connsiteX5" fmla="*/ 1548968 w 1548969"/>
              <a:gd name="connsiteY5" fmla="*/ 650531 h 650531"/>
              <a:gd name="connsiteX6" fmla="*/ 1048135 w 1548969"/>
              <a:gd name="connsiteY6" fmla="*/ 650531 h 650531"/>
              <a:gd name="connsiteX7" fmla="*/ 562792 w 1548969"/>
              <a:gd name="connsiteY7" fmla="*/ 650531 h 650531"/>
              <a:gd name="connsiteX8" fmla="*/ 0 w 1548969"/>
              <a:gd name="connsiteY8" fmla="*/ 650531 h 650531"/>
              <a:gd name="connsiteX9" fmla="*/ 0 w 1548969"/>
              <a:gd name="connsiteY9" fmla="*/ 344781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75754" y="124139"/>
                  <a:pt x="1525083" y="192908"/>
                  <a:pt x="1548968" y="312255"/>
                </a:cubicBezTo>
                <a:cubicBezTo>
                  <a:pt x="1572853" y="431602"/>
                  <a:pt x="1544061" y="526488"/>
                  <a:pt x="1548968" y="650531"/>
                </a:cubicBezTo>
                <a:cubicBezTo>
                  <a:pt x="1390723" y="672651"/>
                  <a:pt x="1263437" y="610322"/>
                  <a:pt x="1048135" y="650531"/>
                </a:cubicBezTo>
                <a:cubicBezTo>
                  <a:pt x="832833" y="690740"/>
                  <a:pt x="722308" y="616588"/>
                  <a:pt x="562792" y="650531"/>
                </a:cubicBezTo>
                <a:cubicBezTo>
                  <a:pt x="403276" y="684474"/>
                  <a:pt x="209197" y="631406"/>
                  <a:pt x="0" y="650531"/>
                </a:cubicBezTo>
                <a:cubicBezTo>
                  <a:pt x="-8241" y="588271"/>
                  <a:pt x="1742" y="497652"/>
                  <a:pt x="0" y="344781"/>
                </a:cubicBezTo>
                <a:cubicBezTo>
                  <a:pt x="-1742" y="191910"/>
                  <a:pt x="19285" y="103355"/>
                  <a:pt x="0" y="0"/>
                </a:cubicBezTo>
                <a:close/>
              </a:path>
              <a:path w="1548969" h="650531"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50260" y="117721"/>
                  <a:pt x="1516051" y="213027"/>
                  <a:pt x="1548968" y="305750"/>
                </a:cubicBezTo>
                <a:cubicBezTo>
                  <a:pt x="1581885" y="398473"/>
                  <a:pt x="1512426" y="502564"/>
                  <a:pt x="1548968" y="650531"/>
                </a:cubicBezTo>
                <a:cubicBezTo>
                  <a:pt x="1317439" y="706772"/>
                  <a:pt x="1181153" y="635021"/>
                  <a:pt x="1063625" y="650531"/>
                </a:cubicBezTo>
                <a:cubicBezTo>
                  <a:pt x="946097" y="666041"/>
                  <a:pt x="722307" y="604157"/>
                  <a:pt x="531812" y="650531"/>
                </a:cubicBezTo>
                <a:cubicBezTo>
                  <a:pt x="341317" y="696905"/>
                  <a:pt x="219837" y="599543"/>
                  <a:pt x="0" y="650531"/>
                </a:cubicBezTo>
                <a:cubicBezTo>
                  <a:pt x="-16780" y="581750"/>
                  <a:pt x="38632" y="404604"/>
                  <a:pt x="0" y="318760"/>
                </a:cubicBezTo>
                <a:cubicBezTo>
                  <a:pt x="-38632" y="232916"/>
                  <a:pt x="1666" y="14287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vas</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7981415" y="5968804"/>
            <a:ext cx="1548969" cy="650531"/>
          </a:xfrm>
          <a:custGeom>
            <a:avLst/>
            <a:gdLst>
              <a:gd name="connsiteX0" fmla="*/ 0 w 1548969"/>
              <a:gd name="connsiteY0" fmla="*/ 0 h 650531"/>
              <a:gd name="connsiteX1" fmla="*/ 516323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17156 w 1548969"/>
              <a:gd name="connsiteY6" fmla="*/ 650531 h 650531"/>
              <a:gd name="connsiteX7" fmla="*/ 531812 w 1548969"/>
              <a:gd name="connsiteY7" fmla="*/ 650531 h 650531"/>
              <a:gd name="connsiteX8" fmla="*/ 0 w 1548969"/>
              <a:gd name="connsiteY8" fmla="*/ 650531 h 650531"/>
              <a:gd name="connsiteX9" fmla="*/ 0 w 1548969"/>
              <a:gd name="connsiteY9" fmla="*/ 318760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80980" y="117811"/>
                  <a:pt x="1532679" y="212900"/>
                  <a:pt x="1548968" y="318760"/>
                </a:cubicBezTo>
                <a:cubicBezTo>
                  <a:pt x="1565257" y="424620"/>
                  <a:pt x="1545427" y="553233"/>
                  <a:pt x="1548968" y="650531"/>
                </a:cubicBezTo>
                <a:cubicBezTo>
                  <a:pt x="1391399" y="670033"/>
                  <a:pt x="1131181" y="589209"/>
                  <a:pt x="1017156" y="650531"/>
                </a:cubicBezTo>
                <a:cubicBezTo>
                  <a:pt x="903131" y="711853"/>
                  <a:pt x="685163" y="608955"/>
                  <a:pt x="531812" y="650531"/>
                </a:cubicBezTo>
                <a:cubicBezTo>
                  <a:pt x="378461" y="692107"/>
                  <a:pt x="259307" y="598947"/>
                  <a:pt x="0" y="650531"/>
                </a:cubicBezTo>
                <a:cubicBezTo>
                  <a:pt x="-16633" y="553704"/>
                  <a:pt x="37499" y="386973"/>
                  <a:pt x="0" y="318760"/>
                </a:cubicBezTo>
                <a:cubicBezTo>
                  <a:pt x="-37499" y="250547"/>
                  <a:pt x="18441" y="107076"/>
                  <a:pt x="0" y="0"/>
                </a:cubicBezTo>
                <a:close/>
              </a:path>
              <a:path w="1548969" h="650531"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87066" y="128275"/>
                  <a:pt x="1523850" y="165824"/>
                  <a:pt x="1548968" y="318760"/>
                </a:cubicBezTo>
                <a:cubicBezTo>
                  <a:pt x="1574086" y="471696"/>
                  <a:pt x="1513861" y="508895"/>
                  <a:pt x="1548968" y="650531"/>
                </a:cubicBezTo>
                <a:cubicBezTo>
                  <a:pt x="1399428" y="653286"/>
                  <a:pt x="1264903" y="643848"/>
                  <a:pt x="1063625" y="650531"/>
                </a:cubicBezTo>
                <a:cubicBezTo>
                  <a:pt x="862347" y="657214"/>
                  <a:pt x="726350" y="596163"/>
                  <a:pt x="531812" y="650531"/>
                </a:cubicBezTo>
                <a:cubicBezTo>
                  <a:pt x="337274" y="704899"/>
                  <a:pt x="112691" y="649141"/>
                  <a:pt x="0" y="650531"/>
                </a:cubicBezTo>
                <a:cubicBezTo>
                  <a:pt x="-33166" y="579778"/>
                  <a:pt x="22241" y="385219"/>
                  <a:pt x="0" y="318760"/>
                </a:cubicBezTo>
                <a:cubicBezTo>
                  <a:pt x="-22241" y="252301"/>
                  <a:pt x="38224" y="1378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va</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9681148" y="5968803"/>
            <a:ext cx="1548969" cy="650531"/>
          </a:xfrm>
          <a:custGeom>
            <a:avLst/>
            <a:gdLst>
              <a:gd name="connsiteX0" fmla="*/ 0 w 1548969"/>
              <a:gd name="connsiteY0" fmla="*/ 0 h 650531"/>
              <a:gd name="connsiteX1" fmla="*/ 469854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32645 w 1548969"/>
              <a:gd name="connsiteY6" fmla="*/ 650531 h 650531"/>
              <a:gd name="connsiteX7" fmla="*/ 516323 w 1548969"/>
              <a:gd name="connsiteY7" fmla="*/ 650531 h 650531"/>
              <a:gd name="connsiteX8" fmla="*/ 0 w 1548969"/>
              <a:gd name="connsiteY8" fmla="*/ 650531 h 650531"/>
              <a:gd name="connsiteX9" fmla="*/ 0 w 1548969"/>
              <a:gd name="connsiteY9" fmla="*/ 338276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84010" y="142226"/>
                  <a:pt x="1540041" y="233608"/>
                  <a:pt x="1548968" y="318760"/>
                </a:cubicBezTo>
                <a:cubicBezTo>
                  <a:pt x="1557895" y="403912"/>
                  <a:pt x="1521282" y="542042"/>
                  <a:pt x="1548968" y="650531"/>
                </a:cubicBezTo>
                <a:cubicBezTo>
                  <a:pt x="1367386" y="658004"/>
                  <a:pt x="1264531" y="631662"/>
                  <a:pt x="1032645" y="650531"/>
                </a:cubicBezTo>
                <a:cubicBezTo>
                  <a:pt x="800759" y="669400"/>
                  <a:pt x="739692" y="599892"/>
                  <a:pt x="516323" y="650531"/>
                </a:cubicBezTo>
                <a:cubicBezTo>
                  <a:pt x="292954" y="701170"/>
                  <a:pt x="250454" y="641713"/>
                  <a:pt x="0" y="650531"/>
                </a:cubicBezTo>
                <a:cubicBezTo>
                  <a:pt x="-7629" y="570768"/>
                  <a:pt x="7077" y="489346"/>
                  <a:pt x="0" y="338276"/>
                </a:cubicBezTo>
                <a:cubicBezTo>
                  <a:pt x="-7077" y="187206"/>
                  <a:pt x="34194" y="95555"/>
                  <a:pt x="0" y="0"/>
                </a:cubicBezTo>
                <a:close/>
              </a:path>
              <a:path w="1548969" h="650531"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725" y="84168"/>
                  <a:pt x="1513538" y="236202"/>
                  <a:pt x="1548968" y="318760"/>
                </a:cubicBezTo>
                <a:cubicBezTo>
                  <a:pt x="1584398" y="401318"/>
                  <a:pt x="1537949" y="532037"/>
                  <a:pt x="1548968" y="650531"/>
                </a:cubicBezTo>
                <a:cubicBezTo>
                  <a:pt x="1304781" y="653527"/>
                  <a:pt x="1147600" y="624681"/>
                  <a:pt x="1032645" y="650531"/>
                </a:cubicBezTo>
                <a:cubicBezTo>
                  <a:pt x="917690" y="676381"/>
                  <a:pt x="682447" y="611908"/>
                  <a:pt x="562792" y="650531"/>
                </a:cubicBezTo>
                <a:cubicBezTo>
                  <a:pt x="443137" y="689154"/>
                  <a:pt x="136578" y="645562"/>
                  <a:pt x="0" y="650531"/>
                </a:cubicBezTo>
                <a:cubicBezTo>
                  <a:pt x="-8165" y="551629"/>
                  <a:pt x="10880" y="479696"/>
                  <a:pt x="0" y="318760"/>
                </a:cubicBezTo>
                <a:cubicBezTo>
                  <a:pt x="-10880" y="157824"/>
                  <a:pt x="8576" y="861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9087894" y="5266758"/>
            <a:ext cx="1396944" cy="595879"/>
          </a:xfrm>
          <a:custGeom>
            <a:avLst/>
            <a:gdLst>
              <a:gd name="connsiteX0" fmla="*/ 0 w 1396944"/>
              <a:gd name="connsiteY0" fmla="*/ 0 h 595879"/>
              <a:gd name="connsiteX1" fmla="*/ 479617 w 1396944"/>
              <a:gd name="connsiteY1" fmla="*/ 0 h 595879"/>
              <a:gd name="connsiteX2" fmla="*/ 945265 w 1396944"/>
              <a:gd name="connsiteY2" fmla="*/ 0 h 595879"/>
              <a:gd name="connsiteX3" fmla="*/ 1396944 w 1396944"/>
              <a:gd name="connsiteY3" fmla="*/ 0 h 595879"/>
              <a:gd name="connsiteX4" fmla="*/ 1396944 w 1396944"/>
              <a:gd name="connsiteY4" fmla="*/ 595879 h 595879"/>
              <a:gd name="connsiteX5" fmla="*/ 917327 w 1396944"/>
              <a:gd name="connsiteY5" fmla="*/ 595879 h 595879"/>
              <a:gd name="connsiteX6" fmla="*/ 493587 w 1396944"/>
              <a:gd name="connsiteY6" fmla="*/ 595879 h 595879"/>
              <a:gd name="connsiteX7" fmla="*/ 0 w 1396944"/>
              <a:gd name="connsiteY7" fmla="*/ 595879 h 595879"/>
              <a:gd name="connsiteX8" fmla="*/ 0 w 1396944"/>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6944" h="595879" fill="none" extrusionOk="0">
                <a:moveTo>
                  <a:pt x="0" y="0"/>
                </a:moveTo>
                <a:cubicBezTo>
                  <a:pt x="191542" y="-21939"/>
                  <a:pt x="263651" y="10881"/>
                  <a:pt x="479617" y="0"/>
                </a:cubicBezTo>
                <a:cubicBezTo>
                  <a:pt x="695583" y="-10881"/>
                  <a:pt x="774699" y="12139"/>
                  <a:pt x="945265" y="0"/>
                </a:cubicBezTo>
                <a:cubicBezTo>
                  <a:pt x="1115831" y="-12139"/>
                  <a:pt x="1295257" y="48319"/>
                  <a:pt x="1396944" y="0"/>
                </a:cubicBezTo>
                <a:cubicBezTo>
                  <a:pt x="1404694" y="257781"/>
                  <a:pt x="1360645" y="388725"/>
                  <a:pt x="1396944" y="595879"/>
                </a:cubicBezTo>
                <a:cubicBezTo>
                  <a:pt x="1221870" y="622469"/>
                  <a:pt x="1043887" y="565300"/>
                  <a:pt x="917327" y="595879"/>
                </a:cubicBezTo>
                <a:cubicBezTo>
                  <a:pt x="790767" y="626458"/>
                  <a:pt x="657358" y="591856"/>
                  <a:pt x="493587" y="595879"/>
                </a:cubicBezTo>
                <a:cubicBezTo>
                  <a:pt x="329816" y="599902"/>
                  <a:pt x="160473" y="556412"/>
                  <a:pt x="0" y="595879"/>
                </a:cubicBezTo>
                <a:cubicBezTo>
                  <a:pt x="-55918" y="437216"/>
                  <a:pt x="18460" y="178756"/>
                  <a:pt x="0" y="0"/>
                </a:cubicBezTo>
                <a:close/>
              </a:path>
              <a:path w="1396944" h="595879"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4138" y="151901"/>
                  <a:pt x="1363267" y="386265"/>
                  <a:pt x="1396944" y="595879"/>
                </a:cubicBezTo>
                <a:cubicBezTo>
                  <a:pt x="1197777" y="615268"/>
                  <a:pt x="1097811" y="540963"/>
                  <a:pt x="931296" y="595879"/>
                </a:cubicBezTo>
                <a:cubicBezTo>
                  <a:pt x="764781" y="650795"/>
                  <a:pt x="571940" y="545111"/>
                  <a:pt x="451679" y="595879"/>
                </a:cubicBezTo>
                <a:cubicBezTo>
                  <a:pt x="331418" y="646647"/>
                  <a:pt x="208526" y="547481"/>
                  <a:pt x="0" y="595879"/>
                </a:cubicBezTo>
                <a:cubicBezTo>
                  <a:pt x="-67178" y="415871"/>
                  <a:pt x="8425" y="13411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al</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519085" y="4535628"/>
            <a:ext cx="1713085" cy="595880"/>
          </a:xfrm>
          <a:custGeom>
            <a:avLst/>
            <a:gdLst>
              <a:gd name="connsiteX0" fmla="*/ 0 w 1713085"/>
              <a:gd name="connsiteY0" fmla="*/ 0 h 595880"/>
              <a:gd name="connsiteX1" fmla="*/ 553897 w 1713085"/>
              <a:gd name="connsiteY1" fmla="*/ 0 h 595880"/>
              <a:gd name="connsiteX2" fmla="*/ 1073533 w 1713085"/>
              <a:gd name="connsiteY2" fmla="*/ 0 h 595880"/>
              <a:gd name="connsiteX3" fmla="*/ 1713085 w 1713085"/>
              <a:gd name="connsiteY3" fmla="*/ 0 h 595880"/>
              <a:gd name="connsiteX4" fmla="*/ 1713085 w 1713085"/>
              <a:gd name="connsiteY4" fmla="*/ 595880 h 595880"/>
              <a:gd name="connsiteX5" fmla="*/ 1142057 w 1713085"/>
              <a:gd name="connsiteY5" fmla="*/ 595880 h 595880"/>
              <a:gd name="connsiteX6" fmla="*/ 622421 w 1713085"/>
              <a:gd name="connsiteY6" fmla="*/ 595880 h 595880"/>
              <a:gd name="connsiteX7" fmla="*/ 0 w 1713085"/>
              <a:gd name="connsiteY7" fmla="*/ 595880 h 595880"/>
              <a:gd name="connsiteX8" fmla="*/ 0 w 1713085"/>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3085" h="595880" fill="none" extrusionOk="0">
                <a:moveTo>
                  <a:pt x="0" y="0"/>
                </a:moveTo>
                <a:cubicBezTo>
                  <a:pt x="154502" y="-61477"/>
                  <a:pt x="350823" y="11962"/>
                  <a:pt x="553897" y="0"/>
                </a:cubicBezTo>
                <a:cubicBezTo>
                  <a:pt x="756971" y="-11962"/>
                  <a:pt x="856753" y="31434"/>
                  <a:pt x="1073533" y="0"/>
                </a:cubicBezTo>
                <a:cubicBezTo>
                  <a:pt x="1290313" y="-31434"/>
                  <a:pt x="1416723" y="65135"/>
                  <a:pt x="1713085" y="0"/>
                </a:cubicBezTo>
                <a:cubicBezTo>
                  <a:pt x="1774370" y="130628"/>
                  <a:pt x="1649735" y="352221"/>
                  <a:pt x="1713085" y="595880"/>
                </a:cubicBezTo>
                <a:cubicBezTo>
                  <a:pt x="1476578" y="649103"/>
                  <a:pt x="1324953" y="565202"/>
                  <a:pt x="1142057" y="595880"/>
                </a:cubicBezTo>
                <a:cubicBezTo>
                  <a:pt x="959161" y="626558"/>
                  <a:pt x="810310" y="590909"/>
                  <a:pt x="622421" y="595880"/>
                </a:cubicBezTo>
                <a:cubicBezTo>
                  <a:pt x="434532" y="600851"/>
                  <a:pt x="146770" y="536226"/>
                  <a:pt x="0" y="595880"/>
                </a:cubicBezTo>
                <a:cubicBezTo>
                  <a:pt x="-20227" y="322571"/>
                  <a:pt x="41662" y="252106"/>
                  <a:pt x="0" y="0"/>
                </a:cubicBezTo>
                <a:close/>
              </a:path>
              <a:path w="1713085" h="595880" stroke="0" extrusionOk="0">
                <a:moveTo>
                  <a:pt x="0" y="0"/>
                </a:moveTo>
                <a:cubicBezTo>
                  <a:pt x="230641" y="-37094"/>
                  <a:pt x="416106" y="47555"/>
                  <a:pt x="553897" y="0"/>
                </a:cubicBezTo>
                <a:cubicBezTo>
                  <a:pt x="691688" y="-47555"/>
                  <a:pt x="833616" y="54219"/>
                  <a:pt x="1107795" y="0"/>
                </a:cubicBezTo>
                <a:cubicBezTo>
                  <a:pt x="1381974" y="-54219"/>
                  <a:pt x="1451498" y="23210"/>
                  <a:pt x="1713085" y="0"/>
                </a:cubicBezTo>
                <a:cubicBezTo>
                  <a:pt x="1781953" y="137360"/>
                  <a:pt x="1642454" y="411858"/>
                  <a:pt x="1713085" y="595880"/>
                </a:cubicBezTo>
                <a:cubicBezTo>
                  <a:pt x="1520262" y="613843"/>
                  <a:pt x="1422633" y="590329"/>
                  <a:pt x="1193449" y="595880"/>
                </a:cubicBezTo>
                <a:cubicBezTo>
                  <a:pt x="964265" y="601431"/>
                  <a:pt x="875705" y="537467"/>
                  <a:pt x="639552" y="595880"/>
                </a:cubicBezTo>
                <a:cubicBezTo>
                  <a:pt x="403399" y="654293"/>
                  <a:pt x="271293" y="584440"/>
                  <a:pt x="0" y="595880"/>
                </a:cubicBezTo>
                <a:cubicBezTo>
                  <a:pt x="-63017" y="444169"/>
                  <a:pt x="50221" y="29776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mercado</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7654762" y="4540745"/>
            <a:ext cx="1569526" cy="595880"/>
          </a:xfrm>
          <a:custGeom>
            <a:avLst/>
            <a:gdLst>
              <a:gd name="connsiteX0" fmla="*/ 0 w 1569526"/>
              <a:gd name="connsiteY0" fmla="*/ 0 h 595880"/>
              <a:gd name="connsiteX1" fmla="*/ 538871 w 1569526"/>
              <a:gd name="connsiteY1" fmla="*/ 0 h 595880"/>
              <a:gd name="connsiteX2" fmla="*/ 1014960 w 1569526"/>
              <a:gd name="connsiteY2" fmla="*/ 0 h 595880"/>
              <a:gd name="connsiteX3" fmla="*/ 1569526 w 1569526"/>
              <a:gd name="connsiteY3" fmla="*/ 0 h 595880"/>
              <a:gd name="connsiteX4" fmla="*/ 1569526 w 1569526"/>
              <a:gd name="connsiteY4" fmla="*/ 595880 h 595880"/>
              <a:gd name="connsiteX5" fmla="*/ 1046351 w 1569526"/>
              <a:gd name="connsiteY5" fmla="*/ 595880 h 595880"/>
              <a:gd name="connsiteX6" fmla="*/ 554566 w 1569526"/>
              <a:gd name="connsiteY6" fmla="*/ 595880 h 595880"/>
              <a:gd name="connsiteX7" fmla="*/ 0 w 1569526"/>
              <a:gd name="connsiteY7" fmla="*/ 595880 h 595880"/>
              <a:gd name="connsiteX8" fmla="*/ 0 w 1569526"/>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526" h="595880" fill="none" extrusionOk="0">
                <a:moveTo>
                  <a:pt x="0" y="0"/>
                </a:moveTo>
                <a:cubicBezTo>
                  <a:pt x="194006" y="-16433"/>
                  <a:pt x="297530" y="8232"/>
                  <a:pt x="538871" y="0"/>
                </a:cubicBezTo>
                <a:cubicBezTo>
                  <a:pt x="780212" y="-8232"/>
                  <a:pt x="842485" y="659"/>
                  <a:pt x="1014960" y="0"/>
                </a:cubicBezTo>
                <a:cubicBezTo>
                  <a:pt x="1187435" y="-659"/>
                  <a:pt x="1455822" y="26261"/>
                  <a:pt x="1569526" y="0"/>
                </a:cubicBezTo>
                <a:cubicBezTo>
                  <a:pt x="1575542" y="165927"/>
                  <a:pt x="1530047" y="463698"/>
                  <a:pt x="1569526" y="595880"/>
                </a:cubicBezTo>
                <a:cubicBezTo>
                  <a:pt x="1394799" y="609459"/>
                  <a:pt x="1154818" y="592385"/>
                  <a:pt x="1046351" y="595880"/>
                </a:cubicBezTo>
                <a:cubicBezTo>
                  <a:pt x="937885" y="599375"/>
                  <a:pt x="780577" y="543125"/>
                  <a:pt x="554566" y="595880"/>
                </a:cubicBezTo>
                <a:cubicBezTo>
                  <a:pt x="328555" y="648635"/>
                  <a:pt x="142859" y="593931"/>
                  <a:pt x="0" y="595880"/>
                </a:cubicBezTo>
                <a:cubicBezTo>
                  <a:pt x="-55232" y="349843"/>
                  <a:pt x="56363" y="164499"/>
                  <a:pt x="0" y="0"/>
                </a:cubicBezTo>
                <a:close/>
              </a:path>
              <a:path w="1569526" h="59588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2086" y="241134"/>
                  <a:pt x="1561126" y="472744"/>
                  <a:pt x="1569526" y="595880"/>
                </a:cubicBezTo>
                <a:cubicBezTo>
                  <a:pt x="1367206" y="636316"/>
                  <a:pt x="1296158" y="581028"/>
                  <a:pt x="1077741" y="595880"/>
                </a:cubicBezTo>
                <a:cubicBezTo>
                  <a:pt x="859325" y="610732"/>
                  <a:pt x="674392" y="594568"/>
                  <a:pt x="554566" y="595880"/>
                </a:cubicBezTo>
                <a:cubicBezTo>
                  <a:pt x="434741" y="597192"/>
                  <a:pt x="121022" y="589204"/>
                  <a:pt x="0" y="595880"/>
                </a:cubicBezTo>
                <a:cubicBezTo>
                  <a:pt x="-32042" y="441766"/>
                  <a:pt x="5855" y="262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9321706" y="4576898"/>
            <a:ext cx="1966186" cy="595880"/>
          </a:xfrm>
          <a:custGeom>
            <a:avLst/>
            <a:gdLst>
              <a:gd name="connsiteX0" fmla="*/ 0 w 1966186"/>
              <a:gd name="connsiteY0" fmla="*/ 0 h 595880"/>
              <a:gd name="connsiteX1" fmla="*/ 452223 w 1966186"/>
              <a:gd name="connsiteY1" fmla="*/ 0 h 595880"/>
              <a:gd name="connsiteX2" fmla="*/ 943769 w 1966186"/>
              <a:gd name="connsiteY2" fmla="*/ 0 h 595880"/>
              <a:gd name="connsiteX3" fmla="*/ 1474639 w 1966186"/>
              <a:gd name="connsiteY3" fmla="*/ 0 h 595880"/>
              <a:gd name="connsiteX4" fmla="*/ 1966185 w 1966186"/>
              <a:gd name="connsiteY4" fmla="*/ 0 h 595880"/>
              <a:gd name="connsiteX5" fmla="*/ 1966185 w 1966186"/>
              <a:gd name="connsiteY5" fmla="*/ 595880 h 595880"/>
              <a:gd name="connsiteX6" fmla="*/ 1454977 w 1966186"/>
              <a:gd name="connsiteY6" fmla="*/ 595880 h 595880"/>
              <a:gd name="connsiteX7" fmla="*/ 983093 w 1966186"/>
              <a:gd name="connsiteY7" fmla="*/ 595880 h 595880"/>
              <a:gd name="connsiteX8" fmla="*/ 452223 w 1966186"/>
              <a:gd name="connsiteY8" fmla="*/ 595880 h 595880"/>
              <a:gd name="connsiteX9" fmla="*/ 0 w 1966186"/>
              <a:gd name="connsiteY9" fmla="*/ 595880 h 595880"/>
              <a:gd name="connsiteX10" fmla="*/ 0 w 1966186"/>
              <a:gd name="connsiteY10"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6186" h="595880" fill="none" extrusionOk="0">
                <a:moveTo>
                  <a:pt x="0" y="0"/>
                </a:moveTo>
                <a:cubicBezTo>
                  <a:pt x="221677" y="-49891"/>
                  <a:pt x="357691" y="40003"/>
                  <a:pt x="452223" y="0"/>
                </a:cubicBezTo>
                <a:cubicBezTo>
                  <a:pt x="546755" y="-40003"/>
                  <a:pt x="699121" y="16293"/>
                  <a:pt x="943769" y="0"/>
                </a:cubicBezTo>
                <a:cubicBezTo>
                  <a:pt x="1188417" y="-16293"/>
                  <a:pt x="1280839" y="3882"/>
                  <a:pt x="1474639" y="0"/>
                </a:cubicBezTo>
                <a:cubicBezTo>
                  <a:pt x="1668439" y="-3882"/>
                  <a:pt x="1854113" y="3461"/>
                  <a:pt x="1966185" y="0"/>
                </a:cubicBezTo>
                <a:cubicBezTo>
                  <a:pt x="1990591" y="226102"/>
                  <a:pt x="1947757" y="401428"/>
                  <a:pt x="1966185" y="595880"/>
                </a:cubicBezTo>
                <a:cubicBezTo>
                  <a:pt x="1843814" y="632935"/>
                  <a:pt x="1673879" y="558622"/>
                  <a:pt x="1454977" y="595880"/>
                </a:cubicBezTo>
                <a:cubicBezTo>
                  <a:pt x="1236075" y="633138"/>
                  <a:pt x="1079357" y="568014"/>
                  <a:pt x="983093" y="595880"/>
                </a:cubicBezTo>
                <a:cubicBezTo>
                  <a:pt x="886829" y="623746"/>
                  <a:pt x="711035" y="592215"/>
                  <a:pt x="452223" y="595880"/>
                </a:cubicBezTo>
                <a:cubicBezTo>
                  <a:pt x="193411" y="599545"/>
                  <a:pt x="213163" y="550387"/>
                  <a:pt x="0" y="595880"/>
                </a:cubicBezTo>
                <a:cubicBezTo>
                  <a:pt x="-16292" y="354658"/>
                  <a:pt x="71118" y="160854"/>
                  <a:pt x="0" y="0"/>
                </a:cubicBezTo>
                <a:close/>
              </a:path>
              <a:path w="1966186" h="595880" stroke="0" extrusionOk="0">
                <a:moveTo>
                  <a:pt x="0" y="0"/>
                </a:moveTo>
                <a:cubicBezTo>
                  <a:pt x="229984" y="-27094"/>
                  <a:pt x="313818" y="15946"/>
                  <a:pt x="511208" y="0"/>
                </a:cubicBezTo>
                <a:cubicBezTo>
                  <a:pt x="708598" y="-15946"/>
                  <a:pt x="775044" y="35882"/>
                  <a:pt x="1002754" y="0"/>
                </a:cubicBezTo>
                <a:cubicBezTo>
                  <a:pt x="1230464" y="-35882"/>
                  <a:pt x="1325245" y="57582"/>
                  <a:pt x="1533624" y="0"/>
                </a:cubicBezTo>
                <a:cubicBezTo>
                  <a:pt x="1742003" y="-57582"/>
                  <a:pt x="1767437" y="9425"/>
                  <a:pt x="1966185" y="0"/>
                </a:cubicBezTo>
                <a:cubicBezTo>
                  <a:pt x="2002473" y="250899"/>
                  <a:pt x="1905383" y="431589"/>
                  <a:pt x="1966185" y="595880"/>
                </a:cubicBezTo>
                <a:cubicBezTo>
                  <a:pt x="1793093" y="649828"/>
                  <a:pt x="1577408" y="550024"/>
                  <a:pt x="1454977" y="595880"/>
                </a:cubicBezTo>
                <a:cubicBezTo>
                  <a:pt x="1332546" y="641736"/>
                  <a:pt x="1222159" y="573543"/>
                  <a:pt x="1022416" y="595880"/>
                </a:cubicBezTo>
                <a:cubicBezTo>
                  <a:pt x="822673" y="618217"/>
                  <a:pt x="706223" y="568370"/>
                  <a:pt x="589856" y="595880"/>
                </a:cubicBezTo>
                <a:cubicBezTo>
                  <a:pt x="473489" y="623390"/>
                  <a:pt x="178241" y="595756"/>
                  <a:pt x="0" y="595880"/>
                </a:cubicBezTo>
                <a:cubicBezTo>
                  <a:pt x="-6545" y="335150"/>
                  <a:pt x="24489" y="27357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calle</a:t>
            </a:r>
            <a:endParaRPr lang="en-GB"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6397883" y="4554174"/>
            <a:ext cx="1152055" cy="595880"/>
          </a:xfrm>
          <a:custGeom>
            <a:avLst/>
            <a:gdLst>
              <a:gd name="connsiteX0" fmla="*/ 0 w 1152055"/>
              <a:gd name="connsiteY0" fmla="*/ 0 h 595880"/>
              <a:gd name="connsiteX1" fmla="*/ 541466 w 1152055"/>
              <a:gd name="connsiteY1" fmla="*/ 0 h 595880"/>
              <a:gd name="connsiteX2" fmla="*/ 1152055 w 1152055"/>
              <a:gd name="connsiteY2" fmla="*/ 0 h 595880"/>
              <a:gd name="connsiteX3" fmla="*/ 1152055 w 1152055"/>
              <a:gd name="connsiteY3" fmla="*/ 595880 h 595880"/>
              <a:gd name="connsiteX4" fmla="*/ 599069 w 1152055"/>
              <a:gd name="connsiteY4" fmla="*/ 595880 h 595880"/>
              <a:gd name="connsiteX5" fmla="*/ 0 w 1152055"/>
              <a:gd name="connsiteY5" fmla="*/ 595880 h 595880"/>
              <a:gd name="connsiteX6" fmla="*/ 0 w 1152055"/>
              <a:gd name="connsiteY6"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055" h="595880" fill="none" extrusionOk="0">
                <a:moveTo>
                  <a:pt x="0" y="0"/>
                </a:moveTo>
                <a:cubicBezTo>
                  <a:pt x="130035" y="-2890"/>
                  <a:pt x="276101" y="63695"/>
                  <a:pt x="541466" y="0"/>
                </a:cubicBezTo>
                <a:cubicBezTo>
                  <a:pt x="806831" y="-63695"/>
                  <a:pt x="1012261" y="4225"/>
                  <a:pt x="1152055" y="0"/>
                </a:cubicBezTo>
                <a:cubicBezTo>
                  <a:pt x="1221083" y="200781"/>
                  <a:pt x="1097323" y="342143"/>
                  <a:pt x="1152055" y="595880"/>
                </a:cubicBezTo>
                <a:cubicBezTo>
                  <a:pt x="984815" y="597589"/>
                  <a:pt x="727372" y="557906"/>
                  <a:pt x="599069" y="595880"/>
                </a:cubicBezTo>
                <a:cubicBezTo>
                  <a:pt x="470766" y="633854"/>
                  <a:pt x="167443" y="591607"/>
                  <a:pt x="0" y="595880"/>
                </a:cubicBezTo>
                <a:cubicBezTo>
                  <a:pt x="-67697" y="312212"/>
                  <a:pt x="67685" y="253411"/>
                  <a:pt x="0" y="0"/>
                </a:cubicBezTo>
                <a:close/>
              </a:path>
              <a:path w="1152055" h="595880" stroke="0" extrusionOk="0">
                <a:moveTo>
                  <a:pt x="0" y="0"/>
                </a:moveTo>
                <a:cubicBezTo>
                  <a:pt x="156268" y="-14899"/>
                  <a:pt x="298150" y="31812"/>
                  <a:pt x="576028" y="0"/>
                </a:cubicBezTo>
                <a:cubicBezTo>
                  <a:pt x="853906" y="-31812"/>
                  <a:pt x="892038" y="35169"/>
                  <a:pt x="1152055" y="0"/>
                </a:cubicBezTo>
                <a:cubicBezTo>
                  <a:pt x="1182941" y="140036"/>
                  <a:pt x="1123483" y="466930"/>
                  <a:pt x="1152055" y="595880"/>
                </a:cubicBezTo>
                <a:cubicBezTo>
                  <a:pt x="963612" y="624294"/>
                  <a:pt x="741295" y="532904"/>
                  <a:pt x="552986" y="595880"/>
                </a:cubicBezTo>
                <a:cubicBezTo>
                  <a:pt x="364677" y="658856"/>
                  <a:pt x="255634" y="531804"/>
                  <a:pt x="0" y="595880"/>
                </a:cubicBezTo>
                <a:cubicBezTo>
                  <a:pt x="-3579" y="371904"/>
                  <a:pt x="13497" y="25752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cine</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8" name="s8-13_6.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err="1">
                <a:solidFill>
                  <a:srgbClr val="002060"/>
                </a:solidFill>
                <a:latin typeface="Century Gothic" panose="020B0502020202020204" pitchFamily="34" charset="0"/>
              </a:rPr>
              <a:t>You</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go</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to</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street</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with</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my</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parents</a:t>
            </a:r>
            <a:r>
              <a:rPr lang="es-AR" sz="3200" b="1" dirty="0">
                <a:solidFill>
                  <a:srgbClr val="002060"/>
                </a:solidFill>
                <a:latin typeface="Century Gothic" panose="020B0502020202020204" pitchFamily="34" charset="0"/>
              </a:rPr>
              <a:t>.</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7434554" y="5254788"/>
            <a:ext cx="1548969" cy="595879"/>
          </a:xfrm>
          <a:custGeom>
            <a:avLst/>
            <a:gdLst>
              <a:gd name="connsiteX0" fmla="*/ 0 w 1548969"/>
              <a:gd name="connsiteY0" fmla="*/ 0 h 595879"/>
              <a:gd name="connsiteX1" fmla="*/ 469854 w 1548969"/>
              <a:gd name="connsiteY1" fmla="*/ 0 h 595879"/>
              <a:gd name="connsiteX2" fmla="*/ 1001666 w 1548969"/>
              <a:gd name="connsiteY2" fmla="*/ 0 h 595879"/>
              <a:gd name="connsiteX3" fmla="*/ 1548968 w 1548969"/>
              <a:gd name="connsiteY3" fmla="*/ 0 h 595879"/>
              <a:gd name="connsiteX4" fmla="*/ 1548968 w 1548969"/>
              <a:gd name="connsiteY4" fmla="*/ 595879 h 595879"/>
              <a:gd name="connsiteX5" fmla="*/ 1001666 w 1548969"/>
              <a:gd name="connsiteY5" fmla="*/ 595879 h 595879"/>
              <a:gd name="connsiteX6" fmla="*/ 516323 w 1548969"/>
              <a:gd name="connsiteY6" fmla="*/ 595879 h 595879"/>
              <a:gd name="connsiteX7" fmla="*/ 0 w 1548969"/>
              <a:gd name="connsiteY7" fmla="*/ 595879 h 595879"/>
              <a:gd name="connsiteX8" fmla="*/ 0 w 1548969"/>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9" fill="none" extrusionOk="0">
                <a:moveTo>
                  <a:pt x="0" y="0"/>
                </a:moveTo>
                <a:cubicBezTo>
                  <a:pt x="129281" y="-50562"/>
                  <a:pt x="338423" y="32061"/>
                  <a:pt x="469854" y="0"/>
                </a:cubicBezTo>
                <a:cubicBezTo>
                  <a:pt x="601285" y="-32061"/>
                  <a:pt x="852529" y="7275"/>
                  <a:pt x="1001666" y="0"/>
                </a:cubicBezTo>
                <a:cubicBezTo>
                  <a:pt x="1150803" y="-7275"/>
                  <a:pt x="1326558" y="46409"/>
                  <a:pt x="1548968" y="0"/>
                </a:cubicBezTo>
                <a:cubicBezTo>
                  <a:pt x="1617865" y="140647"/>
                  <a:pt x="1545973" y="336054"/>
                  <a:pt x="1548968" y="595879"/>
                </a:cubicBezTo>
                <a:cubicBezTo>
                  <a:pt x="1309422" y="654858"/>
                  <a:pt x="1118978" y="556785"/>
                  <a:pt x="1001666" y="595879"/>
                </a:cubicBezTo>
                <a:cubicBezTo>
                  <a:pt x="884354" y="634973"/>
                  <a:pt x="675370" y="537840"/>
                  <a:pt x="516323" y="595879"/>
                </a:cubicBezTo>
                <a:cubicBezTo>
                  <a:pt x="357276" y="653918"/>
                  <a:pt x="147833" y="558725"/>
                  <a:pt x="0" y="595879"/>
                </a:cubicBezTo>
                <a:cubicBezTo>
                  <a:pt x="-18479" y="313109"/>
                  <a:pt x="19970" y="271869"/>
                  <a:pt x="0" y="0"/>
                </a:cubicBezTo>
                <a:close/>
              </a:path>
              <a:path w="1548969" h="595879"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90787" y="293183"/>
                  <a:pt x="1520555" y="341960"/>
                  <a:pt x="1548968" y="595879"/>
                </a:cubicBezTo>
                <a:cubicBezTo>
                  <a:pt x="1335580" y="623468"/>
                  <a:pt x="1263612" y="562809"/>
                  <a:pt x="1048135" y="595879"/>
                </a:cubicBezTo>
                <a:cubicBezTo>
                  <a:pt x="832658" y="628949"/>
                  <a:pt x="698679" y="571827"/>
                  <a:pt x="531812" y="595879"/>
                </a:cubicBezTo>
                <a:cubicBezTo>
                  <a:pt x="364945" y="619931"/>
                  <a:pt x="221289" y="584040"/>
                  <a:pt x="0" y="595879"/>
                </a:cubicBezTo>
                <a:cubicBezTo>
                  <a:pt x="-34827" y="391670"/>
                  <a:pt x="69993" y="1933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el</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5809040" y="5230931"/>
            <a:ext cx="1548969" cy="595879"/>
          </a:xfrm>
          <a:custGeom>
            <a:avLst/>
            <a:gdLst>
              <a:gd name="connsiteX0" fmla="*/ 0 w 1548969"/>
              <a:gd name="connsiteY0" fmla="*/ 0 h 595879"/>
              <a:gd name="connsiteX1" fmla="*/ 531812 w 1548969"/>
              <a:gd name="connsiteY1" fmla="*/ 0 h 595879"/>
              <a:gd name="connsiteX2" fmla="*/ 1032645 w 1548969"/>
              <a:gd name="connsiteY2" fmla="*/ 0 h 595879"/>
              <a:gd name="connsiteX3" fmla="*/ 1548968 w 1548969"/>
              <a:gd name="connsiteY3" fmla="*/ 0 h 595879"/>
              <a:gd name="connsiteX4" fmla="*/ 1548968 w 1548969"/>
              <a:gd name="connsiteY4" fmla="*/ 595879 h 595879"/>
              <a:gd name="connsiteX5" fmla="*/ 1001666 w 1548969"/>
              <a:gd name="connsiteY5" fmla="*/ 595879 h 595879"/>
              <a:gd name="connsiteX6" fmla="*/ 516323 w 1548969"/>
              <a:gd name="connsiteY6" fmla="*/ 595879 h 595879"/>
              <a:gd name="connsiteX7" fmla="*/ 0 w 1548969"/>
              <a:gd name="connsiteY7" fmla="*/ 595879 h 595879"/>
              <a:gd name="connsiteX8" fmla="*/ 0 w 1548969"/>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9" fill="none" extrusionOk="0">
                <a:moveTo>
                  <a:pt x="0" y="0"/>
                </a:moveTo>
                <a:cubicBezTo>
                  <a:pt x="171565" y="-33755"/>
                  <a:pt x="334827" y="26954"/>
                  <a:pt x="531812" y="0"/>
                </a:cubicBezTo>
                <a:cubicBezTo>
                  <a:pt x="728797" y="-26954"/>
                  <a:pt x="927162" y="6261"/>
                  <a:pt x="1032645" y="0"/>
                </a:cubicBezTo>
                <a:cubicBezTo>
                  <a:pt x="1138128" y="-6261"/>
                  <a:pt x="1315071" y="9764"/>
                  <a:pt x="1548968" y="0"/>
                </a:cubicBezTo>
                <a:cubicBezTo>
                  <a:pt x="1567009" y="170843"/>
                  <a:pt x="1498167" y="461962"/>
                  <a:pt x="1548968" y="595879"/>
                </a:cubicBezTo>
                <a:cubicBezTo>
                  <a:pt x="1355244" y="627509"/>
                  <a:pt x="1123304" y="565831"/>
                  <a:pt x="1001666" y="595879"/>
                </a:cubicBezTo>
                <a:cubicBezTo>
                  <a:pt x="880028" y="625927"/>
                  <a:pt x="697303" y="547179"/>
                  <a:pt x="516323" y="595879"/>
                </a:cubicBezTo>
                <a:cubicBezTo>
                  <a:pt x="335343" y="644579"/>
                  <a:pt x="219390" y="547688"/>
                  <a:pt x="0" y="595879"/>
                </a:cubicBezTo>
                <a:cubicBezTo>
                  <a:pt x="-21103" y="364378"/>
                  <a:pt x="24377" y="248672"/>
                  <a:pt x="0" y="0"/>
                </a:cubicBezTo>
                <a:close/>
              </a:path>
              <a:path w="1548969" h="595879"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99902" y="165547"/>
                  <a:pt x="1529519" y="424677"/>
                  <a:pt x="1548968" y="595879"/>
                </a:cubicBezTo>
                <a:cubicBezTo>
                  <a:pt x="1291715" y="648983"/>
                  <a:pt x="1260716" y="571738"/>
                  <a:pt x="1032645" y="595879"/>
                </a:cubicBezTo>
                <a:cubicBezTo>
                  <a:pt x="804574" y="620020"/>
                  <a:pt x="721926" y="576948"/>
                  <a:pt x="500833" y="595879"/>
                </a:cubicBezTo>
                <a:cubicBezTo>
                  <a:pt x="279740" y="614810"/>
                  <a:pt x="212930" y="586760"/>
                  <a:pt x="0" y="595879"/>
                </a:cubicBezTo>
                <a:cubicBezTo>
                  <a:pt x="-62599" y="375228"/>
                  <a:pt x="17114" y="1232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a la</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dirty="0">
                <a:solidFill>
                  <a:srgbClr val="F03C78"/>
                </a:solidFill>
                <a:latin typeface="Modern Love" panose="04090805081005020601" pitchFamily="82" charset="0"/>
                <a:ea typeface="Montserrat"/>
                <a:cs typeface="Montserrat"/>
                <a:sym typeface="Montserrat"/>
              </a:rPr>
              <a:t>1</a:t>
            </a:r>
            <a:endParaRPr sz="3600" b="1" dirty="0">
              <a:solidFill>
                <a:srgbClr val="F03C78"/>
              </a:solidFill>
              <a:latin typeface="Modern Love" panose="04090805081005020601" pitchFamily="82" charset="0"/>
              <a:ea typeface="Montserrat"/>
              <a:cs typeface="Montserrat"/>
              <a:sym typeface="Montserrat"/>
            </a:endParaRPr>
          </a:p>
          <a:p>
            <a:endParaRPr sz="2800" b="1" dirty="0">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5427012" y="3849507"/>
            <a:ext cx="1548969" cy="595878"/>
          </a:xfrm>
          <a:custGeom>
            <a:avLst/>
            <a:gdLst>
              <a:gd name="connsiteX0" fmla="*/ 0 w 1548969"/>
              <a:gd name="connsiteY0" fmla="*/ 0 h 595878"/>
              <a:gd name="connsiteX1" fmla="*/ 531812 w 1548969"/>
              <a:gd name="connsiteY1" fmla="*/ 0 h 595878"/>
              <a:gd name="connsiteX2" fmla="*/ 1063625 w 1548969"/>
              <a:gd name="connsiteY2" fmla="*/ 0 h 595878"/>
              <a:gd name="connsiteX3" fmla="*/ 1548968 w 1548969"/>
              <a:gd name="connsiteY3" fmla="*/ 0 h 595878"/>
              <a:gd name="connsiteX4" fmla="*/ 1548968 w 1548969"/>
              <a:gd name="connsiteY4" fmla="*/ 595878 h 595878"/>
              <a:gd name="connsiteX5" fmla="*/ 1048135 w 1548969"/>
              <a:gd name="connsiteY5" fmla="*/ 595878 h 595878"/>
              <a:gd name="connsiteX6" fmla="*/ 562792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71446" y="273447"/>
                  <a:pt x="1537953" y="298431"/>
                  <a:pt x="1548968" y="595878"/>
                </a:cubicBezTo>
                <a:cubicBezTo>
                  <a:pt x="1358317" y="620569"/>
                  <a:pt x="1208150" y="556072"/>
                  <a:pt x="1048135" y="595878"/>
                </a:cubicBezTo>
                <a:cubicBezTo>
                  <a:pt x="888120" y="635684"/>
                  <a:pt x="674328" y="542107"/>
                  <a:pt x="562792" y="595878"/>
                </a:cubicBezTo>
                <a:cubicBezTo>
                  <a:pt x="451256" y="649649"/>
                  <a:pt x="152550" y="590162"/>
                  <a:pt x="0" y="595878"/>
                </a:cubicBezTo>
                <a:cubicBezTo>
                  <a:pt x="-69556" y="374185"/>
                  <a:pt x="25107" y="210868"/>
                  <a:pt x="0" y="0"/>
                </a:cubicBezTo>
                <a:close/>
              </a:path>
              <a:path w="1548969" h="595878"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61109" y="296027"/>
                  <a:pt x="1531305" y="338323"/>
                  <a:pt x="1548968" y="595878"/>
                </a:cubicBezTo>
                <a:cubicBezTo>
                  <a:pt x="1280499" y="644312"/>
                  <a:pt x="1145822" y="563281"/>
                  <a:pt x="1001666" y="595878"/>
                </a:cubicBezTo>
                <a:cubicBezTo>
                  <a:pt x="857510" y="628475"/>
                  <a:pt x="673530" y="551461"/>
                  <a:pt x="454364" y="595878"/>
                </a:cubicBezTo>
                <a:cubicBezTo>
                  <a:pt x="235198" y="640295"/>
                  <a:pt x="132555" y="559661"/>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con</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7087493" y="3849507"/>
            <a:ext cx="1548969" cy="595878"/>
          </a:xfrm>
          <a:custGeom>
            <a:avLst/>
            <a:gdLst>
              <a:gd name="connsiteX0" fmla="*/ 0 w 1548969"/>
              <a:gd name="connsiteY0" fmla="*/ 0 h 595878"/>
              <a:gd name="connsiteX1" fmla="*/ 516323 w 1548969"/>
              <a:gd name="connsiteY1" fmla="*/ 0 h 595878"/>
              <a:gd name="connsiteX2" fmla="*/ 1001666 w 1548969"/>
              <a:gd name="connsiteY2" fmla="*/ 0 h 595878"/>
              <a:gd name="connsiteX3" fmla="*/ 1548968 w 1548969"/>
              <a:gd name="connsiteY3" fmla="*/ 0 h 595878"/>
              <a:gd name="connsiteX4" fmla="*/ 1548968 w 1548969"/>
              <a:gd name="connsiteY4" fmla="*/ 595878 h 595878"/>
              <a:gd name="connsiteX5" fmla="*/ 1001666 w 1548969"/>
              <a:gd name="connsiteY5" fmla="*/ 595878 h 595878"/>
              <a:gd name="connsiteX6" fmla="*/ 454364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243911" y="-10"/>
                  <a:pt x="337686" y="35324"/>
                  <a:pt x="516323" y="0"/>
                </a:cubicBezTo>
                <a:cubicBezTo>
                  <a:pt x="694960" y="-35324"/>
                  <a:pt x="851612" y="29846"/>
                  <a:pt x="1001666" y="0"/>
                </a:cubicBezTo>
                <a:cubicBezTo>
                  <a:pt x="1151720" y="-29846"/>
                  <a:pt x="1430641" y="11509"/>
                  <a:pt x="1548968" y="0"/>
                </a:cubicBezTo>
                <a:cubicBezTo>
                  <a:pt x="1571730" y="145665"/>
                  <a:pt x="1542666" y="426024"/>
                  <a:pt x="1548968" y="595878"/>
                </a:cubicBezTo>
                <a:cubicBezTo>
                  <a:pt x="1336132" y="658731"/>
                  <a:pt x="1142576" y="576964"/>
                  <a:pt x="1001666" y="595878"/>
                </a:cubicBezTo>
                <a:cubicBezTo>
                  <a:pt x="860756" y="614792"/>
                  <a:pt x="720985" y="543186"/>
                  <a:pt x="454364" y="595878"/>
                </a:cubicBezTo>
                <a:cubicBezTo>
                  <a:pt x="187743" y="648570"/>
                  <a:pt x="160910" y="556948"/>
                  <a:pt x="0" y="595878"/>
                </a:cubicBezTo>
                <a:cubicBezTo>
                  <a:pt x="-37706" y="433175"/>
                  <a:pt x="47197" y="186216"/>
                  <a:pt x="0" y="0"/>
                </a:cubicBezTo>
                <a:close/>
              </a:path>
              <a:path w="1548969" h="595878"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033" y="234106"/>
                  <a:pt x="1538288" y="474774"/>
                  <a:pt x="1548968" y="595878"/>
                </a:cubicBezTo>
                <a:cubicBezTo>
                  <a:pt x="1403595" y="610163"/>
                  <a:pt x="1255097" y="551151"/>
                  <a:pt x="1032645" y="595878"/>
                </a:cubicBezTo>
                <a:cubicBezTo>
                  <a:pt x="810193" y="640605"/>
                  <a:pt x="642907" y="560231"/>
                  <a:pt x="531812" y="595878"/>
                </a:cubicBezTo>
                <a:cubicBezTo>
                  <a:pt x="420717" y="631525"/>
                  <a:pt x="191969" y="586179"/>
                  <a:pt x="0" y="595878"/>
                </a:cubicBezTo>
                <a:cubicBezTo>
                  <a:pt x="-63971" y="352039"/>
                  <a:pt x="5834" y="23522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por</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6341446" y="5949753"/>
            <a:ext cx="1548969" cy="650531"/>
          </a:xfrm>
          <a:custGeom>
            <a:avLst/>
            <a:gdLst>
              <a:gd name="connsiteX0" fmla="*/ 0 w 1548969"/>
              <a:gd name="connsiteY0" fmla="*/ 0 h 650531"/>
              <a:gd name="connsiteX1" fmla="*/ 469854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32645 w 1548969"/>
              <a:gd name="connsiteY6" fmla="*/ 650531 h 650531"/>
              <a:gd name="connsiteX7" fmla="*/ 516323 w 1548969"/>
              <a:gd name="connsiteY7" fmla="*/ 650531 h 650531"/>
              <a:gd name="connsiteX8" fmla="*/ 0 w 1548969"/>
              <a:gd name="connsiteY8" fmla="*/ 650531 h 650531"/>
              <a:gd name="connsiteX9" fmla="*/ 0 w 1548969"/>
              <a:gd name="connsiteY9" fmla="*/ 338276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84010" y="142226"/>
                  <a:pt x="1540041" y="233608"/>
                  <a:pt x="1548968" y="318760"/>
                </a:cubicBezTo>
                <a:cubicBezTo>
                  <a:pt x="1557895" y="403912"/>
                  <a:pt x="1521282" y="542042"/>
                  <a:pt x="1548968" y="650531"/>
                </a:cubicBezTo>
                <a:cubicBezTo>
                  <a:pt x="1367386" y="658004"/>
                  <a:pt x="1264531" y="631662"/>
                  <a:pt x="1032645" y="650531"/>
                </a:cubicBezTo>
                <a:cubicBezTo>
                  <a:pt x="800759" y="669400"/>
                  <a:pt x="739692" y="599892"/>
                  <a:pt x="516323" y="650531"/>
                </a:cubicBezTo>
                <a:cubicBezTo>
                  <a:pt x="292954" y="701170"/>
                  <a:pt x="250454" y="641713"/>
                  <a:pt x="0" y="650531"/>
                </a:cubicBezTo>
                <a:cubicBezTo>
                  <a:pt x="-7629" y="570768"/>
                  <a:pt x="7077" y="489346"/>
                  <a:pt x="0" y="338276"/>
                </a:cubicBezTo>
                <a:cubicBezTo>
                  <a:pt x="-7077" y="187206"/>
                  <a:pt x="34194" y="95555"/>
                  <a:pt x="0" y="0"/>
                </a:cubicBezTo>
                <a:close/>
              </a:path>
              <a:path w="1548969" h="650531"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725" y="84168"/>
                  <a:pt x="1513538" y="236202"/>
                  <a:pt x="1548968" y="318760"/>
                </a:cubicBezTo>
                <a:cubicBezTo>
                  <a:pt x="1584398" y="401318"/>
                  <a:pt x="1537949" y="532037"/>
                  <a:pt x="1548968" y="650531"/>
                </a:cubicBezTo>
                <a:cubicBezTo>
                  <a:pt x="1304781" y="653527"/>
                  <a:pt x="1147600" y="624681"/>
                  <a:pt x="1032645" y="650531"/>
                </a:cubicBezTo>
                <a:cubicBezTo>
                  <a:pt x="917690" y="676381"/>
                  <a:pt x="682447" y="611908"/>
                  <a:pt x="562792" y="650531"/>
                </a:cubicBezTo>
                <a:cubicBezTo>
                  <a:pt x="443137" y="689154"/>
                  <a:pt x="136578" y="645562"/>
                  <a:pt x="0" y="650531"/>
                </a:cubicBezTo>
                <a:cubicBezTo>
                  <a:pt x="-8165" y="551629"/>
                  <a:pt x="10880" y="479696"/>
                  <a:pt x="0" y="318760"/>
                </a:cubicBezTo>
                <a:cubicBezTo>
                  <a:pt x="-10880" y="157824"/>
                  <a:pt x="8576" y="861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49" name="Google Shape;695;p62">
            <a:extLst>
              <a:ext uri="{FF2B5EF4-FFF2-40B4-BE49-F238E27FC236}">
                <a16:creationId xmlns:a16="http://schemas.microsoft.com/office/drawing/2014/main" id="{2346E382-A68B-4505-BC01-6E919E82961B}"/>
              </a:ext>
            </a:extLst>
          </p:cNvPr>
          <p:cNvSpPr/>
          <p:nvPr/>
        </p:nvSpPr>
        <p:spPr>
          <a:xfrm>
            <a:off x="5553912" y="3146867"/>
            <a:ext cx="1548970" cy="595878"/>
          </a:xfrm>
          <a:custGeom>
            <a:avLst/>
            <a:gdLst>
              <a:gd name="connsiteX0" fmla="*/ 0 w 1548970"/>
              <a:gd name="connsiteY0" fmla="*/ 0 h 595878"/>
              <a:gd name="connsiteX1" fmla="*/ 531813 w 1548970"/>
              <a:gd name="connsiteY1" fmla="*/ 0 h 595878"/>
              <a:gd name="connsiteX2" fmla="*/ 1032647 w 1548970"/>
              <a:gd name="connsiteY2" fmla="*/ 0 h 595878"/>
              <a:gd name="connsiteX3" fmla="*/ 1548970 w 1548970"/>
              <a:gd name="connsiteY3" fmla="*/ 0 h 595878"/>
              <a:gd name="connsiteX4" fmla="*/ 1548970 w 1548970"/>
              <a:gd name="connsiteY4" fmla="*/ 595878 h 595878"/>
              <a:gd name="connsiteX5" fmla="*/ 1079116 w 1548970"/>
              <a:gd name="connsiteY5" fmla="*/ 595878 h 595878"/>
              <a:gd name="connsiteX6" fmla="*/ 593772 w 1548970"/>
              <a:gd name="connsiteY6" fmla="*/ 595878 h 595878"/>
              <a:gd name="connsiteX7" fmla="*/ 0 w 1548970"/>
              <a:gd name="connsiteY7" fmla="*/ 595878 h 595878"/>
              <a:gd name="connsiteX8" fmla="*/ 0 w 1548970"/>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70" h="595878" fill="none" extrusionOk="0">
                <a:moveTo>
                  <a:pt x="0" y="0"/>
                </a:moveTo>
                <a:cubicBezTo>
                  <a:pt x="108184" y="-3037"/>
                  <a:pt x="408781" y="61876"/>
                  <a:pt x="531813" y="0"/>
                </a:cubicBezTo>
                <a:cubicBezTo>
                  <a:pt x="654845" y="-61876"/>
                  <a:pt x="854798" y="15450"/>
                  <a:pt x="1032647" y="0"/>
                </a:cubicBezTo>
                <a:cubicBezTo>
                  <a:pt x="1210496" y="-15450"/>
                  <a:pt x="1390758" y="28720"/>
                  <a:pt x="1548970" y="0"/>
                </a:cubicBezTo>
                <a:cubicBezTo>
                  <a:pt x="1607036" y="296735"/>
                  <a:pt x="1515508" y="424657"/>
                  <a:pt x="1548970" y="595878"/>
                </a:cubicBezTo>
                <a:cubicBezTo>
                  <a:pt x="1424534" y="645865"/>
                  <a:pt x="1210817" y="551330"/>
                  <a:pt x="1079116" y="595878"/>
                </a:cubicBezTo>
                <a:cubicBezTo>
                  <a:pt x="947415" y="640426"/>
                  <a:pt x="705436" y="551487"/>
                  <a:pt x="593772" y="595878"/>
                </a:cubicBezTo>
                <a:cubicBezTo>
                  <a:pt x="482108" y="640269"/>
                  <a:pt x="247370" y="538658"/>
                  <a:pt x="0" y="595878"/>
                </a:cubicBezTo>
                <a:cubicBezTo>
                  <a:pt x="-34882" y="394589"/>
                  <a:pt x="5603" y="122987"/>
                  <a:pt x="0" y="0"/>
                </a:cubicBezTo>
                <a:close/>
              </a:path>
              <a:path w="1548970" h="595878" stroke="0" extrusionOk="0">
                <a:moveTo>
                  <a:pt x="0" y="0"/>
                </a:moveTo>
                <a:cubicBezTo>
                  <a:pt x="187561" y="-26856"/>
                  <a:pt x="431513" y="53229"/>
                  <a:pt x="547303" y="0"/>
                </a:cubicBezTo>
                <a:cubicBezTo>
                  <a:pt x="663093" y="-53229"/>
                  <a:pt x="920378" y="45493"/>
                  <a:pt x="1063626" y="0"/>
                </a:cubicBezTo>
                <a:cubicBezTo>
                  <a:pt x="1206874" y="-45493"/>
                  <a:pt x="1391667" y="44717"/>
                  <a:pt x="1548970" y="0"/>
                </a:cubicBezTo>
                <a:cubicBezTo>
                  <a:pt x="1581270" y="270055"/>
                  <a:pt x="1483074" y="397301"/>
                  <a:pt x="1548970" y="595878"/>
                </a:cubicBezTo>
                <a:cubicBezTo>
                  <a:pt x="1348946" y="645238"/>
                  <a:pt x="1221918" y="583676"/>
                  <a:pt x="1032647" y="595878"/>
                </a:cubicBezTo>
                <a:cubicBezTo>
                  <a:pt x="843376" y="608080"/>
                  <a:pt x="654527" y="569105"/>
                  <a:pt x="516323" y="595878"/>
                </a:cubicBezTo>
                <a:cubicBezTo>
                  <a:pt x="378119" y="622651"/>
                  <a:pt x="207116" y="590951"/>
                  <a:pt x="0" y="595878"/>
                </a:cubicBezTo>
                <a:cubicBezTo>
                  <a:pt x="-9" y="431304"/>
                  <a:pt x="38950" y="27510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mis</a:t>
            </a:r>
            <a:endParaRPr sz="2500" b="1" dirty="0">
              <a:solidFill>
                <a:srgbClr val="002060"/>
              </a:solidFill>
              <a:latin typeface="Century Gothic" panose="020B0502020202020204" pitchFamily="34" charset="0"/>
              <a:ea typeface="Montserrat"/>
              <a:cs typeface="Montserrat"/>
              <a:sym typeface="Montserrat"/>
            </a:endParaRPr>
          </a:p>
        </p:txBody>
      </p:sp>
      <p:sp>
        <p:nvSpPr>
          <p:cNvPr id="3" name="Google Shape;167;p2">
            <a:extLst>
              <a:ext uri="{FF2B5EF4-FFF2-40B4-BE49-F238E27FC236}">
                <a16:creationId xmlns:a16="http://schemas.microsoft.com/office/drawing/2014/main" id="{81EF1181-B1F3-5883-5907-CB4C5C7C147B}"/>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 name="Google Shape;697;p62">
            <a:extLst>
              <a:ext uri="{FF2B5EF4-FFF2-40B4-BE49-F238E27FC236}">
                <a16:creationId xmlns:a16="http://schemas.microsoft.com/office/drawing/2014/main" id="{743366A3-57C2-D463-59C6-2216B9E3D758}"/>
              </a:ext>
            </a:extLst>
          </p:cNvPr>
          <p:cNvSpPr/>
          <p:nvPr/>
        </p:nvSpPr>
        <p:spPr>
          <a:xfrm>
            <a:off x="7245908" y="3144899"/>
            <a:ext cx="1548969" cy="595878"/>
          </a:xfrm>
          <a:custGeom>
            <a:avLst/>
            <a:gdLst>
              <a:gd name="connsiteX0" fmla="*/ 0 w 1548969"/>
              <a:gd name="connsiteY0" fmla="*/ 0 h 595878"/>
              <a:gd name="connsiteX1" fmla="*/ 531812 w 1548969"/>
              <a:gd name="connsiteY1" fmla="*/ 0 h 595878"/>
              <a:gd name="connsiteX2" fmla="*/ 1063625 w 1548969"/>
              <a:gd name="connsiteY2" fmla="*/ 0 h 595878"/>
              <a:gd name="connsiteX3" fmla="*/ 1548968 w 1548969"/>
              <a:gd name="connsiteY3" fmla="*/ 0 h 595878"/>
              <a:gd name="connsiteX4" fmla="*/ 1548968 w 1548969"/>
              <a:gd name="connsiteY4" fmla="*/ 595878 h 595878"/>
              <a:gd name="connsiteX5" fmla="*/ 1048135 w 1548969"/>
              <a:gd name="connsiteY5" fmla="*/ 595878 h 595878"/>
              <a:gd name="connsiteX6" fmla="*/ 562792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71446" y="273447"/>
                  <a:pt x="1537953" y="298431"/>
                  <a:pt x="1548968" y="595878"/>
                </a:cubicBezTo>
                <a:cubicBezTo>
                  <a:pt x="1358317" y="620569"/>
                  <a:pt x="1208150" y="556072"/>
                  <a:pt x="1048135" y="595878"/>
                </a:cubicBezTo>
                <a:cubicBezTo>
                  <a:pt x="888120" y="635684"/>
                  <a:pt x="674328" y="542107"/>
                  <a:pt x="562792" y="595878"/>
                </a:cubicBezTo>
                <a:cubicBezTo>
                  <a:pt x="451256" y="649649"/>
                  <a:pt x="152550" y="590162"/>
                  <a:pt x="0" y="595878"/>
                </a:cubicBezTo>
                <a:cubicBezTo>
                  <a:pt x="-69556" y="374185"/>
                  <a:pt x="25107" y="210868"/>
                  <a:pt x="0" y="0"/>
                </a:cubicBezTo>
                <a:close/>
              </a:path>
              <a:path w="1548969" h="595878"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61109" y="296027"/>
                  <a:pt x="1531305" y="338323"/>
                  <a:pt x="1548968" y="595878"/>
                </a:cubicBezTo>
                <a:cubicBezTo>
                  <a:pt x="1280499" y="644312"/>
                  <a:pt x="1145822" y="563281"/>
                  <a:pt x="1001666" y="595878"/>
                </a:cubicBezTo>
                <a:cubicBezTo>
                  <a:pt x="857510" y="628475"/>
                  <a:pt x="673530" y="551461"/>
                  <a:pt x="454364" y="595878"/>
                </a:cubicBezTo>
                <a:cubicBezTo>
                  <a:pt x="235198" y="640295"/>
                  <a:pt x="132555" y="559661"/>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a:t>
            </a:r>
            <a:endParaRPr sz="2500" b="1" dirty="0">
              <a:solidFill>
                <a:srgbClr val="002060"/>
              </a:solidFill>
              <a:latin typeface="Century Gothic" panose="020B0502020202020204" pitchFamily="34" charset="0"/>
              <a:ea typeface="Montserrat"/>
              <a:cs typeface="Montserrat"/>
              <a:sym typeface="Montserrat"/>
            </a:endParaRPr>
          </a:p>
        </p:txBody>
      </p:sp>
      <p:sp>
        <p:nvSpPr>
          <p:cNvPr id="7" name="Google Shape;695;p62">
            <a:extLst>
              <a:ext uri="{FF2B5EF4-FFF2-40B4-BE49-F238E27FC236}">
                <a16:creationId xmlns:a16="http://schemas.microsoft.com/office/drawing/2014/main" id="{34C19A3A-DCDC-D180-5685-06081711B5F6}"/>
              </a:ext>
            </a:extLst>
          </p:cNvPr>
          <p:cNvSpPr/>
          <p:nvPr/>
        </p:nvSpPr>
        <p:spPr>
          <a:xfrm>
            <a:off x="4636401" y="2385802"/>
            <a:ext cx="1548970" cy="595878"/>
          </a:xfrm>
          <a:custGeom>
            <a:avLst/>
            <a:gdLst>
              <a:gd name="connsiteX0" fmla="*/ 0 w 1548970"/>
              <a:gd name="connsiteY0" fmla="*/ 0 h 595878"/>
              <a:gd name="connsiteX1" fmla="*/ 531813 w 1548970"/>
              <a:gd name="connsiteY1" fmla="*/ 0 h 595878"/>
              <a:gd name="connsiteX2" fmla="*/ 1032647 w 1548970"/>
              <a:gd name="connsiteY2" fmla="*/ 0 h 595878"/>
              <a:gd name="connsiteX3" fmla="*/ 1548970 w 1548970"/>
              <a:gd name="connsiteY3" fmla="*/ 0 h 595878"/>
              <a:gd name="connsiteX4" fmla="*/ 1548970 w 1548970"/>
              <a:gd name="connsiteY4" fmla="*/ 595878 h 595878"/>
              <a:gd name="connsiteX5" fmla="*/ 1079116 w 1548970"/>
              <a:gd name="connsiteY5" fmla="*/ 595878 h 595878"/>
              <a:gd name="connsiteX6" fmla="*/ 593772 w 1548970"/>
              <a:gd name="connsiteY6" fmla="*/ 595878 h 595878"/>
              <a:gd name="connsiteX7" fmla="*/ 0 w 1548970"/>
              <a:gd name="connsiteY7" fmla="*/ 595878 h 595878"/>
              <a:gd name="connsiteX8" fmla="*/ 0 w 1548970"/>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70" h="595878" fill="none" extrusionOk="0">
                <a:moveTo>
                  <a:pt x="0" y="0"/>
                </a:moveTo>
                <a:cubicBezTo>
                  <a:pt x="108184" y="-3037"/>
                  <a:pt x="408781" y="61876"/>
                  <a:pt x="531813" y="0"/>
                </a:cubicBezTo>
                <a:cubicBezTo>
                  <a:pt x="654845" y="-61876"/>
                  <a:pt x="854798" y="15450"/>
                  <a:pt x="1032647" y="0"/>
                </a:cubicBezTo>
                <a:cubicBezTo>
                  <a:pt x="1210496" y="-15450"/>
                  <a:pt x="1390758" y="28720"/>
                  <a:pt x="1548970" y="0"/>
                </a:cubicBezTo>
                <a:cubicBezTo>
                  <a:pt x="1607036" y="296735"/>
                  <a:pt x="1515508" y="424657"/>
                  <a:pt x="1548970" y="595878"/>
                </a:cubicBezTo>
                <a:cubicBezTo>
                  <a:pt x="1424534" y="645865"/>
                  <a:pt x="1210817" y="551330"/>
                  <a:pt x="1079116" y="595878"/>
                </a:cubicBezTo>
                <a:cubicBezTo>
                  <a:pt x="947415" y="640426"/>
                  <a:pt x="705436" y="551487"/>
                  <a:pt x="593772" y="595878"/>
                </a:cubicBezTo>
                <a:cubicBezTo>
                  <a:pt x="482108" y="640269"/>
                  <a:pt x="247370" y="538658"/>
                  <a:pt x="0" y="595878"/>
                </a:cubicBezTo>
                <a:cubicBezTo>
                  <a:pt x="-34882" y="394589"/>
                  <a:pt x="5603" y="122987"/>
                  <a:pt x="0" y="0"/>
                </a:cubicBezTo>
                <a:close/>
              </a:path>
              <a:path w="1548970" h="595878" stroke="0" extrusionOk="0">
                <a:moveTo>
                  <a:pt x="0" y="0"/>
                </a:moveTo>
                <a:cubicBezTo>
                  <a:pt x="187561" y="-26856"/>
                  <a:pt x="431513" y="53229"/>
                  <a:pt x="547303" y="0"/>
                </a:cubicBezTo>
                <a:cubicBezTo>
                  <a:pt x="663093" y="-53229"/>
                  <a:pt x="920378" y="45493"/>
                  <a:pt x="1063626" y="0"/>
                </a:cubicBezTo>
                <a:cubicBezTo>
                  <a:pt x="1206874" y="-45493"/>
                  <a:pt x="1391667" y="44717"/>
                  <a:pt x="1548970" y="0"/>
                </a:cubicBezTo>
                <a:cubicBezTo>
                  <a:pt x="1581270" y="270055"/>
                  <a:pt x="1483074" y="397301"/>
                  <a:pt x="1548970" y="595878"/>
                </a:cubicBezTo>
                <a:cubicBezTo>
                  <a:pt x="1348946" y="645238"/>
                  <a:pt x="1221918" y="583676"/>
                  <a:pt x="1032647" y="595878"/>
                </a:cubicBezTo>
                <a:cubicBezTo>
                  <a:pt x="843376" y="608080"/>
                  <a:pt x="654527" y="569105"/>
                  <a:pt x="516323" y="595878"/>
                </a:cubicBezTo>
                <a:cubicBezTo>
                  <a:pt x="378119" y="622651"/>
                  <a:pt x="207116" y="590951"/>
                  <a:pt x="0" y="595878"/>
                </a:cubicBezTo>
                <a:cubicBezTo>
                  <a:pt x="-9" y="431304"/>
                  <a:pt x="38950" y="27510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padres</a:t>
            </a:r>
            <a:endParaRPr sz="2500" b="1" dirty="0">
              <a:solidFill>
                <a:srgbClr val="002060"/>
              </a:solidFill>
              <a:latin typeface="Century Gothic" panose="020B0502020202020204" pitchFamily="34" charset="0"/>
              <a:ea typeface="Montserrat"/>
              <a:cs typeface="Montserrat"/>
              <a:sym typeface="Montserrat"/>
            </a:endParaRPr>
          </a:p>
        </p:txBody>
      </p:sp>
      <p:sp>
        <p:nvSpPr>
          <p:cNvPr id="8" name="Google Shape;697;p62">
            <a:extLst>
              <a:ext uri="{FF2B5EF4-FFF2-40B4-BE49-F238E27FC236}">
                <a16:creationId xmlns:a16="http://schemas.microsoft.com/office/drawing/2014/main" id="{823BA77C-38F3-88CE-0380-FC5CF477A9EF}"/>
              </a:ext>
            </a:extLst>
          </p:cNvPr>
          <p:cNvSpPr/>
          <p:nvPr/>
        </p:nvSpPr>
        <p:spPr>
          <a:xfrm>
            <a:off x="6328397" y="2383834"/>
            <a:ext cx="1548969" cy="595878"/>
          </a:xfrm>
          <a:custGeom>
            <a:avLst/>
            <a:gdLst>
              <a:gd name="connsiteX0" fmla="*/ 0 w 1548969"/>
              <a:gd name="connsiteY0" fmla="*/ 0 h 595878"/>
              <a:gd name="connsiteX1" fmla="*/ 531812 w 1548969"/>
              <a:gd name="connsiteY1" fmla="*/ 0 h 595878"/>
              <a:gd name="connsiteX2" fmla="*/ 1063625 w 1548969"/>
              <a:gd name="connsiteY2" fmla="*/ 0 h 595878"/>
              <a:gd name="connsiteX3" fmla="*/ 1548968 w 1548969"/>
              <a:gd name="connsiteY3" fmla="*/ 0 h 595878"/>
              <a:gd name="connsiteX4" fmla="*/ 1548968 w 1548969"/>
              <a:gd name="connsiteY4" fmla="*/ 595878 h 595878"/>
              <a:gd name="connsiteX5" fmla="*/ 1048135 w 1548969"/>
              <a:gd name="connsiteY5" fmla="*/ 595878 h 595878"/>
              <a:gd name="connsiteX6" fmla="*/ 562792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71446" y="273447"/>
                  <a:pt x="1537953" y="298431"/>
                  <a:pt x="1548968" y="595878"/>
                </a:cubicBezTo>
                <a:cubicBezTo>
                  <a:pt x="1358317" y="620569"/>
                  <a:pt x="1208150" y="556072"/>
                  <a:pt x="1048135" y="595878"/>
                </a:cubicBezTo>
                <a:cubicBezTo>
                  <a:pt x="888120" y="635684"/>
                  <a:pt x="674328" y="542107"/>
                  <a:pt x="562792" y="595878"/>
                </a:cubicBezTo>
                <a:cubicBezTo>
                  <a:pt x="451256" y="649649"/>
                  <a:pt x="152550" y="590162"/>
                  <a:pt x="0" y="595878"/>
                </a:cubicBezTo>
                <a:cubicBezTo>
                  <a:pt x="-69556" y="374185"/>
                  <a:pt x="25107" y="210868"/>
                  <a:pt x="0" y="0"/>
                </a:cubicBezTo>
                <a:close/>
              </a:path>
              <a:path w="1548969" h="595878"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61109" y="296027"/>
                  <a:pt x="1531305" y="338323"/>
                  <a:pt x="1548968" y="595878"/>
                </a:cubicBezTo>
                <a:cubicBezTo>
                  <a:pt x="1280499" y="644312"/>
                  <a:pt x="1145822" y="563281"/>
                  <a:pt x="1001666" y="595878"/>
                </a:cubicBezTo>
                <a:cubicBezTo>
                  <a:pt x="857510" y="628475"/>
                  <a:pt x="673530" y="551461"/>
                  <a:pt x="454364" y="595878"/>
                </a:cubicBezTo>
                <a:cubicBezTo>
                  <a:pt x="235198" y="640295"/>
                  <a:pt x="132555" y="559661"/>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madre</a:t>
            </a:r>
            <a:endParaRPr sz="2500" b="1" dirty="0">
              <a:solidFill>
                <a:srgbClr val="002060"/>
              </a:solidFill>
              <a:latin typeface="Century Gothic" panose="020B0502020202020204" pitchFamily="34" charset="0"/>
              <a:ea typeface="Montserrat"/>
              <a:cs typeface="Montserrat"/>
              <a:sym typeface="Montserrat"/>
            </a:endParaRPr>
          </a:p>
        </p:txBody>
      </p:sp>
      <p:sp>
        <p:nvSpPr>
          <p:cNvPr id="9" name="Google Shape;697;p62">
            <a:extLst>
              <a:ext uri="{FF2B5EF4-FFF2-40B4-BE49-F238E27FC236}">
                <a16:creationId xmlns:a16="http://schemas.microsoft.com/office/drawing/2014/main" id="{22D477E8-55B9-0577-42BA-DCE3ABC1347C}"/>
              </a:ext>
            </a:extLst>
          </p:cNvPr>
          <p:cNvSpPr/>
          <p:nvPr/>
        </p:nvSpPr>
        <p:spPr>
          <a:xfrm>
            <a:off x="7983180" y="2401282"/>
            <a:ext cx="1548969" cy="595878"/>
          </a:xfrm>
          <a:custGeom>
            <a:avLst/>
            <a:gdLst>
              <a:gd name="connsiteX0" fmla="*/ 0 w 1548969"/>
              <a:gd name="connsiteY0" fmla="*/ 0 h 595878"/>
              <a:gd name="connsiteX1" fmla="*/ 531812 w 1548969"/>
              <a:gd name="connsiteY1" fmla="*/ 0 h 595878"/>
              <a:gd name="connsiteX2" fmla="*/ 1063625 w 1548969"/>
              <a:gd name="connsiteY2" fmla="*/ 0 h 595878"/>
              <a:gd name="connsiteX3" fmla="*/ 1548968 w 1548969"/>
              <a:gd name="connsiteY3" fmla="*/ 0 h 595878"/>
              <a:gd name="connsiteX4" fmla="*/ 1548968 w 1548969"/>
              <a:gd name="connsiteY4" fmla="*/ 595878 h 595878"/>
              <a:gd name="connsiteX5" fmla="*/ 1048135 w 1548969"/>
              <a:gd name="connsiteY5" fmla="*/ 595878 h 595878"/>
              <a:gd name="connsiteX6" fmla="*/ 562792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71446" y="273447"/>
                  <a:pt x="1537953" y="298431"/>
                  <a:pt x="1548968" y="595878"/>
                </a:cubicBezTo>
                <a:cubicBezTo>
                  <a:pt x="1358317" y="620569"/>
                  <a:pt x="1208150" y="556072"/>
                  <a:pt x="1048135" y="595878"/>
                </a:cubicBezTo>
                <a:cubicBezTo>
                  <a:pt x="888120" y="635684"/>
                  <a:pt x="674328" y="542107"/>
                  <a:pt x="562792" y="595878"/>
                </a:cubicBezTo>
                <a:cubicBezTo>
                  <a:pt x="451256" y="649649"/>
                  <a:pt x="152550" y="590162"/>
                  <a:pt x="0" y="595878"/>
                </a:cubicBezTo>
                <a:cubicBezTo>
                  <a:pt x="-69556" y="374185"/>
                  <a:pt x="25107" y="210868"/>
                  <a:pt x="0" y="0"/>
                </a:cubicBezTo>
                <a:close/>
              </a:path>
              <a:path w="1548969" h="595878"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61109" y="296027"/>
                  <a:pt x="1531305" y="338323"/>
                  <a:pt x="1548968" y="595878"/>
                </a:cubicBezTo>
                <a:cubicBezTo>
                  <a:pt x="1280499" y="644312"/>
                  <a:pt x="1145822" y="563281"/>
                  <a:pt x="1001666" y="595878"/>
                </a:cubicBezTo>
                <a:cubicBezTo>
                  <a:pt x="857510" y="628475"/>
                  <a:pt x="673530" y="551461"/>
                  <a:pt x="454364" y="595878"/>
                </a:cubicBezTo>
                <a:cubicBezTo>
                  <a:pt x="235198" y="640295"/>
                  <a:pt x="132555" y="559661"/>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tío</a:t>
            </a:r>
            <a:endParaRPr sz="2500" b="1" dirty="0">
              <a:solidFill>
                <a:srgbClr val="002060"/>
              </a:solidFill>
              <a:latin typeface="Century Gothic" panose="020B0502020202020204" pitchFamily="34" charset="0"/>
              <a:ea typeface="Montserrat"/>
              <a:cs typeface="Montserrat"/>
              <a:sym typeface="Montserrat"/>
            </a:endParaRPr>
          </a:p>
        </p:txBody>
      </p:sp>
      <p:sp>
        <p:nvSpPr>
          <p:cNvPr id="4" name="TextBox 3">
            <a:hlinkClick r:id="" action="ppaction://noaction">
              <a:snd r:embed="rId9" name="s8-13_1.wav"/>
            </a:hlinkClick>
            <a:extLst>
              <a:ext uri="{FF2B5EF4-FFF2-40B4-BE49-F238E27FC236}">
                <a16:creationId xmlns:a16="http://schemas.microsoft.com/office/drawing/2014/main" id="{E677AEE6-D463-8BF2-2F9B-763D0413215E}"/>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[4/6]</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hlinkClick r:id="" action="ppaction://noaction">
              <a:snd r:embed="rId10" name="s8-13_2.wav"/>
            </a:hlinkClick>
            <a:extLst>
              <a:ext uri="{FF2B5EF4-FFF2-40B4-BE49-F238E27FC236}">
                <a16:creationId xmlns:a16="http://schemas.microsoft.com/office/drawing/2014/main" id="{78FF1A6D-57AD-B751-B87D-C278B56185CC}"/>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Tree>
    <p:extLst>
      <p:ext uri="{BB962C8B-B14F-4D97-AF65-F5344CB8AC3E}">
        <p14:creationId xmlns:p14="http://schemas.microsoft.com/office/powerpoint/2010/main" val="88878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4"/>
                                        </p:tgtEl>
                                        <p:attrNameLst>
                                          <p:attrName>fillcolor</p:attrName>
                                        </p:attrNameLst>
                                      </p:cBhvr>
                                      <p:to>
                                        <a:srgbClr val="92D050"/>
                                      </p:to>
                                    </p:animClr>
                                    <p:set>
                                      <p:cBhvr>
                                        <p:cTn id="34" dur="2000" fill="hold"/>
                                        <p:tgtEl>
                                          <p:spTgt spid="54"/>
                                        </p:tgtEl>
                                        <p:attrNameLst>
                                          <p:attrName>fill.type</p:attrName>
                                        </p:attrNameLst>
                                      </p:cBhvr>
                                      <p:to>
                                        <p:strVal val="solid"/>
                                      </p:to>
                                    </p:set>
                                    <p:set>
                                      <p:cBhvr>
                                        <p:cTn id="35" dur="2000" fill="hold"/>
                                        <p:tgtEl>
                                          <p:spTgt spid="5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65"/>
                                        </p:tgtEl>
                                        <p:attrNameLst>
                                          <p:attrName>fillcolor</p:attrName>
                                        </p:attrNameLst>
                                      </p:cBhvr>
                                      <p:to>
                                        <a:srgbClr val="92D050"/>
                                      </p:to>
                                    </p:animClr>
                                    <p:set>
                                      <p:cBhvr>
                                        <p:cTn id="46" dur="2000" fill="hold"/>
                                        <p:tgtEl>
                                          <p:spTgt spid="65"/>
                                        </p:tgtEl>
                                        <p:attrNameLst>
                                          <p:attrName>fill.type</p:attrName>
                                        </p:attrNameLst>
                                      </p:cBhvr>
                                      <p:to>
                                        <p:strVal val="solid"/>
                                      </p:to>
                                    </p:set>
                                    <p:set>
                                      <p:cBhvr>
                                        <p:cTn id="47" dur="2000" fill="hold"/>
                                        <p:tgtEl>
                                          <p:spTgt spid="6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49"/>
                                        </p:tgtEl>
                                        <p:attrNameLst>
                                          <p:attrName>fillcolor</p:attrName>
                                        </p:attrNameLst>
                                      </p:cBhvr>
                                      <p:to>
                                        <a:srgbClr val="92D050"/>
                                      </p:to>
                                    </p:animClr>
                                    <p:set>
                                      <p:cBhvr>
                                        <p:cTn id="52" dur="2000" fill="hold"/>
                                        <p:tgtEl>
                                          <p:spTgt spid="49"/>
                                        </p:tgtEl>
                                        <p:attrNameLst>
                                          <p:attrName>fill.type</p:attrName>
                                        </p:attrNameLst>
                                      </p:cBhvr>
                                      <p:to>
                                        <p:strVal val="solid"/>
                                      </p:to>
                                    </p:set>
                                    <p:set>
                                      <p:cBhvr>
                                        <p:cTn id="53" dur="2000" fill="hold"/>
                                        <p:tgtEl>
                                          <p:spTgt spid="49"/>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7"/>
                                        </p:tgtEl>
                                        <p:attrNameLst>
                                          <p:attrName>fillcolor</p:attrName>
                                        </p:attrNameLst>
                                      </p:cBhvr>
                                      <p:to>
                                        <a:srgbClr val="92D050"/>
                                      </p:to>
                                    </p:animClr>
                                    <p:set>
                                      <p:cBhvr>
                                        <p:cTn id="58" dur="2000" fill="hold"/>
                                        <p:tgtEl>
                                          <p:spTgt spid="7"/>
                                        </p:tgtEl>
                                        <p:attrNameLst>
                                          <p:attrName>fill.type</p:attrName>
                                        </p:attrNameLst>
                                      </p:cBhvr>
                                      <p:to>
                                        <p:strVal val="solid"/>
                                      </p:to>
                                    </p:set>
                                    <p:set>
                                      <p:cBhvr>
                                        <p:cTn id="59"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668"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9577331" y="6126050"/>
            <a:ext cx="1548969" cy="650531"/>
          </a:xfrm>
          <a:custGeom>
            <a:avLst/>
            <a:gdLst>
              <a:gd name="connsiteX0" fmla="*/ 0 w 1548969"/>
              <a:gd name="connsiteY0" fmla="*/ 0 h 650531"/>
              <a:gd name="connsiteX1" fmla="*/ 531812 w 1548969"/>
              <a:gd name="connsiteY1" fmla="*/ 0 h 650531"/>
              <a:gd name="connsiteX2" fmla="*/ 1032645 w 1548969"/>
              <a:gd name="connsiteY2" fmla="*/ 0 h 650531"/>
              <a:gd name="connsiteX3" fmla="*/ 1548968 w 1548969"/>
              <a:gd name="connsiteY3" fmla="*/ 0 h 650531"/>
              <a:gd name="connsiteX4" fmla="*/ 1548968 w 1548969"/>
              <a:gd name="connsiteY4" fmla="*/ 312255 h 650531"/>
              <a:gd name="connsiteX5" fmla="*/ 1548968 w 1548969"/>
              <a:gd name="connsiteY5" fmla="*/ 650531 h 650531"/>
              <a:gd name="connsiteX6" fmla="*/ 1048135 w 1548969"/>
              <a:gd name="connsiteY6" fmla="*/ 650531 h 650531"/>
              <a:gd name="connsiteX7" fmla="*/ 562792 w 1548969"/>
              <a:gd name="connsiteY7" fmla="*/ 650531 h 650531"/>
              <a:gd name="connsiteX8" fmla="*/ 0 w 1548969"/>
              <a:gd name="connsiteY8" fmla="*/ 650531 h 650531"/>
              <a:gd name="connsiteX9" fmla="*/ 0 w 1548969"/>
              <a:gd name="connsiteY9" fmla="*/ 344781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75754" y="124139"/>
                  <a:pt x="1525083" y="192908"/>
                  <a:pt x="1548968" y="312255"/>
                </a:cubicBezTo>
                <a:cubicBezTo>
                  <a:pt x="1572853" y="431602"/>
                  <a:pt x="1544061" y="526488"/>
                  <a:pt x="1548968" y="650531"/>
                </a:cubicBezTo>
                <a:cubicBezTo>
                  <a:pt x="1390723" y="672651"/>
                  <a:pt x="1263437" y="610322"/>
                  <a:pt x="1048135" y="650531"/>
                </a:cubicBezTo>
                <a:cubicBezTo>
                  <a:pt x="832833" y="690740"/>
                  <a:pt x="722308" y="616588"/>
                  <a:pt x="562792" y="650531"/>
                </a:cubicBezTo>
                <a:cubicBezTo>
                  <a:pt x="403276" y="684474"/>
                  <a:pt x="209197" y="631406"/>
                  <a:pt x="0" y="650531"/>
                </a:cubicBezTo>
                <a:cubicBezTo>
                  <a:pt x="-8241" y="588271"/>
                  <a:pt x="1742" y="497652"/>
                  <a:pt x="0" y="344781"/>
                </a:cubicBezTo>
                <a:cubicBezTo>
                  <a:pt x="-1742" y="191910"/>
                  <a:pt x="19285" y="103355"/>
                  <a:pt x="0" y="0"/>
                </a:cubicBezTo>
                <a:close/>
              </a:path>
              <a:path w="1548969" h="650531"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50260" y="117721"/>
                  <a:pt x="1516051" y="213027"/>
                  <a:pt x="1548968" y="305750"/>
                </a:cubicBezTo>
                <a:cubicBezTo>
                  <a:pt x="1581885" y="398473"/>
                  <a:pt x="1512426" y="502564"/>
                  <a:pt x="1548968" y="650531"/>
                </a:cubicBezTo>
                <a:cubicBezTo>
                  <a:pt x="1317439" y="706772"/>
                  <a:pt x="1181153" y="635021"/>
                  <a:pt x="1063625" y="650531"/>
                </a:cubicBezTo>
                <a:cubicBezTo>
                  <a:pt x="946097" y="666041"/>
                  <a:pt x="722307" y="604157"/>
                  <a:pt x="531812" y="650531"/>
                </a:cubicBezTo>
                <a:cubicBezTo>
                  <a:pt x="341317" y="696905"/>
                  <a:pt x="219837" y="599543"/>
                  <a:pt x="0" y="650531"/>
                </a:cubicBezTo>
                <a:cubicBezTo>
                  <a:pt x="-16780" y="581750"/>
                  <a:pt x="38632" y="404604"/>
                  <a:pt x="0" y="318760"/>
                </a:cubicBezTo>
                <a:cubicBezTo>
                  <a:pt x="-38632" y="232916"/>
                  <a:pt x="1666" y="14287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4591730" y="6103607"/>
            <a:ext cx="1548969" cy="650531"/>
          </a:xfrm>
          <a:custGeom>
            <a:avLst/>
            <a:gdLst>
              <a:gd name="connsiteX0" fmla="*/ 0 w 1548969"/>
              <a:gd name="connsiteY0" fmla="*/ 0 h 650531"/>
              <a:gd name="connsiteX1" fmla="*/ 516323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17156 w 1548969"/>
              <a:gd name="connsiteY6" fmla="*/ 650531 h 650531"/>
              <a:gd name="connsiteX7" fmla="*/ 531812 w 1548969"/>
              <a:gd name="connsiteY7" fmla="*/ 650531 h 650531"/>
              <a:gd name="connsiteX8" fmla="*/ 0 w 1548969"/>
              <a:gd name="connsiteY8" fmla="*/ 650531 h 650531"/>
              <a:gd name="connsiteX9" fmla="*/ 0 w 1548969"/>
              <a:gd name="connsiteY9" fmla="*/ 318760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80980" y="117811"/>
                  <a:pt x="1532679" y="212900"/>
                  <a:pt x="1548968" y="318760"/>
                </a:cubicBezTo>
                <a:cubicBezTo>
                  <a:pt x="1565257" y="424620"/>
                  <a:pt x="1545427" y="553233"/>
                  <a:pt x="1548968" y="650531"/>
                </a:cubicBezTo>
                <a:cubicBezTo>
                  <a:pt x="1391399" y="670033"/>
                  <a:pt x="1131181" y="589209"/>
                  <a:pt x="1017156" y="650531"/>
                </a:cubicBezTo>
                <a:cubicBezTo>
                  <a:pt x="903131" y="711853"/>
                  <a:pt x="685163" y="608955"/>
                  <a:pt x="531812" y="650531"/>
                </a:cubicBezTo>
                <a:cubicBezTo>
                  <a:pt x="378461" y="692107"/>
                  <a:pt x="259307" y="598947"/>
                  <a:pt x="0" y="650531"/>
                </a:cubicBezTo>
                <a:cubicBezTo>
                  <a:pt x="-16633" y="553704"/>
                  <a:pt x="37499" y="386973"/>
                  <a:pt x="0" y="318760"/>
                </a:cubicBezTo>
                <a:cubicBezTo>
                  <a:pt x="-37499" y="250547"/>
                  <a:pt x="18441" y="107076"/>
                  <a:pt x="0" y="0"/>
                </a:cubicBezTo>
                <a:close/>
              </a:path>
              <a:path w="1548969" h="650531"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87066" y="128275"/>
                  <a:pt x="1523850" y="165824"/>
                  <a:pt x="1548968" y="318760"/>
                </a:cubicBezTo>
                <a:cubicBezTo>
                  <a:pt x="1574086" y="471696"/>
                  <a:pt x="1513861" y="508895"/>
                  <a:pt x="1548968" y="650531"/>
                </a:cubicBezTo>
                <a:cubicBezTo>
                  <a:pt x="1399428" y="653286"/>
                  <a:pt x="1264903" y="643848"/>
                  <a:pt x="1063625" y="650531"/>
                </a:cubicBezTo>
                <a:cubicBezTo>
                  <a:pt x="862347" y="657214"/>
                  <a:pt x="726350" y="596163"/>
                  <a:pt x="531812" y="650531"/>
                </a:cubicBezTo>
                <a:cubicBezTo>
                  <a:pt x="337274" y="704899"/>
                  <a:pt x="112691" y="649141"/>
                  <a:pt x="0" y="650531"/>
                </a:cubicBezTo>
                <a:cubicBezTo>
                  <a:pt x="-33166" y="579778"/>
                  <a:pt x="22241" y="385219"/>
                  <a:pt x="0" y="318760"/>
                </a:cubicBezTo>
                <a:cubicBezTo>
                  <a:pt x="-22241" y="252301"/>
                  <a:pt x="38224" y="1378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vas</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6240827" y="6105652"/>
            <a:ext cx="1548969" cy="650531"/>
          </a:xfrm>
          <a:custGeom>
            <a:avLst/>
            <a:gdLst>
              <a:gd name="connsiteX0" fmla="*/ 0 w 1548969"/>
              <a:gd name="connsiteY0" fmla="*/ 0 h 650531"/>
              <a:gd name="connsiteX1" fmla="*/ 469854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32645 w 1548969"/>
              <a:gd name="connsiteY6" fmla="*/ 650531 h 650531"/>
              <a:gd name="connsiteX7" fmla="*/ 516323 w 1548969"/>
              <a:gd name="connsiteY7" fmla="*/ 650531 h 650531"/>
              <a:gd name="connsiteX8" fmla="*/ 0 w 1548969"/>
              <a:gd name="connsiteY8" fmla="*/ 650531 h 650531"/>
              <a:gd name="connsiteX9" fmla="*/ 0 w 1548969"/>
              <a:gd name="connsiteY9" fmla="*/ 338276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84010" y="142226"/>
                  <a:pt x="1540041" y="233608"/>
                  <a:pt x="1548968" y="318760"/>
                </a:cubicBezTo>
                <a:cubicBezTo>
                  <a:pt x="1557895" y="403912"/>
                  <a:pt x="1521282" y="542042"/>
                  <a:pt x="1548968" y="650531"/>
                </a:cubicBezTo>
                <a:cubicBezTo>
                  <a:pt x="1367386" y="658004"/>
                  <a:pt x="1264531" y="631662"/>
                  <a:pt x="1032645" y="650531"/>
                </a:cubicBezTo>
                <a:cubicBezTo>
                  <a:pt x="800759" y="669400"/>
                  <a:pt x="739692" y="599892"/>
                  <a:pt x="516323" y="650531"/>
                </a:cubicBezTo>
                <a:cubicBezTo>
                  <a:pt x="292954" y="701170"/>
                  <a:pt x="250454" y="641713"/>
                  <a:pt x="0" y="650531"/>
                </a:cubicBezTo>
                <a:cubicBezTo>
                  <a:pt x="-7629" y="570768"/>
                  <a:pt x="7077" y="489346"/>
                  <a:pt x="0" y="338276"/>
                </a:cubicBezTo>
                <a:cubicBezTo>
                  <a:pt x="-7077" y="187206"/>
                  <a:pt x="34194" y="95555"/>
                  <a:pt x="0" y="0"/>
                </a:cubicBezTo>
                <a:close/>
              </a:path>
              <a:path w="1548969" h="650531"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725" y="84168"/>
                  <a:pt x="1513538" y="236202"/>
                  <a:pt x="1548968" y="318760"/>
                </a:cubicBezTo>
                <a:cubicBezTo>
                  <a:pt x="1584398" y="401318"/>
                  <a:pt x="1537949" y="532037"/>
                  <a:pt x="1548968" y="650531"/>
                </a:cubicBezTo>
                <a:cubicBezTo>
                  <a:pt x="1304781" y="653527"/>
                  <a:pt x="1147600" y="624681"/>
                  <a:pt x="1032645" y="650531"/>
                </a:cubicBezTo>
                <a:cubicBezTo>
                  <a:pt x="917690" y="676381"/>
                  <a:pt x="682447" y="611908"/>
                  <a:pt x="562792" y="650531"/>
                </a:cubicBezTo>
                <a:cubicBezTo>
                  <a:pt x="443137" y="689154"/>
                  <a:pt x="136578" y="645562"/>
                  <a:pt x="0" y="650531"/>
                </a:cubicBezTo>
                <a:cubicBezTo>
                  <a:pt x="-8165" y="551629"/>
                  <a:pt x="10880" y="479696"/>
                  <a:pt x="0" y="318760"/>
                </a:cubicBezTo>
                <a:cubicBezTo>
                  <a:pt x="-10880" y="157824"/>
                  <a:pt x="8576" y="861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7522012" y="5384382"/>
            <a:ext cx="1396944" cy="595879"/>
          </a:xfrm>
          <a:custGeom>
            <a:avLst/>
            <a:gdLst>
              <a:gd name="connsiteX0" fmla="*/ 0 w 1396944"/>
              <a:gd name="connsiteY0" fmla="*/ 0 h 595879"/>
              <a:gd name="connsiteX1" fmla="*/ 479617 w 1396944"/>
              <a:gd name="connsiteY1" fmla="*/ 0 h 595879"/>
              <a:gd name="connsiteX2" fmla="*/ 945265 w 1396944"/>
              <a:gd name="connsiteY2" fmla="*/ 0 h 595879"/>
              <a:gd name="connsiteX3" fmla="*/ 1396944 w 1396944"/>
              <a:gd name="connsiteY3" fmla="*/ 0 h 595879"/>
              <a:gd name="connsiteX4" fmla="*/ 1396944 w 1396944"/>
              <a:gd name="connsiteY4" fmla="*/ 595879 h 595879"/>
              <a:gd name="connsiteX5" fmla="*/ 917327 w 1396944"/>
              <a:gd name="connsiteY5" fmla="*/ 595879 h 595879"/>
              <a:gd name="connsiteX6" fmla="*/ 493587 w 1396944"/>
              <a:gd name="connsiteY6" fmla="*/ 595879 h 595879"/>
              <a:gd name="connsiteX7" fmla="*/ 0 w 1396944"/>
              <a:gd name="connsiteY7" fmla="*/ 595879 h 595879"/>
              <a:gd name="connsiteX8" fmla="*/ 0 w 1396944"/>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6944" h="595879" fill="none" extrusionOk="0">
                <a:moveTo>
                  <a:pt x="0" y="0"/>
                </a:moveTo>
                <a:cubicBezTo>
                  <a:pt x="191542" y="-21939"/>
                  <a:pt x="263651" y="10881"/>
                  <a:pt x="479617" y="0"/>
                </a:cubicBezTo>
                <a:cubicBezTo>
                  <a:pt x="695583" y="-10881"/>
                  <a:pt x="774699" y="12139"/>
                  <a:pt x="945265" y="0"/>
                </a:cubicBezTo>
                <a:cubicBezTo>
                  <a:pt x="1115831" y="-12139"/>
                  <a:pt x="1295257" y="48319"/>
                  <a:pt x="1396944" y="0"/>
                </a:cubicBezTo>
                <a:cubicBezTo>
                  <a:pt x="1404694" y="257781"/>
                  <a:pt x="1360645" y="388725"/>
                  <a:pt x="1396944" y="595879"/>
                </a:cubicBezTo>
                <a:cubicBezTo>
                  <a:pt x="1221870" y="622469"/>
                  <a:pt x="1043887" y="565300"/>
                  <a:pt x="917327" y="595879"/>
                </a:cubicBezTo>
                <a:cubicBezTo>
                  <a:pt x="790767" y="626458"/>
                  <a:pt x="657358" y="591856"/>
                  <a:pt x="493587" y="595879"/>
                </a:cubicBezTo>
                <a:cubicBezTo>
                  <a:pt x="329816" y="599902"/>
                  <a:pt x="160473" y="556412"/>
                  <a:pt x="0" y="595879"/>
                </a:cubicBezTo>
                <a:cubicBezTo>
                  <a:pt x="-55918" y="437216"/>
                  <a:pt x="18460" y="178756"/>
                  <a:pt x="0" y="0"/>
                </a:cubicBezTo>
                <a:close/>
              </a:path>
              <a:path w="1396944" h="595879"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4138" y="151901"/>
                  <a:pt x="1363267" y="386265"/>
                  <a:pt x="1396944" y="595879"/>
                </a:cubicBezTo>
                <a:cubicBezTo>
                  <a:pt x="1197777" y="615268"/>
                  <a:pt x="1097811" y="540963"/>
                  <a:pt x="931296" y="595879"/>
                </a:cubicBezTo>
                <a:cubicBezTo>
                  <a:pt x="764781" y="650795"/>
                  <a:pt x="571940" y="545111"/>
                  <a:pt x="451679" y="595879"/>
                </a:cubicBezTo>
                <a:cubicBezTo>
                  <a:pt x="331418" y="646647"/>
                  <a:pt x="208526" y="547481"/>
                  <a:pt x="0" y="595879"/>
                </a:cubicBezTo>
                <a:cubicBezTo>
                  <a:pt x="-67178" y="415871"/>
                  <a:pt x="8425" y="13411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 la</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556530" y="4673416"/>
            <a:ext cx="1504248" cy="595880"/>
          </a:xfrm>
          <a:custGeom>
            <a:avLst/>
            <a:gdLst>
              <a:gd name="connsiteX0" fmla="*/ 0 w 1504248"/>
              <a:gd name="connsiteY0" fmla="*/ 0 h 595880"/>
              <a:gd name="connsiteX1" fmla="*/ 486374 w 1504248"/>
              <a:gd name="connsiteY1" fmla="*/ 0 h 595880"/>
              <a:gd name="connsiteX2" fmla="*/ 942662 w 1504248"/>
              <a:gd name="connsiteY2" fmla="*/ 0 h 595880"/>
              <a:gd name="connsiteX3" fmla="*/ 1504248 w 1504248"/>
              <a:gd name="connsiteY3" fmla="*/ 0 h 595880"/>
              <a:gd name="connsiteX4" fmla="*/ 1504248 w 1504248"/>
              <a:gd name="connsiteY4" fmla="*/ 595880 h 595880"/>
              <a:gd name="connsiteX5" fmla="*/ 1002832 w 1504248"/>
              <a:gd name="connsiteY5" fmla="*/ 595880 h 595880"/>
              <a:gd name="connsiteX6" fmla="*/ 546543 w 1504248"/>
              <a:gd name="connsiteY6" fmla="*/ 595880 h 595880"/>
              <a:gd name="connsiteX7" fmla="*/ 0 w 1504248"/>
              <a:gd name="connsiteY7" fmla="*/ 595880 h 595880"/>
              <a:gd name="connsiteX8" fmla="*/ 0 w 1504248"/>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248" h="595880" fill="none" extrusionOk="0">
                <a:moveTo>
                  <a:pt x="0" y="0"/>
                </a:moveTo>
                <a:cubicBezTo>
                  <a:pt x="211765" y="-4591"/>
                  <a:pt x="355002" y="38302"/>
                  <a:pt x="486374" y="0"/>
                </a:cubicBezTo>
                <a:cubicBezTo>
                  <a:pt x="617746" y="-38302"/>
                  <a:pt x="798283" y="5777"/>
                  <a:pt x="942662" y="0"/>
                </a:cubicBezTo>
                <a:cubicBezTo>
                  <a:pt x="1087041" y="-5777"/>
                  <a:pt x="1295025" y="50284"/>
                  <a:pt x="1504248" y="0"/>
                </a:cubicBezTo>
                <a:cubicBezTo>
                  <a:pt x="1565533" y="130628"/>
                  <a:pt x="1440898" y="352221"/>
                  <a:pt x="1504248" y="595880"/>
                </a:cubicBezTo>
                <a:cubicBezTo>
                  <a:pt x="1300717" y="614751"/>
                  <a:pt x="1241292" y="584030"/>
                  <a:pt x="1002832" y="595880"/>
                </a:cubicBezTo>
                <a:cubicBezTo>
                  <a:pt x="764372" y="607730"/>
                  <a:pt x="706703" y="581563"/>
                  <a:pt x="546543" y="595880"/>
                </a:cubicBezTo>
                <a:cubicBezTo>
                  <a:pt x="386383" y="610197"/>
                  <a:pt x="163447" y="573324"/>
                  <a:pt x="0" y="595880"/>
                </a:cubicBezTo>
                <a:cubicBezTo>
                  <a:pt x="-20227" y="322571"/>
                  <a:pt x="41662" y="252106"/>
                  <a:pt x="0" y="0"/>
                </a:cubicBezTo>
                <a:close/>
              </a:path>
              <a:path w="1504248" h="59588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73116" y="137360"/>
                  <a:pt x="1433617" y="411858"/>
                  <a:pt x="1504248" y="595880"/>
                </a:cubicBezTo>
                <a:cubicBezTo>
                  <a:pt x="1369328" y="645935"/>
                  <a:pt x="1191239" y="560038"/>
                  <a:pt x="1047959" y="595880"/>
                </a:cubicBezTo>
                <a:cubicBezTo>
                  <a:pt x="904679" y="631722"/>
                  <a:pt x="730809" y="583203"/>
                  <a:pt x="561586" y="595880"/>
                </a:cubicBezTo>
                <a:cubicBezTo>
                  <a:pt x="392363" y="608557"/>
                  <a:pt x="217602" y="528997"/>
                  <a:pt x="0" y="595880"/>
                </a:cubicBezTo>
                <a:cubicBezTo>
                  <a:pt x="-63017" y="444169"/>
                  <a:pt x="50221" y="29776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centro</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154470" y="4713946"/>
            <a:ext cx="1569526" cy="595880"/>
          </a:xfrm>
          <a:custGeom>
            <a:avLst/>
            <a:gdLst>
              <a:gd name="connsiteX0" fmla="*/ 0 w 1569526"/>
              <a:gd name="connsiteY0" fmla="*/ 0 h 595880"/>
              <a:gd name="connsiteX1" fmla="*/ 538871 w 1569526"/>
              <a:gd name="connsiteY1" fmla="*/ 0 h 595880"/>
              <a:gd name="connsiteX2" fmla="*/ 1014960 w 1569526"/>
              <a:gd name="connsiteY2" fmla="*/ 0 h 595880"/>
              <a:gd name="connsiteX3" fmla="*/ 1569526 w 1569526"/>
              <a:gd name="connsiteY3" fmla="*/ 0 h 595880"/>
              <a:gd name="connsiteX4" fmla="*/ 1569526 w 1569526"/>
              <a:gd name="connsiteY4" fmla="*/ 595880 h 595880"/>
              <a:gd name="connsiteX5" fmla="*/ 1046351 w 1569526"/>
              <a:gd name="connsiteY5" fmla="*/ 595880 h 595880"/>
              <a:gd name="connsiteX6" fmla="*/ 554566 w 1569526"/>
              <a:gd name="connsiteY6" fmla="*/ 595880 h 595880"/>
              <a:gd name="connsiteX7" fmla="*/ 0 w 1569526"/>
              <a:gd name="connsiteY7" fmla="*/ 595880 h 595880"/>
              <a:gd name="connsiteX8" fmla="*/ 0 w 1569526"/>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526" h="595880" fill="none" extrusionOk="0">
                <a:moveTo>
                  <a:pt x="0" y="0"/>
                </a:moveTo>
                <a:cubicBezTo>
                  <a:pt x="194006" y="-16433"/>
                  <a:pt x="297530" y="8232"/>
                  <a:pt x="538871" y="0"/>
                </a:cubicBezTo>
                <a:cubicBezTo>
                  <a:pt x="780212" y="-8232"/>
                  <a:pt x="842485" y="659"/>
                  <a:pt x="1014960" y="0"/>
                </a:cubicBezTo>
                <a:cubicBezTo>
                  <a:pt x="1187435" y="-659"/>
                  <a:pt x="1455822" y="26261"/>
                  <a:pt x="1569526" y="0"/>
                </a:cubicBezTo>
                <a:cubicBezTo>
                  <a:pt x="1575542" y="165927"/>
                  <a:pt x="1530047" y="463698"/>
                  <a:pt x="1569526" y="595880"/>
                </a:cubicBezTo>
                <a:cubicBezTo>
                  <a:pt x="1394799" y="609459"/>
                  <a:pt x="1154818" y="592385"/>
                  <a:pt x="1046351" y="595880"/>
                </a:cubicBezTo>
                <a:cubicBezTo>
                  <a:pt x="937885" y="599375"/>
                  <a:pt x="780577" y="543125"/>
                  <a:pt x="554566" y="595880"/>
                </a:cubicBezTo>
                <a:cubicBezTo>
                  <a:pt x="328555" y="648635"/>
                  <a:pt x="142859" y="593931"/>
                  <a:pt x="0" y="595880"/>
                </a:cubicBezTo>
                <a:cubicBezTo>
                  <a:pt x="-55232" y="349843"/>
                  <a:pt x="56363" y="164499"/>
                  <a:pt x="0" y="0"/>
                </a:cubicBezTo>
                <a:close/>
              </a:path>
              <a:path w="1569526" h="59588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2086" y="241134"/>
                  <a:pt x="1561126" y="472744"/>
                  <a:pt x="1569526" y="595880"/>
                </a:cubicBezTo>
                <a:cubicBezTo>
                  <a:pt x="1367206" y="636316"/>
                  <a:pt x="1296158" y="581028"/>
                  <a:pt x="1077741" y="595880"/>
                </a:cubicBezTo>
                <a:cubicBezTo>
                  <a:pt x="859325" y="610732"/>
                  <a:pt x="674392" y="594568"/>
                  <a:pt x="554566" y="595880"/>
                </a:cubicBezTo>
                <a:cubicBezTo>
                  <a:pt x="434741" y="597192"/>
                  <a:pt x="121022" y="589204"/>
                  <a:pt x="0" y="595880"/>
                </a:cubicBezTo>
                <a:cubicBezTo>
                  <a:pt x="-32042" y="441766"/>
                  <a:pt x="5855" y="262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casa</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9301375" y="4709248"/>
            <a:ext cx="1966186" cy="595880"/>
          </a:xfrm>
          <a:custGeom>
            <a:avLst/>
            <a:gdLst>
              <a:gd name="connsiteX0" fmla="*/ 0 w 1966186"/>
              <a:gd name="connsiteY0" fmla="*/ 0 h 595880"/>
              <a:gd name="connsiteX1" fmla="*/ 452223 w 1966186"/>
              <a:gd name="connsiteY1" fmla="*/ 0 h 595880"/>
              <a:gd name="connsiteX2" fmla="*/ 943769 w 1966186"/>
              <a:gd name="connsiteY2" fmla="*/ 0 h 595880"/>
              <a:gd name="connsiteX3" fmla="*/ 1474639 w 1966186"/>
              <a:gd name="connsiteY3" fmla="*/ 0 h 595880"/>
              <a:gd name="connsiteX4" fmla="*/ 1966185 w 1966186"/>
              <a:gd name="connsiteY4" fmla="*/ 0 h 595880"/>
              <a:gd name="connsiteX5" fmla="*/ 1966185 w 1966186"/>
              <a:gd name="connsiteY5" fmla="*/ 595880 h 595880"/>
              <a:gd name="connsiteX6" fmla="*/ 1454977 w 1966186"/>
              <a:gd name="connsiteY6" fmla="*/ 595880 h 595880"/>
              <a:gd name="connsiteX7" fmla="*/ 983093 w 1966186"/>
              <a:gd name="connsiteY7" fmla="*/ 595880 h 595880"/>
              <a:gd name="connsiteX8" fmla="*/ 452223 w 1966186"/>
              <a:gd name="connsiteY8" fmla="*/ 595880 h 595880"/>
              <a:gd name="connsiteX9" fmla="*/ 0 w 1966186"/>
              <a:gd name="connsiteY9" fmla="*/ 595880 h 595880"/>
              <a:gd name="connsiteX10" fmla="*/ 0 w 1966186"/>
              <a:gd name="connsiteY10"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6186" h="595880" fill="none" extrusionOk="0">
                <a:moveTo>
                  <a:pt x="0" y="0"/>
                </a:moveTo>
                <a:cubicBezTo>
                  <a:pt x="221677" y="-49891"/>
                  <a:pt x="357691" y="40003"/>
                  <a:pt x="452223" y="0"/>
                </a:cubicBezTo>
                <a:cubicBezTo>
                  <a:pt x="546755" y="-40003"/>
                  <a:pt x="699121" y="16293"/>
                  <a:pt x="943769" y="0"/>
                </a:cubicBezTo>
                <a:cubicBezTo>
                  <a:pt x="1188417" y="-16293"/>
                  <a:pt x="1280839" y="3882"/>
                  <a:pt x="1474639" y="0"/>
                </a:cubicBezTo>
                <a:cubicBezTo>
                  <a:pt x="1668439" y="-3882"/>
                  <a:pt x="1854113" y="3461"/>
                  <a:pt x="1966185" y="0"/>
                </a:cubicBezTo>
                <a:cubicBezTo>
                  <a:pt x="1990591" y="226102"/>
                  <a:pt x="1947757" y="401428"/>
                  <a:pt x="1966185" y="595880"/>
                </a:cubicBezTo>
                <a:cubicBezTo>
                  <a:pt x="1843814" y="632935"/>
                  <a:pt x="1673879" y="558622"/>
                  <a:pt x="1454977" y="595880"/>
                </a:cubicBezTo>
                <a:cubicBezTo>
                  <a:pt x="1236075" y="633138"/>
                  <a:pt x="1079357" y="568014"/>
                  <a:pt x="983093" y="595880"/>
                </a:cubicBezTo>
                <a:cubicBezTo>
                  <a:pt x="886829" y="623746"/>
                  <a:pt x="711035" y="592215"/>
                  <a:pt x="452223" y="595880"/>
                </a:cubicBezTo>
                <a:cubicBezTo>
                  <a:pt x="193411" y="599545"/>
                  <a:pt x="213163" y="550387"/>
                  <a:pt x="0" y="595880"/>
                </a:cubicBezTo>
                <a:cubicBezTo>
                  <a:pt x="-16292" y="354658"/>
                  <a:pt x="71118" y="160854"/>
                  <a:pt x="0" y="0"/>
                </a:cubicBezTo>
                <a:close/>
              </a:path>
              <a:path w="1966186" h="595880" stroke="0" extrusionOk="0">
                <a:moveTo>
                  <a:pt x="0" y="0"/>
                </a:moveTo>
                <a:cubicBezTo>
                  <a:pt x="229984" y="-27094"/>
                  <a:pt x="313818" y="15946"/>
                  <a:pt x="511208" y="0"/>
                </a:cubicBezTo>
                <a:cubicBezTo>
                  <a:pt x="708598" y="-15946"/>
                  <a:pt x="775044" y="35882"/>
                  <a:pt x="1002754" y="0"/>
                </a:cubicBezTo>
                <a:cubicBezTo>
                  <a:pt x="1230464" y="-35882"/>
                  <a:pt x="1325245" y="57582"/>
                  <a:pt x="1533624" y="0"/>
                </a:cubicBezTo>
                <a:cubicBezTo>
                  <a:pt x="1742003" y="-57582"/>
                  <a:pt x="1767437" y="9425"/>
                  <a:pt x="1966185" y="0"/>
                </a:cubicBezTo>
                <a:cubicBezTo>
                  <a:pt x="2002473" y="250899"/>
                  <a:pt x="1905383" y="431589"/>
                  <a:pt x="1966185" y="595880"/>
                </a:cubicBezTo>
                <a:cubicBezTo>
                  <a:pt x="1793093" y="649828"/>
                  <a:pt x="1577408" y="550024"/>
                  <a:pt x="1454977" y="595880"/>
                </a:cubicBezTo>
                <a:cubicBezTo>
                  <a:pt x="1332546" y="641736"/>
                  <a:pt x="1222159" y="573543"/>
                  <a:pt x="1022416" y="595880"/>
                </a:cubicBezTo>
                <a:cubicBezTo>
                  <a:pt x="822673" y="618217"/>
                  <a:pt x="706223" y="568370"/>
                  <a:pt x="589856" y="595880"/>
                </a:cubicBezTo>
                <a:cubicBezTo>
                  <a:pt x="473489" y="623390"/>
                  <a:pt x="178241" y="595756"/>
                  <a:pt x="0" y="595880"/>
                </a:cubicBezTo>
                <a:cubicBezTo>
                  <a:pt x="-6545" y="335150"/>
                  <a:pt x="24489" y="27357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ciudad</a:t>
            </a:r>
          </a:p>
        </p:txBody>
      </p:sp>
      <p:sp>
        <p:nvSpPr>
          <p:cNvPr id="51" name="Google Shape;703;p62">
            <a:extLst>
              <a:ext uri="{FF2B5EF4-FFF2-40B4-BE49-F238E27FC236}">
                <a16:creationId xmlns:a16="http://schemas.microsoft.com/office/drawing/2014/main" id="{F7F311C2-6FCD-4E9C-9135-DF860356BD6C}"/>
              </a:ext>
            </a:extLst>
          </p:cNvPr>
          <p:cNvSpPr/>
          <p:nvPr/>
        </p:nvSpPr>
        <p:spPr>
          <a:xfrm>
            <a:off x="7813795" y="4709248"/>
            <a:ext cx="1384150" cy="595880"/>
          </a:xfrm>
          <a:custGeom>
            <a:avLst/>
            <a:gdLst>
              <a:gd name="connsiteX0" fmla="*/ 0 w 1384150"/>
              <a:gd name="connsiteY0" fmla="*/ 0 h 595880"/>
              <a:gd name="connsiteX1" fmla="*/ 433700 w 1384150"/>
              <a:gd name="connsiteY1" fmla="*/ 0 h 595880"/>
              <a:gd name="connsiteX2" fmla="*/ 867401 w 1384150"/>
              <a:gd name="connsiteY2" fmla="*/ 0 h 595880"/>
              <a:gd name="connsiteX3" fmla="*/ 1384150 w 1384150"/>
              <a:gd name="connsiteY3" fmla="*/ 0 h 595880"/>
              <a:gd name="connsiteX4" fmla="*/ 1384150 w 1384150"/>
              <a:gd name="connsiteY4" fmla="*/ 595880 h 595880"/>
              <a:gd name="connsiteX5" fmla="*/ 908925 w 1384150"/>
              <a:gd name="connsiteY5" fmla="*/ 595880 h 595880"/>
              <a:gd name="connsiteX6" fmla="*/ 447542 w 1384150"/>
              <a:gd name="connsiteY6" fmla="*/ 595880 h 595880"/>
              <a:gd name="connsiteX7" fmla="*/ 0 w 1384150"/>
              <a:gd name="connsiteY7" fmla="*/ 595880 h 595880"/>
              <a:gd name="connsiteX8" fmla="*/ 0 w 1384150"/>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4150" h="595880" fill="none" extrusionOk="0">
                <a:moveTo>
                  <a:pt x="0" y="0"/>
                </a:moveTo>
                <a:cubicBezTo>
                  <a:pt x="180221" y="-17378"/>
                  <a:pt x="325595" y="40388"/>
                  <a:pt x="433700" y="0"/>
                </a:cubicBezTo>
                <a:cubicBezTo>
                  <a:pt x="541805" y="-40388"/>
                  <a:pt x="775914" y="45566"/>
                  <a:pt x="867401" y="0"/>
                </a:cubicBezTo>
                <a:cubicBezTo>
                  <a:pt x="958888" y="-45566"/>
                  <a:pt x="1270032" y="59365"/>
                  <a:pt x="1384150" y="0"/>
                </a:cubicBezTo>
                <a:cubicBezTo>
                  <a:pt x="1437126" y="142826"/>
                  <a:pt x="1381924" y="413454"/>
                  <a:pt x="1384150" y="595880"/>
                </a:cubicBezTo>
                <a:cubicBezTo>
                  <a:pt x="1259157" y="634642"/>
                  <a:pt x="1075667" y="554430"/>
                  <a:pt x="908925" y="595880"/>
                </a:cubicBezTo>
                <a:cubicBezTo>
                  <a:pt x="742183" y="637330"/>
                  <a:pt x="615563" y="572204"/>
                  <a:pt x="447542" y="595880"/>
                </a:cubicBezTo>
                <a:cubicBezTo>
                  <a:pt x="279521" y="619556"/>
                  <a:pt x="109378" y="553631"/>
                  <a:pt x="0" y="595880"/>
                </a:cubicBezTo>
                <a:cubicBezTo>
                  <a:pt x="-58619" y="371890"/>
                  <a:pt x="38840" y="202525"/>
                  <a:pt x="0" y="0"/>
                </a:cubicBezTo>
                <a:close/>
              </a:path>
              <a:path w="1384150" h="59588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436838" y="206042"/>
                  <a:pt x="1338138" y="395942"/>
                  <a:pt x="1384150" y="595880"/>
                </a:cubicBezTo>
                <a:cubicBezTo>
                  <a:pt x="1256006" y="646784"/>
                  <a:pt x="1027037" y="593584"/>
                  <a:pt x="895084" y="595880"/>
                </a:cubicBezTo>
                <a:cubicBezTo>
                  <a:pt x="763131" y="598176"/>
                  <a:pt x="541223" y="571673"/>
                  <a:pt x="406017" y="595880"/>
                </a:cubicBezTo>
                <a:cubicBezTo>
                  <a:pt x="270811" y="620087"/>
                  <a:pt x="118775" y="579324"/>
                  <a:pt x="0" y="595880"/>
                </a:cubicBezTo>
                <a:cubicBezTo>
                  <a:pt x="-4635" y="454093"/>
                  <a:pt x="43702" y="28037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pueblo</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8" name="s8-13_7 there_s a bit of a whooshing sound in background.wav"/>
            </a:hlinkClick>
            <a:extLst>
              <a:ext uri="{FF2B5EF4-FFF2-40B4-BE49-F238E27FC236}">
                <a16:creationId xmlns:a16="http://schemas.microsoft.com/office/drawing/2014/main" id="{325CC0D6-DD2A-4951-A063-BAB49E21A4E8}"/>
              </a:ext>
            </a:extLst>
          </p:cNvPr>
          <p:cNvSpPr txBox="1"/>
          <p:nvPr/>
        </p:nvSpPr>
        <p:spPr>
          <a:xfrm>
            <a:off x="161628" y="1114734"/>
            <a:ext cx="9081054" cy="523220"/>
          </a:xfrm>
          <a:prstGeom prst="rect">
            <a:avLst/>
          </a:prstGeom>
          <a:noFill/>
        </p:spPr>
        <p:txBody>
          <a:bodyPr wrap="square" rtlCol="0">
            <a:spAutoFit/>
          </a:bodyPr>
          <a:lstStyle/>
          <a:p>
            <a:r>
              <a:rPr lang="es-AR" sz="2800" b="1" dirty="0" err="1">
                <a:solidFill>
                  <a:srgbClr val="002060"/>
                </a:solidFill>
                <a:latin typeface="Century Gothic" panose="020B0502020202020204" pitchFamily="34" charset="0"/>
              </a:rPr>
              <a:t>She</a:t>
            </a:r>
            <a:r>
              <a:rPr lang="es-AR" sz="2800" b="1" dirty="0">
                <a:solidFill>
                  <a:srgbClr val="002060"/>
                </a:solidFill>
                <a:latin typeface="Century Gothic" panose="020B0502020202020204" pitchFamily="34" charset="0"/>
              </a:rPr>
              <a:t> </a:t>
            </a:r>
            <a:r>
              <a:rPr lang="es-AR" sz="2800" b="1" dirty="0" err="1">
                <a:solidFill>
                  <a:srgbClr val="002060"/>
                </a:solidFill>
                <a:latin typeface="Century Gothic" panose="020B0502020202020204" pitchFamily="34" charset="0"/>
              </a:rPr>
              <a:t>is</a:t>
            </a:r>
            <a:r>
              <a:rPr lang="es-AR" sz="2800" b="1" dirty="0">
                <a:solidFill>
                  <a:srgbClr val="002060"/>
                </a:solidFill>
                <a:latin typeface="Century Gothic" panose="020B0502020202020204" pitchFamily="34" charset="0"/>
              </a:rPr>
              <a:t> in </a:t>
            </a:r>
            <a:r>
              <a:rPr lang="es-AR" sz="2800" b="1" dirty="0" err="1">
                <a:solidFill>
                  <a:srgbClr val="002060"/>
                </a:solidFill>
                <a:latin typeface="Century Gothic" panose="020B0502020202020204" pitchFamily="34" charset="0"/>
              </a:rPr>
              <a:t>the</a:t>
            </a:r>
            <a:r>
              <a:rPr lang="es-AR" sz="2800" b="1" dirty="0">
                <a:solidFill>
                  <a:srgbClr val="002060"/>
                </a:solidFill>
                <a:latin typeface="Century Gothic" panose="020B0502020202020204" pitchFamily="34" charset="0"/>
              </a:rPr>
              <a:t> </a:t>
            </a:r>
            <a:r>
              <a:rPr lang="es-AR" sz="2800" b="1" dirty="0" err="1">
                <a:solidFill>
                  <a:srgbClr val="002060"/>
                </a:solidFill>
                <a:latin typeface="Century Gothic" panose="020B0502020202020204" pitchFamily="34" charset="0"/>
              </a:rPr>
              <a:t>city</a:t>
            </a:r>
            <a:r>
              <a:rPr lang="es-AR" sz="2800" b="1" dirty="0">
                <a:solidFill>
                  <a:srgbClr val="002060"/>
                </a:solidFill>
                <a:latin typeface="Century Gothic" panose="020B0502020202020204" pitchFamily="34" charset="0"/>
              </a:rPr>
              <a:t> </a:t>
            </a:r>
            <a:r>
              <a:rPr lang="es-AR" sz="2800" b="1" dirty="0" err="1">
                <a:solidFill>
                  <a:srgbClr val="002060"/>
                </a:solidFill>
                <a:latin typeface="Century Gothic" panose="020B0502020202020204" pitchFamily="34" charset="0"/>
              </a:rPr>
              <a:t>of</a:t>
            </a:r>
            <a:r>
              <a:rPr lang="es-AR" sz="2800" b="1" dirty="0">
                <a:solidFill>
                  <a:srgbClr val="002060"/>
                </a:solidFill>
                <a:latin typeface="Century Gothic" panose="020B0502020202020204" pitchFamily="34" charset="0"/>
              </a:rPr>
              <a:t> Córdoba </a:t>
            </a:r>
            <a:r>
              <a:rPr lang="es-AR" sz="2800" b="1" dirty="0" err="1">
                <a:solidFill>
                  <a:srgbClr val="002060"/>
                </a:solidFill>
                <a:latin typeface="Century Gothic" panose="020B0502020202020204" pitchFamily="34" charset="0"/>
              </a:rPr>
              <a:t>with</a:t>
            </a:r>
            <a:r>
              <a:rPr lang="es-AR" sz="2800" b="1" dirty="0">
                <a:solidFill>
                  <a:srgbClr val="002060"/>
                </a:solidFill>
                <a:latin typeface="Century Gothic" panose="020B0502020202020204" pitchFamily="34" charset="0"/>
              </a:rPr>
              <a:t> </a:t>
            </a:r>
            <a:r>
              <a:rPr lang="es-AR" sz="2800" b="1" dirty="0" err="1">
                <a:solidFill>
                  <a:srgbClr val="002060"/>
                </a:solidFill>
                <a:latin typeface="Century Gothic" panose="020B0502020202020204" pitchFamily="34" charset="0"/>
              </a:rPr>
              <a:t>my</a:t>
            </a:r>
            <a:r>
              <a:rPr lang="es-AR" sz="2800" b="1" dirty="0">
                <a:solidFill>
                  <a:srgbClr val="002060"/>
                </a:solidFill>
                <a:latin typeface="Century Gothic" panose="020B0502020202020204" pitchFamily="34" charset="0"/>
              </a:rPr>
              <a:t> </a:t>
            </a:r>
            <a:r>
              <a:rPr lang="es-AR" sz="2800" b="1" dirty="0" err="1">
                <a:solidFill>
                  <a:srgbClr val="002060"/>
                </a:solidFill>
                <a:latin typeface="Century Gothic" panose="020B0502020202020204" pitchFamily="34" charset="0"/>
              </a:rPr>
              <a:t>cousin</a:t>
            </a:r>
            <a:r>
              <a:rPr lang="es-AR" sz="2800" b="1" dirty="0">
                <a:solidFill>
                  <a:srgbClr val="002060"/>
                </a:solidFill>
                <a:latin typeface="Century Gothic" panose="020B0502020202020204" pitchFamily="34" charset="0"/>
              </a:rPr>
              <a:t> (m). </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5868672" y="5372412"/>
            <a:ext cx="1548969" cy="595879"/>
          </a:xfrm>
          <a:custGeom>
            <a:avLst/>
            <a:gdLst>
              <a:gd name="connsiteX0" fmla="*/ 0 w 1548969"/>
              <a:gd name="connsiteY0" fmla="*/ 0 h 595879"/>
              <a:gd name="connsiteX1" fmla="*/ 469854 w 1548969"/>
              <a:gd name="connsiteY1" fmla="*/ 0 h 595879"/>
              <a:gd name="connsiteX2" fmla="*/ 1001666 w 1548969"/>
              <a:gd name="connsiteY2" fmla="*/ 0 h 595879"/>
              <a:gd name="connsiteX3" fmla="*/ 1548968 w 1548969"/>
              <a:gd name="connsiteY3" fmla="*/ 0 h 595879"/>
              <a:gd name="connsiteX4" fmla="*/ 1548968 w 1548969"/>
              <a:gd name="connsiteY4" fmla="*/ 595879 h 595879"/>
              <a:gd name="connsiteX5" fmla="*/ 1001666 w 1548969"/>
              <a:gd name="connsiteY5" fmla="*/ 595879 h 595879"/>
              <a:gd name="connsiteX6" fmla="*/ 516323 w 1548969"/>
              <a:gd name="connsiteY6" fmla="*/ 595879 h 595879"/>
              <a:gd name="connsiteX7" fmla="*/ 0 w 1548969"/>
              <a:gd name="connsiteY7" fmla="*/ 595879 h 595879"/>
              <a:gd name="connsiteX8" fmla="*/ 0 w 1548969"/>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9" fill="none" extrusionOk="0">
                <a:moveTo>
                  <a:pt x="0" y="0"/>
                </a:moveTo>
                <a:cubicBezTo>
                  <a:pt x="129281" y="-50562"/>
                  <a:pt x="338423" y="32061"/>
                  <a:pt x="469854" y="0"/>
                </a:cubicBezTo>
                <a:cubicBezTo>
                  <a:pt x="601285" y="-32061"/>
                  <a:pt x="852529" y="7275"/>
                  <a:pt x="1001666" y="0"/>
                </a:cubicBezTo>
                <a:cubicBezTo>
                  <a:pt x="1150803" y="-7275"/>
                  <a:pt x="1326558" y="46409"/>
                  <a:pt x="1548968" y="0"/>
                </a:cubicBezTo>
                <a:cubicBezTo>
                  <a:pt x="1617865" y="140647"/>
                  <a:pt x="1545973" y="336054"/>
                  <a:pt x="1548968" y="595879"/>
                </a:cubicBezTo>
                <a:cubicBezTo>
                  <a:pt x="1309422" y="654858"/>
                  <a:pt x="1118978" y="556785"/>
                  <a:pt x="1001666" y="595879"/>
                </a:cubicBezTo>
                <a:cubicBezTo>
                  <a:pt x="884354" y="634973"/>
                  <a:pt x="675370" y="537840"/>
                  <a:pt x="516323" y="595879"/>
                </a:cubicBezTo>
                <a:cubicBezTo>
                  <a:pt x="357276" y="653918"/>
                  <a:pt x="147833" y="558725"/>
                  <a:pt x="0" y="595879"/>
                </a:cubicBezTo>
                <a:cubicBezTo>
                  <a:pt x="-18479" y="313109"/>
                  <a:pt x="19970" y="271869"/>
                  <a:pt x="0" y="0"/>
                </a:cubicBezTo>
                <a:close/>
              </a:path>
              <a:path w="1548969" h="595879"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90787" y="293183"/>
                  <a:pt x="1520555" y="341960"/>
                  <a:pt x="1548968" y="595879"/>
                </a:cubicBezTo>
                <a:cubicBezTo>
                  <a:pt x="1335580" y="623468"/>
                  <a:pt x="1263612" y="562809"/>
                  <a:pt x="1048135" y="595879"/>
                </a:cubicBezTo>
                <a:cubicBezTo>
                  <a:pt x="832658" y="628949"/>
                  <a:pt x="698679" y="571827"/>
                  <a:pt x="531812" y="595879"/>
                </a:cubicBezTo>
                <a:cubicBezTo>
                  <a:pt x="364945" y="619931"/>
                  <a:pt x="221289" y="584040"/>
                  <a:pt x="0" y="595879"/>
                </a:cubicBezTo>
                <a:cubicBezTo>
                  <a:pt x="-34827" y="391670"/>
                  <a:pt x="69993" y="1933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al</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9019725" y="5384382"/>
            <a:ext cx="1548969" cy="595879"/>
          </a:xfrm>
          <a:custGeom>
            <a:avLst/>
            <a:gdLst>
              <a:gd name="connsiteX0" fmla="*/ 0 w 1548969"/>
              <a:gd name="connsiteY0" fmla="*/ 0 h 595879"/>
              <a:gd name="connsiteX1" fmla="*/ 531812 w 1548969"/>
              <a:gd name="connsiteY1" fmla="*/ 0 h 595879"/>
              <a:gd name="connsiteX2" fmla="*/ 1032645 w 1548969"/>
              <a:gd name="connsiteY2" fmla="*/ 0 h 595879"/>
              <a:gd name="connsiteX3" fmla="*/ 1548968 w 1548969"/>
              <a:gd name="connsiteY3" fmla="*/ 0 h 595879"/>
              <a:gd name="connsiteX4" fmla="*/ 1548968 w 1548969"/>
              <a:gd name="connsiteY4" fmla="*/ 595879 h 595879"/>
              <a:gd name="connsiteX5" fmla="*/ 1001666 w 1548969"/>
              <a:gd name="connsiteY5" fmla="*/ 595879 h 595879"/>
              <a:gd name="connsiteX6" fmla="*/ 516323 w 1548969"/>
              <a:gd name="connsiteY6" fmla="*/ 595879 h 595879"/>
              <a:gd name="connsiteX7" fmla="*/ 0 w 1548969"/>
              <a:gd name="connsiteY7" fmla="*/ 595879 h 595879"/>
              <a:gd name="connsiteX8" fmla="*/ 0 w 1548969"/>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9" fill="none" extrusionOk="0">
                <a:moveTo>
                  <a:pt x="0" y="0"/>
                </a:moveTo>
                <a:cubicBezTo>
                  <a:pt x="171565" y="-33755"/>
                  <a:pt x="334827" y="26954"/>
                  <a:pt x="531812" y="0"/>
                </a:cubicBezTo>
                <a:cubicBezTo>
                  <a:pt x="728797" y="-26954"/>
                  <a:pt x="927162" y="6261"/>
                  <a:pt x="1032645" y="0"/>
                </a:cubicBezTo>
                <a:cubicBezTo>
                  <a:pt x="1138128" y="-6261"/>
                  <a:pt x="1315071" y="9764"/>
                  <a:pt x="1548968" y="0"/>
                </a:cubicBezTo>
                <a:cubicBezTo>
                  <a:pt x="1567009" y="170843"/>
                  <a:pt x="1498167" y="461962"/>
                  <a:pt x="1548968" y="595879"/>
                </a:cubicBezTo>
                <a:cubicBezTo>
                  <a:pt x="1355244" y="627509"/>
                  <a:pt x="1123304" y="565831"/>
                  <a:pt x="1001666" y="595879"/>
                </a:cubicBezTo>
                <a:cubicBezTo>
                  <a:pt x="880028" y="625927"/>
                  <a:pt x="697303" y="547179"/>
                  <a:pt x="516323" y="595879"/>
                </a:cubicBezTo>
                <a:cubicBezTo>
                  <a:pt x="335343" y="644579"/>
                  <a:pt x="219390" y="547688"/>
                  <a:pt x="0" y="595879"/>
                </a:cubicBezTo>
                <a:cubicBezTo>
                  <a:pt x="-21103" y="364378"/>
                  <a:pt x="24377" y="248672"/>
                  <a:pt x="0" y="0"/>
                </a:cubicBezTo>
                <a:close/>
              </a:path>
              <a:path w="1548969" h="595879"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99902" y="165547"/>
                  <a:pt x="1529519" y="424677"/>
                  <a:pt x="1548968" y="595879"/>
                </a:cubicBezTo>
                <a:cubicBezTo>
                  <a:pt x="1291715" y="648983"/>
                  <a:pt x="1260716" y="571738"/>
                  <a:pt x="1032645" y="595879"/>
                </a:cubicBezTo>
                <a:cubicBezTo>
                  <a:pt x="804574" y="620020"/>
                  <a:pt x="721926" y="576948"/>
                  <a:pt x="500833" y="595879"/>
                </a:cubicBezTo>
                <a:cubicBezTo>
                  <a:pt x="279740" y="614810"/>
                  <a:pt x="212930" y="586760"/>
                  <a:pt x="0" y="595879"/>
                </a:cubicBezTo>
                <a:cubicBezTo>
                  <a:pt x="-62599" y="375228"/>
                  <a:pt x="17114" y="1232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en la</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dirty="0">
                <a:solidFill>
                  <a:srgbClr val="F03C78"/>
                </a:solidFill>
                <a:latin typeface="Modern Love" panose="04090805081005020601" pitchFamily="82" charset="0"/>
                <a:ea typeface="Montserrat"/>
                <a:cs typeface="Montserrat"/>
                <a:sym typeface="Montserrat"/>
              </a:rPr>
              <a:t>1</a:t>
            </a:r>
            <a:endParaRPr sz="3600" b="1" dirty="0">
              <a:solidFill>
                <a:srgbClr val="F03C78"/>
              </a:solidFill>
              <a:latin typeface="Modern Love" panose="04090805081005020601" pitchFamily="82" charset="0"/>
              <a:ea typeface="Montserrat"/>
              <a:cs typeface="Montserrat"/>
              <a:sym typeface="Montserrat"/>
            </a:endParaRPr>
          </a:p>
          <a:p>
            <a:endParaRPr sz="2800" b="1" dirty="0">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64" name="Google Shape;695;p62">
            <a:extLst>
              <a:ext uri="{FF2B5EF4-FFF2-40B4-BE49-F238E27FC236}">
                <a16:creationId xmlns:a16="http://schemas.microsoft.com/office/drawing/2014/main" id="{CB190DEA-12D8-4DA7-9D79-A3EAAB3B7005}"/>
              </a:ext>
            </a:extLst>
          </p:cNvPr>
          <p:cNvSpPr/>
          <p:nvPr/>
        </p:nvSpPr>
        <p:spPr>
          <a:xfrm>
            <a:off x="8761206" y="3971808"/>
            <a:ext cx="1548969" cy="595878"/>
          </a:xfrm>
          <a:custGeom>
            <a:avLst/>
            <a:gdLst>
              <a:gd name="connsiteX0" fmla="*/ 0 w 1548969"/>
              <a:gd name="connsiteY0" fmla="*/ 0 h 595878"/>
              <a:gd name="connsiteX1" fmla="*/ 531812 w 1548969"/>
              <a:gd name="connsiteY1" fmla="*/ 0 h 595878"/>
              <a:gd name="connsiteX2" fmla="*/ 1032645 w 1548969"/>
              <a:gd name="connsiteY2" fmla="*/ 0 h 595878"/>
              <a:gd name="connsiteX3" fmla="*/ 1548968 w 1548969"/>
              <a:gd name="connsiteY3" fmla="*/ 0 h 595878"/>
              <a:gd name="connsiteX4" fmla="*/ 1548968 w 1548969"/>
              <a:gd name="connsiteY4" fmla="*/ 595878 h 595878"/>
              <a:gd name="connsiteX5" fmla="*/ 1079114 w 1548969"/>
              <a:gd name="connsiteY5" fmla="*/ 595878 h 595878"/>
              <a:gd name="connsiteX6" fmla="*/ 593771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09507" y="-734"/>
                  <a:pt x="414304" y="62381"/>
                  <a:pt x="531812" y="0"/>
                </a:cubicBezTo>
                <a:cubicBezTo>
                  <a:pt x="649320" y="-62381"/>
                  <a:pt x="857717" y="17669"/>
                  <a:pt x="1032645" y="0"/>
                </a:cubicBezTo>
                <a:cubicBezTo>
                  <a:pt x="1207573" y="-17669"/>
                  <a:pt x="1390756" y="28720"/>
                  <a:pt x="1548968" y="0"/>
                </a:cubicBezTo>
                <a:cubicBezTo>
                  <a:pt x="1607034" y="296735"/>
                  <a:pt x="1515506" y="424657"/>
                  <a:pt x="1548968" y="595878"/>
                </a:cubicBezTo>
                <a:cubicBezTo>
                  <a:pt x="1424532" y="645865"/>
                  <a:pt x="1210815" y="551330"/>
                  <a:pt x="1079114" y="595878"/>
                </a:cubicBezTo>
                <a:cubicBezTo>
                  <a:pt x="947413" y="640426"/>
                  <a:pt x="704798" y="547494"/>
                  <a:pt x="593771" y="595878"/>
                </a:cubicBezTo>
                <a:cubicBezTo>
                  <a:pt x="482744" y="644262"/>
                  <a:pt x="246196" y="536389"/>
                  <a:pt x="0" y="595878"/>
                </a:cubicBezTo>
                <a:cubicBezTo>
                  <a:pt x="-34882" y="394589"/>
                  <a:pt x="5603" y="122987"/>
                  <a:pt x="0" y="0"/>
                </a:cubicBezTo>
                <a:close/>
              </a:path>
              <a:path w="1548969" h="595878"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81268" y="270055"/>
                  <a:pt x="1483072" y="397301"/>
                  <a:pt x="1548968" y="595878"/>
                </a:cubicBezTo>
                <a:cubicBezTo>
                  <a:pt x="1348944" y="645238"/>
                  <a:pt x="1221916" y="583676"/>
                  <a:pt x="1032645" y="595878"/>
                </a:cubicBezTo>
                <a:cubicBezTo>
                  <a:pt x="843374" y="608080"/>
                  <a:pt x="651640" y="567745"/>
                  <a:pt x="516323" y="595878"/>
                </a:cubicBezTo>
                <a:cubicBezTo>
                  <a:pt x="381006" y="624011"/>
                  <a:pt x="207116" y="590951"/>
                  <a:pt x="0" y="595878"/>
                </a:cubicBezTo>
                <a:cubicBezTo>
                  <a:pt x="-9" y="431304"/>
                  <a:pt x="38950" y="27510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de</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5464456" y="3987295"/>
            <a:ext cx="1548969" cy="595878"/>
          </a:xfrm>
          <a:custGeom>
            <a:avLst/>
            <a:gdLst>
              <a:gd name="connsiteX0" fmla="*/ 0 w 1548969"/>
              <a:gd name="connsiteY0" fmla="*/ 0 h 595878"/>
              <a:gd name="connsiteX1" fmla="*/ 531812 w 1548969"/>
              <a:gd name="connsiteY1" fmla="*/ 0 h 595878"/>
              <a:gd name="connsiteX2" fmla="*/ 1063625 w 1548969"/>
              <a:gd name="connsiteY2" fmla="*/ 0 h 595878"/>
              <a:gd name="connsiteX3" fmla="*/ 1548968 w 1548969"/>
              <a:gd name="connsiteY3" fmla="*/ 0 h 595878"/>
              <a:gd name="connsiteX4" fmla="*/ 1548968 w 1548969"/>
              <a:gd name="connsiteY4" fmla="*/ 595878 h 595878"/>
              <a:gd name="connsiteX5" fmla="*/ 1048135 w 1548969"/>
              <a:gd name="connsiteY5" fmla="*/ 595878 h 595878"/>
              <a:gd name="connsiteX6" fmla="*/ 562792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71446" y="273447"/>
                  <a:pt x="1537953" y="298431"/>
                  <a:pt x="1548968" y="595878"/>
                </a:cubicBezTo>
                <a:cubicBezTo>
                  <a:pt x="1358317" y="620569"/>
                  <a:pt x="1208150" y="556072"/>
                  <a:pt x="1048135" y="595878"/>
                </a:cubicBezTo>
                <a:cubicBezTo>
                  <a:pt x="888120" y="635684"/>
                  <a:pt x="674328" y="542107"/>
                  <a:pt x="562792" y="595878"/>
                </a:cubicBezTo>
                <a:cubicBezTo>
                  <a:pt x="451256" y="649649"/>
                  <a:pt x="152550" y="590162"/>
                  <a:pt x="0" y="595878"/>
                </a:cubicBezTo>
                <a:cubicBezTo>
                  <a:pt x="-69556" y="374185"/>
                  <a:pt x="25107" y="210868"/>
                  <a:pt x="0" y="0"/>
                </a:cubicBezTo>
                <a:close/>
              </a:path>
              <a:path w="1548969" h="595878"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61109" y="296027"/>
                  <a:pt x="1531305" y="338323"/>
                  <a:pt x="1548968" y="595878"/>
                </a:cubicBezTo>
                <a:cubicBezTo>
                  <a:pt x="1280499" y="644312"/>
                  <a:pt x="1145822" y="563281"/>
                  <a:pt x="1001666" y="595878"/>
                </a:cubicBezTo>
                <a:cubicBezTo>
                  <a:pt x="857510" y="628475"/>
                  <a:pt x="673530" y="551461"/>
                  <a:pt x="454364" y="595878"/>
                </a:cubicBezTo>
                <a:cubicBezTo>
                  <a:pt x="235198" y="640295"/>
                  <a:pt x="132555" y="559661"/>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con</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7124937" y="3987295"/>
            <a:ext cx="1548969" cy="595878"/>
          </a:xfrm>
          <a:custGeom>
            <a:avLst/>
            <a:gdLst>
              <a:gd name="connsiteX0" fmla="*/ 0 w 1548969"/>
              <a:gd name="connsiteY0" fmla="*/ 0 h 595878"/>
              <a:gd name="connsiteX1" fmla="*/ 516323 w 1548969"/>
              <a:gd name="connsiteY1" fmla="*/ 0 h 595878"/>
              <a:gd name="connsiteX2" fmla="*/ 1001666 w 1548969"/>
              <a:gd name="connsiteY2" fmla="*/ 0 h 595878"/>
              <a:gd name="connsiteX3" fmla="*/ 1548968 w 1548969"/>
              <a:gd name="connsiteY3" fmla="*/ 0 h 595878"/>
              <a:gd name="connsiteX4" fmla="*/ 1548968 w 1548969"/>
              <a:gd name="connsiteY4" fmla="*/ 595878 h 595878"/>
              <a:gd name="connsiteX5" fmla="*/ 1001666 w 1548969"/>
              <a:gd name="connsiteY5" fmla="*/ 595878 h 595878"/>
              <a:gd name="connsiteX6" fmla="*/ 454364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243911" y="-10"/>
                  <a:pt x="337686" y="35324"/>
                  <a:pt x="516323" y="0"/>
                </a:cubicBezTo>
                <a:cubicBezTo>
                  <a:pt x="694960" y="-35324"/>
                  <a:pt x="851612" y="29846"/>
                  <a:pt x="1001666" y="0"/>
                </a:cubicBezTo>
                <a:cubicBezTo>
                  <a:pt x="1151720" y="-29846"/>
                  <a:pt x="1430641" y="11509"/>
                  <a:pt x="1548968" y="0"/>
                </a:cubicBezTo>
                <a:cubicBezTo>
                  <a:pt x="1571730" y="145665"/>
                  <a:pt x="1542666" y="426024"/>
                  <a:pt x="1548968" y="595878"/>
                </a:cubicBezTo>
                <a:cubicBezTo>
                  <a:pt x="1336132" y="658731"/>
                  <a:pt x="1142576" y="576964"/>
                  <a:pt x="1001666" y="595878"/>
                </a:cubicBezTo>
                <a:cubicBezTo>
                  <a:pt x="860756" y="614792"/>
                  <a:pt x="720985" y="543186"/>
                  <a:pt x="454364" y="595878"/>
                </a:cubicBezTo>
                <a:cubicBezTo>
                  <a:pt x="187743" y="648570"/>
                  <a:pt x="160910" y="556948"/>
                  <a:pt x="0" y="595878"/>
                </a:cubicBezTo>
                <a:cubicBezTo>
                  <a:pt x="-37706" y="433175"/>
                  <a:pt x="47197" y="186216"/>
                  <a:pt x="0" y="0"/>
                </a:cubicBezTo>
                <a:close/>
              </a:path>
              <a:path w="1548969" h="595878"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033" y="234106"/>
                  <a:pt x="1538288" y="474774"/>
                  <a:pt x="1548968" y="595878"/>
                </a:cubicBezTo>
                <a:cubicBezTo>
                  <a:pt x="1403595" y="610163"/>
                  <a:pt x="1255097" y="551151"/>
                  <a:pt x="1032645" y="595878"/>
                </a:cubicBezTo>
                <a:cubicBezTo>
                  <a:pt x="810193" y="640605"/>
                  <a:pt x="642907" y="560231"/>
                  <a:pt x="531812" y="595878"/>
                </a:cubicBezTo>
                <a:cubicBezTo>
                  <a:pt x="420717" y="631525"/>
                  <a:pt x="191969" y="586179"/>
                  <a:pt x="0" y="595878"/>
                </a:cubicBezTo>
                <a:cubicBezTo>
                  <a:pt x="-63971" y="352039"/>
                  <a:pt x="5834" y="23522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por</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7901308" y="6126050"/>
            <a:ext cx="1548969" cy="650531"/>
          </a:xfrm>
          <a:custGeom>
            <a:avLst/>
            <a:gdLst>
              <a:gd name="connsiteX0" fmla="*/ 0 w 1548969"/>
              <a:gd name="connsiteY0" fmla="*/ 0 h 650531"/>
              <a:gd name="connsiteX1" fmla="*/ 469854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32645 w 1548969"/>
              <a:gd name="connsiteY6" fmla="*/ 650531 h 650531"/>
              <a:gd name="connsiteX7" fmla="*/ 516323 w 1548969"/>
              <a:gd name="connsiteY7" fmla="*/ 650531 h 650531"/>
              <a:gd name="connsiteX8" fmla="*/ 0 w 1548969"/>
              <a:gd name="connsiteY8" fmla="*/ 650531 h 650531"/>
              <a:gd name="connsiteX9" fmla="*/ 0 w 1548969"/>
              <a:gd name="connsiteY9" fmla="*/ 338276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84010" y="142226"/>
                  <a:pt x="1540041" y="233608"/>
                  <a:pt x="1548968" y="318760"/>
                </a:cubicBezTo>
                <a:cubicBezTo>
                  <a:pt x="1557895" y="403912"/>
                  <a:pt x="1521282" y="542042"/>
                  <a:pt x="1548968" y="650531"/>
                </a:cubicBezTo>
                <a:cubicBezTo>
                  <a:pt x="1367386" y="658004"/>
                  <a:pt x="1264531" y="631662"/>
                  <a:pt x="1032645" y="650531"/>
                </a:cubicBezTo>
                <a:cubicBezTo>
                  <a:pt x="800759" y="669400"/>
                  <a:pt x="739692" y="599892"/>
                  <a:pt x="516323" y="650531"/>
                </a:cubicBezTo>
                <a:cubicBezTo>
                  <a:pt x="292954" y="701170"/>
                  <a:pt x="250454" y="641713"/>
                  <a:pt x="0" y="650531"/>
                </a:cubicBezTo>
                <a:cubicBezTo>
                  <a:pt x="-7629" y="570768"/>
                  <a:pt x="7077" y="489346"/>
                  <a:pt x="0" y="338276"/>
                </a:cubicBezTo>
                <a:cubicBezTo>
                  <a:pt x="-7077" y="187206"/>
                  <a:pt x="34194" y="95555"/>
                  <a:pt x="0" y="0"/>
                </a:cubicBezTo>
                <a:close/>
              </a:path>
              <a:path w="1548969" h="650531"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725" y="84168"/>
                  <a:pt x="1513538" y="236202"/>
                  <a:pt x="1548968" y="318760"/>
                </a:cubicBezTo>
                <a:cubicBezTo>
                  <a:pt x="1584398" y="401318"/>
                  <a:pt x="1537949" y="532037"/>
                  <a:pt x="1548968" y="650531"/>
                </a:cubicBezTo>
                <a:cubicBezTo>
                  <a:pt x="1304781" y="653527"/>
                  <a:pt x="1147600" y="624681"/>
                  <a:pt x="1032645" y="650531"/>
                </a:cubicBezTo>
                <a:cubicBezTo>
                  <a:pt x="917690" y="676381"/>
                  <a:pt x="682447" y="611908"/>
                  <a:pt x="562792" y="650531"/>
                </a:cubicBezTo>
                <a:cubicBezTo>
                  <a:pt x="443137" y="689154"/>
                  <a:pt x="136578" y="645562"/>
                  <a:pt x="0" y="650531"/>
                </a:cubicBezTo>
                <a:cubicBezTo>
                  <a:pt x="-8165" y="551629"/>
                  <a:pt x="10880" y="479696"/>
                  <a:pt x="0" y="318760"/>
                </a:cubicBezTo>
                <a:cubicBezTo>
                  <a:pt x="-10880" y="157824"/>
                  <a:pt x="8576" y="861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voy</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695;p62">
            <a:extLst>
              <a:ext uri="{FF2B5EF4-FFF2-40B4-BE49-F238E27FC236}">
                <a16:creationId xmlns:a16="http://schemas.microsoft.com/office/drawing/2014/main" id="{4FAB2F53-9B86-4E22-9CDC-61E252D7CD6F}"/>
              </a:ext>
            </a:extLst>
          </p:cNvPr>
          <p:cNvSpPr/>
          <p:nvPr/>
        </p:nvSpPr>
        <p:spPr>
          <a:xfrm>
            <a:off x="6991238" y="3291997"/>
            <a:ext cx="1715454" cy="595878"/>
          </a:xfrm>
          <a:custGeom>
            <a:avLst/>
            <a:gdLst>
              <a:gd name="connsiteX0" fmla="*/ 0 w 1715454"/>
              <a:gd name="connsiteY0" fmla="*/ 0 h 595878"/>
              <a:gd name="connsiteX1" fmla="*/ 588973 w 1715454"/>
              <a:gd name="connsiteY1" fmla="*/ 0 h 595878"/>
              <a:gd name="connsiteX2" fmla="*/ 1143636 w 1715454"/>
              <a:gd name="connsiteY2" fmla="*/ 0 h 595878"/>
              <a:gd name="connsiteX3" fmla="*/ 1715454 w 1715454"/>
              <a:gd name="connsiteY3" fmla="*/ 0 h 595878"/>
              <a:gd name="connsiteX4" fmla="*/ 1715454 w 1715454"/>
              <a:gd name="connsiteY4" fmla="*/ 595878 h 595878"/>
              <a:gd name="connsiteX5" fmla="*/ 1195100 w 1715454"/>
              <a:gd name="connsiteY5" fmla="*/ 595878 h 595878"/>
              <a:gd name="connsiteX6" fmla="*/ 657591 w 1715454"/>
              <a:gd name="connsiteY6" fmla="*/ 595878 h 595878"/>
              <a:gd name="connsiteX7" fmla="*/ 0 w 1715454"/>
              <a:gd name="connsiteY7" fmla="*/ 595878 h 595878"/>
              <a:gd name="connsiteX8" fmla="*/ 0 w 1715454"/>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454" h="595878" fill="none" extrusionOk="0">
                <a:moveTo>
                  <a:pt x="0" y="0"/>
                </a:moveTo>
                <a:cubicBezTo>
                  <a:pt x="155794" y="-24099"/>
                  <a:pt x="441449" y="184"/>
                  <a:pt x="588973" y="0"/>
                </a:cubicBezTo>
                <a:cubicBezTo>
                  <a:pt x="736497" y="-184"/>
                  <a:pt x="979184" y="41156"/>
                  <a:pt x="1143636" y="0"/>
                </a:cubicBezTo>
                <a:cubicBezTo>
                  <a:pt x="1308088" y="-41156"/>
                  <a:pt x="1506991" y="6632"/>
                  <a:pt x="1715454" y="0"/>
                </a:cubicBezTo>
                <a:cubicBezTo>
                  <a:pt x="1773520" y="296735"/>
                  <a:pt x="1681992" y="424657"/>
                  <a:pt x="1715454" y="595878"/>
                </a:cubicBezTo>
                <a:cubicBezTo>
                  <a:pt x="1480479" y="635114"/>
                  <a:pt x="1451022" y="575554"/>
                  <a:pt x="1195100" y="595878"/>
                </a:cubicBezTo>
                <a:cubicBezTo>
                  <a:pt x="939178" y="616202"/>
                  <a:pt x="785315" y="578605"/>
                  <a:pt x="657591" y="595878"/>
                </a:cubicBezTo>
                <a:cubicBezTo>
                  <a:pt x="529867" y="613151"/>
                  <a:pt x="173212" y="578170"/>
                  <a:pt x="0" y="595878"/>
                </a:cubicBezTo>
                <a:cubicBezTo>
                  <a:pt x="-34882" y="394589"/>
                  <a:pt x="5603" y="122987"/>
                  <a:pt x="0" y="0"/>
                </a:cubicBezTo>
                <a:close/>
              </a:path>
              <a:path w="1715454" h="595878" stroke="0" extrusionOk="0">
                <a:moveTo>
                  <a:pt x="0" y="0"/>
                </a:moveTo>
                <a:cubicBezTo>
                  <a:pt x="287071" y="-13568"/>
                  <a:pt x="343393" y="52554"/>
                  <a:pt x="606127" y="0"/>
                </a:cubicBezTo>
                <a:cubicBezTo>
                  <a:pt x="868861" y="-52554"/>
                  <a:pt x="920173" y="27011"/>
                  <a:pt x="1177945" y="0"/>
                </a:cubicBezTo>
                <a:cubicBezTo>
                  <a:pt x="1435717" y="-27011"/>
                  <a:pt x="1537512" y="59551"/>
                  <a:pt x="1715454" y="0"/>
                </a:cubicBezTo>
                <a:cubicBezTo>
                  <a:pt x="1747754" y="270055"/>
                  <a:pt x="1649558" y="397301"/>
                  <a:pt x="1715454" y="595878"/>
                </a:cubicBezTo>
                <a:cubicBezTo>
                  <a:pt x="1437957" y="612326"/>
                  <a:pt x="1404551" y="582533"/>
                  <a:pt x="1143636" y="595878"/>
                </a:cubicBezTo>
                <a:cubicBezTo>
                  <a:pt x="882721" y="609223"/>
                  <a:pt x="703442" y="573916"/>
                  <a:pt x="571818" y="595878"/>
                </a:cubicBezTo>
                <a:cubicBezTo>
                  <a:pt x="440194" y="617840"/>
                  <a:pt x="158910" y="528027"/>
                  <a:pt x="0" y="595878"/>
                </a:cubicBezTo>
                <a:cubicBezTo>
                  <a:pt x="-9" y="431304"/>
                  <a:pt x="38950" y="27510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Córdoba</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Google Shape;695;p62">
            <a:extLst>
              <a:ext uri="{FF2B5EF4-FFF2-40B4-BE49-F238E27FC236}">
                <a16:creationId xmlns:a16="http://schemas.microsoft.com/office/drawing/2014/main" id="{A943FA18-C533-424F-B24F-988F7D5FB399}"/>
              </a:ext>
            </a:extLst>
          </p:cNvPr>
          <p:cNvSpPr/>
          <p:nvPr/>
        </p:nvSpPr>
        <p:spPr>
          <a:xfrm>
            <a:off x="5282473" y="2607369"/>
            <a:ext cx="1548969" cy="595878"/>
          </a:xfrm>
          <a:custGeom>
            <a:avLst/>
            <a:gdLst>
              <a:gd name="connsiteX0" fmla="*/ 0 w 1548969"/>
              <a:gd name="connsiteY0" fmla="*/ 0 h 595878"/>
              <a:gd name="connsiteX1" fmla="*/ 531812 w 1548969"/>
              <a:gd name="connsiteY1" fmla="*/ 0 h 595878"/>
              <a:gd name="connsiteX2" fmla="*/ 1032645 w 1548969"/>
              <a:gd name="connsiteY2" fmla="*/ 0 h 595878"/>
              <a:gd name="connsiteX3" fmla="*/ 1548968 w 1548969"/>
              <a:gd name="connsiteY3" fmla="*/ 0 h 595878"/>
              <a:gd name="connsiteX4" fmla="*/ 1548968 w 1548969"/>
              <a:gd name="connsiteY4" fmla="*/ 595878 h 595878"/>
              <a:gd name="connsiteX5" fmla="*/ 1079114 w 1548969"/>
              <a:gd name="connsiteY5" fmla="*/ 595878 h 595878"/>
              <a:gd name="connsiteX6" fmla="*/ 593771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09507" y="-734"/>
                  <a:pt x="414304" y="62381"/>
                  <a:pt x="531812" y="0"/>
                </a:cubicBezTo>
                <a:cubicBezTo>
                  <a:pt x="649320" y="-62381"/>
                  <a:pt x="857717" y="17669"/>
                  <a:pt x="1032645" y="0"/>
                </a:cubicBezTo>
                <a:cubicBezTo>
                  <a:pt x="1207573" y="-17669"/>
                  <a:pt x="1390756" y="28720"/>
                  <a:pt x="1548968" y="0"/>
                </a:cubicBezTo>
                <a:cubicBezTo>
                  <a:pt x="1607034" y="296735"/>
                  <a:pt x="1515506" y="424657"/>
                  <a:pt x="1548968" y="595878"/>
                </a:cubicBezTo>
                <a:cubicBezTo>
                  <a:pt x="1424532" y="645865"/>
                  <a:pt x="1210815" y="551330"/>
                  <a:pt x="1079114" y="595878"/>
                </a:cubicBezTo>
                <a:cubicBezTo>
                  <a:pt x="947413" y="640426"/>
                  <a:pt x="704798" y="547494"/>
                  <a:pt x="593771" y="595878"/>
                </a:cubicBezTo>
                <a:cubicBezTo>
                  <a:pt x="482744" y="644262"/>
                  <a:pt x="246196" y="536389"/>
                  <a:pt x="0" y="595878"/>
                </a:cubicBezTo>
                <a:cubicBezTo>
                  <a:pt x="-34882" y="394589"/>
                  <a:pt x="5603" y="122987"/>
                  <a:pt x="0" y="0"/>
                </a:cubicBezTo>
                <a:close/>
              </a:path>
              <a:path w="1548969" h="595878"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81268" y="270055"/>
                  <a:pt x="1483072" y="397301"/>
                  <a:pt x="1548968" y="595878"/>
                </a:cubicBezTo>
                <a:cubicBezTo>
                  <a:pt x="1348944" y="645238"/>
                  <a:pt x="1221916" y="583676"/>
                  <a:pt x="1032645" y="595878"/>
                </a:cubicBezTo>
                <a:cubicBezTo>
                  <a:pt x="843374" y="608080"/>
                  <a:pt x="651640" y="567745"/>
                  <a:pt x="516323" y="595878"/>
                </a:cubicBezTo>
                <a:cubicBezTo>
                  <a:pt x="381006" y="624011"/>
                  <a:pt x="207116" y="590951"/>
                  <a:pt x="0" y="595878"/>
                </a:cubicBezTo>
                <a:cubicBezTo>
                  <a:pt x="-9" y="431304"/>
                  <a:pt x="38950" y="27510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con</a:t>
            </a:r>
            <a:endParaRPr sz="2500" b="1" dirty="0">
              <a:solidFill>
                <a:srgbClr val="002060"/>
              </a:solidFill>
              <a:latin typeface="Century Gothic" panose="020B0502020202020204" pitchFamily="34" charset="0"/>
              <a:ea typeface="Montserrat"/>
              <a:cs typeface="Montserrat"/>
              <a:sym typeface="Montserrat"/>
            </a:endParaRPr>
          </a:p>
        </p:txBody>
      </p:sp>
      <p:sp>
        <p:nvSpPr>
          <p:cNvPr id="46" name="Google Shape;697;p62">
            <a:extLst>
              <a:ext uri="{FF2B5EF4-FFF2-40B4-BE49-F238E27FC236}">
                <a16:creationId xmlns:a16="http://schemas.microsoft.com/office/drawing/2014/main" id="{7E0C6A1F-B899-4A2E-9884-CEAC43BB17F7}"/>
              </a:ext>
            </a:extLst>
          </p:cNvPr>
          <p:cNvSpPr/>
          <p:nvPr/>
        </p:nvSpPr>
        <p:spPr>
          <a:xfrm>
            <a:off x="7013425" y="2622867"/>
            <a:ext cx="1548969" cy="595878"/>
          </a:xfrm>
          <a:custGeom>
            <a:avLst/>
            <a:gdLst>
              <a:gd name="connsiteX0" fmla="*/ 0 w 1548969"/>
              <a:gd name="connsiteY0" fmla="*/ 0 h 595878"/>
              <a:gd name="connsiteX1" fmla="*/ 531812 w 1548969"/>
              <a:gd name="connsiteY1" fmla="*/ 0 h 595878"/>
              <a:gd name="connsiteX2" fmla="*/ 1063625 w 1548969"/>
              <a:gd name="connsiteY2" fmla="*/ 0 h 595878"/>
              <a:gd name="connsiteX3" fmla="*/ 1548968 w 1548969"/>
              <a:gd name="connsiteY3" fmla="*/ 0 h 595878"/>
              <a:gd name="connsiteX4" fmla="*/ 1548968 w 1548969"/>
              <a:gd name="connsiteY4" fmla="*/ 595878 h 595878"/>
              <a:gd name="connsiteX5" fmla="*/ 1048135 w 1548969"/>
              <a:gd name="connsiteY5" fmla="*/ 595878 h 595878"/>
              <a:gd name="connsiteX6" fmla="*/ 562792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71446" y="273447"/>
                  <a:pt x="1537953" y="298431"/>
                  <a:pt x="1548968" y="595878"/>
                </a:cubicBezTo>
                <a:cubicBezTo>
                  <a:pt x="1358317" y="620569"/>
                  <a:pt x="1208150" y="556072"/>
                  <a:pt x="1048135" y="595878"/>
                </a:cubicBezTo>
                <a:cubicBezTo>
                  <a:pt x="888120" y="635684"/>
                  <a:pt x="674328" y="542107"/>
                  <a:pt x="562792" y="595878"/>
                </a:cubicBezTo>
                <a:cubicBezTo>
                  <a:pt x="451256" y="649649"/>
                  <a:pt x="152550" y="590162"/>
                  <a:pt x="0" y="595878"/>
                </a:cubicBezTo>
                <a:cubicBezTo>
                  <a:pt x="-69556" y="374185"/>
                  <a:pt x="25107" y="210868"/>
                  <a:pt x="0" y="0"/>
                </a:cubicBezTo>
                <a:close/>
              </a:path>
              <a:path w="1548969" h="595878"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61109" y="296027"/>
                  <a:pt x="1531305" y="338323"/>
                  <a:pt x="1548968" y="595878"/>
                </a:cubicBezTo>
                <a:cubicBezTo>
                  <a:pt x="1280499" y="644312"/>
                  <a:pt x="1145822" y="563281"/>
                  <a:pt x="1001666" y="595878"/>
                </a:cubicBezTo>
                <a:cubicBezTo>
                  <a:pt x="857510" y="628475"/>
                  <a:pt x="673530" y="551461"/>
                  <a:pt x="454364" y="595878"/>
                </a:cubicBezTo>
                <a:cubicBezTo>
                  <a:pt x="235198" y="640295"/>
                  <a:pt x="132555" y="559661"/>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de</a:t>
            </a:r>
            <a:endParaRPr sz="2500" b="1" dirty="0">
              <a:solidFill>
                <a:srgbClr val="002060"/>
              </a:solidFill>
              <a:latin typeface="Century Gothic" panose="020B0502020202020204" pitchFamily="34" charset="0"/>
              <a:ea typeface="Montserrat"/>
              <a:cs typeface="Montserrat"/>
              <a:sym typeface="Montserrat"/>
            </a:endParaRPr>
          </a:p>
        </p:txBody>
      </p:sp>
      <p:sp>
        <p:nvSpPr>
          <p:cNvPr id="48" name="Google Shape;698;p62">
            <a:extLst>
              <a:ext uri="{FF2B5EF4-FFF2-40B4-BE49-F238E27FC236}">
                <a16:creationId xmlns:a16="http://schemas.microsoft.com/office/drawing/2014/main" id="{80634618-B590-4AE1-897F-920E2F8FF3A4}"/>
              </a:ext>
            </a:extLst>
          </p:cNvPr>
          <p:cNvSpPr/>
          <p:nvPr/>
        </p:nvSpPr>
        <p:spPr>
          <a:xfrm>
            <a:off x="8673906" y="2622867"/>
            <a:ext cx="1548969" cy="595878"/>
          </a:xfrm>
          <a:custGeom>
            <a:avLst/>
            <a:gdLst>
              <a:gd name="connsiteX0" fmla="*/ 0 w 1548969"/>
              <a:gd name="connsiteY0" fmla="*/ 0 h 595878"/>
              <a:gd name="connsiteX1" fmla="*/ 516323 w 1548969"/>
              <a:gd name="connsiteY1" fmla="*/ 0 h 595878"/>
              <a:gd name="connsiteX2" fmla="*/ 1001666 w 1548969"/>
              <a:gd name="connsiteY2" fmla="*/ 0 h 595878"/>
              <a:gd name="connsiteX3" fmla="*/ 1548968 w 1548969"/>
              <a:gd name="connsiteY3" fmla="*/ 0 h 595878"/>
              <a:gd name="connsiteX4" fmla="*/ 1548968 w 1548969"/>
              <a:gd name="connsiteY4" fmla="*/ 595878 h 595878"/>
              <a:gd name="connsiteX5" fmla="*/ 1001666 w 1548969"/>
              <a:gd name="connsiteY5" fmla="*/ 595878 h 595878"/>
              <a:gd name="connsiteX6" fmla="*/ 454364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243911" y="-10"/>
                  <a:pt x="337686" y="35324"/>
                  <a:pt x="516323" y="0"/>
                </a:cubicBezTo>
                <a:cubicBezTo>
                  <a:pt x="694960" y="-35324"/>
                  <a:pt x="851612" y="29846"/>
                  <a:pt x="1001666" y="0"/>
                </a:cubicBezTo>
                <a:cubicBezTo>
                  <a:pt x="1151720" y="-29846"/>
                  <a:pt x="1430641" y="11509"/>
                  <a:pt x="1548968" y="0"/>
                </a:cubicBezTo>
                <a:cubicBezTo>
                  <a:pt x="1571730" y="145665"/>
                  <a:pt x="1542666" y="426024"/>
                  <a:pt x="1548968" y="595878"/>
                </a:cubicBezTo>
                <a:cubicBezTo>
                  <a:pt x="1336132" y="658731"/>
                  <a:pt x="1142576" y="576964"/>
                  <a:pt x="1001666" y="595878"/>
                </a:cubicBezTo>
                <a:cubicBezTo>
                  <a:pt x="860756" y="614792"/>
                  <a:pt x="720985" y="543186"/>
                  <a:pt x="454364" y="595878"/>
                </a:cubicBezTo>
                <a:cubicBezTo>
                  <a:pt x="187743" y="648570"/>
                  <a:pt x="160910" y="556948"/>
                  <a:pt x="0" y="595878"/>
                </a:cubicBezTo>
                <a:cubicBezTo>
                  <a:pt x="-37706" y="433175"/>
                  <a:pt x="47197" y="186216"/>
                  <a:pt x="0" y="0"/>
                </a:cubicBezTo>
                <a:close/>
              </a:path>
              <a:path w="1548969" h="595878"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033" y="234106"/>
                  <a:pt x="1538288" y="474774"/>
                  <a:pt x="1548968" y="595878"/>
                </a:cubicBezTo>
                <a:cubicBezTo>
                  <a:pt x="1403595" y="610163"/>
                  <a:pt x="1255097" y="551151"/>
                  <a:pt x="1032645" y="595878"/>
                </a:cubicBezTo>
                <a:cubicBezTo>
                  <a:pt x="810193" y="640605"/>
                  <a:pt x="642907" y="560231"/>
                  <a:pt x="531812" y="595878"/>
                </a:cubicBezTo>
                <a:cubicBezTo>
                  <a:pt x="420717" y="631525"/>
                  <a:pt x="191969" y="586179"/>
                  <a:pt x="0" y="595878"/>
                </a:cubicBezTo>
                <a:cubicBezTo>
                  <a:pt x="-63971" y="352039"/>
                  <a:pt x="5834" y="23522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por</a:t>
            </a:r>
            <a:endParaRPr sz="2500" b="1" dirty="0">
              <a:solidFill>
                <a:srgbClr val="002060"/>
              </a:solidFill>
              <a:latin typeface="Century Gothic" panose="020B0502020202020204" pitchFamily="34" charset="0"/>
              <a:ea typeface="Montserrat"/>
              <a:cs typeface="Montserrat"/>
              <a:sym typeface="Montserrat"/>
            </a:endParaRPr>
          </a:p>
        </p:txBody>
      </p:sp>
      <p:sp>
        <p:nvSpPr>
          <p:cNvPr id="49" name="Google Shape;695;p62">
            <a:extLst>
              <a:ext uri="{FF2B5EF4-FFF2-40B4-BE49-F238E27FC236}">
                <a16:creationId xmlns:a16="http://schemas.microsoft.com/office/drawing/2014/main" id="{2346E382-A68B-4505-BC01-6E919E82961B}"/>
              </a:ext>
            </a:extLst>
          </p:cNvPr>
          <p:cNvSpPr/>
          <p:nvPr/>
        </p:nvSpPr>
        <p:spPr>
          <a:xfrm>
            <a:off x="4666677" y="1921248"/>
            <a:ext cx="2225821" cy="595878"/>
          </a:xfrm>
          <a:custGeom>
            <a:avLst/>
            <a:gdLst>
              <a:gd name="connsiteX0" fmla="*/ 0 w 2225821"/>
              <a:gd name="connsiteY0" fmla="*/ 0 h 595878"/>
              <a:gd name="connsiteX1" fmla="*/ 578713 w 2225821"/>
              <a:gd name="connsiteY1" fmla="*/ 0 h 595878"/>
              <a:gd name="connsiteX2" fmla="*/ 1112911 w 2225821"/>
              <a:gd name="connsiteY2" fmla="*/ 0 h 595878"/>
              <a:gd name="connsiteX3" fmla="*/ 1691624 w 2225821"/>
              <a:gd name="connsiteY3" fmla="*/ 0 h 595878"/>
              <a:gd name="connsiteX4" fmla="*/ 2225821 w 2225821"/>
              <a:gd name="connsiteY4" fmla="*/ 0 h 595878"/>
              <a:gd name="connsiteX5" fmla="*/ 2225821 w 2225821"/>
              <a:gd name="connsiteY5" fmla="*/ 595878 h 595878"/>
              <a:gd name="connsiteX6" fmla="*/ 1691624 w 2225821"/>
              <a:gd name="connsiteY6" fmla="*/ 595878 h 595878"/>
              <a:gd name="connsiteX7" fmla="*/ 1179685 w 2225821"/>
              <a:gd name="connsiteY7" fmla="*/ 595878 h 595878"/>
              <a:gd name="connsiteX8" fmla="*/ 578713 w 2225821"/>
              <a:gd name="connsiteY8" fmla="*/ 595878 h 595878"/>
              <a:gd name="connsiteX9" fmla="*/ 0 w 2225821"/>
              <a:gd name="connsiteY9" fmla="*/ 595878 h 595878"/>
              <a:gd name="connsiteX10" fmla="*/ 0 w 2225821"/>
              <a:gd name="connsiteY10"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5821" h="595878" fill="none" extrusionOk="0">
                <a:moveTo>
                  <a:pt x="0" y="0"/>
                </a:moveTo>
                <a:cubicBezTo>
                  <a:pt x="192897" y="-51665"/>
                  <a:pt x="319706" y="13064"/>
                  <a:pt x="578713" y="0"/>
                </a:cubicBezTo>
                <a:cubicBezTo>
                  <a:pt x="837720" y="-13064"/>
                  <a:pt x="967404" y="24256"/>
                  <a:pt x="1112911" y="0"/>
                </a:cubicBezTo>
                <a:cubicBezTo>
                  <a:pt x="1258418" y="-24256"/>
                  <a:pt x="1500659" y="53148"/>
                  <a:pt x="1691624" y="0"/>
                </a:cubicBezTo>
                <a:cubicBezTo>
                  <a:pt x="1882589" y="-53148"/>
                  <a:pt x="2105445" y="33708"/>
                  <a:pt x="2225821" y="0"/>
                </a:cubicBezTo>
                <a:cubicBezTo>
                  <a:pt x="2240372" y="144252"/>
                  <a:pt x="2195159" y="394303"/>
                  <a:pt x="2225821" y="595878"/>
                </a:cubicBezTo>
                <a:cubicBezTo>
                  <a:pt x="2087762" y="610936"/>
                  <a:pt x="1904972" y="557848"/>
                  <a:pt x="1691624" y="595878"/>
                </a:cubicBezTo>
                <a:cubicBezTo>
                  <a:pt x="1478276" y="633908"/>
                  <a:pt x="1401844" y="547728"/>
                  <a:pt x="1179685" y="595878"/>
                </a:cubicBezTo>
                <a:cubicBezTo>
                  <a:pt x="957526" y="644028"/>
                  <a:pt x="715069" y="542724"/>
                  <a:pt x="578713" y="595878"/>
                </a:cubicBezTo>
                <a:cubicBezTo>
                  <a:pt x="442357" y="649032"/>
                  <a:pt x="161584" y="572803"/>
                  <a:pt x="0" y="595878"/>
                </a:cubicBezTo>
                <a:cubicBezTo>
                  <a:pt x="-64233" y="310047"/>
                  <a:pt x="67841" y="131102"/>
                  <a:pt x="0" y="0"/>
                </a:cubicBezTo>
                <a:close/>
              </a:path>
              <a:path w="2225821" h="595878" stroke="0" extrusionOk="0">
                <a:moveTo>
                  <a:pt x="0" y="0"/>
                </a:moveTo>
                <a:cubicBezTo>
                  <a:pt x="254113" y="-39768"/>
                  <a:pt x="314821" y="59731"/>
                  <a:pt x="600972" y="0"/>
                </a:cubicBezTo>
                <a:cubicBezTo>
                  <a:pt x="887123" y="-59731"/>
                  <a:pt x="963091" y="47428"/>
                  <a:pt x="1157427" y="0"/>
                </a:cubicBezTo>
                <a:cubicBezTo>
                  <a:pt x="1351763" y="-47428"/>
                  <a:pt x="1466428" y="49363"/>
                  <a:pt x="1736140" y="0"/>
                </a:cubicBezTo>
                <a:cubicBezTo>
                  <a:pt x="2005852" y="-49363"/>
                  <a:pt x="2117871" y="43253"/>
                  <a:pt x="2225821" y="0"/>
                </a:cubicBezTo>
                <a:cubicBezTo>
                  <a:pt x="2233470" y="139612"/>
                  <a:pt x="2204472" y="370895"/>
                  <a:pt x="2225821" y="595878"/>
                </a:cubicBezTo>
                <a:cubicBezTo>
                  <a:pt x="1974756" y="638374"/>
                  <a:pt x="1819229" y="535372"/>
                  <a:pt x="1713882" y="595878"/>
                </a:cubicBezTo>
                <a:cubicBezTo>
                  <a:pt x="1608535" y="656384"/>
                  <a:pt x="1373872" y="527042"/>
                  <a:pt x="1135169" y="595878"/>
                </a:cubicBezTo>
                <a:cubicBezTo>
                  <a:pt x="896466" y="664714"/>
                  <a:pt x="680829" y="560480"/>
                  <a:pt x="534197" y="595878"/>
                </a:cubicBezTo>
                <a:cubicBezTo>
                  <a:pt x="387565" y="631276"/>
                  <a:pt x="225700" y="552701"/>
                  <a:pt x="0" y="595878"/>
                </a:cubicBezTo>
                <a:cubicBezTo>
                  <a:pt x="-26103" y="420720"/>
                  <a:pt x="10618" y="23434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primo</a:t>
            </a:r>
            <a:endParaRPr sz="2500" b="1" dirty="0">
              <a:solidFill>
                <a:srgbClr val="002060"/>
              </a:solidFill>
              <a:latin typeface="Century Gothic" panose="020B0502020202020204" pitchFamily="34" charset="0"/>
              <a:ea typeface="Montserrat"/>
              <a:cs typeface="Montserrat"/>
              <a:sym typeface="Montserrat"/>
            </a:endParaRPr>
          </a:p>
        </p:txBody>
      </p:sp>
      <p:sp>
        <p:nvSpPr>
          <p:cNvPr id="55" name="Google Shape;697;p62">
            <a:extLst>
              <a:ext uri="{FF2B5EF4-FFF2-40B4-BE49-F238E27FC236}">
                <a16:creationId xmlns:a16="http://schemas.microsoft.com/office/drawing/2014/main" id="{4153911D-9EDF-4C61-8A4F-EA5A2E49ED5D}"/>
              </a:ext>
            </a:extLst>
          </p:cNvPr>
          <p:cNvSpPr/>
          <p:nvPr/>
        </p:nvSpPr>
        <p:spPr>
          <a:xfrm>
            <a:off x="7074481" y="1936746"/>
            <a:ext cx="1715454" cy="595878"/>
          </a:xfrm>
          <a:custGeom>
            <a:avLst/>
            <a:gdLst>
              <a:gd name="connsiteX0" fmla="*/ 0 w 1715454"/>
              <a:gd name="connsiteY0" fmla="*/ 0 h 595878"/>
              <a:gd name="connsiteX1" fmla="*/ 588973 w 1715454"/>
              <a:gd name="connsiteY1" fmla="*/ 0 h 595878"/>
              <a:gd name="connsiteX2" fmla="*/ 1177945 w 1715454"/>
              <a:gd name="connsiteY2" fmla="*/ 0 h 595878"/>
              <a:gd name="connsiteX3" fmla="*/ 1715454 w 1715454"/>
              <a:gd name="connsiteY3" fmla="*/ 0 h 595878"/>
              <a:gd name="connsiteX4" fmla="*/ 1715454 w 1715454"/>
              <a:gd name="connsiteY4" fmla="*/ 595878 h 595878"/>
              <a:gd name="connsiteX5" fmla="*/ 1160791 w 1715454"/>
              <a:gd name="connsiteY5" fmla="*/ 595878 h 595878"/>
              <a:gd name="connsiteX6" fmla="*/ 623282 w 1715454"/>
              <a:gd name="connsiteY6" fmla="*/ 595878 h 595878"/>
              <a:gd name="connsiteX7" fmla="*/ 0 w 1715454"/>
              <a:gd name="connsiteY7" fmla="*/ 595878 h 595878"/>
              <a:gd name="connsiteX8" fmla="*/ 0 w 1715454"/>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454" h="595878" fill="none" extrusionOk="0">
                <a:moveTo>
                  <a:pt x="0" y="0"/>
                </a:moveTo>
                <a:cubicBezTo>
                  <a:pt x="196061" y="-67903"/>
                  <a:pt x="443475" y="17465"/>
                  <a:pt x="588973" y="0"/>
                </a:cubicBezTo>
                <a:cubicBezTo>
                  <a:pt x="734471" y="-17465"/>
                  <a:pt x="972969" y="47055"/>
                  <a:pt x="1177945" y="0"/>
                </a:cubicBezTo>
                <a:cubicBezTo>
                  <a:pt x="1382921" y="-47055"/>
                  <a:pt x="1580259" y="49226"/>
                  <a:pt x="1715454" y="0"/>
                </a:cubicBezTo>
                <a:cubicBezTo>
                  <a:pt x="1737932" y="273447"/>
                  <a:pt x="1704439" y="298431"/>
                  <a:pt x="1715454" y="595878"/>
                </a:cubicBezTo>
                <a:cubicBezTo>
                  <a:pt x="1563828" y="616268"/>
                  <a:pt x="1383065" y="530587"/>
                  <a:pt x="1160791" y="595878"/>
                </a:cubicBezTo>
                <a:cubicBezTo>
                  <a:pt x="938517" y="661169"/>
                  <a:pt x="877672" y="574181"/>
                  <a:pt x="623282" y="595878"/>
                </a:cubicBezTo>
                <a:cubicBezTo>
                  <a:pt x="368892" y="617575"/>
                  <a:pt x="217487" y="523554"/>
                  <a:pt x="0" y="595878"/>
                </a:cubicBezTo>
                <a:cubicBezTo>
                  <a:pt x="-69556" y="374185"/>
                  <a:pt x="25107" y="210868"/>
                  <a:pt x="0" y="0"/>
                </a:cubicBezTo>
                <a:close/>
              </a:path>
              <a:path w="1715454" h="595878" stroke="0" extrusionOk="0">
                <a:moveTo>
                  <a:pt x="0" y="0"/>
                </a:moveTo>
                <a:cubicBezTo>
                  <a:pt x="207428" y="-29122"/>
                  <a:pt x="388666" y="1195"/>
                  <a:pt x="537509" y="0"/>
                </a:cubicBezTo>
                <a:cubicBezTo>
                  <a:pt x="686352" y="-1195"/>
                  <a:pt x="935307" y="27957"/>
                  <a:pt x="1075018" y="0"/>
                </a:cubicBezTo>
                <a:cubicBezTo>
                  <a:pt x="1214729" y="-27957"/>
                  <a:pt x="1402059" y="38329"/>
                  <a:pt x="1715454" y="0"/>
                </a:cubicBezTo>
                <a:cubicBezTo>
                  <a:pt x="1727595" y="296027"/>
                  <a:pt x="1697791" y="338323"/>
                  <a:pt x="1715454" y="595878"/>
                </a:cubicBezTo>
                <a:cubicBezTo>
                  <a:pt x="1592704" y="642950"/>
                  <a:pt x="1279865" y="529147"/>
                  <a:pt x="1109327" y="595878"/>
                </a:cubicBezTo>
                <a:cubicBezTo>
                  <a:pt x="938789" y="662609"/>
                  <a:pt x="760270" y="547069"/>
                  <a:pt x="503200" y="595878"/>
                </a:cubicBezTo>
                <a:cubicBezTo>
                  <a:pt x="246130" y="644687"/>
                  <a:pt x="148520" y="592432"/>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a:t>
            </a:r>
            <a:r>
              <a:rPr lang="en-GB" sz="2500" b="1" dirty="0" err="1">
                <a:solidFill>
                  <a:srgbClr val="002060"/>
                </a:solidFill>
                <a:latin typeface="Century Gothic" panose="020B0502020202020204" pitchFamily="34" charset="0"/>
                <a:ea typeface="Montserrat"/>
                <a:cs typeface="Montserrat"/>
                <a:sym typeface="Montserrat"/>
              </a:rPr>
              <a:t>abuelo</a:t>
            </a:r>
            <a:endParaRPr sz="2500" b="1" dirty="0">
              <a:solidFill>
                <a:srgbClr val="002060"/>
              </a:solidFill>
              <a:latin typeface="Century Gothic" panose="020B0502020202020204" pitchFamily="34" charset="0"/>
              <a:ea typeface="Montserrat"/>
              <a:cs typeface="Montserrat"/>
              <a:sym typeface="Montserrat"/>
            </a:endParaRPr>
          </a:p>
        </p:txBody>
      </p:sp>
      <p:sp>
        <p:nvSpPr>
          <p:cNvPr id="56" name="Google Shape;698;p62">
            <a:extLst>
              <a:ext uri="{FF2B5EF4-FFF2-40B4-BE49-F238E27FC236}">
                <a16:creationId xmlns:a16="http://schemas.microsoft.com/office/drawing/2014/main" id="{52E85CF5-77C8-44F8-B1F3-4026AC6DE77B}"/>
              </a:ext>
            </a:extLst>
          </p:cNvPr>
          <p:cNvSpPr/>
          <p:nvPr/>
        </p:nvSpPr>
        <p:spPr>
          <a:xfrm>
            <a:off x="8906412" y="1936746"/>
            <a:ext cx="2156759" cy="595878"/>
          </a:xfrm>
          <a:custGeom>
            <a:avLst/>
            <a:gdLst>
              <a:gd name="connsiteX0" fmla="*/ 0 w 2156759"/>
              <a:gd name="connsiteY0" fmla="*/ 0 h 595878"/>
              <a:gd name="connsiteX1" fmla="*/ 474487 w 2156759"/>
              <a:gd name="connsiteY1" fmla="*/ 0 h 595878"/>
              <a:gd name="connsiteX2" fmla="*/ 1035244 w 2156759"/>
              <a:gd name="connsiteY2" fmla="*/ 0 h 595878"/>
              <a:gd name="connsiteX3" fmla="*/ 1617569 w 2156759"/>
              <a:gd name="connsiteY3" fmla="*/ 0 h 595878"/>
              <a:gd name="connsiteX4" fmla="*/ 2156759 w 2156759"/>
              <a:gd name="connsiteY4" fmla="*/ 0 h 595878"/>
              <a:gd name="connsiteX5" fmla="*/ 2156759 w 2156759"/>
              <a:gd name="connsiteY5" fmla="*/ 595878 h 595878"/>
              <a:gd name="connsiteX6" fmla="*/ 1617569 w 2156759"/>
              <a:gd name="connsiteY6" fmla="*/ 595878 h 595878"/>
              <a:gd name="connsiteX7" fmla="*/ 1078380 w 2156759"/>
              <a:gd name="connsiteY7" fmla="*/ 595878 h 595878"/>
              <a:gd name="connsiteX8" fmla="*/ 517622 w 2156759"/>
              <a:gd name="connsiteY8" fmla="*/ 595878 h 595878"/>
              <a:gd name="connsiteX9" fmla="*/ 0 w 2156759"/>
              <a:gd name="connsiteY9" fmla="*/ 595878 h 595878"/>
              <a:gd name="connsiteX10" fmla="*/ 0 w 2156759"/>
              <a:gd name="connsiteY10"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6759" h="595878" fill="none" extrusionOk="0">
                <a:moveTo>
                  <a:pt x="0" y="0"/>
                </a:moveTo>
                <a:cubicBezTo>
                  <a:pt x="220137" y="-2176"/>
                  <a:pt x="355912" y="31066"/>
                  <a:pt x="474487" y="0"/>
                </a:cubicBezTo>
                <a:cubicBezTo>
                  <a:pt x="593062" y="-31066"/>
                  <a:pt x="803640" y="34965"/>
                  <a:pt x="1035244" y="0"/>
                </a:cubicBezTo>
                <a:cubicBezTo>
                  <a:pt x="1266848" y="-34965"/>
                  <a:pt x="1407815" y="36239"/>
                  <a:pt x="1617569" y="0"/>
                </a:cubicBezTo>
                <a:cubicBezTo>
                  <a:pt x="1827323" y="-36239"/>
                  <a:pt x="1889584" y="60809"/>
                  <a:pt x="2156759" y="0"/>
                </a:cubicBezTo>
                <a:cubicBezTo>
                  <a:pt x="2220480" y="151319"/>
                  <a:pt x="2127007" y="363792"/>
                  <a:pt x="2156759" y="595878"/>
                </a:cubicBezTo>
                <a:cubicBezTo>
                  <a:pt x="2015228" y="626059"/>
                  <a:pt x="1835182" y="542534"/>
                  <a:pt x="1617569" y="595878"/>
                </a:cubicBezTo>
                <a:cubicBezTo>
                  <a:pt x="1399956" y="649222"/>
                  <a:pt x="1316318" y="589682"/>
                  <a:pt x="1078380" y="595878"/>
                </a:cubicBezTo>
                <a:cubicBezTo>
                  <a:pt x="840442" y="602074"/>
                  <a:pt x="698900" y="595018"/>
                  <a:pt x="517622" y="595878"/>
                </a:cubicBezTo>
                <a:cubicBezTo>
                  <a:pt x="336344" y="596738"/>
                  <a:pt x="218099" y="589200"/>
                  <a:pt x="0" y="595878"/>
                </a:cubicBezTo>
                <a:cubicBezTo>
                  <a:pt x="-47791" y="318676"/>
                  <a:pt x="3323" y="221454"/>
                  <a:pt x="0" y="0"/>
                </a:cubicBezTo>
                <a:close/>
              </a:path>
              <a:path w="2156759" h="595878" stroke="0" extrusionOk="0">
                <a:moveTo>
                  <a:pt x="0" y="0"/>
                </a:moveTo>
                <a:cubicBezTo>
                  <a:pt x="120248" y="-50426"/>
                  <a:pt x="316925" y="50297"/>
                  <a:pt x="517622" y="0"/>
                </a:cubicBezTo>
                <a:cubicBezTo>
                  <a:pt x="718319" y="-50297"/>
                  <a:pt x="865134" y="26875"/>
                  <a:pt x="1013677" y="0"/>
                </a:cubicBezTo>
                <a:cubicBezTo>
                  <a:pt x="1162220" y="-26875"/>
                  <a:pt x="1351845" y="10414"/>
                  <a:pt x="1531299" y="0"/>
                </a:cubicBezTo>
                <a:cubicBezTo>
                  <a:pt x="1710753" y="-10414"/>
                  <a:pt x="1886076" y="9281"/>
                  <a:pt x="2156759" y="0"/>
                </a:cubicBezTo>
                <a:cubicBezTo>
                  <a:pt x="2208818" y="297198"/>
                  <a:pt x="2107632" y="389901"/>
                  <a:pt x="2156759" y="595878"/>
                </a:cubicBezTo>
                <a:cubicBezTo>
                  <a:pt x="2018041" y="630386"/>
                  <a:pt x="1860365" y="531732"/>
                  <a:pt x="1617569" y="595878"/>
                </a:cubicBezTo>
                <a:cubicBezTo>
                  <a:pt x="1374773" y="660024"/>
                  <a:pt x="1357325" y="550417"/>
                  <a:pt x="1143082" y="595878"/>
                </a:cubicBezTo>
                <a:cubicBezTo>
                  <a:pt x="928839" y="641339"/>
                  <a:pt x="832767" y="577321"/>
                  <a:pt x="625460" y="595878"/>
                </a:cubicBezTo>
                <a:cubicBezTo>
                  <a:pt x="418153" y="614435"/>
                  <a:pt x="196455" y="523004"/>
                  <a:pt x="0" y="595878"/>
                </a:cubicBezTo>
                <a:cubicBezTo>
                  <a:pt x="-8296" y="326864"/>
                  <a:pt x="1609" y="19329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a:t>
            </a:r>
            <a:r>
              <a:rPr lang="en-GB" sz="2500" b="1" dirty="0" err="1">
                <a:solidFill>
                  <a:srgbClr val="002060"/>
                </a:solidFill>
                <a:latin typeface="Century Gothic" panose="020B0502020202020204" pitchFamily="34" charset="0"/>
                <a:ea typeface="Montserrat"/>
                <a:cs typeface="Montserrat"/>
                <a:sym typeface="Montserrat"/>
              </a:rPr>
              <a:t>profesor</a:t>
            </a:r>
            <a:endParaRPr sz="2500" b="1" dirty="0">
              <a:solidFill>
                <a:srgbClr val="002060"/>
              </a:solidFill>
              <a:latin typeface="Century Gothic" panose="020B0502020202020204" pitchFamily="34" charset="0"/>
              <a:ea typeface="Montserrat"/>
              <a:cs typeface="Montserrat"/>
              <a:sym typeface="Montserrat"/>
            </a:endParaRPr>
          </a:p>
        </p:txBody>
      </p:sp>
      <p:sp>
        <p:nvSpPr>
          <p:cNvPr id="3" name="Google Shape;167;p2">
            <a:extLst>
              <a:ext uri="{FF2B5EF4-FFF2-40B4-BE49-F238E27FC236}">
                <a16:creationId xmlns:a16="http://schemas.microsoft.com/office/drawing/2014/main" id="{E3B5BCA3-B75F-A7EB-D1EC-DEC92C0AC5F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9" name="s8-13_1.wav"/>
            </a:hlinkClick>
            <a:extLst>
              <a:ext uri="{FF2B5EF4-FFF2-40B4-BE49-F238E27FC236}">
                <a16:creationId xmlns:a16="http://schemas.microsoft.com/office/drawing/2014/main" id="{EF0409C7-888D-EEC9-6D62-AC88A69AC3D4}"/>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[5/6]</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hlinkClick r:id="" action="ppaction://noaction">
              <a:snd r:embed="rId10" name="s8-13_2.wav"/>
            </a:hlinkClick>
            <a:extLst>
              <a:ext uri="{FF2B5EF4-FFF2-40B4-BE49-F238E27FC236}">
                <a16:creationId xmlns:a16="http://schemas.microsoft.com/office/drawing/2014/main" id="{2D34B19C-87BE-3C36-98F3-753B46EE6F35}"/>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Tree>
    <p:extLst>
      <p:ext uri="{BB962C8B-B14F-4D97-AF65-F5344CB8AC3E}">
        <p14:creationId xmlns:p14="http://schemas.microsoft.com/office/powerpoint/2010/main" val="200438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4"/>
                                        </p:tgtEl>
                                        <p:attrNameLst>
                                          <p:attrName>fillcolor</p:attrName>
                                        </p:attrNameLst>
                                      </p:cBhvr>
                                      <p:to>
                                        <a:srgbClr val="92D050"/>
                                      </p:to>
                                    </p:animClr>
                                    <p:set>
                                      <p:cBhvr>
                                        <p:cTn id="34" dur="2000" fill="hold"/>
                                        <p:tgtEl>
                                          <p:spTgt spid="54"/>
                                        </p:tgtEl>
                                        <p:attrNameLst>
                                          <p:attrName>fill.type</p:attrName>
                                        </p:attrNameLst>
                                      </p:cBhvr>
                                      <p:to>
                                        <p:strVal val="solid"/>
                                      </p:to>
                                    </p:set>
                                    <p:set>
                                      <p:cBhvr>
                                        <p:cTn id="35" dur="2000" fill="hold"/>
                                        <p:tgtEl>
                                          <p:spTgt spid="5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64"/>
                                        </p:tgtEl>
                                        <p:attrNameLst>
                                          <p:attrName>fillcolor</p:attrName>
                                        </p:attrNameLst>
                                      </p:cBhvr>
                                      <p:to>
                                        <a:srgbClr val="92D050"/>
                                      </p:to>
                                    </p:animClr>
                                    <p:set>
                                      <p:cBhvr>
                                        <p:cTn id="46" dur="2000" fill="hold"/>
                                        <p:tgtEl>
                                          <p:spTgt spid="64"/>
                                        </p:tgtEl>
                                        <p:attrNameLst>
                                          <p:attrName>fill.type</p:attrName>
                                        </p:attrNameLst>
                                      </p:cBhvr>
                                      <p:to>
                                        <p:strVal val="solid"/>
                                      </p:to>
                                    </p:set>
                                    <p:set>
                                      <p:cBhvr>
                                        <p:cTn id="47" dur="2000" fill="hold"/>
                                        <p:tgtEl>
                                          <p:spTgt spid="64"/>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41"/>
                                        </p:tgtEl>
                                        <p:attrNameLst>
                                          <p:attrName>fillcolor</p:attrName>
                                        </p:attrNameLst>
                                      </p:cBhvr>
                                      <p:to>
                                        <a:srgbClr val="92D050"/>
                                      </p:to>
                                    </p:animClr>
                                    <p:set>
                                      <p:cBhvr>
                                        <p:cTn id="52" dur="2000" fill="hold"/>
                                        <p:tgtEl>
                                          <p:spTgt spid="41"/>
                                        </p:tgtEl>
                                        <p:attrNameLst>
                                          <p:attrName>fill.type</p:attrName>
                                        </p:attrNameLst>
                                      </p:cBhvr>
                                      <p:to>
                                        <p:strVal val="solid"/>
                                      </p:to>
                                    </p:set>
                                    <p:set>
                                      <p:cBhvr>
                                        <p:cTn id="53" dur="2000" fill="hold"/>
                                        <p:tgtEl>
                                          <p:spTgt spid="41"/>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45"/>
                                        </p:tgtEl>
                                        <p:attrNameLst>
                                          <p:attrName>fillcolor</p:attrName>
                                        </p:attrNameLst>
                                      </p:cBhvr>
                                      <p:to>
                                        <a:srgbClr val="92D050"/>
                                      </p:to>
                                    </p:animClr>
                                    <p:set>
                                      <p:cBhvr>
                                        <p:cTn id="58" dur="2000" fill="hold"/>
                                        <p:tgtEl>
                                          <p:spTgt spid="45"/>
                                        </p:tgtEl>
                                        <p:attrNameLst>
                                          <p:attrName>fill.type</p:attrName>
                                        </p:attrNameLst>
                                      </p:cBhvr>
                                      <p:to>
                                        <p:strVal val="solid"/>
                                      </p:to>
                                    </p:set>
                                    <p:set>
                                      <p:cBhvr>
                                        <p:cTn id="59" dur="2000" fill="hold"/>
                                        <p:tgtEl>
                                          <p:spTgt spid="45"/>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49"/>
                                        </p:tgtEl>
                                        <p:attrNameLst>
                                          <p:attrName>fillcolor</p:attrName>
                                        </p:attrNameLst>
                                      </p:cBhvr>
                                      <p:to>
                                        <a:srgbClr val="92D050"/>
                                      </p:to>
                                    </p:animClr>
                                    <p:set>
                                      <p:cBhvr>
                                        <p:cTn id="64" dur="2000" fill="hold"/>
                                        <p:tgtEl>
                                          <p:spTgt spid="49"/>
                                        </p:tgtEl>
                                        <p:attrNameLst>
                                          <p:attrName>fill.type</p:attrName>
                                        </p:attrNameLst>
                                      </p:cBhvr>
                                      <p:to>
                                        <p:strVal val="solid"/>
                                      </p:to>
                                    </p:set>
                                    <p:set>
                                      <p:cBhvr>
                                        <p:cTn id="65" dur="200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668"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6360614" y="6106592"/>
            <a:ext cx="1548969" cy="650531"/>
          </a:xfrm>
          <a:custGeom>
            <a:avLst/>
            <a:gdLst>
              <a:gd name="connsiteX0" fmla="*/ 0 w 1548969"/>
              <a:gd name="connsiteY0" fmla="*/ 0 h 650531"/>
              <a:gd name="connsiteX1" fmla="*/ 531812 w 1548969"/>
              <a:gd name="connsiteY1" fmla="*/ 0 h 650531"/>
              <a:gd name="connsiteX2" fmla="*/ 1032645 w 1548969"/>
              <a:gd name="connsiteY2" fmla="*/ 0 h 650531"/>
              <a:gd name="connsiteX3" fmla="*/ 1548968 w 1548969"/>
              <a:gd name="connsiteY3" fmla="*/ 0 h 650531"/>
              <a:gd name="connsiteX4" fmla="*/ 1548968 w 1548969"/>
              <a:gd name="connsiteY4" fmla="*/ 312255 h 650531"/>
              <a:gd name="connsiteX5" fmla="*/ 1548968 w 1548969"/>
              <a:gd name="connsiteY5" fmla="*/ 650531 h 650531"/>
              <a:gd name="connsiteX6" fmla="*/ 1048135 w 1548969"/>
              <a:gd name="connsiteY6" fmla="*/ 650531 h 650531"/>
              <a:gd name="connsiteX7" fmla="*/ 562792 w 1548969"/>
              <a:gd name="connsiteY7" fmla="*/ 650531 h 650531"/>
              <a:gd name="connsiteX8" fmla="*/ 0 w 1548969"/>
              <a:gd name="connsiteY8" fmla="*/ 650531 h 650531"/>
              <a:gd name="connsiteX9" fmla="*/ 0 w 1548969"/>
              <a:gd name="connsiteY9" fmla="*/ 344781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75754" y="124139"/>
                  <a:pt x="1525083" y="192908"/>
                  <a:pt x="1548968" y="312255"/>
                </a:cubicBezTo>
                <a:cubicBezTo>
                  <a:pt x="1572853" y="431602"/>
                  <a:pt x="1544061" y="526488"/>
                  <a:pt x="1548968" y="650531"/>
                </a:cubicBezTo>
                <a:cubicBezTo>
                  <a:pt x="1390723" y="672651"/>
                  <a:pt x="1263437" y="610322"/>
                  <a:pt x="1048135" y="650531"/>
                </a:cubicBezTo>
                <a:cubicBezTo>
                  <a:pt x="832833" y="690740"/>
                  <a:pt x="722308" y="616588"/>
                  <a:pt x="562792" y="650531"/>
                </a:cubicBezTo>
                <a:cubicBezTo>
                  <a:pt x="403276" y="684474"/>
                  <a:pt x="209197" y="631406"/>
                  <a:pt x="0" y="650531"/>
                </a:cubicBezTo>
                <a:cubicBezTo>
                  <a:pt x="-8241" y="588271"/>
                  <a:pt x="1742" y="497652"/>
                  <a:pt x="0" y="344781"/>
                </a:cubicBezTo>
                <a:cubicBezTo>
                  <a:pt x="-1742" y="191910"/>
                  <a:pt x="19285" y="103355"/>
                  <a:pt x="0" y="0"/>
                </a:cubicBezTo>
                <a:close/>
              </a:path>
              <a:path w="1548969" h="650531"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50260" y="117721"/>
                  <a:pt x="1516051" y="213027"/>
                  <a:pt x="1548968" y="305750"/>
                </a:cubicBezTo>
                <a:cubicBezTo>
                  <a:pt x="1581885" y="398473"/>
                  <a:pt x="1512426" y="502564"/>
                  <a:pt x="1548968" y="650531"/>
                </a:cubicBezTo>
                <a:cubicBezTo>
                  <a:pt x="1317439" y="706772"/>
                  <a:pt x="1181153" y="635021"/>
                  <a:pt x="1063625" y="650531"/>
                </a:cubicBezTo>
                <a:cubicBezTo>
                  <a:pt x="946097" y="666041"/>
                  <a:pt x="722307" y="604157"/>
                  <a:pt x="531812" y="650531"/>
                </a:cubicBezTo>
                <a:cubicBezTo>
                  <a:pt x="341317" y="696905"/>
                  <a:pt x="219837" y="599543"/>
                  <a:pt x="0" y="650531"/>
                </a:cubicBezTo>
                <a:cubicBezTo>
                  <a:pt x="-16780" y="581750"/>
                  <a:pt x="38632" y="404604"/>
                  <a:pt x="0" y="318760"/>
                </a:cubicBezTo>
                <a:cubicBezTo>
                  <a:pt x="-38632" y="232916"/>
                  <a:pt x="1666" y="14287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va</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8018859" y="6106592"/>
            <a:ext cx="1548969" cy="650531"/>
          </a:xfrm>
          <a:custGeom>
            <a:avLst/>
            <a:gdLst>
              <a:gd name="connsiteX0" fmla="*/ 0 w 1548969"/>
              <a:gd name="connsiteY0" fmla="*/ 0 h 650531"/>
              <a:gd name="connsiteX1" fmla="*/ 516323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17156 w 1548969"/>
              <a:gd name="connsiteY6" fmla="*/ 650531 h 650531"/>
              <a:gd name="connsiteX7" fmla="*/ 531812 w 1548969"/>
              <a:gd name="connsiteY7" fmla="*/ 650531 h 650531"/>
              <a:gd name="connsiteX8" fmla="*/ 0 w 1548969"/>
              <a:gd name="connsiteY8" fmla="*/ 650531 h 650531"/>
              <a:gd name="connsiteX9" fmla="*/ 0 w 1548969"/>
              <a:gd name="connsiteY9" fmla="*/ 318760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80980" y="117811"/>
                  <a:pt x="1532679" y="212900"/>
                  <a:pt x="1548968" y="318760"/>
                </a:cubicBezTo>
                <a:cubicBezTo>
                  <a:pt x="1565257" y="424620"/>
                  <a:pt x="1545427" y="553233"/>
                  <a:pt x="1548968" y="650531"/>
                </a:cubicBezTo>
                <a:cubicBezTo>
                  <a:pt x="1391399" y="670033"/>
                  <a:pt x="1131181" y="589209"/>
                  <a:pt x="1017156" y="650531"/>
                </a:cubicBezTo>
                <a:cubicBezTo>
                  <a:pt x="903131" y="711853"/>
                  <a:pt x="685163" y="608955"/>
                  <a:pt x="531812" y="650531"/>
                </a:cubicBezTo>
                <a:cubicBezTo>
                  <a:pt x="378461" y="692107"/>
                  <a:pt x="259307" y="598947"/>
                  <a:pt x="0" y="650531"/>
                </a:cubicBezTo>
                <a:cubicBezTo>
                  <a:pt x="-16633" y="553704"/>
                  <a:pt x="37499" y="386973"/>
                  <a:pt x="0" y="318760"/>
                </a:cubicBezTo>
                <a:cubicBezTo>
                  <a:pt x="-37499" y="250547"/>
                  <a:pt x="18441" y="107076"/>
                  <a:pt x="0" y="0"/>
                </a:cubicBezTo>
                <a:close/>
              </a:path>
              <a:path w="1548969" h="650531"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87066" y="128275"/>
                  <a:pt x="1523850" y="165824"/>
                  <a:pt x="1548968" y="318760"/>
                </a:cubicBezTo>
                <a:cubicBezTo>
                  <a:pt x="1574086" y="471696"/>
                  <a:pt x="1513861" y="508895"/>
                  <a:pt x="1548968" y="650531"/>
                </a:cubicBezTo>
                <a:cubicBezTo>
                  <a:pt x="1399428" y="653286"/>
                  <a:pt x="1264903" y="643848"/>
                  <a:pt x="1063625" y="650531"/>
                </a:cubicBezTo>
                <a:cubicBezTo>
                  <a:pt x="862347" y="657214"/>
                  <a:pt x="726350" y="596163"/>
                  <a:pt x="531812" y="650531"/>
                </a:cubicBezTo>
                <a:cubicBezTo>
                  <a:pt x="337274" y="704899"/>
                  <a:pt x="112691" y="649141"/>
                  <a:pt x="0" y="650531"/>
                </a:cubicBezTo>
                <a:cubicBezTo>
                  <a:pt x="-33166" y="579778"/>
                  <a:pt x="22241" y="385219"/>
                  <a:pt x="0" y="318760"/>
                </a:cubicBezTo>
                <a:cubicBezTo>
                  <a:pt x="-22241" y="252301"/>
                  <a:pt x="38224" y="1378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vas</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9718592" y="6106591"/>
            <a:ext cx="1548969" cy="650531"/>
          </a:xfrm>
          <a:custGeom>
            <a:avLst/>
            <a:gdLst>
              <a:gd name="connsiteX0" fmla="*/ 0 w 1548969"/>
              <a:gd name="connsiteY0" fmla="*/ 0 h 650531"/>
              <a:gd name="connsiteX1" fmla="*/ 469854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32645 w 1548969"/>
              <a:gd name="connsiteY6" fmla="*/ 650531 h 650531"/>
              <a:gd name="connsiteX7" fmla="*/ 516323 w 1548969"/>
              <a:gd name="connsiteY7" fmla="*/ 650531 h 650531"/>
              <a:gd name="connsiteX8" fmla="*/ 0 w 1548969"/>
              <a:gd name="connsiteY8" fmla="*/ 650531 h 650531"/>
              <a:gd name="connsiteX9" fmla="*/ 0 w 1548969"/>
              <a:gd name="connsiteY9" fmla="*/ 338276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84010" y="142226"/>
                  <a:pt x="1540041" y="233608"/>
                  <a:pt x="1548968" y="318760"/>
                </a:cubicBezTo>
                <a:cubicBezTo>
                  <a:pt x="1557895" y="403912"/>
                  <a:pt x="1521282" y="542042"/>
                  <a:pt x="1548968" y="650531"/>
                </a:cubicBezTo>
                <a:cubicBezTo>
                  <a:pt x="1367386" y="658004"/>
                  <a:pt x="1264531" y="631662"/>
                  <a:pt x="1032645" y="650531"/>
                </a:cubicBezTo>
                <a:cubicBezTo>
                  <a:pt x="800759" y="669400"/>
                  <a:pt x="739692" y="599892"/>
                  <a:pt x="516323" y="650531"/>
                </a:cubicBezTo>
                <a:cubicBezTo>
                  <a:pt x="292954" y="701170"/>
                  <a:pt x="250454" y="641713"/>
                  <a:pt x="0" y="650531"/>
                </a:cubicBezTo>
                <a:cubicBezTo>
                  <a:pt x="-7629" y="570768"/>
                  <a:pt x="7077" y="489346"/>
                  <a:pt x="0" y="338276"/>
                </a:cubicBezTo>
                <a:cubicBezTo>
                  <a:pt x="-7077" y="187206"/>
                  <a:pt x="34194" y="95555"/>
                  <a:pt x="0" y="0"/>
                </a:cubicBezTo>
                <a:close/>
              </a:path>
              <a:path w="1548969" h="650531"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725" y="84168"/>
                  <a:pt x="1513538" y="236202"/>
                  <a:pt x="1548968" y="318760"/>
                </a:cubicBezTo>
                <a:cubicBezTo>
                  <a:pt x="1584398" y="401318"/>
                  <a:pt x="1537949" y="532037"/>
                  <a:pt x="1548968" y="650531"/>
                </a:cubicBezTo>
                <a:cubicBezTo>
                  <a:pt x="1304781" y="653527"/>
                  <a:pt x="1147600" y="624681"/>
                  <a:pt x="1032645" y="650531"/>
                </a:cubicBezTo>
                <a:cubicBezTo>
                  <a:pt x="917690" y="676381"/>
                  <a:pt x="682447" y="611908"/>
                  <a:pt x="562792" y="650531"/>
                </a:cubicBezTo>
                <a:cubicBezTo>
                  <a:pt x="443137" y="689154"/>
                  <a:pt x="136578" y="645562"/>
                  <a:pt x="0" y="650531"/>
                </a:cubicBezTo>
                <a:cubicBezTo>
                  <a:pt x="-8165" y="551629"/>
                  <a:pt x="10880" y="479696"/>
                  <a:pt x="0" y="318760"/>
                </a:cubicBezTo>
                <a:cubicBezTo>
                  <a:pt x="-10880" y="157824"/>
                  <a:pt x="8576" y="861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9125338" y="5404546"/>
            <a:ext cx="1396944" cy="595879"/>
          </a:xfrm>
          <a:custGeom>
            <a:avLst/>
            <a:gdLst>
              <a:gd name="connsiteX0" fmla="*/ 0 w 1396944"/>
              <a:gd name="connsiteY0" fmla="*/ 0 h 595879"/>
              <a:gd name="connsiteX1" fmla="*/ 479617 w 1396944"/>
              <a:gd name="connsiteY1" fmla="*/ 0 h 595879"/>
              <a:gd name="connsiteX2" fmla="*/ 945265 w 1396944"/>
              <a:gd name="connsiteY2" fmla="*/ 0 h 595879"/>
              <a:gd name="connsiteX3" fmla="*/ 1396944 w 1396944"/>
              <a:gd name="connsiteY3" fmla="*/ 0 h 595879"/>
              <a:gd name="connsiteX4" fmla="*/ 1396944 w 1396944"/>
              <a:gd name="connsiteY4" fmla="*/ 595879 h 595879"/>
              <a:gd name="connsiteX5" fmla="*/ 917327 w 1396944"/>
              <a:gd name="connsiteY5" fmla="*/ 595879 h 595879"/>
              <a:gd name="connsiteX6" fmla="*/ 493587 w 1396944"/>
              <a:gd name="connsiteY6" fmla="*/ 595879 h 595879"/>
              <a:gd name="connsiteX7" fmla="*/ 0 w 1396944"/>
              <a:gd name="connsiteY7" fmla="*/ 595879 h 595879"/>
              <a:gd name="connsiteX8" fmla="*/ 0 w 1396944"/>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6944" h="595879" fill="none" extrusionOk="0">
                <a:moveTo>
                  <a:pt x="0" y="0"/>
                </a:moveTo>
                <a:cubicBezTo>
                  <a:pt x="191542" y="-21939"/>
                  <a:pt x="263651" y="10881"/>
                  <a:pt x="479617" y="0"/>
                </a:cubicBezTo>
                <a:cubicBezTo>
                  <a:pt x="695583" y="-10881"/>
                  <a:pt x="774699" y="12139"/>
                  <a:pt x="945265" y="0"/>
                </a:cubicBezTo>
                <a:cubicBezTo>
                  <a:pt x="1115831" y="-12139"/>
                  <a:pt x="1295257" y="48319"/>
                  <a:pt x="1396944" y="0"/>
                </a:cubicBezTo>
                <a:cubicBezTo>
                  <a:pt x="1404694" y="257781"/>
                  <a:pt x="1360645" y="388725"/>
                  <a:pt x="1396944" y="595879"/>
                </a:cubicBezTo>
                <a:cubicBezTo>
                  <a:pt x="1221870" y="622469"/>
                  <a:pt x="1043887" y="565300"/>
                  <a:pt x="917327" y="595879"/>
                </a:cubicBezTo>
                <a:cubicBezTo>
                  <a:pt x="790767" y="626458"/>
                  <a:pt x="657358" y="591856"/>
                  <a:pt x="493587" y="595879"/>
                </a:cubicBezTo>
                <a:cubicBezTo>
                  <a:pt x="329816" y="599902"/>
                  <a:pt x="160473" y="556412"/>
                  <a:pt x="0" y="595879"/>
                </a:cubicBezTo>
                <a:cubicBezTo>
                  <a:pt x="-55918" y="437216"/>
                  <a:pt x="18460" y="178756"/>
                  <a:pt x="0" y="0"/>
                </a:cubicBezTo>
                <a:close/>
              </a:path>
              <a:path w="1396944" h="595879"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4138" y="151901"/>
                  <a:pt x="1363267" y="386265"/>
                  <a:pt x="1396944" y="595879"/>
                </a:cubicBezTo>
                <a:cubicBezTo>
                  <a:pt x="1197777" y="615268"/>
                  <a:pt x="1097811" y="540963"/>
                  <a:pt x="931296" y="595879"/>
                </a:cubicBezTo>
                <a:cubicBezTo>
                  <a:pt x="764781" y="650795"/>
                  <a:pt x="571940" y="545111"/>
                  <a:pt x="451679" y="595879"/>
                </a:cubicBezTo>
                <a:cubicBezTo>
                  <a:pt x="331418" y="646647"/>
                  <a:pt x="208526" y="547481"/>
                  <a:pt x="0" y="595879"/>
                </a:cubicBezTo>
                <a:cubicBezTo>
                  <a:pt x="-67178" y="415871"/>
                  <a:pt x="8425" y="13411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 la</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556530" y="4673416"/>
            <a:ext cx="1504248" cy="595880"/>
          </a:xfrm>
          <a:custGeom>
            <a:avLst/>
            <a:gdLst>
              <a:gd name="connsiteX0" fmla="*/ 0 w 1504248"/>
              <a:gd name="connsiteY0" fmla="*/ 0 h 595880"/>
              <a:gd name="connsiteX1" fmla="*/ 486374 w 1504248"/>
              <a:gd name="connsiteY1" fmla="*/ 0 h 595880"/>
              <a:gd name="connsiteX2" fmla="*/ 942662 w 1504248"/>
              <a:gd name="connsiteY2" fmla="*/ 0 h 595880"/>
              <a:gd name="connsiteX3" fmla="*/ 1504248 w 1504248"/>
              <a:gd name="connsiteY3" fmla="*/ 0 h 595880"/>
              <a:gd name="connsiteX4" fmla="*/ 1504248 w 1504248"/>
              <a:gd name="connsiteY4" fmla="*/ 595880 h 595880"/>
              <a:gd name="connsiteX5" fmla="*/ 1002832 w 1504248"/>
              <a:gd name="connsiteY5" fmla="*/ 595880 h 595880"/>
              <a:gd name="connsiteX6" fmla="*/ 546543 w 1504248"/>
              <a:gd name="connsiteY6" fmla="*/ 595880 h 595880"/>
              <a:gd name="connsiteX7" fmla="*/ 0 w 1504248"/>
              <a:gd name="connsiteY7" fmla="*/ 595880 h 595880"/>
              <a:gd name="connsiteX8" fmla="*/ 0 w 1504248"/>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248" h="595880" fill="none" extrusionOk="0">
                <a:moveTo>
                  <a:pt x="0" y="0"/>
                </a:moveTo>
                <a:cubicBezTo>
                  <a:pt x="211765" y="-4591"/>
                  <a:pt x="355002" y="38302"/>
                  <a:pt x="486374" y="0"/>
                </a:cubicBezTo>
                <a:cubicBezTo>
                  <a:pt x="617746" y="-38302"/>
                  <a:pt x="798283" y="5777"/>
                  <a:pt x="942662" y="0"/>
                </a:cubicBezTo>
                <a:cubicBezTo>
                  <a:pt x="1087041" y="-5777"/>
                  <a:pt x="1295025" y="50284"/>
                  <a:pt x="1504248" y="0"/>
                </a:cubicBezTo>
                <a:cubicBezTo>
                  <a:pt x="1565533" y="130628"/>
                  <a:pt x="1440898" y="352221"/>
                  <a:pt x="1504248" y="595880"/>
                </a:cubicBezTo>
                <a:cubicBezTo>
                  <a:pt x="1300717" y="614751"/>
                  <a:pt x="1241292" y="584030"/>
                  <a:pt x="1002832" y="595880"/>
                </a:cubicBezTo>
                <a:cubicBezTo>
                  <a:pt x="764372" y="607730"/>
                  <a:pt x="706703" y="581563"/>
                  <a:pt x="546543" y="595880"/>
                </a:cubicBezTo>
                <a:cubicBezTo>
                  <a:pt x="386383" y="610197"/>
                  <a:pt x="163447" y="573324"/>
                  <a:pt x="0" y="595880"/>
                </a:cubicBezTo>
                <a:cubicBezTo>
                  <a:pt x="-20227" y="322571"/>
                  <a:pt x="41662" y="252106"/>
                  <a:pt x="0" y="0"/>
                </a:cubicBezTo>
                <a:close/>
              </a:path>
              <a:path w="1504248" h="59588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73116" y="137360"/>
                  <a:pt x="1433617" y="411858"/>
                  <a:pt x="1504248" y="595880"/>
                </a:cubicBezTo>
                <a:cubicBezTo>
                  <a:pt x="1369328" y="645935"/>
                  <a:pt x="1191239" y="560038"/>
                  <a:pt x="1047959" y="595880"/>
                </a:cubicBezTo>
                <a:cubicBezTo>
                  <a:pt x="904679" y="631722"/>
                  <a:pt x="730809" y="583203"/>
                  <a:pt x="561586" y="595880"/>
                </a:cubicBezTo>
                <a:cubicBezTo>
                  <a:pt x="392363" y="608557"/>
                  <a:pt x="217602" y="528997"/>
                  <a:pt x="0" y="595880"/>
                </a:cubicBezTo>
                <a:cubicBezTo>
                  <a:pt x="-63017" y="444169"/>
                  <a:pt x="50221" y="29776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bosque</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9785582" y="4696121"/>
            <a:ext cx="1569526" cy="595880"/>
          </a:xfrm>
          <a:custGeom>
            <a:avLst/>
            <a:gdLst>
              <a:gd name="connsiteX0" fmla="*/ 0 w 1569526"/>
              <a:gd name="connsiteY0" fmla="*/ 0 h 595880"/>
              <a:gd name="connsiteX1" fmla="*/ 538871 w 1569526"/>
              <a:gd name="connsiteY1" fmla="*/ 0 h 595880"/>
              <a:gd name="connsiteX2" fmla="*/ 1014960 w 1569526"/>
              <a:gd name="connsiteY2" fmla="*/ 0 h 595880"/>
              <a:gd name="connsiteX3" fmla="*/ 1569526 w 1569526"/>
              <a:gd name="connsiteY3" fmla="*/ 0 h 595880"/>
              <a:gd name="connsiteX4" fmla="*/ 1569526 w 1569526"/>
              <a:gd name="connsiteY4" fmla="*/ 595880 h 595880"/>
              <a:gd name="connsiteX5" fmla="*/ 1046351 w 1569526"/>
              <a:gd name="connsiteY5" fmla="*/ 595880 h 595880"/>
              <a:gd name="connsiteX6" fmla="*/ 554566 w 1569526"/>
              <a:gd name="connsiteY6" fmla="*/ 595880 h 595880"/>
              <a:gd name="connsiteX7" fmla="*/ 0 w 1569526"/>
              <a:gd name="connsiteY7" fmla="*/ 595880 h 595880"/>
              <a:gd name="connsiteX8" fmla="*/ 0 w 1569526"/>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526" h="595880" fill="none" extrusionOk="0">
                <a:moveTo>
                  <a:pt x="0" y="0"/>
                </a:moveTo>
                <a:cubicBezTo>
                  <a:pt x="194006" y="-16433"/>
                  <a:pt x="297530" y="8232"/>
                  <a:pt x="538871" y="0"/>
                </a:cubicBezTo>
                <a:cubicBezTo>
                  <a:pt x="780212" y="-8232"/>
                  <a:pt x="842485" y="659"/>
                  <a:pt x="1014960" y="0"/>
                </a:cubicBezTo>
                <a:cubicBezTo>
                  <a:pt x="1187435" y="-659"/>
                  <a:pt x="1455822" y="26261"/>
                  <a:pt x="1569526" y="0"/>
                </a:cubicBezTo>
                <a:cubicBezTo>
                  <a:pt x="1575542" y="165927"/>
                  <a:pt x="1530047" y="463698"/>
                  <a:pt x="1569526" y="595880"/>
                </a:cubicBezTo>
                <a:cubicBezTo>
                  <a:pt x="1394799" y="609459"/>
                  <a:pt x="1154818" y="592385"/>
                  <a:pt x="1046351" y="595880"/>
                </a:cubicBezTo>
                <a:cubicBezTo>
                  <a:pt x="937885" y="599375"/>
                  <a:pt x="780577" y="543125"/>
                  <a:pt x="554566" y="595880"/>
                </a:cubicBezTo>
                <a:cubicBezTo>
                  <a:pt x="328555" y="648635"/>
                  <a:pt x="142859" y="593931"/>
                  <a:pt x="0" y="595880"/>
                </a:cubicBezTo>
                <a:cubicBezTo>
                  <a:pt x="-55232" y="349843"/>
                  <a:pt x="56363" y="164499"/>
                  <a:pt x="0" y="0"/>
                </a:cubicBezTo>
                <a:close/>
              </a:path>
              <a:path w="1569526" h="59588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2086" y="241134"/>
                  <a:pt x="1561126" y="472744"/>
                  <a:pt x="1569526" y="595880"/>
                </a:cubicBezTo>
                <a:cubicBezTo>
                  <a:pt x="1367206" y="636316"/>
                  <a:pt x="1296158" y="581028"/>
                  <a:pt x="1077741" y="595880"/>
                </a:cubicBezTo>
                <a:cubicBezTo>
                  <a:pt x="859325" y="610732"/>
                  <a:pt x="674392" y="594568"/>
                  <a:pt x="554566" y="595880"/>
                </a:cubicBezTo>
                <a:cubicBezTo>
                  <a:pt x="434741" y="597192"/>
                  <a:pt x="121022" y="589204"/>
                  <a:pt x="0" y="595880"/>
                </a:cubicBezTo>
                <a:cubicBezTo>
                  <a:pt x="-32042" y="441766"/>
                  <a:pt x="5855" y="262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casa</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7690813" y="4711012"/>
            <a:ext cx="1966186" cy="595880"/>
          </a:xfrm>
          <a:custGeom>
            <a:avLst/>
            <a:gdLst>
              <a:gd name="connsiteX0" fmla="*/ 0 w 1966186"/>
              <a:gd name="connsiteY0" fmla="*/ 0 h 595880"/>
              <a:gd name="connsiteX1" fmla="*/ 452223 w 1966186"/>
              <a:gd name="connsiteY1" fmla="*/ 0 h 595880"/>
              <a:gd name="connsiteX2" fmla="*/ 943769 w 1966186"/>
              <a:gd name="connsiteY2" fmla="*/ 0 h 595880"/>
              <a:gd name="connsiteX3" fmla="*/ 1474639 w 1966186"/>
              <a:gd name="connsiteY3" fmla="*/ 0 h 595880"/>
              <a:gd name="connsiteX4" fmla="*/ 1966185 w 1966186"/>
              <a:gd name="connsiteY4" fmla="*/ 0 h 595880"/>
              <a:gd name="connsiteX5" fmla="*/ 1966185 w 1966186"/>
              <a:gd name="connsiteY5" fmla="*/ 595880 h 595880"/>
              <a:gd name="connsiteX6" fmla="*/ 1454977 w 1966186"/>
              <a:gd name="connsiteY6" fmla="*/ 595880 h 595880"/>
              <a:gd name="connsiteX7" fmla="*/ 983093 w 1966186"/>
              <a:gd name="connsiteY7" fmla="*/ 595880 h 595880"/>
              <a:gd name="connsiteX8" fmla="*/ 452223 w 1966186"/>
              <a:gd name="connsiteY8" fmla="*/ 595880 h 595880"/>
              <a:gd name="connsiteX9" fmla="*/ 0 w 1966186"/>
              <a:gd name="connsiteY9" fmla="*/ 595880 h 595880"/>
              <a:gd name="connsiteX10" fmla="*/ 0 w 1966186"/>
              <a:gd name="connsiteY10"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6186" h="595880" fill="none" extrusionOk="0">
                <a:moveTo>
                  <a:pt x="0" y="0"/>
                </a:moveTo>
                <a:cubicBezTo>
                  <a:pt x="221677" y="-49891"/>
                  <a:pt x="357691" y="40003"/>
                  <a:pt x="452223" y="0"/>
                </a:cubicBezTo>
                <a:cubicBezTo>
                  <a:pt x="546755" y="-40003"/>
                  <a:pt x="699121" y="16293"/>
                  <a:pt x="943769" y="0"/>
                </a:cubicBezTo>
                <a:cubicBezTo>
                  <a:pt x="1188417" y="-16293"/>
                  <a:pt x="1280839" y="3882"/>
                  <a:pt x="1474639" y="0"/>
                </a:cubicBezTo>
                <a:cubicBezTo>
                  <a:pt x="1668439" y="-3882"/>
                  <a:pt x="1854113" y="3461"/>
                  <a:pt x="1966185" y="0"/>
                </a:cubicBezTo>
                <a:cubicBezTo>
                  <a:pt x="1990591" y="226102"/>
                  <a:pt x="1947757" y="401428"/>
                  <a:pt x="1966185" y="595880"/>
                </a:cubicBezTo>
                <a:cubicBezTo>
                  <a:pt x="1843814" y="632935"/>
                  <a:pt x="1673879" y="558622"/>
                  <a:pt x="1454977" y="595880"/>
                </a:cubicBezTo>
                <a:cubicBezTo>
                  <a:pt x="1236075" y="633138"/>
                  <a:pt x="1079357" y="568014"/>
                  <a:pt x="983093" y="595880"/>
                </a:cubicBezTo>
                <a:cubicBezTo>
                  <a:pt x="886829" y="623746"/>
                  <a:pt x="711035" y="592215"/>
                  <a:pt x="452223" y="595880"/>
                </a:cubicBezTo>
                <a:cubicBezTo>
                  <a:pt x="193411" y="599545"/>
                  <a:pt x="213163" y="550387"/>
                  <a:pt x="0" y="595880"/>
                </a:cubicBezTo>
                <a:cubicBezTo>
                  <a:pt x="-16292" y="354658"/>
                  <a:pt x="71118" y="160854"/>
                  <a:pt x="0" y="0"/>
                </a:cubicBezTo>
                <a:close/>
              </a:path>
              <a:path w="1966186" h="595880" stroke="0" extrusionOk="0">
                <a:moveTo>
                  <a:pt x="0" y="0"/>
                </a:moveTo>
                <a:cubicBezTo>
                  <a:pt x="229984" y="-27094"/>
                  <a:pt x="313818" y="15946"/>
                  <a:pt x="511208" y="0"/>
                </a:cubicBezTo>
                <a:cubicBezTo>
                  <a:pt x="708598" y="-15946"/>
                  <a:pt x="775044" y="35882"/>
                  <a:pt x="1002754" y="0"/>
                </a:cubicBezTo>
                <a:cubicBezTo>
                  <a:pt x="1230464" y="-35882"/>
                  <a:pt x="1325245" y="57582"/>
                  <a:pt x="1533624" y="0"/>
                </a:cubicBezTo>
                <a:cubicBezTo>
                  <a:pt x="1742003" y="-57582"/>
                  <a:pt x="1767437" y="9425"/>
                  <a:pt x="1966185" y="0"/>
                </a:cubicBezTo>
                <a:cubicBezTo>
                  <a:pt x="2002473" y="250899"/>
                  <a:pt x="1905383" y="431589"/>
                  <a:pt x="1966185" y="595880"/>
                </a:cubicBezTo>
                <a:cubicBezTo>
                  <a:pt x="1793093" y="649828"/>
                  <a:pt x="1577408" y="550024"/>
                  <a:pt x="1454977" y="595880"/>
                </a:cubicBezTo>
                <a:cubicBezTo>
                  <a:pt x="1332546" y="641736"/>
                  <a:pt x="1222159" y="573543"/>
                  <a:pt x="1022416" y="595880"/>
                </a:cubicBezTo>
                <a:cubicBezTo>
                  <a:pt x="822673" y="618217"/>
                  <a:pt x="706223" y="568370"/>
                  <a:pt x="589856" y="595880"/>
                </a:cubicBezTo>
                <a:cubicBezTo>
                  <a:pt x="473489" y="623390"/>
                  <a:pt x="178241" y="595756"/>
                  <a:pt x="0" y="595880"/>
                </a:cubicBezTo>
                <a:cubicBezTo>
                  <a:pt x="-6545" y="335150"/>
                  <a:pt x="24489" y="27357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teatro</a:t>
            </a:r>
            <a:endParaRPr lang="en-GB"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6203233" y="4711012"/>
            <a:ext cx="1384150" cy="595880"/>
          </a:xfrm>
          <a:custGeom>
            <a:avLst/>
            <a:gdLst>
              <a:gd name="connsiteX0" fmla="*/ 0 w 1384150"/>
              <a:gd name="connsiteY0" fmla="*/ 0 h 595880"/>
              <a:gd name="connsiteX1" fmla="*/ 433700 w 1384150"/>
              <a:gd name="connsiteY1" fmla="*/ 0 h 595880"/>
              <a:gd name="connsiteX2" fmla="*/ 867401 w 1384150"/>
              <a:gd name="connsiteY2" fmla="*/ 0 h 595880"/>
              <a:gd name="connsiteX3" fmla="*/ 1384150 w 1384150"/>
              <a:gd name="connsiteY3" fmla="*/ 0 h 595880"/>
              <a:gd name="connsiteX4" fmla="*/ 1384150 w 1384150"/>
              <a:gd name="connsiteY4" fmla="*/ 595880 h 595880"/>
              <a:gd name="connsiteX5" fmla="*/ 908925 w 1384150"/>
              <a:gd name="connsiteY5" fmla="*/ 595880 h 595880"/>
              <a:gd name="connsiteX6" fmla="*/ 447542 w 1384150"/>
              <a:gd name="connsiteY6" fmla="*/ 595880 h 595880"/>
              <a:gd name="connsiteX7" fmla="*/ 0 w 1384150"/>
              <a:gd name="connsiteY7" fmla="*/ 595880 h 595880"/>
              <a:gd name="connsiteX8" fmla="*/ 0 w 1384150"/>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4150" h="595880" fill="none" extrusionOk="0">
                <a:moveTo>
                  <a:pt x="0" y="0"/>
                </a:moveTo>
                <a:cubicBezTo>
                  <a:pt x="180221" y="-17378"/>
                  <a:pt x="325595" y="40388"/>
                  <a:pt x="433700" y="0"/>
                </a:cubicBezTo>
                <a:cubicBezTo>
                  <a:pt x="541805" y="-40388"/>
                  <a:pt x="775914" y="45566"/>
                  <a:pt x="867401" y="0"/>
                </a:cubicBezTo>
                <a:cubicBezTo>
                  <a:pt x="958888" y="-45566"/>
                  <a:pt x="1270032" y="59365"/>
                  <a:pt x="1384150" y="0"/>
                </a:cubicBezTo>
                <a:cubicBezTo>
                  <a:pt x="1437126" y="142826"/>
                  <a:pt x="1381924" y="413454"/>
                  <a:pt x="1384150" y="595880"/>
                </a:cubicBezTo>
                <a:cubicBezTo>
                  <a:pt x="1259157" y="634642"/>
                  <a:pt x="1075667" y="554430"/>
                  <a:pt x="908925" y="595880"/>
                </a:cubicBezTo>
                <a:cubicBezTo>
                  <a:pt x="742183" y="637330"/>
                  <a:pt x="615563" y="572204"/>
                  <a:pt x="447542" y="595880"/>
                </a:cubicBezTo>
                <a:cubicBezTo>
                  <a:pt x="279521" y="619556"/>
                  <a:pt x="109378" y="553631"/>
                  <a:pt x="0" y="595880"/>
                </a:cubicBezTo>
                <a:cubicBezTo>
                  <a:pt x="-58619" y="371890"/>
                  <a:pt x="38840" y="202525"/>
                  <a:pt x="0" y="0"/>
                </a:cubicBezTo>
                <a:close/>
              </a:path>
              <a:path w="1384150" h="59588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436838" y="206042"/>
                  <a:pt x="1338138" y="395942"/>
                  <a:pt x="1384150" y="595880"/>
                </a:cubicBezTo>
                <a:cubicBezTo>
                  <a:pt x="1256006" y="646784"/>
                  <a:pt x="1027037" y="593584"/>
                  <a:pt x="895084" y="595880"/>
                </a:cubicBezTo>
                <a:cubicBezTo>
                  <a:pt x="763131" y="598176"/>
                  <a:pt x="541223" y="571673"/>
                  <a:pt x="406017" y="595880"/>
                </a:cubicBezTo>
                <a:cubicBezTo>
                  <a:pt x="270811" y="620087"/>
                  <a:pt x="118775" y="579324"/>
                  <a:pt x="0" y="595880"/>
                </a:cubicBezTo>
                <a:cubicBezTo>
                  <a:pt x="-4635" y="454093"/>
                  <a:pt x="43702" y="28037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isla</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8" name="s8-13_8.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err="1">
                <a:solidFill>
                  <a:srgbClr val="002060"/>
                </a:solidFill>
                <a:latin typeface="Century Gothic" panose="020B0502020202020204" pitchFamily="34" charset="0"/>
              </a:rPr>
              <a:t>She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goes</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to</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famous</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theatre</a:t>
            </a:r>
            <a:r>
              <a:rPr lang="es-AR" sz="3200" b="1" dirty="0">
                <a:solidFill>
                  <a:srgbClr val="002060"/>
                </a:solidFill>
                <a:latin typeface="Century Gothic" panose="020B0502020202020204" pitchFamily="34" charset="0"/>
              </a:rPr>
              <a:t> alone.</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7471998" y="5392576"/>
            <a:ext cx="1548969" cy="595879"/>
          </a:xfrm>
          <a:custGeom>
            <a:avLst/>
            <a:gdLst>
              <a:gd name="connsiteX0" fmla="*/ 0 w 1548969"/>
              <a:gd name="connsiteY0" fmla="*/ 0 h 595879"/>
              <a:gd name="connsiteX1" fmla="*/ 469854 w 1548969"/>
              <a:gd name="connsiteY1" fmla="*/ 0 h 595879"/>
              <a:gd name="connsiteX2" fmla="*/ 1001666 w 1548969"/>
              <a:gd name="connsiteY2" fmla="*/ 0 h 595879"/>
              <a:gd name="connsiteX3" fmla="*/ 1548968 w 1548969"/>
              <a:gd name="connsiteY3" fmla="*/ 0 h 595879"/>
              <a:gd name="connsiteX4" fmla="*/ 1548968 w 1548969"/>
              <a:gd name="connsiteY4" fmla="*/ 595879 h 595879"/>
              <a:gd name="connsiteX5" fmla="*/ 1001666 w 1548969"/>
              <a:gd name="connsiteY5" fmla="*/ 595879 h 595879"/>
              <a:gd name="connsiteX6" fmla="*/ 516323 w 1548969"/>
              <a:gd name="connsiteY6" fmla="*/ 595879 h 595879"/>
              <a:gd name="connsiteX7" fmla="*/ 0 w 1548969"/>
              <a:gd name="connsiteY7" fmla="*/ 595879 h 595879"/>
              <a:gd name="connsiteX8" fmla="*/ 0 w 1548969"/>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9" fill="none" extrusionOk="0">
                <a:moveTo>
                  <a:pt x="0" y="0"/>
                </a:moveTo>
                <a:cubicBezTo>
                  <a:pt x="129281" y="-50562"/>
                  <a:pt x="338423" y="32061"/>
                  <a:pt x="469854" y="0"/>
                </a:cubicBezTo>
                <a:cubicBezTo>
                  <a:pt x="601285" y="-32061"/>
                  <a:pt x="852529" y="7275"/>
                  <a:pt x="1001666" y="0"/>
                </a:cubicBezTo>
                <a:cubicBezTo>
                  <a:pt x="1150803" y="-7275"/>
                  <a:pt x="1326558" y="46409"/>
                  <a:pt x="1548968" y="0"/>
                </a:cubicBezTo>
                <a:cubicBezTo>
                  <a:pt x="1617865" y="140647"/>
                  <a:pt x="1545973" y="336054"/>
                  <a:pt x="1548968" y="595879"/>
                </a:cubicBezTo>
                <a:cubicBezTo>
                  <a:pt x="1309422" y="654858"/>
                  <a:pt x="1118978" y="556785"/>
                  <a:pt x="1001666" y="595879"/>
                </a:cubicBezTo>
                <a:cubicBezTo>
                  <a:pt x="884354" y="634973"/>
                  <a:pt x="675370" y="537840"/>
                  <a:pt x="516323" y="595879"/>
                </a:cubicBezTo>
                <a:cubicBezTo>
                  <a:pt x="357276" y="653918"/>
                  <a:pt x="147833" y="558725"/>
                  <a:pt x="0" y="595879"/>
                </a:cubicBezTo>
                <a:cubicBezTo>
                  <a:pt x="-18479" y="313109"/>
                  <a:pt x="19970" y="271869"/>
                  <a:pt x="0" y="0"/>
                </a:cubicBezTo>
                <a:close/>
              </a:path>
              <a:path w="1548969" h="595879"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90787" y="293183"/>
                  <a:pt x="1520555" y="341960"/>
                  <a:pt x="1548968" y="595879"/>
                </a:cubicBezTo>
                <a:cubicBezTo>
                  <a:pt x="1335580" y="623468"/>
                  <a:pt x="1263612" y="562809"/>
                  <a:pt x="1048135" y="595879"/>
                </a:cubicBezTo>
                <a:cubicBezTo>
                  <a:pt x="832658" y="628949"/>
                  <a:pt x="698679" y="571827"/>
                  <a:pt x="531812" y="595879"/>
                </a:cubicBezTo>
                <a:cubicBezTo>
                  <a:pt x="364945" y="619931"/>
                  <a:pt x="221289" y="584040"/>
                  <a:pt x="0" y="595879"/>
                </a:cubicBezTo>
                <a:cubicBezTo>
                  <a:pt x="-34827" y="391670"/>
                  <a:pt x="69993" y="1933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el</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5818658" y="5387385"/>
            <a:ext cx="1548969" cy="595879"/>
          </a:xfrm>
          <a:custGeom>
            <a:avLst/>
            <a:gdLst>
              <a:gd name="connsiteX0" fmla="*/ 0 w 1548969"/>
              <a:gd name="connsiteY0" fmla="*/ 0 h 595879"/>
              <a:gd name="connsiteX1" fmla="*/ 531812 w 1548969"/>
              <a:gd name="connsiteY1" fmla="*/ 0 h 595879"/>
              <a:gd name="connsiteX2" fmla="*/ 1032645 w 1548969"/>
              <a:gd name="connsiteY2" fmla="*/ 0 h 595879"/>
              <a:gd name="connsiteX3" fmla="*/ 1548968 w 1548969"/>
              <a:gd name="connsiteY3" fmla="*/ 0 h 595879"/>
              <a:gd name="connsiteX4" fmla="*/ 1548968 w 1548969"/>
              <a:gd name="connsiteY4" fmla="*/ 595879 h 595879"/>
              <a:gd name="connsiteX5" fmla="*/ 1001666 w 1548969"/>
              <a:gd name="connsiteY5" fmla="*/ 595879 h 595879"/>
              <a:gd name="connsiteX6" fmla="*/ 516323 w 1548969"/>
              <a:gd name="connsiteY6" fmla="*/ 595879 h 595879"/>
              <a:gd name="connsiteX7" fmla="*/ 0 w 1548969"/>
              <a:gd name="connsiteY7" fmla="*/ 595879 h 595879"/>
              <a:gd name="connsiteX8" fmla="*/ 0 w 1548969"/>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9" fill="none" extrusionOk="0">
                <a:moveTo>
                  <a:pt x="0" y="0"/>
                </a:moveTo>
                <a:cubicBezTo>
                  <a:pt x="171565" y="-33755"/>
                  <a:pt x="334827" y="26954"/>
                  <a:pt x="531812" y="0"/>
                </a:cubicBezTo>
                <a:cubicBezTo>
                  <a:pt x="728797" y="-26954"/>
                  <a:pt x="927162" y="6261"/>
                  <a:pt x="1032645" y="0"/>
                </a:cubicBezTo>
                <a:cubicBezTo>
                  <a:pt x="1138128" y="-6261"/>
                  <a:pt x="1315071" y="9764"/>
                  <a:pt x="1548968" y="0"/>
                </a:cubicBezTo>
                <a:cubicBezTo>
                  <a:pt x="1567009" y="170843"/>
                  <a:pt x="1498167" y="461962"/>
                  <a:pt x="1548968" y="595879"/>
                </a:cubicBezTo>
                <a:cubicBezTo>
                  <a:pt x="1355244" y="627509"/>
                  <a:pt x="1123304" y="565831"/>
                  <a:pt x="1001666" y="595879"/>
                </a:cubicBezTo>
                <a:cubicBezTo>
                  <a:pt x="880028" y="625927"/>
                  <a:pt x="697303" y="547179"/>
                  <a:pt x="516323" y="595879"/>
                </a:cubicBezTo>
                <a:cubicBezTo>
                  <a:pt x="335343" y="644579"/>
                  <a:pt x="219390" y="547688"/>
                  <a:pt x="0" y="595879"/>
                </a:cubicBezTo>
                <a:cubicBezTo>
                  <a:pt x="-21103" y="364378"/>
                  <a:pt x="24377" y="248672"/>
                  <a:pt x="0" y="0"/>
                </a:cubicBezTo>
                <a:close/>
              </a:path>
              <a:path w="1548969" h="595879"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99902" y="165547"/>
                  <a:pt x="1529519" y="424677"/>
                  <a:pt x="1548968" y="595879"/>
                </a:cubicBezTo>
                <a:cubicBezTo>
                  <a:pt x="1291715" y="648983"/>
                  <a:pt x="1260716" y="571738"/>
                  <a:pt x="1032645" y="595879"/>
                </a:cubicBezTo>
                <a:cubicBezTo>
                  <a:pt x="804574" y="620020"/>
                  <a:pt x="721926" y="576948"/>
                  <a:pt x="500833" y="595879"/>
                </a:cubicBezTo>
                <a:cubicBezTo>
                  <a:pt x="279740" y="614810"/>
                  <a:pt x="212930" y="586760"/>
                  <a:pt x="0" y="595879"/>
                </a:cubicBezTo>
                <a:cubicBezTo>
                  <a:pt x="-62599" y="375228"/>
                  <a:pt x="17114" y="1232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al</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dirty="0">
                <a:solidFill>
                  <a:srgbClr val="F03C78"/>
                </a:solidFill>
                <a:latin typeface="Modern Love" panose="04090805081005020601" pitchFamily="82" charset="0"/>
                <a:ea typeface="Montserrat"/>
                <a:cs typeface="Montserrat"/>
                <a:sym typeface="Montserrat"/>
              </a:rPr>
              <a:t>1</a:t>
            </a:r>
            <a:endParaRPr sz="3600" b="1" dirty="0">
              <a:solidFill>
                <a:srgbClr val="F03C78"/>
              </a:solidFill>
              <a:latin typeface="Modern Love" panose="04090805081005020601" pitchFamily="82" charset="0"/>
              <a:ea typeface="Montserrat"/>
              <a:cs typeface="Montserrat"/>
              <a:sym typeface="Montserrat"/>
            </a:endParaRPr>
          </a:p>
          <a:p>
            <a:endParaRPr sz="2800" b="1" dirty="0">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64" name="Google Shape;695;p62">
            <a:extLst>
              <a:ext uri="{FF2B5EF4-FFF2-40B4-BE49-F238E27FC236}">
                <a16:creationId xmlns:a16="http://schemas.microsoft.com/office/drawing/2014/main" id="{CB190DEA-12D8-4DA7-9D79-A3EAAB3B7005}"/>
              </a:ext>
            </a:extLst>
          </p:cNvPr>
          <p:cNvSpPr/>
          <p:nvPr/>
        </p:nvSpPr>
        <p:spPr>
          <a:xfrm>
            <a:off x="8761206" y="3971808"/>
            <a:ext cx="1548969" cy="595878"/>
          </a:xfrm>
          <a:custGeom>
            <a:avLst/>
            <a:gdLst>
              <a:gd name="connsiteX0" fmla="*/ 0 w 1548969"/>
              <a:gd name="connsiteY0" fmla="*/ 0 h 595878"/>
              <a:gd name="connsiteX1" fmla="*/ 531812 w 1548969"/>
              <a:gd name="connsiteY1" fmla="*/ 0 h 595878"/>
              <a:gd name="connsiteX2" fmla="*/ 1032645 w 1548969"/>
              <a:gd name="connsiteY2" fmla="*/ 0 h 595878"/>
              <a:gd name="connsiteX3" fmla="*/ 1548968 w 1548969"/>
              <a:gd name="connsiteY3" fmla="*/ 0 h 595878"/>
              <a:gd name="connsiteX4" fmla="*/ 1548968 w 1548969"/>
              <a:gd name="connsiteY4" fmla="*/ 595878 h 595878"/>
              <a:gd name="connsiteX5" fmla="*/ 1079114 w 1548969"/>
              <a:gd name="connsiteY5" fmla="*/ 595878 h 595878"/>
              <a:gd name="connsiteX6" fmla="*/ 593771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09507" y="-734"/>
                  <a:pt x="414304" y="62381"/>
                  <a:pt x="531812" y="0"/>
                </a:cubicBezTo>
                <a:cubicBezTo>
                  <a:pt x="649320" y="-62381"/>
                  <a:pt x="857717" y="17669"/>
                  <a:pt x="1032645" y="0"/>
                </a:cubicBezTo>
                <a:cubicBezTo>
                  <a:pt x="1207573" y="-17669"/>
                  <a:pt x="1390756" y="28720"/>
                  <a:pt x="1548968" y="0"/>
                </a:cubicBezTo>
                <a:cubicBezTo>
                  <a:pt x="1607034" y="296735"/>
                  <a:pt x="1515506" y="424657"/>
                  <a:pt x="1548968" y="595878"/>
                </a:cubicBezTo>
                <a:cubicBezTo>
                  <a:pt x="1424532" y="645865"/>
                  <a:pt x="1210815" y="551330"/>
                  <a:pt x="1079114" y="595878"/>
                </a:cubicBezTo>
                <a:cubicBezTo>
                  <a:pt x="947413" y="640426"/>
                  <a:pt x="704798" y="547494"/>
                  <a:pt x="593771" y="595878"/>
                </a:cubicBezTo>
                <a:cubicBezTo>
                  <a:pt x="482744" y="644262"/>
                  <a:pt x="246196" y="536389"/>
                  <a:pt x="0" y="595878"/>
                </a:cubicBezTo>
                <a:cubicBezTo>
                  <a:pt x="-34882" y="394589"/>
                  <a:pt x="5603" y="122987"/>
                  <a:pt x="0" y="0"/>
                </a:cubicBezTo>
                <a:close/>
              </a:path>
              <a:path w="1548969" h="595878"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81268" y="270055"/>
                  <a:pt x="1483072" y="397301"/>
                  <a:pt x="1548968" y="595878"/>
                </a:cubicBezTo>
                <a:cubicBezTo>
                  <a:pt x="1348944" y="645238"/>
                  <a:pt x="1221916" y="583676"/>
                  <a:pt x="1032645" y="595878"/>
                </a:cubicBezTo>
                <a:cubicBezTo>
                  <a:pt x="843374" y="608080"/>
                  <a:pt x="651640" y="567745"/>
                  <a:pt x="516323" y="595878"/>
                </a:cubicBezTo>
                <a:cubicBezTo>
                  <a:pt x="381006" y="624011"/>
                  <a:pt x="207116" y="590951"/>
                  <a:pt x="0" y="595878"/>
                </a:cubicBezTo>
                <a:cubicBezTo>
                  <a:pt x="-9" y="431304"/>
                  <a:pt x="38950" y="27510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famoso</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5464456" y="3987295"/>
            <a:ext cx="1548969" cy="595878"/>
          </a:xfrm>
          <a:custGeom>
            <a:avLst/>
            <a:gdLst>
              <a:gd name="connsiteX0" fmla="*/ 0 w 1548969"/>
              <a:gd name="connsiteY0" fmla="*/ 0 h 595878"/>
              <a:gd name="connsiteX1" fmla="*/ 531812 w 1548969"/>
              <a:gd name="connsiteY1" fmla="*/ 0 h 595878"/>
              <a:gd name="connsiteX2" fmla="*/ 1063625 w 1548969"/>
              <a:gd name="connsiteY2" fmla="*/ 0 h 595878"/>
              <a:gd name="connsiteX3" fmla="*/ 1548968 w 1548969"/>
              <a:gd name="connsiteY3" fmla="*/ 0 h 595878"/>
              <a:gd name="connsiteX4" fmla="*/ 1548968 w 1548969"/>
              <a:gd name="connsiteY4" fmla="*/ 595878 h 595878"/>
              <a:gd name="connsiteX5" fmla="*/ 1048135 w 1548969"/>
              <a:gd name="connsiteY5" fmla="*/ 595878 h 595878"/>
              <a:gd name="connsiteX6" fmla="*/ 562792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71446" y="273447"/>
                  <a:pt x="1537953" y="298431"/>
                  <a:pt x="1548968" y="595878"/>
                </a:cubicBezTo>
                <a:cubicBezTo>
                  <a:pt x="1358317" y="620569"/>
                  <a:pt x="1208150" y="556072"/>
                  <a:pt x="1048135" y="595878"/>
                </a:cubicBezTo>
                <a:cubicBezTo>
                  <a:pt x="888120" y="635684"/>
                  <a:pt x="674328" y="542107"/>
                  <a:pt x="562792" y="595878"/>
                </a:cubicBezTo>
                <a:cubicBezTo>
                  <a:pt x="451256" y="649649"/>
                  <a:pt x="152550" y="590162"/>
                  <a:pt x="0" y="595878"/>
                </a:cubicBezTo>
                <a:cubicBezTo>
                  <a:pt x="-69556" y="374185"/>
                  <a:pt x="25107" y="210868"/>
                  <a:pt x="0" y="0"/>
                </a:cubicBezTo>
                <a:close/>
              </a:path>
              <a:path w="1548969" h="595878"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61109" y="296027"/>
                  <a:pt x="1531305" y="338323"/>
                  <a:pt x="1548968" y="595878"/>
                </a:cubicBezTo>
                <a:cubicBezTo>
                  <a:pt x="1280499" y="644312"/>
                  <a:pt x="1145822" y="563281"/>
                  <a:pt x="1001666" y="595878"/>
                </a:cubicBezTo>
                <a:cubicBezTo>
                  <a:pt x="857510" y="628475"/>
                  <a:pt x="673530" y="551461"/>
                  <a:pt x="454364" y="595878"/>
                </a:cubicBezTo>
                <a:cubicBezTo>
                  <a:pt x="235198" y="640295"/>
                  <a:pt x="132555" y="559661"/>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famosa</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7124937" y="3987295"/>
            <a:ext cx="1548969" cy="595878"/>
          </a:xfrm>
          <a:custGeom>
            <a:avLst/>
            <a:gdLst>
              <a:gd name="connsiteX0" fmla="*/ 0 w 1548969"/>
              <a:gd name="connsiteY0" fmla="*/ 0 h 595878"/>
              <a:gd name="connsiteX1" fmla="*/ 516323 w 1548969"/>
              <a:gd name="connsiteY1" fmla="*/ 0 h 595878"/>
              <a:gd name="connsiteX2" fmla="*/ 1001666 w 1548969"/>
              <a:gd name="connsiteY2" fmla="*/ 0 h 595878"/>
              <a:gd name="connsiteX3" fmla="*/ 1548968 w 1548969"/>
              <a:gd name="connsiteY3" fmla="*/ 0 h 595878"/>
              <a:gd name="connsiteX4" fmla="*/ 1548968 w 1548969"/>
              <a:gd name="connsiteY4" fmla="*/ 595878 h 595878"/>
              <a:gd name="connsiteX5" fmla="*/ 1001666 w 1548969"/>
              <a:gd name="connsiteY5" fmla="*/ 595878 h 595878"/>
              <a:gd name="connsiteX6" fmla="*/ 454364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243911" y="-10"/>
                  <a:pt x="337686" y="35324"/>
                  <a:pt x="516323" y="0"/>
                </a:cubicBezTo>
                <a:cubicBezTo>
                  <a:pt x="694960" y="-35324"/>
                  <a:pt x="851612" y="29846"/>
                  <a:pt x="1001666" y="0"/>
                </a:cubicBezTo>
                <a:cubicBezTo>
                  <a:pt x="1151720" y="-29846"/>
                  <a:pt x="1430641" y="11509"/>
                  <a:pt x="1548968" y="0"/>
                </a:cubicBezTo>
                <a:cubicBezTo>
                  <a:pt x="1571730" y="145665"/>
                  <a:pt x="1542666" y="426024"/>
                  <a:pt x="1548968" y="595878"/>
                </a:cubicBezTo>
                <a:cubicBezTo>
                  <a:pt x="1336132" y="658731"/>
                  <a:pt x="1142576" y="576964"/>
                  <a:pt x="1001666" y="595878"/>
                </a:cubicBezTo>
                <a:cubicBezTo>
                  <a:pt x="860756" y="614792"/>
                  <a:pt x="720985" y="543186"/>
                  <a:pt x="454364" y="595878"/>
                </a:cubicBezTo>
                <a:cubicBezTo>
                  <a:pt x="187743" y="648570"/>
                  <a:pt x="160910" y="556948"/>
                  <a:pt x="0" y="595878"/>
                </a:cubicBezTo>
                <a:cubicBezTo>
                  <a:pt x="-37706" y="433175"/>
                  <a:pt x="47197" y="186216"/>
                  <a:pt x="0" y="0"/>
                </a:cubicBezTo>
                <a:close/>
              </a:path>
              <a:path w="1548969" h="595878"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033" y="234106"/>
                  <a:pt x="1538288" y="474774"/>
                  <a:pt x="1548968" y="595878"/>
                </a:cubicBezTo>
                <a:cubicBezTo>
                  <a:pt x="1403595" y="610163"/>
                  <a:pt x="1255097" y="551151"/>
                  <a:pt x="1032645" y="595878"/>
                </a:cubicBezTo>
                <a:cubicBezTo>
                  <a:pt x="810193" y="640605"/>
                  <a:pt x="642907" y="560231"/>
                  <a:pt x="531812" y="595878"/>
                </a:cubicBezTo>
                <a:cubicBezTo>
                  <a:pt x="420717" y="631525"/>
                  <a:pt x="191969" y="586179"/>
                  <a:pt x="0" y="595878"/>
                </a:cubicBezTo>
                <a:cubicBezTo>
                  <a:pt x="-63971" y="352039"/>
                  <a:pt x="5834" y="23522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perfecto</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4684591" y="6106592"/>
            <a:ext cx="1548969" cy="650531"/>
          </a:xfrm>
          <a:custGeom>
            <a:avLst/>
            <a:gdLst>
              <a:gd name="connsiteX0" fmla="*/ 0 w 1548969"/>
              <a:gd name="connsiteY0" fmla="*/ 0 h 650531"/>
              <a:gd name="connsiteX1" fmla="*/ 469854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32645 w 1548969"/>
              <a:gd name="connsiteY6" fmla="*/ 650531 h 650531"/>
              <a:gd name="connsiteX7" fmla="*/ 516323 w 1548969"/>
              <a:gd name="connsiteY7" fmla="*/ 650531 h 650531"/>
              <a:gd name="connsiteX8" fmla="*/ 0 w 1548969"/>
              <a:gd name="connsiteY8" fmla="*/ 650531 h 650531"/>
              <a:gd name="connsiteX9" fmla="*/ 0 w 1548969"/>
              <a:gd name="connsiteY9" fmla="*/ 338276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84010" y="142226"/>
                  <a:pt x="1540041" y="233608"/>
                  <a:pt x="1548968" y="318760"/>
                </a:cubicBezTo>
                <a:cubicBezTo>
                  <a:pt x="1557895" y="403912"/>
                  <a:pt x="1521282" y="542042"/>
                  <a:pt x="1548968" y="650531"/>
                </a:cubicBezTo>
                <a:cubicBezTo>
                  <a:pt x="1367386" y="658004"/>
                  <a:pt x="1264531" y="631662"/>
                  <a:pt x="1032645" y="650531"/>
                </a:cubicBezTo>
                <a:cubicBezTo>
                  <a:pt x="800759" y="669400"/>
                  <a:pt x="739692" y="599892"/>
                  <a:pt x="516323" y="650531"/>
                </a:cubicBezTo>
                <a:cubicBezTo>
                  <a:pt x="292954" y="701170"/>
                  <a:pt x="250454" y="641713"/>
                  <a:pt x="0" y="650531"/>
                </a:cubicBezTo>
                <a:cubicBezTo>
                  <a:pt x="-7629" y="570768"/>
                  <a:pt x="7077" y="489346"/>
                  <a:pt x="0" y="338276"/>
                </a:cubicBezTo>
                <a:cubicBezTo>
                  <a:pt x="-7077" y="187206"/>
                  <a:pt x="34194" y="95555"/>
                  <a:pt x="0" y="0"/>
                </a:cubicBezTo>
                <a:close/>
              </a:path>
              <a:path w="1548969" h="650531"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725" y="84168"/>
                  <a:pt x="1513538" y="236202"/>
                  <a:pt x="1548968" y="318760"/>
                </a:cubicBezTo>
                <a:cubicBezTo>
                  <a:pt x="1584398" y="401318"/>
                  <a:pt x="1537949" y="532037"/>
                  <a:pt x="1548968" y="650531"/>
                </a:cubicBezTo>
                <a:cubicBezTo>
                  <a:pt x="1304781" y="653527"/>
                  <a:pt x="1147600" y="624681"/>
                  <a:pt x="1032645" y="650531"/>
                </a:cubicBezTo>
                <a:cubicBezTo>
                  <a:pt x="917690" y="676381"/>
                  <a:pt x="682447" y="611908"/>
                  <a:pt x="562792" y="650531"/>
                </a:cubicBezTo>
                <a:cubicBezTo>
                  <a:pt x="443137" y="689154"/>
                  <a:pt x="136578" y="645562"/>
                  <a:pt x="0" y="650531"/>
                </a:cubicBezTo>
                <a:cubicBezTo>
                  <a:pt x="-8165" y="551629"/>
                  <a:pt x="10880" y="479696"/>
                  <a:pt x="0" y="318760"/>
                </a:cubicBezTo>
                <a:cubicBezTo>
                  <a:pt x="-10880" y="157824"/>
                  <a:pt x="8576" y="861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49" name="Google Shape;695;p62">
            <a:extLst>
              <a:ext uri="{FF2B5EF4-FFF2-40B4-BE49-F238E27FC236}">
                <a16:creationId xmlns:a16="http://schemas.microsoft.com/office/drawing/2014/main" id="{2346E382-A68B-4505-BC01-6E919E82961B}"/>
              </a:ext>
            </a:extLst>
          </p:cNvPr>
          <p:cNvSpPr/>
          <p:nvPr/>
        </p:nvSpPr>
        <p:spPr>
          <a:xfrm>
            <a:off x="6563572" y="3204244"/>
            <a:ext cx="2225821" cy="595878"/>
          </a:xfrm>
          <a:custGeom>
            <a:avLst/>
            <a:gdLst>
              <a:gd name="connsiteX0" fmla="*/ 0 w 2225821"/>
              <a:gd name="connsiteY0" fmla="*/ 0 h 595878"/>
              <a:gd name="connsiteX1" fmla="*/ 578713 w 2225821"/>
              <a:gd name="connsiteY1" fmla="*/ 0 h 595878"/>
              <a:gd name="connsiteX2" fmla="*/ 1112911 w 2225821"/>
              <a:gd name="connsiteY2" fmla="*/ 0 h 595878"/>
              <a:gd name="connsiteX3" fmla="*/ 1691624 w 2225821"/>
              <a:gd name="connsiteY3" fmla="*/ 0 h 595878"/>
              <a:gd name="connsiteX4" fmla="*/ 2225821 w 2225821"/>
              <a:gd name="connsiteY4" fmla="*/ 0 h 595878"/>
              <a:gd name="connsiteX5" fmla="*/ 2225821 w 2225821"/>
              <a:gd name="connsiteY5" fmla="*/ 595878 h 595878"/>
              <a:gd name="connsiteX6" fmla="*/ 1691624 w 2225821"/>
              <a:gd name="connsiteY6" fmla="*/ 595878 h 595878"/>
              <a:gd name="connsiteX7" fmla="*/ 1179685 w 2225821"/>
              <a:gd name="connsiteY7" fmla="*/ 595878 h 595878"/>
              <a:gd name="connsiteX8" fmla="*/ 578713 w 2225821"/>
              <a:gd name="connsiteY8" fmla="*/ 595878 h 595878"/>
              <a:gd name="connsiteX9" fmla="*/ 0 w 2225821"/>
              <a:gd name="connsiteY9" fmla="*/ 595878 h 595878"/>
              <a:gd name="connsiteX10" fmla="*/ 0 w 2225821"/>
              <a:gd name="connsiteY10"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5821" h="595878" fill="none" extrusionOk="0">
                <a:moveTo>
                  <a:pt x="0" y="0"/>
                </a:moveTo>
                <a:cubicBezTo>
                  <a:pt x="192897" y="-51665"/>
                  <a:pt x="319706" y="13064"/>
                  <a:pt x="578713" y="0"/>
                </a:cubicBezTo>
                <a:cubicBezTo>
                  <a:pt x="837720" y="-13064"/>
                  <a:pt x="967404" y="24256"/>
                  <a:pt x="1112911" y="0"/>
                </a:cubicBezTo>
                <a:cubicBezTo>
                  <a:pt x="1258418" y="-24256"/>
                  <a:pt x="1500659" y="53148"/>
                  <a:pt x="1691624" y="0"/>
                </a:cubicBezTo>
                <a:cubicBezTo>
                  <a:pt x="1882589" y="-53148"/>
                  <a:pt x="2105445" y="33708"/>
                  <a:pt x="2225821" y="0"/>
                </a:cubicBezTo>
                <a:cubicBezTo>
                  <a:pt x="2240372" y="144252"/>
                  <a:pt x="2195159" y="394303"/>
                  <a:pt x="2225821" y="595878"/>
                </a:cubicBezTo>
                <a:cubicBezTo>
                  <a:pt x="2087762" y="610936"/>
                  <a:pt x="1904972" y="557848"/>
                  <a:pt x="1691624" y="595878"/>
                </a:cubicBezTo>
                <a:cubicBezTo>
                  <a:pt x="1478276" y="633908"/>
                  <a:pt x="1401844" y="547728"/>
                  <a:pt x="1179685" y="595878"/>
                </a:cubicBezTo>
                <a:cubicBezTo>
                  <a:pt x="957526" y="644028"/>
                  <a:pt x="715069" y="542724"/>
                  <a:pt x="578713" y="595878"/>
                </a:cubicBezTo>
                <a:cubicBezTo>
                  <a:pt x="442357" y="649032"/>
                  <a:pt x="161584" y="572803"/>
                  <a:pt x="0" y="595878"/>
                </a:cubicBezTo>
                <a:cubicBezTo>
                  <a:pt x="-64233" y="310047"/>
                  <a:pt x="67841" y="131102"/>
                  <a:pt x="0" y="0"/>
                </a:cubicBezTo>
                <a:close/>
              </a:path>
              <a:path w="2225821" h="595878" stroke="0" extrusionOk="0">
                <a:moveTo>
                  <a:pt x="0" y="0"/>
                </a:moveTo>
                <a:cubicBezTo>
                  <a:pt x="254113" y="-39768"/>
                  <a:pt x="314821" y="59731"/>
                  <a:pt x="600972" y="0"/>
                </a:cubicBezTo>
                <a:cubicBezTo>
                  <a:pt x="887123" y="-59731"/>
                  <a:pt x="963091" y="47428"/>
                  <a:pt x="1157427" y="0"/>
                </a:cubicBezTo>
                <a:cubicBezTo>
                  <a:pt x="1351763" y="-47428"/>
                  <a:pt x="1466428" y="49363"/>
                  <a:pt x="1736140" y="0"/>
                </a:cubicBezTo>
                <a:cubicBezTo>
                  <a:pt x="2005852" y="-49363"/>
                  <a:pt x="2117871" y="43253"/>
                  <a:pt x="2225821" y="0"/>
                </a:cubicBezTo>
                <a:cubicBezTo>
                  <a:pt x="2233470" y="139612"/>
                  <a:pt x="2204472" y="370895"/>
                  <a:pt x="2225821" y="595878"/>
                </a:cubicBezTo>
                <a:cubicBezTo>
                  <a:pt x="1974756" y="638374"/>
                  <a:pt x="1819229" y="535372"/>
                  <a:pt x="1713882" y="595878"/>
                </a:cubicBezTo>
                <a:cubicBezTo>
                  <a:pt x="1608535" y="656384"/>
                  <a:pt x="1373872" y="527042"/>
                  <a:pt x="1135169" y="595878"/>
                </a:cubicBezTo>
                <a:cubicBezTo>
                  <a:pt x="896466" y="664714"/>
                  <a:pt x="680829" y="560480"/>
                  <a:pt x="534197" y="595878"/>
                </a:cubicBezTo>
                <a:cubicBezTo>
                  <a:pt x="387565" y="631276"/>
                  <a:pt x="225700" y="552701"/>
                  <a:pt x="0" y="595878"/>
                </a:cubicBezTo>
                <a:cubicBezTo>
                  <a:pt x="-26103" y="420720"/>
                  <a:pt x="10618" y="23434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sola</a:t>
            </a:r>
            <a:endParaRPr sz="2500" b="1" dirty="0">
              <a:solidFill>
                <a:srgbClr val="002060"/>
              </a:solidFill>
              <a:latin typeface="Century Gothic" panose="020B0502020202020204" pitchFamily="34" charset="0"/>
              <a:ea typeface="Montserrat"/>
              <a:cs typeface="Montserrat"/>
              <a:sym typeface="Montserrat"/>
            </a:endParaRPr>
          </a:p>
        </p:txBody>
      </p:sp>
      <p:sp>
        <p:nvSpPr>
          <p:cNvPr id="55" name="Google Shape;697;p62">
            <a:extLst>
              <a:ext uri="{FF2B5EF4-FFF2-40B4-BE49-F238E27FC236}">
                <a16:creationId xmlns:a16="http://schemas.microsoft.com/office/drawing/2014/main" id="{4153911D-9EDF-4C61-8A4F-EA5A2E49ED5D}"/>
              </a:ext>
            </a:extLst>
          </p:cNvPr>
          <p:cNvSpPr/>
          <p:nvPr/>
        </p:nvSpPr>
        <p:spPr>
          <a:xfrm>
            <a:off x="4751071" y="3190864"/>
            <a:ext cx="1715454" cy="595878"/>
          </a:xfrm>
          <a:custGeom>
            <a:avLst/>
            <a:gdLst>
              <a:gd name="connsiteX0" fmla="*/ 0 w 1715454"/>
              <a:gd name="connsiteY0" fmla="*/ 0 h 595878"/>
              <a:gd name="connsiteX1" fmla="*/ 588973 w 1715454"/>
              <a:gd name="connsiteY1" fmla="*/ 0 h 595878"/>
              <a:gd name="connsiteX2" fmla="*/ 1177945 w 1715454"/>
              <a:gd name="connsiteY2" fmla="*/ 0 h 595878"/>
              <a:gd name="connsiteX3" fmla="*/ 1715454 w 1715454"/>
              <a:gd name="connsiteY3" fmla="*/ 0 h 595878"/>
              <a:gd name="connsiteX4" fmla="*/ 1715454 w 1715454"/>
              <a:gd name="connsiteY4" fmla="*/ 595878 h 595878"/>
              <a:gd name="connsiteX5" fmla="*/ 1160791 w 1715454"/>
              <a:gd name="connsiteY5" fmla="*/ 595878 h 595878"/>
              <a:gd name="connsiteX6" fmla="*/ 623282 w 1715454"/>
              <a:gd name="connsiteY6" fmla="*/ 595878 h 595878"/>
              <a:gd name="connsiteX7" fmla="*/ 0 w 1715454"/>
              <a:gd name="connsiteY7" fmla="*/ 595878 h 595878"/>
              <a:gd name="connsiteX8" fmla="*/ 0 w 1715454"/>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454" h="595878" fill="none" extrusionOk="0">
                <a:moveTo>
                  <a:pt x="0" y="0"/>
                </a:moveTo>
                <a:cubicBezTo>
                  <a:pt x="196061" y="-67903"/>
                  <a:pt x="443475" y="17465"/>
                  <a:pt x="588973" y="0"/>
                </a:cubicBezTo>
                <a:cubicBezTo>
                  <a:pt x="734471" y="-17465"/>
                  <a:pt x="972969" y="47055"/>
                  <a:pt x="1177945" y="0"/>
                </a:cubicBezTo>
                <a:cubicBezTo>
                  <a:pt x="1382921" y="-47055"/>
                  <a:pt x="1580259" y="49226"/>
                  <a:pt x="1715454" y="0"/>
                </a:cubicBezTo>
                <a:cubicBezTo>
                  <a:pt x="1737932" y="273447"/>
                  <a:pt x="1704439" y="298431"/>
                  <a:pt x="1715454" y="595878"/>
                </a:cubicBezTo>
                <a:cubicBezTo>
                  <a:pt x="1563828" y="616268"/>
                  <a:pt x="1383065" y="530587"/>
                  <a:pt x="1160791" y="595878"/>
                </a:cubicBezTo>
                <a:cubicBezTo>
                  <a:pt x="938517" y="661169"/>
                  <a:pt x="877672" y="574181"/>
                  <a:pt x="623282" y="595878"/>
                </a:cubicBezTo>
                <a:cubicBezTo>
                  <a:pt x="368892" y="617575"/>
                  <a:pt x="217487" y="523554"/>
                  <a:pt x="0" y="595878"/>
                </a:cubicBezTo>
                <a:cubicBezTo>
                  <a:pt x="-69556" y="374185"/>
                  <a:pt x="25107" y="210868"/>
                  <a:pt x="0" y="0"/>
                </a:cubicBezTo>
                <a:close/>
              </a:path>
              <a:path w="1715454" h="595878" stroke="0" extrusionOk="0">
                <a:moveTo>
                  <a:pt x="0" y="0"/>
                </a:moveTo>
                <a:cubicBezTo>
                  <a:pt x="207428" y="-29122"/>
                  <a:pt x="388666" y="1195"/>
                  <a:pt x="537509" y="0"/>
                </a:cubicBezTo>
                <a:cubicBezTo>
                  <a:pt x="686352" y="-1195"/>
                  <a:pt x="935307" y="27957"/>
                  <a:pt x="1075018" y="0"/>
                </a:cubicBezTo>
                <a:cubicBezTo>
                  <a:pt x="1214729" y="-27957"/>
                  <a:pt x="1402059" y="38329"/>
                  <a:pt x="1715454" y="0"/>
                </a:cubicBezTo>
                <a:cubicBezTo>
                  <a:pt x="1727595" y="296027"/>
                  <a:pt x="1697791" y="338323"/>
                  <a:pt x="1715454" y="595878"/>
                </a:cubicBezTo>
                <a:cubicBezTo>
                  <a:pt x="1592704" y="642950"/>
                  <a:pt x="1279865" y="529147"/>
                  <a:pt x="1109327" y="595878"/>
                </a:cubicBezTo>
                <a:cubicBezTo>
                  <a:pt x="938789" y="662609"/>
                  <a:pt x="760270" y="547069"/>
                  <a:pt x="503200" y="595878"/>
                </a:cubicBezTo>
                <a:cubicBezTo>
                  <a:pt x="246130" y="644687"/>
                  <a:pt x="148520" y="592432"/>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solo</a:t>
            </a:r>
            <a:endParaRPr sz="2500" b="1" dirty="0">
              <a:solidFill>
                <a:srgbClr val="002060"/>
              </a:solidFill>
              <a:latin typeface="Century Gothic" panose="020B0502020202020204" pitchFamily="34" charset="0"/>
              <a:ea typeface="Montserrat"/>
              <a:cs typeface="Montserrat"/>
              <a:sym typeface="Montserrat"/>
            </a:endParaRPr>
          </a:p>
        </p:txBody>
      </p:sp>
      <p:sp>
        <p:nvSpPr>
          <p:cNvPr id="56" name="Google Shape;698;p62">
            <a:extLst>
              <a:ext uri="{FF2B5EF4-FFF2-40B4-BE49-F238E27FC236}">
                <a16:creationId xmlns:a16="http://schemas.microsoft.com/office/drawing/2014/main" id="{52E85CF5-77C8-44F8-B1F3-4026AC6DE77B}"/>
              </a:ext>
            </a:extLst>
          </p:cNvPr>
          <p:cNvSpPr/>
          <p:nvPr/>
        </p:nvSpPr>
        <p:spPr>
          <a:xfrm>
            <a:off x="8917745" y="3212559"/>
            <a:ext cx="2156759" cy="595878"/>
          </a:xfrm>
          <a:custGeom>
            <a:avLst/>
            <a:gdLst>
              <a:gd name="connsiteX0" fmla="*/ 0 w 2156759"/>
              <a:gd name="connsiteY0" fmla="*/ 0 h 595878"/>
              <a:gd name="connsiteX1" fmla="*/ 474487 w 2156759"/>
              <a:gd name="connsiteY1" fmla="*/ 0 h 595878"/>
              <a:gd name="connsiteX2" fmla="*/ 1035244 w 2156759"/>
              <a:gd name="connsiteY2" fmla="*/ 0 h 595878"/>
              <a:gd name="connsiteX3" fmla="*/ 1617569 w 2156759"/>
              <a:gd name="connsiteY3" fmla="*/ 0 h 595878"/>
              <a:gd name="connsiteX4" fmla="*/ 2156759 w 2156759"/>
              <a:gd name="connsiteY4" fmla="*/ 0 h 595878"/>
              <a:gd name="connsiteX5" fmla="*/ 2156759 w 2156759"/>
              <a:gd name="connsiteY5" fmla="*/ 595878 h 595878"/>
              <a:gd name="connsiteX6" fmla="*/ 1617569 w 2156759"/>
              <a:gd name="connsiteY6" fmla="*/ 595878 h 595878"/>
              <a:gd name="connsiteX7" fmla="*/ 1078380 w 2156759"/>
              <a:gd name="connsiteY7" fmla="*/ 595878 h 595878"/>
              <a:gd name="connsiteX8" fmla="*/ 517622 w 2156759"/>
              <a:gd name="connsiteY8" fmla="*/ 595878 h 595878"/>
              <a:gd name="connsiteX9" fmla="*/ 0 w 2156759"/>
              <a:gd name="connsiteY9" fmla="*/ 595878 h 595878"/>
              <a:gd name="connsiteX10" fmla="*/ 0 w 2156759"/>
              <a:gd name="connsiteY10"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6759" h="595878" fill="none" extrusionOk="0">
                <a:moveTo>
                  <a:pt x="0" y="0"/>
                </a:moveTo>
                <a:cubicBezTo>
                  <a:pt x="220137" y="-2176"/>
                  <a:pt x="355912" y="31066"/>
                  <a:pt x="474487" y="0"/>
                </a:cubicBezTo>
                <a:cubicBezTo>
                  <a:pt x="593062" y="-31066"/>
                  <a:pt x="803640" y="34965"/>
                  <a:pt x="1035244" y="0"/>
                </a:cubicBezTo>
                <a:cubicBezTo>
                  <a:pt x="1266848" y="-34965"/>
                  <a:pt x="1407815" y="36239"/>
                  <a:pt x="1617569" y="0"/>
                </a:cubicBezTo>
                <a:cubicBezTo>
                  <a:pt x="1827323" y="-36239"/>
                  <a:pt x="1889584" y="60809"/>
                  <a:pt x="2156759" y="0"/>
                </a:cubicBezTo>
                <a:cubicBezTo>
                  <a:pt x="2220480" y="151319"/>
                  <a:pt x="2127007" y="363792"/>
                  <a:pt x="2156759" y="595878"/>
                </a:cubicBezTo>
                <a:cubicBezTo>
                  <a:pt x="2015228" y="626059"/>
                  <a:pt x="1835182" y="542534"/>
                  <a:pt x="1617569" y="595878"/>
                </a:cubicBezTo>
                <a:cubicBezTo>
                  <a:pt x="1399956" y="649222"/>
                  <a:pt x="1316318" y="589682"/>
                  <a:pt x="1078380" y="595878"/>
                </a:cubicBezTo>
                <a:cubicBezTo>
                  <a:pt x="840442" y="602074"/>
                  <a:pt x="698900" y="595018"/>
                  <a:pt x="517622" y="595878"/>
                </a:cubicBezTo>
                <a:cubicBezTo>
                  <a:pt x="336344" y="596738"/>
                  <a:pt x="218099" y="589200"/>
                  <a:pt x="0" y="595878"/>
                </a:cubicBezTo>
                <a:cubicBezTo>
                  <a:pt x="-47791" y="318676"/>
                  <a:pt x="3323" y="221454"/>
                  <a:pt x="0" y="0"/>
                </a:cubicBezTo>
                <a:close/>
              </a:path>
              <a:path w="2156759" h="595878" stroke="0" extrusionOk="0">
                <a:moveTo>
                  <a:pt x="0" y="0"/>
                </a:moveTo>
                <a:cubicBezTo>
                  <a:pt x="120248" y="-50426"/>
                  <a:pt x="316925" y="50297"/>
                  <a:pt x="517622" y="0"/>
                </a:cubicBezTo>
                <a:cubicBezTo>
                  <a:pt x="718319" y="-50297"/>
                  <a:pt x="865134" y="26875"/>
                  <a:pt x="1013677" y="0"/>
                </a:cubicBezTo>
                <a:cubicBezTo>
                  <a:pt x="1162220" y="-26875"/>
                  <a:pt x="1351845" y="10414"/>
                  <a:pt x="1531299" y="0"/>
                </a:cubicBezTo>
                <a:cubicBezTo>
                  <a:pt x="1710753" y="-10414"/>
                  <a:pt x="1886076" y="9281"/>
                  <a:pt x="2156759" y="0"/>
                </a:cubicBezTo>
                <a:cubicBezTo>
                  <a:pt x="2208818" y="297198"/>
                  <a:pt x="2107632" y="389901"/>
                  <a:pt x="2156759" y="595878"/>
                </a:cubicBezTo>
                <a:cubicBezTo>
                  <a:pt x="2018041" y="630386"/>
                  <a:pt x="1860365" y="531732"/>
                  <a:pt x="1617569" y="595878"/>
                </a:cubicBezTo>
                <a:cubicBezTo>
                  <a:pt x="1374773" y="660024"/>
                  <a:pt x="1357325" y="550417"/>
                  <a:pt x="1143082" y="595878"/>
                </a:cubicBezTo>
                <a:cubicBezTo>
                  <a:pt x="928839" y="641339"/>
                  <a:pt x="832767" y="577321"/>
                  <a:pt x="625460" y="595878"/>
                </a:cubicBezTo>
                <a:cubicBezTo>
                  <a:pt x="418153" y="614435"/>
                  <a:pt x="196455" y="523004"/>
                  <a:pt x="0" y="595878"/>
                </a:cubicBezTo>
                <a:cubicBezTo>
                  <a:pt x="-8296" y="326864"/>
                  <a:pt x="1609" y="19329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solos</a:t>
            </a:r>
          </a:p>
        </p:txBody>
      </p:sp>
      <p:sp>
        <p:nvSpPr>
          <p:cNvPr id="3" name="Google Shape;167;p2">
            <a:extLst>
              <a:ext uri="{FF2B5EF4-FFF2-40B4-BE49-F238E27FC236}">
                <a16:creationId xmlns:a16="http://schemas.microsoft.com/office/drawing/2014/main" id="{180097EA-92D6-44F6-9FE0-38DA2D76F23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9" name="s8-13_1.wav"/>
            </a:hlinkClick>
            <a:extLst>
              <a:ext uri="{FF2B5EF4-FFF2-40B4-BE49-F238E27FC236}">
                <a16:creationId xmlns:a16="http://schemas.microsoft.com/office/drawing/2014/main" id="{6EA8EFC3-0622-125E-351A-B719E108506C}"/>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[6/6]</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hlinkClick r:id="" action="ppaction://noaction">
              <a:snd r:embed="rId10" name="s8-13_2.wav"/>
            </a:hlinkClick>
            <a:extLst>
              <a:ext uri="{FF2B5EF4-FFF2-40B4-BE49-F238E27FC236}">
                <a16:creationId xmlns:a16="http://schemas.microsoft.com/office/drawing/2014/main" id="{40DB526E-7EF9-91FD-E92F-6BCB767E0A77}"/>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Tree>
    <p:extLst>
      <p:ext uri="{BB962C8B-B14F-4D97-AF65-F5344CB8AC3E}">
        <p14:creationId xmlns:p14="http://schemas.microsoft.com/office/powerpoint/2010/main" val="384974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4"/>
                                        </p:tgtEl>
                                        <p:attrNameLst>
                                          <p:attrName>fillcolor</p:attrName>
                                        </p:attrNameLst>
                                      </p:cBhvr>
                                      <p:to>
                                        <a:srgbClr val="92D050"/>
                                      </p:to>
                                    </p:animClr>
                                    <p:set>
                                      <p:cBhvr>
                                        <p:cTn id="34" dur="2000" fill="hold"/>
                                        <p:tgtEl>
                                          <p:spTgt spid="54"/>
                                        </p:tgtEl>
                                        <p:attrNameLst>
                                          <p:attrName>fill.type</p:attrName>
                                        </p:attrNameLst>
                                      </p:cBhvr>
                                      <p:to>
                                        <p:strVal val="solid"/>
                                      </p:to>
                                    </p:set>
                                    <p:set>
                                      <p:cBhvr>
                                        <p:cTn id="35" dur="2000" fill="hold"/>
                                        <p:tgtEl>
                                          <p:spTgt spid="5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64"/>
                                        </p:tgtEl>
                                        <p:attrNameLst>
                                          <p:attrName>fillcolor</p:attrName>
                                        </p:attrNameLst>
                                      </p:cBhvr>
                                      <p:to>
                                        <a:srgbClr val="92D050"/>
                                      </p:to>
                                    </p:animClr>
                                    <p:set>
                                      <p:cBhvr>
                                        <p:cTn id="46" dur="2000" fill="hold"/>
                                        <p:tgtEl>
                                          <p:spTgt spid="64"/>
                                        </p:tgtEl>
                                        <p:attrNameLst>
                                          <p:attrName>fill.type</p:attrName>
                                        </p:attrNameLst>
                                      </p:cBhvr>
                                      <p:to>
                                        <p:strVal val="solid"/>
                                      </p:to>
                                    </p:set>
                                    <p:set>
                                      <p:cBhvr>
                                        <p:cTn id="47" dur="2000" fill="hold"/>
                                        <p:tgtEl>
                                          <p:spTgt spid="64"/>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49"/>
                                        </p:tgtEl>
                                        <p:attrNameLst>
                                          <p:attrName>fillcolor</p:attrName>
                                        </p:attrNameLst>
                                      </p:cBhvr>
                                      <p:to>
                                        <a:srgbClr val="92D050"/>
                                      </p:to>
                                    </p:animClr>
                                    <p:set>
                                      <p:cBhvr>
                                        <p:cTn id="52" dur="2000" fill="hold"/>
                                        <p:tgtEl>
                                          <p:spTgt spid="49"/>
                                        </p:tgtEl>
                                        <p:attrNameLst>
                                          <p:attrName>fill.type</p:attrName>
                                        </p:attrNameLst>
                                      </p:cBhvr>
                                      <p:to>
                                        <p:strVal val="solid"/>
                                      </p:to>
                                    </p:set>
                                    <p:set>
                                      <p:cBhvr>
                                        <p:cTn id="53" dur="200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3">
            <a:extLst>
              <a:ext uri="{FF2B5EF4-FFF2-40B4-BE49-F238E27FC236}">
                <a16:creationId xmlns:a16="http://schemas.microsoft.com/office/drawing/2014/main" id="{59044B7E-A606-4517-888F-8FEAFEDC3E4A}"/>
              </a:ext>
            </a:extLst>
          </p:cNvPr>
          <p:cNvGraphicFramePr>
            <a:graphicFrameLocks noGrp="1"/>
          </p:cNvGraphicFramePr>
          <p:nvPr/>
        </p:nvGraphicFramePr>
        <p:xfrm>
          <a:off x="219316" y="825678"/>
          <a:ext cx="10410584" cy="5746570"/>
        </p:xfrm>
        <a:graphic>
          <a:graphicData uri="http://schemas.openxmlformats.org/drawingml/2006/table">
            <a:tbl>
              <a:tblPr firstRow="1" bandRow="1"/>
              <a:tblGrid>
                <a:gridCol w="726796">
                  <a:extLst>
                    <a:ext uri="{9D8B030D-6E8A-4147-A177-3AD203B41FA5}">
                      <a16:colId xmlns:a16="http://schemas.microsoft.com/office/drawing/2014/main" val="3410826006"/>
                    </a:ext>
                  </a:extLst>
                </a:gridCol>
                <a:gridCol w="9683788">
                  <a:extLst>
                    <a:ext uri="{9D8B030D-6E8A-4147-A177-3AD203B41FA5}">
                      <a16:colId xmlns:a16="http://schemas.microsoft.com/office/drawing/2014/main" val="3649610438"/>
                    </a:ext>
                  </a:extLst>
                </a:gridCol>
              </a:tblGrid>
              <a:tr h="574657">
                <a:tc rowSpan="2">
                  <a:txBody>
                    <a:bodyPr/>
                    <a:lstStyle/>
                    <a:p>
                      <a:pPr algn="ctr"/>
                      <a:endParaRPr lang="en-GB" sz="2800" b="1" dirty="0">
                        <a:solidFill>
                          <a:srgbClr val="002060"/>
                        </a:solidFill>
                        <a:latin typeface="Century Gothic" panose="020B0502020202020204" pitchFamily="34" charset="0"/>
                      </a:endParaRPr>
                    </a:p>
                  </a:txBody>
                  <a:tcPr anchor="ctr"/>
                </a:tc>
                <a:tc>
                  <a:txBody>
                    <a:bodyPr/>
                    <a:lstStyle/>
                    <a:p>
                      <a:pPr algn="l"/>
                      <a:r>
                        <a:rPr lang="en-GB" sz="2800" dirty="0">
                          <a:solidFill>
                            <a:srgbClr val="002060"/>
                          </a:solidFill>
                          <a:latin typeface="Century Gothic" panose="020B0502020202020204" pitchFamily="34" charset="0"/>
                        </a:rPr>
                        <a:t>She goes </a:t>
                      </a:r>
                      <a:r>
                        <a:rPr lang="en-GB" sz="2800" b="1" dirty="0">
                          <a:solidFill>
                            <a:srgbClr val="002060"/>
                          </a:solidFill>
                          <a:latin typeface="Century Gothic" panose="020B0502020202020204" pitchFamily="34" charset="0"/>
                        </a:rPr>
                        <a:t>____ ______ </a:t>
                      </a:r>
                      <a:r>
                        <a:rPr lang="en-GB" sz="2800" dirty="0">
                          <a:solidFill>
                            <a:srgbClr val="002060"/>
                          </a:solidFill>
                          <a:latin typeface="Century Gothic" panose="020B0502020202020204" pitchFamily="34" charset="0"/>
                        </a:rPr>
                        <a:t> river ____ Córdoba. </a:t>
                      </a:r>
                    </a:p>
                  </a:txBody>
                  <a:tcPr/>
                </a:tc>
                <a:extLst>
                  <a:ext uri="{0D108BD9-81ED-4DB2-BD59-A6C34878D82A}">
                    <a16:rowId xmlns:a16="http://schemas.microsoft.com/office/drawing/2014/main" val="3583804483"/>
                  </a:ext>
                </a:extLst>
              </a:tr>
              <a:tr h="574657">
                <a:tc vMerge="1">
                  <a:txBody>
                    <a:bodyPr/>
                    <a:lstStyle/>
                    <a:p>
                      <a:endParaRPr lang="en-GB" sz="2800"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____ al ________ en Córdoba.</a:t>
                      </a:r>
                    </a:p>
                  </a:txBody>
                  <a:tcPr anchor="ctr"/>
                </a:tc>
                <a:extLst>
                  <a:ext uri="{0D108BD9-81ED-4DB2-BD59-A6C34878D82A}">
                    <a16:rowId xmlns:a16="http://schemas.microsoft.com/office/drawing/2014/main" val="4278261731"/>
                  </a:ext>
                </a:extLst>
              </a:tr>
              <a:tr h="574657">
                <a:tc rowSpan="2">
                  <a:txBody>
                    <a:bodyPr/>
                    <a:lstStyle/>
                    <a:p>
                      <a:pPr algn="ctr"/>
                      <a:endParaRPr lang="en-GB" sz="2800" b="1" dirty="0">
                        <a:solidFill>
                          <a:srgbClr val="002060"/>
                        </a:solidFill>
                        <a:latin typeface="Century Gothic" panose="020B0502020202020204" pitchFamily="34" charset="0"/>
                      </a:endParaRPr>
                    </a:p>
                  </a:txBody>
                  <a:tcPr anchor="ctr"/>
                </a:tc>
                <a:tc>
                  <a:txBody>
                    <a:bodyPr/>
                    <a:lstStyle/>
                    <a:p>
                      <a:pPr algn="l"/>
                      <a:r>
                        <a:rPr lang="en-GB" sz="2800" dirty="0">
                          <a:solidFill>
                            <a:srgbClr val="002060"/>
                          </a:solidFill>
                          <a:latin typeface="Century Gothic" panose="020B0502020202020204" pitchFamily="34" charset="0"/>
                        </a:rPr>
                        <a:t>_____ _____ in ________ square ___ ____  morning.</a:t>
                      </a:r>
                    </a:p>
                  </a:txBody>
                  <a:tcPr anchor="ctr"/>
                </a:tc>
                <a:extLst>
                  <a:ext uri="{0D108BD9-81ED-4DB2-BD59-A6C34878D82A}">
                    <a16:rowId xmlns:a16="http://schemas.microsoft.com/office/drawing/2014/main" val="1216551522"/>
                  </a:ext>
                </a:extLst>
              </a:tr>
              <a:tr h="574657">
                <a:tc vMerge="1">
                  <a:txBody>
                    <a:bodyPr/>
                    <a:lstStyle/>
                    <a:p>
                      <a:endParaRPr lang="en-GB" sz="2800"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Está ____  ____ plaza por la ___________.</a:t>
                      </a:r>
                    </a:p>
                  </a:txBody>
                  <a:tcPr anchor="ctr"/>
                </a:tc>
                <a:extLst>
                  <a:ext uri="{0D108BD9-81ED-4DB2-BD59-A6C34878D82A}">
                    <a16:rowId xmlns:a16="http://schemas.microsoft.com/office/drawing/2014/main" val="1394465141"/>
                  </a:ext>
                </a:extLst>
              </a:tr>
              <a:tr h="57465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dirty="0">
                          <a:solidFill>
                            <a:srgbClr val="002060"/>
                          </a:solidFill>
                          <a:latin typeface="Century Gothic" panose="020B0502020202020204" pitchFamily="34" charset="0"/>
                        </a:rPr>
                        <a:t>I am ____ the market ______  _____ grandma. </a:t>
                      </a:r>
                    </a:p>
                  </a:txBody>
                  <a:tcPr anchor="ctr"/>
                </a:tc>
                <a:extLst>
                  <a:ext uri="{0D108BD9-81ED-4DB2-BD59-A6C34878D82A}">
                    <a16:rowId xmlns:a16="http://schemas.microsoft.com/office/drawing/2014/main" val="3471189856"/>
                  </a:ext>
                </a:extLst>
              </a:tr>
              <a:tr h="574657">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dirty="0">
                          <a:solidFill>
                            <a:srgbClr val="002060"/>
                          </a:solidFill>
                          <a:latin typeface="Century Gothic" panose="020B0502020202020204" pitchFamily="34" charset="0"/>
                        </a:rPr>
                        <a:t>________ en ___ _________ con mi _____________.</a:t>
                      </a:r>
                    </a:p>
                  </a:txBody>
                  <a:tcPr anchor="ctr"/>
                </a:tc>
                <a:extLst>
                  <a:ext uri="{0D108BD9-81ED-4DB2-BD59-A6C34878D82A}">
                    <a16:rowId xmlns:a16="http://schemas.microsoft.com/office/drawing/2014/main" val="698122830"/>
                  </a:ext>
                </a:extLst>
              </a:tr>
              <a:tr h="57465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dirty="0">
                          <a:solidFill>
                            <a:srgbClr val="002060"/>
                          </a:solidFill>
                          <a:latin typeface="Century Gothic" panose="020B0502020202020204" pitchFamily="34" charset="0"/>
                        </a:rPr>
                        <a:t>Do you go  ____ the __________ theatre?</a:t>
                      </a:r>
                    </a:p>
                  </a:txBody>
                  <a:tcPr anchor="ctr"/>
                </a:tc>
                <a:extLst>
                  <a:ext uri="{0D108BD9-81ED-4DB2-BD59-A6C34878D82A}">
                    <a16:rowId xmlns:a16="http://schemas.microsoft.com/office/drawing/2014/main" val="286993936"/>
                  </a:ext>
                </a:extLst>
              </a:tr>
              <a:tr h="574657">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800"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_______  _______  ___________ </a:t>
                      </a:r>
                      <a:r>
                        <a:rPr lang="en-GB" sz="2800" dirty="0" err="1">
                          <a:solidFill>
                            <a:srgbClr val="002060"/>
                          </a:solidFill>
                          <a:latin typeface="Century Gothic" panose="020B0502020202020204" pitchFamily="34" charset="0"/>
                        </a:rPr>
                        <a:t>famoso</a:t>
                      </a:r>
                      <a:r>
                        <a:rPr lang="en-GB" sz="2800" dirty="0">
                          <a:solidFill>
                            <a:srgbClr val="002060"/>
                          </a:solidFill>
                          <a:latin typeface="Century Gothic" panose="020B0502020202020204" pitchFamily="34" charset="0"/>
                        </a:rPr>
                        <a:t>? </a:t>
                      </a:r>
                      <a:endParaRPr lang="en-GB" sz="2800" dirty="0">
                        <a:latin typeface="Century Gothic" panose="020B0502020202020204" pitchFamily="34" charset="0"/>
                      </a:endParaRPr>
                    </a:p>
                  </a:txBody>
                  <a:tcPr anchor="b"/>
                </a:tc>
                <a:extLst>
                  <a:ext uri="{0D108BD9-81ED-4DB2-BD59-A6C34878D82A}">
                    <a16:rowId xmlns:a16="http://schemas.microsoft.com/office/drawing/2014/main" val="1830444491"/>
                  </a:ext>
                </a:extLst>
              </a:tr>
              <a:tr h="57465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nchor="ctr"/>
                </a:tc>
                <a:tc>
                  <a:txBody>
                    <a:bodyPr/>
                    <a:lstStyle/>
                    <a:p>
                      <a:pPr algn="l"/>
                      <a:r>
                        <a:rPr lang="en-GB" sz="2800" dirty="0">
                          <a:solidFill>
                            <a:srgbClr val="002060"/>
                          </a:solidFill>
                          <a:latin typeface="Century Gothic" panose="020B0502020202020204" pitchFamily="34" charset="0"/>
                        </a:rPr>
                        <a:t>You are in ____ ___________ with _____ magazine. </a:t>
                      </a:r>
                    </a:p>
                  </a:txBody>
                  <a:tcPr anchor="b"/>
                </a:tc>
                <a:extLst>
                  <a:ext uri="{0D108BD9-81ED-4DB2-BD59-A6C34878D82A}">
                    <a16:rowId xmlns:a16="http://schemas.microsoft.com/office/drawing/2014/main" val="1335796667"/>
                  </a:ext>
                </a:extLst>
              </a:tr>
              <a:tr h="574657">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_______ _____  la </a:t>
                      </a:r>
                      <a:r>
                        <a:rPr lang="en-GB" sz="2800" dirty="0" err="1">
                          <a:solidFill>
                            <a:srgbClr val="002060"/>
                          </a:solidFill>
                          <a:latin typeface="Century Gothic" panose="020B0502020202020204" pitchFamily="34" charset="0"/>
                        </a:rPr>
                        <a:t>habitación</a:t>
                      </a:r>
                      <a:r>
                        <a:rPr lang="en-GB" sz="2800" dirty="0">
                          <a:solidFill>
                            <a:srgbClr val="002060"/>
                          </a:solidFill>
                          <a:latin typeface="Century Gothic" panose="020B0502020202020204" pitchFamily="34" charset="0"/>
                        </a:rPr>
                        <a:t> ______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___________. </a:t>
                      </a:r>
                      <a:endParaRPr lang="en-GB" sz="2800" dirty="0">
                        <a:latin typeface="Century Gothic" panose="020B0502020202020204" pitchFamily="34" charset="0"/>
                      </a:endParaRPr>
                    </a:p>
                  </a:txBody>
                  <a:tcPr anchor="b"/>
                </a:tc>
                <a:extLst>
                  <a:ext uri="{0D108BD9-81ED-4DB2-BD59-A6C34878D82A}">
                    <a16:rowId xmlns:a16="http://schemas.microsoft.com/office/drawing/2014/main" val="4209857964"/>
                  </a:ext>
                </a:extLst>
              </a:tr>
            </a:tbl>
          </a:graphicData>
        </a:graphic>
      </p:graphicFrame>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hlinkClick r:id="" action="ppaction://noaction">
              <a:snd r:embed="rId4" name="s14_1.wav"/>
            </a:hlinkClick>
            <a:extLst>
              <a:ext uri="{FF2B5EF4-FFF2-40B4-BE49-F238E27FC236}">
                <a16:creationId xmlns:a16="http://schemas.microsoft.com/office/drawing/2014/main" id="{7AB7BF61-3E42-4073-A7DC-942947B89235}"/>
              </a:ext>
            </a:extLst>
          </p:cNvPr>
          <p:cNvSpPr txBox="1"/>
          <p:nvPr/>
        </p:nvSpPr>
        <p:spPr>
          <a:xfrm>
            <a:off x="3551488" y="87523"/>
            <a:ext cx="759655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las frases.</a:t>
            </a: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123B9816-AE73-4C4E-9D29-F8532F7CFC53}"/>
              </a:ext>
            </a:extLst>
          </p:cNvPr>
          <p:cNvSpPr txBox="1"/>
          <p:nvPr/>
        </p:nvSpPr>
        <p:spPr>
          <a:xfrm>
            <a:off x="2590529" y="841094"/>
            <a:ext cx="196332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 the</a:t>
            </a:r>
          </a:p>
        </p:txBody>
      </p:sp>
      <p:sp>
        <p:nvSpPr>
          <p:cNvPr id="24" name="TextBox 23">
            <a:extLst>
              <a:ext uri="{FF2B5EF4-FFF2-40B4-BE49-F238E27FC236}">
                <a16:creationId xmlns:a16="http://schemas.microsoft.com/office/drawing/2014/main" id="{2E9E4271-2A1A-46AF-86D8-DDAFA941B181}"/>
              </a:ext>
            </a:extLst>
          </p:cNvPr>
          <p:cNvSpPr txBox="1"/>
          <p:nvPr/>
        </p:nvSpPr>
        <p:spPr>
          <a:xfrm>
            <a:off x="5528129" y="841094"/>
            <a:ext cx="885313"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a:t>
            </a:r>
          </a:p>
        </p:txBody>
      </p:sp>
      <p:sp>
        <p:nvSpPr>
          <p:cNvPr id="25" name="TextBox 24">
            <a:extLst>
              <a:ext uri="{FF2B5EF4-FFF2-40B4-BE49-F238E27FC236}">
                <a16:creationId xmlns:a16="http://schemas.microsoft.com/office/drawing/2014/main" id="{E0FDB15B-E56F-489F-A348-8E7B88A71D64}"/>
              </a:ext>
            </a:extLst>
          </p:cNvPr>
          <p:cNvSpPr txBox="1"/>
          <p:nvPr/>
        </p:nvSpPr>
        <p:spPr>
          <a:xfrm>
            <a:off x="987572" y="1432284"/>
            <a:ext cx="800099"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Va</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CFAFE9E9-DFD8-440F-9080-06612C29F807}"/>
              </a:ext>
            </a:extLst>
          </p:cNvPr>
          <p:cNvSpPr txBox="1"/>
          <p:nvPr/>
        </p:nvSpPr>
        <p:spPr>
          <a:xfrm>
            <a:off x="1821183" y="3160039"/>
            <a:ext cx="800099"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a:t>
            </a:r>
          </a:p>
        </p:txBody>
      </p:sp>
      <p:sp>
        <p:nvSpPr>
          <p:cNvPr id="27" name="TextBox 26">
            <a:extLst>
              <a:ext uri="{FF2B5EF4-FFF2-40B4-BE49-F238E27FC236}">
                <a16:creationId xmlns:a16="http://schemas.microsoft.com/office/drawing/2014/main" id="{E20AC389-45D6-4AEB-B8E9-A7C67EA3BAE5}"/>
              </a:ext>
            </a:extLst>
          </p:cNvPr>
          <p:cNvSpPr txBox="1"/>
          <p:nvPr/>
        </p:nvSpPr>
        <p:spPr>
          <a:xfrm>
            <a:off x="2273976" y="1439859"/>
            <a:ext cx="149801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cine</a:t>
            </a:r>
          </a:p>
        </p:txBody>
      </p:sp>
      <p:sp>
        <p:nvSpPr>
          <p:cNvPr id="29" name="TextBox 28">
            <a:extLst>
              <a:ext uri="{FF2B5EF4-FFF2-40B4-BE49-F238E27FC236}">
                <a16:creationId xmlns:a16="http://schemas.microsoft.com/office/drawing/2014/main" id="{63D6BECF-4ADE-47DD-BE91-400E9954D91C}"/>
              </a:ext>
            </a:extLst>
          </p:cNvPr>
          <p:cNvSpPr txBox="1"/>
          <p:nvPr/>
        </p:nvSpPr>
        <p:spPr>
          <a:xfrm>
            <a:off x="1017552" y="2008806"/>
            <a:ext cx="2021508"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 is</a:t>
            </a:r>
          </a:p>
        </p:txBody>
      </p:sp>
      <p:sp>
        <p:nvSpPr>
          <p:cNvPr id="30" name="TextBox 29">
            <a:extLst>
              <a:ext uri="{FF2B5EF4-FFF2-40B4-BE49-F238E27FC236}">
                <a16:creationId xmlns:a16="http://schemas.microsoft.com/office/drawing/2014/main" id="{0688CE8B-46A5-4303-A070-33CE39528DB8}"/>
              </a:ext>
            </a:extLst>
          </p:cNvPr>
          <p:cNvSpPr txBox="1"/>
          <p:nvPr/>
        </p:nvSpPr>
        <p:spPr>
          <a:xfrm>
            <a:off x="3364819" y="2005403"/>
            <a:ext cx="149801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a:t>
            </a:r>
          </a:p>
        </p:txBody>
      </p:sp>
      <p:sp>
        <p:nvSpPr>
          <p:cNvPr id="31" name="TextBox 30">
            <a:extLst>
              <a:ext uri="{FF2B5EF4-FFF2-40B4-BE49-F238E27FC236}">
                <a16:creationId xmlns:a16="http://schemas.microsoft.com/office/drawing/2014/main" id="{41B5924D-0705-439B-8E80-B1C24713C150}"/>
              </a:ext>
            </a:extLst>
          </p:cNvPr>
          <p:cNvSpPr txBox="1"/>
          <p:nvPr/>
        </p:nvSpPr>
        <p:spPr>
          <a:xfrm>
            <a:off x="6209325" y="2005406"/>
            <a:ext cx="149801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 the</a:t>
            </a:r>
          </a:p>
        </p:txBody>
      </p:sp>
      <p:sp>
        <p:nvSpPr>
          <p:cNvPr id="34" name="TextBox 33">
            <a:extLst>
              <a:ext uri="{FF2B5EF4-FFF2-40B4-BE49-F238E27FC236}">
                <a16:creationId xmlns:a16="http://schemas.microsoft.com/office/drawing/2014/main" id="{CA121994-DAF7-4321-BFCF-543FA416FC65}"/>
              </a:ext>
            </a:extLst>
          </p:cNvPr>
          <p:cNvSpPr txBox="1"/>
          <p:nvPr/>
        </p:nvSpPr>
        <p:spPr>
          <a:xfrm>
            <a:off x="1843496" y="2593204"/>
            <a:ext cx="170799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en la</a:t>
            </a:r>
          </a:p>
        </p:txBody>
      </p:sp>
      <p:sp>
        <p:nvSpPr>
          <p:cNvPr id="36" name="TextBox 35">
            <a:extLst>
              <a:ext uri="{FF2B5EF4-FFF2-40B4-BE49-F238E27FC236}">
                <a16:creationId xmlns:a16="http://schemas.microsoft.com/office/drawing/2014/main" id="{B219BAD9-104B-47DB-9A64-C915F218EFD5}"/>
              </a:ext>
            </a:extLst>
          </p:cNvPr>
          <p:cNvSpPr txBox="1"/>
          <p:nvPr/>
        </p:nvSpPr>
        <p:spPr>
          <a:xfrm>
            <a:off x="5650777" y="2571068"/>
            <a:ext cx="2106067"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mañana</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99D0B8A8-3B76-4197-8684-535C6FE50DD4}"/>
              </a:ext>
            </a:extLst>
          </p:cNvPr>
          <p:cNvSpPr txBox="1"/>
          <p:nvPr/>
        </p:nvSpPr>
        <p:spPr>
          <a:xfrm>
            <a:off x="4592116" y="3140809"/>
            <a:ext cx="224690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with my</a:t>
            </a:r>
          </a:p>
        </p:txBody>
      </p:sp>
      <p:sp>
        <p:nvSpPr>
          <p:cNvPr id="38" name="TextBox 37">
            <a:extLst>
              <a:ext uri="{FF2B5EF4-FFF2-40B4-BE49-F238E27FC236}">
                <a16:creationId xmlns:a16="http://schemas.microsoft.com/office/drawing/2014/main" id="{01DD8703-1A7F-4F7E-9E3E-272B8775ED40}"/>
              </a:ext>
            </a:extLst>
          </p:cNvPr>
          <p:cNvSpPr txBox="1"/>
          <p:nvPr/>
        </p:nvSpPr>
        <p:spPr>
          <a:xfrm>
            <a:off x="1017552" y="3746988"/>
            <a:ext cx="1539918"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Estoy</a:t>
            </a:r>
          </a:p>
        </p:txBody>
      </p:sp>
      <p:sp>
        <p:nvSpPr>
          <p:cNvPr id="39" name="TextBox 38">
            <a:extLst>
              <a:ext uri="{FF2B5EF4-FFF2-40B4-BE49-F238E27FC236}">
                <a16:creationId xmlns:a16="http://schemas.microsoft.com/office/drawing/2014/main" id="{9FC8A280-0FC7-4D75-A67F-58E0BA78B0A4}"/>
              </a:ext>
            </a:extLst>
          </p:cNvPr>
          <p:cNvSpPr txBox="1"/>
          <p:nvPr/>
        </p:nvSpPr>
        <p:spPr>
          <a:xfrm>
            <a:off x="3092175" y="3746988"/>
            <a:ext cx="235656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mercado</a:t>
            </a:r>
          </a:p>
        </p:txBody>
      </p:sp>
      <p:sp>
        <p:nvSpPr>
          <p:cNvPr id="41" name="TextBox 40">
            <a:extLst>
              <a:ext uri="{FF2B5EF4-FFF2-40B4-BE49-F238E27FC236}">
                <a16:creationId xmlns:a16="http://schemas.microsoft.com/office/drawing/2014/main" id="{CC3D0B52-30BB-4964-BBCF-69C8B58A8BF5}"/>
              </a:ext>
            </a:extLst>
          </p:cNvPr>
          <p:cNvSpPr txBox="1"/>
          <p:nvPr/>
        </p:nvSpPr>
        <p:spPr>
          <a:xfrm>
            <a:off x="6703811" y="3724510"/>
            <a:ext cx="238937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hermano</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F7453470-B4DC-4DD0-A00E-13103F57C07E}"/>
              </a:ext>
            </a:extLst>
          </p:cNvPr>
          <p:cNvSpPr txBox="1"/>
          <p:nvPr/>
        </p:nvSpPr>
        <p:spPr>
          <a:xfrm>
            <a:off x="3069040" y="4320402"/>
            <a:ext cx="732928"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a:t>
            </a:r>
          </a:p>
        </p:txBody>
      </p:sp>
      <p:sp>
        <p:nvSpPr>
          <p:cNvPr id="43" name="TextBox 42">
            <a:extLst>
              <a:ext uri="{FF2B5EF4-FFF2-40B4-BE49-F238E27FC236}">
                <a16:creationId xmlns:a16="http://schemas.microsoft.com/office/drawing/2014/main" id="{01EC6C8E-0EE1-4998-87F3-CA68DE5FF777}"/>
              </a:ext>
            </a:extLst>
          </p:cNvPr>
          <p:cNvSpPr txBox="1"/>
          <p:nvPr/>
        </p:nvSpPr>
        <p:spPr>
          <a:xfrm>
            <a:off x="4463272" y="4319062"/>
            <a:ext cx="197093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famous</a:t>
            </a:r>
          </a:p>
        </p:txBody>
      </p:sp>
      <p:sp>
        <p:nvSpPr>
          <p:cNvPr id="44" name="TextBox 43">
            <a:extLst>
              <a:ext uri="{FF2B5EF4-FFF2-40B4-BE49-F238E27FC236}">
                <a16:creationId xmlns:a16="http://schemas.microsoft.com/office/drawing/2014/main" id="{F32EC129-2DC9-4C67-906E-FC2FE4BB2AD0}"/>
              </a:ext>
            </a:extLst>
          </p:cNvPr>
          <p:cNvSpPr txBox="1"/>
          <p:nvPr/>
        </p:nvSpPr>
        <p:spPr>
          <a:xfrm>
            <a:off x="967984" y="4874098"/>
            <a:ext cx="197093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Vas</a:t>
            </a:r>
          </a:p>
        </p:txBody>
      </p:sp>
      <p:sp>
        <p:nvSpPr>
          <p:cNvPr id="45" name="TextBox 44">
            <a:extLst>
              <a:ext uri="{FF2B5EF4-FFF2-40B4-BE49-F238E27FC236}">
                <a16:creationId xmlns:a16="http://schemas.microsoft.com/office/drawing/2014/main" id="{AB2BA26C-631F-4B18-831F-FA2621DD49D0}"/>
              </a:ext>
            </a:extLst>
          </p:cNvPr>
          <p:cNvSpPr txBox="1"/>
          <p:nvPr/>
        </p:nvSpPr>
        <p:spPr>
          <a:xfrm>
            <a:off x="2451484" y="4889153"/>
            <a:ext cx="1320504"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al</a:t>
            </a:r>
          </a:p>
        </p:txBody>
      </p:sp>
      <p:sp>
        <p:nvSpPr>
          <p:cNvPr id="46" name="TextBox 45">
            <a:extLst>
              <a:ext uri="{FF2B5EF4-FFF2-40B4-BE49-F238E27FC236}">
                <a16:creationId xmlns:a16="http://schemas.microsoft.com/office/drawing/2014/main" id="{777F6EA4-C564-496B-A94C-2FC880447D39}"/>
              </a:ext>
            </a:extLst>
          </p:cNvPr>
          <p:cNvSpPr txBox="1"/>
          <p:nvPr/>
        </p:nvSpPr>
        <p:spPr>
          <a:xfrm>
            <a:off x="3771988" y="4880382"/>
            <a:ext cx="220803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teatro</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8040A629-9A36-470F-ACB2-0C679BC042DF}"/>
              </a:ext>
            </a:extLst>
          </p:cNvPr>
          <p:cNvSpPr txBox="1"/>
          <p:nvPr/>
        </p:nvSpPr>
        <p:spPr>
          <a:xfrm>
            <a:off x="2790382" y="5451529"/>
            <a:ext cx="2925187"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room</a:t>
            </a:r>
          </a:p>
        </p:txBody>
      </p:sp>
      <p:sp>
        <p:nvSpPr>
          <p:cNvPr id="48" name="TextBox 47">
            <a:extLst>
              <a:ext uri="{FF2B5EF4-FFF2-40B4-BE49-F238E27FC236}">
                <a16:creationId xmlns:a16="http://schemas.microsoft.com/office/drawing/2014/main" id="{FD8681D7-9ED1-4F07-8B05-EFF97364764E}"/>
              </a:ext>
            </a:extLst>
          </p:cNvPr>
          <p:cNvSpPr txBox="1"/>
          <p:nvPr/>
        </p:nvSpPr>
        <p:spPr>
          <a:xfrm>
            <a:off x="6434208" y="5454468"/>
            <a:ext cx="1006429"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a:t>
            </a:r>
          </a:p>
        </p:txBody>
      </p:sp>
      <p:sp>
        <p:nvSpPr>
          <p:cNvPr id="49" name="TextBox 48">
            <a:extLst>
              <a:ext uri="{FF2B5EF4-FFF2-40B4-BE49-F238E27FC236}">
                <a16:creationId xmlns:a16="http://schemas.microsoft.com/office/drawing/2014/main" id="{21CE6ACE-8AA0-4A73-9C75-48ED37892510}"/>
              </a:ext>
            </a:extLst>
          </p:cNvPr>
          <p:cNvSpPr txBox="1"/>
          <p:nvPr/>
        </p:nvSpPr>
        <p:spPr>
          <a:xfrm>
            <a:off x="1017552" y="6040386"/>
            <a:ext cx="243391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Estás</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en</a:t>
            </a:r>
          </a:p>
        </p:txBody>
      </p:sp>
      <p:sp>
        <p:nvSpPr>
          <p:cNvPr id="50" name="TextBox 49">
            <a:extLst>
              <a:ext uri="{FF2B5EF4-FFF2-40B4-BE49-F238E27FC236}">
                <a16:creationId xmlns:a16="http://schemas.microsoft.com/office/drawing/2014/main" id="{976643C9-FA9A-428A-8A51-BB18DB22B1C3}"/>
              </a:ext>
            </a:extLst>
          </p:cNvPr>
          <p:cNvSpPr txBox="1"/>
          <p:nvPr/>
        </p:nvSpPr>
        <p:spPr>
          <a:xfrm>
            <a:off x="5870296" y="6040386"/>
            <a:ext cx="1154199"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con</a:t>
            </a:r>
          </a:p>
        </p:txBody>
      </p:sp>
      <p:sp>
        <p:nvSpPr>
          <p:cNvPr id="51" name="TextBox 50">
            <a:extLst>
              <a:ext uri="{FF2B5EF4-FFF2-40B4-BE49-F238E27FC236}">
                <a16:creationId xmlns:a16="http://schemas.microsoft.com/office/drawing/2014/main" id="{6FF3A842-7D10-4E56-AD0B-E6BE2DC6BD36}"/>
              </a:ext>
            </a:extLst>
          </p:cNvPr>
          <p:cNvSpPr txBox="1"/>
          <p:nvPr/>
        </p:nvSpPr>
        <p:spPr>
          <a:xfrm>
            <a:off x="7837695" y="6031899"/>
            <a:ext cx="2119103"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revista</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0" name="Rectangle 39">
            <a:hlinkClick r:id="" action="ppaction://noaction">
              <a:snd r:embed="rId5" name="14.1.wav"/>
            </a:hlinkClick>
            <a:extLst>
              <a:ext uri="{FF2B5EF4-FFF2-40B4-BE49-F238E27FC236}">
                <a16:creationId xmlns:a16="http://schemas.microsoft.com/office/drawing/2014/main" id="{794B0A36-3E2D-47D8-A07F-9498AE31EBC4}"/>
              </a:ext>
            </a:extLst>
          </p:cNvPr>
          <p:cNvSpPr/>
          <p:nvPr/>
        </p:nvSpPr>
        <p:spPr>
          <a:xfrm>
            <a:off x="323983" y="993393"/>
            <a:ext cx="42511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52" name="Rectangle 51">
            <a:hlinkClick r:id="" action="ppaction://noaction">
              <a:snd r:embed="rId6" name="14.2.wav"/>
            </a:hlinkClick>
            <a:extLst>
              <a:ext uri="{FF2B5EF4-FFF2-40B4-BE49-F238E27FC236}">
                <a16:creationId xmlns:a16="http://schemas.microsoft.com/office/drawing/2014/main" id="{D694EC3A-DBE8-437D-A7FD-8975F1F7EC21}"/>
              </a:ext>
            </a:extLst>
          </p:cNvPr>
          <p:cNvSpPr/>
          <p:nvPr/>
        </p:nvSpPr>
        <p:spPr>
          <a:xfrm>
            <a:off x="302603" y="2124286"/>
            <a:ext cx="44275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3" name="Rectangle 52">
            <a:hlinkClick r:id="" action="ppaction://noaction">
              <a:snd r:embed="rId7" name="14.3.wav"/>
            </a:hlinkClick>
            <a:extLst>
              <a:ext uri="{FF2B5EF4-FFF2-40B4-BE49-F238E27FC236}">
                <a16:creationId xmlns:a16="http://schemas.microsoft.com/office/drawing/2014/main" id="{E391F443-FF69-43F6-92CD-D49F7F5CD95D}"/>
              </a:ext>
            </a:extLst>
          </p:cNvPr>
          <p:cNvSpPr/>
          <p:nvPr/>
        </p:nvSpPr>
        <p:spPr>
          <a:xfrm>
            <a:off x="311420" y="3193836"/>
            <a:ext cx="44275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4" name="Rectangle 53">
            <a:hlinkClick r:id="" action="ppaction://noaction">
              <a:snd r:embed="rId8" name="14.4.wav"/>
            </a:hlinkClick>
            <a:extLst>
              <a:ext uri="{FF2B5EF4-FFF2-40B4-BE49-F238E27FC236}">
                <a16:creationId xmlns:a16="http://schemas.microsoft.com/office/drawing/2014/main" id="{69698581-A427-44F6-AAB4-F47820C5A56E}"/>
              </a:ext>
            </a:extLst>
          </p:cNvPr>
          <p:cNvSpPr/>
          <p:nvPr/>
        </p:nvSpPr>
        <p:spPr>
          <a:xfrm>
            <a:off x="289259" y="4368581"/>
            <a:ext cx="44275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5" name="Rectangle 54">
            <a:hlinkClick r:id="" action="ppaction://noaction">
              <a:snd r:embed="rId9" name="14.5.wav"/>
            </a:hlinkClick>
            <a:extLst>
              <a:ext uri="{FF2B5EF4-FFF2-40B4-BE49-F238E27FC236}">
                <a16:creationId xmlns:a16="http://schemas.microsoft.com/office/drawing/2014/main" id="{65B62BE4-7205-42FF-810D-7F286752A609}"/>
              </a:ext>
            </a:extLst>
          </p:cNvPr>
          <p:cNvSpPr/>
          <p:nvPr/>
        </p:nvSpPr>
        <p:spPr>
          <a:xfrm>
            <a:off x="303186" y="5599011"/>
            <a:ext cx="44275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4" name="Google Shape;167;p2">
            <a:extLst>
              <a:ext uri="{FF2B5EF4-FFF2-40B4-BE49-F238E27FC236}">
                <a16:creationId xmlns:a16="http://schemas.microsoft.com/office/drawing/2014/main" id="{85963937-01AA-408F-C297-774E68888366}"/>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6" name="Rectangle 55">
            <a:hlinkClick r:id="" action="ppaction://noaction">
              <a:snd r:embed="rId10" name="s14_2.wav"/>
            </a:hlinkClick>
            <a:extLst>
              <a:ext uri="{FF2B5EF4-FFF2-40B4-BE49-F238E27FC236}">
                <a16:creationId xmlns:a16="http://schemas.microsoft.com/office/drawing/2014/main" id="{BD6F2E99-00B1-43CE-B914-C99B83AE8810}"/>
              </a:ext>
            </a:extLst>
          </p:cNvPr>
          <p:cNvSpPr/>
          <p:nvPr/>
        </p:nvSpPr>
        <p:spPr>
          <a:xfrm>
            <a:off x="289259" y="1118259"/>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7" name="Rectangle 56">
            <a:hlinkClick r:id="" action="ppaction://noaction">
              <a:snd r:embed="rId11" name="s14_3.wav"/>
            </a:hlinkClick>
            <a:extLst>
              <a:ext uri="{FF2B5EF4-FFF2-40B4-BE49-F238E27FC236}">
                <a16:creationId xmlns:a16="http://schemas.microsoft.com/office/drawing/2014/main" id="{DCD69FB5-51F4-41E2-A1DE-3EE6B1B7B5B8}"/>
              </a:ext>
            </a:extLst>
          </p:cNvPr>
          <p:cNvSpPr/>
          <p:nvPr/>
        </p:nvSpPr>
        <p:spPr>
          <a:xfrm>
            <a:off x="301713" y="2206793"/>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8" name="Rectangle 57">
            <a:hlinkClick r:id="" action="ppaction://noaction">
              <a:snd r:embed="rId12" name="s14_4.wav"/>
            </a:hlinkClick>
            <a:extLst>
              <a:ext uri="{FF2B5EF4-FFF2-40B4-BE49-F238E27FC236}">
                <a16:creationId xmlns:a16="http://schemas.microsoft.com/office/drawing/2014/main" id="{E190F7F0-D871-48CC-B21D-E27A2AB3AB28}"/>
              </a:ext>
            </a:extLst>
          </p:cNvPr>
          <p:cNvSpPr/>
          <p:nvPr/>
        </p:nvSpPr>
        <p:spPr>
          <a:xfrm>
            <a:off x="301713" y="3323465"/>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9" name="Rectangle 58">
            <a:hlinkClick r:id="" action="ppaction://noaction">
              <a:snd r:embed="rId13" name="s14_5.wav"/>
            </a:hlinkClick>
            <a:extLst>
              <a:ext uri="{FF2B5EF4-FFF2-40B4-BE49-F238E27FC236}">
                <a16:creationId xmlns:a16="http://schemas.microsoft.com/office/drawing/2014/main" id="{991F18D4-F57D-4FA5-B6C9-C29E9F2A97EE}"/>
              </a:ext>
            </a:extLst>
          </p:cNvPr>
          <p:cNvSpPr/>
          <p:nvPr/>
        </p:nvSpPr>
        <p:spPr>
          <a:xfrm>
            <a:off x="289259" y="449344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0" name="Rectangle 59">
            <a:hlinkClick r:id="" action="ppaction://noaction">
              <a:snd r:embed="rId14" name="s14_6.wav"/>
            </a:hlinkClick>
            <a:extLst>
              <a:ext uri="{FF2B5EF4-FFF2-40B4-BE49-F238E27FC236}">
                <a16:creationId xmlns:a16="http://schemas.microsoft.com/office/drawing/2014/main" id="{8011270F-3234-49A8-A3FA-0C995EF25FD1}"/>
              </a:ext>
            </a:extLst>
          </p:cNvPr>
          <p:cNvSpPr/>
          <p:nvPr/>
        </p:nvSpPr>
        <p:spPr>
          <a:xfrm>
            <a:off x="298913" y="5703579"/>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221173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500"/>
                                        <p:tgtEl>
                                          <p:spTgt spid="4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5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500"/>
                                        <p:tgtEl>
                                          <p:spTgt spid="4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500"/>
                                        <p:tgtEl>
                                          <p:spTgt spid="4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500"/>
                                        <p:tgtEl>
                                          <p:spTgt spid="4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fade">
                                      <p:cBhvr>
                                        <p:cTn id="112" dur="500"/>
                                        <p:tgtEl>
                                          <p:spTgt spid="4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fade">
                                      <p:cBhvr>
                                        <p:cTn id="117" dur="500"/>
                                        <p:tgtEl>
                                          <p:spTgt spid="5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fade">
                                      <p:cBhvr>
                                        <p:cTn id="1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animBg="1"/>
      <p:bldP spid="26" grpId="0" animBg="1"/>
      <p:bldP spid="27" grpId="0" animBg="1"/>
      <p:bldP spid="29" grpId="0" animBg="1"/>
      <p:bldP spid="30" grpId="0" animBg="1"/>
      <p:bldP spid="31" grpId="0" animBg="1"/>
      <p:bldP spid="34" grpId="0" animBg="1"/>
      <p:bldP spid="36" grpId="0" animBg="1"/>
      <p:bldP spid="37" grpId="0" animBg="1"/>
      <p:bldP spid="38" grpId="0" animBg="1"/>
      <p:bldP spid="39"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313854408"/>
              </p:ext>
            </p:extLst>
          </p:nvPr>
        </p:nvGraphicFramePr>
        <p:xfrm>
          <a:off x="312451" y="1077702"/>
          <a:ext cx="9683902" cy="5621819"/>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3123882">
                  <a:extLst>
                    <a:ext uri="{9D8B030D-6E8A-4147-A177-3AD203B41FA5}">
                      <a16:colId xmlns:a16="http://schemas.microsoft.com/office/drawing/2014/main" val="274413866"/>
                    </a:ext>
                  </a:extLst>
                </a:gridCol>
                <a:gridCol w="2658611">
                  <a:extLst>
                    <a:ext uri="{9D8B030D-6E8A-4147-A177-3AD203B41FA5}">
                      <a16:colId xmlns:a16="http://schemas.microsoft.com/office/drawing/2014/main" val="2706468897"/>
                    </a:ext>
                  </a:extLst>
                </a:gridCol>
              </a:tblGrid>
              <a:tr h="803117">
                <a:tc rowSpan="3">
                  <a:txBody>
                    <a:bodyPr/>
                    <a:lstStyle/>
                    <a:p>
                      <a:endParaRPr lang="en-GB" sz="3200" dirty="0">
                        <a:solidFill>
                          <a:srgbClr val="002060"/>
                        </a:solidFill>
                        <a:latin typeface="Century Gothic" panose="020B0502020202020204" pitchFamily="34" charset="0"/>
                      </a:endParaRPr>
                    </a:p>
                  </a:txBody>
                  <a:tcPr/>
                </a:tc>
                <a:tc>
                  <a:txBody>
                    <a:bodyPr/>
                    <a:lstStyle/>
                    <a:p>
                      <a:r>
                        <a:rPr lang="en-GB" sz="1800" b="1" dirty="0">
                          <a:solidFill>
                            <a:srgbClr val="00B0F0"/>
                          </a:solidFill>
                          <a:latin typeface="Century Gothic" panose="020B0502020202020204" pitchFamily="34" charset="0"/>
                        </a:rPr>
                        <a:t>to send, sending</a:t>
                      </a:r>
                    </a:p>
                  </a:txBody>
                  <a:tcPr/>
                </a:tc>
                <a:tc>
                  <a:txBody>
                    <a:bodyPr/>
                    <a:lstStyle/>
                    <a:p>
                      <a:r>
                        <a:rPr lang="en-GB" sz="2000" b="1" dirty="0">
                          <a:solidFill>
                            <a:srgbClr val="00B0F0"/>
                          </a:solidFill>
                          <a:latin typeface="Century Gothic" panose="020B0502020202020204" pitchFamily="34" charset="0"/>
                        </a:rPr>
                        <a:t>(the) card</a:t>
                      </a:r>
                    </a:p>
                  </a:txBody>
                  <a:tcPr/>
                </a:tc>
                <a:tc>
                  <a:txBody>
                    <a:bodyPr/>
                    <a:lstStyle/>
                    <a:p>
                      <a:r>
                        <a:rPr lang="en-GB" sz="2000" b="1" dirty="0">
                          <a:solidFill>
                            <a:srgbClr val="00B0F0"/>
                          </a:solidFill>
                          <a:latin typeface="Century Gothic" panose="020B0502020202020204" pitchFamily="34" charset="0"/>
                        </a:rPr>
                        <a:t>common</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but</a:t>
                      </a:r>
                    </a:p>
                  </a:txBody>
                  <a:tcPr/>
                </a:tc>
                <a:tc>
                  <a:txBody>
                    <a:bodyPr/>
                    <a:lstStyle/>
                    <a:p>
                      <a:r>
                        <a:rPr lang="en-GB" sz="2000" b="1" dirty="0">
                          <a:solidFill>
                            <a:srgbClr val="00B0F0"/>
                          </a:solidFill>
                          <a:latin typeface="Century Gothic" panose="020B0502020202020204" pitchFamily="34" charset="0"/>
                        </a:rPr>
                        <a:t>to buy, buying</a:t>
                      </a:r>
                    </a:p>
                  </a:txBody>
                  <a:tcPr/>
                </a:tc>
                <a:tc>
                  <a:txBody>
                    <a:bodyPr/>
                    <a:lstStyle/>
                    <a:p>
                      <a:r>
                        <a:rPr lang="en-GB" sz="2000" b="1" dirty="0">
                          <a:solidFill>
                            <a:srgbClr val="00B0F0"/>
                          </a:solidFill>
                          <a:latin typeface="Century Gothic" panose="020B0502020202020204" pitchFamily="34" charset="0"/>
                        </a:rPr>
                        <a:t>typical</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(the) race</a:t>
                      </a:r>
                    </a:p>
                  </a:txBody>
                  <a:tcPr/>
                </a:tc>
                <a:tc>
                  <a:txBody>
                    <a:bodyPr/>
                    <a:lstStyle/>
                    <a:p>
                      <a:r>
                        <a:rPr lang="en-GB" sz="2000" b="1" dirty="0">
                          <a:solidFill>
                            <a:srgbClr val="00B0F0"/>
                          </a:solidFill>
                          <a:latin typeface="Century Gothic" panose="020B0502020202020204" pitchFamily="34" charset="0"/>
                        </a:rPr>
                        <a:t>to sing, singing</a:t>
                      </a:r>
                    </a:p>
                  </a:txBody>
                  <a:tcPr/>
                </a:tc>
                <a:tc>
                  <a:txBody>
                    <a:bodyPr/>
                    <a:lstStyle/>
                    <a:p>
                      <a:r>
                        <a:rPr lang="en-GB" sz="2000" b="1" dirty="0">
                          <a:solidFill>
                            <a:srgbClr val="00B0F0"/>
                          </a:solidFill>
                          <a:latin typeface="Century Gothic" panose="020B0502020202020204" pitchFamily="34" charset="0"/>
                        </a:rPr>
                        <a:t>to listen, listening</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(the) bear</a:t>
                      </a:r>
                    </a:p>
                  </a:txBody>
                  <a:tcPr/>
                </a:tc>
                <a:tc>
                  <a:txBody>
                    <a:bodyPr/>
                    <a:lstStyle/>
                    <a:p>
                      <a:r>
                        <a:rPr lang="en-GB" sz="1800" b="1" dirty="0">
                          <a:solidFill>
                            <a:srgbClr val="92D050"/>
                          </a:solidFill>
                          <a:latin typeface="Century Gothic" panose="020B0502020202020204" pitchFamily="34" charset="0"/>
                        </a:rPr>
                        <a:t>to celebrate, celebrating</a:t>
                      </a:r>
                    </a:p>
                  </a:txBody>
                  <a:tcPr/>
                </a:tc>
                <a:tc>
                  <a:txBody>
                    <a:bodyPr/>
                    <a:lstStyle/>
                    <a:p>
                      <a:r>
                        <a:rPr lang="en-GB" sz="2000" b="1" dirty="0">
                          <a:solidFill>
                            <a:srgbClr val="92D050"/>
                          </a:solidFill>
                          <a:latin typeface="Century Gothic" panose="020B0502020202020204" pitchFamily="34" charset="0"/>
                        </a:rPr>
                        <a:t>(the) aunt</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(the) room</a:t>
                      </a:r>
                    </a:p>
                  </a:txBody>
                  <a:tcPr/>
                </a:tc>
                <a:tc>
                  <a:txBody>
                    <a:bodyPr/>
                    <a:lstStyle/>
                    <a:p>
                      <a:r>
                        <a:rPr lang="en-GB" sz="2000" b="1" dirty="0">
                          <a:solidFill>
                            <a:srgbClr val="92D050"/>
                          </a:solidFill>
                          <a:latin typeface="Century Gothic" panose="020B0502020202020204" pitchFamily="34" charset="0"/>
                        </a:rPr>
                        <a:t>(the) sister</a:t>
                      </a:r>
                    </a:p>
                  </a:txBody>
                  <a:tcPr/>
                </a:tc>
                <a:tc>
                  <a:txBody>
                    <a:bodyPr/>
                    <a:lstStyle/>
                    <a:p>
                      <a:r>
                        <a:rPr lang="en-GB" sz="2000" b="1" dirty="0">
                          <a:solidFill>
                            <a:srgbClr val="92D050"/>
                          </a:solidFill>
                          <a:latin typeface="Century Gothic" panose="020B0502020202020204" pitchFamily="34" charset="0"/>
                        </a:rPr>
                        <a:t>(the) bed</a:t>
                      </a: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000" b="1" dirty="0">
                          <a:solidFill>
                            <a:srgbClr val="FF3399"/>
                          </a:solidFill>
                          <a:latin typeface="Century Gothic" panose="020B0502020202020204" pitchFamily="34" charset="0"/>
                        </a:rPr>
                        <a:t>(the) cousin (f)</a:t>
                      </a:r>
                    </a:p>
                  </a:txBody>
                  <a:tcPr/>
                </a:tc>
                <a:tc>
                  <a:txBody>
                    <a:bodyPr/>
                    <a:lstStyle/>
                    <a:p>
                      <a:r>
                        <a:rPr lang="en-GB" sz="2000" b="1" dirty="0">
                          <a:solidFill>
                            <a:srgbClr val="FF3399"/>
                          </a:solidFill>
                          <a:latin typeface="Century Gothic" panose="020B0502020202020204" pitchFamily="34" charset="0"/>
                        </a:rPr>
                        <a:t>(the) square</a:t>
                      </a:r>
                    </a:p>
                  </a:txBody>
                  <a:tcPr/>
                </a:tc>
                <a:tc>
                  <a:txBody>
                    <a:bodyPr/>
                    <a:lstStyle/>
                    <a:p>
                      <a:r>
                        <a:rPr lang="en-GB" sz="2000" b="1" dirty="0">
                          <a:solidFill>
                            <a:srgbClr val="FF3399"/>
                          </a:solidFill>
                          <a:latin typeface="Century Gothic" panose="020B0502020202020204" pitchFamily="34" charset="0"/>
                        </a:rPr>
                        <a:t>s/he is </a:t>
                      </a:r>
                      <a:r>
                        <a:rPr lang="en-GB" sz="1600" b="1" dirty="0">
                          <a:solidFill>
                            <a:srgbClr val="FF3399"/>
                          </a:solidFill>
                          <a:latin typeface="Century Gothic" panose="020B0502020202020204" pitchFamily="34" charset="0"/>
                        </a:rPr>
                        <a:t>(state, location)</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you go</a:t>
                      </a:r>
                    </a:p>
                  </a:txBody>
                  <a:tcPr/>
                </a:tc>
                <a:tc>
                  <a:txBody>
                    <a:bodyPr/>
                    <a:lstStyle/>
                    <a:p>
                      <a:r>
                        <a:rPr lang="en-GB" sz="2000" b="1" dirty="0">
                          <a:solidFill>
                            <a:srgbClr val="FF3399"/>
                          </a:solidFill>
                          <a:latin typeface="Century Gothic" panose="020B0502020202020204" pitchFamily="34" charset="0"/>
                        </a:rPr>
                        <a:t>(the) market</a:t>
                      </a:r>
                    </a:p>
                  </a:txBody>
                  <a:tcPr/>
                </a:tc>
                <a:tc>
                  <a:txBody>
                    <a:bodyPr/>
                    <a:lstStyle/>
                    <a:p>
                      <a:r>
                        <a:rPr lang="en-GB" sz="2000" b="1" dirty="0">
                          <a:solidFill>
                            <a:srgbClr val="FF3399"/>
                          </a:solidFill>
                          <a:latin typeface="Century Gothic" panose="020B0502020202020204" pitchFamily="34" charset="0"/>
                        </a:rPr>
                        <a:t>I am </a:t>
                      </a:r>
                      <a:r>
                        <a:rPr lang="en-GB" sz="1800" b="1" dirty="0">
                          <a:solidFill>
                            <a:srgbClr val="FF3399"/>
                          </a:solidFill>
                          <a:latin typeface="Century Gothic" panose="020B0502020202020204" pitchFamily="34" charset="0"/>
                        </a:rPr>
                        <a:t>(state, location)</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416374" y="356036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602" y="2032075"/>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28200" y="5210604"/>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318335" y="604580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204391" y="4507029"/>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248318" y="2939930"/>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extBox 26">
            <a:extLst>
              <a:ext uri="{FF2B5EF4-FFF2-40B4-BE49-F238E27FC236}">
                <a16:creationId xmlns:a16="http://schemas.microsoft.com/office/drawing/2014/main" id="{8E91EBFD-B466-4965-9469-F2748DA1485E}"/>
              </a:ext>
            </a:extLst>
          </p:cNvPr>
          <p:cNvSpPr txBox="1"/>
          <p:nvPr/>
        </p:nvSpPr>
        <p:spPr>
          <a:xfrm>
            <a:off x="1837788" y="632715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vas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C76FE1AD-4946-4740-8517-0D1662F488E0}"/>
              </a:ext>
            </a:extLst>
          </p:cNvPr>
          <p:cNvSpPr txBox="1"/>
          <p:nvPr/>
        </p:nvSpPr>
        <p:spPr>
          <a:xfrm>
            <a:off x="4175211" y="6282413"/>
            <a:ext cx="2873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mercado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300242" y="6243204"/>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estoy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89ABE632-2167-4385-8184-1CE809CDE0EE}"/>
              </a:ext>
            </a:extLst>
          </p:cNvPr>
          <p:cNvSpPr txBox="1"/>
          <p:nvPr/>
        </p:nvSpPr>
        <p:spPr>
          <a:xfrm>
            <a:off x="1780330" y="5516299"/>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la prima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175211" y="5490827"/>
            <a:ext cx="27114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plaza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364754" y="546654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está</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AB9ED005-4454-41B8-A663-C21826A85C58}"/>
              </a:ext>
            </a:extLst>
          </p:cNvPr>
          <p:cNvSpPr txBox="1"/>
          <p:nvPr/>
        </p:nvSpPr>
        <p:spPr>
          <a:xfrm>
            <a:off x="1798012" y="4631092"/>
            <a:ext cx="25524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habitación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35A2D6B4-08E4-4B63-AE01-B33B44B11FC9}"/>
              </a:ext>
            </a:extLst>
          </p:cNvPr>
          <p:cNvSpPr txBox="1"/>
          <p:nvPr/>
        </p:nvSpPr>
        <p:spPr>
          <a:xfrm>
            <a:off x="4156066" y="46393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hermana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4D0124B0-6CC7-4AA0-91A1-EE073678A85E}"/>
              </a:ext>
            </a:extLst>
          </p:cNvPr>
          <p:cNvSpPr txBox="1"/>
          <p:nvPr/>
        </p:nvSpPr>
        <p:spPr>
          <a:xfrm>
            <a:off x="7300242" y="464216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cama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1840651" y="385361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oso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E9CBBF2E-97E2-4F06-9FC1-F5BA50F78FE3}"/>
              </a:ext>
            </a:extLst>
          </p:cNvPr>
          <p:cNvSpPr txBox="1"/>
          <p:nvPr/>
        </p:nvSpPr>
        <p:spPr>
          <a:xfrm>
            <a:off x="4161024" y="3822669"/>
            <a:ext cx="27652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celebrar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4DCD1128-AD1B-4DC0-81CE-BBD68C5201EB}"/>
              </a:ext>
            </a:extLst>
          </p:cNvPr>
          <p:cNvSpPr txBox="1"/>
          <p:nvPr/>
        </p:nvSpPr>
        <p:spPr>
          <a:xfrm>
            <a:off x="7347155" y="3810893"/>
            <a:ext cx="25524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tía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A8C023EB-CECF-43FD-9C50-2E1FD3D043F9}"/>
              </a:ext>
            </a:extLst>
          </p:cNvPr>
          <p:cNvSpPr txBox="1"/>
          <p:nvPr/>
        </p:nvSpPr>
        <p:spPr>
          <a:xfrm>
            <a:off x="4225431" y="3036738"/>
            <a:ext cx="25524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cantar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441CCF8C-6A2B-42D1-9A29-267D4A3E95B2}"/>
              </a:ext>
            </a:extLst>
          </p:cNvPr>
          <p:cNvSpPr txBox="1"/>
          <p:nvPr/>
        </p:nvSpPr>
        <p:spPr>
          <a:xfrm>
            <a:off x="1780330" y="3027097"/>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carrera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2C443888-DD79-4634-8C3F-DA91CF2D2866}"/>
              </a:ext>
            </a:extLst>
          </p:cNvPr>
          <p:cNvSpPr txBox="1"/>
          <p:nvPr/>
        </p:nvSpPr>
        <p:spPr>
          <a:xfrm>
            <a:off x="7346027" y="3010392"/>
            <a:ext cx="27652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escuchar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034E71BE-7DD3-4ED1-AFF3-AD0B6BA003B0}"/>
              </a:ext>
            </a:extLst>
          </p:cNvPr>
          <p:cNvSpPr txBox="1"/>
          <p:nvPr/>
        </p:nvSpPr>
        <p:spPr>
          <a:xfrm>
            <a:off x="4156066" y="2275328"/>
            <a:ext cx="27497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comprar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F0A700A9-502F-490C-9292-3D9EF8010AF9}"/>
              </a:ext>
            </a:extLst>
          </p:cNvPr>
          <p:cNvSpPr txBox="1"/>
          <p:nvPr/>
        </p:nvSpPr>
        <p:spPr>
          <a:xfrm>
            <a:off x="1798011" y="2205324"/>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pero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0D315BE0-C647-4370-B56C-1C292BED493E}"/>
              </a:ext>
            </a:extLst>
          </p:cNvPr>
          <p:cNvSpPr txBox="1"/>
          <p:nvPr/>
        </p:nvSpPr>
        <p:spPr>
          <a:xfrm>
            <a:off x="7355957" y="2217044"/>
            <a:ext cx="25417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típico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4C723543-2AD9-47C7-BD68-F9706EB9357A}"/>
              </a:ext>
            </a:extLst>
          </p:cNvPr>
          <p:cNvSpPr txBox="1"/>
          <p:nvPr/>
        </p:nvSpPr>
        <p:spPr>
          <a:xfrm>
            <a:off x="1809098" y="1424460"/>
            <a:ext cx="22257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mandar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0E28A636-4F74-4A08-B1A3-6DD449E6C825}"/>
              </a:ext>
            </a:extLst>
          </p:cNvPr>
          <p:cNvSpPr txBox="1"/>
          <p:nvPr/>
        </p:nvSpPr>
        <p:spPr>
          <a:xfrm>
            <a:off x="4201291" y="1469936"/>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tarjeta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461D72A0-8DE9-47E6-B560-0BBE91B0F557}"/>
              </a:ext>
            </a:extLst>
          </p:cNvPr>
          <p:cNvSpPr txBox="1"/>
          <p:nvPr/>
        </p:nvSpPr>
        <p:spPr>
          <a:xfrm>
            <a:off x="7355957" y="144042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común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5080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281465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1681300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4224459164"/>
              </p:ext>
            </p:extLst>
          </p:nvPr>
        </p:nvGraphicFramePr>
        <p:xfrm>
          <a:off x="921462" y="997021"/>
          <a:ext cx="9401403" cy="5621819"/>
        </p:xfrm>
        <a:graphic>
          <a:graphicData uri="http://schemas.openxmlformats.org/drawingml/2006/table">
            <a:tbl>
              <a:tblPr firstRow="1" bandRow="1">
                <a:tableStyleId>{5940675A-B579-460E-94D1-54222C63F5DA}</a:tableStyleId>
              </a:tblPr>
              <a:tblGrid>
                <a:gridCol w="1658241">
                  <a:extLst>
                    <a:ext uri="{9D8B030D-6E8A-4147-A177-3AD203B41FA5}">
                      <a16:colId xmlns:a16="http://schemas.microsoft.com/office/drawing/2014/main" val="1203737284"/>
                    </a:ext>
                  </a:extLst>
                </a:gridCol>
                <a:gridCol w="2298382">
                  <a:extLst>
                    <a:ext uri="{9D8B030D-6E8A-4147-A177-3AD203B41FA5}">
                      <a16:colId xmlns:a16="http://schemas.microsoft.com/office/drawing/2014/main" val="1810222861"/>
                    </a:ext>
                  </a:extLst>
                </a:gridCol>
                <a:gridCol w="2466144">
                  <a:extLst>
                    <a:ext uri="{9D8B030D-6E8A-4147-A177-3AD203B41FA5}">
                      <a16:colId xmlns:a16="http://schemas.microsoft.com/office/drawing/2014/main" val="274413866"/>
                    </a:ext>
                  </a:extLst>
                </a:gridCol>
                <a:gridCol w="2978636">
                  <a:extLst>
                    <a:ext uri="{9D8B030D-6E8A-4147-A177-3AD203B41FA5}">
                      <a16:colId xmlns:a16="http://schemas.microsoft.com/office/drawing/2014/main" val="2706468897"/>
                    </a:ext>
                  </a:extLst>
                </a:gridCol>
              </a:tblGrid>
              <a:tr h="803117">
                <a:tc rowSpan="3">
                  <a:txBody>
                    <a:bodyPr/>
                    <a:lstStyle/>
                    <a:p>
                      <a:endParaRPr lang="en-GB" sz="2400" b="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villancico</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tarjeta</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común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carrera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España</a:t>
                      </a:r>
                    </a:p>
                  </a:txBody>
                  <a:tcPr/>
                </a:tc>
                <a:tc>
                  <a:txBody>
                    <a:bodyPr/>
                    <a:lstStyle/>
                    <a:p>
                      <a:r>
                        <a:rPr lang="en-GB" sz="2400" b="1" dirty="0" err="1">
                          <a:solidFill>
                            <a:srgbClr val="002060"/>
                          </a:solidFill>
                          <a:latin typeface="Century Gothic" panose="020B0502020202020204" pitchFamily="34" charset="0"/>
                        </a:rPr>
                        <a:t>cantar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preparar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celebrar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mandar</a:t>
                      </a:r>
                    </a:p>
                  </a:txBody>
                  <a:tcPr/>
                </a:tc>
                <a:extLst>
                  <a:ext uri="{0D108BD9-81ED-4DB2-BD59-A6C34878D82A}">
                    <a16:rowId xmlns:a16="http://schemas.microsoft.com/office/drawing/2014/main" val="1164559424"/>
                  </a:ext>
                </a:extLst>
              </a:tr>
              <a:tr h="803117">
                <a:tc rowSpan="2">
                  <a:txBody>
                    <a:bodyPr/>
                    <a:lstStyle/>
                    <a:p>
                      <a:endParaRPr lang="en-GB" sz="2400" b="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bicicleta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camisa</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tía</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hermano</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dónde</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qué</a:t>
                      </a:r>
                      <a:r>
                        <a:rPr lang="en-GB" sz="24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1047692962"/>
                  </a:ext>
                </a:extLst>
              </a:tr>
              <a:tr h="803117">
                <a:tc rowSpan="2">
                  <a:txBody>
                    <a:bodyPr/>
                    <a:lstStyle/>
                    <a:p>
                      <a:endParaRPr lang="en-GB" sz="1600" b="0" dirty="0">
                        <a:solidFill>
                          <a:srgbClr val="002060"/>
                        </a:solidFill>
                      </a:endParaRPr>
                    </a:p>
                  </a:txBody>
                  <a:tcPr/>
                </a:tc>
                <a:tc>
                  <a:txBody>
                    <a:bodyPr/>
                    <a:lstStyle/>
                    <a:p>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primo</a:t>
                      </a:r>
                    </a:p>
                  </a:txBody>
                  <a:tcPr/>
                </a:tc>
                <a:tc>
                  <a:txBody>
                    <a:bodyPr/>
                    <a:lstStyle/>
                    <a:p>
                      <a:r>
                        <a:rPr lang="en-GB" sz="2400" b="1" dirty="0">
                          <a:solidFill>
                            <a:srgbClr val="002060"/>
                          </a:solidFill>
                          <a:latin typeface="Century Gothic" panose="020B0502020202020204" pitchFamily="34" charset="0"/>
                        </a:rPr>
                        <a:t>estoy</a:t>
                      </a:r>
                    </a:p>
                  </a:txBody>
                  <a:tcPr/>
                </a:tc>
                <a:tc>
                  <a:txBody>
                    <a:bodyPr/>
                    <a:lstStyle/>
                    <a:p>
                      <a:r>
                        <a:rPr lang="en-GB" sz="2400" b="1" dirty="0">
                          <a:solidFill>
                            <a:srgbClr val="002060"/>
                          </a:solidFill>
                          <a:latin typeface="Century Gothic" panose="020B0502020202020204" pitchFamily="34" charset="0"/>
                        </a:rPr>
                        <a:t>la playa</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vas</a:t>
                      </a:r>
                    </a:p>
                  </a:txBody>
                  <a:tcPr/>
                </a:tc>
                <a:tc>
                  <a:txBody>
                    <a:bodyPr/>
                    <a:lstStyle/>
                    <a:p>
                      <a:r>
                        <a:rPr lang="en-GB" sz="2400" b="1" dirty="0" err="1">
                          <a:solidFill>
                            <a:srgbClr val="002060"/>
                          </a:solidFill>
                          <a:latin typeface="Century Gothic" panose="020B0502020202020204" pitchFamily="34" charset="0"/>
                        </a:rPr>
                        <a:t>estás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3673460"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2</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1081119" y="3538510"/>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704" y="1461188"/>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1092945" y="518874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2022806" y="514916"/>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983080" y="602394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869136" y="448517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913063" y="291807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5" name="Google Shape;167;p2">
            <a:extLst>
              <a:ext uri="{FF2B5EF4-FFF2-40B4-BE49-F238E27FC236}">
                <a16:creationId xmlns:a16="http://schemas.microsoft.com/office/drawing/2014/main" id="{D8A1DC41-397C-5437-B226-22DE053B2F7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61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[extra] </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5080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graphicFrame>
        <p:nvGraphicFramePr>
          <p:cNvPr id="14" name="Table 4">
            <a:extLst>
              <a:ext uri="{FF2B5EF4-FFF2-40B4-BE49-F238E27FC236}">
                <a16:creationId xmlns:a16="http://schemas.microsoft.com/office/drawing/2014/main" id="{89A42B85-C01F-4355-A6F4-6B0D8364256D}"/>
              </a:ext>
            </a:extLst>
          </p:cNvPr>
          <p:cNvGraphicFramePr>
            <a:graphicFrameLocks noGrp="1"/>
          </p:cNvGraphicFramePr>
          <p:nvPr>
            <p:extLst>
              <p:ext uri="{D42A27DB-BD31-4B8C-83A1-F6EECF244321}">
                <p14:modId xmlns:p14="http://schemas.microsoft.com/office/powerpoint/2010/main" val="455336502"/>
              </p:ext>
            </p:extLst>
          </p:nvPr>
        </p:nvGraphicFramePr>
        <p:xfrm>
          <a:off x="312451" y="1077702"/>
          <a:ext cx="9683902" cy="5621819"/>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3123882">
                  <a:extLst>
                    <a:ext uri="{9D8B030D-6E8A-4147-A177-3AD203B41FA5}">
                      <a16:colId xmlns:a16="http://schemas.microsoft.com/office/drawing/2014/main" val="274413866"/>
                    </a:ext>
                  </a:extLst>
                </a:gridCol>
                <a:gridCol w="2658611">
                  <a:extLst>
                    <a:ext uri="{9D8B030D-6E8A-4147-A177-3AD203B41FA5}">
                      <a16:colId xmlns:a16="http://schemas.microsoft.com/office/drawing/2014/main" val="2706468897"/>
                    </a:ext>
                  </a:extLst>
                </a:gridCol>
              </a:tblGrid>
              <a:tr h="803117">
                <a:tc rowSpan="3">
                  <a:txBody>
                    <a:bodyPr/>
                    <a:lstStyle/>
                    <a:p>
                      <a:endParaRPr lang="en-GB" sz="3200" dirty="0">
                        <a:solidFill>
                          <a:srgbClr val="002060"/>
                        </a:solidFill>
                        <a:latin typeface="Century Gothic" panose="020B0502020202020204" pitchFamily="34" charset="0"/>
                      </a:endParaRPr>
                    </a:p>
                  </a:txBody>
                  <a:tcPr/>
                </a:tc>
                <a:tc>
                  <a:txBody>
                    <a:bodyPr/>
                    <a:lstStyle/>
                    <a:p>
                      <a:r>
                        <a:rPr lang="en-GB" sz="1800" b="1" dirty="0">
                          <a:solidFill>
                            <a:srgbClr val="002060"/>
                          </a:solidFill>
                          <a:latin typeface="Century Gothic" panose="020B0502020202020204" pitchFamily="34" charset="0"/>
                        </a:rPr>
                        <a:t>to send, sending</a:t>
                      </a:r>
                    </a:p>
                  </a:txBody>
                  <a:tcPr/>
                </a:tc>
                <a:tc>
                  <a:txBody>
                    <a:bodyPr/>
                    <a:lstStyle/>
                    <a:p>
                      <a:r>
                        <a:rPr lang="en-GB" sz="2000" b="1" dirty="0">
                          <a:solidFill>
                            <a:srgbClr val="002060"/>
                          </a:solidFill>
                          <a:latin typeface="Century Gothic" panose="020B0502020202020204" pitchFamily="34" charset="0"/>
                        </a:rPr>
                        <a:t>(the) card</a:t>
                      </a:r>
                    </a:p>
                  </a:txBody>
                  <a:tcPr/>
                </a:tc>
                <a:tc>
                  <a:txBody>
                    <a:bodyPr/>
                    <a:lstStyle/>
                    <a:p>
                      <a:r>
                        <a:rPr lang="en-GB" sz="2000" b="1" dirty="0">
                          <a:solidFill>
                            <a:srgbClr val="002060"/>
                          </a:solidFill>
                          <a:latin typeface="Century Gothic" panose="020B0502020202020204" pitchFamily="34" charset="0"/>
                        </a:rPr>
                        <a:t>common</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but</a:t>
                      </a:r>
                    </a:p>
                  </a:txBody>
                  <a:tcPr/>
                </a:tc>
                <a:tc>
                  <a:txBody>
                    <a:bodyPr/>
                    <a:lstStyle/>
                    <a:p>
                      <a:r>
                        <a:rPr lang="en-GB" sz="2000" b="1" dirty="0">
                          <a:solidFill>
                            <a:srgbClr val="002060"/>
                          </a:solidFill>
                          <a:latin typeface="Century Gothic" panose="020B0502020202020204" pitchFamily="34" charset="0"/>
                        </a:rPr>
                        <a:t>to buy, buying</a:t>
                      </a:r>
                    </a:p>
                  </a:txBody>
                  <a:tcPr/>
                </a:tc>
                <a:tc>
                  <a:txBody>
                    <a:bodyPr/>
                    <a:lstStyle/>
                    <a:p>
                      <a:r>
                        <a:rPr lang="en-GB" sz="2000" b="1" dirty="0">
                          <a:solidFill>
                            <a:srgbClr val="002060"/>
                          </a:solidFill>
                          <a:latin typeface="Century Gothic" panose="020B0502020202020204" pitchFamily="34" charset="0"/>
                        </a:rPr>
                        <a:t>typical</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race</a:t>
                      </a:r>
                    </a:p>
                  </a:txBody>
                  <a:tcPr/>
                </a:tc>
                <a:tc>
                  <a:txBody>
                    <a:bodyPr/>
                    <a:lstStyle/>
                    <a:p>
                      <a:r>
                        <a:rPr lang="en-GB" sz="2000" b="1" dirty="0">
                          <a:solidFill>
                            <a:srgbClr val="002060"/>
                          </a:solidFill>
                          <a:latin typeface="Century Gothic" panose="020B0502020202020204" pitchFamily="34" charset="0"/>
                        </a:rPr>
                        <a:t>to sing, singing</a:t>
                      </a:r>
                    </a:p>
                  </a:txBody>
                  <a:tcPr/>
                </a:tc>
                <a:tc>
                  <a:txBody>
                    <a:bodyPr/>
                    <a:lstStyle/>
                    <a:p>
                      <a:r>
                        <a:rPr lang="en-GB" sz="2000" b="1" dirty="0">
                          <a:solidFill>
                            <a:srgbClr val="002060"/>
                          </a:solidFill>
                          <a:latin typeface="Century Gothic" panose="020B0502020202020204" pitchFamily="34" charset="0"/>
                        </a:rPr>
                        <a:t>to listen, listening</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bear</a:t>
                      </a:r>
                    </a:p>
                  </a:txBody>
                  <a:tcPr/>
                </a:tc>
                <a:tc>
                  <a:txBody>
                    <a:bodyPr/>
                    <a:lstStyle/>
                    <a:p>
                      <a:r>
                        <a:rPr lang="en-GB" sz="1800" b="1" dirty="0">
                          <a:solidFill>
                            <a:srgbClr val="002060"/>
                          </a:solidFill>
                          <a:latin typeface="Century Gothic" panose="020B0502020202020204" pitchFamily="34" charset="0"/>
                        </a:rPr>
                        <a:t>to celebrate, celebrating</a:t>
                      </a:r>
                    </a:p>
                  </a:txBody>
                  <a:tcPr/>
                </a:tc>
                <a:tc>
                  <a:txBody>
                    <a:bodyPr/>
                    <a:lstStyle/>
                    <a:p>
                      <a:r>
                        <a:rPr lang="en-GB" sz="2000" b="1" dirty="0">
                          <a:solidFill>
                            <a:srgbClr val="002060"/>
                          </a:solidFill>
                          <a:latin typeface="Century Gothic" panose="020B0502020202020204" pitchFamily="34" charset="0"/>
                        </a:rPr>
                        <a:t>(the) aunt</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room</a:t>
                      </a:r>
                    </a:p>
                  </a:txBody>
                  <a:tcPr/>
                </a:tc>
                <a:tc>
                  <a:txBody>
                    <a:bodyPr/>
                    <a:lstStyle/>
                    <a:p>
                      <a:r>
                        <a:rPr lang="en-GB" sz="2000" b="1" dirty="0">
                          <a:solidFill>
                            <a:srgbClr val="002060"/>
                          </a:solidFill>
                          <a:latin typeface="Century Gothic" panose="020B0502020202020204" pitchFamily="34" charset="0"/>
                        </a:rPr>
                        <a:t>(the) sister</a:t>
                      </a:r>
                    </a:p>
                  </a:txBody>
                  <a:tcPr/>
                </a:tc>
                <a:tc>
                  <a:txBody>
                    <a:bodyPr/>
                    <a:lstStyle/>
                    <a:p>
                      <a:r>
                        <a:rPr lang="en-GB" sz="2000" b="1" dirty="0">
                          <a:solidFill>
                            <a:srgbClr val="002060"/>
                          </a:solidFill>
                          <a:latin typeface="Century Gothic" panose="020B0502020202020204" pitchFamily="34" charset="0"/>
                        </a:rPr>
                        <a:t>(the) bed</a:t>
                      </a: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000" b="1" dirty="0">
                          <a:solidFill>
                            <a:srgbClr val="002060"/>
                          </a:solidFill>
                          <a:latin typeface="Century Gothic" panose="020B0502020202020204" pitchFamily="34" charset="0"/>
                        </a:rPr>
                        <a:t>(the) cousin (f)</a:t>
                      </a:r>
                    </a:p>
                  </a:txBody>
                  <a:tcPr/>
                </a:tc>
                <a:tc>
                  <a:txBody>
                    <a:bodyPr/>
                    <a:lstStyle/>
                    <a:p>
                      <a:r>
                        <a:rPr lang="en-GB" sz="2000" b="1" dirty="0">
                          <a:solidFill>
                            <a:srgbClr val="002060"/>
                          </a:solidFill>
                          <a:latin typeface="Century Gothic" panose="020B0502020202020204" pitchFamily="34" charset="0"/>
                        </a:rPr>
                        <a:t>(the) square</a:t>
                      </a:r>
                    </a:p>
                  </a:txBody>
                  <a:tcPr/>
                </a:tc>
                <a:tc>
                  <a:txBody>
                    <a:bodyPr/>
                    <a:lstStyle/>
                    <a:p>
                      <a:r>
                        <a:rPr lang="en-GB" sz="2000" b="1" dirty="0">
                          <a:solidFill>
                            <a:srgbClr val="002060"/>
                          </a:solidFill>
                          <a:latin typeface="Century Gothic" panose="020B0502020202020204" pitchFamily="34" charset="0"/>
                        </a:rPr>
                        <a:t>s/he is </a:t>
                      </a:r>
                      <a:r>
                        <a:rPr lang="en-GB" sz="1600" b="1" dirty="0">
                          <a:solidFill>
                            <a:srgbClr val="002060"/>
                          </a:solidFill>
                          <a:latin typeface="Century Gothic" panose="020B0502020202020204" pitchFamily="34" charset="0"/>
                        </a:rPr>
                        <a:t>(state, location)</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you go</a:t>
                      </a:r>
                    </a:p>
                  </a:txBody>
                  <a:tcPr/>
                </a:tc>
                <a:tc>
                  <a:txBody>
                    <a:bodyPr/>
                    <a:lstStyle/>
                    <a:p>
                      <a:r>
                        <a:rPr lang="en-GB" sz="2000" b="1" dirty="0">
                          <a:solidFill>
                            <a:srgbClr val="002060"/>
                          </a:solidFill>
                          <a:latin typeface="Century Gothic" panose="020B0502020202020204" pitchFamily="34" charset="0"/>
                        </a:rPr>
                        <a:t>(the) market</a:t>
                      </a:r>
                    </a:p>
                  </a:txBody>
                  <a:tcPr/>
                </a:tc>
                <a:tc>
                  <a:txBody>
                    <a:bodyPr/>
                    <a:lstStyle/>
                    <a:p>
                      <a:r>
                        <a:rPr lang="en-GB" sz="2000" b="1" dirty="0">
                          <a:solidFill>
                            <a:srgbClr val="002060"/>
                          </a:solidFill>
                          <a:latin typeface="Century Gothic" panose="020B0502020202020204" pitchFamily="34" charset="0"/>
                        </a:rPr>
                        <a:t>I am </a:t>
                      </a:r>
                      <a:r>
                        <a:rPr lang="en-GB" sz="1800" b="1" dirty="0">
                          <a:solidFill>
                            <a:srgbClr val="002060"/>
                          </a:solidFill>
                          <a:latin typeface="Century Gothic" panose="020B0502020202020204" pitchFamily="34" charset="0"/>
                        </a:rPr>
                        <a:t>(state, location)</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20" name="Picture 19">
            <a:extLst>
              <a:ext uri="{FF2B5EF4-FFF2-40B4-BE49-F238E27FC236}">
                <a16:creationId xmlns:a16="http://schemas.microsoft.com/office/drawing/2014/main" id="{6DAB3262-8252-4B37-90F6-9238BDEF0AB7}"/>
              </a:ext>
            </a:extLst>
          </p:cNvPr>
          <p:cNvPicPr>
            <a:picLocks noChangeAspect="1"/>
          </p:cNvPicPr>
          <p:nvPr/>
        </p:nvPicPr>
        <p:blipFill>
          <a:blip r:embed="rId4"/>
          <a:stretch>
            <a:fillRect/>
          </a:stretch>
        </p:blipFill>
        <p:spPr>
          <a:xfrm>
            <a:off x="416374" y="3560367"/>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F448BAE5-210F-483E-92C2-CDF729D641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602" y="2032075"/>
            <a:ext cx="1186070" cy="1186070"/>
          </a:xfrm>
          <a:prstGeom prst="rect">
            <a:avLst/>
          </a:prstGeom>
        </p:spPr>
      </p:pic>
      <p:pic>
        <p:nvPicPr>
          <p:cNvPr id="26" name="Picture 25">
            <a:extLst>
              <a:ext uri="{FF2B5EF4-FFF2-40B4-BE49-F238E27FC236}">
                <a16:creationId xmlns:a16="http://schemas.microsoft.com/office/drawing/2014/main" id="{02635E87-1F15-4240-A0FF-E876CD316D7B}"/>
              </a:ext>
            </a:extLst>
          </p:cNvPr>
          <p:cNvPicPr>
            <a:picLocks noChangeAspect="1"/>
          </p:cNvPicPr>
          <p:nvPr/>
        </p:nvPicPr>
        <p:blipFill>
          <a:blip r:embed="rId6"/>
          <a:stretch>
            <a:fillRect/>
          </a:stretch>
        </p:blipFill>
        <p:spPr>
          <a:xfrm>
            <a:off x="428200" y="5210604"/>
            <a:ext cx="1162417" cy="1101237"/>
          </a:xfrm>
          <a:prstGeom prst="rect">
            <a:avLst/>
          </a:prstGeom>
        </p:spPr>
      </p:pic>
      <p:sp>
        <p:nvSpPr>
          <p:cNvPr id="27" name="TextBox 26">
            <a:extLst>
              <a:ext uri="{FF2B5EF4-FFF2-40B4-BE49-F238E27FC236}">
                <a16:creationId xmlns:a16="http://schemas.microsoft.com/office/drawing/2014/main" id="{AB7491B1-0080-4A84-9A4B-F1563AF63DF6}"/>
              </a:ext>
            </a:extLst>
          </p:cNvPr>
          <p:cNvSpPr txBox="1"/>
          <p:nvPr/>
        </p:nvSpPr>
        <p:spPr>
          <a:xfrm>
            <a:off x="1318335" y="604580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8" name="TextBox 27">
            <a:extLst>
              <a:ext uri="{FF2B5EF4-FFF2-40B4-BE49-F238E27FC236}">
                <a16:creationId xmlns:a16="http://schemas.microsoft.com/office/drawing/2014/main" id="{8A20DD4C-F4E9-46DC-9DE3-E0EDE6B4B8B6}"/>
              </a:ext>
            </a:extLst>
          </p:cNvPr>
          <p:cNvSpPr txBox="1"/>
          <p:nvPr/>
        </p:nvSpPr>
        <p:spPr>
          <a:xfrm>
            <a:off x="1204391" y="4507029"/>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9" name="TextBox 28">
            <a:extLst>
              <a:ext uri="{FF2B5EF4-FFF2-40B4-BE49-F238E27FC236}">
                <a16:creationId xmlns:a16="http://schemas.microsoft.com/office/drawing/2014/main" id="{29594FED-4CF1-4037-94D2-17D411137F60}"/>
              </a:ext>
            </a:extLst>
          </p:cNvPr>
          <p:cNvSpPr txBox="1"/>
          <p:nvPr/>
        </p:nvSpPr>
        <p:spPr>
          <a:xfrm>
            <a:off x="1248318" y="2939930"/>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596162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41" name="Google Shape;157;p2">
            <a:extLst>
              <a:ext uri="{FF2B5EF4-FFF2-40B4-BE49-F238E27FC236}">
                <a16:creationId xmlns:a16="http://schemas.microsoft.com/office/drawing/2014/main" id="{CA9347D5-8E67-4800-8388-5A45F0B385EC}"/>
              </a:ext>
            </a:extLst>
          </p:cNvPr>
          <p:cNvSpPr txBox="1"/>
          <p:nvPr/>
        </p:nvSpPr>
        <p:spPr>
          <a:xfrm>
            <a:off x="234426" y="775841"/>
            <a:ext cx="660180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 ¿Qué sonido* es?</a:t>
            </a:r>
          </a:p>
        </p:txBody>
      </p:sp>
      <p:sp>
        <p:nvSpPr>
          <p:cNvPr id="113" name="Google Shape;153;p2">
            <a:hlinkClick r:id="" action="ppaction://noaction">
              <a:snd r:embed="rId5" name="e.wav"/>
            </a:hlinkClick>
            <a:extLst>
              <a:ext uri="{FF2B5EF4-FFF2-40B4-BE49-F238E27FC236}">
                <a16:creationId xmlns:a16="http://schemas.microsoft.com/office/drawing/2014/main" id="{7CEDC309-88F9-40E1-A696-E66BC502B60F}"/>
              </a:ext>
            </a:extLst>
          </p:cNvPr>
          <p:cNvSpPr txBox="1"/>
          <p:nvPr/>
        </p:nvSpPr>
        <p:spPr>
          <a:xfrm>
            <a:off x="9451662" y="8483"/>
            <a:ext cx="1676771"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 [</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rr</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D6CEAF4F-0510-49DD-8A36-930AF3FAB5D9}"/>
              </a:ext>
            </a:extLst>
          </p:cNvPr>
          <p:cNvGraphicFramePr>
            <a:graphicFrameLocks noGrp="1"/>
          </p:cNvGraphicFramePr>
          <p:nvPr/>
        </p:nvGraphicFramePr>
        <p:xfrm>
          <a:off x="281777" y="1925905"/>
          <a:ext cx="5178914" cy="4336371"/>
        </p:xfrm>
        <a:graphic>
          <a:graphicData uri="http://schemas.openxmlformats.org/drawingml/2006/table">
            <a:tbl>
              <a:tblPr>
                <a:noFill/>
              </a:tblPr>
              <a:tblGrid>
                <a:gridCol w="728087">
                  <a:extLst>
                    <a:ext uri="{9D8B030D-6E8A-4147-A177-3AD203B41FA5}">
                      <a16:colId xmlns:a16="http://schemas.microsoft.com/office/drawing/2014/main" val="3645971738"/>
                    </a:ext>
                  </a:extLst>
                </a:gridCol>
                <a:gridCol w="602574">
                  <a:extLst>
                    <a:ext uri="{9D8B030D-6E8A-4147-A177-3AD203B41FA5}">
                      <a16:colId xmlns:a16="http://schemas.microsoft.com/office/drawing/2014/main" val="3922332982"/>
                    </a:ext>
                  </a:extLst>
                </a:gridCol>
                <a:gridCol w="717630">
                  <a:extLst>
                    <a:ext uri="{9D8B030D-6E8A-4147-A177-3AD203B41FA5}">
                      <a16:colId xmlns:a16="http://schemas.microsoft.com/office/drawing/2014/main" val="2225173555"/>
                    </a:ext>
                  </a:extLst>
                </a:gridCol>
                <a:gridCol w="3130623">
                  <a:extLst>
                    <a:ext uri="{9D8B030D-6E8A-4147-A177-3AD203B41FA5}">
                      <a16:colId xmlns:a16="http://schemas.microsoft.com/office/drawing/2014/main" val="1410839627"/>
                    </a:ext>
                  </a:extLst>
                </a:gridCol>
              </a:tblGrid>
              <a:tr h="559899">
                <a:tc>
                  <a:txBody>
                    <a:bodyPr/>
                    <a:lstStyle/>
                    <a:p>
                      <a:pPr marL="0" lvl="0" indent="0" algn="ctr" rtl="0">
                        <a:spcBef>
                          <a:spcPts val="0"/>
                        </a:spcBef>
                        <a:spcAft>
                          <a:spcPts val="0"/>
                        </a:spcAft>
                        <a:buNone/>
                      </a:pPr>
                      <a:endParaRPr sz="2700" b="1" dirty="0">
                        <a:solidFill>
                          <a:schemeClr val="accent5"/>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r</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err="1">
                          <a:solidFill>
                            <a:srgbClr val="002060"/>
                          </a:solidFill>
                          <a:latin typeface="Century Gothic" panose="020B0502020202020204" pitchFamily="34" charset="0"/>
                          <a:ea typeface="Montserrat"/>
                          <a:cs typeface="Montserrat"/>
                          <a:sym typeface="Montserrat"/>
                        </a:rPr>
                        <a:t>rr</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rPr>
                        <a:t> </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 </a:t>
                      </a: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   </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   </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   </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bl>
          </a:graphicData>
        </a:graphic>
      </p:graphicFrame>
      <p:pic>
        <p:nvPicPr>
          <p:cNvPr id="46" name="Google Shape;156;p20">
            <a:extLst>
              <a:ext uri="{FF2B5EF4-FFF2-40B4-BE49-F238E27FC236}">
                <a16:creationId xmlns:a16="http://schemas.microsoft.com/office/drawing/2014/main" id="{9C2D4B95-7C25-4F1D-9B0C-911833C0A1DB}"/>
              </a:ext>
            </a:extLst>
          </p:cNvPr>
          <p:cNvPicPr preferRelativeResize="0"/>
          <p:nvPr/>
        </p:nvPicPr>
        <p:blipFill>
          <a:blip r:embed="rId6">
            <a:alphaModFix/>
          </a:blip>
          <a:stretch>
            <a:fillRect/>
          </a:stretch>
        </p:blipFill>
        <p:spPr>
          <a:xfrm>
            <a:off x="1088895" y="2595522"/>
            <a:ext cx="405379" cy="425400"/>
          </a:xfrm>
          <a:prstGeom prst="rect">
            <a:avLst/>
          </a:prstGeom>
          <a:noFill/>
          <a:ln>
            <a:noFill/>
          </a:ln>
        </p:spPr>
      </p:pic>
      <p:sp>
        <p:nvSpPr>
          <p:cNvPr id="47" name="Rectangle 46">
            <a:hlinkClick r:id="" action="ppaction://noaction">
              <a:snd r:embed="rId7" name="s2_3.wav"/>
            </a:hlinkClick>
            <a:extLst>
              <a:ext uri="{FF2B5EF4-FFF2-40B4-BE49-F238E27FC236}">
                <a16:creationId xmlns:a16="http://schemas.microsoft.com/office/drawing/2014/main" id="{634BE205-2734-417F-B35E-A6BEC6402D64}"/>
              </a:ext>
            </a:extLst>
          </p:cNvPr>
          <p:cNvSpPr/>
          <p:nvPr/>
        </p:nvSpPr>
        <p:spPr>
          <a:xfrm>
            <a:off x="414187" y="2563221"/>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pic>
        <p:nvPicPr>
          <p:cNvPr id="56" name="Google Shape;156;p20">
            <a:extLst>
              <a:ext uri="{FF2B5EF4-FFF2-40B4-BE49-F238E27FC236}">
                <a16:creationId xmlns:a16="http://schemas.microsoft.com/office/drawing/2014/main" id="{EB96A315-E98B-4D96-B05A-13C6D97ACE44}"/>
              </a:ext>
            </a:extLst>
          </p:cNvPr>
          <p:cNvPicPr preferRelativeResize="0"/>
          <p:nvPr/>
        </p:nvPicPr>
        <p:blipFill>
          <a:blip r:embed="rId6">
            <a:alphaModFix/>
          </a:blip>
          <a:stretch>
            <a:fillRect/>
          </a:stretch>
        </p:blipFill>
        <p:spPr>
          <a:xfrm>
            <a:off x="1760919" y="3255207"/>
            <a:ext cx="405379" cy="425400"/>
          </a:xfrm>
          <a:prstGeom prst="rect">
            <a:avLst/>
          </a:prstGeom>
          <a:noFill/>
          <a:ln>
            <a:noFill/>
          </a:ln>
        </p:spPr>
      </p:pic>
      <p:pic>
        <p:nvPicPr>
          <p:cNvPr id="57" name="Google Shape;156;p20">
            <a:extLst>
              <a:ext uri="{FF2B5EF4-FFF2-40B4-BE49-F238E27FC236}">
                <a16:creationId xmlns:a16="http://schemas.microsoft.com/office/drawing/2014/main" id="{6D1CEC47-84D1-4383-9D96-585EFA9714A6}"/>
              </a:ext>
            </a:extLst>
          </p:cNvPr>
          <p:cNvPicPr preferRelativeResize="0"/>
          <p:nvPr/>
        </p:nvPicPr>
        <p:blipFill>
          <a:blip r:embed="rId6">
            <a:alphaModFix/>
          </a:blip>
          <a:stretch>
            <a:fillRect/>
          </a:stretch>
        </p:blipFill>
        <p:spPr>
          <a:xfrm>
            <a:off x="1802656" y="3885005"/>
            <a:ext cx="405379" cy="425400"/>
          </a:xfrm>
          <a:prstGeom prst="rect">
            <a:avLst/>
          </a:prstGeom>
          <a:noFill/>
          <a:ln>
            <a:noFill/>
          </a:ln>
        </p:spPr>
      </p:pic>
      <p:pic>
        <p:nvPicPr>
          <p:cNvPr id="58" name="Google Shape;156;p20">
            <a:extLst>
              <a:ext uri="{FF2B5EF4-FFF2-40B4-BE49-F238E27FC236}">
                <a16:creationId xmlns:a16="http://schemas.microsoft.com/office/drawing/2014/main" id="{7EBBDA3E-CAD1-4093-A7F8-BA00AC6B4933}"/>
              </a:ext>
            </a:extLst>
          </p:cNvPr>
          <p:cNvPicPr preferRelativeResize="0"/>
          <p:nvPr/>
        </p:nvPicPr>
        <p:blipFill>
          <a:blip r:embed="rId6">
            <a:alphaModFix/>
          </a:blip>
          <a:stretch>
            <a:fillRect/>
          </a:stretch>
        </p:blipFill>
        <p:spPr>
          <a:xfrm>
            <a:off x="1856992" y="4452096"/>
            <a:ext cx="405379" cy="425400"/>
          </a:xfrm>
          <a:prstGeom prst="rect">
            <a:avLst/>
          </a:prstGeom>
          <a:noFill/>
          <a:ln>
            <a:noFill/>
          </a:ln>
        </p:spPr>
      </p:pic>
      <p:pic>
        <p:nvPicPr>
          <p:cNvPr id="59" name="Google Shape;156;p20">
            <a:extLst>
              <a:ext uri="{FF2B5EF4-FFF2-40B4-BE49-F238E27FC236}">
                <a16:creationId xmlns:a16="http://schemas.microsoft.com/office/drawing/2014/main" id="{336BBF76-69FA-4E6F-A29E-0386D8702580}"/>
              </a:ext>
            </a:extLst>
          </p:cNvPr>
          <p:cNvPicPr preferRelativeResize="0"/>
          <p:nvPr/>
        </p:nvPicPr>
        <p:blipFill>
          <a:blip r:embed="rId6">
            <a:alphaModFix/>
          </a:blip>
          <a:stretch>
            <a:fillRect/>
          </a:stretch>
        </p:blipFill>
        <p:spPr>
          <a:xfrm>
            <a:off x="1829290" y="5076003"/>
            <a:ext cx="405379" cy="425400"/>
          </a:xfrm>
          <a:prstGeom prst="rect">
            <a:avLst/>
          </a:prstGeom>
          <a:noFill/>
          <a:ln>
            <a:noFill/>
          </a:ln>
        </p:spPr>
      </p:pic>
      <p:sp>
        <p:nvSpPr>
          <p:cNvPr id="74" name="TextBox 73">
            <a:extLst>
              <a:ext uri="{FF2B5EF4-FFF2-40B4-BE49-F238E27FC236}">
                <a16:creationId xmlns:a16="http://schemas.microsoft.com/office/drawing/2014/main" id="{3DD0096F-373A-4A23-BD61-74A52D6D7E1B}"/>
              </a:ext>
            </a:extLst>
          </p:cNvPr>
          <p:cNvSpPr txBox="1"/>
          <p:nvPr/>
        </p:nvSpPr>
        <p:spPr>
          <a:xfrm>
            <a:off x="2390277" y="2497702"/>
            <a:ext cx="2346272"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a:t>
            </a:r>
            <a:r>
              <a:rPr lang="en-GB" sz="2800" dirty="0" err="1">
                <a:solidFill>
                  <a:srgbClr val="002060"/>
                </a:solidFill>
                <a:latin typeface="Century Gothic" panose="020B0502020202020204" pitchFamily="34" charset="0"/>
              </a:rPr>
              <a:t>eno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28">
            <a:hlinkClick r:id="" action="ppaction://noaction">
              <a:snd r:embed="rId8" name="s2_4.wav"/>
            </a:hlinkClick>
            <a:extLst>
              <a:ext uri="{FF2B5EF4-FFF2-40B4-BE49-F238E27FC236}">
                <a16:creationId xmlns:a16="http://schemas.microsoft.com/office/drawing/2014/main" id="{9117A198-11E8-4035-9FB3-2C85D882AFEF}"/>
              </a:ext>
            </a:extLst>
          </p:cNvPr>
          <p:cNvSpPr/>
          <p:nvPr/>
        </p:nvSpPr>
        <p:spPr>
          <a:xfrm>
            <a:off x="414187" y="3184068"/>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0" name="Rectangle 29">
            <a:hlinkClick r:id="" action="ppaction://noaction">
              <a:snd r:embed="rId9" name="s2_5.wav"/>
            </a:hlinkClick>
            <a:extLst>
              <a:ext uri="{FF2B5EF4-FFF2-40B4-BE49-F238E27FC236}">
                <a16:creationId xmlns:a16="http://schemas.microsoft.com/office/drawing/2014/main" id="{596CAB4B-4E92-4999-962A-9EC119A5CB0E}"/>
              </a:ext>
            </a:extLst>
          </p:cNvPr>
          <p:cNvSpPr/>
          <p:nvPr/>
        </p:nvSpPr>
        <p:spPr>
          <a:xfrm>
            <a:off x="401943" y="381990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1" name="Rectangle 30">
            <a:hlinkClick r:id="" action="ppaction://noaction">
              <a:snd r:embed="rId10" name="s2_6.wav"/>
            </a:hlinkClick>
            <a:extLst>
              <a:ext uri="{FF2B5EF4-FFF2-40B4-BE49-F238E27FC236}">
                <a16:creationId xmlns:a16="http://schemas.microsoft.com/office/drawing/2014/main" id="{4FC3A459-868E-4987-85E2-0C9C86B6C2A0}"/>
              </a:ext>
            </a:extLst>
          </p:cNvPr>
          <p:cNvSpPr/>
          <p:nvPr/>
        </p:nvSpPr>
        <p:spPr>
          <a:xfrm>
            <a:off x="401943" y="445532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2" name="Rectangle 31">
            <a:hlinkClick r:id="" action="ppaction://noaction">
              <a:snd r:embed="rId11" name="s2_7.wav"/>
            </a:hlinkClick>
            <a:extLst>
              <a:ext uri="{FF2B5EF4-FFF2-40B4-BE49-F238E27FC236}">
                <a16:creationId xmlns:a16="http://schemas.microsoft.com/office/drawing/2014/main" id="{8DB5C078-3E0E-4B4A-8B28-08068485BDF3}"/>
              </a:ext>
            </a:extLst>
          </p:cNvPr>
          <p:cNvSpPr/>
          <p:nvPr/>
        </p:nvSpPr>
        <p:spPr>
          <a:xfrm>
            <a:off x="414187" y="5081115"/>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6" name="TextBox 75">
            <a:extLst>
              <a:ext uri="{FF2B5EF4-FFF2-40B4-BE49-F238E27FC236}">
                <a16:creationId xmlns:a16="http://schemas.microsoft.com/office/drawing/2014/main" id="{8357CA26-6E5E-4FAD-A9E4-4275B78A748B}"/>
              </a:ext>
            </a:extLst>
          </p:cNvPr>
          <p:cNvSpPr txBox="1"/>
          <p:nvPr/>
        </p:nvSpPr>
        <p:spPr>
          <a:xfrm>
            <a:off x="261336" y="1382465"/>
            <a:ext cx="13276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7" name="Picture 2" descr="Check Mark, Checkbox, Check, Tick, Yes">
            <a:extLst>
              <a:ext uri="{FF2B5EF4-FFF2-40B4-BE49-F238E27FC236}">
                <a16:creationId xmlns:a16="http://schemas.microsoft.com/office/drawing/2014/main" id="{965FA0BC-FCE8-4799-AFA9-E32320E1AF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2455" y="1378079"/>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hlinkClick r:id="" action="ppaction://noaction">
              <a:snd r:embed="rId13" name="s2_8.wav"/>
            </a:hlinkClick>
            <a:extLst>
              <a:ext uri="{FF2B5EF4-FFF2-40B4-BE49-F238E27FC236}">
                <a16:creationId xmlns:a16="http://schemas.microsoft.com/office/drawing/2014/main" id="{D1EC49A3-6569-45BD-82C6-DEE6E7E53DBD}"/>
              </a:ext>
            </a:extLst>
          </p:cNvPr>
          <p:cNvSpPr/>
          <p:nvPr/>
        </p:nvSpPr>
        <p:spPr>
          <a:xfrm>
            <a:off x="414187" y="5689918"/>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38" name="Google Shape;156;p20">
            <a:extLst>
              <a:ext uri="{FF2B5EF4-FFF2-40B4-BE49-F238E27FC236}">
                <a16:creationId xmlns:a16="http://schemas.microsoft.com/office/drawing/2014/main" id="{E43C64CA-950D-42BD-9BBC-5D922609D90F}"/>
              </a:ext>
            </a:extLst>
          </p:cNvPr>
          <p:cNvPicPr preferRelativeResize="0"/>
          <p:nvPr/>
        </p:nvPicPr>
        <p:blipFill>
          <a:blip r:embed="rId6">
            <a:alphaModFix/>
          </a:blip>
          <a:stretch>
            <a:fillRect/>
          </a:stretch>
        </p:blipFill>
        <p:spPr>
          <a:xfrm>
            <a:off x="1082406" y="5717875"/>
            <a:ext cx="405379" cy="425400"/>
          </a:xfrm>
          <a:prstGeom prst="rect">
            <a:avLst/>
          </a:prstGeom>
          <a:noFill/>
          <a:ln>
            <a:noFill/>
          </a:ln>
        </p:spPr>
      </p:pic>
      <p:sp>
        <p:nvSpPr>
          <p:cNvPr id="55" name="TextBox 54">
            <a:extLst>
              <a:ext uri="{FF2B5EF4-FFF2-40B4-BE49-F238E27FC236}">
                <a16:creationId xmlns:a16="http://schemas.microsoft.com/office/drawing/2014/main" id="{48E021FC-493F-4524-89D9-F13041E63D31}"/>
              </a:ext>
            </a:extLst>
          </p:cNvPr>
          <p:cNvSpPr txBox="1"/>
          <p:nvPr/>
        </p:nvSpPr>
        <p:spPr>
          <a:xfrm>
            <a:off x="2376262" y="3157387"/>
            <a:ext cx="2346272"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pe</a:t>
            </a:r>
            <a:r>
              <a:rPr lang="en-GB" sz="2800" b="1" dirty="0" err="1">
                <a:solidFill>
                  <a:srgbClr val="92D050"/>
                </a:solidFill>
                <a:latin typeface="Century Gothic" panose="020B0502020202020204" pitchFamily="34" charset="0"/>
              </a:rPr>
              <a:t>rr</a:t>
            </a:r>
            <a:r>
              <a:rPr lang="en-GB" sz="2800" dirty="0" err="1">
                <a:solidFill>
                  <a:srgbClr val="002060"/>
                </a:solidFill>
                <a:latin typeface="Century Gothic" panose="020B0502020202020204" pitchFamily="34" charset="0"/>
              </a:rPr>
              <a:t>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641215EF-4F86-405B-8CA4-1478F503276C}"/>
              </a:ext>
            </a:extLst>
          </p:cNvPr>
          <p:cNvSpPr txBox="1"/>
          <p:nvPr/>
        </p:nvSpPr>
        <p:spPr>
          <a:xfrm>
            <a:off x="2391272" y="3774500"/>
            <a:ext cx="2346272"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rr</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93EFF8BA-A0A4-43B0-9714-C14F52786B11}"/>
              </a:ext>
            </a:extLst>
          </p:cNvPr>
          <p:cNvSpPr txBox="1"/>
          <p:nvPr/>
        </p:nvSpPr>
        <p:spPr>
          <a:xfrm>
            <a:off x="2402950" y="4408908"/>
            <a:ext cx="2346272"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rr</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915DDC50-9D57-4728-9788-FD6A4CA00746}"/>
              </a:ext>
            </a:extLst>
          </p:cNvPr>
          <p:cNvSpPr txBox="1"/>
          <p:nvPr/>
        </p:nvSpPr>
        <p:spPr>
          <a:xfrm>
            <a:off x="2402950" y="5043185"/>
            <a:ext cx="2346272"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ible</a:t>
            </a:r>
          </a:p>
        </p:txBody>
      </p:sp>
      <p:sp>
        <p:nvSpPr>
          <p:cNvPr id="63" name="TextBox 62">
            <a:extLst>
              <a:ext uri="{FF2B5EF4-FFF2-40B4-BE49-F238E27FC236}">
                <a16:creationId xmlns:a16="http://schemas.microsoft.com/office/drawing/2014/main" id="{771B220E-CA73-496A-8713-4B0CB2C14C75}"/>
              </a:ext>
            </a:extLst>
          </p:cNvPr>
          <p:cNvSpPr txBox="1"/>
          <p:nvPr/>
        </p:nvSpPr>
        <p:spPr>
          <a:xfrm>
            <a:off x="2433946" y="5690401"/>
            <a:ext cx="2346272"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a:t>
            </a:r>
            <a:r>
              <a:rPr lang="en-GB" sz="2800" dirty="0" err="1">
                <a:solidFill>
                  <a:srgbClr val="002060"/>
                </a:solidFill>
                <a:latin typeface="Century Gothic" panose="020B0502020202020204" pitchFamily="34" charset="0"/>
              </a:rPr>
              <a:t>ea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5" name="Picture 2" descr="Hombre, Corriendo, Ejercicio, Correr">
            <a:extLst>
              <a:ext uri="{FF2B5EF4-FFF2-40B4-BE49-F238E27FC236}">
                <a16:creationId xmlns:a16="http://schemas.microsoft.com/office/drawing/2014/main" id="{C1E80799-4F7A-43EB-B66E-ED8E923CEB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4815166" y="3832778"/>
            <a:ext cx="507857" cy="476993"/>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2AA79D06-F5A8-4B4B-B144-42E7FE4FD60A}"/>
              </a:ext>
            </a:extLst>
          </p:cNvPr>
          <p:cNvSpPr txBox="1"/>
          <p:nvPr/>
        </p:nvSpPr>
        <p:spPr>
          <a:xfrm>
            <a:off x="3659866" y="3785933"/>
            <a:ext cx="12122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0" name="Picture 4">
            <a:extLst>
              <a:ext uri="{FF2B5EF4-FFF2-40B4-BE49-F238E27FC236}">
                <a16:creationId xmlns:a16="http://schemas.microsoft.com/office/drawing/2014/main" id="{2EB40397-12C2-4BA9-ABE8-C2A62626B66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8495642">
            <a:off x="4312504" y="4533204"/>
            <a:ext cx="652912" cy="32645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CA0FD84-8F15-406D-953D-DBCDCBE4DA95}"/>
              </a:ext>
            </a:extLst>
          </p:cNvPr>
          <p:cNvSpPr txBox="1"/>
          <p:nvPr/>
        </p:nvSpPr>
        <p:spPr>
          <a:xfrm>
            <a:off x="4140357" y="5046077"/>
            <a:ext cx="74892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4" name="Title 1">
            <a:extLst>
              <a:ext uri="{FF2B5EF4-FFF2-40B4-BE49-F238E27FC236}">
                <a16:creationId xmlns:a16="http://schemas.microsoft.com/office/drawing/2014/main" id="{AA986842-A796-4A24-AD39-340A9688426A}"/>
              </a:ext>
            </a:extLst>
          </p:cNvPr>
          <p:cNvSpPr txBox="1">
            <a:spLocks/>
          </p:cNvSpPr>
          <p:nvPr/>
        </p:nvSpPr>
        <p:spPr>
          <a:xfrm>
            <a:off x="10606867" y="104986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85" name="Google Shape;111;p3" descr="Speech Icon, Voice, Talking, Audio, Speech">
            <a:extLst>
              <a:ext uri="{FF2B5EF4-FFF2-40B4-BE49-F238E27FC236}">
                <a16:creationId xmlns:a16="http://schemas.microsoft.com/office/drawing/2014/main" id="{25E2ADC6-51EE-47DC-B643-FD495085CCE1}"/>
              </a:ext>
            </a:extLst>
          </p:cNvPr>
          <p:cNvPicPr preferRelativeResize="0"/>
          <p:nvPr/>
        </p:nvPicPr>
        <p:blipFill rotWithShape="1">
          <a:blip r:embed="rId16">
            <a:alphaModFix/>
          </a:blip>
          <a:srcRect/>
          <a:stretch/>
        </p:blipFill>
        <p:spPr>
          <a:xfrm>
            <a:off x="11151191" y="152022"/>
            <a:ext cx="776168" cy="776168"/>
          </a:xfrm>
          <a:prstGeom prst="rect">
            <a:avLst/>
          </a:prstGeom>
          <a:noFill/>
          <a:ln>
            <a:noFill/>
          </a:ln>
        </p:spPr>
      </p:pic>
      <p:sp>
        <p:nvSpPr>
          <p:cNvPr id="5" name="Google Shape;167;p2">
            <a:extLst>
              <a:ext uri="{FF2B5EF4-FFF2-40B4-BE49-F238E27FC236}">
                <a16:creationId xmlns:a16="http://schemas.microsoft.com/office/drawing/2014/main" id="{A74695CD-3C60-522D-1FD1-7DFCF22CCB1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86" name="Picture 2" descr="Perro, Animal, Cachorro, Mascota, Linda, Divertido">
            <a:extLst>
              <a:ext uri="{FF2B5EF4-FFF2-40B4-BE49-F238E27FC236}">
                <a16:creationId xmlns:a16="http://schemas.microsoft.com/office/drawing/2014/main" id="{792FCB67-FA85-AB4C-EA3A-21745EE9B64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50820" y="3140220"/>
            <a:ext cx="688445" cy="54457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F018E625-CB17-34C3-C2E1-CCF6400D0865}"/>
              </a:ext>
            </a:extLst>
          </p:cNvPr>
          <p:cNvSpPr txBox="1"/>
          <p:nvPr/>
        </p:nvSpPr>
        <p:spPr>
          <a:xfrm>
            <a:off x="9660752" y="6143275"/>
            <a:ext cx="2542684" cy="400110"/>
          </a:xfrm>
          <a:prstGeom prst="rect">
            <a:avLst/>
          </a:prstGeom>
          <a:solidFill>
            <a:srgbClr val="D0EBB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sonido</a:t>
            </a:r>
            <a:r>
              <a:rPr lang="en-GB" sz="2000" b="1" dirty="0">
                <a:solidFill>
                  <a:srgbClr val="002060"/>
                </a:solidFill>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sound</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s2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par>
                                <p:cTn id="33" presetID="1" presetClass="entr" presetSubtype="0" fill="hold" nodeType="with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500" fill="hold"/>
                                        <p:tgtEl>
                                          <p:spTgt spid="57"/>
                                        </p:tgtEl>
                                        <p:attrNameLst>
                                          <p:attrName>ppt_x</p:attrName>
                                        </p:attrNameLst>
                                      </p:cBhvr>
                                      <p:tavLst>
                                        <p:tav tm="0">
                                          <p:val>
                                            <p:strVal val="#ppt_x"/>
                                          </p:val>
                                        </p:tav>
                                        <p:tav tm="100000">
                                          <p:val>
                                            <p:strVal val="#ppt_x"/>
                                          </p:val>
                                        </p:tav>
                                      </p:tavLst>
                                    </p:anim>
                                    <p:anim calcmode="lin" valueType="num">
                                      <p:cBhvr additive="base">
                                        <p:cTn id="4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500"/>
                                        <p:tgtEl>
                                          <p:spTgt spid="6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fade">
                                      <p:cBhvr>
                                        <p:cTn id="51" dur="500"/>
                                        <p:tgtEl>
                                          <p:spTgt spid="7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500"/>
                                        <p:tgtEl>
                                          <p:spTgt spid="61"/>
                                        </p:tgtEl>
                                      </p:cBhvr>
                                    </p:animEffect>
                                  </p:childTnLst>
                                </p:cTn>
                              </p:par>
                              <p:par>
                                <p:cTn id="62" presetID="10" presetClass="entr" presetSubtype="0" fill="hold"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fade">
                                      <p:cBhvr>
                                        <p:cTn id="69" dur="500"/>
                                        <p:tgtEl>
                                          <p:spTgt spid="5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fade">
                                      <p:cBhvr>
                                        <p:cTn id="74" dur="500"/>
                                        <p:tgtEl>
                                          <p:spTgt spid="6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3"/>
                                        </p:tgtEl>
                                        <p:attrNameLst>
                                          <p:attrName>style.visibility</p:attrName>
                                        </p:attrNameLst>
                                      </p:cBhvr>
                                      <p:to>
                                        <p:strVal val="visible"/>
                                      </p:to>
                                    </p:set>
                                    <p:animEffect transition="in" filter="fade">
                                      <p:cBhvr>
                                        <p:cTn id="8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74" grpId="0" animBg="1"/>
      <p:bldP spid="76" grpId="0"/>
      <p:bldP spid="55" grpId="0" animBg="1"/>
      <p:bldP spid="60" grpId="0" animBg="1"/>
      <p:bldP spid="61" grpId="0" animBg="1"/>
      <p:bldP spid="62" grpId="0" animBg="1"/>
      <p:bldP spid="63" grpId="0" animBg="1"/>
      <p:bldP spid="7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9" name="TextBox 8">
            <a:extLst>
              <a:ext uri="{FF2B5EF4-FFF2-40B4-BE49-F238E27FC236}">
                <a16:creationId xmlns:a16="http://schemas.microsoft.com/office/drawing/2014/main" id="{FCEDFD19-605D-7D51-96AF-5F5D82F760C4}"/>
              </a:ext>
            </a:extLst>
          </p:cNvPr>
          <p:cNvSpPr txBox="1"/>
          <p:nvPr/>
        </p:nvSpPr>
        <p:spPr>
          <a:xfrm>
            <a:off x="313581" y="1646697"/>
            <a:ext cx="6069222" cy="535596"/>
          </a:xfrm>
          <a:prstGeom prst="rect">
            <a:avLst/>
          </a:prstGeom>
          <a:noFill/>
        </p:spPr>
        <p:txBody>
          <a:bodyPr wrap="square">
            <a:spAutoFit/>
          </a:bodyPr>
          <a:lstStyle/>
          <a:p>
            <a:pPr>
              <a:lnSpc>
                <a:spcPct val="150000"/>
              </a:lnSpc>
            </a:pPr>
            <a:r>
              <a:rPr lang="es-ES" sz="2200" b="0" i="0" dirty="0">
                <a:solidFill>
                  <a:srgbClr val="002060"/>
                </a:solidFill>
                <a:effectLst/>
                <a:latin typeface="Century Gothic" panose="020B0502020202020204" pitchFamily="34" charset="0"/>
              </a:rPr>
              <a:t>En la calle de Ca</a:t>
            </a:r>
            <a:r>
              <a:rPr lang="es-ES" sz="2200" b="1" i="0" dirty="0">
                <a:solidFill>
                  <a:srgbClr val="FF0066"/>
                </a:solidFill>
                <a:effectLst/>
                <a:latin typeface="Century Gothic" panose="020B0502020202020204" pitchFamily="34" charset="0"/>
              </a:rPr>
              <a:t>rr</a:t>
            </a:r>
            <a:r>
              <a:rPr lang="es-ES" sz="2200" b="0" i="0" dirty="0">
                <a:solidFill>
                  <a:srgbClr val="002060"/>
                </a:solidFill>
                <a:effectLst/>
                <a:latin typeface="Century Gothic" panose="020B0502020202020204" pitchFamily="34" charset="0"/>
              </a:rPr>
              <a:t>etas</a:t>
            </a:r>
            <a:endParaRPr lang="en-GB" sz="2200" dirty="0">
              <a:solidFill>
                <a:srgbClr val="002060"/>
              </a:solidFill>
              <a:latin typeface="Century Gothic" panose="020B0502020202020204" pitchFamily="34" charset="0"/>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113" name="Google Shape;153;p2">
            <a:hlinkClick r:id="" action="ppaction://noaction">
              <a:snd r:embed="rId13" name="e.wav"/>
            </a:hlinkClick>
            <a:extLst>
              <a:ext uri="{FF2B5EF4-FFF2-40B4-BE49-F238E27FC236}">
                <a16:creationId xmlns:a16="http://schemas.microsoft.com/office/drawing/2014/main" id="{7CEDC309-88F9-40E1-A696-E66BC502B60F}"/>
              </a:ext>
            </a:extLst>
          </p:cNvPr>
          <p:cNvSpPr txBox="1"/>
          <p:nvPr/>
        </p:nvSpPr>
        <p:spPr>
          <a:xfrm>
            <a:off x="9451662" y="8483"/>
            <a:ext cx="1676771"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 [</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rr</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028" name="Picture 4" descr="Face, Smile, Tongue, Yummy, Delicious, Tasty, Happy">
            <a:extLst>
              <a:ext uri="{FF2B5EF4-FFF2-40B4-BE49-F238E27FC236}">
                <a16:creationId xmlns:a16="http://schemas.microsoft.com/office/drawing/2014/main" id="{7862ACEE-DB65-4535-B601-80021D4FE6A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6313" y="624782"/>
            <a:ext cx="880308" cy="804343"/>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68FF051A-E6F1-416C-9083-DC5CC51811AF}"/>
              </a:ext>
            </a:extLst>
          </p:cNvPr>
          <p:cNvSpPr txBox="1"/>
          <p:nvPr/>
        </p:nvSpPr>
        <p:spPr>
          <a:xfrm>
            <a:off x="2590597" y="2064072"/>
            <a:ext cx="31894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a:t>
            </a:r>
            <a:r>
              <a:rPr lang="en-GB" sz="2000" i="1" dirty="0">
                <a:solidFill>
                  <a:srgbClr val="002060"/>
                </a:solidFill>
                <a:latin typeface="Century Gothic" panose="020B0502020202020204" pitchFamily="34" charset="0"/>
              </a:rPr>
              <a:t>In Carretas St.</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83" name="Picture 2" descr="Perro, Animal, Cachorro, Mascota, Linda, Divertido">
            <a:extLst>
              <a:ext uri="{FF2B5EF4-FFF2-40B4-BE49-F238E27FC236}">
                <a16:creationId xmlns:a16="http://schemas.microsoft.com/office/drawing/2014/main" id="{453693AC-DA2D-4D85-AC43-46EEBE0BAD1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50820" y="2704792"/>
            <a:ext cx="688445" cy="544572"/>
          </a:xfrm>
          <a:prstGeom prst="rect">
            <a:avLst/>
          </a:prstGeom>
          <a:noFill/>
          <a:extLst>
            <a:ext uri="{909E8E84-426E-40DD-AFC4-6F175D3DCCD1}">
              <a14:hiddenFill xmlns:a14="http://schemas.microsoft.com/office/drawing/2010/main">
                <a:solidFill>
                  <a:srgbClr val="FFFFFF"/>
                </a:solidFill>
              </a14:hiddenFill>
            </a:ext>
          </a:extLst>
        </p:spPr>
      </p:pic>
      <p:sp>
        <p:nvSpPr>
          <p:cNvPr id="84" name="Title 1">
            <a:extLst>
              <a:ext uri="{FF2B5EF4-FFF2-40B4-BE49-F238E27FC236}">
                <a16:creationId xmlns:a16="http://schemas.microsoft.com/office/drawing/2014/main" id="{AA986842-A796-4A24-AD39-340A9688426A}"/>
              </a:ext>
            </a:extLst>
          </p:cNvPr>
          <p:cNvSpPr txBox="1">
            <a:spLocks/>
          </p:cNvSpPr>
          <p:nvPr/>
        </p:nvSpPr>
        <p:spPr>
          <a:xfrm>
            <a:off x="10606867" y="104986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85" name="Google Shape;111;p3" descr="Speech Icon, Voice, Talking, Audio, Speech">
            <a:extLst>
              <a:ext uri="{FF2B5EF4-FFF2-40B4-BE49-F238E27FC236}">
                <a16:creationId xmlns:a16="http://schemas.microsoft.com/office/drawing/2014/main" id="{25E2ADC6-51EE-47DC-B643-FD495085CCE1}"/>
              </a:ext>
            </a:extLst>
          </p:cNvPr>
          <p:cNvPicPr preferRelativeResize="0"/>
          <p:nvPr/>
        </p:nvPicPr>
        <p:blipFill rotWithShape="1">
          <a:blip r:embed="rId16">
            <a:alphaModFix/>
          </a:blip>
          <a:srcRect/>
          <a:stretch/>
        </p:blipFill>
        <p:spPr>
          <a:xfrm>
            <a:off x="11151191" y="152022"/>
            <a:ext cx="776168" cy="776168"/>
          </a:xfrm>
          <a:prstGeom prst="rect">
            <a:avLst/>
          </a:prstGeom>
          <a:noFill/>
          <a:ln>
            <a:noFill/>
          </a:ln>
        </p:spPr>
      </p:pic>
      <p:sp>
        <p:nvSpPr>
          <p:cNvPr id="5" name="Google Shape;167;p2">
            <a:extLst>
              <a:ext uri="{FF2B5EF4-FFF2-40B4-BE49-F238E27FC236}">
                <a16:creationId xmlns:a16="http://schemas.microsoft.com/office/drawing/2014/main" id="{A74695CD-3C60-522D-1FD1-7DFCF22CCB1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2" name="TextBox 11">
            <a:extLst>
              <a:ext uri="{FF2B5EF4-FFF2-40B4-BE49-F238E27FC236}">
                <a16:creationId xmlns:a16="http://schemas.microsoft.com/office/drawing/2014/main" id="{5A9B1BA8-2D1D-64FF-82D2-8627A2DEB443}"/>
              </a:ext>
            </a:extLst>
          </p:cNvPr>
          <p:cNvSpPr txBox="1"/>
          <p:nvPr/>
        </p:nvSpPr>
        <p:spPr>
          <a:xfrm>
            <a:off x="943575" y="2916525"/>
            <a:ext cx="35351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1" u="none" strike="noStrike" kern="1200" cap="none" spc="0" normalizeH="0" baseline="0" noProof="0" dirty="0">
                <a:ln>
                  <a:noFill/>
                </a:ln>
                <a:solidFill>
                  <a:srgbClr val="002060"/>
                </a:solidFill>
                <a:effectLst/>
                <a:uLnTx/>
                <a:uFillTx/>
                <a:latin typeface="Century Gothic" panose="020B0502020202020204" pitchFamily="34" charset="0"/>
              </a:rPr>
              <a:t>(</a:t>
            </a:r>
            <a:r>
              <a:rPr lang="en-GB" i="1" dirty="0">
                <a:solidFill>
                  <a:srgbClr val="002060"/>
                </a:solidFill>
                <a:latin typeface="Century Gothic" panose="020B0502020202020204" pitchFamily="34" charset="0"/>
              </a:rPr>
              <a:t>T</a:t>
            </a:r>
            <a:r>
              <a:rPr lang="en-GB" i="1" noProof="0" dirty="0">
                <a:solidFill>
                  <a:srgbClr val="002060"/>
                </a:solidFill>
                <a:latin typeface="Century Gothic" panose="020B0502020202020204" pitchFamily="34" charset="0"/>
              </a:rPr>
              <a:t>here is a dog standing</a:t>
            </a:r>
            <a:r>
              <a:rPr kumimoji="0" lang="en-GB"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4" name="TextBox 13">
            <a:extLst>
              <a:ext uri="{FF2B5EF4-FFF2-40B4-BE49-F238E27FC236}">
                <a16:creationId xmlns:a16="http://schemas.microsoft.com/office/drawing/2014/main" id="{FA3B5AD7-6E96-4337-39FE-1B4A9AAF9C74}"/>
              </a:ext>
            </a:extLst>
          </p:cNvPr>
          <p:cNvSpPr txBox="1"/>
          <p:nvPr/>
        </p:nvSpPr>
        <p:spPr>
          <a:xfrm>
            <a:off x="1091794" y="3840032"/>
            <a:ext cx="19476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a:t>
            </a:r>
            <a:r>
              <a:rPr lang="en-GB" sz="2000" i="1" dirty="0">
                <a:solidFill>
                  <a:srgbClr val="002060"/>
                </a:solidFill>
                <a:latin typeface="Century Gothic" panose="020B0502020202020204" pitchFamily="34" charset="0"/>
              </a:rPr>
              <a:t>Run! Run!</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5" name="TextBox 14">
            <a:extLst>
              <a:ext uri="{FF2B5EF4-FFF2-40B4-BE49-F238E27FC236}">
                <a16:creationId xmlns:a16="http://schemas.microsoft.com/office/drawing/2014/main" id="{F243F61E-D4E0-22C7-9ADD-FD54E5F510AC}"/>
              </a:ext>
            </a:extLst>
          </p:cNvPr>
          <p:cNvSpPr txBox="1"/>
          <p:nvPr/>
        </p:nvSpPr>
        <p:spPr>
          <a:xfrm>
            <a:off x="650200" y="4665036"/>
            <a:ext cx="35351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1" u="none" strike="noStrike" kern="1200" cap="none" spc="0" normalizeH="0" baseline="0" noProof="0" dirty="0">
                <a:ln>
                  <a:noFill/>
                </a:ln>
                <a:solidFill>
                  <a:srgbClr val="002060"/>
                </a:solidFill>
                <a:effectLst/>
                <a:uLnTx/>
                <a:uFillTx/>
                <a:latin typeface="Century Gothic" panose="020B0502020202020204" pitchFamily="34" charset="0"/>
              </a:rPr>
              <a:t>(</a:t>
            </a:r>
            <a:r>
              <a:rPr lang="en-GB" i="1" noProof="0" dirty="0">
                <a:solidFill>
                  <a:srgbClr val="002060"/>
                </a:solidFill>
                <a:latin typeface="Century Gothic" panose="020B0502020202020204" pitchFamily="34" charset="0"/>
              </a:rPr>
              <a:t>Mr </a:t>
            </a:r>
            <a:r>
              <a:rPr lang="en-GB" i="1" noProof="0" dirty="0" err="1">
                <a:solidFill>
                  <a:srgbClr val="002060"/>
                </a:solidFill>
                <a:latin typeface="Century Gothic" panose="020B0502020202020204" pitchFamily="34" charset="0"/>
              </a:rPr>
              <a:t>Morgado</a:t>
            </a:r>
            <a:r>
              <a:rPr lang="en-GB" i="1" noProof="0" dirty="0">
                <a:solidFill>
                  <a:srgbClr val="002060"/>
                </a:solidFill>
                <a:latin typeface="Century Gothic" panose="020B0502020202020204" pitchFamily="34" charset="0"/>
              </a:rPr>
              <a:t> groans</a:t>
            </a:r>
            <a:r>
              <a:rPr kumimoji="0" lang="en-GB"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6" name="TextBox 15">
            <a:extLst>
              <a:ext uri="{FF2B5EF4-FFF2-40B4-BE49-F238E27FC236}">
                <a16:creationId xmlns:a16="http://schemas.microsoft.com/office/drawing/2014/main" id="{EFA54EF8-962E-CB69-8209-B270DAD1BC68}"/>
              </a:ext>
            </a:extLst>
          </p:cNvPr>
          <p:cNvSpPr txBox="1"/>
          <p:nvPr/>
        </p:nvSpPr>
        <p:spPr>
          <a:xfrm>
            <a:off x="1184361" y="5487314"/>
            <a:ext cx="24833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1" u="none" strike="noStrike" kern="1200" cap="none" spc="0" normalizeH="0" baseline="0" noProof="0" dirty="0">
                <a:ln>
                  <a:noFill/>
                </a:ln>
                <a:solidFill>
                  <a:srgbClr val="002060"/>
                </a:solidFill>
                <a:effectLst/>
                <a:uLnTx/>
                <a:uFillTx/>
                <a:latin typeface="Century Gothic" panose="020B0502020202020204" pitchFamily="34" charset="0"/>
              </a:rPr>
              <a:t>(</a:t>
            </a:r>
            <a:r>
              <a:rPr lang="en-GB" i="1" noProof="0" dirty="0">
                <a:solidFill>
                  <a:srgbClr val="002060"/>
                </a:solidFill>
                <a:latin typeface="Century Gothic" panose="020B0502020202020204" pitchFamily="34" charset="0"/>
              </a:rPr>
              <a:t>otherwise the cart</a:t>
            </a:r>
            <a:r>
              <a:rPr kumimoji="0" lang="en-GB"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7" name="TextBox 16">
            <a:extLst>
              <a:ext uri="{FF2B5EF4-FFF2-40B4-BE49-F238E27FC236}">
                <a16:creationId xmlns:a16="http://schemas.microsoft.com/office/drawing/2014/main" id="{BF20EA96-A21B-355B-B6AB-A8C3C7F80946}"/>
              </a:ext>
            </a:extLst>
          </p:cNvPr>
          <p:cNvSpPr txBox="1"/>
          <p:nvPr/>
        </p:nvSpPr>
        <p:spPr>
          <a:xfrm>
            <a:off x="6954470" y="2171312"/>
            <a:ext cx="3535128"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i="1" dirty="0">
                <a:solidFill>
                  <a:srgbClr val="002060"/>
                </a:solidFill>
                <a:latin typeface="Century Gothic" panose="020B0502020202020204" pitchFamily="34" charset="0"/>
              </a:rPr>
              <a:t>(will catch your tail)</a:t>
            </a:r>
            <a:endParaRPr kumimoji="0" lang="en-GB"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650184B-BAA2-BC8D-A679-6FA3C7BC4A8D}"/>
              </a:ext>
            </a:extLst>
          </p:cNvPr>
          <p:cNvSpPr txBox="1"/>
          <p:nvPr/>
        </p:nvSpPr>
        <p:spPr>
          <a:xfrm>
            <a:off x="7145884" y="2956489"/>
            <a:ext cx="2413227"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i="1" dirty="0">
                <a:solidFill>
                  <a:srgbClr val="002060"/>
                </a:solidFill>
                <a:latin typeface="Century Gothic" panose="020B0502020202020204" pitchFamily="34" charset="0"/>
              </a:rPr>
              <a:t>(but it’s late)</a:t>
            </a:r>
            <a:endParaRPr kumimoji="0" lang="en-GB"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0C7062B9-A74D-9234-9383-5D742A462C32}"/>
              </a:ext>
            </a:extLst>
          </p:cNvPr>
          <p:cNvSpPr txBox="1"/>
          <p:nvPr/>
        </p:nvSpPr>
        <p:spPr>
          <a:xfrm>
            <a:off x="6481627" y="3881200"/>
            <a:ext cx="20677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i="1" dirty="0">
                <a:solidFill>
                  <a:srgbClr val="002060"/>
                </a:solidFill>
                <a:latin typeface="Century Gothic" panose="020B0502020202020204" pitchFamily="34" charset="0"/>
              </a:rPr>
              <a:t>(and the dog)</a:t>
            </a:r>
            <a:endParaRPr kumimoji="0" lang="en-GB"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2626FBAA-9149-AA07-3648-FFC03BD2CD3B}"/>
              </a:ext>
            </a:extLst>
          </p:cNvPr>
          <p:cNvSpPr txBox="1"/>
          <p:nvPr/>
        </p:nvSpPr>
        <p:spPr>
          <a:xfrm>
            <a:off x="6206796" y="4896131"/>
            <a:ext cx="15596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i="1" dirty="0">
                <a:solidFill>
                  <a:srgbClr val="002060"/>
                </a:solidFill>
                <a:latin typeface="Century Gothic" panose="020B0502020202020204" pitchFamily="34" charset="0"/>
              </a:rPr>
              <a:t>(cries cries)</a:t>
            </a:r>
            <a:endParaRPr kumimoji="0" lang="en-GB"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D940807F-0A31-0091-1100-D0A4CA1EB19C}"/>
              </a:ext>
            </a:extLst>
          </p:cNvPr>
          <p:cNvSpPr txBox="1"/>
          <p:nvPr/>
        </p:nvSpPr>
        <p:spPr>
          <a:xfrm>
            <a:off x="6345648" y="5727822"/>
            <a:ext cx="17310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i="1" dirty="0">
                <a:solidFill>
                  <a:srgbClr val="002060"/>
                </a:solidFill>
                <a:latin typeface="Century Gothic" panose="020B0502020202020204" pitchFamily="34" charset="0"/>
              </a:rPr>
              <a:t>(for its tail)</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2" name="Picture 2" descr="La Carretera, Tráfico, Autopista">
            <a:extLst>
              <a:ext uri="{FF2B5EF4-FFF2-40B4-BE49-F238E27FC236}">
                <a16:creationId xmlns:a16="http://schemas.microsoft.com/office/drawing/2014/main" id="{1612F85E-D7EA-79F8-5726-4B88E814D5D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07936" y="1358934"/>
            <a:ext cx="652502" cy="7126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elado, Cono, Carro, Sombrilla">
            <a:extLst>
              <a:ext uri="{FF2B5EF4-FFF2-40B4-BE49-F238E27FC236}">
                <a16:creationId xmlns:a16="http://schemas.microsoft.com/office/drawing/2014/main" id="{E857163C-5FBB-146C-F652-4B0E18F4691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41403" y="5238524"/>
            <a:ext cx="771458" cy="743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moji, Rostro, Llanto, Triste">
            <a:extLst>
              <a:ext uri="{FF2B5EF4-FFF2-40B4-BE49-F238E27FC236}">
                <a16:creationId xmlns:a16="http://schemas.microsoft.com/office/drawing/2014/main" id="{FE639B43-BB62-3250-1AEE-76D35193D29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66150" y="4533554"/>
            <a:ext cx="424439" cy="4244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erro, Animal, Cachorro, Mascota, Linda, Divertido">
            <a:extLst>
              <a:ext uri="{FF2B5EF4-FFF2-40B4-BE49-F238E27FC236}">
                <a16:creationId xmlns:a16="http://schemas.microsoft.com/office/drawing/2014/main" id="{FF6199D8-C8DA-6ECA-1EBB-10C9301F56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6150" y="3429159"/>
            <a:ext cx="688445" cy="59792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E078587-67F1-480B-525E-2392655B62E6}"/>
              </a:ext>
            </a:extLst>
          </p:cNvPr>
          <p:cNvSpPr txBox="1"/>
          <p:nvPr/>
        </p:nvSpPr>
        <p:spPr>
          <a:xfrm>
            <a:off x="339076" y="2462242"/>
            <a:ext cx="3189462" cy="555730"/>
          </a:xfrm>
          <a:prstGeom prst="rect">
            <a:avLst/>
          </a:prstGeom>
          <a:noFill/>
        </p:spPr>
        <p:txBody>
          <a:bodyPr wrap="square">
            <a:spAutoFit/>
          </a:bodyPr>
          <a:lstStyle/>
          <a:p>
            <a:pPr>
              <a:lnSpc>
                <a:spcPct val="150000"/>
              </a:lnSpc>
            </a:pPr>
            <a:r>
              <a:rPr lang="es-ES" sz="2200" dirty="0">
                <a:solidFill>
                  <a:srgbClr val="002060"/>
                </a:solidFill>
                <a:latin typeface="Century Gothic" panose="020B0502020202020204" pitchFamily="34" charset="0"/>
              </a:rPr>
              <a:t>hay</a:t>
            </a:r>
            <a:r>
              <a:rPr lang="es-ES" sz="2200" b="0" i="0" dirty="0">
                <a:solidFill>
                  <a:srgbClr val="002060"/>
                </a:solidFill>
                <a:effectLst/>
                <a:latin typeface="Century Gothic" panose="020B0502020202020204" pitchFamily="34" charset="0"/>
              </a:rPr>
              <a:t> un pe</a:t>
            </a:r>
            <a:r>
              <a:rPr lang="es-ES" sz="2200" b="1" i="0" dirty="0">
                <a:solidFill>
                  <a:srgbClr val="FF0066"/>
                </a:solidFill>
                <a:effectLst/>
                <a:latin typeface="Century Gothic" panose="020B0502020202020204" pitchFamily="34" charset="0"/>
              </a:rPr>
              <a:t>rr</a:t>
            </a:r>
            <a:r>
              <a:rPr lang="es-ES" sz="2200" b="0" i="0" dirty="0">
                <a:solidFill>
                  <a:srgbClr val="002060"/>
                </a:solidFill>
                <a:effectLst/>
                <a:latin typeface="Century Gothic" panose="020B0502020202020204" pitchFamily="34" charset="0"/>
              </a:rPr>
              <a:t>ito pa</a:t>
            </a:r>
            <a:r>
              <a:rPr lang="es-ES" sz="2200" b="1" i="0" dirty="0">
                <a:solidFill>
                  <a:srgbClr val="FF0066"/>
                </a:solidFill>
                <a:effectLst/>
                <a:latin typeface="Century Gothic" panose="020B0502020202020204" pitchFamily="34" charset="0"/>
              </a:rPr>
              <a:t>r</a:t>
            </a:r>
            <a:r>
              <a:rPr lang="es-ES" sz="2200" b="0" i="0" dirty="0">
                <a:solidFill>
                  <a:srgbClr val="002060"/>
                </a:solidFill>
                <a:effectLst/>
                <a:latin typeface="Century Gothic" panose="020B0502020202020204" pitchFamily="34" charset="0"/>
              </a:rPr>
              <a:t>ado</a:t>
            </a:r>
          </a:p>
        </p:txBody>
      </p:sp>
      <p:sp>
        <p:nvSpPr>
          <p:cNvPr id="39" name="TextBox 38">
            <a:extLst>
              <a:ext uri="{FF2B5EF4-FFF2-40B4-BE49-F238E27FC236}">
                <a16:creationId xmlns:a16="http://schemas.microsoft.com/office/drawing/2014/main" id="{A455A746-DFFA-83C0-B91F-D16B0859F062}"/>
              </a:ext>
            </a:extLst>
          </p:cNvPr>
          <p:cNvSpPr txBox="1"/>
          <p:nvPr/>
        </p:nvSpPr>
        <p:spPr>
          <a:xfrm>
            <a:off x="416039" y="3372334"/>
            <a:ext cx="8874690" cy="535596"/>
          </a:xfrm>
          <a:prstGeom prst="rect">
            <a:avLst/>
          </a:prstGeom>
          <a:noFill/>
        </p:spPr>
        <p:txBody>
          <a:bodyPr wrap="square">
            <a:spAutoFit/>
          </a:bodyPr>
          <a:lstStyle/>
          <a:p>
            <a:pPr>
              <a:lnSpc>
                <a:spcPct val="150000"/>
              </a:lnSpc>
            </a:pPr>
            <a:r>
              <a:rPr lang="es-ES" sz="2200" b="0" i="0" dirty="0">
                <a:solidFill>
                  <a:srgbClr val="002060"/>
                </a:solidFill>
                <a:effectLst/>
                <a:latin typeface="Century Gothic" panose="020B0502020202020204" pitchFamily="34" charset="0"/>
              </a:rPr>
              <a:t>¡</a:t>
            </a:r>
            <a:r>
              <a:rPr lang="es-ES" sz="2200" i="0" dirty="0">
                <a:solidFill>
                  <a:srgbClr val="002060"/>
                </a:solidFill>
                <a:effectLst/>
                <a:latin typeface="Century Gothic" panose="020B0502020202020204" pitchFamily="34" charset="0"/>
              </a:rPr>
              <a:t>Co</a:t>
            </a:r>
            <a:r>
              <a:rPr lang="es-ES" sz="2200" b="1" i="0" dirty="0">
                <a:solidFill>
                  <a:srgbClr val="FF0066"/>
                </a:solidFill>
                <a:effectLst/>
                <a:latin typeface="Century Gothic" panose="020B0502020202020204" pitchFamily="34" charset="0"/>
              </a:rPr>
              <a:t>rr</a:t>
            </a:r>
            <a:r>
              <a:rPr lang="es-ES" sz="2200" i="0" dirty="0">
                <a:solidFill>
                  <a:srgbClr val="002060"/>
                </a:solidFill>
                <a:effectLst/>
                <a:latin typeface="Century Gothic" panose="020B0502020202020204" pitchFamily="34" charset="0"/>
              </a:rPr>
              <a:t>e</a:t>
            </a:r>
            <a:r>
              <a:rPr lang="es-ES" sz="2200" b="0" i="0" dirty="0">
                <a:solidFill>
                  <a:srgbClr val="002060"/>
                </a:solidFill>
                <a:effectLst/>
                <a:latin typeface="Century Gothic" panose="020B0502020202020204" pitchFamily="34" charset="0"/>
              </a:rPr>
              <a:t> </a:t>
            </a:r>
            <a:r>
              <a:rPr lang="es-ES" sz="2200" b="0" i="0" dirty="0" err="1">
                <a:solidFill>
                  <a:srgbClr val="002060"/>
                </a:solidFill>
                <a:effectLst/>
                <a:latin typeface="Century Gothic" panose="020B0502020202020204" pitchFamily="34" charset="0"/>
              </a:rPr>
              <a:t>Co</a:t>
            </a:r>
            <a:r>
              <a:rPr lang="es-ES" sz="2200" b="1" i="0" dirty="0" err="1">
                <a:solidFill>
                  <a:srgbClr val="FF0066"/>
                </a:solidFill>
                <a:effectLst/>
                <a:latin typeface="Century Gothic" panose="020B0502020202020204" pitchFamily="34" charset="0"/>
              </a:rPr>
              <a:t>rr</a:t>
            </a:r>
            <a:r>
              <a:rPr lang="es-ES" sz="2200" b="0" i="0" dirty="0" err="1">
                <a:solidFill>
                  <a:srgbClr val="002060"/>
                </a:solidFill>
                <a:effectLst/>
                <a:latin typeface="Century Gothic" panose="020B0502020202020204" pitchFamily="34" charset="0"/>
              </a:rPr>
              <a:t>e</a:t>
            </a:r>
            <a:r>
              <a:rPr lang="es-ES" sz="2200" b="0" i="0" dirty="0">
                <a:solidFill>
                  <a:srgbClr val="002060"/>
                </a:solidFill>
                <a:effectLst/>
                <a:latin typeface="Century Gothic" panose="020B0502020202020204" pitchFamily="34" charset="0"/>
              </a:rPr>
              <a:t>!</a:t>
            </a:r>
          </a:p>
        </p:txBody>
      </p:sp>
      <p:pic>
        <p:nvPicPr>
          <p:cNvPr id="40" name="Picture 2" descr="Hombre, Corriendo, Ejercicio, Correr">
            <a:extLst>
              <a:ext uri="{FF2B5EF4-FFF2-40B4-BE49-F238E27FC236}">
                <a16:creationId xmlns:a16="http://schemas.microsoft.com/office/drawing/2014/main" id="{B4192EBF-244C-BCC2-A725-706845585AC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flipH="1">
            <a:off x="2414216" y="3502670"/>
            <a:ext cx="507857" cy="47699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60AD9AB1-5A7F-A96A-821F-B8183E0C802C}"/>
              </a:ext>
            </a:extLst>
          </p:cNvPr>
          <p:cNvSpPr txBox="1"/>
          <p:nvPr/>
        </p:nvSpPr>
        <p:spPr>
          <a:xfrm>
            <a:off x="339076" y="4288402"/>
            <a:ext cx="3559768" cy="535596"/>
          </a:xfrm>
          <a:prstGeom prst="rect">
            <a:avLst/>
          </a:prstGeom>
          <a:noFill/>
        </p:spPr>
        <p:txBody>
          <a:bodyPr wrap="square">
            <a:spAutoFit/>
          </a:bodyPr>
          <a:lstStyle/>
          <a:p>
            <a:pPr>
              <a:lnSpc>
                <a:spcPct val="150000"/>
              </a:lnSpc>
            </a:pPr>
            <a:r>
              <a:rPr lang="es-ES" sz="2200" b="0" i="0" dirty="0">
                <a:solidFill>
                  <a:srgbClr val="002060"/>
                </a:solidFill>
                <a:effectLst/>
                <a:latin typeface="Century Gothic" panose="020B0502020202020204" pitchFamily="34" charset="0"/>
              </a:rPr>
              <a:t>G</a:t>
            </a:r>
            <a:r>
              <a:rPr lang="es-ES" sz="2200" b="1" i="0" dirty="0">
                <a:solidFill>
                  <a:srgbClr val="FF0066"/>
                </a:solidFill>
                <a:effectLst/>
                <a:latin typeface="Century Gothic" panose="020B0502020202020204" pitchFamily="34" charset="0"/>
              </a:rPr>
              <a:t>r</a:t>
            </a:r>
            <a:r>
              <a:rPr lang="es-ES" sz="2200" b="0" i="0" dirty="0">
                <a:solidFill>
                  <a:srgbClr val="002060"/>
                </a:solidFill>
                <a:effectLst/>
                <a:latin typeface="Century Gothic" panose="020B0502020202020204" pitchFamily="34" charset="0"/>
              </a:rPr>
              <a:t>uñe el Seño</a:t>
            </a:r>
            <a:r>
              <a:rPr lang="es-ES" sz="2200" b="1" i="0" dirty="0">
                <a:solidFill>
                  <a:srgbClr val="FF0066"/>
                </a:solidFill>
                <a:effectLst/>
                <a:latin typeface="Century Gothic" panose="020B0502020202020204" pitchFamily="34" charset="0"/>
              </a:rPr>
              <a:t>r</a:t>
            </a:r>
            <a:r>
              <a:rPr lang="es-ES" sz="2200" b="0" i="0" dirty="0">
                <a:solidFill>
                  <a:srgbClr val="002060"/>
                </a:solidFill>
                <a:effectLst/>
                <a:latin typeface="Century Gothic" panose="020B0502020202020204" pitchFamily="34" charset="0"/>
              </a:rPr>
              <a:t> Mo</a:t>
            </a:r>
            <a:r>
              <a:rPr lang="es-ES" sz="2200" b="1" i="0" dirty="0">
                <a:solidFill>
                  <a:srgbClr val="FF0066"/>
                </a:solidFill>
                <a:effectLst/>
                <a:latin typeface="Century Gothic" panose="020B0502020202020204" pitchFamily="34" charset="0"/>
              </a:rPr>
              <a:t>r</a:t>
            </a:r>
            <a:r>
              <a:rPr lang="es-ES" sz="2200" b="0" i="0" dirty="0">
                <a:solidFill>
                  <a:srgbClr val="002060"/>
                </a:solidFill>
                <a:effectLst/>
                <a:latin typeface="Century Gothic" panose="020B0502020202020204" pitchFamily="34" charset="0"/>
              </a:rPr>
              <a:t>gad</a:t>
            </a:r>
            <a:r>
              <a:rPr lang="es-ES" sz="2200" dirty="0">
                <a:solidFill>
                  <a:srgbClr val="002060"/>
                </a:solidFill>
                <a:latin typeface="Century Gothic" panose="020B0502020202020204" pitchFamily="34" charset="0"/>
              </a:rPr>
              <a:t>o</a:t>
            </a:r>
          </a:p>
        </p:txBody>
      </p:sp>
      <p:sp>
        <p:nvSpPr>
          <p:cNvPr id="45" name="TextBox 44">
            <a:extLst>
              <a:ext uri="{FF2B5EF4-FFF2-40B4-BE49-F238E27FC236}">
                <a16:creationId xmlns:a16="http://schemas.microsoft.com/office/drawing/2014/main" id="{BE88C0C2-D105-5899-9993-DF06C720010D}"/>
              </a:ext>
            </a:extLst>
          </p:cNvPr>
          <p:cNvSpPr txBox="1"/>
          <p:nvPr/>
        </p:nvSpPr>
        <p:spPr>
          <a:xfrm>
            <a:off x="416039" y="5220489"/>
            <a:ext cx="2623438" cy="430887"/>
          </a:xfrm>
          <a:prstGeom prst="rect">
            <a:avLst/>
          </a:prstGeom>
          <a:noFill/>
        </p:spPr>
        <p:txBody>
          <a:bodyPr wrap="square">
            <a:spAutoFit/>
          </a:bodyPr>
          <a:lstStyle/>
          <a:p>
            <a:r>
              <a:rPr lang="es-ES" sz="2200" dirty="0">
                <a:solidFill>
                  <a:srgbClr val="002060"/>
                </a:solidFill>
                <a:latin typeface="Century Gothic" panose="020B0502020202020204" pitchFamily="34" charset="0"/>
              </a:rPr>
              <a:t>S</a:t>
            </a:r>
            <a:r>
              <a:rPr lang="es-ES" sz="2200" b="0" i="0" dirty="0">
                <a:solidFill>
                  <a:srgbClr val="002060"/>
                </a:solidFill>
                <a:effectLst/>
                <a:latin typeface="Century Gothic" panose="020B0502020202020204" pitchFamily="34" charset="0"/>
              </a:rPr>
              <a:t>i no la ca</a:t>
            </a:r>
            <a:r>
              <a:rPr lang="es-ES" sz="2200" b="1" i="0" dirty="0">
                <a:solidFill>
                  <a:srgbClr val="FF0066"/>
                </a:solidFill>
                <a:effectLst/>
                <a:latin typeface="Century Gothic" panose="020B0502020202020204" pitchFamily="34" charset="0"/>
              </a:rPr>
              <a:t>rr</a:t>
            </a:r>
            <a:r>
              <a:rPr lang="es-ES" sz="2200" b="0" i="0" dirty="0">
                <a:solidFill>
                  <a:srgbClr val="002060"/>
                </a:solidFill>
                <a:effectLst/>
                <a:latin typeface="Century Gothic" panose="020B0502020202020204" pitchFamily="34" charset="0"/>
              </a:rPr>
              <a:t>eta</a:t>
            </a:r>
            <a:endParaRPr lang="en-GB" sz="2200" dirty="0"/>
          </a:p>
        </p:txBody>
      </p:sp>
      <p:sp>
        <p:nvSpPr>
          <p:cNvPr id="53" name="TextBox 52">
            <a:extLst>
              <a:ext uri="{FF2B5EF4-FFF2-40B4-BE49-F238E27FC236}">
                <a16:creationId xmlns:a16="http://schemas.microsoft.com/office/drawing/2014/main" id="{D3B18262-202B-BBCF-6B42-9C05DC68DDA3}"/>
              </a:ext>
            </a:extLst>
          </p:cNvPr>
          <p:cNvSpPr txBox="1"/>
          <p:nvPr/>
        </p:nvSpPr>
        <p:spPr>
          <a:xfrm>
            <a:off x="6118874" y="1765482"/>
            <a:ext cx="3510959" cy="430887"/>
          </a:xfrm>
          <a:prstGeom prst="rect">
            <a:avLst/>
          </a:prstGeom>
          <a:noFill/>
        </p:spPr>
        <p:txBody>
          <a:bodyPr wrap="square">
            <a:spAutoFit/>
          </a:bodyPr>
          <a:lstStyle/>
          <a:p>
            <a:r>
              <a:rPr lang="es-ES" sz="2200" b="0" i="0" dirty="0">
                <a:solidFill>
                  <a:srgbClr val="002060"/>
                </a:solidFill>
                <a:effectLst/>
                <a:latin typeface="Century Gothic" panose="020B0502020202020204" pitchFamily="34" charset="0"/>
              </a:rPr>
              <a:t>te atrapa</a:t>
            </a:r>
            <a:r>
              <a:rPr lang="es-ES" sz="2200" b="1" i="0" dirty="0">
                <a:solidFill>
                  <a:srgbClr val="FF0066"/>
                </a:solidFill>
                <a:effectLst/>
                <a:latin typeface="Century Gothic" panose="020B0502020202020204" pitchFamily="34" charset="0"/>
              </a:rPr>
              <a:t>r</a:t>
            </a:r>
            <a:r>
              <a:rPr lang="es-ES" sz="2200" b="0" i="0" dirty="0">
                <a:solidFill>
                  <a:srgbClr val="002060"/>
                </a:solidFill>
                <a:effectLst/>
                <a:latin typeface="Century Gothic" panose="020B0502020202020204" pitchFamily="34" charset="0"/>
              </a:rPr>
              <a:t>á el </a:t>
            </a:r>
            <a:r>
              <a:rPr lang="es-ES" sz="2200" b="1" i="0" dirty="0">
                <a:solidFill>
                  <a:srgbClr val="FF0066"/>
                </a:solidFill>
                <a:effectLst/>
                <a:latin typeface="Century Gothic" panose="020B0502020202020204" pitchFamily="34" charset="0"/>
              </a:rPr>
              <a:t>r</a:t>
            </a:r>
            <a:r>
              <a:rPr lang="es-ES" sz="2200" b="0" i="0" dirty="0">
                <a:solidFill>
                  <a:srgbClr val="002060"/>
                </a:solidFill>
                <a:effectLst/>
                <a:latin typeface="Century Gothic" panose="020B0502020202020204" pitchFamily="34" charset="0"/>
              </a:rPr>
              <a:t>abo</a:t>
            </a:r>
            <a:endParaRPr lang="en-GB" sz="2200" dirty="0"/>
          </a:p>
        </p:txBody>
      </p:sp>
      <p:sp>
        <p:nvSpPr>
          <p:cNvPr id="64" name="TextBox 63">
            <a:extLst>
              <a:ext uri="{FF2B5EF4-FFF2-40B4-BE49-F238E27FC236}">
                <a16:creationId xmlns:a16="http://schemas.microsoft.com/office/drawing/2014/main" id="{D7232308-30C8-11E6-1C8E-A9C30683B18E}"/>
              </a:ext>
            </a:extLst>
          </p:cNvPr>
          <p:cNvSpPr txBox="1"/>
          <p:nvPr/>
        </p:nvSpPr>
        <p:spPr>
          <a:xfrm>
            <a:off x="6188219" y="2599975"/>
            <a:ext cx="3050159" cy="430887"/>
          </a:xfrm>
          <a:prstGeom prst="rect">
            <a:avLst/>
          </a:prstGeom>
          <a:noFill/>
        </p:spPr>
        <p:txBody>
          <a:bodyPr wrap="square">
            <a:spAutoFit/>
          </a:bodyPr>
          <a:lstStyle/>
          <a:p>
            <a:r>
              <a:rPr lang="es-ES" sz="2200" dirty="0">
                <a:solidFill>
                  <a:srgbClr val="002060"/>
                </a:solidFill>
                <a:latin typeface="Century Gothic" panose="020B0502020202020204" pitchFamily="34" charset="0"/>
              </a:rPr>
              <a:t>pe</a:t>
            </a:r>
            <a:r>
              <a:rPr lang="es-ES" sz="2200" b="1" dirty="0">
                <a:solidFill>
                  <a:srgbClr val="FF0066"/>
                </a:solidFill>
                <a:latin typeface="Century Gothic" panose="020B0502020202020204" pitchFamily="34" charset="0"/>
              </a:rPr>
              <a:t>r</a:t>
            </a:r>
            <a:r>
              <a:rPr lang="es-ES" sz="2200" dirty="0">
                <a:solidFill>
                  <a:srgbClr val="002060"/>
                </a:solidFill>
                <a:latin typeface="Century Gothic" panose="020B0502020202020204" pitchFamily="34" charset="0"/>
              </a:rPr>
              <a:t>o es ta</a:t>
            </a:r>
            <a:r>
              <a:rPr lang="es-ES" sz="2200" b="1" dirty="0">
                <a:solidFill>
                  <a:srgbClr val="FF0066"/>
                </a:solidFill>
                <a:latin typeface="Century Gothic" panose="020B0502020202020204" pitchFamily="34" charset="0"/>
              </a:rPr>
              <a:t>r</a:t>
            </a:r>
            <a:r>
              <a:rPr lang="es-ES" sz="2200" dirty="0">
                <a:solidFill>
                  <a:srgbClr val="002060"/>
                </a:solidFill>
                <a:latin typeface="Century Gothic" panose="020B0502020202020204" pitchFamily="34" charset="0"/>
              </a:rPr>
              <a:t>de</a:t>
            </a:r>
            <a:r>
              <a:rPr lang="es-ES" sz="2200" b="0" i="0" dirty="0">
                <a:solidFill>
                  <a:srgbClr val="002060"/>
                </a:solidFill>
                <a:effectLst/>
                <a:latin typeface="Century Gothic" panose="020B0502020202020204" pitchFamily="34" charset="0"/>
              </a:rPr>
              <a:t>,</a:t>
            </a:r>
            <a:endParaRPr lang="en-GB" sz="2200" dirty="0"/>
          </a:p>
        </p:txBody>
      </p:sp>
      <p:sp>
        <p:nvSpPr>
          <p:cNvPr id="69" name="TextBox 68">
            <a:extLst>
              <a:ext uri="{FF2B5EF4-FFF2-40B4-BE49-F238E27FC236}">
                <a16:creationId xmlns:a16="http://schemas.microsoft.com/office/drawing/2014/main" id="{14E3C93C-40C6-8AA1-8C04-488F5AF1D7C9}"/>
              </a:ext>
            </a:extLst>
          </p:cNvPr>
          <p:cNvSpPr txBox="1"/>
          <p:nvPr/>
        </p:nvSpPr>
        <p:spPr>
          <a:xfrm>
            <a:off x="6183985" y="3554950"/>
            <a:ext cx="2185211" cy="430887"/>
          </a:xfrm>
          <a:prstGeom prst="rect">
            <a:avLst/>
          </a:prstGeom>
          <a:noFill/>
        </p:spPr>
        <p:txBody>
          <a:bodyPr wrap="square">
            <a:spAutoFit/>
          </a:bodyPr>
          <a:lstStyle/>
          <a:p>
            <a:r>
              <a:rPr lang="es-ES" sz="2200" dirty="0">
                <a:solidFill>
                  <a:srgbClr val="002060"/>
                </a:solidFill>
                <a:latin typeface="Century Gothic" panose="020B0502020202020204" pitchFamily="34" charset="0"/>
              </a:rPr>
              <a:t>y el pe</a:t>
            </a:r>
            <a:r>
              <a:rPr lang="es-ES" sz="2200" b="1" dirty="0">
                <a:solidFill>
                  <a:srgbClr val="FF0066"/>
                </a:solidFill>
                <a:latin typeface="Century Gothic" panose="020B0502020202020204" pitchFamily="34" charset="0"/>
              </a:rPr>
              <a:t>rr</a:t>
            </a:r>
            <a:r>
              <a:rPr lang="es-ES" sz="2200" dirty="0">
                <a:solidFill>
                  <a:srgbClr val="002060"/>
                </a:solidFill>
                <a:latin typeface="Century Gothic" panose="020B0502020202020204" pitchFamily="34" charset="0"/>
              </a:rPr>
              <a:t>o</a:t>
            </a:r>
            <a:endParaRPr lang="en-GB" sz="2200" dirty="0"/>
          </a:p>
        </p:txBody>
      </p:sp>
      <p:sp>
        <p:nvSpPr>
          <p:cNvPr id="71" name="TextBox 70">
            <a:extLst>
              <a:ext uri="{FF2B5EF4-FFF2-40B4-BE49-F238E27FC236}">
                <a16:creationId xmlns:a16="http://schemas.microsoft.com/office/drawing/2014/main" id="{FA88BFA5-6A82-0044-BF4F-7DEAF0D4802C}"/>
              </a:ext>
            </a:extLst>
          </p:cNvPr>
          <p:cNvSpPr txBox="1"/>
          <p:nvPr/>
        </p:nvSpPr>
        <p:spPr>
          <a:xfrm>
            <a:off x="6196096" y="4433772"/>
            <a:ext cx="1511651" cy="535596"/>
          </a:xfrm>
          <a:prstGeom prst="rect">
            <a:avLst/>
          </a:prstGeom>
          <a:noFill/>
        </p:spPr>
        <p:txBody>
          <a:bodyPr wrap="square">
            <a:spAutoFit/>
          </a:bodyPr>
          <a:lstStyle/>
          <a:p>
            <a:pPr>
              <a:lnSpc>
                <a:spcPct val="150000"/>
              </a:lnSpc>
            </a:pPr>
            <a:r>
              <a:rPr lang="es-ES" sz="2200" dirty="0">
                <a:solidFill>
                  <a:srgbClr val="002060"/>
                </a:solidFill>
                <a:latin typeface="Century Gothic" panose="020B0502020202020204" pitchFamily="34" charset="0"/>
              </a:rPr>
              <a:t>llo</a:t>
            </a:r>
            <a:r>
              <a:rPr lang="es-ES" sz="2200" b="1" dirty="0">
                <a:solidFill>
                  <a:srgbClr val="FF0066"/>
                </a:solidFill>
                <a:latin typeface="Century Gothic" panose="020B0502020202020204" pitchFamily="34" charset="0"/>
              </a:rPr>
              <a:t>r</a:t>
            </a:r>
            <a:r>
              <a:rPr lang="es-ES" sz="2200" dirty="0">
                <a:solidFill>
                  <a:srgbClr val="002060"/>
                </a:solidFill>
                <a:latin typeface="Century Gothic" panose="020B0502020202020204" pitchFamily="34" charset="0"/>
              </a:rPr>
              <a:t>a </a:t>
            </a:r>
            <a:r>
              <a:rPr lang="es-ES" sz="2200" dirty="0" err="1">
                <a:solidFill>
                  <a:srgbClr val="002060"/>
                </a:solidFill>
                <a:latin typeface="Century Gothic" panose="020B0502020202020204" pitchFamily="34" charset="0"/>
              </a:rPr>
              <a:t>llo</a:t>
            </a:r>
            <a:r>
              <a:rPr lang="es-ES" sz="2200" b="1" dirty="0" err="1">
                <a:solidFill>
                  <a:srgbClr val="FF0066"/>
                </a:solidFill>
                <a:latin typeface="Century Gothic" panose="020B0502020202020204" pitchFamily="34" charset="0"/>
              </a:rPr>
              <a:t>r</a:t>
            </a:r>
            <a:r>
              <a:rPr lang="es-ES" sz="2200" dirty="0" err="1">
                <a:solidFill>
                  <a:srgbClr val="002060"/>
                </a:solidFill>
                <a:latin typeface="Century Gothic" panose="020B0502020202020204" pitchFamily="34" charset="0"/>
              </a:rPr>
              <a:t>a</a:t>
            </a:r>
            <a:endParaRPr lang="es-ES" sz="2200" dirty="0">
              <a:solidFill>
                <a:srgbClr val="002060"/>
              </a:solidFill>
              <a:latin typeface="Century Gothic" panose="020B0502020202020204" pitchFamily="34" charset="0"/>
            </a:endParaRPr>
          </a:p>
        </p:txBody>
      </p:sp>
      <p:sp>
        <p:nvSpPr>
          <p:cNvPr id="81" name="TextBox 80">
            <a:extLst>
              <a:ext uri="{FF2B5EF4-FFF2-40B4-BE49-F238E27FC236}">
                <a16:creationId xmlns:a16="http://schemas.microsoft.com/office/drawing/2014/main" id="{1FDF7434-85EF-6D2B-EEC5-B6B6CE0B7B70}"/>
              </a:ext>
            </a:extLst>
          </p:cNvPr>
          <p:cNvSpPr txBox="1"/>
          <p:nvPr/>
        </p:nvSpPr>
        <p:spPr>
          <a:xfrm>
            <a:off x="6183985" y="5269577"/>
            <a:ext cx="2054338" cy="535596"/>
          </a:xfrm>
          <a:prstGeom prst="rect">
            <a:avLst/>
          </a:prstGeom>
          <a:noFill/>
        </p:spPr>
        <p:txBody>
          <a:bodyPr wrap="square">
            <a:spAutoFit/>
          </a:bodyPr>
          <a:lstStyle/>
          <a:p>
            <a:pPr>
              <a:lnSpc>
                <a:spcPct val="150000"/>
              </a:lnSpc>
            </a:pPr>
            <a:r>
              <a:rPr lang="es-ES" sz="2200" b="0" i="0" dirty="0">
                <a:solidFill>
                  <a:srgbClr val="002060"/>
                </a:solidFill>
                <a:effectLst/>
                <a:latin typeface="Century Gothic" panose="020B0502020202020204" pitchFamily="34" charset="0"/>
              </a:rPr>
              <a:t>po</a:t>
            </a:r>
            <a:r>
              <a:rPr lang="es-ES" sz="2200" b="1" i="0" dirty="0">
                <a:solidFill>
                  <a:srgbClr val="FF0066"/>
                </a:solidFill>
                <a:effectLst/>
                <a:latin typeface="Century Gothic" panose="020B0502020202020204" pitchFamily="34" charset="0"/>
              </a:rPr>
              <a:t>r</a:t>
            </a:r>
            <a:r>
              <a:rPr lang="es-ES" sz="2200" b="0" i="0" dirty="0">
                <a:solidFill>
                  <a:srgbClr val="002060"/>
                </a:solidFill>
                <a:effectLst/>
                <a:latin typeface="Century Gothic" panose="020B0502020202020204" pitchFamily="34" charset="0"/>
              </a:rPr>
              <a:t> su </a:t>
            </a:r>
            <a:r>
              <a:rPr lang="es-ES" sz="2200" b="1" i="0" dirty="0">
                <a:solidFill>
                  <a:srgbClr val="FF0066"/>
                </a:solidFill>
                <a:effectLst/>
                <a:latin typeface="Century Gothic" panose="020B0502020202020204" pitchFamily="34" charset="0"/>
              </a:rPr>
              <a:t>r</a:t>
            </a:r>
            <a:r>
              <a:rPr lang="es-ES" sz="2200" b="0" i="0" dirty="0">
                <a:solidFill>
                  <a:srgbClr val="002060"/>
                </a:solidFill>
                <a:effectLst/>
                <a:latin typeface="Century Gothic" panose="020B0502020202020204" pitchFamily="34" charset="0"/>
              </a:rPr>
              <a:t>abo!</a:t>
            </a:r>
            <a:endParaRPr lang="en-GB" sz="2200" dirty="0">
              <a:solidFill>
                <a:srgbClr val="002060"/>
              </a:solidFill>
              <a:latin typeface="Century Gothic" panose="020B0502020202020204" pitchFamily="34" charset="0"/>
            </a:endParaRPr>
          </a:p>
        </p:txBody>
      </p:sp>
      <p:pic>
        <p:nvPicPr>
          <p:cNvPr id="4" name="Graphic 3" descr="Teacher">
            <a:extLst>
              <a:ext uri="{FF2B5EF4-FFF2-40B4-BE49-F238E27FC236}">
                <a16:creationId xmlns:a16="http://schemas.microsoft.com/office/drawing/2014/main" id="{36FCB993-CCB1-0034-B41D-678A790141B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1134" y="648414"/>
            <a:ext cx="914400" cy="914400"/>
          </a:xfrm>
          <a:prstGeom prst="rect">
            <a:avLst/>
          </a:prstGeom>
        </p:spPr>
      </p:pic>
      <p:sp>
        <p:nvSpPr>
          <p:cNvPr id="6" name="Speech Bubble: Rectangle with Corners Rounded 5">
            <a:hlinkClick r:id="" action="ppaction://noaction">
              <a:snd r:embed="rId23" name="s2_9.wav"/>
            </a:hlinkClick>
            <a:extLst>
              <a:ext uri="{FF2B5EF4-FFF2-40B4-BE49-F238E27FC236}">
                <a16:creationId xmlns:a16="http://schemas.microsoft.com/office/drawing/2014/main" id="{7AEA423B-9842-9ED7-265F-36771E161A84}"/>
              </a:ext>
            </a:extLst>
          </p:cNvPr>
          <p:cNvSpPr/>
          <p:nvPr/>
        </p:nvSpPr>
        <p:spPr>
          <a:xfrm>
            <a:off x="1139122" y="786105"/>
            <a:ext cx="5063896"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AR" sz="2800" b="1" kern="0" dirty="0">
                <a:solidFill>
                  <a:schemeClr val="bg1"/>
                </a:solidFill>
                <a:latin typeface="Century Gothic"/>
                <a:ea typeface="Century Gothic"/>
                <a:cs typeface="Century Gothic"/>
                <a:sym typeface="Century Gothic"/>
              </a:rPr>
              <a:t>B </a:t>
            </a:r>
            <a:r>
              <a:rPr lang="es-AR" sz="2800" kern="0" dirty="0">
                <a:solidFill>
                  <a:schemeClr val="bg1"/>
                </a:solidFill>
                <a:latin typeface="Century Gothic"/>
                <a:ea typeface="Century Gothic"/>
                <a:cs typeface="Century Gothic"/>
                <a:sym typeface="Century Gothic"/>
              </a:rPr>
              <a:t>¡Practica el trabalenguas!</a:t>
            </a:r>
          </a:p>
        </p:txBody>
      </p:sp>
      <p:sp>
        <p:nvSpPr>
          <p:cNvPr id="48" name="TextBox 47">
            <a:extLst>
              <a:ext uri="{FF2B5EF4-FFF2-40B4-BE49-F238E27FC236}">
                <a16:creationId xmlns:a16="http://schemas.microsoft.com/office/drawing/2014/main" id="{6CD24CC9-90E7-1BFE-4D66-4B6E37658418}"/>
              </a:ext>
            </a:extLst>
          </p:cNvPr>
          <p:cNvSpPr txBox="1"/>
          <p:nvPr/>
        </p:nvSpPr>
        <p:spPr>
          <a:xfrm>
            <a:off x="7874353" y="6201926"/>
            <a:ext cx="4305987" cy="707886"/>
          </a:xfrm>
          <a:prstGeom prst="rect">
            <a:avLst/>
          </a:prstGeom>
          <a:solidFill>
            <a:srgbClr val="D0EBB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practicar</a:t>
            </a:r>
            <a:r>
              <a:rPr lang="en-GB" sz="2000" dirty="0">
                <a:solidFill>
                  <a:srgbClr val="002060"/>
                </a:solidFill>
                <a:latin typeface="Century Gothic" panose="020B0502020202020204" pitchFamily="34" charset="0"/>
              </a:rPr>
              <a:t> = to practise, practising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trabalenguas</a:t>
            </a:r>
            <a:r>
              <a:rPr lang="en-GB" sz="2000" b="1" dirty="0">
                <a:solidFill>
                  <a:srgbClr val="002060"/>
                </a:solidFill>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err="1">
                <a:solidFill>
                  <a:srgbClr val="002060"/>
                </a:solidFill>
                <a:latin typeface="Century Gothic" panose="020B0502020202020204" pitchFamily="34" charset="0"/>
              </a:rPr>
              <a:t>tonguetwister</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60203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s2_10.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subTnLst>
                                    <p:audio>
                                      <p:cMediaNode>
                                        <p:cTn display="0" masterRel="sameClick">
                                          <p:stCondLst>
                                            <p:cond evt="begin" delay="0">
                                              <p:tn val="19"/>
                                            </p:cond>
                                          </p:stCondLst>
                                          <p:endCondLst>
                                            <p:cond evt="onStopAudio" delay="0">
                                              <p:tgtEl>
                                                <p:sldTgt/>
                                              </p:tgtEl>
                                            </p:cond>
                                          </p:endCondLst>
                                        </p:cTn>
                                        <p:tgtEl>
                                          <p:sndTgt r:embed="rId4" name="s2_11.wav"/>
                                        </p:tgtEl>
                                      </p:cMediaNode>
                                    </p:audio>
                                  </p:sub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subTnLst>
                                    <p:audio>
                                      <p:cMediaNode>
                                        <p:cTn display="0" masterRel="sameClick">
                                          <p:stCondLst>
                                            <p:cond evt="begin" delay="0">
                                              <p:tn val="27"/>
                                            </p:cond>
                                          </p:stCondLst>
                                          <p:endCondLst>
                                            <p:cond evt="onStopAudio" delay="0">
                                              <p:tgtEl>
                                                <p:sldTgt/>
                                              </p:tgtEl>
                                            </p:cond>
                                          </p:endCondLst>
                                        </p:cTn>
                                        <p:tgtEl>
                                          <p:sndTgt r:embed="rId5" name="s2_12.wav"/>
                                        </p:tgtEl>
                                      </p:cMediaNode>
                                    </p:audio>
                                  </p:sub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subTnLst>
                                    <p:audio>
                                      <p:cMediaNode>
                                        <p:cTn display="0" masterRel="sameClick">
                                          <p:stCondLst>
                                            <p:cond evt="begin" delay="0">
                                              <p:tn val="38"/>
                                            </p:cond>
                                          </p:stCondLst>
                                          <p:endCondLst>
                                            <p:cond evt="onStopAudio" delay="0">
                                              <p:tgtEl>
                                                <p:sldTgt/>
                                              </p:tgtEl>
                                            </p:cond>
                                          </p:endCondLst>
                                        </p:cTn>
                                        <p:tgtEl>
                                          <p:sndTgt r:embed="rId6" name="s2_13.wav"/>
                                        </p:tgtEl>
                                      </p:cMediaNode>
                                    </p:audio>
                                  </p:sub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subTnLst>
                                    <p:audio>
                                      <p:cMediaNode>
                                        <p:cTn display="0" masterRel="sameClick">
                                          <p:stCondLst>
                                            <p:cond evt="begin" delay="0">
                                              <p:tn val="46"/>
                                            </p:cond>
                                          </p:stCondLst>
                                          <p:endCondLst>
                                            <p:cond evt="onStopAudio" delay="0">
                                              <p:tgtEl>
                                                <p:sldTgt/>
                                              </p:tgtEl>
                                            </p:cond>
                                          </p:endCondLst>
                                        </p:cTn>
                                        <p:tgtEl>
                                          <p:sndTgt r:embed="rId7" name="s2_14.wav"/>
                                        </p:tgtEl>
                                      </p:cMediaNode>
                                    </p:audio>
                                  </p:subTnLst>
                                </p:cTn>
                              </p:par>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subTnLst>
                                    <p:audio>
                                      <p:cMediaNode>
                                        <p:cTn display="0" masterRel="sameClick">
                                          <p:stCondLst>
                                            <p:cond evt="begin" delay="0">
                                              <p:tn val="57"/>
                                            </p:cond>
                                          </p:stCondLst>
                                          <p:endCondLst>
                                            <p:cond evt="onStopAudio" delay="0">
                                              <p:tgtEl>
                                                <p:sldTgt/>
                                              </p:tgtEl>
                                            </p:cond>
                                          </p:endCondLst>
                                        </p:cTn>
                                        <p:tgtEl>
                                          <p:sndTgt r:embed="rId8" name="s2_15.wav"/>
                                        </p:tgtEl>
                                      </p:cMediaNode>
                                    </p:audio>
                                  </p:subTnLst>
                                </p:cTn>
                              </p:par>
                              <p:par>
                                <p:cTn id="60" presetID="10"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childTnLst>
                                  <p:subTnLst>
                                    <p:audio>
                                      <p:cMediaNode>
                                        <p:cTn display="0" masterRel="sameClick">
                                          <p:stCondLst>
                                            <p:cond evt="begin" delay="0">
                                              <p:tn val="65"/>
                                            </p:cond>
                                          </p:stCondLst>
                                          <p:endCondLst>
                                            <p:cond evt="onStopAudio" delay="0">
                                              <p:tgtEl>
                                                <p:sldTgt/>
                                              </p:tgtEl>
                                            </p:cond>
                                          </p:endCondLst>
                                        </p:cTn>
                                        <p:tgtEl>
                                          <p:sndTgt r:embed="rId9" name="s2_16.wav"/>
                                        </p:tgtEl>
                                      </p:cMediaNode>
                                    </p:audio>
                                  </p:subTnLst>
                                </p:cTn>
                              </p:par>
                              <p:par>
                                <p:cTn id="68" presetID="10"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9"/>
                                        </p:tgtEl>
                                        <p:attrNameLst>
                                          <p:attrName>style.visibility</p:attrName>
                                        </p:attrNameLst>
                                      </p:cBhvr>
                                      <p:to>
                                        <p:strVal val="visible"/>
                                      </p:to>
                                    </p:set>
                                    <p:animEffect transition="in" filter="fade">
                                      <p:cBhvr>
                                        <p:cTn id="75" dur="500"/>
                                        <p:tgtEl>
                                          <p:spTgt spid="69"/>
                                        </p:tgtEl>
                                      </p:cBhvr>
                                    </p:animEffect>
                                  </p:childTnLst>
                                  <p:subTnLst>
                                    <p:audio>
                                      <p:cMediaNode>
                                        <p:cTn display="0" masterRel="sameClick">
                                          <p:stCondLst>
                                            <p:cond evt="begin" delay="0">
                                              <p:tn val="73"/>
                                            </p:cond>
                                          </p:stCondLst>
                                          <p:endCondLst>
                                            <p:cond evt="onStopAudio" delay="0">
                                              <p:tgtEl>
                                                <p:sldTgt/>
                                              </p:tgtEl>
                                            </p:cond>
                                          </p:endCondLst>
                                        </p:cTn>
                                        <p:tgtEl>
                                          <p:sndTgt r:embed="rId10" name="s2_17.wav"/>
                                        </p:tgtEl>
                                      </p:cMediaNode>
                                    </p:audio>
                                  </p:subTnLst>
                                </p:cTn>
                              </p:par>
                              <p:par>
                                <p:cTn id="76" presetID="10" presetClass="entr" presetSubtype="0" fill="hold"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71"/>
                                        </p:tgtEl>
                                        <p:attrNameLst>
                                          <p:attrName>style.visibility</p:attrName>
                                        </p:attrNameLst>
                                      </p:cBhvr>
                                      <p:to>
                                        <p:strVal val="visible"/>
                                      </p:to>
                                    </p:set>
                                    <p:animEffect transition="in" filter="fade">
                                      <p:cBhvr>
                                        <p:cTn id="86" dur="500"/>
                                        <p:tgtEl>
                                          <p:spTgt spid="71"/>
                                        </p:tgtEl>
                                      </p:cBhvr>
                                    </p:animEffect>
                                  </p:childTnLst>
                                  <p:subTnLst>
                                    <p:audio>
                                      <p:cMediaNode>
                                        <p:cTn display="0" masterRel="sameClick">
                                          <p:stCondLst>
                                            <p:cond evt="begin" delay="0">
                                              <p:tn val="84"/>
                                            </p:cond>
                                          </p:stCondLst>
                                          <p:endCondLst>
                                            <p:cond evt="onStopAudio" delay="0">
                                              <p:tgtEl>
                                                <p:sldTgt/>
                                              </p:tgtEl>
                                            </p:cond>
                                          </p:endCondLst>
                                        </p:cTn>
                                        <p:tgtEl>
                                          <p:sndTgt r:embed="rId11" name="s2_18.wav"/>
                                        </p:tgtEl>
                                      </p:cMediaNode>
                                    </p:audio>
                                  </p:subTnLst>
                                </p:cTn>
                              </p:par>
                              <p:par>
                                <p:cTn id="87" presetID="10" presetClass="entr" presetSubtype="0" fill="hold"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500"/>
                                        <p:tgtEl>
                                          <p:spTgt spid="2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81"/>
                                        </p:tgtEl>
                                        <p:attrNameLst>
                                          <p:attrName>style.visibility</p:attrName>
                                        </p:attrNameLst>
                                      </p:cBhvr>
                                      <p:to>
                                        <p:strVal val="visible"/>
                                      </p:to>
                                    </p:set>
                                    <p:animEffect transition="in" filter="fade">
                                      <p:cBhvr>
                                        <p:cTn id="97" dur="500"/>
                                        <p:tgtEl>
                                          <p:spTgt spid="81"/>
                                        </p:tgtEl>
                                      </p:cBhvr>
                                    </p:animEffect>
                                  </p:childTnLst>
                                  <p:subTnLst>
                                    <p:audio>
                                      <p:cMediaNode>
                                        <p:cTn display="0" masterRel="sameClick">
                                          <p:stCondLst>
                                            <p:cond evt="begin" delay="0">
                                              <p:tn val="95"/>
                                            </p:cond>
                                          </p:stCondLst>
                                          <p:endCondLst>
                                            <p:cond evt="onStopAudio" delay="0">
                                              <p:tgtEl>
                                                <p:sldTgt/>
                                              </p:tgtEl>
                                            </p:cond>
                                          </p:endCondLst>
                                        </p:cTn>
                                        <p:tgtEl>
                                          <p:sndTgt r:embed="rId12" name="s2_19.wav"/>
                                        </p:tgtEl>
                                      </p:cMediaNode>
                                    </p:audio>
                                  </p:subTnLst>
                                </p:cTn>
                              </p:par>
                              <p:par>
                                <p:cTn id="98" presetID="10" presetClass="entr" presetSubtype="0" fill="hold" grpId="0"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9" grpId="0"/>
      <p:bldP spid="12" grpId="0"/>
      <p:bldP spid="14" grpId="0"/>
      <p:bldP spid="15" grpId="0"/>
      <p:bldP spid="16" grpId="0"/>
      <p:bldP spid="17" grpId="0"/>
      <p:bldP spid="18" grpId="0"/>
      <p:bldP spid="19" grpId="0"/>
      <p:bldP spid="20" grpId="0"/>
      <p:bldP spid="21" grpId="0"/>
      <p:bldP spid="35" grpId="0"/>
      <p:bldP spid="39" grpId="0"/>
      <p:bldP spid="43" grpId="0"/>
      <p:bldP spid="45" grpId="0"/>
      <p:bldP spid="53" grpId="0"/>
      <p:bldP spid="64" grpId="0"/>
      <p:bldP spid="69" grpId="0"/>
      <p:bldP spid="71" grpId="0"/>
      <p:bldP spid="8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567424434"/>
              </p:ext>
            </p:extLst>
          </p:nvPr>
        </p:nvGraphicFramePr>
        <p:xfrm>
          <a:off x="921462" y="920821"/>
          <a:ext cx="9401403" cy="5621819"/>
        </p:xfrm>
        <a:graphic>
          <a:graphicData uri="http://schemas.openxmlformats.org/drawingml/2006/table">
            <a:tbl>
              <a:tblPr firstRow="1" bandRow="1">
                <a:tableStyleId>{5940675A-B579-460E-94D1-54222C63F5DA}</a:tableStyleId>
              </a:tblPr>
              <a:tblGrid>
                <a:gridCol w="1658241">
                  <a:extLst>
                    <a:ext uri="{9D8B030D-6E8A-4147-A177-3AD203B41FA5}">
                      <a16:colId xmlns:a16="http://schemas.microsoft.com/office/drawing/2014/main" val="1203737284"/>
                    </a:ext>
                  </a:extLst>
                </a:gridCol>
                <a:gridCol w="2298382">
                  <a:extLst>
                    <a:ext uri="{9D8B030D-6E8A-4147-A177-3AD203B41FA5}">
                      <a16:colId xmlns:a16="http://schemas.microsoft.com/office/drawing/2014/main" val="1810222861"/>
                    </a:ext>
                  </a:extLst>
                </a:gridCol>
                <a:gridCol w="2466144">
                  <a:extLst>
                    <a:ext uri="{9D8B030D-6E8A-4147-A177-3AD203B41FA5}">
                      <a16:colId xmlns:a16="http://schemas.microsoft.com/office/drawing/2014/main" val="274413866"/>
                    </a:ext>
                  </a:extLst>
                </a:gridCol>
                <a:gridCol w="2978636">
                  <a:extLst>
                    <a:ext uri="{9D8B030D-6E8A-4147-A177-3AD203B41FA5}">
                      <a16:colId xmlns:a16="http://schemas.microsoft.com/office/drawing/2014/main" val="2706468897"/>
                    </a:ext>
                  </a:extLst>
                </a:gridCol>
              </a:tblGrid>
              <a:tr h="803117">
                <a:tc rowSpan="3">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600" b="1" dirty="0">
                          <a:solidFill>
                            <a:srgbClr val="00B0F0"/>
                          </a:solidFill>
                          <a:latin typeface="Century Gothic" panose="020B0502020202020204" pitchFamily="34" charset="0"/>
                        </a:rPr>
                        <a:t>villancico</a:t>
                      </a: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tarjeta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común</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carrera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España</a:t>
                      </a:r>
                    </a:p>
                  </a:txBody>
                  <a:tcPr/>
                </a:tc>
                <a:tc>
                  <a:txBody>
                    <a:bodyPr/>
                    <a:lstStyle/>
                    <a:p>
                      <a:r>
                        <a:rPr lang="en-GB" sz="2800" b="1" dirty="0" err="1">
                          <a:solidFill>
                            <a:srgbClr val="00B0F0"/>
                          </a:solidFill>
                          <a:latin typeface="Century Gothic" panose="020B0502020202020204" pitchFamily="34" charset="0"/>
                        </a:rPr>
                        <a:t>cantar</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preparar</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celebrar</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mandar</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bicicleta</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camisa</a:t>
                      </a: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tía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hermano</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a:t>
                      </a:r>
                      <a:r>
                        <a:rPr lang="en-GB" sz="2800" b="1" dirty="0" err="1">
                          <a:solidFill>
                            <a:srgbClr val="92D050"/>
                          </a:solidFill>
                          <a:latin typeface="Century Gothic" panose="020B0502020202020204" pitchFamily="34" charset="0"/>
                        </a:rPr>
                        <a:t>dónde</a:t>
                      </a:r>
                      <a:r>
                        <a:rPr lang="en-GB" sz="2800" b="1" dirty="0">
                          <a:solidFill>
                            <a:srgbClr val="92D050"/>
                          </a:solidFill>
                          <a:latin typeface="Century Gothic" panose="020B0502020202020204" pitchFamily="34" charset="0"/>
                        </a:rPr>
                        <a:t>?</a:t>
                      </a:r>
                    </a:p>
                  </a:txBody>
                  <a:tcPr/>
                </a:tc>
                <a:tc>
                  <a:txBody>
                    <a:bodyPr/>
                    <a:lstStyle/>
                    <a:p>
                      <a:r>
                        <a:rPr lang="en-GB" sz="2800" b="1" dirty="0">
                          <a:solidFill>
                            <a:srgbClr val="92D050"/>
                          </a:solidFill>
                          <a:latin typeface="Century Gothic" panose="020B0502020202020204" pitchFamily="34" charset="0"/>
                        </a:rPr>
                        <a:t>¿</a:t>
                      </a:r>
                      <a:r>
                        <a:rPr lang="en-GB" sz="2800" b="1" dirty="0" err="1">
                          <a:solidFill>
                            <a:srgbClr val="92D050"/>
                          </a:solidFill>
                          <a:latin typeface="Century Gothic" panose="020B0502020202020204" pitchFamily="34" charset="0"/>
                        </a:rPr>
                        <a:t>qué</a:t>
                      </a:r>
                      <a:r>
                        <a:rPr lang="en-GB" sz="2800" b="1" dirty="0">
                          <a:solidFill>
                            <a:srgbClr val="92D050"/>
                          </a:solidFill>
                          <a:latin typeface="Century Gothic" panose="020B0502020202020204" pitchFamily="34" charset="0"/>
                        </a:rPr>
                        <a:t>?</a:t>
                      </a: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primo</a:t>
                      </a:r>
                    </a:p>
                  </a:txBody>
                  <a:tcPr/>
                </a:tc>
                <a:tc>
                  <a:txBody>
                    <a:bodyPr/>
                    <a:lstStyle/>
                    <a:p>
                      <a:r>
                        <a:rPr lang="en-GB" sz="2800" b="1" dirty="0">
                          <a:solidFill>
                            <a:srgbClr val="FF3399"/>
                          </a:solidFill>
                          <a:latin typeface="Century Gothic" panose="020B0502020202020204" pitchFamily="34" charset="0"/>
                        </a:rPr>
                        <a:t>estoy</a:t>
                      </a:r>
                    </a:p>
                  </a:txBody>
                  <a:tcPr/>
                </a:tc>
                <a:tc>
                  <a:txBody>
                    <a:bodyPr/>
                    <a:lstStyle/>
                    <a:p>
                      <a:r>
                        <a:rPr lang="en-GB" sz="2800" b="1" dirty="0">
                          <a:solidFill>
                            <a:srgbClr val="FF3399"/>
                          </a:solidFill>
                          <a:latin typeface="Century Gothic" panose="020B0502020202020204" pitchFamily="34" charset="0"/>
                        </a:rPr>
                        <a:t>la playa</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va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vas</a:t>
                      </a:r>
                    </a:p>
                  </a:txBody>
                  <a:tcPr/>
                </a:tc>
                <a:tc>
                  <a:txBody>
                    <a:bodyPr/>
                    <a:lstStyle/>
                    <a:p>
                      <a:r>
                        <a:rPr lang="en-GB" sz="2800" b="1" dirty="0" err="1">
                          <a:solidFill>
                            <a:srgbClr val="FF3399"/>
                          </a:solidFill>
                          <a:latin typeface="Century Gothic" panose="020B0502020202020204" pitchFamily="34" charset="0"/>
                        </a:rPr>
                        <a:t>estás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1081119" y="3462310"/>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704" y="1384988"/>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1092945" y="511254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2810371" y="145232"/>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983080" y="594774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869136" y="440897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913063" y="284187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47" name="TextBox 46">
            <a:extLst>
              <a:ext uri="{FF2B5EF4-FFF2-40B4-BE49-F238E27FC236}">
                <a16:creationId xmlns:a16="http://schemas.microsoft.com/office/drawing/2014/main" id="{4C723543-2AD9-47C7-BD68-F9706EB9357A}"/>
              </a:ext>
            </a:extLst>
          </p:cNvPr>
          <p:cNvSpPr txBox="1"/>
          <p:nvPr/>
        </p:nvSpPr>
        <p:spPr>
          <a:xfrm>
            <a:off x="2580030" y="6155807"/>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goes</a:t>
            </a:r>
          </a:p>
        </p:txBody>
      </p:sp>
      <p:sp>
        <p:nvSpPr>
          <p:cNvPr id="5" name="Google Shape;167;p2">
            <a:extLst>
              <a:ext uri="{FF2B5EF4-FFF2-40B4-BE49-F238E27FC236}">
                <a16:creationId xmlns:a16="http://schemas.microsoft.com/office/drawing/2014/main" id="{D8A1DC41-397C-5437-B226-22DE053B2F7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76BD1CBD-1A98-300D-B715-9A3188ABD132}"/>
              </a:ext>
            </a:extLst>
          </p:cNvPr>
          <p:cNvSpPr txBox="1"/>
          <p:nvPr/>
        </p:nvSpPr>
        <p:spPr>
          <a:xfrm>
            <a:off x="4805795" y="6110003"/>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go</a:t>
            </a:r>
          </a:p>
        </p:txBody>
      </p:sp>
      <p:sp>
        <p:nvSpPr>
          <p:cNvPr id="9" name="TextBox 8">
            <a:extLst>
              <a:ext uri="{FF2B5EF4-FFF2-40B4-BE49-F238E27FC236}">
                <a16:creationId xmlns:a16="http://schemas.microsoft.com/office/drawing/2014/main" id="{63031A39-A910-C210-D050-95FEB41B3251}"/>
              </a:ext>
            </a:extLst>
          </p:cNvPr>
          <p:cNvSpPr txBox="1"/>
          <p:nvPr/>
        </p:nvSpPr>
        <p:spPr>
          <a:xfrm>
            <a:off x="7343129" y="6163868"/>
            <a:ext cx="302913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You are </a:t>
            </a:r>
            <a:r>
              <a:rPr lang="en-GB" sz="1600" dirty="0">
                <a:solidFill>
                  <a:srgbClr val="002060"/>
                </a:solidFill>
                <a:latin typeface="Century Gothic" panose="020B0502020202020204" pitchFamily="34" charset="0"/>
              </a:rPr>
              <a:t>(location, state)</a:t>
            </a:r>
            <a:endParaRPr lang="en-GB" sz="2800"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54B9F5C5-261E-73E9-6BB0-B945486015F2}"/>
              </a:ext>
            </a:extLst>
          </p:cNvPr>
          <p:cNvSpPr txBox="1"/>
          <p:nvPr/>
        </p:nvSpPr>
        <p:spPr>
          <a:xfrm>
            <a:off x="2478598" y="5393722"/>
            <a:ext cx="249225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 cousin (m)</a:t>
            </a:r>
          </a:p>
        </p:txBody>
      </p:sp>
      <p:sp>
        <p:nvSpPr>
          <p:cNvPr id="11" name="TextBox 10">
            <a:extLst>
              <a:ext uri="{FF2B5EF4-FFF2-40B4-BE49-F238E27FC236}">
                <a16:creationId xmlns:a16="http://schemas.microsoft.com/office/drawing/2014/main" id="{D4F28E23-36D5-802A-663A-04C5A7A6186A}"/>
              </a:ext>
            </a:extLst>
          </p:cNvPr>
          <p:cNvSpPr txBox="1"/>
          <p:nvPr/>
        </p:nvSpPr>
        <p:spPr>
          <a:xfrm>
            <a:off x="4844412" y="5351036"/>
            <a:ext cx="277881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a:t>
            </a:r>
            <a:r>
              <a:rPr lang="en-GB" dirty="0">
                <a:solidFill>
                  <a:srgbClr val="002060"/>
                </a:solidFill>
                <a:latin typeface="Century Gothic" panose="020B0502020202020204" pitchFamily="34" charset="0"/>
              </a:rPr>
              <a:t>(location, state)</a:t>
            </a:r>
            <a:endParaRPr lang="en-GB" sz="32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573BE8F1-8D9D-CDB2-6CA7-4252F83344FC}"/>
              </a:ext>
            </a:extLst>
          </p:cNvPr>
          <p:cNvSpPr txBox="1"/>
          <p:nvPr/>
        </p:nvSpPr>
        <p:spPr>
          <a:xfrm>
            <a:off x="7367562" y="5368336"/>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beach</a:t>
            </a:r>
          </a:p>
        </p:txBody>
      </p:sp>
      <p:sp>
        <p:nvSpPr>
          <p:cNvPr id="13" name="TextBox 12">
            <a:extLst>
              <a:ext uri="{FF2B5EF4-FFF2-40B4-BE49-F238E27FC236}">
                <a16:creationId xmlns:a16="http://schemas.microsoft.com/office/drawing/2014/main" id="{4BB5C960-7991-F7DF-737A-033A8AACD777}"/>
              </a:ext>
            </a:extLst>
          </p:cNvPr>
          <p:cNvSpPr txBox="1"/>
          <p:nvPr/>
        </p:nvSpPr>
        <p:spPr>
          <a:xfrm>
            <a:off x="2501156" y="4571599"/>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brother</a:t>
            </a:r>
          </a:p>
        </p:txBody>
      </p:sp>
      <p:sp>
        <p:nvSpPr>
          <p:cNvPr id="14" name="TextBox 13">
            <a:extLst>
              <a:ext uri="{FF2B5EF4-FFF2-40B4-BE49-F238E27FC236}">
                <a16:creationId xmlns:a16="http://schemas.microsoft.com/office/drawing/2014/main" id="{8ADD30A5-0298-E3D3-DA9B-60BB1987132C}"/>
              </a:ext>
            </a:extLst>
          </p:cNvPr>
          <p:cNvSpPr txBox="1"/>
          <p:nvPr/>
        </p:nvSpPr>
        <p:spPr>
          <a:xfrm>
            <a:off x="4916826" y="4505021"/>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Where?</a:t>
            </a:r>
          </a:p>
        </p:txBody>
      </p:sp>
      <p:sp>
        <p:nvSpPr>
          <p:cNvPr id="22" name="TextBox 21">
            <a:extLst>
              <a:ext uri="{FF2B5EF4-FFF2-40B4-BE49-F238E27FC236}">
                <a16:creationId xmlns:a16="http://schemas.microsoft.com/office/drawing/2014/main" id="{E4D151EF-5214-2ABA-E421-2C367DBFFF0F}"/>
              </a:ext>
            </a:extLst>
          </p:cNvPr>
          <p:cNvSpPr txBox="1"/>
          <p:nvPr/>
        </p:nvSpPr>
        <p:spPr>
          <a:xfrm>
            <a:off x="7377185" y="4547569"/>
            <a:ext cx="302913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What?</a:t>
            </a:r>
            <a:endParaRPr lang="en-GB" sz="28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629AE5B4-E681-BE64-14A9-19C936CB5F50}"/>
              </a:ext>
            </a:extLst>
          </p:cNvPr>
          <p:cNvSpPr txBox="1"/>
          <p:nvPr/>
        </p:nvSpPr>
        <p:spPr>
          <a:xfrm>
            <a:off x="2522525" y="3717145"/>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bicycle</a:t>
            </a:r>
          </a:p>
        </p:txBody>
      </p:sp>
      <p:sp>
        <p:nvSpPr>
          <p:cNvPr id="50" name="TextBox 49">
            <a:extLst>
              <a:ext uri="{FF2B5EF4-FFF2-40B4-BE49-F238E27FC236}">
                <a16:creationId xmlns:a16="http://schemas.microsoft.com/office/drawing/2014/main" id="{E0839B20-5FD8-DD60-E09A-4DE4D570D6F9}"/>
              </a:ext>
            </a:extLst>
          </p:cNvPr>
          <p:cNvSpPr txBox="1"/>
          <p:nvPr/>
        </p:nvSpPr>
        <p:spPr>
          <a:xfrm>
            <a:off x="4955443" y="3746054"/>
            <a:ext cx="207611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shirt</a:t>
            </a:r>
            <a:endParaRPr lang="en-GB" sz="3200" dirty="0">
              <a:solidFill>
                <a:srgbClr val="002060"/>
              </a:solidFill>
              <a:latin typeface="Century Gothic" panose="020B0502020202020204" pitchFamily="34" charset="0"/>
            </a:endParaRPr>
          </a:p>
        </p:txBody>
      </p:sp>
      <p:sp>
        <p:nvSpPr>
          <p:cNvPr id="51" name="TextBox 50">
            <a:extLst>
              <a:ext uri="{FF2B5EF4-FFF2-40B4-BE49-F238E27FC236}">
                <a16:creationId xmlns:a16="http://schemas.microsoft.com/office/drawing/2014/main" id="{72100C80-9F43-A5F1-6A2C-7F04D569261B}"/>
              </a:ext>
            </a:extLst>
          </p:cNvPr>
          <p:cNvSpPr txBox="1"/>
          <p:nvPr/>
        </p:nvSpPr>
        <p:spPr>
          <a:xfrm>
            <a:off x="7266729" y="3755917"/>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aunt</a:t>
            </a:r>
          </a:p>
        </p:txBody>
      </p:sp>
      <p:sp>
        <p:nvSpPr>
          <p:cNvPr id="52" name="TextBox 51">
            <a:extLst>
              <a:ext uri="{FF2B5EF4-FFF2-40B4-BE49-F238E27FC236}">
                <a16:creationId xmlns:a16="http://schemas.microsoft.com/office/drawing/2014/main" id="{6E57119D-35A5-7C96-4183-87C00C981853}"/>
              </a:ext>
            </a:extLst>
          </p:cNvPr>
          <p:cNvSpPr txBox="1"/>
          <p:nvPr/>
        </p:nvSpPr>
        <p:spPr>
          <a:xfrm>
            <a:off x="2567116" y="2956671"/>
            <a:ext cx="2574681"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prepare</a:t>
            </a:r>
          </a:p>
        </p:txBody>
      </p:sp>
      <p:sp>
        <p:nvSpPr>
          <p:cNvPr id="53" name="TextBox 52">
            <a:extLst>
              <a:ext uri="{FF2B5EF4-FFF2-40B4-BE49-F238E27FC236}">
                <a16:creationId xmlns:a16="http://schemas.microsoft.com/office/drawing/2014/main" id="{136F12D6-517A-30B9-3D5E-BDF52C0DB8A0}"/>
              </a:ext>
            </a:extLst>
          </p:cNvPr>
          <p:cNvSpPr txBox="1"/>
          <p:nvPr/>
        </p:nvSpPr>
        <p:spPr>
          <a:xfrm>
            <a:off x="4880744" y="2956671"/>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celebrate</a:t>
            </a:r>
          </a:p>
        </p:txBody>
      </p:sp>
      <p:sp>
        <p:nvSpPr>
          <p:cNvPr id="54" name="TextBox 53">
            <a:extLst>
              <a:ext uri="{FF2B5EF4-FFF2-40B4-BE49-F238E27FC236}">
                <a16:creationId xmlns:a16="http://schemas.microsoft.com/office/drawing/2014/main" id="{2C5FFD31-4075-46B1-185A-2977C9F019CD}"/>
              </a:ext>
            </a:extLst>
          </p:cNvPr>
          <p:cNvSpPr txBox="1"/>
          <p:nvPr/>
        </p:nvSpPr>
        <p:spPr>
          <a:xfrm>
            <a:off x="7434268" y="2995966"/>
            <a:ext cx="302913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send, sending</a:t>
            </a:r>
            <a:endParaRPr lang="en-GB" sz="2800"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13A12359-87EA-010D-82CD-8F396C2F5174}"/>
              </a:ext>
            </a:extLst>
          </p:cNvPr>
          <p:cNvSpPr txBox="1"/>
          <p:nvPr/>
        </p:nvSpPr>
        <p:spPr>
          <a:xfrm>
            <a:off x="2623764" y="2138474"/>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race</a:t>
            </a:r>
          </a:p>
        </p:txBody>
      </p:sp>
      <p:sp>
        <p:nvSpPr>
          <p:cNvPr id="56" name="TextBox 55">
            <a:extLst>
              <a:ext uri="{FF2B5EF4-FFF2-40B4-BE49-F238E27FC236}">
                <a16:creationId xmlns:a16="http://schemas.microsoft.com/office/drawing/2014/main" id="{4DAA6F8B-095E-38E4-59AF-7D2D53621A6A}"/>
              </a:ext>
            </a:extLst>
          </p:cNvPr>
          <p:cNvSpPr txBox="1"/>
          <p:nvPr/>
        </p:nvSpPr>
        <p:spPr>
          <a:xfrm>
            <a:off x="4938914" y="2112772"/>
            <a:ext cx="277881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Spain</a:t>
            </a:r>
            <a:endParaRPr lang="en-GB" sz="3200"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70C0F4C3-EDF4-9C7A-5230-926EAA4C9B29}"/>
              </a:ext>
            </a:extLst>
          </p:cNvPr>
          <p:cNvSpPr txBox="1"/>
          <p:nvPr/>
        </p:nvSpPr>
        <p:spPr>
          <a:xfrm>
            <a:off x="7313308" y="2138475"/>
            <a:ext cx="27532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sing, singing</a:t>
            </a:r>
          </a:p>
        </p:txBody>
      </p:sp>
      <p:sp>
        <p:nvSpPr>
          <p:cNvPr id="61" name="TextBox 60">
            <a:extLst>
              <a:ext uri="{FF2B5EF4-FFF2-40B4-BE49-F238E27FC236}">
                <a16:creationId xmlns:a16="http://schemas.microsoft.com/office/drawing/2014/main" id="{9D994EE8-DC90-A20A-6A11-6D4793448698}"/>
              </a:ext>
            </a:extLst>
          </p:cNvPr>
          <p:cNvSpPr txBox="1"/>
          <p:nvPr/>
        </p:nvSpPr>
        <p:spPr>
          <a:xfrm>
            <a:off x="2478598" y="1398553"/>
            <a:ext cx="270236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 </a:t>
            </a:r>
            <a:r>
              <a:rPr lang="en-GB" sz="2000" dirty="0" err="1">
                <a:solidFill>
                  <a:srgbClr val="002060"/>
                </a:solidFill>
                <a:latin typeface="Century Gothic" panose="020B0502020202020204" pitchFamily="34" charset="0"/>
              </a:rPr>
              <a:t>xmas</a:t>
            </a:r>
            <a:r>
              <a:rPr lang="en-GB" sz="2000" dirty="0">
                <a:solidFill>
                  <a:srgbClr val="002060"/>
                </a:solidFill>
                <a:latin typeface="Century Gothic" panose="020B0502020202020204" pitchFamily="34" charset="0"/>
              </a:rPr>
              <a:t> carol</a:t>
            </a:r>
          </a:p>
        </p:txBody>
      </p:sp>
      <p:sp>
        <p:nvSpPr>
          <p:cNvPr id="62" name="TextBox 61">
            <a:extLst>
              <a:ext uri="{FF2B5EF4-FFF2-40B4-BE49-F238E27FC236}">
                <a16:creationId xmlns:a16="http://schemas.microsoft.com/office/drawing/2014/main" id="{9186ACC9-9B3C-C89F-1B5B-2DA0B17D7034}"/>
              </a:ext>
            </a:extLst>
          </p:cNvPr>
          <p:cNvSpPr txBox="1"/>
          <p:nvPr/>
        </p:nvSpPr>
        <p:spPr>
          <a:xfrm>
            <a:off x="4805795" y="1342688"/>
            <a:ext cx="277881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card</a:t>
            </a:r>
            <a:endParaRPr lang="en-GB" sz="3200"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55B951B0-03BD-DF1F-8431-C29C4D2920FE}"/>
              </a:ext>
            </a:extLst>
          </p:cNvPr>
          <p:cNvSpPr txBox="1"/>
          <p:nvPr/>
        </p:nvSpPr>
        <p:spPr>
          <a:xfrm>
            <a:off x="7372822" y="1321120"/>
            <a:ext cx="27532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common</a:t>
            </a:r>
          </a:p>
        </p:txBody>
      </p:sp>
    </p:spTree>
    <p:extLst>
      <p:ext uri="{BB962C8B-B14F-4D97-AF65-F5344CB8AC3E}">
        <p14:creationId xmlns:p14="http://schemas.microsoft.com/office/powerpoint/2010/main" val="76813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8" grpId="0"/>
      <p:bldP spid="9" grpId="0"/>
      <p:bldP spid="10" grpId="0"/>
      <p:bldP spid="11" grpId="0"/>
      <p:bldP spid="12" grpId="0"/>
      <p:bldP spid="13" grpId="0"/>
      <p:bldP spid="14" grpId="0"/>
      <p:bldP spid="22" grpId="0"/>
      <p:bldP spid="26" grpId="0"/>
      <p:bldP spid="50" grpId="0"/>
      <p:bldP spid="51" grpId="0"/>
      <p:bldP spid="52" grpId="0"/>
      <p:bldP spid="53" grpId="0"/>
      <p:bldP spid="54" grpId="0"/>
      <p:bldP spid="55" grpId="0"/>
      <p:bldP spid="56" grpId="0"/>
      <p:bldP spid="57" grpId="0"/>
      <p:bldP spid="61" grpId="0"/>
      <p:bldP spid="62" grpId="0"/>
      <p:bldP spid="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r>
              <a:rPr lang="en-GB" sz="3600" b="1" dirty="0">
                <a:solidFill>
                  <a:srgbClr val="002060"/>
                </a:solidFill>
                <a:latin typeface="Century Gothic" panose="020B0502020202020204" pitchFamily="34" charset="0"/>
              </a:rPr>
              <a:t>Using the verb ‘</a:t>
            </a:r>
            <a:r>
              <a:rPr lang="en-GB" sz="3600" b="1" dirty="0" err="1">
                <a:solidFill>
                  <a:srgbClr val="002060"/>
                </a:solidFill>
                <a:latin typeface="Century Gothic" panose="020B0502020202020204" pitchFamily="34" charset="0"/>
                <a:ea typeface="Montserrat"/>
                <a:cs typeface="Montserrat"/>
                <a:sym typeface="Montserrat"/>
              </a:rPr>
              <a:t>ir</a:t>
            </a:r>
            <a:r>
              <a:rPr lang="en-GB" sz="3600" b="1" dirty="0">
                <a:solidFill>
                  <a:srgbClr val="002060"/>
                </a:solidFill>
                <a:latin typeface="Century Gothic" panose="020B0502020202020204" pitchFamily="34" charset="0"/>
              </a:rPr>
              <a:t>’ </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43" name="Google Shape;476;p51">
            <a:extLst>
              <a:ext uri="{FF2B5EF4-FFF2-40B4-BE49-F238E27FC236}">
                <a16:creationId xmlns:a16="http://schemas.microsoft.com/office/drawing/2014/main" id="{3CC61A1A-6F95-4589-95E8-F7BF12DD0F51}"/>
              </a:ext>
            </a:extLst>
          </p:cNvPr>
          <p:cNvSpPr txBox="1"/>
          <p:nvPr/>
        </p:nvSpPr>
        <p:spPr>
          <a:xfrm>
            <a:off x="737128" y="4396477"/>
            <a:ext cx="5371200" cy="523200"/>
          </a:xfrm>
          <a:prstGeom prst="rect">
            <a:avLst/>
          </a:prstGeom>
          <a:noFill/>
          <a:ln>
            <a:noFill/>
          </a:ln>
        </p:spPr>
        <p:txBody>
          <a:bodyPr spcFirstLastPara="1" wrap="square" lIns="91433" tIns="45700" rIns="91433" bIns="45700" anchor="t" anchorCtr="0">
            <a:noAutofit/>
          </a:bodyPr>
          <a:lstStyle/>
          <a:p>
            <a:r>
              <a:rPr lang="en-GB" sz="2800" b="1" dirty="0">
                <a:solidFill>
                  <a:srgbClr val="92D050"/>
                </a:solidFill>
                <a:latin typeface="Century Gothic" panose="020B0502020202020204" pitchFamily="34" charset="0"/>
                <a:ea typeface="Montserrat"/>
                <a:cs typeface="Montserrat"/>
                <a:sym typeface="Montserrat"/>
              </a:rPr>
              <a:t>Vas</a:t>
            </a:r>
            <a:r>
              <a:rPr lang="en-GB" sz="2800" b="1" dirty="0">
                <a:solidFill>
                  <a:schemeClr val="accent5"/>
                </a:solidFill>
                <a:latin typeface="Century Gothic" panose="020B0502020202020204" pitchFamily="34" charset="0"/>
                <a:ea typeface="Montserrat"/>
                <a:cs typeface="Montserrat"/>
                <a:sym typeface="Montserrat"/>
              </a:rPr>
              <a:t> </a:t>
            </a:r>
            <a:r>
              <a:rPr lang="en-GB" sz="2800" b="1" dirty="0">
                <a:solidFill>
                  <a:srgbClr val="002060"/>
                </a:solidFill>
                <a:latin typeface="Century Gothic" panose="020B0502020202020204" pitchFamily="34" charset="0"/>
                <a:ea typeface="Montserrat"/>
                <a:cs typeface="Montserrat"/>
                <a:sym typeface="Montserrat"/>
              </a:rPr>
              <a:t>al</a:t>
            </a:r>
            <a:r>
              <a:rPr lang="en-GB" sz="2800" dirty="0">
                <a:solidFill>
                  <a:srgbClr val="002060"/>
                </a:solidFill>
                <a:latin typeface="Century Gothic" panose="020B0502020202020204" pitchFamily="34" charset="0"/>
                <a:ea typeface="Montserrat"/>
                <a:cs typeface="Montserrat"/>
                <a:sym typeface="Montserrat"/>
              </a:rPr>
              <a:t> cine por la </a:t>
            </a:r>
            <a:r>
              <a:rPr lang="en-GB" sz="2800" dirty="0" err="1">
                <a:solidFill>
                  <a:srgbClr val="002060"/>
                </a:solidFill>
                <a:latin typeface="Century Gothic" panose="020B0502020202020204" pitchFamily="34" charset="0"/>
                <a:ea typeface="Montserrat"/>
                <a:cs typeface="Montserrat"/>
                <a:sym typeface="Montserrat"/>
              </a:rPr>
              <a:t>tarde</a:t>
            </a:r>
            <a:r>
              <a:rPr lang="en-GB" sz="2800" dirty="0">
                <a:solidFill>
                  <a:srgbClr val="002060"/>
                </a:solidFill>
                <a:latin typeface="Century Gothic" panose="020B0502020202020204" pitchFamily="34" charset="0"/>
                <a:ea typeface="Montserrat"/>
                <a:cs typeface="Montserrat"/>
                <a:sym typeface="Montserrat"/>
              </a:rPr>
              <a:t>.</a:t>
            </a:r>
            <a:endParaRPr sz="1400" dirty="0">
              <a:latin typeface="Century Gothic" panose="020B0502020202020204" pitchFamily="34" charset="0"/>
              <a:ea typeface="Montserrat"/>
              <a:cs typeface="Montserrat"/>
              <a:sym typeface="Montserrat"/>
            </a:endParaRPr>
          </a:p>
        </p:txBody>
      </p:sp>
      <p:sp>
        <p:nvSpPr>
          <p:cNvPr id="46" name="Google Shape;479;p51">
            <a:extLst>
              <a:ext uri="{FF2B5EF4-FFF2-40B4-BE49-F238E27FC236}">
                <a16:creationId xmlns:a16="http://schemas.microsoft.com/office/drawing/2014/main" id="{8589D590-BD00-465C-8548-A271694E5461}"/>
              </a:ext>
            </a:extLst>
          </p:cNvPr>
          <p:cNvSpPr txBox="1"/>
          <p:nvPr/>
        </p:nvSpPr>
        <p:spPr>
          <a:xfrm>
            <a:off x="113632" y="2673953"/>
            <a:ext cx="8080800" cy="523200"/>
          </a:xfrm>
          <a:prstGeom prst="rect">
            <a:avLst/>
          </a:prstGeom>
          <a:noFill/>
          <a:ln>
            <a:noFill/>
          </a:ln>
        </p:spPr>
        <p:txBody>
          <a:bodyPr spcFirstLastPara="1" wrap="square" lIns="91433" tIns="45700" rIns="91433" bIns="45700" anchor="t" anchorCtr="0">
            <a:noAutofit/>
          </a:bodyPr>
          <a:lstStyle/>
          <a:p>
            <a:pPr>
              <a:buClr>
                <a:srgbClr val="002060"/>
              </a:buClr>
              <a:buSzPts val="4200"/>
            </a:pPr>
            <a:r>
              <a:rPr lang="en-GB" sz="2800" dirty="0">
                <a:solidFill>
                  <a:srgbClr val="002060"/>
                </a:solidFill>
                <a:latin typeface="Century Gothic" panose="020B0502020202020204" pitchFamily="34" charset="0"/>
                <a:ea typeface="Montserrat"/>
                <a:cs typeface="Montserrat"/>
                <a:sym typeface="Montserrat"/>
              </a:rPr>
              <a:t>To say ‘you go’, use  ‘____’.</a:t>
            </a:r>
            <a:endParaRPr sz="2800" dirty="0">
              <a:solidFill>
                <a:srgbClr val="002060"/>
              </a:solidFill>
              <a:latin typeface="Century Gothic" panose="020B0502020202020204" pitchFamily="34" charset="0"/>
              <a:ea typeface="Montserrat"/>
              <a:cs typeface="Montserrat"/>
              <a:sym typeface="Montserrat"/>
            </a:endParaRPr>
          </a:p>
        </p:txBody>
      </p:sp>
      <p:sp>
        <p:nvSpPr>
          <p:cNvPr id="47" name="Google Shape;480;p51">
            <a:extLst>
              <a:ext uri="{FF2B5EF4-FFF2-40B4-BE49-F238E27FC236}">
                <a16:creationId xmlns:a16="http://schemas.microsoft.com/office/drawing/2014/main" id="{B8930893-A0DF-4326-8CBE-23307498EA28}"/>
              </a:ext>
            </a:extLst>
          </p:cNvPr>
          <p:cNvSpPr txBox="1"/>
          <p:nvPr/>
        </p:nvSpPr>
        <p:spPr>
          <a:xfrm>
            <a:off x="6087931" y="2678169"/>
            <a:ext cx="5588400" cy="523200"/>
          </a:xfrm>
          <a:prstGeom prst="rect">
            <a:avLst/>
          </a:prstGeom>
          <a:noFill/>
          <a:ln>
            <a:noFill/>
          </a:ln>
        </p:spPr>
        <p:txBody>
          <a:bodyPr spcFirstLastPara="1" wrap="square" lIns="91433" tIns="45700" rIns="91433" bIns="45700" anchor="t" anchorCtr="0">
            <a:noAutofit/>
          </a:bodyPr>
          <a:lstStyle/>
          <a:p>
            <a:pPr>
              <a:buClr>
                <a:srgbClr val="002060"/>
              </a:buClr>
              <a:buSzPts val="4200"/>
            </a:pPr>
            <a:r>
              <a:rPr lang="en-GB" sz="2800" dirty="0">
                <a:solidFill>
                  <a:srgbClr val="002060"/>
                </a:solidFill>
                <a:latin typeface="Century Gothic" panose="020B0502020202020204" pitchFamily="34" charset="0"/>
                <a:ea typeface="Montserrat"/>
                <a:cs typeface="Montserrat"/>
                <a:sym typeface="Montserrat"/>
              </a:rPr>
              <a:t>To say ‘s/he goes’, use ‘____’.</a:t>
            </a:r>
            <a:endParaRPr sz="2800" dirty="0">
              <a:solidFill>
                <a:srgbClr val="002060"/>
              </a:solidFill>
              <a:latin typeface="Century Gothic" panose="020B0502020202020204" pitchFamily="34" charset="0"/>
              <a:ea typeface="Montserrat"/>
              <a:cs typeface="Montserrat"/>
              <a:sym typeface="Montserrat"/>
            </a:endParaRPr>
          </a:p>
        </p:txBody>
      </p:sp>
      <p:sp>
        <p:nvSpPr>
          <p:cNvPr id="56" name="Google Shape;483;p51">
            <a:extLst>
              <a:ext uri="{FF2B5EF4-FFF2-40B4-BE49-F238E27FC236}">
                <a16:creationId xmlns:a16="http://schemas.microsoft.com/office/drawing/2014/main" id="{769A333C-2E0B-4868-A507-7970DBDCC7AC}"/>
              </a:ext>
            </a:extLst>
          </p:cNvPr>
          <p:cNvSpPr txBox="1">
            <a:spLocks/>
          </p:cNvSpPr>
          <p:nvPr/>
        </p:nvSpPr>
        <p:spPr>
          <a:xfrm>
            <a:off x="204236" y="891042"/>
            <a:ext cx="11205200" cy="751800"/>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ir</a:t>
            </a:r>
            <a:r>
              <a:rPr lang="en-GB" sz="3200" dirty="0">
                <a:solidFill>
                  <a:srgbClr val="002060"/>
                </a:solidFill>
                <a:latin typeface="Century Gothic" panose="020B0502020202020204" pitchFamily="34" charset="0"/>
              </a:rPr>
              <a:t>:- you go, s/he goes]</a:t>
            </a:r>
          </a:p>
        </p:txBody>
      </p:sp>
      <p:sp>
        <p:nvSpPr>
          <p:cNvPr id="58" name="Google Shape;485;p51">
            <a:extLst>
              <a:ext uri="{FF2B5EF4-FFF2-40B4-BE49-F238E27FC236}">
                <a16:creationId xmlns:a16="http://schemas.microsoft.com/office/drawing/2014/main" id="{4F4EFA3E-1424-4BAF-8C88-1C63BACFA3F8}"/>
              </a:ext>
            </a:extLst>
          </p:cNvPr>
          <p:cNvSpPr txBox="1"/>
          <p:nvPr/>
        </p:nvSpPr>
        <p:spPr>
          <a:xfrm>
            <a:off x="789635" y="5008199"/>
            <a:ext cx="4411015" cy="523200"/>
          </a:xfrm>
          <a:prstGeom prst="rect">
            <a:avLst/>
          </a:prstGeom>
          <a:noFill/>
          <a:ln>
            <a:noFill/>
          </a:ln>
        </p:spPr>
        <p:txBody>
          <a:bodyPr spcFirstLastPara="1" wrap="square" lIns="91433" tIns="45700" rIns="91433" bIns="45700" anchor="t" anchorCtr="0">
            <a:noAutofit/>
          </a:bodyPr>
          <a:lstStyle/>
          <a:p>
            <a:r>
              <a:rPr lang="en-GB" sz="2800" b="1" i="1" dirty="0">
                <a:solidFill>
                  <a:srgbClr val="92D050"/>
                </a:solidFill>
                <a:latin typeface="Century Gothic" panose="020B0502020202020204" pitchFamily="34" charset="0"/>
                <a:ea typeface="Montserrat"/>
                <a:cs typeface="Montserrat"/>
                <a:sym typeface="Montserrat"/>
              </a:rPr>
              <a:t>You go </a:t>
            </a:r>
            <a:r>
              <a:rPr lang="en-GB" sz="2800" b="1" i="1" dirty="0">
                <a:solidFill>
                  <a:srgbClr val="002060"/>
                </a:solidFill>
                <a:latin typeface="Century Gothic" panose="020B0502020202020204" pitchFamily="34" charset="0"/>
                <a:ea typeface="Montserrat"/>
                <a:cs typeface="Montserrat"/>
                <a:sym typeface="Montserrat"/>
              </a:rPr>
              <a:t>to the </a:t>
            </a:r>
            <a:r>
              <a:rPr lang="en-GB" sz="2800" i="1" dirty="0">
                <a:solidFill>
                  <a:srgbClr val="002060"/>
                </a:solidFill>
                <a:latin typeface="Century Gothic" panose="020B0502020202020204" pitchFamily="34" charset="0"/>
                <a:ea typeface="Montserrat"/>
                <a:cs typeface="Montserrat"/>
                <a:sym typeface="Montserrat"/>
              </a:rPr>
              <a:t>cinema in the afternoon.</a:t>
            </a:r>
            <a:endParaRPr sz="1000" i="1" dirty="0">
              <a:latin typeface="Century Gothic" panose="020B0502020202020204" pitchFamily="34" charset="0"/>
              <a:ea typeface="Montserrat"/>
              <a:cs typeface="Montserrat"/>
              <a:sym typeface="Montserrat"/>
            </a:endParaRPr>
          </a:p>
        </p:txBody>
      </p:sp>
      <p:sp>
        <p:nvSpPr>
          <p:cNvPr id="64" name="Google Shape;491;p51">
            <a:extLst>
              <a:ext uri="{FF2B5EF4-FFF2-40B4-BE49-F238E27FC236}">
                <a16:creationId xmlns:a16="http://schemas.microsoft.com/office/drawing/2014/main" id="{52C281CD-9DFE-40B1-B655-7398C0D6409F}"/>
              </a:ext>
            </a:extLst>
          </p:cNvPr>
          <p:cNvSpPr txBox="1"/>
          <p:nvPr/>
        </p:nvSpPr>
        <p:spPr>
          <a:xfrm>
            <a:off x="204235" y="1580547"/>
            <a:ext cx="10453133" cy="946071"/>
          </a:xfrm>
          <a:prstGeom prst="rect">
            <a:avLst/>
          </a:prstGeom>
          <a:noFill/>
          <a:ln>
            <a:noFill/>
          </a:ln>
        </p:spPr>
        <p:txBody>
          <a:bodyPr spcFirstLastPara="1" wrap="square" lIns="60950" tIns="60950" rIns="60950" bIns="60950" anchor="t" anchorCtr="0">
            <a:noAutofit/>
          </a:bodyPr>
          <a:lstStyle/>
          <a:p>
            <a:r>
              <a:rPr lang="en-GB" sz="2800" dirty="0">
                <a:solidFill>
                  <a:srgbClr val="002060"/>
                </a:solidFill>
                <a:latin typeface="Century Gothic" panose="020B0502020202020204" pitchFamily="34" charset="0"/>
                <a:ea typeface="Montserrat"/>
                <a:cs typeface="Montserrat"/>
                <a:sym typeface="Montserrat"/>
              </a:rPr>
              <a:t>We have learned that the verb ‘</a:t>
            </a:r>
            <a:r>
              <a:rPr lang="en-GB" sz="2800" b="1" dirty="0" err="1">
                <a:solidFill>
                  <a:srgbClr val="92D050"/>
                </a:solidFill>
                <a:latin typeface="Century Gothic" panose="020B0502020202020204" pitchFamily="34" charset="0"/>
                <a:ea typeface="Montserrat"/>
                <a:cs typeface="Montserrat"/>
                <a:sym typeface="Montserrat"/>
              </a:rPr>
              <a:t>ir</a:t>
            </a:r>
            <a:r>
              <a:rPr lang="en-GB" sz="2800" b="1" dirty="0">
                <a:solidFill>
                  <a:srgbClr val="002060"/>
                </a:solidFill>
                <a:latin typeface="Century Gothic" panose="020B0502020202020204" pitchFamily="34" charset="0"/>
                <a:ea typeface="Montserrat"/>
                <a:cs typeface="Montserrat"/>
                <a:sym typeface="Montserrat"/>
              </a:rPr>
              <a:t>’ </a:t>
            </a:r>
            <a:r>
              <a:rPr lang="en-GB" sz="2800" dirty="0">
                <a:solidFill>
                  <a:srgbClr val="002060"/>
                </a:solidFill>
                <a:latin typeface="Century Gothic" panose="020B0502020202020204" pitchFamily="34" charset="0"/>
                <a:ea typeface="Montserrat"/>
                <a:cs typeface="Montserrat"/>
                <a:sym typeface="Montserrat"/>
              </a:rPr>
              <a:t>(to go) is irregular:</a:t>
            </a:r>
            <a:endParaRPr sz="2800" dirty="0">
              <a:latin typeface="Century Gothic" panose="020B0502020202020204" pitchFamily="34" charset="0"/>
              <a:ea typeface="Montserrat"/>
              <a:cs typeface="Montserrat"/>
              <a:sym typeface="Montserrat"/>
            </a:endParaRPr>
          </a:p>
        </p:txBody>
      </p:sp>
      <p:sp>
        <p:nvSpPr>
          <p:cNvPr id="65" name="Rectangle 64">
            <a:hlinkClick r:id="" action="ppaction://noaction">
              <a:snd r:embed="rId4" name="19_Eestaactivo.wav"/>
            </a:hlinkClick>
            <a:extLst>
              <a:ext uri="{FF2B5EF4-FFF2-40B4-BE49-F238E27FC236}">
                <a16:creationId xmlns:a16="http://schemas.microsoft.com/office/drawing/2014/main" id="{0006724D-7E00-4155-BCF6-6AE13874A829}"/>
              </a:ext>
            </a:extLst>
          </p:cNvPr>
          <p:cNvSpPr/>
          <p:nvPr/>
        </p:nvSpPr>
        <p:spPr>
          <a:xfrm>
            <a:off x="2103134" y="3557729"/>
            <a:ext cx="1038412"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You</a:t>
            </a:r>
          </a:p>
        </p:txBody>
      </p:sp>
      <p:sp>
        <p:nvSpPr>
          <p:cNvPr id="66" name="Rectangle 65">
            <a:hlinkClick r:id="" action="ppaction://noaction">
              <a:snd r:embed="rId4" name="19_Eestaactivo.wav"/>
            </a:hlinkClick>
            <a:extLst>
              <a:ext uri="{FF2B5EF4-FFF2-40B4-BE49-F238E27FC236}">
                <a16:creationId xmlns:a16="http://schemas.microsoft.com/office/drawing/2014/main" id="{7BE8A151-AD78-41F6-91B0-1675F402FABA}"/>
              </a:ext>
            </a:extLst>
          </p:cNvPr>
          <p:cNvSpPr/>
          <p:nvPr/>
        </p:nvSpPr>
        <p:spPr>
          <a:xfrm>
            <a:off x="7596467" y="3557729"/>
            <a:ext cx="1322820" cy="532869"/>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S/he</a:t>
            </a:r>
            <a:endParaRPr lang="en-GB" sz="3200" b="1" dirty="0">
              <a:latin typeface="Century Gothic" panose="020B0502020202020204" pitchFamily="34" charset="0"/>
            </a:endParaRPr>
          </a:p>
        </p:txBody>
      </p:sp>
      <p:pic>
        <p:nvPicPr>
          <p:cNvPr id="67" name="Google Shape;183;p8">
            <a:extLst>
              <a:ext uri="{FF2B5EF4-FFF2-40B4-BE49-F238E27FC236}">
                <a16:creationId xmlns:a16="http://schemas.microsoft.com/office/drawing/2014/main" id="{A891B905-61DD-45C9-B9E8-77D8FC54C46D}"/>
              </a:ext>
            </a:extLst>
          </p:cNvPr>
          <p:cNvPicPr preferRelativeResize="0"/>
          <p:nvPr/>
        </p:nvPicPr>
        <p:blipFill rotWithShape="1">
          <a:blip r:embed="rId5">
            <a:alphaModFix/>
          </a:blip>
          <a:srcRect/>
          <a:stretch/>
        </p:blipFill>
        <p:spPr>
          <a:xfrm>
            <a:off x="252165" y="4963948"/>
            <a:ext cx="537470" cy="523180"/>
          </a:xfrm>
          <a:prstGeom prst="rect">
            <a:avLst/>
          </a:prstGeom>
          <a:noFill/>
          <a:ln>
            <a:noFill/>
          </a:ln>
        </p:spPr>
      </p:pic>
      <p:sp>
        <p:nvSpPr>
          <p:cNvPr id="68" name="Google Shape;476;p51">
            <a:extLst>
              <a:ext uri="{FF2B5EF4-FFF2-40B4-BE49-F238E27FC236}">
                <a16:creationId xmlns:a16="http://schemas.microsoft.com/office/drawing/2014/main" id="{88FCD523-92BD-4E0C-9265-D5492FD044BD}"/>
              </a:ext>
            </a:extLst>
          </p:cNvPr>
          <p:cNvSpPr txBox="1"/>
          <p:nvPr/>
        </p:nvSpPr>
        <p:spPr>
          <a:xfrm>
            <a:off x="6233687" y="4528117"/>
            <a:ext cx="5371200" cy="523200"/>
          </a:xfrm>
          <a:prstGeom prst="rect">
            <a:avLst/>
          </a:prstGeom>
          <a:noFill/>
          <a:ln>
            <a:noFill/>
          </a:ln>
        </p:spPr>
        <p:txBody>
          <a:bodyPr spcFirstLastPara="1" wrap="square" lIns="91433" tIns="45700" rIns="91433" bIns="45700" anchor="t" anchorCtr="0">
            <a:noAutofit/>
          </a:bodyPr>
          <a:lstStyle/>
          <a:p>
            <a:r>
              <a:rPr lang="en-GB" sz="2800" b="1" dirty="0" err="1">
                <a:solidFill>
                  <a:srgbClr val="92D050"/>
                </a:solidFill>
                <a:latin typeface="Century Gothic" panose="020B0502020202020204" pitchFamily="34" charset="0"/>
                <a:ea typeface="Montserrat"/>
                <a:cs typeface="Montserrat"/>
                <a:sym typeface="Montserrat"/>
              </a:rPr>
              <a:t>Va</a:t>
            </a:r>
            <a:r>
              <a:rPr lang="en-GB" sz="2800" b="1" dirty="0">
                <a:solidFill>
                  <a:schemeClr val="accent5"/>
                </a:solidFill>
                <a:latin typeface="Century Gothic" panose="020B0502020202020204" pitchFamily="34" charset="0"/>
                <a:ea typeface="Montserrat"/>
                <a:cs typeface="Montserrat"/>
                <a:sym typeface="Montserrat"/>
              </a:rPr>
              <a:t> </a:t>
            </a:r>
            <a:r>
              <a:rPr lang="en-GB" sz="2800" b="1" dirty="0">
                <a:solidFill>
                  <a:srgbClr val="002060"/>
                </a:solidFill>
                <a:latin typeface="Century Gothic" panose="020B0502020202020204" pitchFamily="34" charset="0"/>
                <a:ea typeface="Montserrat"/>
                <a:cs typeface="Montserrat"/>
                <a:sym typeface="Montserrat"/>
              </a:rPr>
              <a:t>a la </a:t>
            </a:r>
            <a:r>
              <a:rPr lang="en-GB" sz="2800" dirty="0">
                <a:solidFill>
                  <a:srgbClr val="002060"/>
                </a:solidFill>
                <a:latin typeface="Century Gothic" panose="020B0502020202020204" pitchFamily="34" charset="0"/>
                <a:ea typeface="Montserrat"/>
                <a:cs typeface="Montserrat"/>
                <a:sym typeface="Montserrat"/>
              </a:rPr>
              <a:t>playa con papá.</a:t>
            </a:r>
            <a:endParaRPr sz="1400" dirty="0">
              <a:latin typeface="Century Gothic" panose="020B0502020202020204" pitchFamily="34" charset="0"/>
              <a:ea typeface="Montserrat"/>
              <a:cs typeface="Montserrat"/>
              <a:sym typeface="Montserrat"/>
            </a:endParaRPr>
          </a:p>
        </p:txBody>
      </p:sp>
      <p:sp>
        <p:nvSpPr>
          <p:cNvPr id="69" name="Google Shape;485;p51">
            <a:extLst>
              <a:ext uri="{FF2B5EF4-FFF2-40B4-BE49-F238E27FC236}">
                <a16:creationId xmlns:a16="http://schemas.microsoft.com/office/drawing/2014/main" id="{77F43B34-AADE-41A1-A6D1-11C6382C2634}"/>
              </a:ext>
            </a:extLst>
          </p:cNvPr>
          <p:cNvSpPr txBox="1"/>
          <p:nvPr/>
        </p:nvSpPr>
        <p:spPr>
          <a:xfrm>
            <a:off x="6275590" y="5039325"/>
            <a:ext cx="6122475" cy="523200"/>
          </a:xfrm>
          <a:prstGeom prst="rect">
            <a:avLst/>
          </a:prstGeom>
          <a:noFill/>
          <a:ln>
            <a:noFill/>
          </a:ln>
        </p:spPr>
        <p:txBody>
          <a:bodyPr spcFirstLastPara="1" wrap="square" lIns="91433" tIns="45700" rIns="91433" bIns="45700" anchor="t" anchorCtr="0">
            <a:noAutofit/>
          </a:bodyPr>
          <a:lstStyle/>
          <a:p>
            <a:r>
              <a:rPr lang="en-GB" sz="2800" b="1" i="1" dirty="0">
                <a:solidFill>
                  <a:srgbClr val="92D050"/>
                </a:solidFill>
                <a:latin typeface="Century Gothic" panose="020B0502020202020204" pitchFamily="34" charset="0"/>
                <a:ea typeface="Montserrat"/>
                <a:cs typeface="Montserrat"/>
                <a:sym typeface="Montserrat"/>
              </a:rPr>
              <a:t>She goes </a:t>
            </a:r>
            <a:r>
              <a:rPr lang="en-GB" sz="2800" b="1" i="1" dirty="0">
                <a:solidFill>
                  <a:srgbClr val="002060"/>
                </a:solidFill>
                <a:latin typeface="Century Gothic" panose="020B0502020202020204" pitchFamily="34" charset="0"/>
                <a:ea typeface="Montserrat"/>
                <a:cs typeface="Montserrat"/>
                <a:sym typeface="Montserrat"/>
              </a:rPr>
              <a:t>to the </a:t>
            </a:r>
            <a:r>
              <a:rPr lang="en-GB" sz="2800" i="1" dirty="0">
                <a:solidFill>
                  <a:srgbClr val="002060"/>
                </a:solidFill>
                <a:latin typeface="Century Gothic" panose="020B0502020202020204" pitchFamily="34" charset="0"/>
                <a:ea typeface="Montserrat"/>
                <a:cs typeface="Montserrat"/>
                <a:sym typeface="Montserrat"/>
              </a:rPr>
              <a:t>beach with dad.</a:t>
            </a:r>
            <a:endParaRPr sz="1000" i="1" dirty="0">
              <a:latin typeface="Century Gothic" panose="020B0502020202020204" pitchFamily="34" charset="0"/>
              <a:ea typeface="Montserrat"/>
              <a:cs typeface="Montserrat"/>
              <a:sym typeface="Montserrat"/>
            </a:endParaRPr>
          </a:p>
        </p:txBody>
      </p:sp>
      <p:pic>
        <p:nvPicPr>
          <p:cNvPr id="70" name="Google Shape;183;p8">
            <a:extLst>
              <a:ext uri="{FF2B5EF4-FFF2-40B4-BE49-F238E27FC236}">
                <a16:creationId xmlns:a16="http://schemas.microsoft.com/office/drawing/2014/main" id="{B7EC5DB6-3722-4734-97B0-A951DD5E0F96}"/>
              </a:ext>
            </a:extLst>
          </p:cNvPr>
          <p:cNvPicPr preferRelativeResize="0"/>
          <p:nvPr/>
        </p:nvPicPr>
        <p:blipFill rotWithShape="1">
          <a:blip r:embed="rId5">
            <a:alphaModFix/>
          </a:blip>
          <a:srcRect/>
          <a:stretch/>
        </p:blipFill>
        <p:spPr>
          <a:xfrm>
            <a:off x="5738120" y="5008199"/>
            <a:ext cx="537470" cy="523180"/>
          </a:xfrm>
          <a:prstGeom prst="rect">
            <a:avLst/>
          </a:prstGeom>
          <a:noFill/>
          <a:ln>
            <a:noFill/>
          </a:ln>
        </p:spPr>
      </p:pic>
      <p:pic>
        <p:nvPicPr>
          <p:cNvPr id="20" name="Picture 19" descr="A picture containing text, toy, doll&#10;&#10;Description automatically generated">
            <a:extLst>
              <a:ext uri="{FF2B5EF4-FFF2-40B4-BE49-F238E27FC236}">
                <a16:creationId xmlns:a16="http://schemas.microsoft.com/office/drawing/2014/main" id="{0BC26889-7AE0-47BB-9219-022F554A2A28}"/>
              </a:ext>
            </a:extLst>
          </p:cNvPr>
          <p:cNvPicPr>
            <a:picLocks noChangeAspect="1"/>
          </p:cNvPicPr>
          <p:nvPr/>
        </p:nvPicPr>
        <p:blipFill>
          <a:blip r:embed="rId6"/>
          <a:stretch>
            <a:fillRect/>
          </a:stretch>
        </p:blipFill>
        <p:spPr>
          <a:xfrm>
            <a:off x="4403232" y="3241404"/>
            <a:ext cx="757950" cy="1231669"/>
          </a:xfrm>
          <a:prstGeom prst="rect">
            <a:avLst/>
          </a:prstGeom>
        </p:spPr>
      </p:pic>
      <p:pic>
        <p:nvPicPr>
          <p:cNvPr id="22" name="Picture 21">
            <a:extLst>
              <a:ext uri="{FF2B5EF4-FFF2-40B4-BE49-F238E27FC236}">
                <a16:creationId xmlns:a16="http://schemas.microsoft.com/office/drawing/2014/main" id="{980021BB-B030-4C25-A3E3-F2FFA720F346}"/>
              </a:ext>
            </a:extLst>
          </p:cNvPr>
          <p:cNvPicPr>
            <a:picLocks noChangeAspect="1"/>
          </p:cNvPicPr>
          <p:nvPr/>
        </p:nvPicPr>
        <p:blipFill rotWithShape="1">
          <a:blip r:embed="rId7"/>
          <a:srcRect l="46679"/>
          <a:stretch/>
        </p:blipFill>
        <p:spPr>
          <a:xfrm>
            <a:off x="10738277" y="3558667"/>
            <a:ext cx="734128" cy="1449532"/>
          </a:xfrm>
          <a:prstGeom prst="rect">
            <a:avLst/>
          </a:prstGeom>
        </p:spPr>
      </p:pic>
      <p:sp>
        <p:nvSpPr>
          <p:cNvPr id="19" name="Oval 18">
            <a:extLst>
              <a:ext uri="{FF2B5EF4-FFF2-40B4-BE49-F238E27FC236}">
                <a16:creationId xmlns:a16="http://schemas.microsoft.com/office/drawing/2014/main" id="{E91AB833-5A76-45CA-B746-B7C68CF4EB9F}"/>
              </a:ext>
            </a:extLst>
          </p:cNvPr>
          <p:cNvSpPr/>
          <p:nvPr/>
        </p:nvSpPr>
        <p:spPr>
          <a:xfrm>
            <a:off x="1539978" y="4396367"/>
            <a:ext cx="427969" cy="535145"/>
          </a:xfrm>
          <a:prstGeom prst="ellipse">
            <a:avLst/>
          </a:prstGeom>
          <a:noFill/>
          <a:ln w="38100">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2B4F30DC-4094-440B-836C-2D17AA11F7A9}"/>
              </a:ext>
            </a:extLst>
          </p:cNvPr>
          <p:cNvSpPr/>
          <p:nvPr/>
        </p:nvSpPr>
        <p:spPr>
          <a:xfrm>
            <a:off x="6864532" y="4535744"/>
            <a:ext cx="680510" cy="535145"/>
          </a:xfrm>
          <a:prstGeom prst="ellipse">
            <a:avLst/>
          </a:prstGeom>
          <a:noFill/>
          <a:ln w="38100">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peech Bubble: Rectangle with Corners Rounded 23">
            <a:extLst>
              <a:ext uri="{FF2B5EF4-FFF2-40B4-BE49-F238E27FC236}">
                <a16:creationId xmlns:a16="http://schemas.microsoft.com/office/drawing/2014/main" id="{44C90862-16FD-4D17-834E-33D6696DE198}"/>
              </a:ext>
            </a:extLst>
          </p:cNvPr>
          <p:cNvSpPr/>
          <p:nvPr/>
        </p:nvSpPr>
        <p:spPr>
          <a:xfrm>
            <a:off x="3624206" y="5889127"/>
            <a:ext cx="4411015" cy="837380"/>
          </a:xfrm>
          <a:prstGeom prst="wedgeRoundRectCallout">
            <a:avLst>
              <a:gd name="adj1" fmla="val -88348"/>
              <a:gd name="adj2" fmla="val -16806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2060"/>
              </a:buClr>
              <a:buSzPts val="4200"/>
            </a:pPr>
            <a:r>
              <a:rPr lang="en-GB" sz="2400" dirty="0">
                <a:solidFill>
                  <a:srgbClr val="002060"/>
                </a:solidFill>
                <a:latin typeface="Century Gothic" panose="020B0502020202020204" pitchFamily="34" charset="0"/>
                <a:ea typeface="Montserrat"/>
                <a:cs typeface="Montserrat"/>
                <a:sym typeface="Montserrat"/>
              </a:rPr>
              <a:t>⚠ Remember to use correct words(s) for ‘</a:t>
            </a:r>
            <a:r>
              <a:rPr lang="en-GB" sz="2400" b="1" dirty="0">
                <a:solidFill>
                  <a:srgbClr val="002060"/>
                </a:solidFill>
                <a:latin typeface="Century Gothic" panose="020B0502020202020204" pitchFamily="34" charset="0"/>
                <a:ea typeface="Montserrat"/>
                <a:cs typeface="Montserrat"/>
                <a:sym typeface="Montserrat"/>
              </a:rPr>
              <a:t>to the</a:t>
            </a:r>
            <a:r>
              <a:rPr lang="en-GB" sz="2400" dirty="0">
                <a:solidFill>
                  <a:srgbClr val="002060"/>
                </a:solidFill>
                <a:latin typeface="Century Gothic" panose="020B0502020202020204" pitchFamily="34" charset="0"/>
                <a:ea typeface="Montserrat"/>
                <a:cs typeface="Montserrat"/>
                <a:sym typeface="Montserrat"/>
              </a:rPr>
              <a:t>’.</a:t>
            </a:r>
          </a:p>
        </p:txBody>
      </p:sp>
      <p:sp>
        <p:nvSpPr>
          <p:cNvPr id="3" name="Rectangle 2">
            <a:extLst>
              <a:ext uri="{FF2B5EF4-FFF2-40B4-BE49-F238E27FC236}">
                <a16:creationId xmlns:a16="http://schemas.microsoft.com/office/drawing/2014/main" id="{A4779F54-0F55-46B2-B531-6CE6885EE6CA}"/>
              </a:ext>
            </a:extLst>
          </p:cNvPr>
          <p:cNvSpPr/>
          <p:nvPr/>
        </p:nvSpPr>
        <p:spPr>
          <a:xfrm>
            <a:off x="3829024" y="2650939"/>
            <a:ext cx="780983" cy="523220"/>
          </a:xfrm>
          <a:prstGeom prst="rect">
            <a:avLst/>
          </a:prstGeom>
        </p:spPr>
        <p:txBody>
          <a:bodyPr wrap="none">
            <a:spAutoFit/>
          </a:bodyPr>
          <a:lstStyle/>
          <a:p>
            <a:r>
              <a:rPr lang="en-GB" sz="2800" b="1" dirty="0">
                <a:solidFill>
                  <a:srgbClr val="92D050"/>
                </a:solidFill>
                <a:latin typeface="Century Gothic" panose="020B0502020202020204" pitchFamily="34" charset="0"/>
                <a:ea typeface="Montserrat"/>
                <a:cs typeface="Montserrat"/>
                <a:sym typeface="Montserrat"/>
              </a:rPr>
              <a:t>vas</a:t>
            </a:r>
            <a:endParaRPr lang="en-GB" dirty="0"/>
          </a:p>
        </p:txBody>
      </p:sp>
      <p:sp>
        <p:nvSpPr>
          <p:cNvPr id="4" name="Rectangle 3">
            <a:extLst>
              <a:ext uri="{FF2B5EF4-FFF2-40B4-BE49-F238E27FC236}">
                <a16:creationId xmlns:a16="http://schemas.microsoft.com/office/drawing/2014/main" id="{BFE214BA-FF62-4B0A-9402-C036EF3DA842}"/>
              </a:ext>
            </a:extLst>
          </p:cNvPr>
          <p:cNvSpPr/>
          <p:nvPr/>
        </p:nvSpPr>
        <p:spPr>
          <a:xfrm>
            <a:off x="10369298" y="2650939"/>
            <a:ext cx="622286" cy="523220"/>
          </a:xfrm>
          <a:prstGeom prst="rect">
            <a:avLst/>
          </a:prstGeom>
        </p:spPr>
        <p:txBody>
          <a:bodyPr wrap="none">
            <a:spAutoFit/>
          </a:bodyPr>
          <a:lstStyle/>
          <a:p>
            <a:r>
              <a:rPr lang="en-GB" sz="2800" b="1" dirty="0" err="1">
                <a:solidFill>
                  <a:srgbClr val="92D050"/>
                </a:solidFill>
                <a:latin typeface="Century Gothic" panose="020B0502020202020204" pitchFamily="34" charset="0"/>
                <a:ea typeface="Montserrat"/>
                <a:cs typeface="Montserrat"/>
                <a:sym typeface="Montserrat"/>
              </a:rPr>
              <a:t>va</a:t>
            </a:r>
            <a:endParaRPr lang="en-GB" dirty="0"/>
          </a:p>
        </p:txBody>
      </p:sp>
    </p:spTree>
    <p:extLst>
      <p:ext uri="{BB962C8B-B14F-4D97-AF65-F5344CB8AC3E}">
        <p14:creationId xmlns:p14="http://schemas.microsoft.com/office/powerpoint/2010/main" val="40479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1000"/>
                                        <p:tgtEl>
                                          <p:spTgt spid="43"/>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1000"/>
                                        <p:tgtEl>
                                          <p:spTgt spid="5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10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1000"/>
                                        <p:tgtEl>
                                          <p:spTgt spid="68"/>
                                        </p:tgtEl>
                                      </p:cBhvr>
                                    </p:animEffect>
                                  </p:childTnLst>
                                </p:cTn>
                              </p:par>
                              <p:par>
                                <p:cTn id="58" presetID="10" presetClass="entr" presetSubtype="0"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69"/>
                                        </p:tgtEl>
                                        <p:attrNameLst>
                                          <p:attrName>style.visibility</p:attrName>
                                        </p:attrNameLst>
                                      </p:cBhvr>
                                      <p:to>
                                        <p:strVal val="visible"/>
                                      </p:to>
                                    </p:set>
                                    <p:animEffect transition="in" filter="fade">
                                      <p:cBhvr>
                                        <p:cTn id="69" dur="1000"/>
                                        <p:tgtEl>
                                          <p:spTgt spid="6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19" grpId="0" animBg="1"/>
      <p:bldP spid="23" grpId="0" animBg="1"/>
      <p:bldP spid="24" grpId="0" animBg="1"/>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r>
              <a:rPr lang="en-GB" sz="3600" b="1" dirty="0">
                <a:solidFill>
                  <a:srgbClr val="002060"/>
                </a:solidFill>
                <a:latin typeface="Century Gothic" panose="020B0502020202020204" pitchFamily="34" charset="0"/>
              </a:rPr>
              <a:t>Using the verb ‘</a:t>
            </a:r>
            <a:r>
              <a:rPr lang="en-GB" sz="3600" b="1" dirty="0">
                <a:solidFill>
                  <a:srgbClr val="002060"/>
                </a:solidFill>
                <a:latin typeface="Century Gothic" panose="020B0502020202020204" pitchFamily="34" charset="0"/>
                <a:sym typeface="Montserrat"/>
              </a:rPr>
              <a:t>estar</a:t>
            </a:r>
            <a:r>
              <a:rPr lang="en-GB" sz="3600" b="1" dirty="0">
                <a:solidFill>
                  <a:srgbClr val="002060"/>
                </a:solidFill>
                <a:latin typeface="Century Gothic" panose="020B0502020202020204" pitchFamily="34" charset="0"/>
              </a:rPr>
              <a:t>’ </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43" name="Google Shape;476;p51">
            <a:extLst>
              <a:ext uri="{FF2B5EF4-FFF2-40B4-BE49-F238E27FC236}">
                <a16:creationId xmlns:a16="http://schemas.microsoft.com/office/drawing/2014/main" id="{3CC61A1A-6F95-4589-95E8-F7BF12DD0F51}"/>
              </a:ext>
            </a:extLst>
          </p:cNvPr>
          <p:cNvSpPr txBox="1"/>
          <p:nvPr/>
        </p:nvSpPr>
        <p:spPr>
          <a:xfrm>
            <a:off x="737128" y="3601012"/>
            <a:ext cx="3238524" cy="523200"/>
          </a:xfrm>
          <a:prstGeom prst="rect">
            <a:avLst/>
          </a:prstGeom>
          <a:noFill/>
          <a:ln>
            <a:noFill/>
          </a:ln>
        </p:spPr>
        <p:txBody>
          <a:bodyPr spcFirstLastPara="1" wrap="square" lIns="91433" tIns="45700" rIns="91433" bIns="45700" anchor="t" anchorCtr="0">
            <a:noAutofit/>
          </a:bodyPr>
          <a:lstStyle/>
          <a:p>
            <a:r>
              <a:rPr lang="en-GB" sz="2800" b="1" dirty="0" err="1">
                <a:solidFill>
                  <a:srgbClr val="92D050"/>
                </a:solidFill>
                <a:latin typeface="Century Gothic" panose="020B0502020202020204" pitchFamily="34" charset="0"/>
                <a:ea typeface="Montserrat"/>
                <a:cs typeface="Montserrat"/>
                <a:sym typeface="Montserrat"/>
              </a:rPr>
              <a:t>Estás</a:t>
            </a:r>
            <a:r>
              <a:rPr lang="en-GB" sz="2800" b="1" dirty="0">
                <a:solidFill>
                  <a:schemeClr val="accent5"/>
                </a:solidFill>
                <a:latin typeface="Century Gothic" panose="020B0502020202020204" pitchFamily="34" charset="0"/>
                <a:ea typeface="Montserrat"/>
                <a:cs typeface="Montserrat"/>
                <a:sym typeface="Montserrat"/>
              </a:rPr>
              <a:t> </a:t>
            </a:r>
            <a:r>
              <a:rPr lang="en-GB" sz="2800" b="1" dirty="0">
                <a:solidFill>
                  <a:srgbClr val="002060"/>
                </a:solidFill>
                <a:latin typeface="Century Gothic" panose="020B0502020202020204" pitchFamily="34" charset="0"/>
                <a:ea typeface="Montserrat"/>
                <a:cs typeface="Montserrat"/>
                <a:sym typeface="Montserrat"/>
              </a:rPr>
              <a:t>en</a:t>
            </a:r>
            <a:r>
              <a:rPr lang="en-GB" sz="2800" dirty="0">
                <a:solidFill>
                  <a:srgbClr val="002060"/>
                </a:solidFill>
                <a:latin typeface="Century Gothic" panose="020B0502020202020204" pitchFamily="34" charset="0"/>
                <a:ea typeface="Montserrat"/>
                <a:cs typeface="Montserrat"/>
                <a:sym typeface="Montserrat"/>
              </a:rPr>
              <a:t> </a:t>
            </a:r>
            <a:r>
              <a:rPr lang="en-GB" sz="2800" dirty="0" err="1">
                <a:solidFill>
                  <a:srgbClr val="002060"/>
                </a:solidFill>
                <a:latin typeface="Century Gothic" panose="020B0502020202020204" pitchFamily="34" charset="0"/>
                <a:ea typeface="Montserrat"/>
                <a:cs typeface="Montserrat"/>
                <a:sym typeface="Montserrat"/>
              </a:rPr>
              <a:t>el</a:t>
            </a:r>
            <a:r>
              <a:rPr lang="en-GB" sz="2800" dirty="0">
                <a:solidFill>
                  <a:srgbClr val="002060"/>
                </a:solidFill>
                <a:latin typeface="Century Gothic" panose="020B0502020202020204" pitchFamily="34" charset="0"/>
                <a:ea typeface="Montserrat"/>
                <a:cs typeface="Montserrat"/>
                <a:sym typeface="Montserrat"/>
              </a:rPr>
              <a:t> cine.</a:t>
            </a:r>
            <a:endParaRPr sz="1400" dirty="0">
              <a:latin typeface="Century Gothic" panose="020B0502020202020204" pitchFamily="34" charset="0"/>
              <a:ea typeface="Montserrat"/>
              <a:cs typeface="Montserrat"/>
              <a:sym typeface="Montserrat"/>
            </a:endParaRPr>
          </a:p>
        </p:txBody>
      </p:sp>
      <p:sp>
        <p:nvSpPr>
          <p:cNvPr id="56" name="Google Shape;483;p51">
            <a:extLst>
              <a:ext uri="{FF2B5EF4-FFF2-40B4-BE49-F238E27FC236}">
                <a16:creationId xmlns:a16="http://schemas.microsoft.com/office/drawing/2014/main" id="{769A333C-2E0B-4868-A507-7970DBDCC7AC}"/>
              </a:ext>
            </a:extLst>
          </p:cNvPr>
          <p:cNvSpPr txBox="1">
            <a:spLocks/>
          </p:cNvSpPr>
          <p:nvPr/>
        </p:nvSpPr>
        <p:spPr>
          <a:xfrm>
            <a:off x="204236" y="891042"/>
            <a:ext cx="11205200" cy="751800"/>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Estar</a:t>
            </a:r>
            <a:r>
              <a:rPr lang="en-GB" sz="3200" dirty="0">
                <a:solidFill>
                  <a:srgbClr val="002060"/>
                </a:solidFill>
                <a:latin typeface="Century Gothic" panose="020B0502020202020204" pitchFamily="34" charset="0"/>
              </a:rPr>
              <a:t>:- you are, s/he is (</a:t>
            </a:r>
            <a:r>
              <a:rPr lang="en-GB" sz="3200" b="1" dirty="0">
                <a:solidFill>
                  <a:srgbClr val="002060"/>
                </a:solidFill>
                <a:latin typeface="Century Gothic" panose="020B0502020202020204" pitchFamily="34" charset="0"/>
              </a:rPr>
              <a:t>location</a:t>
            </a:r>
            <a:r>
              <a:rPr lang="en-GB" sz="3200" dirty="0">
                <a:solidFill>
                  <a:srgbClr val="002060"/>
                </a:solidFill>
                <a:latin typeface="Century Gothic" panose="020B0502020202020204" pitchFamily="34" charset="0"/>
              </a:rPr>
              <a:t>)]</a:t>
            </a:r>
          </a:p>
        </p:txBody>
      </p:sp>
      <p:sp>
        <p:nvSpPr>
          <p:cNvPr id="58" name="Google Shape;485;p51">
            <a:extLst>
              <a:ext uri="{FF2B5EF4-FFF2-40B4-BE49-F238E27FC236}">
                <a16:creationId xmlns:a16="http://schemas.microsoft.com/office/drawing/2014/main" id="{4F4EFA3E-1424-4BAF-8C88-1C63BACFA3F8}"/>
              </a:ext>
            </a:extLst>
          </p:cNvPr>
          <p:cNvSpPr txBox="1"/>
          <p:nvPr/>
        </p:nvSpPr>
        <p:spPr>
          <a:xfrm>
            <a:off x="789635" y="4169999"/>
            <a:ext cx="4411015" cy="523200"/>
          </a:xfrm>
          <a:prstGeom prst="rect">
            <a:avLst/>
          </a:prstGeom>
          <a:noFill/>
          <a:ln>
            <a:noFill/>
          </a:ln>
        </p:spPr>
        <p:txBody>
          <a:bodyPr spcFirstLastPara="1" wrap="square" lIns="91433" tIns="45700" rIns="91433" bIns="45700" anchor="t" anchorCtr="0">
            <a:noAutofit/>
          </a:bodyPr>
          <a:lstStyle/>
          <a:p>
            <a:r>
              <a:rPr lang="en-GB" sz="2800" b="1" i="1" dirty="0">
                <a:solidFill>
                  <a:srgbClr val="92D050"/>
                </a:solidFill>
                <a:latin typeface="Century Gothic" panose="020B0502020202020204" pitchFamily="34" charset="0"/>
                <a:ea typeface="Montserrat"/>
                <a:cs typeface="Montserrat"/>
                <a:sym typeface="Montserrat"/>
              </a:rPr>
              <a:t>You are </a:t>
            </a:r>
            <a:r>
              <a:rPr lang="en-GB" sz="2800" b="1" i="1" dirty="0">
                <a:solidFill>
                  <a:srgbClr val="002060"/>
                </a:solidFill>
                <a:latin typeface="Century Gothic" panose="020B0502020202020204" pitchFamily="34" charset="0"/>
                <a:ea typeface="Montserrat"/>
                <a:cs typeface="Montserrat"/>
                <a:sym typeface="Montserrat"/>
              </a:rPr>
              <a:t>at</a:t>
            </a:r>
            <a:r>
              <a:rPr lang="en-GB" sz="2800" i="1" dirty="0">
                <a:solidFill>
                  <a:srgbClr val="002060"/>
                </a:solidFill>
                <a:latin typeface="Century Gothic" panose="020B0502020202020204" pitchFamily="34" charset="0"/>
                <a:ea typeface="Montserrat"/>
                <a:cs typeface="Montserrat"/>
                <a:sym typeface="Montserrat"/>
              </a:rPr>
              <a:t> the cinema.</a:t>
            </a:r>
            <a:endParaRPr sz="1000" i="1" dirty="0">
              <a:latin typeface="Century Gothic" panose="020B0502020202020204" pitchFamily="34" charset="0"/>
              <a:ea typeface="Montserrat"/>
              <a:cs typeface="Montserrat"/>
              <a:sym typeface="Montserrat"/>
            </a:endParaRPr>
          </a:p>
        </p:txBody>
      </p:sp>
      <p:sp>
        <p:nvSpPr>
          <p:cNvPr id="64" name="Google Shape;491;p51">
            <a:extLst>
              <a:ext uri="{FF2B5EF4-FFF2-40B4-BE49-F238E27FC236}">
                <a16:creationId xmlns:a16="http://schemas.microsoft.com/office/drawing/2014/main" id="{52C281CD-9DFE-40B1-B655-7398C0D6409F}"/>
              </a:ext>
            </a:extLst>
          </p:cNvPr>
          <p:cNvSpPr txBox="1"/>
          <p:nvPr/>
        </p:nvSpPr>
        <p:spPr>
          <a:xfrm>
            <a:off x="204236" y="1457988"/>
            <a:ext cx="10453133" cy="1007482"/>
          </a:xfrm>
          <a:prstGeom prst="rect">
            <a:avLst/>
          </a:prstGeom>
          <a:noFill/>
          <a:ln>
            <a:noFill/>
          </a:ln>
        </p:spPr>
        <p:txBody>
          <a:bodyPr spcFirstLastPara="1" wrap="square" lIns="60950" tIns="60950" rIns="60950" bIns="60950" anchor="t" anchorCtr="0">
            <a:noAutofit/>
          </a:bodyPr>
          <a:lstStyle/>
          <a:p>
            <a:r>
              <a:rPr lang="en-GB" sz="2800" dirty="0">
                <a:solidFill>
                  <a:srgbClr val="002060"/>
                </a:solidFill>
                <a:latin typeface="Century Gothic" panose="020B0502020202020204" pitchFamily="34" charset="0"/>
                <a:ea typeface="Montserrat"/>
                <a:cs typeface="Montserrat"/>
                <a:sym typeface="Montserrat"/>
              </a:rPr>
              <a:t>We have learned that the verb ‘</a:t>
            </a:r>
            <a:r>
              <a:rPr lang="en-GB" sz="2800" b="1" dirty="0">
                <a:solidFill>
                  <a:srgbClr val="92D050"/>
                </a:solidFill>
                <a:latin typeface="Century Gothic" panose="020B0502020202020204" pitchFamily="34" charset="0"/>
                <a:ea typeface="Montserrat"/>
                <a:cs typeface="Montserrat"/>
                <a:sym typeface="Montserrat"/>
              </a:rPr>
              <a:t>estar</a:t>
            </a:r>
            <a:r>
              <a:rPr lang="en-GB" sz="2800" b="1" dirty="0">
                <a:solidFill>
                  <a:srgbClr val="002060"/>
                </a:solidFill>
                <a:latin typeface="Century Gothic" panose="020B0502020202020204" pitchFamily="34" charset="0"/>
                <a:ea typeface="Montserrat"/>
                <a:cs typeface="Montserrat"/>
                <a:sym typeface="Montserrat"/>
              </a:rPr>
              <a:t>’ </a:t>
            </a:r>
            <a:r>
              <a:rPr lang="en-GB" sz="2800" dirty="0">
                <a:solidFill>
                  <a:srgbClr val="002060"/>
                </a:solidFill>
                <a:latin typeface="Century Gothic" panose="020B0502020202020204" pitchFamily="34" charset="0"/>
                <a:ea typeface="Montserrat"/>
                <a:cs typeface="Montserrat"/>
                <a:sym typeface="Montserrat"/>
              </a:rPr>
              <a:t>(to be, location) is often followed by the preposition ‘</a:t>
            </a:r>
            <a:r>
              <a:rPr lang="en-GB" sz="2800" b="1" dirty="0">
                <a:solidFill>
                  <a:srgbClr val="002060"/>
                </a:solidFill>
                <a:latin typeface="Century Gothic" panose="020B0502020202020204" pitchFamily="34" charset="0"/>
                <a:ea typeface="Montserrat"/>
                <a:cs typeface="Montserrat"/>
                <a:sym typeface="Montserrat"/>
              </a:rPr>
              <a:t>en</a:t>
            </a:r>
            <a:r>
              <a:rPr lang="en-GB" sz="2800" dirty="0">
                <a:solidFill>
                  <a:srgbClr val="002060"/>
                </a:solidFill>
                <a:latin typeface="Century Gothic" panose="020B0502020202020204" pitchFamily="34" charset="0"/>
                <a:ea typeface="Montserrat"/>
                <a:cs typeface="Montserrat"/>
                <a:sym typeface="Montserrat"/>
              </a:rPr>
              <a:t>’.</a:t>
            </a:r>
            <a:endParaRPr sz="2800" dirty="0">
              <a:latin typeface="Century Gothic" panose="020B0502020202020204" pitchFamily="34" charset="0"/>
              <a:ea typeface="Montserrat"/>
              <a:cs typeface="Montserrat"/>
              <a:sym typeface="Montserrat"/>
            </a:endParaRPr>
          </a:p>
        </p:txBody>
      </p:sp>
      <p:sp>
        <p:nvSpPr>
          <p:cNvPr id="65" name="Rectangle 64">
            <a:hlinkClick r:id="" action="ppaction://noaction">
              <a:snd r:embed="rId4" name="19_Eestaactivo.wav"/>
            </a:hlinkClick>
            <a:extLst>
              <a:ext uri="{FF2B5EF4-FFF2-40B4-BE49-F238E27FC236}">
                <a16:creationId xmlns:a16="http://schemas.microsoft.com/office/drawing/2014/main" id="{0006724D-7E00-4155-BCF6-6AE13874A829}"/>
              </a:ext>
            </a:extLst>
          </p:cNvPr>
          <p:cNvSpPr/>
          <p:nvPr/>
        </p:nvSpPr>
        <p:spPr>
          <a:xfrm>
            <a:off x="1361888" y="2782948"/>
            <a:ext cx="1038412"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You</a:t>
            </a:r>
          </a:p>
        </p:txBody>
      </p:sp>
      <p:sp>
        <p:nvSpPr>
          <p:cNvPr id="66" name="Rectangle 65">
            <a:hlinkClick r:id="" action="ppaction://noaction">
              <a:snd r:embed="rId4" name="19_Eestaactivo.wav"/>
            </a:hlinkClick>
            <a:extLst>
              <a:ext uri="{FF2B5EF4-FFF2-40B4-BE49-F238E27FC236}">
                <a16:creationId xmlns:a16="http://schemas.microsoft.com/office/drawing/2014/main" id="{7BE8A151-AD78-41F6-91B0-1675F402FABA}"/>
              </a:ext>
            </a:extLst>
          </p:cNvPr>
          <p:cNvSpPr/>
          <p:nvPr/>
        </p:nvSpPr>
        <p:spPr>
          <a:xfrm>
            <a:off x="7558132" y="2782947"/>
            <a:ext cx="1322820" cy="532869"/>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S/he</a:t>
            </a:r>
            <a:endParaRPr lang="en-GB" sz="3200" b="1" dirty="0">
              <a:latin typeface="Century Gothic" panose="020B0502020202020204" pitchFamily="34" charset="0"/>
            </a:endParaRPr>
          </a:p>
        </p:txBody>
      </p:sp>
      <p:pic>
        <p:nvPicPr>
          <p:cNvPr id="67" name="Google Shape;183;p8">
            <a:extLst>
              <a:ext uri="{FF2B5EF4-FFF2-40B4-BE49-F238E27FC236}">
                <a16:creationId xmlns:a16="http://schemas.microsoft.com/office/drawing/2014/main" id="{A891B905-61DD-45C9-B9E8-77D8FC54C46D}"/>
              </a:ext>
            </a:extLst>
          </p:cNvPr>
          <p:cNvPicPr preferRelativeResize="0"/>
          <p:nvPr/>
        </p:nvPicPr>
        <p:blipFill rotWithShape="1">
          <a:blip r:embed="rId5">
            <a:alphaModFix/>
          </a:blip>
          <a:srcRect/>
          <a:stretch/>
        </p:blipFill>
        <p:spPr>
          <a:xfrm>
            <a:off x="252165" y="4202744"/>
            <a:ext cx="537470" cy="523180"/>
          </a:xfrm>
          <a:prstGeom prst="rect">
            <a:avLst/>
          </a:prstGeom>
          <a:noFill/>
          <a:ln>
            <a:noFill/>
          </a:ln>
        </p:spPr>
      </p:pic>
      <p:sp>
        <p:nvSpPr>
          <p:cNvPr id="68" name="Google Shape;476;p51">
            <a:extLst>
              <a:ext uri="{FF2B5EF4-FFF2-40B4-BE49-F238E27FC236}">
                <a16:creationId xmlns:a16="http://schemas.microsoft.com/office/drawing/2014/main" id="{88FCD523-92BD-4E0C-9265-D5492FD044BD}"/>
              </a:ext>
            </a:extLst>
          </p:cNvPr>
          <p:cNvSpPr txBox="1"/>
          <p:nvPr/>
        </p:nvSpPr>
        <p:spPr>
          <a:xfrm>
            <a:off x="6191541" y="3522479"/>
            <a:ext cx="5371200" cy="523200"/>
          </a:xfrm>
          <a:prstGeom prst="rect">
            <a:avLst/>
          </a:prstGeom>
          <a:noFill/>
          <a:ln>
            <a:noFill/>
          </a:ln>
        </p:spPr>
        <p:txBody>
          <a:bodyPr spcFirstLastPara="1" wrap="square" lIns="91433" tIns="45700" rIns="91433" bIns="45700" anchor="t" anchorCtr="0">
            <a:noAutofit/>
          </a:bodyPr>
          <a:lstStyle/>
          <a:p>
            <a:r>
              <a:rPr lang="en-GB" sz="2800" b="1" dirty="0">
                <a:solidFill>
                  <a:srgbClr val="92D050"/>
                </a:solidFill>
                <a:latin typeface="Century Gothic" panose="020B0502020202020204" pitchFamily="34" charset="0"/>
                <a:ea typeface="Montserrat"/>
                <a:cs typeface="Montserrat"/>
                <a:sym typeface="Montserrat"/>
              </a:rPr>
              <a:t>Está</a:t>
            </a:r>
            <a:r>
              <a:rPr lang="en-GB" sz="2800" b="1" dirty="0">
                <a:solidFill>
                  <a:schemeClr val="accent5"/>
                </a:solidFill>
                <a:latin typeface="Century Gothic" panose="020B0502020202020204" pitchFamily="34" charset="0"/>
                <a:ea typeface="Montserrat"/>
                <a:cs typeface="Montserrat"/>
                <a:sym typeface="Montserrat"/>
              </a:rPr>
              <a:t> </a:t>
            </a:r>
            <a:r>
              <a:rPr lang="en-GB" sz="2800" b="1" dirty="0">
                <a:solidFill>
                  <a:srgbClr val="002060"/>
                </a:solidFill>
                <a:latin typeface="Century Gothic" panose="020B0502020202020204" pitchFamily="34" charset="0"/>
                <a:ea typeface="Montserrat"/>
                <a:cs typeface="Montserrat"/>
                <a:sym typeface="Montserrat"/>
              </a:rPr>
              <a:t>en</a:t>
            </a:r>
            <a:r>
              <a:rPr lang="en-GB" sz="2800" dirty="0">
                <a:solidFill>
                  <a:srgbClr val="002060"/>
                </a:solidFill>
                <a:latin typeface="Century Gothic" panose="020B0502020202020204" pitchFamily="34" charset="0"/>
                <a:ea typeface="Montserrat"/>
                <a:cs typeface="Montserrat"/>
                <a:sym typeface="Montserrat"/>
              </a:rPr>
              <a:t> la </a:t>
            </a:r>
            <a:r>
              <a:rPr lang="en-GB" sz="2800" dirty="0" err="1">
                <a:solidFill>
                  <a:srgbClr val="002060"/>
                </a:solidFill>
                <a:latin typeface="Century Gothic" panose="020B0502020202020204" pitchFamily="34" charset="0"/>
                <a:ea typeface="Montserrat"/>
                <a:cs typeface="Montserrat"/>
                <a:sym typeface="Montserrat"/>
              </a:rPr>
              <a:t>habitación</a:t>
            </a:r>
            <a:r>
              <a:rPr lang="en-GB" sz="2800" dirty="0">
                <a:solidFill>
                  <a:srgbClr val="002060"/>
                </a:solidFill>
                <a:latin typeface="Century Gothic" panose="020B0502020202020204" pitchFamily="34" charset="0"/>
                <a:ea typeface="Montserrat"/>
                <a:cs typeface="Montserrat"/>
                <a:sym typeface="Montserrat"/>
              </a:rPr>
              <a:t>.</a:t>
            </a:r>
            <a:endParaRPr sz="1400" dirty="0">
              <a:latin typeface="Century Gothic" panose="020B0502020202020204" pitchFamily="34" charset="0"/>
              <a:ea typeface="Montserrat"/>
              <a:cs typeface="Montserrat"/>
              <a:sym typeface="Montserrat"/>
            </a:endParaRPr>
          </a:p>
        </p:txBody>
      </p:sp>
      <p:sp>
        <p:nvSpPr>
          <p:cNvPr id="69" name="Google Shape;485;p51">
            <a:extLst>
              <a:ext uri="{FF2B5EF4-FFF2-40B4-BE49-F238E27FC236}">
                <a16:creationId xmlns:a16="http://schemas.microsoft.com/office/drawing/2014/main" id="{77F43B34-AADE-41A1-A6D1-11C6382C2634}"/>
              </a:ext>
            </a:extLst>
          </p:cNvPr>
          <p:cNvSpPr txBox="1"/>
          <p:nvPr/>
        </p:nvSpPr>
        <p:spPr>
          <a:xfrm>
            <a:off x="6223108" y="4142805"/>
            <a:ext cx="5120843" cy="523200"/>
          </a:xfrm>
          <a:prstGeom prst="rect">
            <a:avLst/>
          </a:prstGeom>
          <a:noFill/>
          <a:ln>
            <a:noFill/>
          </a:ln>
        </p:spPr>
        <p:txBody>
          <a:bodyPr spcFirstLastPara="1" wrap="square" lIns="91433" tIns="45700" rIns="91433" bIns="45700" anchor="t" anchorCtr="0">
            <a:noAutofit/>
          </a:bodyPr>
          <a:lstStyle/>
          <a:p>
            <a:r>
              <a:rPr lang="en-GB" sz="2800" b="1" i="1" dirty="0">
                <a:solidFill>
                  <a:srgbClr val="92D050"/>
                </a:solidFill>
                <a:latin typeface="Century Gothic" panose="020B0502020202020204" pitchFamily="34" charset="0"/>
                <a:ea typeface="Montserrat"/>
                <a:cs typeface="Montserrat"/>
                <a:sym typeface="Montserrat"/>
              </a:rPr>
              <a:t>She is </a:t>
            </a:r>
            <a:r>
              <a:rPr lang="en-GB" sz="2800" b="1" i="1" dirty="0">
                <a:solidFill>
                  <a:srgbClr val="002060"/>
                </a:solidFill>
                <a:latin typeface="Century Gothic" panose="020B0502020202020204" pitchFamily="34" charset="0"/>
                <a:ea typeface="Montserrat"/>
                <a:cs typeface="Montserrat"/>
                <a:sym typeface="Montserrat"/>
              </a:rPr>
              <a:t>in</a:t>
            </a:r>
            <a:r>
              <a:rPr lang="en-GB" sz="2800" i="1" dirty="0">
                <a:solidFill>
                  <a:srgbClr val="002060"/>
                </a:solidFill>
                <a:latin typeface="Century Gothic" panose="020B0502020202020204" pitchFamily="34" charset="0"/>
                <a:ea typeface="Montserrat"/>
                <a:cs typeface="Montserrat"/>
                <a:sym typeface="Montserrat"/>
              </a:rPr>
              <a:t> the room.</a:t>
            </a:r>
            <a:endParaRPr sz="1000" i="1" dirty="0">
              <a:latin typeface="Century Gothic" panose="020B0502020202020204" pitchFamily="34" charset="0"/>
              <a:ea typeface="Montserrat"/>
              <a:cs typeface="Montserrat"/>
              <a:sym typeface="Montserrat"/>
            </a:endParaRPr>
          </a:p>
        </p:txBody>
      </p:sp>
      <p:pic>
        <p:nvPicPr>
          <p:cNvPr id="70" name="Google Shape;183;p8">
            <a:extLst>
              <a:ext uri="{FF2B5EF4-FFF2-40B4-BE49-F238E27FC236}">
                <a16:creationId xmlns:a16="http://schemas.microsoft.com/office/drawing/2014/main" id="{B7EC5DB6-3722-4734-97B0-A951DD5E0F96}"/>
              </a:ext>
            </a:extLst>
          </p:cNvPr>
          <p:cNvPicPr preferRelativeResize="0"/>
          <p:nvPr/>
        </p:nvPicPr>
        <p:blipFill rotWithShape="1">
          <a:blip r:embed="rId5">
            <a:alphaModFix/>
          </a:blip>
          <a:srcRect/>
          <a:stretch/>
        </p:blipFill>
        <p:spPr>
          <a:xfrm>
            <a:off x="5685638" y="4181333"/>
            <a:ext cx="537470" cy="523180"/>
          </a:xfrm>
          <a:prstGeom prst="rect">
            <a:avLst/>
          </a:prstGeom>
          <a:noFill/>
          <a:ln>
            <a:noFill/>
          </a:ln>
        </p:spPr>
      </p:pic>
      <p:pic>
        <p:nvPicPr>
          <p:cNvPr id="20" name="Picture 19" descr="A picture containing text, toy, doll&#10;&#10;Description automatically generated">
            <a:extLst>
              <a:ext uri="{FF2B5EF4-FFF2-40B4-BE49-F238E27FC236}">
                <a16:creationId xmlns:a16="http://schemas.microsoft.com/office/drawing/2014/main" id="{0BC26889-7AE0-47BB-9219-022F554A2A28}"/>
              </a:ext>
            </a:extLst>
          </p:cNvPr>
          <p:cNvPicPr>
            <a:picLocks noChangeAspect="1"/>
          </p:cNvPicPr>
          <p:nvPr/>
        </p:nvPicPr>
        <p:blipFill>
          <a:blip r:embed="rId6"/>
          <a:stretch>
            <a:fillRect/>
          </a:stretch>
        </p:blipFill>
        <p:spPr>
          <a:xfrm>
            <a:off x="3975651" y="2901557"/>
            <a:ext cx="792371" cy="1287603"/>
          </a:xfrm>
          <a:prstGeom prst="rect">
            <a:avLst/>
          </a:prstGeom>
        </p:spPr>
      </p:pic>
      <p:pic>
        <p:nvPicPr>
          <p:cNvPr id="22" name="Picture 21">
            <a:extLst>
              <a:ext uri="{FF2B5EF4-FFF2-40B4-BE49-F238E27FC236}">
                <a16:creationId xmlns:a16="http://schemas.microsoft.com/office/drawing/2014/main" id="{980021BB-B030-4C25-A3E3-F2FFA720F346}"/>
              </a:ext>
            </a:extLst>
          </p:cNvPr>
          <p:cNvPicPr>
            <a:picLocks noChangeAspect="1"/>
          </p:cNvPicPr>
          <p:nvPr/>
        </p:nvPicPr>
        <p:blipFill rotWithShape="1">
          <a:blip r:embed="rId7"/>
          <a:srcRect l="46679"/>
          <a:stretch/>
        </p:blipFill>
        <p:spPr>
          <a:xfrm>
            <a:off x="10738277" y="2720467"/>
            <a:ext cx="734128" cy="1449532"/>
          </a:xfrm>
          <a:prstGeom prst="rect">
            <a:avLst/>
          </a:prstGeom>
        </p:spPr>
      </p:pic>
      <p:sp>
        <p:nvSpPr>
          <p:cNvPr id="26" name="Speech Bubble: Rectangle with Corners Rounded 25">
            <a:extLst>
              <a:ext uri="{FF2B5EF4-FFF2-40B4-BE49-F238E27FC236}">
                <a16:creationId xmlns:a16="http://schemas.microsoft.com/office/drawing/2014/main" id="{E70F10F9-CA0D-4362-8CEF-3797B634B5C3}"/>
              </a:ext>
            </a:extLst>
          </p:cNvPr>
          <p:cNvSpPr/>
          <p:nvPr/>
        </p:nvSpPr>
        <p:spPr>
          <a:xfrm>
            <a:off x="4419600" y="5162011"/>
            <a:ext cx="5440017" cy="1537770"/>
          </a:xfrm>
          <a:prstGeom prst="wedgeRoundRectCallout">
            <a:avLst>
              <a:gd name="adj1" fmla="val 8139"/>
              <a:gd name="adj2" fmla="val -8372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2060"/>
              </a:buClr>
              <a:buSzPts val="4200"/>
            </a:pPr>
            <a:r>
              <a:rPr lang="en-GB" sz="2800" dirty="0">
                <a:solidFill>
                  <a:srgbClr val="002060"/>
                </a:solidFill>
                <a:latin typeface="Century Gothic" panose="020B0502020202020204" pitchFamily="34" charset="0"/>
                <a:ea typeface="Montserrat"/>
                <a:cs typeface="Montserrat"/>
                <a:sym typeface="Montserrat"/>
              </a:rPr>
              <a:t>⚠ You decide the best translation for </a:t>
            </a:r>
            <a:r>
              <a:rPr lang="en-GB" sz="2800" b="1" dirty="0" err="1">
                <a:solidFill>
                  <a:srgbClr val="002060"/>
                </a:solidFill>
                <a:latin typeface="Century Gothic" panose="020B0502020202020204" pitchFamily="34" charset="0"/>
                <a:ea typeface="Montserrat"/>
                <a:cs typeface="Montserrat"/>
                <a:sym typeface="Montserrat"/>
              </a:rPr>
              <a:t>en</a:t>
            </a:r>
            <a:r>
              <a:rPr lang="en-GB" sz="2800" dirty="0">
                <a:solidFill>
                  <a:srgbClr val="002060"/>
                </a:solidFill>
                <a:latin typeface="Century Gothic" panose="020B0502020202020204" pitchFamily="34" charset="0"/>
                <a:ea typeface="Montserrat"/>
                <a:cs typeface="Montserrat"/>
                <a:sym typeface="Montserrat"/>
              </a:rPr>
              <a:t> - </a:t>
            </a:r>
            <a:r>
              <a:rPr lang="en-GB" sz="2800" b="1" i="1" dirty="0">
                <a:solidFill>
                  <a:srgbClr val="002060"/>
                </a:solidFill>
                <a:latin typeface="Century Gothic" panose="020B0502020202020204" pitchFamily="34" charset="0"/>
                <a:ea typeface="Montserrat"/>
                <a:cs typeface="Montserrat"/>
                <a:sym typeface="Montserrat"/>
              </a:rPr>
              <a:t>on, at, in </a:t>
            </a:r>
            <a:r>
              <a:rPr lang="en-GB" sz="2800" dirty="0">
                <a:solidFill>
                  <a:srgbClr val="002060"/>
                </a:solidFill>
                <a:latin typeface="Century Gothic" panose="020B0502020202020204" pitchFamily="34" charset="0"/>
                <a:ea typeface="Montserrat"/>
                <a:cs typeface="Montserrat"/>
                <a:sym typeface="Montserrat"/>
              </a:rPr>
              <a:t>- depending on the context.</a:t>
            </a:r>
          </a:p>
        </p:txBody>
      </p:sp>
    </p:spTree>
    <p:extLst>
      <p:ext uri="{BB962C8B-B14F-4D97-AF65-F5344CB8AC3E}">
        <p14:creationId xmlns:p14="http://schemas.microsoft.com/office/powerpoint/2010/main" val="342324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10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1000"/>
                                        <p:tgtEl>
                                          <p:spTgt spid="68"/>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1000"/>
                                        <p:tgtEl>
                                          <p:spTgt spid="6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6" name="Picture 2" descr="Patios, Córdoba, Patios De Córdoba">
            <a:extLst>
              <a:ext uri="{FF2B5EF4-FFF2-40B4-BE49-F238E27FC236}">
                <a16:creationId xmlns:a16="http://schemas.microsoft.com/office/drawing/2014/main" id="{8BE2169A-9F98-FBB7-4D91-810AE20314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140" y="1975944"/>
            <a:ext cx="2214550" cy="33192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673E3D14-17D5-4441-986B-9F7B1BE207D1}"/>
              </a:ext>
            </a:extLst>
          </p:cNvPr>
          <p:cNvSpPr txBox="1"/>
          <p:nvPr/>
        </p:nvSpPr>
        <p:spPr>
          <a:xfrm>
            <a:off x="477948" y="1708651"/>
            <a:ext cx="10498583" cy="892552"/>
          </a:xfrm>
          <a:prstGeom prst="rect">
            <a:avLst/>
          </a:prstGeom>
          <a:noFill/>
        </p:spPr>
        <p:txBody>
          <a:bodyPr wrap="square">
            <a:spAutoFit/>
          </a:bodyPr>
          <a:lstStyle/>
          <a:p>
            <a:r>
              <a:rPr lang="en-GB" sz="2600" dirty="0">
                <a:solidFill>
                  <a:srgbClr val="002060"/>
                </a:solidFill>
                <a:latin typeface="Century Gothic" panose="020B0502020202020204" pitchFamily="34" charset="0"/>
                <a:ea typeface="Montserrat"/>
                <a:cs typeface="Montserrat"/>
                <a:sym typeface="Montserrat"/>
              </a:rPr>
              <a:t>After ‘voy’, ‘vas’ and ‘</a:t>
            </a:r>
            <a:r>
              <a:rPr lang="en-GB" sz="2600" dirty="0" err="1">
                <a:solidFill>
                  <a:srgbClr val="002060"/>
                </a:solidFill>
                <a:latin typeface="Century Gothic" panose="020B0502020202020204" pitchFamily="34" charset="0"/>
                <a:ea typeface="Montserrat"/>
                <a:cs typeface="Montserrat"/>
                <a:sym typeface="Montserrat"/>
              </a:rPr>
              <a:t>va</a:t>
            </a:r>
            <a:r>
              <a:rPr lang="en-GB" sz="2600" dirty="0">
                <a:solidFill>
                  <a:srgbClr val="002060"/>
                </a:solidFill>
                <a:latin typeface="Century Gothic" panose="020B0502020202020204" pitchFamily="34" charset="0"/>
                <a:ea typeface="Montserrat"/>
                <a:cs typeface="Montserrat"/>
                <a:sym typeface="Montserrat"/>
              </a:rPr>
              <a:t>’, we use _______ before </a:t>
            </a:r>
          </a:p>
          <a:p>
            <a:r>
              <a:rPr lang="en-GB" sz="2600" dirty="0">
                <a:solidFill>
                  <a:srgbClr val="002060"/>
                </a:solidFill>
                <a:latin typeface="Century Gothic" panose="020B0502020202020204" pitchFamily="34" charset="0"/>
                <a:ea typeface="Montserrat"/>
                <a:cs typeface="Montserrat"/>
                <a:sym typeface="Montserrat"/>
              </a:rPr>
              <a:t>feminine nouns, and ____ before masculine nouns. </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123" name="Title 1">
            <a:hlinkClick r:id="" action="ppaction://noaction">
              <a:snd r:embed="rId9" name="s7_1.wav"/>
            </a:hlinkClick>
            <a:extLst>
              <a:ext uri="{FF2B5EF4-FFF2-40B4-BE49-F238E27FC236}">
                <a16:creationId xmlns:a16="http://schemas.microsoft.com/office/drawing/2014/main" id="{A528B4CA-3569-4A28-8288-43BAAE3E75FD}"/>
              </a:ext>
            </a:extLst>
          </p:cNvPr>
          <p:cNvSpPr txBox="1">
            <a:spLocks/>
          </p:cNvSpPr>
          <p:nvPr/>
        </p:nvSpPr>
        <p:spPr>
          <a:xfrm>
            <a:off x="3285280" y="68186"/>
            <a:ext cx="6987767"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ea typeface="Century Gothic"/>
                <a:cs typeface="Century Gothic"/>
                <a:sym typeface="Century Gothic"/>
              </a:rPr>
              <a:t>Lee las </a:t>
            </a:r>
            <a:r>
              <a:rPr lang="en-GB" sz="3200" dirty="0" err="1">
                <a:solidFill>
                  <a:srgbClr val="002060"/>
                </a:solidFill>
                <a:latin typeface="Century Gothic"/>
                <a:ea typeface="Century Gothic"/>
                <a:cs typeface="Century Gothic"/>
                <a:sym typeface="Century Gothic"/>
              </a:rPr>
              <a:t>frases</a:t>
            </a:r>
            <a:r>
              <a:rPr lang="en-GB" sz="3200" dirty="0">
                <a:solidFill>
                  <a:srgbClr val="002060"/>
                </a:solidFill>
                <a:latin typeface="Century Gothic"/>
                <a:ea typeface="Century Gothic"/>
                <a:cs typeface="Century Gothic"/>
                <a:sym typeface="Century Gothic"/>
              </a:rPr>
              <a:t>. </a:t>
            </a:r>
            <a:endParaRPr lang="en-GB" sz="3200" dirty="0"/>
          </a:p>
        </p:txBody>
      </p:sp>
      <p:graphicFrame>
        <p:nvGraphicFramePr>
          <p:cNvPr id="3" name="Table 3">
            <a:extLst>
              <a:ext uri="{FF2B5EF4-FFF2-40B4-BE49-F238E27FC236}">
                <a16:creationId xmlns:a16="http://schemas.microsoft.com/office/drawing/2014/main" id="{BBA4729C-A06C-45D8-961F-F8A1AA788FD6}"/>
              </a:ext>
            </a:extLst>
          </p:cNvPr>
          <p:cNvGraphicFramePr>
            <a:graphicFrameLocks noGrp="1"/>
          </p:cNvGraphicFramePr>
          <p:nvPr/>
        </p:nvGraphicFramePr>
        <p:xfrm>
          <a:off x="220263" y="3217879"/>
          <a:ext cx="7411629" cy="3400056"/>
        </p:xfrm>
        <a:graphic>
          <a:graphicData uri="http://schemas.openxmlformats.org/drawingml/2006/table">
            <a:tbl>
              <a:tblPr firstRow="1" bandRow="1">
                <a:tableStyleId>{5940675A-B579-460E-94D1-54222C63F5DA}</a:tableStyleId>
              </a:tblPr>
              <a:tblGrid>
                <a:gridCol w="493946">
                  <a:extLst>
                    <a:ext uri="{9D8B030D-6E8A-4147-A177-3AD203B41FA5}">
                      <a16:colId xmlns:a16="http://schemas.microsoft.com/office/drawing/2014/main" val="679701360"/>
                    </a:ext>
                  </a:extLst>
                </a:gridCol>
                <a:gridCol w="6917683">
                  <a:extLst>
                    <a:ext uri="{9D8B030D-6E8A-4147-A177-3AD203B41FA5}">
                      <a16:colId xmlns:a16="http://schemas.microsoft.com/office/drawing/2014/main" val="3184141065"/>
                    </a:ext>
                  </a:extLst>
                </a:gridCol>
              </a:tblGrid>
              <a:tr h="566676">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Va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al  </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estadio</a:t>
                      </a:r>
                      <a:r>
                        <a:rPr lang="en-GB" sz="2400" dirty="0">
                          <a:solidFill>
                            <a:srgbClr val="002060"/>
                          </a:solidFill>
                          <a:latin typeface="Century Gothic" panose="020B0502020202020204" pitchFamily="34" charset="0"/>
                        </a:rPr>
                        <a:t> con mi papá.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93338316"/>
                  </a:ext>
                </a:extLst>
              </a:tr>
              <a:tr h="566676">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Estás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habitación</a:t>
                      </a:r>
                      <a:r>
                        <a:rPr lang="en-GB" sz="2400" dirty="0">
                          <a:solidFill>
                            <a:srgbClr val="002060"/>
                          </a:solidFill>
                          <a:latin typeface="Century Gothic" panose="020B0502020202020204" pitchFamily="34" charset="0"/>
                        </a:rPr>
                        <a:t> del hotel.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891014255"/>
                  </a:ext>
                </a:extLst>
              </a:tr>
              <a:tr h="566676">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Está </a:t>
                      </a:r>
                      <a:r>
                        <a:rPr lang="en-GB" sz="2400" b="1" dirty="0">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iglesia</a:t>
                      </a:r>
                      <a:r>
                        <a:rPr lang="en-GB" sz="2400" dirty="0">
                          <a:solidFill>
                            <a:srgbClr val="002060"/>
                          </a:solidFill>
                          <a:latin typeface="Century Gothic" panose="020B0502020202020204" pitchFamily="34" charset="0"/>
                        </a:rPr>
                        <a:t> de Córdoba.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51595820"/>
                  </a:ext>
                </a:extLst>
              </a:tr>
              <a:tr h="566676">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Vas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calle</a:t>
                      </a:r>
                      <a:r>
                        <a:rPr lang="en-GB" sz="2400" dirty="0">
                          <a:solidFill>
                            <a:srgbClr val="002060"/>
                          </a:solidFill>
                          <a:latin typeface="Century Gothic" panose="020B0502020202020204" pitchFamily="34" charset="0"/>
                        </a:rPr>
                        <a:t> con </a:t>
                      </a:r>
                      <a:r>
                        <a:rPr lang="en-GB" sz="2400" dirty="0" err="1">
                          <a:solidFill>
                            <a:srgbClr val="002060"/>
                          </a:solidFill>
                          <a:latin typeface="Century Gothic" panose="020B0502020202020204" pitchFamily="34" charset="0"/>
                        </a:rPr>
                        <a:t>flores</a:t>
                      </a:r>
                      <a:r>
                        <a:rPr lang="en-GB" sz="2400"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28843327"/>
                  </a:ext>
                </a:extLst>
              </a:tr>
              <a:tr h="566676">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Va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al </a:t>
                      </a:r>
                      <a:r>
                        <a:rPr lang="en-GB" sz="2400" dirty="0">
                          <a:solidFill>
                            <a:srgbClr val="002060"/>
                          </a:solidFill>
                          <a:latin typeface="Century Gothic" panose="020B0502020202020204" pitchFamily="34" charset="0"/>
                        </a:rPr>
                        <a:t>mercado </a:t>
                      </a:r>
                      <a:r>
                        <a:rPr lang="en-GB" sz="2400" dirty="0" err="1">
                          <a:solidFill>
                            <a:srgbClr val="002060"/>
                          </a:solidFill>
                          <a:latin typeface="Century Gothic" panose="020B0502020202020204" pitchFamily="34" charset="0"/>
                        </a:rPr>
                        <a:t>famoso</a:t>
                      </a:r>
                      <a:r>
                        <a:rPr lang="en-GB" sz="2400" dirty="0">
                          <a:solidFill>
                            <a:srgbClr val="002060"/>
                          </a:solidFill>
                          <a:latin typeface="Century Gothic" panose="020B0502020202020204" pitchFamily="34" charset="0"/>
                        </a:rPr>
                        <a:t> de la ciudad.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28308925"/>
                  </a:ext>
                </a:extLst>
              </a:tr>
              <a:tr h="566676">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Estás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en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puente</a:t>
                      </a:r>
                      <a:r>
                        <a:rPr lang="en-GB" sz="2400" dirty="0">
                          <a:solidFill>
                            <a:srgbClr val="002060"/>
                          </a:solidFill>
                          <a:latin typeface="Century Gothic" panose="020B0502020202020204" pitchFamily="34" charset="0"/>
                        </a:rPr>
                        <a:t> histórico.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78679318"/>
                  </a:ext>
                </a:extLst>
              </a:tr>
            </a:tbl>
          </a:graphicData>
        </a:graphic>
      </p:graphicFrame>
      <p:sp>
        <p:nvSpPr>
          <p:cNvPr id="32" name="TextBox 31">
            <a:extLst>
              <a:ext uri="{FF2B5EF4-FFF2-40B4-BE49-F238E27FC236}">
                <a16:creationId xmlns:a16="http://schemas.microsoft.com/office/drawing/2014/main" id="{03C104BE-5FAE-4A08-827B-80803DD97131}"/>
              </a:ext>
            </a:extLst>
          </p:cNvPr>
          <p:cNvSpPr txBox="1"/>
          <p:nvPr/>
        </p:nvSpPr>
        <p:spPr>
          <a:xfrm>
            <a:off x="55281" y="1185808"/>
            <a:ext cx="6655992" cy="954107"/>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 </a:t>
            </a:r>
          </a:p>
          <a:p>
            <a:endParaRPr lang="en-GB" sz="2800" b="1" dirty="0">
              <a:solidFill>
                <a:srgbClr val="002060"/>
              </a:solidFill>
              <a:latin typeface="Century Gothic" panose="020B0502020202020204" pitchFamily="34" charset="0"/>
            </a:endParaRPr>
          </a:p>
        </p:txBody>
      </p:sp>
      <p:sp>
        <p:nvSpPr>
          <p:cNvPr id="33" name="Google Shape;483;p48">
            <a:extLst>
              <a:ext uri="{FF2B5EF4-FFF2-40B4-BE49-F238E27FC236}">
                <a16:creationId xmlns:a16="http://schemas.microsoft.com/office/drawing/2014/main" id="{6F6D5589-185C-4671-881A-148CAFDADC45}"/>
              </a:ext>
            </a:extLst>
          </p:cNvPr>
          <p:cNvSpPr txBox="1"/>
          <p:nvPr/>
        </p:nvSpPr>
        <p:spPr>
          <a:xfrm>
            <a:off x="576650" y="1157898"/>
            <a:ext cx="10655918" cy="630620"/>
          </a:xfrm>
          <a:prstGeom prst="rect">
            <a:avLst/>
          </a:prstGeom>
          <a:noFill/>
          <a:ln>
            <a:noFill/>
          </a:ln>
        </p:spPr>
        <p:txBody>
          <a:bodyPr spcFirstLastPara="1" wrap="square" lIns="45713" tIns="45713" rIns="45713" bIns="45713" anchor="t" anchorCtr="0">
            <a:noAutofit/>
          </a:bodyPr>
          <a:lstStyle/>
          <a:p>
            <a:r>
              <a:rPr lang="en-GB" sz="2600" dirty="0">
                <a:solidFill>
                  <a:srgbClr val="002060"/>
                </a:solidFill>
                <a:latin typeface="Century Gothic" panose="020B0502020202020204" pitchFamily="34" charset="0"/>
                <a:ea typeface="Montserrat"/>
                <a:cs typeface="Montserrat"/>
                <a:sym typeface="Montserrat"/>
              </a:rPr>
              <a:t>After ‘estoy’, ‘</a:t>
            </a:r>
            <a:r>
              <a:rPr lang="en-GB" sz="2600" dirty="0" err="1">
                <a:solidFill>
                  <a:srgbClr val="002060"/>
                </a:solidFill>
                <a:latin typeface="Century Gothic" panose="020B0502020202020204" pitchFamily="34" charset="0"/>
                <a:ea typeface="Montserrat"/>
                <a:cs typeface="Montserrat"/>
                <a:sym typeface="Montserrat"/>
              </a:rPr>
              <a:t>estás</a:t>
            </a:r>
            <a:r>
              <a:rPr lang="en-GB" sz="2600" dirty="0">
                <a:solidFill>
                  <a:srgbClr val="002060"/>
                </a:solidFill>
                <a:latin typeface="Century Gothic" panose="020B0502020202020204" pitchFamily="34" charset="0"/>
                <a:ea typeface="Montserrat"/>
                <a:cs typeface="Montserrat"/>
                <a:sym typeface="Montserrat"/>
              </a:rPr>
              <a:t>’ and ‘está’, we often use the preposition  ___.</a:t>
            </a:r>
          </a:p>
          <a:p>
            <a:r>
              <a:rPr lang="en-GB" sz="2600" dirty="0">
                <a:solidFill>
                  <a:srgbClr val="002060"/>
                </a:solidFill>
                <a:latin typeface="Century Gothic" panose="020B0502020202020204" pitchFamily="34" charset="0"/>
                <a:ea typeface="Montserrat"/>
                <a:cs typeface="Montserrat"/>
                <a:sym typeface="Montserrat"/>
              </a:rPr>
              <a:t> </a:t>
            </a:r>
            <a:endParaRPr sz="2600" dirty="0">
              <a:solidFill>
                <a:srgbClr val="002060"/>
              </a:solidFill>
              <a:latin typeface="Century Gothic" panose="020B0502020202020204" pitchFamily="34" charset="0"/>
              <a:ea typeface="Montserrat"/>
              <a:cs typeface="Montserrat"/>
              <a:sym typeface="Montserrat"/>
            </a:endParaRPr>
          </a:p>
        </p:txBody>
      </p:sp>
      <p:sp>
        <p:nvSpPr>
          <p:cNvPr id="41" name="TextBox 40">
            <a:extLst>
              <a:ext uri="{FF2B5EF4-FFF2-40B4-BE49-F238E27FC236}">
                <a16:creationId xmlns:a16="http://schemas.microsoft.com/office/drawing/2014/main" id="{0BA3DEBD-E065-4402-A50B-94AFF7E42B45}"/>
              </a:ext>
            </a:extLst>
          </p:cNvPr>
          <p:cNvSpPr txBox="1"/>
          <p:nvPr/>
        </p:nvSpPr>
        <p:spPr>
          <a:xfrm>
            <a:off x="200519" y="2605408"/>
            <a:ext cx="657864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B </a:t>
            </a:r>
            <a:r>
              <a:rPr lang="en-GB" sz="2400" dirty="0">
                <a:solidFill>
                  <a:srgbClr val="002060"/>
                </a:solidFill>
                <a:latin typeface="Century Gothic" panose="020B0502020202020204" pitchFamily="34" charset="0"/>
              </a:rPr>
              <a:t>Lee. ¿</a:t>
            </a:r>
            <a:r>
              <a:rPr lang="en-GB" sz="2400" dirty="0" err="1">
                <a:solidFill>
                  <a:srgbClr val="002060"/>
                </a:solidFill>
                <a:latin typeface="Century Gothic" panose="020B0502020202020204" pitchFamily="34" charset="0"/>
              </a:rPr>
              <a:t>Qué</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verbo</a:t>
            </a:r>
            <a:r>
              <a:rPr lang="en-GB" sz="2400" dirty="0">
                <a:solidFill>
                  <a:srgbClr val="002060"/>
                </a:solidFill>
                <a:latin typeface="Century Gothic" panose="020B0502020202020204" pitchFamily="34" charset="0"/>
              </a:rPr>
              <a:t> es’?</a:t>
            </a:r>
          </a:p>
        </p:txBody>
      </p:sp>
      <p:sp>
        <p:nvSpPr>
          <p:cNvPr id="8" name="Rectangle: Rounded Corners 7">
            <a:extLst>
              <a:ext uri="{FF2B5EF4-FFF2-40B4-BE49-F238E27FC236}">
                <a16:creationId xmlns:a16="http://schemas.microsoft.com/office/drawing/2014/main" id="{B92EE81D-BB76-4805-914D-F78114D17400}"/>
              </a:ext>
            </a:extLst>
          </p:cNvPr>
          <p:cNvSpPr/>
          <p:nvPr/>
        </p:nvSpPr>
        <p:spPr>
          <a:xfrm>
            <a:off x="1365897" y="3342918"/>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16E7E7F1-676D-49AC-AE40-0F563F4B98CC}"/>
              </a:ext>
            </a:extLst>
          </p:cNvPr>
          <p:cNvSpPr txBox="1"/>
          <p:nvPr/>
        </p:nvSpPr>
        <p:spPr>
          <a:xfrm>
            <a:off x="10325045" y="1104674"/>
            <a:ext cx="1821953" cy="584775"/>
          </a:xfrm>
          <a:prstGeom prst="rect">
            <a:avLst/>
          </a:prstGeom>
          <a:noFill/>
        </p:spPr>
        <p:txBody>
          <a:bodyPr wrap="square" rtlCol="0">
            <a:spAutoFit/>
          </a:bodyPr>
          <a:lstStyle/>
          <a:p>
            <a:r>
              <a:rPr lang="en-GB" sz="3200" b="1" dirty="0">
                <a:solidFill>
                  <a:srgbClr val="92D050"/>
                </a:solidFill>
                <a:latin typeface="Century Gothic" panose="020B0502020202020204" pitchFamily="34" charset="0"/>
              </a:rPr>
              <a:t>en</a:t>
            </a:r>
          </a:p>
        </p:txBody>
      </p:sp>
      <p:sp>
        <p:nvSpPr>
          <p:cNvPr id="47" name="Rectangle: Rounded Corners 46">
            <a:extLst>
              <a:ext uri="{FF2B5EF4-FFF2-40B4-BE49-F238E27FC236}">
                <a16:creationId xmlns:a16="http://schemas.microsoft.com/office/drawing/2014/main" id="{43C16A82-440B-49F5-90E8-64C6B3F9B3F4}"/>
              </a:ext>
            </a:extLst>
          </p:cNvPr>
          <p:cNvSpPr/>
          <p:nvPr/>
        </p:nvSpPr>
        <p:spPr>
          <a:xfrm>
            <a:off x="1554107" y="3866737"/>
            <a:ext cx="571084" cy="41056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3BF95C82-32D2-4FF4-B1C9-5C9DF2540993}"/>
              </a:ext>
            </a:extLst>
          </p:cNvPr>
          <p:cNvSpPr/>
          <p:nvPr/>
        </p:nvSpPr>
        <p:spPr>
          <a:xfrm>
            <a:off x="1431929" y="4484749"/>
            <a:ext cx="505052"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D775003D-C29B-46C6-8872-D04E10F62AD5}"/>
              </a:ext>
            </a:extLst>
          </p:cNvPr>
          <p:cNvSpPr/>
          <p:nvPr/>
        </p:nvSpPr>
        <p:spPr>
          <a:xfrm>
            <a:off x="1355803" y="4988597"/>
            <a:ext cx="812236" cy="399698"/>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C443F089-9CF0-49BD-AFDF-2296D66DEC89}"/>
              </a:ext>
            </a:extLst>
          </p:cNvPr>
          <p:cNvSpPr/>
          <p:nvPr/>
        </p:nvSpPr>
        <p:spPr>
          <a:xfrm>
            <a:off x="1223303" y="5549219"/>
            <a:ext cx="688305" cy="41406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2C9AFBC2-BD16-469F-868B-95DF92A69FE7}"/>
              </a:ext>
            </a:extLst>
          </p:cNvPr>
          <p:cNvSpPr/>
          <p:nvPr/>
        </p:nvSpPr>
        <p:spPr>
          <a:xfrm>
            <a:off x="1567455" y="6136493"/>
            <a:ext cx="764878" cy="43319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9A940FE5-5679-433F-81DB-920CD1DC683E}"/>
              </a:ext>
            </a:extLst>
          </p:cNvPr>
          <p:cNvSpPr txBox="1"/>
          <p:nvPr/>
        </p:nvSpPr>
        <p:spPr>
          <a:xfrm>
            <a:off x="6244789" y="1588453"/>
            <a:ext cx="1821953" cy="584775"/>
          </a:xfrm>
          <a:prstGeom prst="rect">
            <a:avLst/>
          </a:prstGeom>
          <a:noFill/>
        </p:spPr>
        <p:txBody>
          <a:bodyPr wrap="square" rtlCol="0">
            <a:spAutoFit/>
          </a:bodyPr>
          <a:lstStyle/>
          <a:p>
            <a:r>
              <a:rPr lang="en-GB" sz="3200" b="1" dirty="0">
                <a:solidFill>
                  <a:srgbClr val="92D050"/>
                </a:solidFill>
                <a:latin typeface="Century Gothic" panose="020B0502020202020204" pitchFamily="34" charset="0"/>
              </a:rPr>
              <a:t>a la</a:t>
            </a:r>
          </a:p>
        </p:txBody>
      </p:sp>
      <p:sp>
        <p:nvSpPr>
          <p:cNvPr id="40" name="TextBox 39">
            <a:extLst>
              <a:ext uri="{FF2B5EF4-FFF2-40B4-BE49-F238E27FC236}">
                <a16:creationId xmlns:a16="http://schemas.microsoft.com/office/drawing/2014/main" id="{D217BD81-1F46-4616-96D8-D0A36255D6A9}"/>
              </a:ext>
            </a:extLst>
          </p:cNvPr>
          <p:cNvSpPr txBox="1"/>
          <p:nvPr/>
        </p:nvSpPr>
        <p:spPr>
          <a:xfrm>
            <a:off x="3920066" y="2059502"/>
            <a:ext cx="1821953" cy="584775"/>
          </a:xfrm>
          <a:prstGeom prst="rect">
            <a:avLst/>
          </a:prstGeom>
          <a:noFill/>
        </p:spPr>
        <p:txBody>
          <a:bodyPr wrap="square" rtlCol="0">
            <a:spAutoFit/>
          </a:bodyPr>
          <a:lstStyle/>
          <a:p>
            <a:r>
              <a:rPr lang="en-GB" sz="3200" b="1" dirty="0">
                <a:solidFill>
                  <a:srgbClr val="92D050"/>
                </a:solidFill>
                <a:latin typeface="Century Gothic" panose="020B0502020202020204" pitchFamily="34" charset="0"/>
              </a:rPr>
              <a:t>al</a:t>
            </a:r>
          </a:p>
        </p:txBody>
      </p:sp>
      <p:sp>
        <p:nvSpPr>
          <p:cNvPr id="48" name="TextBox 47">
            <a:extLst>
              <a:ext uri="{FF2B5EF4-FFF2-40B4-BE49-F238E27FC236}">
                <a16:creationId xmlns:a16="http://schemas.microsoft.com/office/drawing/2014/main" id="{4180B797-D332-4181-A937-0078DC2592C7}"/>
              </a:ext>
            </a:extLst>
          </p:cNvPr>
          <p:cNvSpPr txBox="1"/>
          <p:nvPr/>
        </p:nvSpPr>
        <p:spPr>
          <a:xfrm>
            <a:off x="3954821" y="2633538"/>
            <a:ext cx="5124198"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 </a:t>
            </a:r>
            <a:r>
              <a:rPr lang="en-GB" sz="2400" dirty="0">
                <a:solidFill>
                  <a:srgbClr val="002060"/>
                </a:solidFill>
                <a:latin typeface="Century Gothic" panose="020B0502020202020204" pitchFamily="34" charset="0"/>
              </a:rPr>
              <a:t>Escribe las frases en inglés 📝 .</a:t>
            </a:r>
          </a:p>
        </p:txBody>
      </p:sp>
      <p:sp>
        <p:nvSpPr>
          <p:cNvPr id="53" name="Rectangle: Rounded Corners 52">
            <a:extLst>
              <a:ext uri="{FF2B5EF4-FFF2-40B4-BE49-F238E27FC236}">
                <a16:creationId xmlns:a16="http://schemas.microsoft.com/office/drawing/2014/main" id="{0EB998FC-18F3-48CA-AF0B-5D8E8F630B9F}"/>
              </a:ext>
            </a:extLst>
          </p:cNvPr>
          <p:cNvSpPr/>
          <p:nvPr/>
        </p:nvSpPr>
        <p:spPr>
          <a:xfrm>
            <a:off x="746689" y="3278792"/>
            <a:ext cx="6625685" cy="422429"/>
          </a:xfrm>
          <a:prstGeom prst="roundRect">
            <a:avLst/>
          </a:prstGeom>
          <a:solidFill>
            <a:srgbClr val="DDF0C8"/>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Segoe Print" panose="02000600000000000000" pitchFamily="2" charset="0"/>
              </a:rPr>
              <a:t>S/he goes to the stadium with my dad.</a:t>
            </a:r>
          </a:p>
        </p:txBody>
      </p:sp>
      <p:sp>
        <p:nvSpPr>
          <p:cNvPr id="55" name="Rectangle: Rounded Corners 54">
            <a:extLst>
              <a:ext uri="{FF2B5EF4-FFF2-40B4-BE49-F238E27FC236}">
                <a16:creationId xmlns:a16="http://schemas.microsoft.com/office/drawing/2014/main" id="{B365856A-8D6A-4054-92BF-3D8480CEC718}"/>
              </a:ext>
            </a:extLst>
          </p:cNvPr>
          <p:cNvSpPr/>
          <p:nvPr/>
        </p:nvSpPr>
        <p:spPr>
          <a:xfrm>
            <a:off x="747994" y="3876028"/>
            <a:ext cx="5822991" cy="399025"/>
          </a:xfrm>
          <a:prstGeom prst="roundRect">
            <a:avLst/>
          </a:prstGeom>
          <a:solidFill>
            <a:srgbClr val="DDF0C8"/>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Segoe Print" panose="02000600000000000000" pitchFamily="2" charset="0"/>
              </a:rPr>
              <a:t>You are in the hotel room.</a:t>
            </a:r>
          </a:p>
        </p:txBody>
      </p:sp>
      <p:sp>
        <p:nvSpPr>
          <p:cNvPr id="56" name="Rectangle: Rounded Corners 55">
            <a:extLst>
              <a:ext uri="{FF2B5EF4-FFF2-40B4-BE49-F238E27FC236}">
                <a16:creationId xmlns:a16="http://schemas.microsoft.com/office/drawing/2014/main" id="{11FDFDBD-2DCA-4740-8CBA-1405A52A60E4}"/>
              </a:ext>
            </a:extLst>
          </p:cNvPr>
          <p:cNvSpPr/>
          <p:nvPr/>
        </p:nvSpPr>
        <p:spPr>
          <a:xfrm>
            <a:off x="758279" y="4428472"/>
            <a:ext cx="5554459" cy="416546"/>
          </a:xfrm>
          <a:prstGeom prst="roundRect">
            <a:avLst/>
          </a:prstGeom>
          <a:solidFill>
            <a:srgbClr val="DDF0C8"/>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Segoe Print" panose="02000600000000000000" pitchFamily="2" charset="0"/>
              </a:rPr>
              <a:t>S/he is in the Córdoba church.</a:t>
            </a:r>
          </a:p>
        </p:txBody>
      </p:sp>
      <p:sp>
        <p:nvSpPr>
          <p:cNvPr id="57" name="Rectangle: Rounded Corners 56">
            <a:extLst>
              <a:ext uri="{FF2B5EF4-FFF2-40B4-BE49-F238E27FC236}">
                <a16:creationId xmlns:a16="http://schemas.microsoft.com/office/drawing/2014/main" id="{9E4B749E-710F-4D3C-88A5-B43CB955F8AD}"/>
              </a:ext>
            </a:extLst>
          </p:cNvPr>
          <p:cNvSpPr/>
          <p:nvPr/>
        </p:nvSpPr>
        <p:spPr>
          <a:xfrm>
            <a:off x="752312" y="5002955"/>
            <a:ext cx="5504937" cy="446461"/>
          </a:xfrm>
          <a:prstGeom prst="roundRect">
            <a:avLst/>
          </a:prstGeom>
          <a:solidFill>
            <a:srgbClr val="DDF0C8"/>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Segoe Print" panose="02000600000000000000" pitchFamily="2" charset="0"/>
              </a:rPr>
              <a:t>You go to the street with flowers.</a:t>
            </a:r>
          </a:p>
        </p:txBody>
      </p:sp>
      <p:sp>
        <p:nvSpPr>
          <p:cNvPr id="58" name="Rectangle: Rounded Corners 57">
            <a:extLst>
              <a:ext uri="{FF2B5EF4-FFF2-40B4-BE49-F238E27FC236}">
                <a16:creationId xmlns:a16="http://schemas.microsoft.com/office/drawing/2014/main" id="{15B66DAF-FD08-4ABA-9F28-C6B027294C10}"/>
              </a:ext>
            </a:extLst>
          </p:cNvPr>
          <p:cNvSpPr/>
          <p:nvPr/>
        </p:nvSpPr>
        <p:spPr>
          <a:xfrm>
            <a:off x="724790" y="5538667"/>
            <a:ext cx="6784565" cy="439282"/>
          </a:xfrm>
          <a:prstGeom prst="roundRect">
            <a:avLst/>
          </a:prstGeom>
          <a:solidFill>
            <a:srgbClr val="DDF0C8"/>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300" dirty="0">
                <a:solidFill>
                  <a:srgbClr val="002060"/>
                </a:solidFill>
                <a:latin typeface="Segoe Print" panose="02000600000000000000" pitchFamily="2" charset="0"/>
              </a:rPr>
              <a:t>S/he goes to the famous market in the city.</a:t>
            </a:r>
          </a:p>
        </p:txBody>
      </p:sp>
      <p:sp>
        <p:nvSpPr>
          <p:cNvPr id="68" name="Rectangle: Rounded Corners 67">
            <a:extLst>
              <a:ext uri="{FF2B5EF4-FFF2-40B4-BE49-F238E27FC236}">
                <a16:creationId xmlns:a16="http://schemas.microsoft.com/office/drawing/2014/main" id="{228C7A62-310C-4004-819E-CE4423BD9637}"/>
              </a:ext>
            </a:extLst>
          </p:cNvPr>
          <p:cNvSpPr/>
          <p:nvPr/>
        </p:nvSpPr>
        <p:spPr>
          <a:xfrm>
            <a:off x="746689" y="6140407"/>
            <a:ext cx="6032473" cy="391294"/>
          </a:xfrm>
          <a:prstGeom prst="roundRect">
            <a:avLst/>
          </a:prstGeom>
          <a:solidFill>
            <a:srgbClr val="DDF0C8"/>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Segoe Print" panose="02000600000000000000" pitchFamily="2" charset="0"/>
              </a:rPr>
              <a:t>You are on the historical bridge.</a:t>
            </a:r>
          </a:p>
        </p:txBody>
      </p:sp>
      <p:sp>
        <p:nvSpPr>
          <p:cNvPr id="69" name="TextBox 68">
            <a:extLst>
              <a:ext uri="{FF2B5EF4-FFF2-40B4-BE49-F238E27FC236}">
                <a16:creationId xmlns:a16="http://schemas.microsoft.com/office/drawing/2014/main" id="{D1B3C5EA-6C3C-414B-84AD-1D9BFBF5FD58}"/>
              </a:ext>
            </a:extLst>
          </p:cNvPr>
          <p:cNvSpPr txBox="1"/>
          <p:nvPr/>
        </p:nvSpPr>
        <p:spPr>
          <a:xfrm>
            <a:off x="7698144" y="5388295"/>
            <a:ext cx="4317225" cy="1323439"/>
          </a:xfrm>
          <a:prstGeom prst="rect">
            <a:avLst/>
          </a:prstGeom>
          <a:solidFill>
            <a:schemeClr val="accent4">
              <a:lumMod val="20000"/>
              <a:lumOff val="80000"/>
            </a:schemeClr>
          </a:solidFill>
        </p:spPr>
        <p:txBody>
          <a:bodyPr wrap="square">
            <a:spAutoFit/>
          </a:bodyPr>
          <a:lstStyle/>
          <a:p>
            <a:r>
              <a:rPr lang="en-GB" sz="2000" dirty="0">
                <a:solidFill>
                  <a:srgbClr val="002060"/>
                </a:solidFill>
                <a:latin typeface="Century Gothic" panose="020B0502020202020204" pitchFamily="34" charset="0"/>
              </a:rPr>
              <a:t>En mayo es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festival de </a:t>
            </a:r>
            <a:r>
              <a:rPr lang="en-GB" sz="2000" dirty="0" err="1">
                <a:solidFill>
                  <a:srgbClr val="002060"/>
                </a:solidFill>
                <a:latin typeface="Century Gothic" panose="020B0502020202020204" pitchFamily="34" charset="0"/>
              </a:rPr>
              <a:t>los</a:t>
            </a:r>
            <a:r>
              <a:rPr lang="en-GB" sz="2000" dirty="0">
                <a:solidFill>
                  <a:srgbClr val="002060"/>
                </a:solidFill>
                <a:latin typeface="Century Gothic" panose="020B0502020202020204" pitchFamily="34" charset="0"/>
              </a:rPr>
              <a:t> </a:t>
            </a:r>
          </a:p>
          <a:p>
            <a:r>
              <a:rPr lang="en-GB" sz="2000" dirty="0">
                <a:solidFill>
                  <a:srgbClr val="002060"/>
                </a:solidFill>
                <a:latin typeface="Century Gothic" panose="020B0502020202020204" pitchFamily="34" charset="0"/>
              </a:rPr>
              <a:t>patios* de Córdoba. </a:t>
            </a:r>
            <a:r>
              <a:rPr lang="en-GB" sz="2000" dirty="0" err="1">
                <a:solidFill>
                  <a:srgbClr val="002060"/>
                </a:solidFill>
                <a:latin typeface="Century Gothic" panose="020B0502020202020204" pitchFamily="34" charset="0"/>
              </a:rPr>
              <a:t>Muchas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calles</a:t>
            </a:r>
            <a:r>
              <a:rPr lang="en-GB" sz="2000" dirty="0">
                <a:solidFill>
                  <a:srgbClr val="002060"/>
                </a:solidFill>
                <a:latin typeface="Century Gothic" panose="020B0502020202020204" pitchFamily="34" charset="0"/>
              </a:rPr>
              <a:t> están </a:t>
            </a:r>
            <a:r>
              <a:rPr lang="en-GB" sz="2000" dirty="0" err="1">
                <a:solidFill>
                  <a:srgbClr val="002060"/>
                </a:solidFill>
                <a:latin typeface="Century Gothic" panose="020B0502020202020204" pitchFamily="34" charset="0"/>
              </a:rPr>
              <a:t>decoradas</a:t>
            </a:r>
            <a:r>
              <a:rPr lang="en-GB" sz="2000" dirty="0">
                <a:solidFill>
                  <a:srgbClr val="002060"/>
                </a:solidFill>
                <a:latin typeface="Century Gothic" panose="020B0502020202020204" pitchFamily="34" charset="0"/>
              </a:rPr>
              <a:t>* con </a:t>
            </a:r>
            <a:r>
              <a:rPr lang="en-GB" sz="2000" dirty="0" err="1">
                <a:solidFill>
                  <a:srgbClr val="002060"/>
                </a:solidFill>
                <a:latin typeface="Century Gothic" panose="020B0502020202020204" pitchFamily="34" charset="0"/>
              </a:rPr>
              <a:t>flores</a:t>
            </a:r>
            <a:r>
              <a:rPr lang="en-GB" sz="2000" dirty="0">
                <a:solidFill>
                  <a:srgbClr val="002060"/>
                </a:solidFill>
                <a:latin typeface="Century Gothic" panose="020B0502020202020204" pitchFamily="34" charset="0"/>
              </a:rPr>
              <a:t> y hay un </a:t>
            </a:r>
            <a:r>
              <a:rPr lang="en-GB" sz="2000" dirty="0" err="1">
                <a:solidFill>
                  <a:srgbClr val="002060"/>
                </a:solidFill>
                <a:latin typeface="Century Gothic" panose="020B0502020202020204" pitchFamily="34" charset="0"/>
              </a:rPr>
              <a:t>concurso</a:t>
            </a:r>
            <a:r>
              <a:rPr lang="en-GB" sz="2000" dirty="0">
                <a:solidFill>
                  <a:srgbClr val="002060"/>
                </a:solidFill>
                <a:latin typeface="Century Gothic" panose="020B0502020202020204" pitchFamily="34" charset="0"/>
              </a:rPr>
              <a:t>*.</a:t>
            </a:r>
          </a:p>
        </p:txBody>
      </p:sp>
      <p:grpSp>
        <p:nvGrpSpPr>
          <p:cNvPr id="70" name="Group 69">
            <a:extLst>
              <a:ext uri="{FF2B5EF4-FFF2-40B4-BE49-F238E27FC236}">
                <a16:creationId xmlns:a16="http://schemas.microsoft.com/office/drawing/2014/main" id="{77A861BD-0CAD-45D8-93DE-45A864D3858B}"/>
              </a:ext>
            </a:extLst>
          </p:cNvPr>
          <p:cNvGrpSpPr/>
          <p:nvPr/>
        </p:nvGrpSpPr>
        <p:grpSpPr>
          <a:xfrm>
            <a:off x="11128005" y="4709289"/>
            <a:ext cx="1063995" cy="973104"/>
            <a:chOff x="6210543" y="3764108"/>
            <a:chExt cx="801046" cy="775262"/>
          </a:xfrm>
        </p:grpSpPr>
        <p:sp>
          <p:nvSpPr>
            <p:cNvPr id="71" name="Oval 70">
              <a:extLst>
                <a:ext uri="{FF2B5EF4-FFF2-40B4-BE49-F238E27FC236}">
                  <a16:creationId xmlns:a16="http://schemas.microsoft.com/office/drawing/2014/main" id="{AA8C8C08-AE91-4436-B365-DC5C8A345916}"/>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Picture 71">
              <a:extLst>
                <a:ext uri="{FF2B5EF4-FFF2-40B4-BE49-F238E27FC236}">
                  <a16:creationId xmlns:a16="http://schemas.microsoft.com/office/drawing/2014/main" id="{0A6210B0-0DBE-4235-9553-886795F10939}"/>
                </a:ext>
              </a:extLst>
            </p:cNvPr>
            <p:cNvPicPr>
              <a:picLocks noChangeAspect="1"/>
            </p:cNvPicPr>
            <p:nvPr/>
          </p:nvPicPr>
          <p:blipFill rotWithShape="1">
            <a:blip r:embed="rId1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73" name="Picture 72" descr="A picture containing text, tableware, cup, clipart&#10;&#10;Description automatically generated">
              <a:extLst>
                <a:ext uri="{FF2B5EF4-FFF2-40B4-BE49-F238E27FC236}">
                  <a16:creationId xmlns:a16="http://schemas.microsoft.com/office/drawing/2014/main" id="{2D636AF5-A9C1-4C85-B474-6BBDD285F2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5" name="Rectangle 4">
            <a:hlinkClick r:id="" action="ppaction://noaction">
              <a:snd r:embed="rId12" name="s7_4.wav"/>
            </a:hlinkClick>
            <a:extLst>
              <a:ext uri="{FF2B5EF4-FFF2-40B4-BE49-F238E27FC236}">
                <a16:creationId xmlns:a16="http://schemas.microsoft.com/office/drawing/2014/main" id="{FB6EC95D-850F-4983-9F2F-A13BC8612A66}"/>
              </a:ext>
            </a:extLst>
          </p:cNvPr>
          <p:cNvSpPr/>
          <p:nvPr/>
        </p:nvSpPr>
        <p:spPr>
          <a:xfrm>
            <a:off x="283927" y="3217879"/>
            <a:ext cx="370614" cy="523220"/>
          </a:xfrm>
          <a:prstGeom prst="rect">
            <a:avLst/>
          </a:prstGeom>
        </p:spPr>
        <p:txBody>
          <a:bodyPr wrap="none">
            <a:spAutoFit/>
          </a:bodyPr>
          <a:lstStyle/>
          <a:p>
            <a:pPr lvl="0" algn="ctr"/>
            <a:r>
              <a:rPr lang="en-GB" sz="2800" b="1" dirty="0">
                <a:solidFill>
                  <a:srgbClr val="FF0066"/>
                </a:solidFill>
                <a:latin typeface="Century Gothic" panose="020B0502020202020204" pitchFamily="34" charset="0"/>
              </a:rPr>
              <a:t>E</a:t>
            </a:r>
          </a:p>
        </p:txBody>
      </p:sp>
      <p:sp>
        <p:nvSpPr>
          <p:cNvPr id="37" name="Rectangle 36">
            <a:hlinkClick r:id="" action="ppaction://noaction">
              <a:snd r:embed="rId13" name="s7_5.wav"/>
            </a:hlinkClick>
            <a:extLst>
              <a:ext uri="{FF2B5EF4-FFF2-40B4-BE49-F238E27FC236}">
                <a16:creationId xmlns:a16="http://schemas.microsoft.com/office/drawing/2014/main" id="{6168FEBE-2860-4F83-92CD-13B997D28F18}"/>
              </a:ext>
            </a:extLst>
          </p:cNvPr>
          <p:cNvSpPr/>
          <p:nvPr/>
        </p:nvSpPr>
        <p:spPr>
          <a:xfrm>
            <a:off x="276713" y="3810411"/>
            <a:ext cx="385042" cy="523220"/>
          </a:xfrm>
          <a:prstGeom prst="rect">
            <a:avLst/>
          </a:prstGeom>
        </p:spPr>
        <p:txBody>
          <a:bodyPr wrap="none">
            <a:spAutoFit/>
          </a:bodyPr>
          <a:lstStyle/>
          <a:p>
            <a:pPr lvl="0" algn="ctr"/>
            <a:r>
              <a:rPr lang="en-GB" sz="2800" b="1" dirty="0">
                <a:solidFill>
                  <a:srgbClr val="FF0066"/>
                </a:solidFill>
                <a:latin typeface="Century Gothic" panose="020B0502020202020204" pitchFamily="34" charset="0"/>
              </a:rPr>
              <a:t>1</a:t>
            </a:r>
          </a:p>
        </p:txBody>
      </p:sp>
      <p:sp>
        <p:nvSpPr>
          <p:cNvPr id="38" name="Rectangle 37">
            <a:hlinkClick r:id="" action="ppaction://noaction">
              <a:snd r:embed="rId14" name="s7_6.wav"/>
            </a:hlinkClick>
            <a:extLst>
              <a:ext uri="{FF2B5EF4-FFF2-40B4-BE49-F238E27FC236}">
                <a16:creationId xmlns:a16="http://schemas.microsoft.com/office/drawing/2014/main" id="{924A9B92-58C2-493A-B493-F29B78E12B14}"/>
              </a:ext>
            </a:extLst>
          </p:cNvPr>
          <p:cNvSpPr/>
          <p:nvPr/>
        </p:nvSpPr>
        <p:spPr>
          <a:xfrm>
            <a:off x="286515" y="4336271"/>
            <a:ext cx="385042" cy="523220"/>
          </a:xfrm>
          <a:prstGeom prst="rect">
            <a:avLst/>
          </a:prstGeom>
        </p:spPr>
        <p:txBody>
          <a:bodyPr wrap="none">
            <a:spAutoFit/>
          </a:bodyPr>
          <a:lstStyle/>
          <a:p>
            <a:pPr lvl="0" algn="ctr"/>
            <a:r>
              <a:rPr lang="en-GB" sz="2800" b="1" dirty="0">
                <a:solidFill>
                  <a:srgbClr val="FF0066"/>
                </a:solidFill>
                <a:latin typeface="Century Gothic" panose="020B0502020202020204" pitchFamily="34" charset="0"/>
              </a:rPr>
              <a:t>2</a:t>
            </a:r>
          </a:p>
        </p:txBody>
      </p:sp>
      <p:sp>
        <p:nvSpPr>
          <p:cNvPr id="42" name="Rectangle 41">
            <a:hlinkClick r:id="" action="ppaction://noaction">
              <a:snd r:embed="rId15" name="s7_7.wav"/>
            </a:hlinkClick>
            <a:extLst>
              <a:ext uri="{FF2B5EF4-FFF2-40B4-BE49-F238E27FC236}">
                <a16:creationId xmlns:a16="http://schemas.microsoft.com/office/drawing/2014/main" id="{300FF96E-F088-4974-A6FD-4EF87A364C27}"/>
              </a:ext>
            </a:extLst>
          </p:cNvPr>
          <p:cNvSpPr/>
          <p:nvPr/>
        </p:nvSpPr>
        <p:spPr>
          <a:xfrm>
            <a:off x="286515" y="4917907"/>
            <a:ext cx="385042" cy="523220"/>
          </a:xfrm>
          <a:prstGeom prst="rect">
            <a:avLst/>
          </a:prstGeom>
        </p:spPr>
        <p:txBody>
          <a:bodyPr wrap="none">
            <a:spAutoFit/>
          </a:bodyPr>
          <a:lstStyle/>
          <a:p>
            <a:pPr lvl="0" algn="ctr"/>
            <a:r>
              <a:rPr lang="en-GB" sz="2800" b="1" dirty="0">
                <a:solidFill>
                  <a:srgbClr val="FF0066"/>
                </a:solidFill>
                <a:latin typeface="Century Gothic" panose="020B0502020202020204" pitchFamily="34" charset="0"/>
              </a:rPr>
              <a:t>3</a:t>
            </a:r>
          </a:p>
        </p:txBody>
      </p:sp>
      <p:sp>
        <p:nvSpPr>
          <p:cNvPr id="44" name="Rectangle 43">
            <a:hlinkClick r:id="" action="ppaction://noaction">
              <a:snd r:embed="rId16" name="s7_8.wav"/>
            </a:hlinkClick>
            <a:extLst>
              <a:ext uri="{FF2B5EF4-FFF2-40B4-BE49-F238E27FC236}">
                <a16:creationId xmlns:a16="http://schemas.microsoft.com/office/drawing/2014/main" id="{B3BB040E-75E9-4B12-B736-760591DCC5D3}"/>
              </a:ext>
            </a:extLst>
          </p:cNvPr>
          <p:cNvSpPr/>
          <p:nvPr/>
        </p:nvSpPr>
        <p:spPr>
          <a:xfrm>
            <a:off x="286515" y="5499543"/>
            <a:ext cx="385042" cy="523220"/>
          </a:xfrm>
          <a:prstGeom prst="rect">
            <a:avLst/>
          </a:prstGeom>
        </p:spPr>
        <p:txBody>
          <a:bodyPr wrap="none">
            <a:spAutoFit/>
          </a:bodyPr>
          <a:lstStyle/>
          <a:p>
            <a:pPr lvl="0" algn="ctr"/>
            <a:r>
              <a:rPr lang="en-GB" sz="2800" b="1" dirty="0">
                <a:solidFill>
                  <a:srgbClr val="FF0066"/>
                </a:solidFill>
                <a:latin typeface="Century Gothic" panose="020B0502020202020204" pitchFamily="34" charset="0"/>
              </a:rPr>
              <a:t>4</a:t>
            </a:r>
          </a:p>
        </p:txBody>
      </p:sp>
      <p:sp>
        <p:nvSpPr>
          <p:cNvPr id="45" name="Rectangle 44">
            <a:hlinkClick r:id="" action="ppaction://noaction">
              <a:snd r:embed="rId17" name="s7_9.wav"/>
            </a:hlinkClick>
            <a:extLst>
              <a:ext uri="{FF2B5EF4-FFF2-40B4-BE49-F238E27FC236}">
                <a16:creationId xmlns:a16="http://schemas.microsoft.com/office/drawing/2014/main" id="{12A2AF41-B2B4-4E7A-A555-6B0FAFF96F23}"/>
              </a:ext>
            </a:extLst>
          </p:cNvPr>
          <p:cNvSpPr/>
          <p:nvPr/>
        </p:nvSpPr>
        <p:spPr>
          <a:xfrm>
            <a:off x="269499" y="6074444"/>
            <a:ext cx="385042" cy="523220"/>
          </a:xfrm>
          <a:prstGeom prst="rect">
            <a:avLst/>
          </a:prstGeom>
        </p:spPr>
        <p:txBody>
          <a:bodyPr wrap="none">
            <a:spAutoFit/>
          </a:bodyPr>
          <a:lstStyle/>
          <a:p>
            <a:pPr lvl="0" algn="ctr"/>
            <a:r>
              <a:rPr lang="en-GB" sz="2800" b="1" dirty="0">
                <a:solidFill>
                  <a:srgbClr val="FF0066"/>
                </a:solidFill>
                <a:latin typeface="Century Gothic" panose="020B0502020202020204" pitchFamily="34" charset="0"/>
              </a:rPr>
              <a:t>5</a:t>
            </a:r>
          </a:p>
        </p:txBody>
      </p:sp>
      <p:sp>
        <p:nvSpPr>
          <p:cNvPr id="4" name="Google Shape;167;p2">
            <a:extLst>
              <a:ext uri="{FF2B5EF4-FFF2-40B4-BE49-F238E27FC236}">
                <a16:creationId xmlns:a16="http://schemas.microsoft.com/office/drawing/2014/main" id="{C442AB4C-7AE1-94EF-E98B-6725915B774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 name="TextBox 6">
            <a:extLst>
              <a:ext uri="{FF2B5EF4-FFF2-40B4-BE49-F238E27FC236}">
                <a16:creationId xmlns:a16="http://schemas.microsoft.com/office/drawing/2014/main" id="{FAA26C0C-72B9-FD9B-D239-B7A285C66BA2}"/>
              </a:ext>
            </a:extLst>
          </p:cNvPr>
          <p:cNvSpPr txBox="1"/>
          <p:nvPr/>
        </p:nvSpPr>
        <p:spPr>
          <a:xfrm>
            <a:off x="6814207" y="6627"/>
            <a:ext cx="3289683" cy="1200329"/>
          </a:xfrm>
          <a:prstGeom prst="rect">
            <a:avLst/>
          </a:prstGeom>
          <a:solidFill>
            <a:srgbClr val="D0EBB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panose="020B0502020202020204" pitchFamily="34" charset="0"/>
              </a:rPr>
              <a:t>(</a:t>
            </a:r>
            <a:r>
              <a:rPr lang="en-GB" dirty="0" err="1">
                <a:solidFill>
                  <a:srgbClr val="002060"/>
                </a:solidFill>
                <a:latin typeface="Century Gothic" panose="020B0502020202020204" pitchFamily="34" charset="0"/>
              </a:rPr>
              <a:t>el</a:t>
            </a:r>
            <a:r>
              <a:rPr lang="en-GB" dirty="0">
                <a:solidFill>
                  <a:srgbClr val="002060"/>
                </a:solidFill>
                <a:latin typeface="Century Gothic" panose="020B0502020202020204" pitchFamily="34" charset="0"/>
              </a:rPr>
              <a:t>) </a:t>
            </a:r>
            <a:r>
              <a:rPr lang="en-GB" b="1" dirty="0">
                <a:solidFill>
                  <a:srgbClr val="002060"/>
                </a:solidFill>
                <a:latin typeface="Century Gothic" panose="020B0502020202020204" pitchFamily="34" charset="0"/>
              </a:rPr>
              <a:t>patio</a:t>
            </a:r>
            <a:r>
              <a:rPr lang="en-GB" dirty="0">
                <a:solidFill>
                  <a:srgbClr val="002060"/>
                </a:solidFill>
                <a:latin typeface="Century Gothic" panose="020B0502020202020204" pitchFamily="34" charset="0"/>
              </a:rPr>
              <a:t> = courtyard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solidFill>
                  <a:srgbClr val="002060"/>
                </a:solidFill>
                <a:latin typeface="Century Gothic" panose="020B0502020202020204" pitchFamily="34" charset="0"/>
              </a:rPr>
              <a:t>decoradas</a:t>
            </a:r>
            <a:r>
              <a:rPr lang="en-GB" dirty="0">
                <a:solidFill>
                  <a:srgbClr val="002060"/>
                </a:solidFill>
                <a:latin typeface="Century Gothic" panose="020B0502020202020204" pitchFamily="34" charset="0"/>
              </a:rPr>
              <a:t> = decorated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panose="020B0502020202020204" pitchFamily="34" charset="0"/>
              </a:rPr>
              <a:t>(</a:t>
            </a:r>
            <a:r>
              <a:rPr lang="en-GB" dirty="0" err="1">
                <a:solidFill>
                  <a:srgbClr val="002060"/>
                </a:solidFill>
                <a:latin typeface="Century Gothic" panose="020B0502020202020204" pitchFamily="34" charset="0"/>
              </a:rPr>
              <a:t>el</a:t>
            </a:r>
            <a:r>
              <a:rPr lang="en-GB"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concurso</a:t>
            </a:r>
            <a:r>
              <a:rPr lang="en-GB" dirty="0">
                <a:solidFill>
                  <a:srgbClr val="002060"/>
                </a:solidFill>
                <a:latin typeface="Century Gothic" panose="020B0502020202020204" pitchFamily="34" charset="0"/>
              </a:rPr>
              <a:t> = competition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flor</a:t>
            </a:r>
            <a:r>
              <a:rPr kumimoji="0" lang="en-GB"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 flower</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8573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s7_2.wav"/>
                                        </p:tgtEl>
                                      </p:cMediaNode>
                                    </p:audio>
                                  </p:subTnLst>
                                </p:cTn>
                              </p:par>
                              <p:par>
                                <p:cTn id="24" presetID="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additive="base">
                                        <p:cTn id="34" dur="500" fill="hold"/>
                                        <p:tgtEl>
                                          <p:spTgt spid="47"/>
                                        </p:tgtEl>
                                        <p:attrNameLst>
                                          <p:attrName>ppt_x</p:attrName>
                                        </p:attrNameLst>
                                      </p:cBhvr>
                                      <p:tavLst>
                                        <p:tav tm="0">
                                          <p:val>
                                            <p:strVal val="#ppt_x"/>
                                          </p:val>
                                        </p:tav>
                                        <p:tav tm="100000">
                                          <p:val>
                                            <p:strVal val="#ppt_x"/>
                                          </p:val>
                                        </p:tav>
                                      </p:tavLst>
                                    </p:anim>
                                    <p:anim calcmode="lin" valueType="num">
                                      <p:cBhvr additive="base">
                                        <p:cTn id="35" dur="500" fill="hold"/>
                                        <p:tgtEl>
                                          <p:spTgt spid="4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 calcmode="lin" valueType="num">
                                      <p:cBhvr additive="base">
                                        <p:cTn id="38" dur="500" fill="hold"/>
                                        <p:tgtEl>
                                          <p:spTgt spid="49"/>
                                        </p:tgtEl>
                                        <p:attrNameLst>
                                          <p:attrName>ppt_x</p:attrName>
                                        </p:attrNameLst>
                                      </p:cBhvr>
                                      <p:tavLst>
                                        <p:tav tm="0">
                                          <p:val>
                                            <p:strVal val="#ppt_x"/>
                                          </p:val>
                                        </p:tav>
                                        <p:tav tm="100000">
                                          <p:val>
                                            <p:strVal val="#ppt_x"/>
                                          </p:val>
                                        </p:tav>
                                      </p:tavLst>
                                    </p:anim>
                                    <p:anim calcmode="lin" valueType="num">
                                      <p:cBhvr additive="base">
                                        <p:cTn id="39" dur="500" fill="hold"/>
                                        <p:tgtEl>
                                          <p:spTgt spid="4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500" fill="hold"/>
                                        <p:tgtEl>
                                          <p:spTgt spid="50"/>
                                        </p:tgtEl>
                                        <p:attrNameLst>
                                          <p:attrName>ppt_x</p:attrName>
                                        </p:attrNameLst>
                                      </p:cBhvr>
                                      <p:tavLst>
                                        <p:tav tm="0">
                                          <p:val>
                                            <p:strVal val="#ppt_x"/>
                                          </p:val>
                                        </p:tav>
                                        <p:tav tm="100000">
                                          <p:val>
                                            <p:strVal val="#ppt_x"/>
                                          </p:val>
                                        </p:tav>
                                      </p:tavLst>
                                    </p:anim>
                                    <p:anim calcmode="lin" valueType="num">
                                      <p:cBhvr additive="base">
                                        <p:cTn id="43" dur="500" fill="hold"/>
                                        <p:tgtEl>
                                          <p:spTgt spid="5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ppt_x"/>
                                          </p:val>
                                        </p:tav>
                                        <p:tav tm="100000">
                                          <p:val>
                                            <p:strVal val="#ppt_x"/>
                                          </p:val>
                                        </p:tav>
                                      </p:tavLst>
                                    </p:anim>
                                    <p:anim calcmode="lin" valueType="num">
                                      <p:cBhvr additive="base">
                                        <p:cTn id="47" dur="500" fill="hold"/>
                                        <p:tgtEl>
                                          <p:spTgt spid="5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ppt_x"/>
                                          </p:val>
                                        </p:tav>
                                        <p:tav tm="100000">
                                          <p:val>
                                            <p:strVal val="#ppt_x"/>
                                          </p:val>
                                        </p:tav>
                                      </p:tavLst>
                                    </p:anim>
                                    <p:anim calcmode="lin" valueType="num">
                                      <p:cBhvr additive="base">
                                        <p:cTn id="5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4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50"/>
                                        </p:tgtEl>
                                      </p:cBhvr>
                                    </p:animEffect>
                                    <p:set>
                                      <p:cBhvr>
                                        <p:cTn id="69" dur="1" fill="hold">
                                          <p:stCondLst>
                                            <p:cond delay="499"/>
                                          </p:stCondLst>
                                        </p:cTn>
                                        <p:tgtEl>
                                          <p:spTgt spid="50"/>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5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5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additive="base">
                                        <p:cTn id="82" dur="500" fill="hold"/>
                                        <p:tgtEl>
                                          <p:spTgt spid="48"/>
                                        </p:tgtEl>
                                        <p:attrNameLst>
                                          <p:attrName>ppt_x</p:attrName>
                                        </p:attrNameLst>
                                      </p:cBhvr>
                                      <p:tavLst>
                                        <p:tav tm="0">
                                          <p:val>
                                            <p:strVal val="#ppt_x"/>
                                          </p:val>
                                        </p:tav>
                                        <p:tav tm="100000">
                                          <p:val>
                                            <p:strVal val="#ppt_x"/>
                                          </p:val>
                                        </p:tav>
                                      </p:tavLst>
                                    </p:anim>
                                    <p:anim calcmode="lin" valueType="num">
                                      <p:cBhvr additive="base">
                                        <p:cTn id="83"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0"/>
                                            </p:cond>
                                          </p:stCondLst>
                                          <p:endCondLst>
                                            <p:cond evt="onStopAudio" delay="0">
                                              <p:tgtEl>
                                                <p:sldTgt/>
                                              </p:tgtEl>
                                            </p:cond>
                                          </p:endCondLst>
                                        </p:cTn>
                                        <p:tgtEl>
                                          <p:sndTgt r:embed="rId4" name="s7_3.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fade">
                                      <p:cBhvr>
                                        <p:cTn id="88" dur="500"/>
                                        <p:tgtEl>
                                          <p:spTgt spid="5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fade">
                                      <p:cBhvr>
                                        <p:cTn id="93" dur="500"/>
                                        <p:tgtEl>
                                          <p:spTgt spid="5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fade">
                                      <p:cBhvr>
                                        <p:cTn id="98" dur="500"/>
                                        <p:tgtEl>
                                          <p:spTgt spid="56"/>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fade">
                                      <p:cBhvr>
                                        <p:cTn id="103" dur="500"/>
                                        <p:tgtEl>
                                          <p:spTgt spid="57"/>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5" name="s7_10.wav"/>
                                        </p:tgtEl>
                                      </p:cMediaNode>
                                    </p:audio>
                                  </p:subTnLst>
                                </p:cTn>
                              </p:par>
                              <p:par>
                                <p:cTn id="108" presetID="1" presetClass="entr" presetSubtype="0" fill="hold" nodeType="withEffect">
                                  <p:stCondLst>
                                    <p:cond delay="0"/>
                                  </p:stCondLst>
                                  <p:childTnLst>
                                    <p:set>
                                      <p:cBhvr>
                                        <p:cTn id="109" dur="1" fill="hold">
                                          <p:stCondLst>
                                            <p:cond delay="0"/>
                                          </p:stCondLst>
                                        </p:cTn>
                                        <p:tgtEl>
                                          <p:spTgt spid="70"/>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6"/>
                                        </p:tgtEl>
                                        <p:attrNameLst>
                                          <p:attrName>style.visibility</p:attrName>
                                        </p:attrNameLst>
                                      </p:cBhvr>
                                      <p:to>
                                        <p:strVal val="visible"/>
                                      </p:to>
                                    </p:set>
                                  </p:childTnLst>
                                </p:cTn>
                              </p:par>
                              <p:par>
                                <p:cTn id="112" presetID="10" presetClass="entr" presetSubtype="0" fill="hold" grpId="0" nodeType="withEffect">
                                  <p:stCondLst>
                                    <p:cond delay="0"/>
                                  </p:stCondLst>
                                  <p:childTnLst>
                                    <p:set>
                                      <p:cBhvr>
                                        <p:cTn id="113" dur="1" fill="hold">
                                          <p:stCondLst>
                                            <p:cond delay="0"/>
                                          </p:stCondLst>
                                        </p:cTn>
                                        <p:tgtEl>
                                          <p:spTgt spid="7"/>
                                        </p:tgtEl>
                                        <p:attrNameLst>
                                          <p:attrName>style.visibility</p:attrName>
                                        </p:attrNameLst>
                                      </p:cBhvr>
                                      <p:to>
                                        <p:strVal val="visible"/>
                                      </p:to>
                                    </p:set>
                                    <p:animEffect transition="in" filter="fade">
                                      <p:cBhvr>
                                        <p:cTn id="114" dur="500"/>
                                        <p:tgtEl>
                                          <p:spTgt spid="7"/>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58"/>
                                        </p:tgtEl>
                                        <p:attrNameLst>
                                          <p:attrName>style.visibility</p:attrName>
                                        </p:attrNameLst>
                                      </p:cBhvr>
                                      <p:to>
                                        <p:strVal val="visible"/>
                                      </p:to>
                                    </p:set>
                                    <p:animEffect transition="in" filter="fade">
                                      <p:cBhvr>
                                        <p:cTn id="119" dur="500"/>
                                        <p:tgtEl>
                                          <p:spTgt spid="58"/>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68"/>
                                        </p:tgtEl>
                                        <p:attrNameLst>
                                          <p:attrName>style.visibility</p:attrName>
                                        </p:attrNameLst>
                                      </p:cBhvr>
                                      <p:to>
                                        <p:strVal val="visible"/>
                                      </p:to>
                                    </p:set>
                                    <p:animEffect transition="in" filter="fade">
                                      <p:cBhvr>
                                        <p:cTn id="124"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8" grpId="0" animBg="1"/>
      <p:bldP spid="8" grpId="1" animBg="1"/>
      <p:bldP spid="43" grpId="0"/>
      <p:bldP spid="47" grpId="0" animBg="1"/>
      <p:bldP spid="47" grpId="1" animBg="1"/>
      <p:bldP spid="49" grpId="0" animBg="1"/>
      <p:bldP spid="49" grpId="1" animBg="1"/>
      <p:bldP spid="50" grpId="0" animBg="1"/>
      <p:bldP spid="50" grpId="1" animBg="1"/>
      <p:bldP spid="51" grpId="0" animBg="1"/>
      <p:bldP spid="51" grpId="1" animBg="1"/>
      <p:bldP spid="52" grpId="0" animBg="1"/>
      <p:bldP spid="52" grpId="1" animBg="1"/>
      <p:bldP spid="39" grpId="0"/>
      <p:bldP spid="40" grpId="0"/>
      <p:bldP spid="48" grpId="0"/>
      <p:bldP spid="53" grpId="0" animBg="1"/>
      <p:bldP spid="55" grpId="0" animBg="1"/>
      <p:bldP spid="56" grpId="0" animBg="1"/>
      <p:bldP spid="57" grpId="0" animBg="1"/>
      <p:bldP spid="58" grpId="0" animBg="1"/>
      <p:bldP spid="68" grpId="0" animBg="1"/>
      <p:bldP spid="69"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hlinkClick r:id="" action="ppaction://noaction">
              <a:snd r:embed="rId4" name="s8-13_1.wav"/>
            </a:hlinkClick>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[1/6]</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668"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8"/>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voy</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vas</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va</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904268"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el</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teatro</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montaña</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135373" y="4254140"/>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museo</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playa</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9" name="s8-13_3.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a:solidFill>
                  <a:srgbClr val="002060"/>
                </a:solidFill>
                <a:latin typeface="Century Gothic" panose="020B0502020202020204" pitchFamily="34" charset="0"/>
              </a:rPr>
              <a:t>I </a:t>
            </a:r>
            <a:r>
              <a:rPr lang="es-AR" sz="3200" b="1" dirty="0" err="1">
                <a:solidFill>
                  <a:srgbClr val="002060"/>
                </a:solidFill>
                <a:latin typeface="Century Gothic" panose="020B0502020202020204" pitchFamily="34" charset="0"/>
              </a:rPr>
              <a:t>go</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to</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museum</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with</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my</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cousin</a:t>
            </a:r>
            <a:r>
              <a:rPr lang="es-AR" sz="3200" b="1" dirty="0">
                <a:solidFill>
                  <a:srgbClr val="002060"/>
                </a:solidFill>
                <a:latin typeface="Century Gothic" panose="020B0502020202020204" pitchFamily="34" charset="0"/>
              </a:rPr>
              <a:t> (m).</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5415823" y="51200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 la</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7122798" y="5131061"/>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al</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64" name="Google Shape;695;p62">
            <a:extLst>
              <a:ext uri="{FF2B5EF4-FFF2-40B4-BE49-F238E27FC236}">
                <a16:creationId xmlns:a16="http://schemas.microsoft.com/office/drawing/2014/main" id="{CB190DEA-12D8-4DA7-9D79-A3EAAB3B7005}"/>
              </a:ext>
            </a:extLst>
          </p:cNvPr>
          <p:cNvSpPr/>
          <p:nvPr/>
        </p:nvSpPr>
        <p:spPr>
          <a:xfrm>
            <a:off x="5301877"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con</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de</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677812"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por</a:t>
            </a:r>
            <a:endParaRPr sz="2500" b="1" dirty="0">
              <a:solidFill>
                <a:srgbClr val="002060"/>
              </a:solidFill>
              <a:latin typeface="Century Gothic" panose="020B0502020202020204" pitchFamily="34" charset="0"/>
              <a:ea typeface="Montserrat"/>
              <a:cs typeface="Montserrat"/>
              <a:sym typeface="Montserrat"/>
            </a:endParaRPr>
          </a:p>
        </p:txBody>
      </p:sp>
      <p:sp>
        <p:nvSpPr>
          <p:cNvPr id="67" name="TextBox 66">
            <a:hlinkClick r:id="" action="ppaction://noaction">
              <a:snd r:embed="rId10" name="s8-13_2.wav"/>
            </a:hlinkClick>
            <a:extLst>
              <a:ext uri="{FF2B5EF4-FFF2-40B4-BE49-F238E27FC236}">
                <a16:creationId xmlns:a16="http://schemas.microsoft.com/office/drawing/2014/main" id="{F822B1E7-68D4-42E2-A196-1CEAD0069C4B}"/>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695;p62">
            <a:extLst>
              <a:ext uri="{FF2B5EF4-FFF2-40B4-BE49-F238E27FC236}">
                <a16:creationId xmlns:a16="http://schemas.microsoft.com/office/drawing/2014/main" id="{4FAB2F53-9B86-4E22-9CDC-61E252D7CD6F}"/>
              </a:ext>
            </a:extLst>
          </p:cNvPr>
          <p:cNvSpPr/>
          <p:nvPr/>
        </p:nvSpPr>
        <p:spPr>
          <a:xfrm>
            <a:off x="4870091"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papá</a:t>
            </a:r>
            <a:endParaRPr sz="2500" b="1" dirty="0">
              <a:solidFill>
                <a:srgbClr val="002060"/>
              </a:solidFill>
              <a:latin typeface="Century Gothic" panose="020B0502020202020204" pitchFamily="34" charset="0"/>
              <a:ea typeface="Montserrat"/>
              <a:cs typeface="Montserrat"/>
              <a:sym typeface="Montserrat"/>
            </a:endParaRPr>
          </a:p>
        </p:txBody>
      </p:sp>
      <p:sp>
        <p:nvSpPr>
          <p:cNvPr id="42" name="Google Shape;697;p62">
            <a:extLst>
              <a:ext uri="{FF2B5EF4-FFF2-40B4-BE49-F238E27FC236}">
                <a16:creationId xmlns:a16="http://schemas.microsoft.com/office/drawing/2014/main" id="{1E818CF0-82CD-457B-A2E1-F58EDD12E741}"/>
              </a:ext>
            </a:extLst>
          </p:cNvPr>
          <p:cNvSpPr/>
          <p:nvPr/>
        </p:nvSpPr>
        <p:spPr>
          <a:xfrm>
            <a:off x="6585545" y="2476257"/>
            <a:ext cx="1660481" cy="793650"/>
          </a:xfrm>
          <a:custGeom>
            <a:avLst/>
            <a:gdLst>
              <a:gd name="connsiteX0" fmla="*/ 0 w 1660481"/>
              <a:gd name="connsiteY0" fmla="*/ 0 h 793650"/>
              <a:gd name="connsiteX1" fmla="*/ 553494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090383 w 1660481"/>
              <a:gd name="connsiteY6" fmla="*/ 793650 h 793650"/>
              <a:gd name="connsiteX7" fmla="*/ 570098 w 1660481"/>
              <a:gd name="connsiteY7" fmla="*/ 793650 h 793650"/>
              <a:gd name="connsiteX8" fmla="*/ 0 w 1660481"/>
              <a:gd name="connsiteY8" fmla="*/ 793650 h 793650"/>
              <a:gd name="connsiteX9" fmla="*/ 0 w 1660481"/>
              <a:gd name="connsiteY9" fmla="*/ 388889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92088" y="-27237"/>
                  <a:pt x="310976" y="7055"/>
                  <a:pt x="553494" y="0"/>
                </a:cubicBezTo>
                <a:cubicBezTo>
                  <a:pt x="796012" y="-7055"/>
                  <a:pt x="852541" y="44256"/>
                  <a:pt x="1073778" y="0"/>
                </a:cubicBezTo>
                <a:cubicBezTo>
                  <a:pt x="1295015" y="-44256"/>
                  <a:pt x="1515529" y="58699"/>
                  <a:pt x="1660481" y="0"/>
                </a:cubicBezTo>
                <a:cubicBezTo>
                  <a:pt x="1674804" y="110507"/>
                  <a:pt x="1626058" y="298477"/>
                  <a:pt x="1660481" y="388889"/>
                </a:cubicBezTo>
                <a:cubicBezTo>
                  <a:pt x="1694904" y="479301"/>
                  <a:pt x="1660456" y="710951"/>
                  <a:pt x="1660481" y="793650"/>
                </a:cubicBezTo>
                <a:cubicBezTo>
                  <a:pt x="1470696" y="848205"/>
                  <a:pt x="1352537" y="751701"/>
                  <a:pt x="1090383" y="793650"/>
                </a:cubicBezTo>
                <a:cubicBezTo>
                  <a:pt x="828229" y="835599"/>
                  <a:pt x="815423" y="792925"/>
                  <a:pt x="570098" y="793650"/>
                </a:cubicBezTo>
                <a:cubicBezTo>
                  <a:pt x="324773" y="794375"/>
                  <a:pt x="165550" y="785369"/>
                  <a:pt x="0" y="793650"/>
                </a:cubicBezTo>
                <a:cubicBezTo>
                  <a:pt x="-8018" y="679368"/>
                  <a:pt x="16413" y="492584"/>
                  <a:pt x="0" y="388889"/>
                </a:cubicBezTo>
                <a:cubicBezTo>
                  <a:pt x="-16413" y="285194"/>
                  <a:pt x="31762" y="106585"/>
                  <a:pt x="0" y="0"/>
                </a:cubicBezTo>
                <a:close/>
              </a:path>
              <a:path w="1660481" h="793650" stroke="0" extrusionOk="0">
                <a:moveTo>
                  <a:pt x="0" y="0"/>
                </a:moveTo>
                <a:cubicBezTo>
                  <a:pt x="130434" y="-16854"/>
                  <a:pt x="274757" y="44712"/>
                  <a:pt x="520284" y="0"/>
                </a:cubicBezTo>
                <a:cubicBezTo>
                  <a:pt x="765811" y="-44712"/>
                  <a:pt x="811002" y="53356"/>
                  <a:pt x="1040568" y="0"/>
                </a:cubicBezTo>
                <a:cubicBezTo>
                  <a:pt x="1270134" y="-53356"/>
                  <a:pt x="1399409" y="10457"/>
                  <a:pt x="1660481" y="0"/>
                </a:cubicBezTo>
                <a:cubicBezTo>
                  <a:pt x="1702211" y="129414"/>
                  <a:pt x="1643271" y="240332"/>
                  <a:pt x="1660481" y="388889"/>
                </a:cubicBezTo>
                <a:cubicBezTo>
                  <a:pt x="1677691" y="537446"/>
                  <a:pt x="1622905" y="642098"/>
                  <a:pt x="1660481" y="793650"/>
                </a:cubicBezTo>
                <a:cubicBezTo>
                  <a:pt x="1463653" y="830444"/>
                  <a:pt x="1325898" y="755388"/>
                  <a:pt x="1140197" y="793650"/>
                </a:cubicBezTo>
                <a:cubicBezTo>
                  <a:pt x="954496" y="831912"/>
                  <a:pt x="691005" y="776999"/>
                  <a:pt x="570098" y="793650"/>
                </a:cubicBezTo>
                <a:cubicBezTo>
                  <a:pt x="449191" y="810301"/>
                  <a:pt x="120806" y="76726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primo</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698;p62">
            <a:extLst>
              <a:ext uri="{FF2B5EF4-FFF2-40B4-BE49-F238E27FC236}">
                <a16:creationId xmlns:a16="http://schemas.microsoft.com/office/drawing/2014/main" id="{13D571E4-4582-478C-8B88-51BFF78431A8}"/>
              </a:ext>
            </a:extLst>
          </p:cNvPr>
          <p:cNvSpPr/>
          <p:nvPr/>
        </p:nvSpPr>
        <p:spPr>
          <a:xfrm>
            <a:off x="8323515" y="2476257"/>
            <a:ext cx="2098191" cy="793650"/>
          </a:xfrm>
          <a:custGeom>
            <a:avLst/>
            <a:gdLst>
              <a:gd name="connsiteX0" fmla="*/ 0 w 2098191"/>
              <a:gd name="connsiteY0" fmla="*/ 0 h 793650"/>
              <a:gd name="connsiteX1" fmla="*/ 545530 w 2098191"/>
              <a:gd name="connsiteY1" fmla="*/ 0 h 793650"/>
              <a:gd name="connsiteX2" fmla="*/ 1049096 w 2098191"/>
              <a:gd name="connsiteY2" fmla="*/ 0 h 793650"/>
              <a:gd name="connsiteX3" fmla="*/ 1552661 w 2098191"/>
              <a:gd name="connsiteY3" fmla="*/ 0 h 793650"/>
              <a:gd name="connsiteX4" fmla="*/ 2098191 w 2098191"/>
              <a:gd name="connsiteY4" fmla="*/ 0 h 793650"/>
              <a:gd name="connsiteX5" fmla="*/ 2098191 w 2098191"/>
              <a:gd name="connsiteY5" fmla="*/ 380952 h 793650"/>
              <a:gd name="connsiteX6" fmla="*/ 2098191 w 2098191"/>
              <a:gd name="connsiteY6" fmla="*/ 793650 h 793650"/>
              <a:gd name="connsiteX7" fmla="*/ 1615607 w 2098191"/>
              <a:gd name="connsiteY7" fmla="*/ 793650 h 793650"/>
              <a:gd name="connsiteX8" fmla="*/ 1049096 w 2098191"/>
              <a:gd name="connsiteY8" fmla="*/ 793650 h 793650"/>
              <a:gd name="connsiteX9" fmla="*/ 503566 w 2098191"/>
              <a:gd name="connsiteY9" fmla="*/ 793650 h 793650"/>
              <a:gd name="connsiteX10" fmla="*/ 0 w 2098191"/>
              <a:gd name="connsiteY10" fmla="*/ 793650 h 793650"/>
              <a:gd name="connsiteX11" fmla="*/ 0 w 2098191"/>
              <a:gd name="connsiteY11" fmla="*/ 420635 h 793650"/>
              <a:gd name="connsiteX12" fmla="*/ 0 w 2098191"/>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8191" h="793650" fill="none" extrusionOk="0">
                <a:moveTo>
                  <a:pt x="0" y="0"/>
                </a:moveTo>
                <a:cubicBezTo>
                  <a:pt x="268393" y="-32832"/>
                  <a:pt x="425121" y="42117"/>
                  <a:pt x="545530" y="0"/>
                </a:cubicBezTo>
                <a:cubicBezTo>
                  <a:pt x="665939" y="-42117"/>
                  <a:pt x="828231" y="55974"/>
                  <a:pt x="1049096" y="0"/>
                </a:cubicBezTo>
                <a:cubicBezTo>
                  <a:pt x="1269961" y="-55974"/>
                  <a:pt x="1377200" y="46067"/>
                  <a:pt x="1552661" y="0"/>
                </a:cubicBezTo>
                <a:cubicBezTo>
                  <a:pt x="1728123" y="-46067"/>
                  <a:pt x="1941484" y="65030"/>
                  <a:pt x="2098191" y="0"/>
                </a:cubicBezTo>
                <a:cubicBezTo>
                  <a:pt x="2134955" y="172699"/>
                  <a:pt x="2091799" y="229302"/>
                  <a:pt x="2098191" y="380952"/>
                </a:cubicBezTo>
                <a:cubicBezTo>
                  <a:pt x="2104583" y="532602"/>
                  <a:pt x="2053952" y="654523"/>
                  <a:pt x="2098191" y="793650"/>
                </a:cubicBezTo>
                <a:cubicBezTo>
                  <a:pt x="1872081" y="796719"/>
                  <a:pt x="1818996" y="776148"/>
                  <a:pt x="1615607" y="793650"/>
                </a:cubicBezTo>
                <a:cubicBezTo>
                  <a:pt x="1412218" y="811152"/>
                  <a:pt x="1202339" y="741199"/>
                  <a:pt x="1049096" y="793650"/>
                </a:cubicBezTo>
                <a:cubicBezTo>
                  <a:pt x="895853" y="846101"/>
                  <a:pt x="721815" y="741641"/>
                  <a:pt x="503566" y="793650"/>
                </a:cubicBezTo>
                <a:cubicBezTo>
                  <a:pt x="285317" y="845659"/>
                  <a:pt x="176045" y="783630"/>
                  <a:pt x="0" y="793650"/>
                </a:cubicBezTo>
                <a:cubicBezTo>
                  <a:pt x="-33925" y="621929"/>
                  <a:pt x="28823" y="555731"/>
                  <a:pt x="0" y="420635"/>
                </a:cubicBezTo>
                <a:cubicBezTo>
                  <a:pt x="-28823" y="285539"/>
                  <a:pt x="38888" y="156609"/>
                  <a:pt x="0" y="0"/>
                </a:cubicBezTo>
                <a:close/>
              </a:path>
              <a:path w="2098191" h="793650" stroke="0" extrusionOk="0">
                <a:moveTo>
                  <a:pt x="0" y="0"/>
                </a:moveTo>
                <a:cubicBezTo>
                  <a:pt x="140181" y="-39463"/>
                  <a:pt x="292622" y="10496"/>
                  <a:pt x="503566" y="0"/>
                </a:cubicBezTo>
                <a:cubicBezTo>
                  <a:pt x="714510" y="-10496"/>
                  <a:pt x="860301" y="16963"/>
                  <a:pt x="986150" y="0"/>
                </a:cubicBezTo>
                <a:cubicBezTo>
                  <a:pt x="1111999" y="-16963"/>
                  <a:pt x="1331344" y="5804"/>
                  <a:pt x="1489716" y="0"/>
                </a:cubicBezTo>
                <a:cubicBezTo>
                  <a:pt x="1648088" y="-5804"/>
                  <a:pt x="1930255" y="4115"/>
                  <a:pt x="2098191" y="0"/>
                </a:cubicBezTo>
                <a:cubicBezTo>
                  <a:pt x="2138370" y="87611"/>
                  <a:pt x="2083082" y="285072"/>
                  <a:pt x="2098191" y="373016"/>
                </a:cubicBezTo>
                <a:cubicBezTo>
                  <a:pt x="2113300" y="460960"/>
                  <a:pt x="2084713" y="643494"/>
                  <a:pt x="2098191" y="793650"/>
                </a:cubicBezTo>
                <a:cubicBezTo>
                  <a:pt x="1968352" y="811157"/>
                  <a:pt x="1760779" y="781970"/>
                  <a:pt x="1615607" y="793650"/>
                </a:cubicBezTo>
                <a:cubicBezTo>
                  <a:pt x="1470435" y="805330"/>
                  <a:pt x="1247279" y="751249"/>
                  <a:pt x="1112041" y="793650"/>
                </a:cubicBezTo>
                <a:cubicBezTo>
                  <a:pt x="976803" y="836051"/>
                  <a:pt x="790665" y="758884"/>
                  <a:pt x="566512" y="793650"/>
                </a:cubicBezTo>
                <a:cubicBezTo>
                  <a:pt x="342359" y="828416"/>
                  <a:pt x="134773" y="753473"/>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a:t>
            </a:r>
            <a:r>
              <a:rPr lang="en-GB" sz="2500" b="1" dirty="0" err="1">
                <a:solidFill>
                  <a:srgbClr val="002060"/>
                </a:solidFill>
                <a:latin typeface="Century Gothic" panose="020B0502020202020204" pitchFamily="34" charset="0"/>
                <a:ea typeface="Montserrat"/>
                <a:cs typeface="Montserrat"/>
                <a:sym typeface="Montserrat"/>
              </a:rPr>
              <a:t>hermana</a:t>
            </a:r>
            <a:r>
              <a:rPr lang="en-GB" sz="2500" b="1" dirty="0">
                <a:solidFill>
                  <a:srgbClr val="002060"/>
                </a:solidFill>
                <a:latin typeface="Century Gothic" panose="020B0502020202020204" pitchFamily="34" charset="0"/>
                <a:ea typeface="Montserrat"/>
                <a:cs typeface="Montserrat"/>
                <a:sym typeface="Montserrat"/>
              </a:rPr>
              <a:t> </a:t>
            </a:r>
            <a:endParaRPr sz="2500" b="1" dirty="0">
              <a:solidFill>
                <a:srgbClr val="002060"/>
              </a:solidFill>
              <a:latin typeface="Century Gothic" panose="020B0502020202020204" pitchFamily="34" charset="0"/>
              <a:ea typeface="Montserrat"/>
              <a:cs typeface="Montserrat"/>
              <a:sym typeface="Montserrat"/>
            </a:endParaRPr>
          </a:p>
        </p:txBody>
      </p:sp>
      <p:sp>
        <p:nvSpPr>
          <p:cNvPr id="3" name="Google Shape;167;p2">
            <a:extLst>
              <a:ext uri="{FF2B5EF4-FFF2-40B4-BE49-F238E27FC236}">
                <a16:creationId xmlns:a16="http://schemas.microsoft.com/office/drawing/2014/main" id="{01509257-6C7B-7087-9983-AC5CFE7CDF8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8458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4"/>
                                        </p:tgtEl>
                                        <p:attrNameLst>
                                          <p:attrName>fillcolor</p:attrName>
                                        </p:attrNameLst>
                                      </p:cBhvr>
                                      <p:to>
                                        <a:srgbClr val="92D050"/>
                                      </p:to>
                                    </p:animClr>
                                    <p:set>
                                      <p:cBhvr>
                                        <p:cTn id="34" dur="2000" fill="hold"/>
                                        <p:tgtEl>
                                          <p:spTgt spid="54"/>
                                        </p:tgtEl>
                                        <p:attrNameLst>
                                          <p:attrName>fill.type</p:attrName>
                                        </p:attrNameLst>
                                      </p:cBhvr>
                                      <p:to>
                                        <p:strVal val="solid"/>
                                      </p:to>
                                    </p:set>
                                    <p:set>
                                      <p:cBhvr>
                                        <p:cTn id="35" dur="2000" fill="hold"/>
                                        <p:tgtEl>
                                          <p:spTgt spid="5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64"/>
                                        </p:tgtEl>
                                        <p:attrNameLst>
                                          <p:attrName>fillcolor</p:attrName>
                                        </p:attrNameLst>
                                      </p:cBhvr>
                                      <p:to>
                                        <a:srgbClr val="92D050"/>
                                      </p:to>
                                    </p:animClr>
                                    <p:set>
                                      <p:cBhvr>
                                        <p:cTn id="46" dur="2000" fill="hold"/>
                                        <p:tgtEl>
                                          <p:spTgt spid="64"/>
                                        </p:tgtEl>
                                        <p:attrNameLst>
                                          <p:attrName>fill.type</p:attrName>
                                        </p:attrNameLst>
                                      </p:cBhvr>
                                      <p:to>
                                        <p:strVal val="solid"/>
                                      </p:to>
                                    </p:set>
                                    <p:set>
                                      <p:cBhvr>
                                        <p:cTn id="47" dur="2000" fill="hold"/>
                                        <p:tgtEl>
                                          <p:spTgt spid="64"/>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42"/>
                                        </p:tgtEl>
                                        <p:attrNameLst>
                                          <p:attrName>fillcolor</p:attrName>
                                        </p:attrNameLst>
                                      </p:cBhvr>
                                      <p:to>
                                        <a:srgbClr val="92D050"/>
                                      </p:to>
                                    </p:animClr>
                                    <p:set>
                                      <p:cBhvr>
                                        <p:cTn id="52" dur="2000" fill="hold"/>
                                        <p:tgtEl>
                                          <p:spTgt spid="42"/>
                                        </p:tgtEl>
                                        <p:attrNameLst>
                                          <p:attrName>fill.type</p:attrName>
                                        </p:attrNameLst>
                                      </p:cBhvr>
                                      <p:to>
                                        <p:strVal val="solid"/>
                                      </p:to>
                                    </p:set>
                                    <p:set>
                                      <p:cBhvr>
                                        <p:cTn id="53" dur="2000" fill="hold"/>
                                        <p:tgtEl>
                                          <p:spTgt spid="4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668"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7815214" y="598552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45345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vas</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9491360" y="600318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904268"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el</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6549715" y="4223144"/>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centro</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8135670" y="4227842"/>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mercado</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5160936" y="4223144"/>
            <a:ext cx="1342592" cy="793650"/>
          </a:xfrm>
          <a:custGeom>
            <a:avLst/>
            <a:gdLst>
              <a:gd name="connsiteX0" fmla="*/ 0 w 1342592"/>
              <a:gd name="connsiteY0" fmla="*/ 0 h 793650"/>
              <a:gd name="connsiteX1" fmla="*/ 420679 w 1342592"/>
              <a:gd name="connsiteY1" fmla="*/ 0 h 793650"/>
              <a:gd name="connsiteX2" fmla="*/ 868209 w 1342592"/>
              <a:gd name="connsiteY2" fmla="*/ 0 h 793650"/>
              <a:gd name="connsiteX3" fmla="*/ 1342592 w 1342592"/>
              <a:gd name="connsiteY3" fmla="*/ 0 h 793650"/>
              <a:gd name="connsiteX4" fmla="*/ 1342592 w 1342592"/>
              <a:gd name="connsiteY4" fmla="*/ 373016 h 793650"/>
              <a:gd name="connsiteX5" fmla="*/ 1342592 w 1342592"/>
              <a:gd name="connsiteY5" fmla="*/ 793650 h 793650"/>
              <a:gd name="connsiteX6" fmla="*/ 881635 w 1342592"/>
              <a:gd name="connsiteY6" fmla="*/ 793650 h 793650"/>
              <a:gd name="connsiteX7" fmla="*/ 447531 w 1342592"/>
              <a:gd name="connsiteY7" fmla="*/ 793650 h 793650"/>
              <a:gd name="connsiteX8" fmla="*/ 0 w 1342592"/>
              <a:gd name="connsiteY8" fmla="*/ 793650 h 793650"/>
              <a:gd name="connsiteX9" fmla="*/ 0 w 1342592"/>
              <a:gd name="connsiteY9" fmla="*/ 420635 h 793650"/>
              <a:gd name="connsiteX10" fmla="*/ 0 w 1342592"/>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2592" h="793650" fill="none" extrusionOk="0">
                <a:moveTo>
                  <a:pt x="0" y="0"/>
                </a:moveTo>
                <a:cubicBezTo>
                  <a:pt x="132485" y="-46932"/>
                  <a:pt x="240537" y="43862"/>
                  <a:pt x="420679" y="0"/>
                </a:cubicBezTo>
                <a:cubicBezTo>
                  <a:pt x="600821" y="-43862"/>
                  <a:pt x="756673" y="52900"/>
                  <a:pt x="868209" y="0"/>
                </a:cubicBezTo>
                <a:cubicBezTo>
                  <a:pt x="979745" y="-52900"/>
                  <a:pt x="1126416" y="669"/>
                  <a:pt x="1342592" y="0"/>
                </a:cubicBezTo>
                <a:cubicBezTo>
                  <a:pt x="1347912" y="115102"/>
                  <a:pt x="1311381" y="217579"/>
                  <a:pt x="1342592" y="373016"/>
                </a:cubicBezTo>
                <a:cubicBezTo>
                  <a:pt x="1373803" y="528453"/>
                  <a:pt x="1310992" y="588402"/>
                  <a:pt x="1342592" y="793650"/>
                </a:cubicBezTo>
                <a:cubicBezTo>
                  <a:pt x="1158922" y="824558"/>
                  <a:pt x="1031122" y="749557"/>
                  <a:pt x="881635" y="793650"/>
                </a:cubicBezTo>
                <a:cubicBezTo>
                  <a:pt x="732148" y="837743"/>
                  <a:pt x="569720" y="753518"/>
                  <a:pt x="447531" y="793650"/>
                </a:cubicBezTo>
                <a:cubicBezTo>
                  <a:pt x="325342" y="833782"/>
                  <a:pt x="215436" y="755282"/>
                  <a:pt x="0" y="793650"/>
                </a:cubicBezTo>
                <a:cubicBezTo>
                  <a:pt x="-16090" y="659836"/>
                  <a:pt x="7313" y="576032"/>
                  <a:pt x="0" y="420635"/>
                </a:cubicBezTo>
                <a:cubicBezTo>
                  <a:pt x="-7313" y="265238"/>
                  <a:pt x="27296" y="128760"/>
                  <a:pt x="0" y="0"/>
                </a:cubicBezTo>
                <a:close/>
              </a:path>
              <a:path w="1342592" h="793650" stroke="0" extrusionOk="0">
                <a:moveTo>
                  <a:pt x="0" y="0"/>
                </a:moveTo>
                <a:cubicBezTo>
                  <a:pt x="123066" y="-49272"/>
                  <a:pt x="316057" y="5009"/>
                  <a:pt x="460957" y="0"/>
                </a:cubicBezTo>
                <a:cubicBezTo>
                  <a:pt x="605857" y="-5009"/>
                  <a:pt x="788011" y="6422"/>
                  <a:pt x="908487" y="0"/>
                </a:cubicBezTo>
                <a:cubicBezTo>
                  <a:pt x="1028963" y="-6422"/>
                  <a:pt x="1204231" y="24544"/>
                  <a:pt x="1342592" y="0"/>
                </a:cubicBezTo>
                <a:cubicBezTo>
                  <a:pt x="1357829" y="113448"/>
                  <a:pt x="1317809" y="254725"/>
                  <a:pt x="1342592" y="396825"/>
                </a:cubicBezTo>
                <a:cubicBezTo>
                  <a:pt x="1367375" y="538925"/>
                  <a:pt x="1313835" y="684157"/>
                  <a:pt x="1342592" y="793650"/>
                </a:cubicBezTo>
                <a:cubicBezTo>
                  <a:pt x="1177716" y="825611"/>
                  <a:pt x="997045" y="756825"/>
                  <a:pt x="881635" y="793650"/>
                </a:cubicBezTo>
                <a:cubicBezTo>
                  <a:pt x="766225" y="830475"/>
                  <a:pt x="604093" y="768777"/>
                  <a:pt x="474383" y="793650"/>
                </a:cubicBezTo>
                <a:cubicBezTo>
                  <a:pt x="344673" y="818523"/>
                  <a:pt x="196702" y="751704"/>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plaza</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23144"/>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mar</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8" name="s8-13_4.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err="1">
                <a:solidFill>
                  <a:srgbClr val="002060"/>
                </a:solidFill>
                <a:latin typeface="Century Gothic" panose="020B0502020202020204" pitchFamily="34" charset="0"/>
              </a:rPr>
              <a:t>You</a:t>
            </a:r>
            <a:r>
              <a:rPr lang="es-AR" sz="3200" b="1" dirty="0">
                <a:solidFill>
                  <a:srgbClr val="002060"/>
                </a:solidFill>
                <a:latin typeface="Century Gothic" panose="020B0502020202020204" pitchFamily="34" charset="0"/>
              </a:rPr>
              <a:t> are in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historical</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square</a:t>
            </a:r>
            <a:r>
              <a:rPr lang="es-AR" sz="3200" b="1" dirty="0">
                <a:solidFill>
                  <a:srgbClr val="002060"/>
                </a:solidFill>
                <a:latin typeface="Century Gothic" panose="020B0502020202020204" pitchFamily="34" charset="0"/>
              </a:rPr>
              <a:t>.</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5603614" y="511439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 la</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7290293" y="5114393"/>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en la</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64" name="Google Shape;695;p62">
            <a:extLst>
              <a:ext uri="{FF2B5EF4-FFF2-40B4-BE49-F238E27FC236}">
                <a16:creationId xmlns:a16="http://schemas.microsoft.com/office/drawing/2014/main" id="{CB190DEA-12D8-4DA7-9D79-A3EAAB3B7005}"/>
              </a:ext>
            </a:extLst>
          </p:cNvPr>
          <p:cNvSpPr/>
          <p:nvPr/>
        </p:nvSpPr>
        <p:spPr>
          <a:xfrm>
            <a:off x="7040729" y="3362891"/>
            <a:ext cx="1581423" cy="793650"/>
          </a:xfrm>
          <a:custGeom>
            <a:avLst/>
            <a:gdLst>
              <a:gd name="connsiteX0" fmla="*/ 0 w 1581423"/>
              <a:gd name="connsiteY0" fmla="*/ 0 h 793650"/>
              <a:gd name="connsiteX1" fmla="*/ 542955 w 1581423"/>
              <a:gd name="connsiteY1" fmla="*/ 0 h 793650"/>
              <a:gd name="connsiteX2" fmla="*/ 1054282 w 1581423"/>
              <a:gd name="connsiteY2" fmla="*/ 0 h 793650"/>
              <a:gd name="connsiteX3" fmla="*/ 1581423 w 1581423"/>
              <a:gd name="connsiteY3" fmla="*/ 0 h 793650"/>
              <a:gd name="connsiteX4" fmla="*/ 1581423 w 1581423"/>
              <a:gd name="connsiteY4" fmla="*/ 380952 h 793650"/>
              <a:gd name="connsiteX5" fmla="*/ 1581423 w 1581423"/>
              <a:gd name="connsiteY5" fmla="*/ 793650 h 793650"/>
              <a:gd name="connsiteX6" fmla="*/ 1070096 w 1581423"/>
              <a:gd name="connsiteY6" fmla="*/ 793650 h 793650"/>
              <a:gd name="connsiteX7" fmla="*/ 574584 w 1581423"/>
              <a:gd name="connsiteY7" fmla="*/ 793650 h 793650"/>
              <a:gd name="connsiteX8" fmla="*/ 0 w 1581423"/>
              <a:gd name="connsiteY8" fmla="*/ 793650 h 793650"/>
              <a:gd name="connsiteX9" fmla="*/ 0 w 1581423"/>
              <a:gd name="connsiteY9" fmla="*/ 420635 h 793650"/>
              <a:gd name="connsiteX10" fmla="*/ 0 w 158142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1423" h="793650" fill="none" extrusionOk="0">
                <a:moveTo>
                  <a:pt x="0" y="0"/>
                </a:moveTo>
                <a:cubicBezTo>
                  <a:pt x="113308" y="-19695"/>
                  <a:pt x="351976" y="27038"/>
                  <a:pt x="542955" y="0"/>
                </a:cubicBezTo>
                <a:cubicBezTo>
                  <a:pt x="733934" y="-27038"/>
                  <a:pt x="909389" y="3517"/>
                  <a:pt x="1054282" y="0"/>
                </a:cubicBezTo>
                <a:cubicBezTo>
                  <a:pt x="1199175" y="-3517"/>
                  <a:pt x="1446738" y="50484"/>
                  <a:pt x="1581423" y="0"/>
                </a:cubicBezTo>
                <a:cubicBezTo>
                  <a:pt x="1615625" y="96698"/>
                  <a:pt x="1543354" y="254573"/>
                  <a:pt x="1581423" y="380952"/>
                </a:cubicBezTo>
                <a:cubicBezTo>
                  <a:pt x="1619492" y="507331"/>
                  <a:pt x="1544098" y="664334"/>
                  <a:pt x="1581423" y="793650"/>
                </a:cubicBezTo>
                <a:cubicBezTo>
                  <a:pt x="1431851" y="801408"/>
                  <a:pt x="1289866" y="738221"/>
                  <a:pt x="1070096" y="793650"/>
                </a:cubicBezTo>
                <a:cubicBezTo>
                  <a:pt x="850326" y="849079"/>
                  <a:pt x="788405" y="737178"/>
                  <a:pt x="574584" y="793650"/>
                </a:cubicBezTo>
                <a:cubicBezTo>
                  <a:pt x="360763" y="850122"/>
                  <a:pt x="283832" y="751577"/>
                  <a:pt x="0" y="793650"/>
                </a:cubicBezTo>
                <a:cubicBezTo>
                  <a:pt x="-17047" y="638253"/>
                  <a:pt x="6879" y="576961"/>
                  <a:pt x="0" y="420635"/>
                </a:cubicBezTo>
                <a:cubicBezTo>
                  <a:pt x="-6879" y="264309"/>
                  <a:pt x="30576" y="138687"/>
                  <a:pt x="0" y="0"/>
                </a:cubicBezTo>
                <a:close/>
              </a:path>
              <a:path w="1581423" h="793650" stroke="0" extrusionOk="0">
                <a:moveTo>
                  <a:pt x="0" y="0"/>
                </a:moveTo>
                <a:cubicBezTo>
                  <a:pt x="216410" y="-64658"/>
                  <a:pt x="412209" y="52921"/>
                  <a:pt x="558769" y="0"/>
                </a:cubicBezTo>
                <a:cubicBezTo>
                  <a:pt x="705329" y="-52921"/>
                  <a:pt x="917388" y="16842"/>
                  <a:pt x="1085910" y="0"/>
                </a:cubicBezTo>
                <a:cubicBezTo>
                  <a:pt x="1254432" y="-16842"/>
                  <a:pt x="1431204" y="29828"/>
                  <a:pt x="1581423" y="0"/>
                </a:cubicBezTo>
                <a:cubicBezTo>
                  <a:pt x="1605914" y="86963"/>
                  <a:pt x="1580309" y="252959"/>
                  <a:pt x="1581423" y="373016"/>
                </a:cubicBezTo>
                <a:cubicBezTo>
                  <a:pt x="1582537" y="493073"/>
                  <a:pt x="1570722" y="639976"/>
                  <a:pt x="1581423" y="793650"/>
                </a:cubicBezTo>
                <a:cubicBezTo>
                  <a:pt x="1438408" y="836943"/>
                  <a:pt x="1211725" y="763918"/>
                  <a:pt x="1085910" y="793650"/>
                </a:cubicBezTo>
                <a:cubicBezTo>
                  <a:pt x="960095" y="823382"/>
                  <a:pt x="741074" y="756583"/>
                  <a:pt x="542955" y="793650"/>
                </a:cubicBezTo>
                <a:cubicBezTo>
                  <a:pt x="344837" y="830717"/>
                  <a:pt x="135502" y="780341"/>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histórica</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4768832" y="3347108"/>
            <a:ext cx="2160386" cy="793650"/>
          </a:xfrm>
          <a:custGeom>
            <a:avLst/>
            <a:gdLst>
              <a:gd name="connsiteX0" fmla="*/ 0 w 2160386"/>
              <a:gd name="connsiteY0" fmla="*/ 0 h 793650"/>
              <a:gd name="connsiteX1" fmla="*/ 496889 w 2160386"/>
              <a:gd name="connsiteY1" fmla="*/ 0 h 793650"/>
              <a:gd name="connsiteX2" fmla="*/ 1015381 w 2160386"/>
              <a:gd name="connsiteY2" fmla="*/ 0 h 793650"/>
              <a:gd name="connsiteX3" fmla="*/ 1533874 w 2160386"/>
              <a:gd name="connsiteY3" fmla="*/ 0 h 793650"/>
              <a:gd name="connsiteX4" fmla="*/ 2160386 w 2160386"/>
              <a:gd name="connsiteY4" fmla="*/ 0 h 793650"/>
              <a:gd name="connsiteX5" fmla="*/ 2160386 w 2160386"/>
              <a:gd name="connsiteY5" fmla="*/ 396825 h 793650"/>
              <a:gd name="connsiteX6" fmla="*/ 2160386 w 2160386"/>
              <a:gd name="connsiteY6" fmla="*/ 793650 h 793650"/>
              <a:gd name="connsiteX7" fmla="*/ 1641893 w 2160386"/>
              <a:gd name="connsiteY7" fmla="*/ 793650 h 793650"/>
              <a:gd name="connsiteX8" fmla="*/ 1145005 w 2160386"/>
              <a:gd name="connsiteY8" fmla="*/ 793650 h 793650"/>
              <a:gd name="connsiteX9" fmla="*/ 583304 w 2160386"/>
              <a:gd name="connsiteY9" fmla="*/ 793650 h 793650"/>
              <a:gd name="connsiteX10" fmla="*/ 0 w 2160386"/>
              <a:gd name="connsiteY10" fmla="*/ 793650 h 793650"/>
              <a:gd name="connsiteX11" fmla="*/ 0 w 2160386"/>
              <a:gd name="connsiteY11" fmla="*/ 396825 h 793650"/>
              <a:gd name="connsiteX12" fmla="*/ 0 w 2160386"/>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0386" h="793650" fill="none" extrusionOk="0">
                <a:moveTo>
                  <a:pt x="0" y="0"/>
                </a:moveTo>
                <a:cubicBezTo>
                  <a:pt x="118970" y="-49397"/>
                  <a:pt x="279941" y="23624"/>
                  <a:pt x="496889" y="0"/>
                </a:cubicBezTo>
                <a:cubicBezTo>
                  <a:pt x="713837" y="-23624"/>
                  <a:pt x="825790" y="49919"/>
                  <a:pt x="1015381" y="0"/>
                </a:cubicBezTo>
                <a:cubicBezTo>
                  <a:pt x="1204972" y="-49919"/>
                  <a:pt x="1343330" y="12440"/>
                  <a:pt x="1533874" y="0"/>
                </a:cubicBezTo>
                <a:cubicBezTo>
                  <a:pt x="1724418" y="-12440"/>
                  <a:pt x="1932956" y="40451"/>
                  <a:pt x="2160386" y="0"/>
                </a:cubicBezTo>
                <a:cubicBezTo>
                  <a:pt x="2203895" y="119462"/>
                  <a:pt x="2160103" y="295969"/>
                  <a:pt x="2160386" y="396825"/>
                </a:cubicBezTo>
                <a:cubicBezTo>
                  <a:pt x="2160669" y="497681"/>
                  <a:pt x="2142662" y="653387"/>
                  <a:pt x="2160386" y="793650"/>
                </a:cubicBezTo>
                <a:cubicBezTo>
                  <a:pt x="1994981" y="795047"/>
                  <a:pt x="1785933" y="785276"/>
                  <a:pt x="1641893" y="793650"/>
                </a:cubicBezTo>
                <a:cubicBezTo>
                  <a:pt x="1497853" y="802024"/>
                  <a:pt x="1345601" y="752774"/>
                  <a:pt x="1145005" y="793650"/>
                </a:cubicBezTo>
                <a:cubicBezTo>
                  <a:pt x="944409" y="834526"/>
                  <a:pt x="728410" y="734490"/>
                  <a:pt x="583304" y="793650"/>
                </a:cubicBezTo>
                <a:cubicBezTo>
                  <a:pt x="438198" y="852810"/>
                  <a:pt x="281421" y="741833"/>
                  <a:pt x="0" y="793650"/>
                </a:cubicBezTo>
                <a:cubicBezTo>
                  <a:pt x="-32573" y="669991"/>
                  <a:pt x="1799" y="498835"/>
                  <a:pt x="0" y="396825"/>
                </a:cubicBezTo>
                <a:cubicBezTo>
                  <a:pt x="-1799" y="294815"/>
                  <a:pt x="8132" y="141081"/>
                  <a:pt x="0" y="0"/>
                </a:cubicBezTo>
                <a:close/>
              </a:path>
              <a:path w="2160386" h="793650" stroke="0" extrusionOk="0">
                <a:moveTo>
                  <a:pt x="0" y="0"/>
                </a:moveTo>
                <a:cubicBezTo>
                  <a:pt x="163456" y="-6100"/>
                  <a:pt x="278272" y="15337"/>
                  <a:pt x="496889" y="0"/>
                </a:cubicBezTo>
                <a:cubicBezTo>
                  <a:pt x="715506" y="-15337"/>
                  <a:pt x="777466" y="34226"/>
                  <a:pt x="993778" y="0"/>
                </a:cubicBezTo>
                <a:cubicBezTo>
                  <a:pt x="1210090" y="-34226"/>
                  <a:pt x="1416051" y="11035"/>
                  <a:pt x="1577082" y="0"/>
                </a:cubicBezTo>
                <a:cubicBezTo>
                  <a:pt x="1738113" y="-11035"/>
                  <a:pt x="1905711" y="51234"/>
                  <a:pt x="2160386" y="0"/>
                </a:cubicBezTo>
                <a:cubicBezTo>
                  <a:pt x="2164121" y="184235"/>
                  <a:pt x="2156132" y="225360"/>
                  <a:pt x="2160386" y="412698"/>
                </a:cubicBezTo>
                <a:cubicBezTo>
                  <a:pt x="2164640" y="600036"/>
                  <a:pt x="2145373" y="618349"/>
                  <a:pt x="2160386" y="793650"/>
                </a:cubicBezTo>
                <a:cubicBezTo>
                  <a:pt x="2056536" y="854780"/>
                  <a:pt x="1759256" y="789182"/>
                  <a:pt x="1641893" y="793650"/>
                </a:cubicBezTo>
                <a:cubicBezTo>
                  <a:pt x="1524530" y="798118"/>
                  <a:pt x="1308340" y="787233"/>
                  <a:pt x="1145005" y="793650"/>
                </a:cubicBezTo>
                <a:cubicBezTo>
                  <a:pt x="981670" y="800067"/>
                  <a:pt x="743452" y="729953"/>
                  <a:pt x="583304" y="793650"/>
                </a:cubicBezTo>
                <a:cubicBezTo>
                  <a:pt x="423156" y="857347"/>
                  <a:pt x="281602" y="745538"/>
                  <a:pt x="0" y="793650"/>
                </a:cubicBezTo>
                <a:cubicBezTo>
                  <a:pt x="-44751" y="711771"/>
                  <a:pt x="26194" y="556157"/>
                  <a:pt x="0" y="420635"/>
                </a:cubicBezTo>
                <a:cubicBezTo>
                  <a:pt x="-26194" y="285114"/>
                  <a:pt x="6520" y="11925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históricas</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724306"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histórico</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6154733" y="5959433"/>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3" name="Google Shape;167;p2">
            <a:extLst>
              <a:ext uri="{FF2B5EF4-FFF2-40B4-BE49-F238E27FC236}">
                <a16:creationId xmlns:a16="http://schemas.microsoft.com/office/drawing/2014/main" id="{3B5C5E77-D2D6-4DD7-E179-E329A10C928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9" name="s8-13_1.wav"/>
            </a:hlinkClick>
            <a:extLst>
              <a:ext uri="{FF2B5EF4-FFF2-40B4-BE49-F238E27FC236}">
                <a16:creationId xmlns:a16="http://schemas.microsoft.com/office/drawing/2014/main" id="{E40081DA-F8FC-B404-5A2C-0377D7187E4A}"/>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[2/6]</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hlinkClick r:id="" action="ppaction://noaction">
              <a:snd r:embed="rId10" name="s8-13_2.wav"/>
            </a:hlinkClick>
            <a:extLst>
              <a:ext uri="{FF2B5EF4-FFF2-40B4-BE49-F238E27FC236}">
                <a16:creationId xmlns:a16="http://schemas.microsoft.com/office/drawing/2014/main" id="{BA0152FA-8ABB-97A1-E7FF-8E09098CDAE7}"/>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Tree>
    <p:extLst>
      <p:ext uri="{BB962C8B-B14F-4D97-AF65-F5344CB8AC3E}">
        <p14:creationId xmlns:p14="http://schemas.microsoft.com/office/powerpoint/2010/main" val="277361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4"/>
                                        </p:tgtEl>
                                        <p:attrNameLst>
                                          <p:attrName>fillcolor</p:attrName>
                                        </p:attrNameLst>
                                      </p:cBhvr>
                                      <p:to>
                                        <a:srgbClr val="92D050"/>
                                      </p:to>
                                    </p:animClr>
                                    <p:set>
                                      <p:cBhvr>
                                        <p:cTn id="34" dur="2000" fill="hold"/>
                                        <p:tgtEl>
                                          <p:spTgt spid="54"/>
                                        </p:tgtEl>
                                        <p:attrNameLst>
                                          <p:attrName>fill.type</p:attrName>
                                        </p:attrNameLst>
                                      </p:cBhvr>
                                      <p:to>
                                        <p:strVal val="solid"/>
                                      </p:to>
                                    </p:set>
                                    <p:set>
                                      <p:cBhvr>
                                        <p:cTn id="35" dur="2000" fill="hold"/>
                                        <p:tgtEl>
                                          <p:spTgt spid="5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64"/>
                                        </p:tgtEl>
                                        <p:attrNameLst>
                                          <p:attrName>fillcolor</p:attrName>
                                        </p:attrNameLst>
                                      </p:cBhvr>
                                      <p:to>
                                        <a:srgbClr val="92D050"/>
                                      </p:to>
                                    </p:animClr>
                                    <p:set>
                                      <p:cBhvr>
                                        <p:cTn id="46" dur="2000" fill="hold"/>
                                        <p:tgtEl>
                                          <p:spTgt spid="64"/>
                                        </p:tgtEl>
                                        <p:attrNameLst>
                                          <p:attrName>fill.type</p:attrName>
                                        </p:attrNameLst>
                                      </p:cBhvr>
                                      <p:to>
                                        <p:strVal val="solid"/>
                                      </p:to>
                                    </p:set>
                                    <p:set>
                                      <p:cBhvr>
                                        <p:cTn id="47" dur="2000" fill="hold"/>
                                        <p:tgtEl>
                                          <p:spTgt spid="6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1294</TotalTime>
  <Words>3017</Words>
  <Application>Microsoft Office PowerPoint</Application>
  <PresentationFormat>Widescreen</PresentationFormat>
  <Paragraphs>642</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Saying what I and others do</vt:lpstr>
      <vt:lpstr>Follow up 1 </vt:lpstr>
      <vt:lpstr>Follow up 1 </vt:lpstr>
      <vt:lpstr>Follow up 2: </vt:lpstr>
      <vt:lpstr>Using the verb ‘ir’ </vt:lpstr>
      <vt:lpstr>Using the verb ‘estar’ </vt:lpstr>
      <vt:lpstr>Follow up 3: </vt:lpstr>
      <vt:lpstr>Follow up 4: </vt:lpstr>
      <vt:lpstr>Follow up 4: </vt:lpstr>
      <vt:lpstr>Follow up 4: </vt:lpstr>
      <vt:lpstr>Follow up 4: </vt:lpstr>
      <vt:lpstr>Follow up 4: </vt:lpstr>
      <vt:lpstr>Follow up 4: </vt:lpstr>
      <vt:lpstr>Follow up 5: </vt:lpstr>
      <vt:lpstr>Follow up [extra]: </vt:lpstr>
      <vt:lpstr>¡adiós!</vt:lpstr>
      <vt:lpstr>Handout: Follow up 2</vt:lpstr>
      <vt:lpstr>Handout: Follow up [extra]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Tom Dawes</cp:lastModifiedBy>
  <cp:revision>20</cp:revision>
  <dcterms:created xsi:type="dcterms:W3CDTF">2022-01-14T14:50:57Z</dcterms:created>
  <dcterms:modified xsi:type="dcterms:W3CDTF">2023-03-01T05:55:07Z</dcterms:modified>
</cp:coreProperties>
</file>