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53" r:id="rId2"/>
    <p:sldId id="569" r:id="rId3"/>
    <p:sldId id="258" r:id="rId4"/>
    <p:sldId id="796" r:id="rId5"/>
    <p:sldId id="814" r:id="rId6"/>
    <p:sldId id="828" r:id="rId7"/>
    <p:sldId id="844" r:id="rId8"/>
    <p:sldId id="845" r:id="rId9"/>
    <p:sldId id="846" r:id="rId10"/>
    <p:sldId id="832" r:id="rId11"/>
    <p:sldId id="834" r:id="rId12"/>
    <p:sldId id="833" r:id="rId13"/>
    <p:sldId id="805" r:id="rId14"/>
    <p:sldId id="5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030E99-40DD-4DC8-A7F5-D16D27D29F5B}" v="3" dt="2023-02-20T00:29:05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 autoAdjust="0"/>
    <p:restoredTop sz="84136" autoAdjust="0"/>
  </p:normalViewPr>
  <p:slideViewPr>
    <p:cSldViewPr snapToGrid="0">
      <p:cViewPr varScale="1">
        <p:scale>
          <a:sx n="35" d="100"/>
          <a:sy n="35" d="100"/>
        </p:scale>
        <p:origin x="86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2E030E99-40DD-4DC8-A7F5-D16D27D29F5B}"/>
    <pc:docChg chg="addSld delSld modSld">
      <pc:chgData name="Tom Dawes" userId="fe899cd594ff6f3a" providerId="LiveId" clId="{2E030E99-40DD-4DC8-A7F5-D16D27D29F5B}" dt="2023-02-20T00:29:05.193" v="5"/>
      <pc:docMkLst>
        <pc:docMk/>
      </pc:docMkLst>
      <pc:sldChg chg="add del">
        <pc:chgData name="Tom Dawes" userId="fe899cd594ff6f3a" providerId="LiveId" clId="{2E030E99-40DD-4DC8-A7F5-D16D27D29F5B}" dt="2023-02-20T00:29:05.193" v="5"/>
        <pc:sldMkLst>
          <pc:docMk/>
          <pc:sldMk cId="2339271347" sldId="805"/>
        </pc:sldMkLst>
      </pc:sldChg>
      <pc:sldChg chg="add del">
        <pc:chgData name="Tom Dawes" userId="fe899cd594ff6f3a" providerId="LiveId" clId="{2E030E99-40DD-4DC8-A7F5-D16D27D29F5B}" dt="2023-02-20T00:28:33.543" v="1"/>
        <pc:sldMkLst>
          <pc:docMk/>
          <pc:sldMk cId="2924632232" sldId="814"/>
        </pc:sldMkLst>
      </pc:sldChg>
      <pc:sldChg chg="add del">
        <pc:chgData name="Tom Dawes" userId="fe899cd594ff6f3a" providerId="LiveId" clId="{2E030E99-40DD-4DC8-A7F5-D16D27D29F5B}" dt="2023-02-20T00:28:33.543" v="1"/>
        <pc:sldMkLst>
          <pc:docMk/>
          <pc:sldMk cId="3813942103" sldId="828"/>
        </pc:sldMkLst>
      </pc:sldChg>
      <pc:sldChg chg="add del">
        <pc:chgData name="Tom Dawes" userId="fe899cd594ff6f3a" providerId="LiveId" clId="{2E030E99-40DD-4DC8-A7F5-D16D27D29F5B}" dt="2023-02-20T00:28:56.993" v="3"/>
        <pc:sldMkLst>
          <pc:docMk/>
          <pc:sldMk cId="371892237" sldId="833"/>
        </pc:sldMkLst>
      </pc:sldChg>
      <pc:sldChg chg="add del">
        <pc:chgData name="Tom Dawes" userId="fe899cd594ff6f3a" providerId="LiveId" clId="{2E030E99-40DD-4DC8-A7F5-D16D27D29F5B}" dt="2023-02-20T00:28:33.543" v="1"/>
        <pc:sldMkLst>
          <pc:docMk/>
          <pc:sldMk cId="3890673866" sldId="844"/>
        </pc:sldMkLst>
      </pc:sldChg>
      <pc:sldChg chg="add del">
        <pc:chgData name="Tom Dawes" userId="fe899cd594ff6f3a" providerId="LiveId" clId="{2E030E99-40DD-4DC8-A7F5-D16D27D29F5B}" dt="2023-02-20T00:28:33.543" v="1"/>
        <pc:sldMkLst>
          <pc:docMk/>
          <pc:sldMk cId="3622707925" sldId="845"/>
        </pc:sldMkLst>
      </pc:sldChg>
      <pc:sldChg chg="add del">
        <pc:chgData name="Tom Dawes" userId="fe899cd594ff6f3a" providerId="LiveId" clId="{2E030E99-40DD-4DC8-A7F5-D16D27D29F5B}" dt="2023-02-20T00:28:33.543" v="1"/>
        <pc:sldMkLst>
          <pc:docMk/>
          <pc:sldMk cId="369985702" sldId="846"/>
        </pc:sldMkLst>
      </pc:sldChg>
    </pc:docChg>
  </pc:docChgLst>
  <pc:docChgLst>
    <pc:chgData name="Paula Vázquez-Valero" userId="3a0e46d7-2099-40af-a155-aa45b68bfff3" providerId="ADAL" clId="{D7173EBD-4B0E-4EC1-9EBF-C86538D5484B}"/>
    <pc:docChg chg="custSel addSld delSld modSld sldOrd">
      <pc:chgData name="Paula Vázquez-Valero" userId="3a0e46d7-2099-40af-a155-aa45b68bfff3" providerId="ADAL" clId="{D7173EBD-4B0E-4EC1-9EBF-C86538D5484B}" dt="2022-09-16T16:15:08.987" v="484" actId="1076"/>
      <pc:docMkLst>
        <pc:docMk/>
      </pc:docMkLst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609453980" sldId="258"/>
        </pc:sldMkLst>
      </pc:sldChg>
      <pc:sldChg chg="delSp del mod">
        <pc:chgData name="Paula Vázquez-Valero" userId="3a0e46d7-2099-40af-a155-aa45b68bfff3" providerId="ADAL" clId="{D7173EBD-4B0E-4EC1-9EBF-C86538D5484B}" dt="2022-09-16T15:59:57.724" v="11" actId="47"/>
        <pc:sldMkLst>
          <pc:docMk/>
          <pc:sldMk cId="0" sldId="477"/>
        </pc:sldMkLst>
        <pc:spChg chg="del">
          <ac:chgData name="Paula Vázquez-Valero" userId="3a0e46d7-2099-40af-a155-aa45b68bfff3" providerId="ADAL" clId="{D7173EBD-4B0E-4EC1-9EBF-C86538D5484B}" dt="2022-09-16T15:59:46.935" v="4" actId="21"/>
          <ac:spMkLst>
            <pc:docMk/>
            <pc:sldMk cId="0" sldId="477"/>
            <ac:spMk id="3" creationId="{BCA216AF-F753-D097-3ADC-35251A1A684A}"/>
          </ac:spMkLst>
        </pc:spChg>
        <pc:spChg chg="del">
          <ac:chgData name="Paula Vázquez-Valero" userId="3a0e46d7-2099-40af-a155-aa45b68bfff3" providerId="ADAL" clId="{D7173EBD-4B0E-4EC1-9EBF-C86538D5484B}" dt="2022-09-16T15:59:53.600" v="8" actId="21"/>
          <ac:spMkLst>
            <pc:docMk/>
            <pc:sldMk cId="0" sldId="477"/>
            <ac:spMk id="9" creationId="{366B885C-9E8E-1113-F021-C1F7611C5944}"/>
          </ac:spMkLst>
        </pc:spChg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605536746" sldId="547"/>
        </pc:sldMkLst>
      </pc:sldChg>
      <pc:sldChg chg="ord">
        <pc:chgData name="Paula Vázquez-Valero" userId="3a0e46d7-2099-40af-a155-aa45b68bfff3" providerId="ADAL" clId="{D7173EBD-4B0E-4EC1-9EBF-C86538D5484B}" dt="2022-09-16T15:59:40.345" v="3"/>
        <pc:sldMkLst>
          <pc:docMk/>
          <pc:sldMk cId="3051167176" sldId="567"/>
        </pc:sldMkLst>
      </pc:sldChg>
      <pc:sldChg chg="addSp delSp modSp mod delAnim">
        <pc:chgData name="Paula Vázquez-Valero" userId="3a0e46d7-2099-40af-a155-aa45b68bfff3" providerId="ADAL" clId="{D7173EBD-4B0E-4EC1-9EBF-C86538D5484B}" dt="2022-09-16T16:15:08.987" v="484" actId="1076"/>
        <pc:sldMkLst>
          <pc:docMk/>
          <pc:sldMk cId="3862548084" sldId="568"/>
        </pc:sldMkLst>
        <pc:spChg chg="del">
          <ac:chgData name="Paula Vázquez-Valero" userId="3a0e46d7-2099-40af-a155-aa45b68bfff3" providerId="ADAL" clId="{D7173EBD-4B0E-4EC1-9EBF-C86538D5484B}" dt="2022-09-16T16:11:19.533" v="280" actId="478"/>
          <ac:spMkLst>
            <pc:docMk/>
            <pc:sldMk cId="3862548084" sldId="568"/>
            <ac:spMk id="3" creationId="{FF9A239A-B7F7-4093-F8E4-E94B5E49E13F}"/>
          </ac:spMkLst>
        </pc:spChg>
        <pc:spChg chg="mod">
          <ac:chgData name="Paula Vázquez-Valero" userId="3a0e46d7-2099-40af-a155-aa45b68bfff3" providerId="ADAL" clId="{D7173EBD-4B0E-4EC1-9EBF-C86538D5484B}" dt="2022-09-16T16:11:43.866" v="290" actId="14100"/>
          <ac:spMkLst>
            <pc:docMk/>
            <pc:sldMk cId="3862548084" sldId="568"/>
            <ac:spMk id="4" creationId="{B12E7F78-0431-EE4F-C619-FF2F9FF1D7D9}"/>
          </ac:spMkLst>
        </pc:spChg>
        <pc:spChg chg="del">
          <ac:chgData name="Paula Vázquez-Valero" userId="3a0e46d7-2099-40af-a155-aa45b68bfff3" providerId="ADAL" clId="{D7173EBD-4B0E-4EC1-9EBF-C86538D5484B}" dt="2022-09-16T16:11:26.096" v="284" actId="478"/>
          <ac:spMkLst>
            <pc:docMk/>
            <pc:sldMk cId="3862548084" sldId="568"/>
            <ac:spMk id="6" creationId="{C06EBEED-6FB3-A30D-D61E-42220A4EDD7E}"/>
          </ac:spMkLst>
        </pc:spChg>
        <pc:spChg chg="mod">
          <ac:chgData name="Paula Vázquez-Valero" userId="3a0e46d7-2099-40af-a155-aa45b68bfff3" providerId="ADAL" clId="{D7173EBD-4B0E-4EC1-9EBF-C86538D5484B}" dt="2022-09-16T16:11:50.286" v="292" actId="14100"/>
          <ac:spMkLst>
            <pc:docMk/>
            <pc:sldMk cId="3862548084" sldId="568"/>
            <ac:spMk id="7" creationId="{2E319691-3610-AF7E-6BC2-2CD2B4438C83}"/>
          </ac:spMkLst>
        </pc:spChg>
        <pc:spChg chg="add mod">
          <ac:chgData name="Paula Vázquez-Valero" userId="3a0e46d7-2099-40af-a155-aa45b68bfff3" providerId="ADAL" clId="{D7173EBD-4B0E-4EC1-9EBF-C86538D5484B}" dt="2022-09-16T16:11:28.601" v="285" actId="1076"/>
          <ac:spMkLst>
            <pc:docMk/>
            <pc:sldMk cId="3862548084" sldId="568"/>
            <ac:spMk id="9" creationId="{6E0FC05D-B302-4118-849B-15025B32C857}"/>
          </ac:spMkLst>
        </pc:spChg>
        <pc:spChg chg="add mod">
          <ac:chgData name="Paula Vázquez-Valero" userId="3a0e46d7-2099-40af-a155-aa45b68bfff3" providerId="ADAL" clId="{D7173EBD-4B0E-4EC1-9EBF-C86538D5484B}" dt="2022-09-16T16:15:08.987" v="484" actId="1076"/>
          <ac:spMkLst>
            <pc:docMk/>
            <pc:sldMk cId="3862548084" sldId="568"/>
            <ac:spMk id="10" creationId="{289363F2-7A29-10EB-F2B4-B6A35E3FB009}"/>
          </ac:spMkLst>
        </pc:spChg>
        <pc:spChg chg="mod">
          <ac:chgData name="Paula Vázquez-Valero" userId="3a0e46d7-2099-40af-a155-aa45b68bfff3" providerId="ADAL" clId="{D7173EBD-4B0E-4EC1-9EBF-C86538D5484B}" dt="2022-09-16T16:15:06.428" v="483" actId="1076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ázquez-Valero" userId="3a0e46d7-2099-40af-a155-aa45b68bfff3" providerId="ADAL" clId="{D7173EBD-4B0E-4EC1-9EBF-C86538D5484B}" dt="2022-09-16T16:11:51.696" v="293" actId="478"/>
          <ac:spMkLst>
            <pc:docMk/>
            <pc:sldMk cId="3862548084" sldId="568"/>
            <ac:spMk id="12" creationId="{DD9C4B09-E04E-A8AF-291D-BC221167D857}"/>
          </ac:spMkLst>
        </pc:spChg>
        <pc:picChg chg="add del mod">
          <ac:chgData name="Paula Vázquez-Valero" userId="3a0e46d7-2099-40af-a155-aa45b68bfff3" providerId="ADAL" clId="{D7173EBD-4B0E-4EC1-9EBF-C86538D5484B}" dt="2022-09-16T16:14:37.141" v="452" actId="478"/>
          <ac:picMkLst>
            <pc:docMk/>
            <pc:sldMk cId="3862548084" sldId="568"/>
            <ac:picMk id="15" creationId="{25865471-230B-85A6-9A58-CBA34A9FEF68}"/>
          </ac:picMkLst>
        </pc:picChg>
      </pc:sldChg>
      <pc:sldChg chg="addSp delSp modSp add mod">
        <pc:chgData name="Paula Vázquez-Valero" userId="3a0e46d7-2099-40af-a155-aa45b68bfff3" providerId="ADAL" clId="{D7173EBD-4B0E-4EC1-9EBF-C86538D5484B}" dt="2022-09-16T15:59:56.246" v="10"/>
        <pc:sldMkLst>
          <pc:docMk/>
          <pc:sldMk cId="0" sldId="569"/>
        </pc:sldMkLst>
        <pc:spChg chg="add mod ord">
          <ac:chgData name="Paula Vázquez-Valero" userId="3a0e46d7-2099-40af-a155-aa45b68bfff3" providerId="ADAL" clId="{D7173EBD-4B0E-4EC1-9EBF-C86538D5484B}" dt="2022-09-16T15:59:51.027" v="7" actId="167"/>
          <ac:spMkLst>
            <pc:docMk/>
            <pc:sldMk cId="0" sldId="569"/>
            <ac:spMk id="3" creationId="{09405493-A6A0-3FA3-F8E4-BD06FDEC32DE}"/>
          </ac:spMkLst>
        </pc:spChg>
        <pc:spChg chg="add mod">
          <ac:chgData name="Paula Vázquez-Valero" userId="3a0e46d7-2099-40af-a155-aa45b68bfff3" providerId="ADAL" clId="{D7173EBD-4B0E-4EC1-9EBF-C86538D5484B}" dt="2022-09-16T15:59:56.246" v="10"/>
          <ac:spMkLst>
            <pc:docMk/>
            <pc:sldMk cId="0" sldId="569"/>
            <ac:spMk id="4" creationId="{674A6099-00CB-DB93-A320-97F9C4CE2699}"/>
          </ac:spMkLst>
        </pc:spChg>
        <pc:spChg chg="del">
          <ac:chgData name="Paula Vázquez-Valero" userId="3a0e46d7-2099-40af-a155-aa45b68bfff3" providerId="ADAL" clId="{D7173EBD-4B0E-4EC1-9EBF-C86538D5484B}" dt="2022-09-16T15:59:48.398" v="5" actId="478"/>
          <ac:spMkLst>
            <pc:docMk/>
            <pc:sldMk cId="0" sldId="569"/>
            <ac:spMk id="7" creationId="{09433CD3-426E-4B6A-9485-2B7DBF7E511F}"/>
          </ac:spMkLst>
        </pc:spChg>
        <pc:spChg chg="del">
          <ac:chgData name="Paula Vázquez-Valero" userId="3a0e46d7-2099-40af-a155-aa45b68bfff3" providerId="ADAL" clId="{D7173EBD-4B0E-4EC1-9EBF-C86538D5484B}" dt="2022-09-16T15:59:55.980" v="9" actId="478"/>
          <ac:spMkLst>
            <pc:docMk/>
            <pc:sldMk cId="0" sldId="569"/>
            <ac:spMk id="8" creationId="{AD017EE6-D313-46C9-9C36-8CE9B548176E}"/>
          </ac:spMkLst>
        </pc:spChg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754174055" sldId="766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389741723" sldId="767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486834349" sldId="771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532022518" sldId="772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893216966" sldId="773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306212747" sldId="774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462025813" sldId="775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401126512" sldId="77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549989459" sldId="79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339271347" sldId="805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924632232" sldId="814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851007177" sldId="81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058120621" sldId="819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243965574" sldId="822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582101398" sldId="824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813942103" sldId="828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4200333062" sldId="829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4200716149" sldId="830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204321640" sldId="831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117408510" sldId="832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71892237" sldId="833"/>
        </pc:sldMkLst>
      </pc:sldChg>
      <pc:sldChg chg="modSp add">
        <pc:chgData name="Paula Vázquez-Valero" userId="3a0e46d7-2099-40af-a155-aa45b68bfff3" providerId="ADAL" clId="{D7173EBD-4B0E-4EC1-9EBF-C86538D5484B}" dt="2022-09-16T16:13:12.643" v="310" actId="20577"/>
        <pc:sldMkLst>
          <pc:docMk/>
          <pc:sldMk cId="1015029681" sldId="834"/>
        </pc:sldMkLst>
        <pc:spChg chg="mod">
          <ac:chgData name="Paula Vázquez-Valero" userId="3a0e46d7-2099-40af-a155-aa45b68bfff3" providerId="ADAL" clId="{D7173EBD-4B0E-4EC1-9EBF-C86538D5484B}" dt="2022-09-16T16:13:12.643" v="310" actId="20577"/>
          <ac:spMkLst>
            <pc:docMk/>
            <pc:sldMk cId="1015029681" sldId="834"/>
            <ac:spMk id="32" creationId="{80993648-7025-47D4-ABD4-4D91654EAC4B}"/>
          </ac:spMkLst>
        </pc:spChg>
        <pc:spChg chg="mod">
          <ac:chgData name="Paula Vázquez-Valero" userId="3a0e46d7-2099-40af-a155-aa45b68bfff3" providerId="ADAL" clId="{D7173EBD-4B0E-4EC1-9EBF-C86538D5484B}" dt="2022-09-16T16:13:09.658" v="304" actId="20577"/>
          <ac:spMkLst>
            <pc:docMk/>
            <pc:sldMk cId="1015029681" sldId="834"/>
            <ac:spMk id="35" creationId="{44EA3C40-6807-4ECA-9D47-8B2ED14CC9B4}"/>
          </ac:spMkLst>
        </pc:spChg>
      </pc:sldChg>
      <pc:sldChg chg="addSp delSp modSp new del mod">
        <pc:chgData name="Paula Vázquez-Valero" userId="3a0e46d7-2099-40af-a155-aa45b68bfff3" providerId="ADAL" clId="{D7173EBD-4B0E-4EC1-9EBF-C86538D5484B}" dt="2022-09-16T16:11:56.491" v="296" actId="47"/>
        <pc:sldMkLst>
          <pc:docMk/>
          <pc:sldMk cId="4166767424" sldId="835"/>
        </pc:sldMkLst>
        <pc:spChg chg="del">
          <ac:chgData name="Paula Vázquez-Valero" userId="3a0e46d7-2099-40af-a155-aa45b68bfff3" providerId="ADAL" clId="{D7173EBD-4B0E-4EC1-9EBF-C86538D5484B}" dt="2022-09-16T16:05:16.398" v="58" actId="478"/>
          <ac:spMkLst>
            <pc:docMk/>
            <pc:sldMk cId="4166767424" sldId="835"/>
            <ac:spMk id="2" creationId="{A528FED1-D7B0-8B5E-8376-904997E8E5AC}"/>
          </ac:spMkLst>
        </pc:spChg>
        <pc:spChg chg="del">
          <ac:chgData name="Paula Vázquez-Valero" userId="3a0e46d7-2099-40af-a155-aa45b68bfff3" providerId="ADAL" clId="{D7173EBD-4B0E-4EC1-9EBF-C86538D5484B}" dt="2022-09-16T16:05:16.398" v="58" actId="478"/>
          <ac:spMkLst>
            <pc:docMk/>
            <pc:sldMk cId="4166767424" sldId="835"/>
            <ac:spMk id="3" creationId="{C1B5A1C6-E222-FFE8-016F-F2792FD04F86}"/>
          </ac:spMkLst>
        </pc:spChg>
        <pc:spChg chg="add del mod">
          <ac:chgData name="Paula Vázquez-Valero" userId="3a0e46d7-2099-40af-a155-aa45b68bfff3" providerId="ADAL" clId="{D7173EBD-4B0E-4EC1-9EBF-C86538D5484B}" dt="2022-09-16T16:11:45.954" v="291" actId="21"/>
          <ac:spMkLst>
            <pc:docMk/>
            <pc:sldMk cId="4166767424" sldId="835"/>
            <ac:spMk id="5" creationId="{946D7B3C-C778-ACE0-1E23-63BC59334F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SSC [b] and [v]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voy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vas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va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bosque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[1444] campo [342]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isla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[810]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lago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[2151]  montaña [1464] playa [1475] río [496]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el [1] la [1]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jugar [356] amigo [210] amiga [1172] ajedrez [4970] carta [627] cuerda [2116] escondite [&gt;5000]  fútbol [1471] habitación [1069] hermano [333] hermana [3409] línea [476]  tenis [4856] pelota [2270] solo [181] con [14]  en [5] 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[8] cantante [2105] cara [337] gafas [&gt;5000] nariz [1570] ojo [169] pelo [873] profesor / profesora [501] azul [811] corto [1055]  grande [66] gris [1751] largo [300] moreno [3304] negro [307] pequeño [202] rubio [2861] redondo [2470] verde [812] los / las [1]</a:t>
            </a:r>
            <a:r>
              <a:rPr lang="es-ES" sz="2800" dirty="0"/>
              <a:t> 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capital [581] costa [775]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[4699]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[1095]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[545] selva [2768]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[2569]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[166]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[3775]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‘al’.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‘to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(2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3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based on the verb form..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Point out Sofía’s speech bubble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(I go) and Luis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(he goes).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Click to listen to each sentence again.  This time pupils write down any extra information, in Spanish.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reveal the additional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n-GB" dirty="0">
                <a:latin typeface="Century Gothic" panose="020B0502020202020204" pitchFamily="34" charset="0"/>
              </a:rPr>
              <a:t>[E] Voy en </a:t>
            </a:r>
            <a:r>
              <a:rPr lang="en-GB" dirty="0" err="1">
                <a:latin typeface="Century Gothic" panose="020B0502020202020204" pitchFamily="34" charset="0"/>
              </a:rPr>
              <a:t>julio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r>
              <a:rPr lang="en-GB" dirty="0">
                <a:latin typeface="Century Gothic" panose="020B0502020202020204" pitchFamily="34" charset="0"/>
              </a:rPr>
              <a:t>[1]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a la </a:t>
            </a:r>
            <a:r>
              <a:rPr lang="en-GB" dirty="0" err="1">
                <a:latin typeface="Century Gothic" panose="020B0502020202020204" pitchFamily="34" charset="0"/>
              </a:rPr>
              <a:t>montaña</a:t>
            </a:r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[2] Voy con mis padres.</a:t>
            </a:r>
          </a:p>
          <a:p>
            <a:r>
              <a:rPr lang="en-GB" dirty="0">
                <a:latin typeface="Century Gothic" panose="020B0502020202020204" pitchFamily="34" charset="0"/>
              </a:rPr>
              <a:t>[3]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a la ciudad.</a:t>
            </a:r>
          </a:p>
          <a:p>
            <a:r>
              <a:rPr lang="en-GB" dirty="0">
                <a:latin typeface="Century Gothic" panose="020B0502020202020204" pitchFamily="34" charset="0"/>
              </a:rPr>
              <a:t>[4]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con </a:t>
            </a:r>
            <a:r>
              <a:rPr lang="en-GB" dirty="0" err="1">
                <a:latin typeface="Century Gothic" panose="020B0502020202020204" pitchFamily="34" charset="0"/>
              </a:rPr>
              <a:t>los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abuelos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r>
              <a:rPr lang="en-GB" dirty="0">
                <a:latin typeface="Century Gothic" panose="020B0502020202020204" pitchFamily="34" charset="0"/>
              </a:rPr>
              <a:t>[5]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en </a:t>
            </a:r>
            <a:r>
              <a:rPr lang="en-GB" dirty="0" err="1">
                <a:latin typeface="Century Gothic" panose="020B0502020202020204" pitchFamily="34" charset="0"/>
              </a:rPr>
              <a:t>agosto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viaje</a:t>
            </a:r>
            <a:r>
              <a:rPr lang="en-GB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‘al’ and ‘a la’.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This activity is structured in three parts. In Part 1 students decide if they need al or a la by looking at looking at the noun. Part 2 revisits vocabulary. Part 3 revisits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</a:t>
            </a:r>
            <a:r>
              <a:rPr lang="en-GB" b="0" dirty="0" err="1"/>
              <a:t>ir.</a:t>
            </a: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1</a:t>
            </a:r>
            <a:endParaRPr lang="en-GB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Teachers to set the context of the task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Do [E] with pupils. Draw their attention to the noun (bosque). Is it masculine or feminine?. It’s </a:t>
            </a:r>
            <a:r>
              <a:rPr lang="en-GB" b="0" dirty="0" err="1"/>
              <a:t>el</a:t>
            </a:r>
            <a:r>
              <a:rPr lang="en-GB" b="0" dirty="0"/>
              <a:t> bosque, therefore it’s a masculine noun.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Pupils do 1-5.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Elicit answers from pupils and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If desired, click on the audio buttons to hear the full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2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instructions and English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match up the English translations with Spanish sentences (E to 5).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answers from pupils and click to bring up correct 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instructions &amp; reveal sentences in full. (Check pupils understand the question - who is it? Luis? Or Sofia?).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Draw their attention to the verb (Voy/ </a:t>
            </a:r>
            <a:r>
              <a:rPr lang="en-GB" dirty="0" err="1"/>
              <a:t>va</a:t>
            </a:r>
            <a:r>
              <a:rPr lang="en-GB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can write the verb &amp; English translation for each number (NB. Some pupils might benefit from a having a paper copy of the task).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verb &amp; English translation from pupils &amp; and click to bring up answers.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viaje</a:t>
            </a:r>
            <a:r>
              <a:rPr lang="en-GB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[b]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[b]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Spanish sign language for ‘</a:t>
            </a:r>
            <a:r>
              <a:rPr lang="en-GB" dirty="0" err="1"/>
              <a:t>abuela</a:t>
            </a:r>
            <a:r>
              <a:rPr lang="en-GB" dirty="0"/>
              <a:t>’ can be viewed here as a possible gesture: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https://www.youtube.com/watch?v=cxOcDkvKaJY 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point index and middle fingers of right hand towards the eyes and then away from the face to point forwards, gesturing ‘seeing you, looking at you’.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[b] [v] with unknown vocabulary re landscape in Perú; to set the cultural focus of this lesson. 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</a:t>
            </a:r>
            <a:r>
              <a:rPr lang="en-US" b="0" baseline="0" dirty="0" err="1"/>
              <a:t>practise</a:t>
            </a:r>
            <a:r>
              <a:rPr lang="en-US" b="0" baseline="0" dirty="0"/>
              <a:t> (chorally) reading all the info, starting from 1.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on each number to listen to and check the sentences 1-6.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costa [775]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[1095] selva [2768]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[2569]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Pictures attributions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Map 1: </a:t>
            </a:r>
            <a:r>
              <a:rPr lang="pt-BR" dirty="0"/>
              <a:t>De I, JohnManuel, CC BY 2.5, https://commons.wikimedia.org/w/index.php?curid=2309301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dirty="0"/>
              <a:t>El Nevado de Ausangate: De </a:t>
            </a:r>
            <a:r>
              <a:rPr lang="es-ES" dirty="0" err="1"/>
              <a:t>Edubucher</a:t>
            </a:r>
            <a:r>
              <a:rPr lang="es-ES" dirty="0"/>
              <a:t> - Trabajo propio, CC BY-SA 3.0, https://commons.wikimedia.org/w/index.php?curid=16939428</a:t>
            </a:r>
            <a:r>
              <a:rPr lang="en-GB" dirty="0"/>
              <a:t>Map: By </a:t>
            </a:r>
            <a:r>
              <a:rPr lang="en-GB" dirty="0" err="1"/>
              <a:t>AgainErick</a:t>
            </a:r>
            <a:r>
              <a:rPr lang="en-GB" dirty="0"/>
              <a:t> at the English Wikipedia, CC BY-SA 3.0, https://commons.wikimedia.org/w/index.php?curid=9474392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Selva: By Corey Spruit - Flickr: Manu National Park-71, CC BY 2.0, https://commons.wikimedia.org/w/index.php?curid=25786829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Ceviche:  By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Ledelboy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Luis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Delboy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(Don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Lucho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- self-made. Originally published in http://donlucho.com, CC BY-SA 3.0, https://commons.wikimedia.org/w/index.php?curid=4360252 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new items of vocabulary (lake, forest, island) in the context of the lesson.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north. Picture is provided to clarify meaning. </a:t>
            </a:r>
            <a:r>
              <a:rPr lang="en-GB" dirty="0"/>
              <a:t>Teachers could ask ¿Puno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? ¡No..! Puno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… ¿y Piura?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4, teachers elicit meaning of ‘</a:t>
            </a:r>
            <a:r>
              <a:rPr lang="en-GB" dirty="0" err="1"/>
              <a:t>lago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n-GB" dirty="0"/>
              <a:t>De </a:t>
            </a:r>
            <a:r>
              <a:rPr lang="en-GB" dirty="0" err="1"/>
              <a:t>daniel_sandoval</a:t>
            </a:r>
            <a:r>
              <a:rPr lang="en-GB" dirty="0"/>
              <a:t> - Llanganuco_lagunas_1_ancash, </a:t>
            </a:r>
            <a:r>
              <a:rPr lang="en-GB" dirty="0" err="1"/>
              <a:t>Dominio</a:t>
            </a:r>
            <a:r>
              <a:rPr lang="en-GB" dirty="0"/>
              <a:t> </a:t>
            </a:r>
            <a:r>
              <a:rPr lang="en-GB" dirty="0" err="1"/>
              <a:t>público</a:t>
            </a:r>
            <a:r>
              <a:rPr lang="en-GB" dirty="0"/>
              <a:t>, https://commons.wikimedia.org/w/index.php?curid=8689595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8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south. Picture is provided to clarify meaning. </a:t>
            </a:r>
            <a:r>
              <a:rPr lang="en-GB" dirty="0"/>
              <a:t>Teachers could ask ¿Piura está en </a:t>
            </a:r>
            <a:r>
              <a:rPr lang="en-GB" dirty="0" err="1"/>
              <a:t>el</a:t>
            </a:r>
            <a:r>
              <a:rPr lang="en-GB" dirty="0"/>
              <a:t> sur? ¡No..! Puno no está </a:t>
            </a:r>
            <a:r>
              <a:rPr lang="en-GB" dirty="0" err="1"/>
              <a:t>el</a:t>
            </a:r>
            <a:r>
              <a:rPr lang="en-GB" dirty="0"/>
              <a:t> sur… ¿y Puno?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4, teachers elicit meaning of ‘</a:t>
            </a:r>
            <a:r>
              <a:rPr lang="en-GB" dirty="0" err="1"/>
              <a:t>lago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n-GB" dirty="0"/>
              <a:t>De </a:t>
            </a:r>
            <a:r>
              <a:rPr lang="en-GB" dirty="0" err="1"/>
              <a:t>Tydence</a:t>
            </a:r>
            <a:r>
              <a:rPr lang="en-GB" dirty="0"/>
              <a:t> Davis from Las Vegas - Puno cityscape, CC BY 2.0, https://commons.wikimedia.org/w/index.php?curid=63223100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36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cities in the east. Picture is provided to clarify meaning. </a:t>
            </a:r>
            <a:r>
              <a:rPr lang="en-GB" dirty="0"/>
              <a:t>Teachers could ask ¿Iquitos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? ¡No..! Iquitos no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ien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… ¿e Puno?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3, teachers elicit meaning of ‘bosque’ from pupils. </a:t>
            </a:r>
          </a:p>
          <a:p>
            <a:pPr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capital [581]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[545]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[166]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[3775]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  <a:endParaRPr lang="es-ES" dirty="0"/>
          </a:p>
          <a:p>
            <a:pPr>
              <a:buNone/>
            </a:pPr>
            <a:r>
              <a:rPr lang="es-ES" dirty="0"/>
              <a:t>De Percy Meza - Trabajo propio, CC BY-SA 4.0, https://commons.wikimedia.org/w/index.php?curid=44759960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1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west. Picture is provided to clarify meaning. </a:t>
            </a:r>
            <a:r>
              <a:rPr lang="en-GB" dirty="0"/>
              <a:t>Teachers could ask ¿Puno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? ¡No..! Puno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… ¿y Lima?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3, teachers elicit meaning of ‘</a:t>
            </a:r>
            <a:r>
              <a:rPr lang="en-GB" dirty="0" err="1"/>
              <a:t>isla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s-ES" dirty="0"/>
              <a:t>https://www.tripadvisor.es/Attraction_Review-g445063-d4732462-Reviews-Islas_Ballestas-Paracas_Ica_Region.html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181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audio" Target="../media/audio3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1.wav"/><Relationship Id="rId18" Type="http://schemas.openxmlformats.org/officeDocument/2006/relationships/audio" Target="../media/audio45.wav"/><Relationship Id="rId3" Type="http://schemas.openxmlformats.org/officeDocument/2006/relationships/audio" Target="../media/audio32.wav"/><Relationship Id="rId21" Type="http://schemas.openxmlformats.org/officeDocument/2006/relationships/audio" Target="../media/audio46.wav"/><Relationship Id="rId7" Type="http://schemas.openxmlformats.org/officeDocument/2006/relationships/audio" Target="../media/audio36.wav"/><Relationship Id="rId12" Type="http://schemas.openxmlformats.org/officeDocument/2006/relationships/audio" Target="../media/audio40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4.wav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11" Type="http://schemas.openxmlformats.org/officeDocument/2006/relationships/audio" Target="../media/audio39.wav"/><Relationship Id="rId24" Type="http://schemas.openxmlformats.org/officeDocument/2006/relationships/audio" Target="../media/audio47.wav"/><Relationship Id="rId5" Type="http://schemas.openxmlformats.org/officeDocument/2006/relationships/audio" Target="../media/audio34.wav"/><Relationship Id="rId15" Type="http://schemas.openxmlformats.org/officeDocument/2006/relationships/audio" Target="../media/audio43.wav"/><Relationship Id="rId23" Type="http://schemas.openxmlformats.org/officeDocument/2006/relationships/image" Target="../media/image18.svg"/><Relationship Id="rId10" Type="http://schemas.openxmlformats.org/officeDocument/2006/relationships/image" Target="../media/image35.png"/><Relationship Id="rId19" Type="http://schemas.openxmlformats.org/officeDocument/2006/relationships/image" Target="../media/image37.gif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2.wav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54.wav"/><Relationship Id="rId18" Type="http://schemas.openxmlformats.org/officeDocument/2006/relationships/image" Target="../media/image41.png"/><Relationship Id="rId3" Type="http://schemas.openxmlformats.org/officeDocument/2006/relationships/audio" Target="../media/audio48.wav"/><Relationship Id="rId7" Type="http://schemas.openxmlformats.org/officeDocument/2006/relationships/image" Target="../media/image39.png"/><Relationship Id="rId12" Type="http://schemas.openxmlformats.org/officeDocument/2006/relationships/audio" Target="../media/audio53.wav"/><Relationship Id="rId17" Type="http://schemas.openxmlformats.org/officeDocument/2006/relationships/audio" Target="../media/audio58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57.wav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image" Target="../media/image40.png"/><Relationship Id="rId5" Type="http://schemas.openxmlformats.org/officeDocument/2006/relationships/audio" Target="../media/audio50.wav"/><Relationship Id="rId15" Type="http://schemas.openxmlformats.org/officeDocument/2006/relationships/audio" Target="../media/audio56.wav"/><Relationship Id="rId10" Type="http://schemas.openxmlformats.org/officeDocument/2006/relationships/audio" Target="../media/audio52.wav"/><Relationship Id="rId19" Type="http://schemas.openxmlformats.org/officeDocument/2006/relationships/image" Target="../media/image17.png"/><Relationship Id="rId4" Type="http://schemas.openxmlformats.org/officeDocument/2006/relationships/audio" Target="../media/audio49.wav"/><Relationship Id="rId9" Type="http://schemas.microsoft.com/office/2007/relationships/hdphoto" Target="../media/hdphoto1.wdp"/><Relationship Id="rId14" Type="http://schemas.openxmlformats.org/officeDocument/2006/relationships/audio" Target="../media/audio5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5.wav"/><Relationship Id="rId18" Type="http://schemas.openxmlformats.org/officeDocument/2006/relationships/audio" Target="../media/audio8.wav"/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12" Type="http://schemas.openxmlformats.org/officeDocument/2006/relationships/audio" Target="../media/audio4.wav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audio" Target="../media/audio3.wav"/><Relationship Id="rId5" Type="http://schemas.openxmlformats.org/officeDocument/2006/relationships/image" Target="../media/image16.png"/><Relationship Id="rId15" Type="http://schemas.openxmlformats.org/officeDocument/2006/relationships/image" Target="../media/image20.jpeg"/><Relationship Id="rId10" Type="http://schemas.openxmlformats.org/officeDocument/2006/relationships/audio" Target="../media/audio2.wav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jpeg"/><Relationship Id="rId18" Type="http://schemas.openxmlformats.org/officeDocument/2006/relationships/audio" Target="../media/audio15.wav"/><Relationship Id="rId3" Type="http://schemas.openxmlformats.org/officeDocument/2006/relationships/image" Target="../media/image10.png"/><Relationship Id="rId7" Type="http://schemas.openxmlformats.org/officeDocument/2006/relationships/audio" Target="../media/audio10.wav"/><Relationship Id="rId12" Type="http://schemas.openxmlformats.org/officeDocument/2006/relationships/image" Target="../media/image23.pn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audio" Target="../media/audio12.wav"/><Relationship Id="rId5" Type="http://schemas.microsoft.com/office/2007/relationships/hdphoto" Target="../media/hdphoto1.wdp"/><Relationship Id="rId15" Type="http://schemas.openxmlformats.org/officeDocument/2006/relationships/audio" Target="../media/audio13.wav"/><Relationship Id="rId10" Type="http://schemas.openxmlformats.org/officeDocument/2006/relationships/audio" Target="../media/audio11.wav"/><Relationship Id="rId19" Type="http://schemas.openxmlformats.org/officeDocument/2006/relationships/audio" Target="../media/audio16.wav"/><Relationship Id="rId4" Type="http://schemas.openxmlformats.org/officeDocument/2006/relationships/image" Target="../media/image22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5.png"/><Relationship Id="rId18" Type="http://schemas.openxmlformats.org/officeDocument/2006/relationships/audio" Target="../media/audio13.wav"/><Relationship Id="rId3" Type="http://schemas.openxmlformats.org/officeDocument/2006/relationships/audio" Target="../media/audio18.wav"/><Relationship Id="rId21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23.png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21.wav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image" Target="../media/image18.svg"/><Relationship Id="rId19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audio" Target="../media/audio23.wav"/><Relationship Id="rId21" Type="http://schemas.openxmlformats.org/officeDocument/2006/relationships/image" Target="../media/image4.png"/><Relationship Id="rId7" Type="http://schemas.openxmlformats.org/officeDocument/2006/relationships/audio" Target="../media/audio24.wav"/><Relationship Id="rId12" Type="http://schemas.openxmlformats.org/officeDocument/2006/relationships/audio" Target="../media/audio26.wav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24" Type="http://schemas.openxmlformats.org/officeDocument/2006/relationships/audio" Target="../media/audio16.wav"/><Relationship Id="rId5" Type="http://schemas.openxmlformats.org/officeDocument/2006/relationships/image" Target="../media/image22.png"/><Relationship Id="rId15" Type="http://schemas.openxmlformats.org/officeDocument/2006/relationships/image" Target="../media/image7.png"/><Relationship Id="rId23" Type="http://schemas.openxmlformats.org/officeDocument/2006/relationships/audio" Target="../media/audio15.wav"/><Relationship Id="rId10" Type="http://schemas.openxmlformats.org/officeDocument/2006/relationships/image" Target="../media/image18.svg"/><Relationship Id="rId19" Type="http://schemas.openxmlformats.org/officeDocument/2006/relationships/audio" Target="../media/audio11.wav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audio" Target="../media/audio27.wav"/><Relationship Id="rId22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jpeg"/><Relationship Id="rId18" Type="http://schemas.openxmlformats.org/officeDocument/2006/relationships/audio" Target="../media/audio15.wav"/><Relationship Id="rId3" Type="http://schemas.openxmlformats.org/officeDocument/2006/relationships/image" Target="../media/image10.png"/><Relationship Id="rId7" Type="http://schemas.openxmlformats.org/officeDocument/2006/relationships/audio" Target="../media/audio29.wav"/><Relationship Id="rId12" Type="http://schemas.openxmlformats.org/officeDocument/2006/relationships/image" Target="../media/image31.pn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0.wav"/><Relationship Id="rId5" Type="http://schemas.microsoft.com/office/2007/relationships/hdphoto" Target="../media/hdphoto1.wdp"/><Relationship Id="rId15" Type="http://schemas.openxmlformats.org/officeDocument/2006/relationships/audio" Target="../media/audio13.wav"/><Relationship Id="rId10" Type="http://schemas.openxmlformats.org/officeDocument/2006/relationships/image" Target="../media/image23.png"/><Relationship Id="rId19" Type="http://schemas.openxmlformats.org/officeDocument/2006/relationships/audio" Target="../media/audio16.wav"/><Relationship Id="rId4" Type="http://schemas.openxmlformats.org/officeDocument/2006/relationships/image" Target="../media/image22.png"/><Relationship Id="rId9" Type="http://schemas.openxmlformats.org/officeDocument/2006/relationships/image" Target="../media/image18.svg"/><Relationship Id="rId1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5" y="2187163"/>
            <a:ext cx="12134281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 go) is an irregular verb.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mamá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63736" y="3074785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_______.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476236" y="3028897"/>
            <a:ext cx="58217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‘s/he goes’, we use _____.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: I go vs. s/he goes]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04242" y="5351094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mum.</a:t>
            </a:r>
            <a:endParaRPr kumimoji="0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8283998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regular patterns.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814907" y="399262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264" y="533199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371546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4076" y="513040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71546" y="573922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371546" y="6238539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6993" y="61922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F00D39-FF66-4D91-B78A-53279EFB3C25}"/>
              </a:ext>
            </a:extLst>
          </p:cNvPr>
          <p:cNvSpPr txBox="1"/>
          <p:nvPr/>
        </p:nvSpPr>
        <p:spPr>
          <a:xfrm>
            <a:off x="3839491" y="3051663"/>
            <a:ext cx="132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3AC30-F904-478E-8D19-A80EA3E181C1}"/>
              </a:ext>
            </a:extLst>
          </p:cNvPr>
          <p:cNvSpPr txBox="1"/>
          <p:nvPr/>
        </p:nvSpPr>
        <p:spPr>
          <a:xfrm>
            <a:off x="10969430" y="3003637"/>
            <a:ext cx="132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4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795656" y="498766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playa.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‘al’ &amp; ‘a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6280860" cy="5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20" name="Google Shape;476;p51">
            <a:extLst>
              <a:ext uri="{FF2B5EF4-FFF2-40B4-BE49-F238E27FC236}">
                <a16:creationId xmlns:a16="http://schemas.microsoft.com/office/drawing/2014/main" id="{778AA927-3795-43D6-83E6-CAF75256DD8B}"/>
              </a:ext>
            </a:extLst>
          </p:cNvPr>
          <p:cNvSpPr txBox="1"/>
          <p:nvPr/>
        </p:nvSpPr>
        <p:spPr>
          <a:xfrm>
            <a:off x="724800" y="227566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Burgos.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85;p51">
            <a:extLst>
              <a:ext uri="{FF2B5EF4-FFF2-40B4-BE49-F238E27FC236}">
                <a16:creationId xmlns:a16="http://schemas.microsoft.com/office/drawing/2014/main" id="{41ACE95B-7835-4C32-B101-93FB8A5E2F5B}"/>
              </a:ext>
            </a:extLst>
          </p:cNvPr>
          <p:cNvSpPr txBox="1"/>
          <p:nvPr/>
        </p:nvSpPr>
        <p:spPr>
          <a:xfrm>
            <a:off x="795656" y="2798867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Burgos.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7116DF7-885F-42DE-BC00-F3CA779FCD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186" y="28308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9009" y="4975723"/>
            <a:ext cx="493488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204236" y="3544790"/>
            <a:ext cx="4942531" cy="1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99009" y="5699593"/>
            <a:ext cx="3699823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526" y="573638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878285" y="3535934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2565" y="5645446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forest.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5095" y="563022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2565" y="504304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bosque.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24D488B-E317-4638-B4D1-67FC0FB995FA}"/>
              </a:ext>
            </a:extLst>
          </p:cNvPr>
          <p:cNvSpPr/>
          <p:nvPr/>
        </p:nvSpPr>
        <p:spPr>
          <a:xfrm>
            <a:off x="6266686" y="1622329"/>
            <a:ext cx="4576745" cy="1450330"/>
          </a:xfrm>
          <a:prstGeom prst="wedgeRoundRectCallout">
            <a:avLst>
              <a:gd name="adj1" fmla="val 53737"/>
              <a:gd name="adj2" fmla="val 112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This is because it’s much easier to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than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‘a 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Try it 😊!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21464" y="5031095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806809" y="5756883"/>
            <a:ext cx="99898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698240" y="5802094"/>
            <a:ext cx="99898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19" grpId="0" animBg="1"/>
      <p:bldP spid="4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(he)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11" name="s11_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12" name="s11_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3" name="s11_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4" name="s11_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5" name="s11_10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6" name="s11_11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454435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8" name="s11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7" y="142615"/>
            <a:ext cx="5391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con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504543" y="1576933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62620" y="2587997"/>
            <a:ext cx="349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julio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62262" y="3292766"/>
            <a:ext cx="420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montaña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62262" y="3997535"/>
            <a:ext cx="365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mis padres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62262" y="4658813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ciudad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62262" y="5354181"/>
            <a:ext cx="339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abuelos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62262" y="6003795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agosto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A12B0F8-A3BB-4B95-BBBC-936C5D3D92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74" y="2997378"/>
            <a:ext cx="1009143" cy="309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044A6-0253-4DDF-914D-98239D5E86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03" y="3035478"/>
            <a:ext cx="1190337" cy="3099083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21" name="s11_4.wav"/>
            </a:hlinkClick>
            <a:extLst>
              <a:ext uri="{FF2B5EF4-FFF2-40B4-BE49-F238E27FC236}">
                <a16:creationId xmlns:a16="http://schemas.microsoft.com/office/drawing/2014/main" id="{602CFB4D-B815-4E7D-ADC0-13868C7A2511}"/>
              </a:ext>
            </a:extLst>
          </p:cNvPr>
          <p:cNvSpPr/>
          <p:nvPr/>
        </p:nvSpPr>
        <p:spPr>
          <a:xfrm>
            <a:off x="9455181" y="1408795"/>
            <a:ext cx="2632159" cy="1426069"/>
          </a:xfrm>
          <a:prstGeom prst="wedgeRoundRectCallout">
            <a:avLst>
              <a:gd name="adj1" fmla="val 26922"/>
              <a:gd name="adj2" fmla="val 93459"/>
              <a:gd name="adj3" fmla="val 16667"/>
            </a:avLst>
          </a:prstGeom>
          <a:solidFill>
            <a:srgbClr val="CBF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excursion y Luis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78CE6BD-13C7-B6E5-F49C-B958167C98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7040" y="826618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24" name="s11_2.wav"/>
            </a:hlinkClick>
            <a:extLst>
              <a:ext uri="{FF2B5EF4-FFF2-40B4-BE49-F238E27FC236}">
                <a16:creationId xmlns:a16="http://schemas.microsoft.com/office/drawing/2014/main" id="{55A66440-65EA-9B00-332E-A6BE82216BFB}"/>
              </a:ext>
            </a:extLst>
          </p:cNvPr>
          <p:cNvSpPr/>
          <p:nvPr/>
        </p:nvSpPr>
        <p:spPr>
          <a:xfrm>
            <a:off x="1205030" y="964309"/>
            <a:ext cx="3771058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Marca ✅.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57BE6-F379-087E-F701-0DA7EC41C2AA}"/>
              </a:ext>
            </a:extLst>
          </p:cNvPr>
          <p:cNvSpPr txBox="1"/>
          <p:nvPr/>
        </p:nvSpPr>
        <p:spPr>
          <a:xfrm>
            <a:off x="9470995" y="6134561"/>
            <a:ext cx="2553904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trip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2AD44AC-19D1-DC9E-0296-E6DE03D44FF8}"/>
              </a:ext>
            </a:extLst>
          </p:cNvPr>
          <p:cNvSpPr/>
          <p:nvPr/>
        </p:nvSpPr>
        <p:spPr>
          <a:xfrm>
            <a:off x="5330385" y="961223"/>
            <a:ext cx="3771058" cy="588031"/>
          </a:xfrm>
          <a:prstGeom prst="wedgeRoundRectCallout">
            <a:avLst>
              <a:gd name="adj1" fmla="val -55328"/>
              <a:gd name="adj2" fmla="val 39929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 📝.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1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1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1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1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/>
      <p:bldP spid="38" grpId="0" uiExpand="1"/>
      <p:bldP spid="39" grpId="0" uiExpand="1"/>
      <p:bldP spid="40" grpId="0" uiExpand="1"/>
      <p:bldP spid="41" grpId="0" uiExpand="1"/>
      <p:bldP spid="42" grpId="0" uiExpand="1"/>
      <p:bldP spid="12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01E2865-1849-40CD-AACF-DDB9EDC628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r="32276"/>
          <a:stretch/>
        </p:blipFill>
        <p:spPr>
          <a:xfrm>
            <a:off x="1" y="1982038"/>
            <a:ext cx="4239618" cy="5061983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10" name="s13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04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Luis y Sofía: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escribe.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70FE4-6867-4071-8467-AC253506FB19}"/>
              </a:ext>
            </a:extLst>
          </p:cNvPr>
          <p:cNvSpPr txBox="1"/>
          <p:nvPr/>
        </p:nvSpPr>
        <p:spPr>
          <a:xfrm>
            <a:off x="775245" y="2556270"/>
            <a:ext cx="368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 al   bosque.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322F7-2753-4C00-8D0D-745E9C5E725C}"/>
              </a:ext>
            </a:extLst>
          </p:cNvPr>
          <p:cNvSpPr txBox="1"/>
          <p:nvPr/>
        </p:nvSpPr>
        <p:spPr>
          <a:xfrm>
            <a:off x="7952383" y="111534"/>
            <a:ext cx="2935419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52A50-F91E-481A-922F-2464AF4CEFB2}"/>
              </a:ext>
            </a:extLst>
          </p:cNvPr>
          <p:cNvSpPr txBox="1"/>
          <p:nvPr/>
        </p:nvSpPr>
        <p:spPr>
          <a:xfrm>
            <a:off x="142850" y="725745"/>
            <a:ext cx="9953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¡hay un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chocolate!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5615BF2-5165-436C-9380-F446DC8B13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679"/>
          <a:stretch/>
        </p:blipFill>
        <p:spPr>
          <a:xfrm>
            <a:off x="11185430" y="4903399"/>
            <a:ext cx="1017822" cy="200968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4DC1AB9-40A0-4374-89F4-FF26710D90F9}"/>
              </a:ext>
            </a:extLst>
          </p:cNvPr>
          <p:cNvSpPr txBox="1"/>
          <p:nvPr/>
        </p:nvSpPr>
        <p:spPr>
          <a:xfrm>
            <a:off x="853406" y="3238500"/>
            <a:ext cx="267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a la  playa.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759A2-9899-4E01-875A-E090E72F5845}"/>
              </a:ext>
            </a:extLst>
          </p:cNvPr>
          <p:cNvSpPr txBox="1"/>
          <p:nvPr/>
        </p:nvSpPr>
        <p:spPr>
          <a:xfrm>
            <a:off x="853407" y="3879532"/>
            <a:ext cx="380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 a la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isla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C7878C-92E1-42D7-A1FE-A71F671A45E6}"/>
              </a:ext>
            </a:extLst>
          </p:cNvPr>
          <p:cNvSpPr txBox="1"/>
          <p:nvPr/>
        </p:nvSpPr>
        <p:spPr>
          <a:xfrm>
            <a:off x="896948" y="4528781"/>
            <a:ext cx="302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al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AA8D40-43DA-42A1-9227-2699095E4C18}"/>
              </a:ext>
            </a:extLst>
          </p:cNvPr>
          <p:cNvSpPr txBox="1"/>
          <p:nvPr/>
        </p:nvSpPr>
        <p:spPr>
          <a:xfrm>
            <a:off x="896948" y="5220302"/>
            <a:ext cx="304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al    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lago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STXihei" panose="02010600040101010101" pitchFamily="2" charset="-122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8C1BE6-D4ED-4EFB-8AA5-E9C74654D1DD}"/>
              </a:ext>
            </a:extLst>
          </p:cNvPr>
          <p:cNvSpPr txBox="1"/>
          <p:nvPr/>
        </p:nvSpPr>
        <p:spPr>
          <a:xfrm>
            <a:off x="896948" y="5891845"/>
            <a:ext cx="380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a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montaña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5" name="Rectangle 54">
            <a:hlinkClick r:id="" action="ppaction://noaction">
              <a:snd r:embed="rId12" name="s13_6.wav"/>
            </a:hlinkClick>
            <a:extLst>
              <a:ext uri="{FF2B5EF4-FFF2-40B4-BE49-F238E27FC236}">
                <a16:creationId xmlns:a16="http://schemas.microsoft.com/office/drawing/2014/main" id="{407DA44B-EB10-403A-90BD-816AAD13541D}"/>
              </a:ext>
            </a:extLst>
          </p:cNvPr>
          <p:cNvSpPr/>
          <p:nvPr/>
        </p:nvSpPr>
        <p:spPr>
          <a:xfrm>
            <a:off x="416571" y="260721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6" name="Rectangle 55">
            <a:hlinkClick r:id="" action="ppaction://noaction">
              <a:snd r:embed="rId13" name="s13_7.wav"/>
            </a:hlinkClick>
            <a:extLst>
              <a:ext uri="{FF2B5EF4-FFF2-40B4-BE49-F238E27FC236}">
                <a16:creationId xmlns:a16="http://schemas.microsoft.com/office/drawing/2014/main" id="{ACDF65C1-6657-478F-BA70-04AD0C1C7DB8}"/>
              </a:ext>
            </a:extLst>
          </p:cNvPr>
          <p:cNvSpPr/>
          <p:nvPr/>
        </p:nvSpPr>
        <p:spPr>
          <a:xfrm>
            <a:off x="416572" y="3272075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Rectangle 56">
            <a:hlinkClick r:id="" action="ppaction://noaction">
              <a:snd r:embed="rId14" name="s13_8.wav"/>
            </a:hlinkClick>
            <a:extLst>
              <a:ext uri="{FF2B5EF4-FFF2-40B4-BE49-F238E27FC236}">
                <a16:creationId xmlns:a16="http://schemas.microsoft.com/office/drawing/2014/main" id="{0F7A3946-BC51-4656-921E-396C7E72C505}"/>
              </a:ext>
            </a:extLst>
          </p:cNvPr>
          <p:cNvSpPr/>
          <p:nvPr/>
        </p:nvSpPr>
        <p:spPr>
          <a:xfrm>
            <a:off x="416572" y="3920603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5" name="s13_9.wav"/>
            </a:hlinkClick>
            <a:extLst>
              <a:ext uri="{FF2B5EF4-FFF2-40B4-BE49-F238E27FC236}">
                <a16:creationId xmlns:a16="http://schemas.microsoft.com/office/drawing/2014/main" id="{D3E7EDA7-5F0A-4E20-896B-A6D455830EA0}"/>
              </a:ext>
            </a:extLst>
          </p:cNvPr>
          <p:cNvSpPr/>
          <p:nvPr/>
        </p:nvSpPr>
        <p:spPr>
          <a:xfrm>
            <a:off x="428092" y="4563019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Rectangle 58">
            <a:hlinkClick r:id="" action="ppaction://noaction">
              <a:snd r:embed="rId16" name="s13_11.wav"/>
            </a:hlinkClick>
            <a:extLst>
              <a:ext uri="{FF2B5EF4-FFF2-40B4-BE49-F238E27FC236}">
                <a16:creationId xmlns:a16="http://schemas.microsoft.com/office/drawing/2014/main" id="{B0F94228-88C8-43D4-9A46-48D379E008BD}"/>
              </a:ext>
            </a:extLst>
          </p:cNvPr>
          <p:cNvSpPr/>
          <p:nvPr/>
        </p:nvSpPr>
        <p:spPr>
          <a:xfrm>
            <a:off x="416570" y="523818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hlinkClick r:id="" action="ppaction://noaction">
              <a:snd r:embed="rId17" name="s13_12.wav"/>
            </a:hlinkClick>
            <a:extLst>
              <a:ext uri="{FF2B5EF4-FFF2-40B4-BE49-F238E27FC236}">
                <a16:creationId xmlns:a16="http://schemas.microsoft.com/office/drawing/2014/main" id="{A939A1E5-9E0D-4719-B48B-86D86D765DB5}"/>
              </a:ext>
            </a:extLst>
          </p:cNvPr>
          <p:cNvSpPr/>
          <p:nvPr/>
        </p:nvSpPr>
        <p:spPr>
          <a:xfrm>
            <a:off x="416569" y="5957997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02E940-8D68-472D-81C2-5CB5F0C572B8}"/>
              </a:ext>
            </a:extLst>
          </p:cNvPr>
          <p:cNvGrpSpPr/>
          <p:nvPr/>
        </p:nvGrpSpPr>
        <p:grpSpPr>
          <a:xfrm>
            <a:off x="1258247" y="2296221"/>
            <a:ext cx="1042720" cy="1067685"/>
            <a:chOff x="6812346" y="2751552"/>
            <a:chExt cx="1042720" cy="10676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74FD30-F03E-45D1-A506-F9736874C61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20D791E-2F9E-4AD2-A0FD-B9B3A08E3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10F93B9-18A4-4C8D-B48C-B3A876F5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6FA7198-6627-4602-97DD-3BB949F7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1A0F7CE-525C-44ED-A901-DDBD6902823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49A206A-25C5-415D-8201-3DC122F6D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988AE24-BF26-4305-B6F0-15B619ABD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049ACF0-7886-4BE5-9FF9-A033EDBFB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8FC6FE-8785-41E4-9F98-5D0E946A0D97}"/>
              </a:ext>
            </a:extLst>
          </p:cNvPr>
          <p:cNvGrpSpPr/>
          <p:nvPr/>
        </p:nvGrpSpPr>
        <p:grpSpPr>
          <a:xfrm>
            <a:off x="1338979" y="2963068"/>
            <a:ext cx="1042720" cy="1067685"/>
            <a:chOff x="6812346" y="2751552"/>
            <a:chExt cx="1042720" cy="10676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DF24A97-19E9-4EE3-A2B9-11A661291E3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5102C00-C33D-4FF7-980A-B3679F218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ED54F6B-607A-4416-A36A-1AA3BBBDB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26D9AC0-6853-4492-BBD2-B474E5536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B816001-E1F0-4B41-A1DF-C1D403DDB1D6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9392124-CC0A-4517-8E9B-D6E0DC349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77B4280-C1F3-4790-BCA3-D57ECA525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0E30ECA-C625-4E82-B397-A1ACB83E4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D18ECC-85E9-4F59-8AC1-F6FED456AAC3}"/>
              </a:ext>
            </a:extLst>
          </p:cNvPr>
          <p:cNvGrpSpPr/>
          <p:nvPr/>
        </p:nvGrpSpPr>
        <p:grpSpPr>
          <a:xfrm>
            <a:off x="1577686" y="3590701"/>
            <a:ext cx="1042720" cy="1067685"/>
            <a:chOff x="6812346" y="2751552"/>
            <a:chExt cx="1042720" cy="106768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10FC41-E2B4-4294-A08F-AC947AE08470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B3CB6C2-0B20-4730-ACED-DA1113684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023BA3C-8D66-49FD-8D4D-B82527EDC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C86127-B689-416F-AB52-710BD164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29BA282-BD67-48A3-BE08-5B0A9B1CA9BE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96EC91E-4D50-48B9-BB95-B7DEBA1D3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10C0489-A18C-4030-8535-CB8982C64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F6C7ABB4-3AEA-410E-801F-80261429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588C0D-AC20-41A1-AFF0-5C52D7995C42}"/>
              </a:ext>
            </a:extLst>
          </p:cNvPr>
          <p:cNvGrpSpPr/>
          <p:nvPr/>
        </p:nvGrpSpPr>
        <p:grpSpPr>
          <a:xfrm>
            <a:off x="1570828" y="4264116"/>
            <a:ext cx="1042720" cy="1067685"/>
            <a:chOff x="6812346" y="2751552"/>
            <a:chExt cx="1042720" cy="106768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CF7EA3-17F9-4BCF-B521-06EA8E76A40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664B686-82A5-46F9-A5B3-F2625E669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8B15438-4B34-4959-9863-A582BC13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C201156-3522-408D-8628-D5D6A469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741DB47-B2F9-4889-9EB8-F26E1D19248A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712EE30-D8C8-4BAA-8365-BAC98F3A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761A392-9928-4388-B0AF-D125D0E9B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79988B3-AB1B-4FDB-8788-D7A62057E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5922EF-D6B4-4E4D-856C-5AD97D91F035}"/>
              </a:ext>
            </a:extLst>
          </p:cNvPr>
          <p:cNvGrpSpPr/>
          <p:nvPr/>
        </p:nvGrpSpPr>
        <p:grpSpPr>
          <a:xfrm>
            <a:off x="1554193" y="5599417"/>
            <a:ext cx="1042720" cy="1067685"/>
            <a:chOff x="6812346" y="2751552"/>
            <a:chExt cx="1042720" cy="106768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030D1C3-4A98-4062-AD70-3FB6332C3C9D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06D3124-0061-4222-8EA1-6FB2E6E8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47F2B4F-2653-4FA3-B6F6-2C0E24B8F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5A70352-8AE6-484F-B376-C1DB012A8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833D818-129D-4014-97DC-39B21EC5DA57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7E5F19B-E6A7-4464-BCC8-A9316968A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1B81121E-3C67-4BAC-825B-646D35364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4EC13F7-333D-4D37-93E0-F54563917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2C2696-7983-46CF-AE82-8366A92FEAD2}"/>
              </a:ext>
            </a:extLst>
          </p:cNvPr>
          <p:cNvGrpSpPr/>
          <p:nvPr/>
        </p:nvGrpSpPr>
        <p:grpSpPr>
          <a:xfrm>
            <a:off x="1549482" y="4903399"/>
            <a:ext cx="1042720" cy="1067685"/>
            <a:chOff x="6812346" y="2751552"/>
            <a:chExt cx="1042720" cy="106768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46C2619-14F4-4CA2-B4C8-3517D613EE4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67BCA62-3136-48EE-BE83-B6FE74ECA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1468C3B-9205-4A7D-9921-BB37946F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DB8BA55D-D21B-4A6E-8DDC-F51822B7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E8213AC-AF5D-427C-B253-4FA49225511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5EA2A33-4F2F-4CEB-86A3-D2616CDAC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0810B0C8-739A-4904-B798-1D00F4BFE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782DB5D-2A36-4240-BE62-1069A5AFE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DA71D0-7BD5-4216-8D2A-86E8F2E2922F}"/>
              </a:ext>
            </a:extLst>
          </p:cNvPr>
          <p:cNvGraphicFramePr>
            <a:graphicFrameLocks noGrp="1"/>
          </p:cNvGraphicFramePr>
          <p:nvPr/>
        </p:nvGraphicFramePr>
        <p:xfrm>
          <a:off x="4548704" y="2670813"/>
          <a:ext cx="6694136" cy="4093854"/>
        </p:xfrm>
        <a:graphic>
          <a:graphicData uri="http://schemas.openxmlformats.org/drawingml/2006/table">
            <a:tbl>
              <a:tblPr firstRow="1" bandRow="1"/>
              <a:tblGrid>
                <a:gridCol w="704449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989687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 to the mountain.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lake.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island.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river.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forest.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59D6427-49B6-41AE-B4D2-A8F87678F382}"/>
              </a:ext>
            </a:extLst>
          </p:cNvPr>
          <p:cNvSpPr txBox="1"/>
          <p:nvPr/>
        </p:nvSpPr>
        <p:spPr>
          <a:xfrm>
            <a:off x="4586399" y="274044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35A673-3BC1-41B9-BF8E-EDEEB779C18D}"/>
              </a:ext>
            </a:extLst>
          </p:cNvPr>
          <p:cNvSpPr txBox="1"/>
          <p:nvPr/>
        </p:nvSpPr>
        <p:spPr>
          <a:xfrm>
            <a:off x="4590721" y="340043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E342A7-0586-4E31-A5F9-2B1271C9C7B6}"/>
              </a:ext>
            </a:extLst>
          </p:cNvPr>
          <p:cNvSpPr txBox="1"/>
          <p:nvPr/>
        </p:nvSpPr>
        <p:spPr>
          <a:xfrm>
            <a:off x="4606760" y="41005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2B88408-4B26-48AA-963E-9C20999980F9}"/>
              </a:ext>
            </a:extLst>
          </p:cNvPr>
          <p:cNvSpPr txBox="1"/>
          <p:nvPr/>
        </p:nvSpPr>
        <p:spPr>
          <a:xfrm>
            <a:off x="4606759" y="479039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E985E6-AFF3-4B9C-8056-78AC2DF63B0B}"/>
              </a:ext>
            </a:extLst>
          </p:cNvPr>
          <p:cNvSpPr txBox="1"/>
          <p:nvPr/>
        </p:nvSpPr>
        <p:spPr>
          <a:xfrm>
            <a:off x="4599187" y="54361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CED44-4E23-44FF-A083-AE7004C973EC}"/>
              </a:ext>
            </a:extLst>
          </p:cNvPr>
          <p:cNvSpPr txBox="1"/>
          <p:nvPr/>
        </p:nvSpPr>
        <p:spPr>
          <a:xfrm>
            <a:off x="4611471" y="611924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A483F7-EF0A-4CD9-9324-E3B6C8ECA1FC}"/>
              </a:ext>
            </a:extLst>
          </p:cNvPr>
          <p:cNvSpPr/>
          <p:nvPr/>
        </p:nvSpPr>
        <p:spPr>
          <a:xfrm>
            <a:off x="5317899" y="2704419"/>
            <a:ext cx="1300615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668B6474-8B13-435C-8159-4C323ACF4E3D}"/>
              </a:ext>
            </a:extLst>
          </p:cNvPr>
          <p:cNvSpPr/>
          <p:nvPr/>
        </p:nvSpPr>
        <p:spPr>
          <a:xfrm>
            <a:off x="6770477" y="3393257"/>
            <a:ext cx="1806492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656E1C9-8ACD-424C-A558-744435518FF9}"/>
              </a:ext>
            </a:extLst>
          </p:cNvPr>
          <p:cNvSpPr/>
          <p:nvPr/>
        </p:nvSpPr>
        <p:spPr>
          <a:xfrm>
            <a:off x="6706463" y="4097422"/>
            <a:ext cx="159110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3EC0D3F-C240-406B-852D-D9742ABE9BB0}"/>
              </a:ext>
            </a:extLst>
          </p:cNvPr>
          <p:cNvSpPr/>
          <p:nvPr/>
        </p:nvSpPr>
        <p:spPr>
          <a:xfrm>
            <a:off x="5773983" y="4759024"/>
            <a:ext cx="74824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FA8FEB9-E93F-4F0F-BAFA-34E19CE97621}"/>
              </a:ext>
            </a:extLst>
          </p:cNvPr>
          <p:cNvSpPr/>
          <p:nvPr/>
        </p:nvSpPr>
        <p:spPr>
          <a:xfrm>
            <a:off x="5742025" y="5459639"/>
            <a:ext cx="1054289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DB67A75-4536-4CD3-A6E2-749464FFE8D8}"/>
              </a:ext>
            </a:extLst>
          </p:cNvPr>
          <p:cNvSpPr/>
          <p:nvPr/>
        </p:nvSpPr>
        <p:spPr>
          <a:xfrm>
            <a:off x="6893670" y="6138329"/>
            <a:ext cx="148750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20D6F92E-1BE1-811F-6C38-A4A09742B7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7390" y="1232322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BBA082D-1302-4CC3-67EF-1E1B5A4ABDE0}"/>
              </a:ext>
            </a:extLst>
          </p:cNvPr>
          <p:cNvSpPr/>
          <p:nvPr/>
        </p:nvSpPr>
        <p:spPr>
          <a:xfrm>
            <a:off x="1205380" y="1370013"/>
            <a:ext cx="271914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“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 “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E522F6A-FC2E-FC46-BE5C-E3B33301C854}"/>
              </a:ext>
            </a:extLst>
          </p:cNvPr>
          <p:cNvSpPr/>
          <p:nvPr/>
        </p:nvSpPr>
        <p:spPr>
          <a:xfrm>
            <a:off x="1061525" y="1406283"/>
            <a:ext cx="5977881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es? Escribe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📝.   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5A48E49-5E08-1BB0-7C58-E5FB6411909D}"/>
              </a:ext>
            </a:extLst>
          </p:cNvPr>
          <p:cNvSpPr/>
          <p:nvPr/>
        </p:nvSpPr>
        <p:spPr>
          <a:xfrm>
            <a:off x="6909583" y="1671777"/>
            <a:ext cx="2278965" cy="588031"/>
          </a:xfrm>
          <a:prstGeom prst="wedgeRoundRectCallout">
            <a:avLst>
              <a:gd name="adj1" fmla="val -62236"/>
              <a:gd name="adj2" fmla="val -3782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6" grpId="0"/>
      <p:bldP spid="117" grpId="0"/>
      <p:bldP spid="118" grpId="0"/>
      <p:bldP spid="119" grpId="0"/>
      <p:bldP spid="120" grpId="0"/>
      <p:bldP spid="121" grpId="0"/>
      <p:bldP spid="9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7" grpId="0" animBg="1"/>
      <p:bldP spid="17" grpId="1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09405493-A6A0-3FA3-F8E4-BD06FDEC32DE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293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 vs. a la)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[b] [v]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2011723" y="2199193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674A6099-00CB-DB93-A320-97F9C4CE2699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F7CD20-768D-DB45-A901-5969FBE4FB73}"/>
              </a:ext>
            </a:extLst>
          </p:cNvPr>
          <p:cNvGrpSpPr/>
          <p:nvPr/>
        </p:nvGrpSpPr>
        <p:grpSpPr>
          <a:xfrm>
            <a:off x="4458824" y="4800111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8B9C33-50D5-95D0-831F-2412082CD5B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FA348A-F7B9-2B35-5EB8-06F7D805B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3CBD93E-28C0-6D88-2E65-50EBC5F5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43A1A-690D-58A6-3200-130915889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572" y="2461788"/>
            <a:ext cx="535404" cy="792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32532-72CE-70A8-AE0C-782852C1DE6D}"/>
              </a:ext>
            </a:extLst>
          </p:cNvPr>
          <p:cNvSpPr txBox="1"/>
          <p:nvPr/>
        </p:nvSpPr>
        <p:spPr>
          <a:xfrm>
            <a:off x="4685611" y="5965541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P       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D5226-A7ED-6938-1CB2-48D63AC1B28E}"/>
              </a:ext>
            </a:extLst>
          </p:cNvPr>
          <p:cNvSpPr txBox="1"/>
          <p:nvPr/>
        </p:nvSpPr>
        <p:spPr>
          <a:xfrm>
            <a:off x="5130666" y="5914718"/>
            <a:ext cx="1578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e r</a:t>
            </a:r>
            <a:endParaRPr lang="en-GB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E4D88-A9BA-4786-869F-1E1967B69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3" y="2847653"/>
            <a:ext cx="2297864" cy="2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Ojos, Buscando, Vista, Mira, Reloj">
            <a:extLst>
              <a:ext uri="{FF2B5EF4-FFF2-40B4-BE49-F238E27FC236}">
                <a16:creationId xmlns:a16="http://schemas.microsoft.com/office/drawing/2014/main" id="{25356745-FAD3-43B1-BB1E-84FF064B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0" y="3194782"/>
            <a:ext cx="48958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, Televisor, Televisión">
            <a:extLst>
              <a:ext uri="{FF2B5EF4-FFF2-40B4-BE49-F238E27FC236}">
                <a16:creationId xmlns:a16="http://schemas.microsoft.com/office/drawing/2014/main" id="{0C33FDD6-058E-452E-B019-F8CB15E1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32" y="2981325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onstration, Projector, Film Projector">
            <a:extLst>
              <a:ext uri="{FF2B5EF4-FFF2-40B4-BE49-F238E27FC236}">
                <a16:creationId xmlns:a16="http://schemas.microsoft.com/office/drawing/2014/main" id="{FF3481A6-856B-4657-A7E5-42E751E7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2" y="4906486"/>
            <a:ext cx="2262187" cy="11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ED24DD-B31B-4875-B443-E6E333D058B0}"/>
              </a:ext>
            </a:extLst>
          </p:cNvPr>
          <p:cNvSpPr/>
          <p:nvPr/>
        </p:nvSpPr>
        <p:spPr>
          <a:xfrm>
            <a:off x="5319432" y="971171"/>
            <a:ext cx="4572000" cy="1290590"/>
          </a:xfrm>
          <a:prstGeom prst="wedgeRoundRectCallout">
            <a:avLst>
              <a:gd name="adj1" fmla="val -36647"/>
              <a:gd name="adj2" fmla="val -731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[v] has the same sound as [b]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09835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C9050-73BC-133C-33CE-0D7EE7460CAF}"/>
              </a:ext>
            </a:extLst>
          </p:cNvPr>
          <p:cNvSpPr txBox="1"/>
          <p:nvPr/>
        </p:nvSpPr>
        <p:spPr>
          <a:xfrm>
            <a:off x="4879478" y="1049517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Sierra 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5BD4D01-82D9-4F0C-5FAF-FC51442FB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565" r="5770" b="6672"/>
          <a:stretch/>
        </p:blipFill>
        <p:spPr>
          <a:xfrm rot="1752610">
            <a:off x="6197003" y="1115466"/>
            <a:ext cx="1896024" cy="244386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60A70B-B041-1995-FE49-C1D8B198740D}"/>
              </a:ext>
            </a:extLst>
          </p:cNvPr>
          <p:cNvCxnSpPr>
            <a:cxnSpLocks/>
          </p:cNvCxnSpPr>
          <p:nvPr/>
        </p:nvCxnSpPr>
        <p:spPr>
          <a:xfrm>
            <a:off x="6520628" y="1450366"/>
            <a:ext cx="399035" cy="42813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388C35AE-C215-42D8-75AC-900D5484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9" y="1888293"/>
            <a:ext cx="2743567" cy="39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CEDC9-B52C-AF16-7C57-01164C1A5F65}"/>
              </a:ext>
            </a:extLst>
          </p:cNvPr>
          <p:cNvSpPr txBox="1"/>
          <p:nvPr/>
        </p:nvSpPr>
        <p:spPr>
          <a:xfrm>
            <a:off x="562677" y="1252935"/>
            <a:ext cx="44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 Perú hay 25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0E0B2BC6-443A-08E0-5AC2-97015855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8" name="s5_1.wav"/>
            </a:hlinkClick>
            <a:extLst>
              <a:ext uri="{FF2B5EF4-FFF2-40B4-BE49-F238E27FC236}">
                <a16:creationId xmlns:a16="http://schemas.microsoft.com/office/drawing/2014/main" id="{BF88AB86-D8AB-E5A1-41A4-FAE2523A8CB8}"/>
              </a:ext>
            </a:extLst>
          </p:cNvPr>
          <p:cNvSpPr/>
          <p:nvPr/>
        </p:nvSpPr>
        <p:spPr>
          <a:xfrm>
            <a:off x="1164064" y="303487"/>
            <a:ext cx="8844675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Lee la información sobre Perú       con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tu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/a.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9F8AB5-E67C-A3E0-A4EA-FB71AAAAA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608" y="361953"/>
            <a:ext cx="320789" cy="4681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433B8D-1E24-9691-0266-EC587704962F}"/>
              </a:ext>
            </a:extLst>
          </p:cNvPr>
          <p:cNvCxnSpPr>
            <a:cxnSpLocks/>
          </p:cNvCxnSpPr>
          <p:nvPr/>
        </p:nvCxnSpPr>
        <p:spPr>
          <a:xfrm flipV="1">
            <a:off x="586056" y="1982614"/>
            <a:ext cx="2668245" cy="96973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F2F4B2-3E63-DC5B-C109-62E678A8C41B}"/>
              </a:ext>
            </a:extLst>
          </p:cNvPr>
          <p:cNvSpPr txBox="1"/>
          <p:nvPr/>
        </p:nvSpPr>
        <p:spPr>
          <a:xfrm>
            <a:off x="3716117" y="1769063"/>
            <a:ext cx="33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ichayito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una playa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Piura.</a:t>
            </a:r>
            <a:endParaRPr lang="en-GB" sz="2000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0EF043-13C2-4CAD-A4FA-7DE0682C2461}"/>
              </a:ext>
            </a:extLst>
          </p:cNvPr>
          <p:cNvSpPr/>
          <p:nvPr/>
        </p:nvSpPr>
        <p:spPr>
          <a:xfrm>
            <a:off x="583367" y="2891106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A55ADD-FD1A-FA44-47E0-3500812FF8DF}"/>
              </a:ext>
            </a:extLst>
          </p:cNvPr>
          <p:cNvCxnSpPr>
            <a:cxnSpLocks/>
          </p:cNvCxnSpPr>
          <p:nvPr/>
        </p:nvCxnSpPr>
        <p:spPr>
          <a:xfrm>
            <a:off x="2113655" y="5605065"/>
            <a:ext cx="369298" cy="61566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661AFA-7F3B-7B59-AA14-79F28399CF3F}"/>
              </a:ext>
            </a:extLst>
          </p:cNvPr>
          <p:cNvSpPr txBox="1"/>
          <p:nvPr/>
        </p:nvSpPr>
        <p:spPr>
          <a:xfrm>
            <a:off x="548687" y="6090312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costa*.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Action Button: Blank 30">
            <a:hlinkClick r:id="" action="ppaction://noaction" highlightClick="1">
              <a:snd r:embed="rId10" name="s5_2.wav"/>
            </a:hlinkClick>
            <a:extLst>
              <a:ext uri="{FF2B5EF4-FFF2-40B4-BE49-F238E27FC236}">
                <a16:creationId xmlns:a16="http://schemas.microsoft.com/office/drawing/2014/main" id="{EC5F2033-C76B-F7FB-CD7F-002C37B22E29}"/>
              </a:ext>
            </a:extLst>
          </p:cNvPr>
          <p:cNvSpPr/>
          <p:nvPr/>
        </p:nvSpPr>
        <p:spPr>
          <a:xfrm>
            <a:off x="185804" y="1300212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11" name="s5_3.wav"/>
            </a:hlinkClick>
            <a:extLst>
              <a:ext uri="{FF2B5EF4-FFF2-40B4-BE49-F238E27FC236}">
                <a16:creationId xmlns:a16="http://schemas.microsoft.com/office/drawing/2014/main" id="{DE2EFF06-035C-2306-0C12-DF4391540D56}"/>
              </a:ext>
            </a:extLst>
          </p:cNvPr>
          <p:cNvSpPr/>
          <p:nvPr/>
        </p:nvSpPr>
        <p:spPr>
          <a:xfrm>
            <a:off x="146435" y="6100328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Action Button: Blank 33">
            <a:hlinkClick r:id="" action="ppaction://noaction" highlightClick="1">
              <a:snd r:embed="rId12" name="s5_4.wav"/>
            </a:hlinkClick>
            <a:extLst>
              <a:ext uri="{FF2B5EF4-FFF2-40B4-BE49-F238E27FC236}">
                <a16:creationId xmlns:a16="http://schemas.microsoft.com/office/drawing/2014/main" id="{10DA77A9-7D2F-7824-7F4B-7DDDA76D02CC}"/>
              </a:ext>
            </a:extLst>
          </p:cNvPr>
          <p:cNvSpPr/>
          <p:nvPr/>
        </p:nvSpPr>
        <p:spPr>
          <a:xfrm>
            <a:off x="3356262" y="1835201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10912A-F942-CF1E-6710-10965E7D3EA3}"/>
              </a:ext>
            </a:extLst>
          </p:cNvPr>
          <p:cNvSpPr txBox="1"/>
          <p:nvPr/>
        </p:nvSpPr>
        <p:spPr>
          <a:xfrm>
            <a:off x="3712897" y="3229723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Action Button: Blank 39">
            <a:hlinkClick r:id="" action="ppaction://noaction" highlightClick="1">
              <a:snd r:embed="rId13" name="s5_5.wav"/>
            </a:hlinkClick>
            <a:extLst>
              <a:ext uri="{FF2B5EF4-FFF2-40B4-BE49-F238E27FC236}">
                <a16:creationId xmlns:a16="http://schemas.microsoft.com/office/drawing/2014/main" id="{41D3DFD6-82ED-23D6-DC7C-88465BF279C0}"/>
              </a:ext>
            </a:extLst>
          </p:cNvPr>
          <p:cNvSpPr/>
          <p:nvPr/>
        </p:nvSpPr>
        <p:spPr>
          <a:xfrm>
            <a:off x="3294770" y="3265139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4" name="s5_8.wav"/>
            </a:hlinkClick>
            <a:extLst>
              <a:ext uri="{FF2B5EF4-FFF2-40B4-BE49-F238E27FC236}">
                <a16:creationId xmlns:a16="http://schemas.microsoft.com/office/drawing/2014/main" id="{C8D41640-0AEF-68DB-659E-6D2349B2D99F}"/>
              </a:ext>
            </a:extLst>
          </p:cNvPr>
          <p:cNvSpPr txBox="1"/>
          <p:nvPr/>
        </p:nvSpPr>
        <p:spPr>
          <a:xfrm>
            <a:off x="3220527" y="3770328"/>
            <a:ext cx="400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Ausangate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6" name="Picture 12">
            <a:hlinkClick r:id="" action="ppaction://noaction">
              <a:snd r:embed="rId14" name="s5_8.wav"/>
            </a:hlinkClick>
            <a:extLst>
              <a:ext uri="{FF2B5EF4-FFF2-40B4-BE49-F238E27FC236}">
                <a16:creationId xmlns:a16="http://schemas.microsoft.com/office/drawing/2014/main" id="{1A5CE67E-2B3C-A5BE-D6FD-59BE3058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94" y="4258813"/>
            <a:ext cx="2600223" cy="19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C9053EC-80E3-2CDD-308A-41649772F39C}"/>
              </a:ext>
            </a:extLst>
          </p:cNvPr>
          <p:cNvSpPr txBox="1"/>
          <p:nvPr/>
        </p:nvSpPr>
        <p:spPr>
          <a:xfrm>
            <a:off x="8239007" y="1582358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sel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Action Button: Blank 50">
            <a:hlinkClick r:id="" action="ppaction://noaction" highlightClick="1">
              <a:snd r:embed="rId16" name="s5_6.wav"/>
            </a:hlinkClick>
            <a:extLst>
              <a:ext uri="{FF2B5EF4-FFF2-40B4-BE49-F238E27FC236}">
                <a16:creationId xmlns:a16="http://schemas.microsoft.com/office/drawing/2014/main" id="{F27BC22C-08CB-D706-239B-D63A48937478}"/>
              </a:ext>
            </a:extLst>
          </p:cNvPr>
          <p:cNvSpPr/>
          <p:nvPr/>
        </p:nvSpPr>
        <p:spPr>
          <a:xfrm>
            <a:off x="8319872" y="1242323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56D432-63FA-4697-86FF-01212BAF5C2A}"/>
              </a:ext>
            </a:extLst>
          </p:cNvPr>
          <p:cNvCxnSpPr>
            <a:cxnSpLocks/>
          </p:cNvCxnSpPr>
          <p:nvPr/>
        </p:nvCxnSpPr>
        <p:spPr>
          <a:xfrm flipH="1">
            <a:off x="7851415" y="1511679"/>
            <a:ext cx="380882" cy="21066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55D9E3C-07AF-FD6C-2EFA-32AD8115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53" y="2091901"/>
            <a:ext cx="2684476" cy="179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FFD2CEE-DE12-965F-4A94-81436AF1A2D7}"/>
              </a:ext>
            </a:extLst>
          </p:cNvPr>
          <p:cNvSpPr txBox="1"/>
          <p:nvPr/>
        </p:nvSpPr>
        <p:spPr>
          <a:xfrm>
            <a:off x="7302883" y="5534561"/>
            <a:ext cx="3849131" cy="1323439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selva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tropical rain forest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mountain range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80C75B-24E0-7A87-BAC2-ABA583C8A476}"/>
              </a:ext>
            </a:extLst>
          </p:cNvPr>
          <p:cNvSpPr txBox="1"/>
          <p:nvPr/>
        </p:nvSpPr>
        <p:spPr>
          <a:xfrm>
            <a:off x="7604562" y="4371298"/>
            <a:ext cx="335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Li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ertad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costa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Action Button: Blank 91">
            <a:hlinkClick r:id="" action="ppaction://noaction" highlightClick="1">
              <a:snd r:embed="rId18" name="s5_7.wav"/>
            </a:hlinkClick>
            <a:extLst>
              <a:ext uri="{FF2B5EF4-FFF2-40B4-BE49-F238E27FC236}">
                <a16:creationId xmlns:a16="http://schemas.microsoft.com/office/drawing/2014/main" id="{D7DEBC6B-93E6-036A-CFAE-106BD7FCAE96}"/>
              </a:ext>
            </a:extLst>
          </p:cNvPr>
          <p:cNvSpPr/>
          <p:nvPr/>
        </p:nvSpPr>
        <p:spPr>
          <a:xfrm>
            <a:off x="7064323" y="4412544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6" name="s6_6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7" name="s6_7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99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48072" y="935249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Piura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5123169" y="1561446"/>
            <a:ext cx="20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Iquitos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0" name="s6_1.wav"/>
            </a:hlinkClick>
            <a:extLst>
              <a:ext uri="{FF2B5EF4-FFF2-40B4-BE49-F238E27FC236}">
                <a16:creationId xmlns:a16="http://schemas.microsoft.com/office/drawing/2014/main" id="{237A872C-85EA-7A1D-F5AF-CB85261BCF94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271800" y="1029660"/>
            <a:ext cx="3581159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city.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Action Button: Blank 7">
            <a:hlinkClick r:id="" action="ppaction://noaction" highlightClick="1">
              <a:snd r:embed="rId11" name="s6_8.wav"/>
            </a:hlinkClick>
            <a:extLst>
              <a:ext uri="{FF2B5EF4-FFF2-40B4-BE49-F238E27FC236}">
                <a16:creationId xmlns:a16="http://schemas.microsoft.com/office/drawing/2014/main" id="{BE9876B1-85DB-3D2D-26A1-4C8176F5E3A4}"/>
              </a:ext>
            </a:extLst>
          </p:cNvPr>
          <p:cNvSpPr/>
          <p:nvPr/>
        </p:nvSpPr>
        <p:spPr>
          <a:xfrm>
            <a:off x="5735895" y="233816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C0793-393C-B8DC-E7CE-2585523741A2}"/>
              </a:ext>
            </a:extLst>
          </p:cNvPr>
          <p:cNvSpPr txBox="1"/>
          <p:nvPr/>
        </p:nvSpPr>
        <p:spPr>
          <a:xfrm>
            <a:off x="6201408" y="2184077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88AFD-4009-527A-4853-F98D504D8D7C}"/>
              </a:ext>
            </a:extLst>
          </p:cNvPr>
          <p:cNvSpPr txBox="1"/>
          <p:nvPr/>
        </p:nvSpPr>
        <p:spPr>
          <a:xfrm>
            <a:off x="6388745" y="2180511"/>
            <a:ext cx="216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Trujillo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663895" y="26034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311319" y="26887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7C51AB9-70B9-06C8-290D-558DA677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73" y="3870236"/>
            <a:ext cx="3412434" cy="25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5957976" y="3248977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norte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está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lago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Llanganuco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3316" name="Picture 4" descr="Gráficos vectoriales gratis de Montaña">
            <a:extLst>
              <a:ext uri="{FF2B5EF4-FFF2-40B4-BE49-F238E27FC236}">
                <a16:creationId xmlns:a16="http://schemas.microsoft.com/office/drawing/2014/main" id="{412C03D6-A237-2C2E-74F6-D13FD59E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66" y="4102509"/>
            <a:ext cx="355364" cy="3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1F277DE6-F79E-14E1-D4FC-35CE0C57649D}"/>
              </a:ext>
            </a:extLst>
          </p:cNvPr>
          <p:cNvGrpSpPr/>
          <p:nvPr/>
        </p:nvGrpSpPr>
        <p:grpSpPr>
          <a:xfrm>
            <a:off x="237789" y="1836712"/>
            <a:ext cx="2590065" cy="1521716"/>
            <a:chOff x="174653" y="2015475"/>
            <a:chExt cx="8515675" cy="5130320"/>
          </a:xfrm>
        </p:grpSpPr>
        <p:sp>
          <p:nvSpPr>
            <p:cNvPr id="88" name="TextBox 87">
              <a:hlinkClick r:id="" action="ppaction://noaction">
                <a:snd r:embed="rId15" name="s6_2.wav"/>
              </a:hlinkClick>
              <a:extLst>
                <a:ext uri="{FF2B5EF4-FFF2-40B4-BE49-F238E27FC236}">
                  <a16:creationId xmlns:a16="http://schemas.microsoft.com/office/drawing/2014/main" id="{F149745A-1EA0-CC2C-9835-340C999E3B72}"/>
                </a:ext>
              </a:extLst>
            </p:cNvPr>
            <p:cNvSpPr txBox="1"/>
            <p:nvPr/>
          </p:nvSpPr>
          <p:spPr>
            <a:xfrm>
              <a:off x="3489610" y="2015475"/>
              <a:ext cx="2773282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norte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14E8028-27AC-1195-2503-1A2BF1D6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977" y="2845451"/>
              <a:ext cx="3381825" cy="3249724"/>
            </a:xfrm>
            <a:prstGeom prst="rect">
              <a:avLst/>
            </a:prstGeom>
          </p:spPr>
        </p:pic>
        <p:sp>
          <p:nvSpPr>
            <p:cNvPr id="90" name="TextBox 89">
              <a:hlinkClick r:id="" action="ppaction://noaction">
                <a:snd r:embed="rId17" name="s6_3.wav"/>
              </a:hlinkClick>
              <a:extLst>
                <a:ext uri="{FF2B5EF4-FFF2-40B4-BE49-F238E27FC236}">
                  <a16:creationId xmlns:a16="http://schemas.microsoft.com/office/drawing/2014/main" id="{87F53D64-40C3-926B-EACC-68C4E48F7EBE}"/>
                </a:ext>
              </a:extLst>
            </p:cNvPr>
            <p:cNvSpPr txBox="1"/>
            <p:nvPr/>
          </p:nvSpPr>
          <p:spPr>
            <a:xfrm>
              <a:off x="6201650" y="3957141"/>
              <a:ext cx="2488678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TextBox 90">
              <a:hlinkClick r:id="" action="ppaction://noaction">
                <a:snd r:embed="rId18" name="s6_4.wav"/>
              </a:hlinkClick>
              <a:extLst>
                <a:ext uri="{FF2B5EF4-FFF2-40B4-BE49-F238E27FC236}">
                  <a16:creationId xmlns:a16="http://schemas.microsoft.com/office/drawing/2014/main" id="{5CFF9046-3914-14B1-0DB5-EF02726C37F8}"/>
                </a:ext>
              </a:extLst>
            </p:cNvPr>
            <p:cNvSpPr txBox="1"/>
            <p:nvPr/>
          </p:nvSpPr>
          <p:spPr>
            <a:xfrm>
              <a:off x="3756313" y="6108154"/>
              <a:ext cx="2093400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sur</a:t>
              </a:r>
            </a:p>
          </p:txBody>
        </p:sp>
        <p:sp>
          <p:nvSpPr>
            <p:cNvPr id="92" name="TextBox 91">
              <a:hlinkClick r:id="" action="ppaction://noaction">
                <a:snd r:embed="rId19" name="s6_5.wav"/>
              </a:hlinkClick>
              <a:extLst>
                <a:ext uri="{FF2B5EF4-FFF2-40B4-BE49-F238E27FC236}">
                  <a16:creationId xmlns:a16="http://schemas.microsoft.com/office/drawing/2014/main" id="{B46EF88B-C791-03D9-B7FE-B3912B20EDBA}"/>
                </a:ext>
              </a:extLst>
            </p:cNvPr>
            <p:cNvSpPr txBox="1"/>
            <p:nvPr/>
          </p:nvSpPr>
          <p:spPr>
            <a:xfrm>
              <a:off x="174653" y="3948075"/>
              <a:ext cx="2868149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oeste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3" name="Action Button: Blank 92">
            <a:hlinkClick r:id="" action="ppaction://noaction" highlightClick="1">
              <a:snd r:embed="rId20" name="s6_9.wav"/>
            </a:hlinkClick>
            <a:extLst>
              <a:ext uri="{FF2B5EF4-FFF2-40B4-BE49-F238E27FC236}">
                <a16:creationId xmlns:a16="http://schemas.microsoft.com/office/drawing/2014/main" id="{851A402D-2FF0-027A-1412-C984B93F51A8}"/>
              </a:ext>
            </a:extLst>
          </p:cNvPr>
          <p:cNvSpPr/>
          <p:nvPr/>
        </p:nvSpPr>
        <p:spPr>
          <a:xfrm>
            <a:off x="5541043" y="32401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4A9D1C-7569-B908-2CB1-0563F5D6E576}"/>
              </a:ext>
            </a:extLst>
          </p:cNvPr>
          <p:cNvSpPr txBox="1"/>
          <p:nvPr/>
        </p:nvSpPr>
        <p:spPr>
          <a:xfrm>
            <a:off x="5201883" y="289390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39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18" grpId="0" animBg="1"/>
      <p:bldP spid="8" grpId="0" animBg="1"/>
      <p:bldP spid="9" grpId="0"/>
      <p:bldP spid="10" grpId="0"/>
      <p:bldP spid="85" grpId="0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7" name="s7_1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8" name="s7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156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660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940009" y="983707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923062" y="1601517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Arequipa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8" name="Action Button: Blank 7">
            <a:hlinkClick r:id="" action="ppaction://noaction" highlightClick="1">
              <a:snd r:embed="rId11" name="s7_3.wav"/>
            </a:hlinkClick>
            <a:extLst>
              <a:ext uri="{FF2B5EF4-FFF2-40B4-BE49-F238E27FC236}">
                <a16:creationId xmlns:a16="http://schemas.microsoft.com/office/drawing/2014/main" id="{BE9876B1-85DB-3D2D-26A1-4C8176F5E3A4}"/>
              </a:ext>
            </a:extLst>
          </p:cNvPr>
          <p:cNvSpPr/>
          <p:nvPr/>
        </p:nvSpPr>
        <p:spPr>
          <a:xfrm>
            <a:off x="5735895" y="233816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C0793-393C-B8DC-E7CE-2585523741A2}"/>
              </a:ext>
            </a:extLst>
          </p:cNvPr>
          <p:cNvSpPr txBox="1"/>
          <p:nvPr/>
        </p:nvSpPr>
        <p:spPr>
          <a:xfrm>
            <a:off x="6201408" y="2184077"/>
            <a:ext cx="4589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sur.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88AFD-4009-527A-4853-F98D504D8D7C}"/>
              </a:ext>
            </a:extLst>
          </p:cNvPr>
          <p:cNvSpPr txBox="1"/>
          <p:nvPr/>
        </p:nvSpPr>
        <p:spPr>
          <a:xfrm>
            <a:off x="5985148" y="2191758"/>
            <a:ext cx="216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600" dirty="0">
                <a:solidFill>
                  <a:srgbClr val="92D050"/>
                </a:solidFill>
                <a:latin typeface="Century Gothic" panose="020B0502020202020204" pitchFamily="34" charset="0"/>
              </a:rPr>
              <a:t>Cusco</a:t>
            </a:r>
            <a:endParaRPr kumimoji="0" lang="en-GB" sz="3200" b="1" i="0" u="none" strike="noStrike" kern="1200" cap="none" spc="60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663895" y="26034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311319" y="26887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857456" y="3236172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lago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Titicaca está en Puno.</a:t>
            </a:r>
          </a:p>
        </p:txBody>
      </p:sp>
      <p:pic>
        <p:nvPicPr>
          <p:cNvPr id="13316" name="Picture 4" descr="Gráficos vectoriales gratis de Montaña">
            <a:extLst>
              <a:ext uri="{FF2B5EF4-FFF2-40B4-BE49-F238E27FC236}">
                <a16:creationId xmlns:a16="http://schemas.microsoft.com/office/drawing/2014/main" id="{412C03D6-A237-2C2E-74F6-D13FD59E7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/>
          <a:stretch/>
        </p:blipFill>
        <p:spPr bwMode="auto">
          <a:xfrm>
            <a:off x="4249584" y="5810231"/>
            <a:ext cx="686897" cy="2599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áficos vectoriales gratis de Naylamp">
            <a:extLst>
              <a:ext uri="{FF2B5EF4-FFF2-40B4-BE49-F238E27FC236}">
                <a16:creationId xmlns:a16="http://schemas.microsoft.com/office/drawing/2014/main" id="{5DE2852D-1BB5-BA0F-DE6F-61655EC4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54" y="4274286"/>
            <a:ext cx="2076539" cy="14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868A3E43-E370-4B21-1ADD-1C5D76B19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3"/>
          <a:stretch/>
        </p:blipFill>
        <p:spPr bwMode="auto">
          <a:xfrm>
            <a:off x="6080382" y="3816941"/>
            <a:ext cx="3856824" cy="18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8468312" y="5793858"/>
            <a:ext cx="3581159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típico del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6" name="s7_4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391943" y="32020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CCB7E-E1DA-B42C-D2EB-206F24A73B22}"/>
              </a:ext>
            </a:extLst>
          </p:cNvPr>
          <p:cNvSpPr txBox="1"/>
          <p:nvPr/>
        </p:nvSpPr>
        <p:spPr>
          <a:xfrm>
            <a:off x="5201883" y="289390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17" name="s6_1.wav"/>
            </a:hlinkClick>
            <a:extLst>
              <a:ext uri="{FF2B5EF4-FFF2-40B4-BE49-F238E27FC236}">
                <a16:creationId xmlns:a16="http://schemas.microsoft.com/office/drawing/2014/main" id="{350EF216-107F-92F1-394F-5E8908B3BA41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>
              <a:snd r:embed="rId18" name="s6_2.wav"/>
            </a:hlinkClick>
            <a:extLst>
              <a:ext uri="{FF2B5EF4-FFF2-40B4-BE49-F238E27FC236}">
                <a16:creationId xmlns:a16="http://schemas.microsoft.com/office/drawing/2014/main" id="{4433B4CB-A14F-39E9-3C1F-3F3F42F152AA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DCB78-7B79-3A45-DD8B-5ACE665ED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20" name="s6_3.wav"/>
            </a:hlinkClick>
            <a:extLst>
              <a:ext uri="{FF2B5EF4-FFF2-40B4-BE49-F238E27FC236}">
                <a16:creationId xmlns:a16="http://schemas.microsoft.com/office/drawing/2014/main" id="{509D10F0-6F1D-C99B-7B96-AEBB88714048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21" name="s6_4.wav"/>
            </a:hlinkClick>
            <a:extLst>
              <a:ext uri="{FF2B5EF4-FFF2-40B4-BE49-F238E27FC236}">
                <a16:creationId xmlns:a16="http://schemas.microsoft.com/office/drawing/2014/main" id="{D0F18AD8-19B0-E0F2-06C6-525434334BE7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9" name="TextBox 18">
            <a:hlinkClick r:id="" action="ppaction://noaction">
              <a:snd r:embed="rId22" name="s6_5.wav"/>
            </a:hlinkClick>
            <a:extLst>
              <a:ext uri="{FF2B5EF4-FFF2-40B4-BE49-F238E27FC236}">
                <a16:creationId xmlns:a16="http://schemas.microsoft.com/office/drawing/2014/main" id="{2BD60F9C-25C4-E6BA-B9CB-729286AE0DBC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" grpId="0" animBg="1"/>
      <p:bldP spid="9" grpId="0"/>
      <p:bldP spid="10" grpId="0"/>
      <p:bldP spid="85" grpId="0"/>
      <p:bldP spid="18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7" name="s8_1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3091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8" name="s8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9592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72343" y="1270358"/>
            <a:ext cx="5412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5076876" y="1782887"/>
            <a:ext cx="445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76876" y="17410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707252" y="1248325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Iquitos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409895" y="27050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044619" y="27903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790139" y="2446175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Perú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muchos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2" name="s8_3(1)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324626" y="24120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Gráficos vectoriales gratis de Pinos">
            <a:extLst>
              <a:ext uri="{FF2B5EF4-FFF2-40B4-BE49-F238E27FC236}">
                <a16:creationId xmlns:a16="http://schemas.microsoft.com/office/drawing/2014/main" id="{1AB6FB46-7155-9682-5B46-CE2DE39D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6" y="4902724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áficos vectoriales gratis de Pinos">
            <a:extLst>
              <a:ext uri="{FF2B5EF4-FFF2-40B4-BE49-F238E27FC236}">
                <a16:creationId xmlns:a16="http://schemas.microsoft.com/office/drawing/2014/main" id="{AC68064D-C9EA-D8E6-324F-0147F3657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74" y="3951456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áficos vectoriales gratis de Pinos">
            <a:extLst>
              <a:ext uri="{FF2B5EF4-FFF2-40B4-BE49-F238E27FC236}">
                <a16:creationId xmlns:a16="http://schemas.microsoft.com/office/drawing/2014/main" id="{C3FD085E-40A8-4394-771D-5979A89F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2" y="4181860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áficos vectoriales gratis de Pinos">
            <a:extLst>
              <a:ext uri="{FF2B5EF4-FFF2-40B4-BE49-F238E27FC236}">
                <a16:creationId xmlns:a16="http://schemas.microsoft.com/office/drawing/2014/main" id="{6A347F67-4637-8122-42C7-BBBA08AF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19" y="4650437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hlinkClick r:id="" action="ppaction://noaction">
              <a:snd r:embed="rId14" name="s8_5.wav"/>
            </a:hlinkClick>
            <a:extLst>
              <a:ext uri="{FF2B5EF4-FFF2-40B4-BE49-F238E27FC236}">
                <a16:creationId xmlns:a16="http://schemas.microsoft.com/office/drawing/2014/main" id="{B1FAFB52-CA3F-C081-5F19-6D4A680ACC70}"/>
              </a:ext>
            </a:extLst>
          </p:cNvPr>
          <p:cNvSpPr/>
          <p:nvPr/>
        </p:nvSpPr>
        <p:spPr>
          <a:xfrm>
            <a:off x="9682204" y="4485520"/>
            <a:ext cx="2367267" cy="2026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‘País de bosques’. </a:t>
            </a:r>
            <a:r>
              <a:rPr lang="es-ES" sz="20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Casi* el 60% </a:t>
            </a: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de Perú </a:t>
            </a:r>
            <a:r>
              <a:rPr lang="es-ES" sz="20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 cubierto* de bosques.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7153A-3FBD-2E51-D26F-1AB37E1E56A1}"/>
              </a:ext>
            </a:extLst>
          </p:cNvPr>
          <p:cNvGrpSpPr/>
          <p:nvPr/>
        </p:nvGrpSpPr>
        <p:grpSpPr>
          <a:xfrm>
            <a:off x="11125617" y="3816305"/>
            <a:ext cx="1063995" cy="973104"/>
            <a:chOff x="6210543" y="3764108"/>
            <a:chExt cx="801046" cy="77526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AAC64E-BC39-696C-566B-4764E9C4DB9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05DA91-A68F-61BA-EB23-0F0AD9F45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3" name="Picture 2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1F513B6-96F0-9337-6A4E-B1C7CED1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CC016B-A3BA-B485-AC78-C08335AD0FBF}"/>
              </a:ext>
            </a:extLst>
          </p:cNvPr>
          <p:cNvSpPr txBox="1"/>
          <p:nvPr/>
        </p:nvSpPr>
        <p:spPr>
          <a:xfrm>
            <a:off x="6046882" y="2905361"/>
            <a:ext cx="6159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Iquitos es la capital de la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región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Loret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tropical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4E884E7B-5F3A-4986-360A-278D4CD1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33" y="4289690"/>
            <a:ext cx="3555881" cy="222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áficos vectoriales gratis de Pinos">
            <a:extLst>
              <a:ext uri="{FF2B5EF4-FFF2-40B4-BE49-F238E27FC236}">
                <a16:creationId xmlns:a16="http://schemas.microsoft.com/office/drawing/2014/main" id="{17275DEE-D910-0DEA-80F2-109DAADA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323">
            <a:off x="3341590" y="3479743"/>
            <a:ext cx="376343" cy="1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áficos vectoriales gratis de Pinos">
            <a:extLst>
              <a:ext uri="{FF2B5EF4-FFF2-40B4-BE49-F238E27FC236}">
                <a16:creationId xmlns:a16="http://schemas.microsoft.com/office/drawing/2014/main" id="{A068CA5F-2771-22F5-117D-A4BD1156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4" y="3367519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áficos vectoriales gratis de Pinos">
            <a:extLst>
              <a:ext uri="{FF2B5EF4-FFF2-40B4-BE49-F238E27FC236}">
                <a16:creationId xmlns:a16="http://schemas.microsoft.com/office/drawing/2014/main" id="{64FC75F8-4AD8-E7CE-BD09-396A7351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86" y="3379217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Gráficos vectoriales gratis de Bosque">
            <a:extLst>
              <a:ext uri="{FF2B5EF4-FFF2-40B4-BE49-F238E27FC236}">
                <a16:creationId xmlns:a16="http://schemas.microsoft.com/office/drawing/2014/main" id="{CF3B5592-5215-B71D-AB33-EAF1EC8C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13" y="3466385"/>
            <a:ext cx="718971" cy="5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Gráficos vectoriales gratis de Bosque">
            <a:extLst>
              <a:ext uri="{FF2B5EF4-FFF2-40B4-BE49-F238E27FC236}">
                <a16:creationId xmlns:a16="http://schemas.microsoft.com/office/drawing/2014/main" id="{36C5889E-94B7-7B49-6046-A8BD3EAE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22" y="3058693"/>
            <a:ext cx="599795" cy="4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Gráficos vectoriales gratis de Bosque">
            <a:extLst>
              <a:ext uri="{FF2B5EF4-FFF2-40B4-BE49-F238E27FC236}">
                <a16:creationId xmlns:a16="http://schemas.microsoft.com/office/drawing/2014/main" id="{8936D5B7-6859-8578-0042-B449A820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84" y="3554119"/>
            <a:ext cx="383618" cy="2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ráficos vectoriales gratis de Pinos">
            <a:extLst>
              <a:ext uri="{FF2B5EF4-FFF2-40B4-BE49-F238E27FC236}">
                <a16:creationId xmlns:a16="http://schemas.microsoft.com/office/drawing/2014/main" id="{AC5E5264-1F07-3769-253F-0489FE88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96" y="3216160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Gráficos vectoriales gratis de Pinos">
            <a:extLst>
              <a:ext uri="{FF2B5EF4-FFF2-40B4-BE49-F238E27FC236}">
                <a16:creationId xmlns:a16="http://schemas.microsoft.com/office/drawing/2014/main" id="{B7D8CA7E-AB3D-07E1-BED7-E7A4F26E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11" y="3303296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87233F1-53B7-9E47-A6E2-7849042FE049}"/>
              </a:ext>
            </a:extLst>
          </p:cNvPr>
          <p:cNvSpPr txBox="1"/>
          <p:nvPr/>
        </p:nvSpPr>
        <p:spPr>
          <a:xfrm>
            <a:off x="6749084" y="99051"/>
            <a:ext cx="3307316" cy="1015663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amazónico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Amazonian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nearly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covered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9" name="s6_1.wav"/>
            </a:hlinkClick>
            <a:extLst>
              <a:ext uri="{FF2B5EF4-FFF2-40B4-BE49-F238E27FC236}">
                <a16:creationId xmlns:a16="http://schemas.microsoft.com/office/drawing/2014/main" id="{CD6DADEE-56D7-FA1C-3C2D-EA1257583763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01D22-5530-1242-DEE6-5D603C9A44A6}"/>
              </a:ext>
            </a:extLst>
          </p:cNvPr>
          <p:cNvSpPr txBox="1"/>
          <p:nvPr/>
        </p:nvSpPr>
        <p:spPr>
          <a:xfrm>
            <a:off x="5201883" y="289390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8" name="TextBox 7">
            <a:hlinkClick r:id="" action="ppaction://noaction">
              <a:snd r:embed="rId20" name="s6_2.wav"/>
            </a:hlinkClick>
            <a:extLst>
              <a:ext uri="{FF2B5EF4-FFF2-40B4-BE49-F238E27FC236}">
                <a16:creationId xmlns:a16="http://schemas.microsoft.com/office/drawing/2014/main" id="{1E3D91E2-A322-75E2-F174-632783C1D262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81952-F3F3-866B-479E-A831F79E8E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22" name="s6_3.wav"/>
            </a:hlinkClick>
            <a:extLst>
              <a:ext uri="{FF2B5EF4-FFF2-40B4-BE49-F238E27FC236}">
                <a16:creationId xmlns:a16="http://schemas.microsoft.com/office/drawing/2014/main" id="{009B34BB-8EE1-DEF0-43A9-415FC1984465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23" name="s6_4.wav"/>
            </a:hlinkClick>
            <a:extLst>
              <a:ext uri="{FF2B5EF4-FFF2-40B4-BE49-F238E27FC236}">
                <a16:creationId xmlns:a16="http://schemas.microsoft.com/office/drawing/2014/main" id="{08BEA28C-A794-3E81-51E7-0BAE54A61E81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4" name="TextBox 13">
            <a:hlinkClick r:id="" action="ppaction://noaction">
              <a:snd r:embed="rId24" name="s6_5.wav"/>
            </a:hlinkClick>
            <a:extLst>
              <a:ext uri="{FF2B5EF4-FFF2-40B4-BE49-F238E27FC236}">
                <a16:creationId xmlns:a16="http://schemas.microsoft.com/office/drawing/2014/main" id="{E45836C8-2534-10B2-E404-3CD588575880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5" grpId="0"/>
      <p:bldP spid="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6" name="s9_1(1)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7" name="s9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72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940009" y="983707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Lima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752929" y="1601517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Paracas</a:t>
            </a:r>
            <a:endParaRPr kumimoji="0" lang="en-GB" sz="3200" b="1" i="0" u="none" kern="1200" cap="none" spc="60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409895" y="2705066"/>
            <a:ext cx="6624941" cy="3763881"/>
            <a:chOff x="3203371" y="1794431"/>
            <a:chExt cx="8931468" cy="453485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6" cy="4534850"/>
              <a:chOff x="4043360" y="452438"/>
              <a:chExt cx="4105274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0" y="452438"/>
                <a:ext cx="4105274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1368" y="5383668"/>
              <a:ext cx="724320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6371628" y="520334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1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3805101" y="5396819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Paracas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94305" y="4723123"/>
              <a:ext cx="179717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044619" y="27903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790139" y="2446175"/>
            <a:ext cx="4903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islas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Ballestas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están en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Paracas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1" name="s9_3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273826" y="24247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434" name="Picture 2" descr="Gráficos vectoriales gratis de Palmera">
            <a:extLst>
              <a:ext uri="{FF2B5EF4-FFF2-40B4-BE49-F238E27FC236}">
                <a16:creationId xmlns:a16="http://schemas.microsoft.com/office/drawing/2014/main" id="{B23AAA1C-A890-ABA8-79B6-05A547A1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49" y="5390671"/>
            <a:ext cx="294496" cy="3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2C63B58F-4F39-0495-4677-6FE01B48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99" y="3689626"/>
            <a:ext cx="3746824" cy="21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96093-87FA-A7B4-0DC6-C8E7DB5AF079}"/>
              </a:ext>
            </a:extLst>
          </p:cNvPr>
          <p:cNvSpPr txBox="1"/>
          <p:nvPr/>
        </p:nvSpPr>
        <p:spPr>
          <a:xfrm>
            <a:off x="5201883" y="289390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4" name="s6_1.wav"/>
            </a:hlinkClick>
            <a:extLst>
              <a:ext uri="{FF2B5EF4-FFF2-40B4-BE49-F238E27FC236}">
                <a16:creationId xmlns:a16="http://schemas.microsoft.com/office/drawing/2014/main" id="{E4E0252B-F288-F1F8-F7E6-CAE0D0C5F353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" action="ppaction://noaction">
              <a:snd r:embed="rId15" name="s6_2.wav"/>
            </a:hlinkClick>
            <a:extLst>
              <a:ext uri="{FF2B5EF4-FFF2-40B4-BE49-F238E27FC236}">
                <a16:creationId xmlns:a16="http://schemas.microsoft.com/office/drawing/2014/main" id="{FBFEC827-1A40-1A83-7D79-477088C74293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11BF3-924C-ED75-81AE-23DC598285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17" name="s6_3.wav"/>
            </a:hlinkClick>
            <a:extLst>
              <a:ext uri="{FF2B5EF4-FFF2-40B4-BE49-F238E27FC236}">
                <a16:creationId xmlns:a16="http://schemas.microsoft.com/office/drawing/2014/main" id="{E7D799C6-98DE-D603-7DCA-33A7F3722ECA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8" name="s6_4.wav"/>
            </a:hlinkClick>
            <a:extLst>
              <a:ext uri="{FF2B5EF4-FFF2-40B4-BE49-F238E27FC236}">
                <a16:creationId xmlns:a16="http://schemas.microsoft.com/office/drawing/2014/main" id="{816EF47A-4853-0001-938D-3EB2AF3DDC0C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2" name="TextBox 11">
            <a:hlinkClick r:id="" action="ppaction://noaction">
              <a:snd r:embed="rId19" name="s6_5.wav"/>
            </a:hlinkClick>
            <a:extLst>
              <a:ext uri="{FF2B5EF4-FFF2-40B4-BE49-F238E27FC236}">
                <a16:creationId xmlns:a16="http://schemas.microsoft.com/office/drawing/2014/main" id="{CC2E797A-E4CA-376F-253A-2030BB45D685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5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4160</TotalTime>
  <Words>2949</Words>
  <Application>Microsoft Office PowerPoint</Application>
  <PresentationFormat>Widescreen</PresentationFormat>
  <Paragraphs>410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Jumble</vt:lpstr>
      <vt:lpstr>Modern Love</vt:lpstr>
      <vt:lpstr>Segoe Print</vt:lpstr>
      <vt:lpstr>Office Theme</vt:lpstr>
      <vt:lpstr>español, con Sofía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Leer y hablar</vt:lpstr>
      <vt:lpstr>Leer y hablar</vt:lpstr>
      <vt:lpstr>Leer y hablar</vt:lpstr>
      <vt:lpstr>Using the verb ‘ir’ </vt:lpstr>
      <vt:lpstr>Using ‘al’ &amp; ‘a la’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60</cp:revision>
  <dcterms:created xsi:type="dcterms:W3CDTF">2021-09-24T10:38:38Z</dcterms:created>
  <dcterms:modified xsi:type="dcterms:W3CDTF">2023-02-20T00:29:21Z</dcterms:modified>
</cp:coreProperties>
</file>