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824" r:id="rId3"/>
    <p:sldId id="788" r:id="rId4"/>
    <p:sldId id="825" r:id="rId5"/>
    <p:sldId id="790" r:id="rId6"/>
    <p:sldId id="842" r:id="rId7"/>
    <p:sldId id="843" r:id="rId8"/>
    <p:sldId id="844" r:id="rId9"/>
    <p:sldId id="845" r:id="rId10"/>
    <p:sldId id="837" r:id="rId11"/>
    <p:sldId id="827" r:id="rId12"/>
    <p:sldId id="5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5E0B4"/>
    <a:srgbClr val="00AB39"/>
    <a:srgbClr val="E6E6E6"/>
    <a:srgbClr val="FF0066"/>
    <a:srgbClr val="9CD45E"/>
    <a:srgbClr val="CCECFF"/>
    <a:srgbClr val="FF7C80"/>
    <a:srgbClr val="FFCCFF"/>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354F8-21D0-4B06-A740-7D863A11732C}" v="82" dt="2023-02-20T01:47:46.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89542" autoAdjust="0"/>
  </p:normalViewPr>
  <p:slideViewPr>
    <p:cSldViewPr snapToGrid="0">
      <p:cViewPr varScale="1">
        <p:scale>
          <a:sx n="47" d="100"/>
          <a:sy n="47" d="100"/>
        </p:scale>
        <p:origin x="86" y="691"/>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958354F8-21D0-4B06-A740-7D863A11732C}"/>
    <pc:docChg chg="undo custSel modSld">
      <pc:chgData name="Tom Dawes" userId="fe899cd594ff6f3a" providerId="LiveId" clId="{958354F8-21D0-4B06-A740-7D863A11732C}" dt="2023-02-20T01:46:48.321" v="70" actId="1038"/>
      <pc:docMkLst>
        <pc:docMk/>
      </pc:docMkLst>
      <pc:sldChg chg="modAnim">
        <pc:chgData name="Tom Dawes" userId="fe899cd594ff6f3a" providerId="LiveId" clId="{958354F8-21D0-4B06-A740-7D863A11732C}" dt="2023-02-20T01:21:04.691" v="26"/>
        <pc:sldMkLst>
          <pc:docMk/>
          <pc:sldMk cId="1833926228" sldId="788"/>
        </pc:sldMkLst>
      </pc:sldChg>
      <pc:sldChg chg="modSp mod modAnim">
        <pc:chgData name="Tom Dawes" userId="fe899cd594ff6f3a" providerId="LiveId" clId="{958354F8-21D0-4B06-A740-7D863A11732C}" dt="2023-02-20T01:29:58.381" v="40"/>
        <pc:sldMkLst>
          <pc:docMk/>
          <pc:sldMk cId="3950734410" sldId="790"/>
        </pc:sldMkLst>
        <pc:spChg chg="mod">
          <ac:chgData name="Tom Dawes" userId="fe899cd594ff6f3a" providerId="LiveId" clId="{958354F8-21D0-4B06-A740-7D863A11732C}" dt="2023-02-20T01:26:10.712" v="37" actId="1076"/>
          <ac:spMkLst>
            <pc:docMk/>
            <pc:sldMk cId="3950734410" sldId="790"/>
            <ac:spMk id="6" creationId="{627BA101-AA52-FA22-CFB6-71485E5A9D5E}"/>
          </ac:spMkLst>
        </pc:spChg>
      </pc:sldChg>
      <pc:sldChg chg="modSp mod modAnim">
        <pc:chgData name="Tom Dawes" userId="fe899cd594ff6f3a" providerId="LiveId" clId="{958354F8-21D0-4B06-A740-7D863A11732C}" dt="2023-02-20T01:19:57.851" v="24"/>
        <pc:sldMkLst>
          <pc:docMk/>
          <pc:sldMk cId="2443040947" sldId="824"/>
        </pc:sldMkLst>
        <pc:spChg chg="mod">
          <ac:chgData name="Tom Dawes" userId="fe899cd594ff6f3a" providerId="LiveId" clId="{958354F8-21D0-4B06-A740-7D863A11732C}" dt="2023-02-20T01:18:34.139" v="19" actId="20577"/>
          <ac:spMkLst>
            <pc:docMk/>
            <pc:sldMk cId="2443040947" sldId="824"/>
            <ac:spMk id="77" creationId="{9705E767-BE6B-46F1-AB99-4026DF8A05E9}"/>
          </ac:spMkLst>
        </pc:spChg>
        <pc:spChg chg="mod">
          <ac:chgData name="Tom Dawes" userId="fe899cd594ff6f3a" providerId="LiveId" clId="{958354F8-21D0-4B06-A740-7D863A11732C}" dt="2023-02-20T01:18:15.305" v="6" actId="1076"/>
          <ac:spMkLst>
            <pc:docMk/>
            <pc:sldMk cId="2443040947" sldId="824"/>
            <ac:spMk id="108" creationId="{30E96A47-ECAC-45AE-809F-950C73E15316}"/>
          </ac:spMkLst>
        </pc:spChg>
        <pc:spChg chg="mod">
          <ac:chgData name="Tom Dawes" userId="fe899cd594ff6f3a" providerId="LiveId" clId="{958354F8-21D0-4B06-A740-7D863A11732C}" dt="2023-02-20T01:18:31.260" v="16" actId="1076"/>
          <ac:spMkLst>
            <pc:docMk/>
            <pc:sldMk cId="2443040947" sldId="824"/>
            <ac:spMk id="117" creationId="{8AFC9A80-DEF0-4024-BE75-4ADA13DFFC0C}"/>
          </ac:spMkLst>
        </pc:spChg>
        <pc:spChg chg="mod">
          <ac:chgData name="Tom Dawes" userId="fe899cd594ff6f3a" providerId="LiveId" clId="{958354F8-21D0-4B06-A740-7D863A11732C}" dt="2023-02-20T01:18:39.925" v="20" actId="1076"/>
          <ac:spMkLst>
            <pc:docMk/>
            <pc:sldMk cId="2443040947" sldId="824"/>
            <ac:spMk id="121" creationId="{192C43C8-E982-4A32-B3F3-1965179FB75E}"/>
          </ac:spMkLst>
        </pc:spChg>
      </pc:sldChg>
      <pc:sldChg chg="modAnim">
        <pc:chgData name="Tom Dawes" userId="fe899cd594ff6f3a" providerId="LiveId" clId="{958354F8-21D0-4B06-A740-7D863A11732C}" dt="2023-02-20T01:25:58.517" v="35"/>
        <pc:sldMkLst>
          <pc:docMk/>
          <pc:sldMk cId="2999902046" sldId="825"/>
        </pc:sldMkLst>
      </pc:sldChg>
      <pc:sldChg chg="modSp mod modAnim">
        <pc:chgData name="Tom Dawes" userId="fe899cd594ff6f3a" providerId="LiveId" clId="{958354F8-21D0-4B06-A740-7D863A11732C}" dt="2023-02-20T01:46:48.321" v="70" actId="1038"/>
        <pc:sldMkLst>
          <pc:docMk/>
          <pc:sldMk cId="3324990185" sldId="837"/>
        </pc:sldMkLst>
        <pc:spChg chg="mod">
          <ac:chgData name="Tom Dawes" userId="fe899cd594ff6f3a" providerId="LiveId" clId="{958354F8-21D0-4B06-A740-7D863A11732C}" dt="2023-02-20T01:46:45.155" v="67" actId="1038"/>
          <ac:spMkLst>
            <pc:docMk/>
            <pc:sldMk cId="3324990185" sldId="837"/>
            <ac:spMk id="46" creationId="{D63AC5D7-A079-4A35-9BC2-1F71975A0F79}"/>
          </ac:spMkLst>
        </pc:spChg>
        <pc:spChg chg="mod">
          <ac:chgData name="Tom Dawes" userId="fe899cd594ff6f3a" providerId="LiveId" clId="{958354F8-21D0-4B06-A740-7D863A11732C}" dt="2023-02-20T01:46:48.321" v="70" actId="1038"/>
          <ac:spMkLst>
            <pc:docMk/>
            <pc:sldMk cId="3324990185" sldId="837"/>
            <ac:spMk id="48" creationId="{48629FDC-D61C-4D05-A477-2E9ADD38F27C}"/>
          </ac:spMkLst>
        </pc:spChg>
      </pc:sldChg>
      <pc:sldChg chg="modAnim">
        <pc:chgData name="Tom Dawes" userId="fe899cd594ff6f3a" providerId="LiveId" clId="{958354F8-21D0-4B06-A740-7D863A11732C}" dt="2023-02-20T01:33:35.986" v="50"/>
        <pc:sldMkLst>
          <pc:docMk/>
          <pc:sldMk cId="2216755039" sldId="842"/>
        </pc:sldMkLst>
      </pc:sldChg>
      <pc:sldChg chg="addSp delSp modSp mod modAnim">
        <pc:chgData name="Tom Dawes" userId="fe899cd594ff6f3a" providerId="LiveId" clId="{958354F8-21D0-4B06-A740-7D863A11732C}" dt="2023-02-20T01:37:37.549" v="51"/>
        <pc:sldMkLst>
          <pc:docMk/>
          <pc:sldMk cId="3167813298" sldId="843"/>
        </pc:sldMkLst>
        <pc:spChg chg="del">
          <ac:chgData name="Tom Dawes" userId="fe899cd594ff6f3a" providerId="LiveId" clId="{958354F8-21D0-4B06-A740-7D863A11732C}" dt="2023-02-20T01:32:22.808" v="42" actId="478"/>
          <ac:spMkLst>
            <pc:docMk/>
            <pc:sldMk cId="3167813298" sldId="843"/>
            <ac:spMk id="8" creationId="{CFF7357E-EEF7-4C72-A482-19724CF7EBB1}"/>
          </ac:spMkLst>
        </pc:spChg>
        <pc:spChg chg="del">
          <ac:chgData name="Tom Dawes" userId="fe899cd594ff6f3a" providerId="LiveId" clId="{958354F8-21D0-4B06-A740-7D863A11732C}" dt="2023-02-20T01:32:23.792" v="43" actId="478"/>
          <ac:spMkLst>
            <pc:docMk/>
            <pc:sldMk cId="3167813298" sldId="843"/>
            <ac:spMk id="13" creationId="{130777D6-D7A1-C33B-1AD2-D5BE5F860184}"/>
          </ac:spMkLst>
        </pc:spChg>
        <pc:spChg chg="add mod">
          <ac:chgData name="Tom Dawes" userId="fe899cd594ff6f3a" providerId="LiveId" clId="{958354F8-21D0-4B06-A740-7D863A11732C}" dt="2023-02-20T01:32:24.871" v="44"/>
          <ac:spMkLst>
            <pc:docMk/>
            <pc:sldMk cId="3167813298" sldId="843"/>
            <ac:spMk id="18" creationId="{AD74A569-F039-E161-F778-E33C341D8104}"/>
          </ac:spMkLst>
        </pc:spChg>
        <pc:spChg chg="add mod">
          <ac:chgData name="Tom Dawes" userId="fe899cd594ff6f3a" providerId="LiveId" clId="{958354F8-21D0-4B06-A740-7D863A11732C}" dt="2023-02-20T01:32:24.871" v="44"/>
          <ac:spMkLst>
            <pc:docMk/>
            <pc:sldMk cId="3167813298" sldId="843"/>
            <ac:spMk id="19" creationId="{EED75E67-0E4A-27FA-4840-40E68E783A40}"/>
          </ac:spMkLst>
        </pc:spChg>
      </pc:sldChg>
      <pc:sldChg chg="addSp delSp modSp mod modAnim">
        <pc:chgData name="Tom Dawes" userId="fe899cd594ff6f3a" providerId="LiveId" clId="{958354F8-21D0-4B06-A740-7D863A11732C}" dt="2023-02-20T01:38:33.142" v="54"/>
        <pc:sldMkLst>
          <pc:docMk/>
          <pc:sldMk cId="8869504" sldId="844"/>
        </pc:sldMkLst>
        <pc:spChg chg="add mod">
          <ac:chgData name="Tom Dawes" userId="fe899cd594ff6f3a" providerId="LiveId" clId="{958354F8-21D0-4B06-A740-7D863A11732C}" dt="2023-02-20T01:32:29.083" v="46"/>
          <ac:spMkLst>
            <pc:docMk/>
            <pc:sldMk cId="8869504" sldId="844"/>
            <ac:spMk id="6" creationId="{F97EE00C-7B6F-6CA6-9C20-A80E579C198B}"/>
          </ac:spMkLst>
        </pc:spChg>
        <pc:spChg chg="del">
          <ac:chgData name="Tom Dawes" userId="fe899cd594ff6f3a" providerId="LiveId" clId="{958354F8-21D0-4B06-A740-7D863A11732C}" dt="2023-02-20T01:32:28.155" v="45" actId="478"/>
          <ac:spMkLst>
            <pc:docMk/>
            <pc:sldMk cId="8869504" sldId="844"/>
            <ac:spMk id="8" creationId="{CFF7357E-EEF7-4C72-A482-19724CF7EBB1}"/>
          </ac:spMkLst>
        </pc:spChg>
        <pc:spChg chg="mod">
          <ac:chgData name="Tom Dawes" userId="fe899cd594ff6f3a" providerId="LiveId" clId="{958354F8-21D0-4B06-A740-7D863A11732C}" dt="2023-02-20T01:38:08.332" v="53" actId="1076"/>
          <ac:spMkLst>
            <pc:docMk/>
            <pc:sldMk cId="8869504" sldId="844"/>
            <ac:spMk id="10" creationId="{FB2AA690-81A8-4E4C-86F8-6249E1047CD6}"/>
          </ac:spMkLst>
        </pc:spChg>
        <pc:spChg chg="add mod">
          <ac:chgData name="Tom Dawes" userId="fe899cd594ff6f3a" providerId="LiveId" clId="{958354F8-21D0-4B06-A740-7D863A11732C}" dt="2023-02-20T01:32:29.083" v="46"/>
          <ac:spMkLst>
            <pc:docMk/>
            <pc:sldMk cId="8869504" sldId="844"/>
            <ac:spMk id="11" creationId="{CA1A8BCB-1163-C55D-C7E1-61FF6A5F6808}"/>
          </ac:spMkLst>
        </pc:spChg>
        <pc:spChg chg="del">
          <ac:chgData name="Tom Dawes" userId="fe899cd594ff6f3a" providerId="LiveId" clId="{958354F8-21D0-4B06-A740-7D863A11732C}" dt="2023-02-20T01:32:28.155" v="45" actId="478"/>
          <ac:spMkLst>
            <pc:docMk/>
            <pc:sldMk cId="8869504" sldId="844"/>
            <ac:spMk id="13" creationId="{130777D6-D7A1-C33B-1AD2-D5BE5F860184}"/>
          </ac:spMkLst>
        </pc:spChg>
      </pc:sldChg>
      <pc:sldChg chg="addSp delSp modSp mod modAnim">
        <pc:chgData name="Tom Dawes" userId="fe899cd594ff6f3a" providerId="LiveId" clId="{958354F8-21D0-4B06-A740-7D863A11732C}" dt="2023-02-20T01:39:53.821" v="56"/>
        <pc:sldMkLst>
          <pc:docMk/>
          <pc:sldMk cId="4182381186" sldId="845"/>
        </pc:sldMkLst>
        <pc:spChg chg="add mod">
          <ac:chgData name="Tom Dawes" userId="fe899cd594ff6f3a" providerId="LiveId" clId="{958354F8-21D0-4B06-A740-7D863A11732C}" dt="2023-02-20T01:32:32.891" v="48"/>
          <ac:spMkLst>
            <pc:docMk/>
            <pc:sldMk cId="4182381186" sldId="845"/>
            <ac:spMk id="6" creationId="{B776FD9A-FDD1-55F5-2062-B8E61528D755}"/>
          </ac:spMkLst>
        </pc:spChg>
        <pc:spChg chg="del">
          <ac:chgData name="Tom Dawes" userId="fe899cd594ff6f3a" providerId="LiveId" clId="{958354F8-21D0-4B06-A740-7D863A11732C}" dt="2023-02-20T01:32:31.964" v="47" actId="478"/>
          <ac:spMkLst>
            <pc:docMk/>
            <pc:sldMk cId="4182381186" sldId="845"/>
            <ac:spMk id="8" creationId="{CFF7357E-EEF7-4C72-A482-19724CF7EBB1}"/>
          </ac:spMkLst>
        </pc:spChg>
        <pc:spChg chg="add mod">
          <ac:chgData name="Tom Dawes" userId="fe899cd594ff6f3a" providerId="LiveId" clId="{958354F8-21D0-4B06-A740-7D863A11732C}" dt="2023-02-20T01:32:32.891" v="48"/>
          <ac:spMkLst>
            <pc:docMk/>
            <pc:sldMk cId="4182381186" sldId="845"/>
            <ac:spMk id="11" creationId="{A0C77329-4B50-AE63-B5C5-DB82D8479AC0}"/>
          </ac:spMkLst>
        </pc:spChg>
        <pc:spChg chg="del">
          <ac:chgData name="Tom Dawes" userId="fe899cd594ff6f3a" providerId="LiveId" clId="{958354F8-21D0-4B06-A740-7D863A11732C}" dt="2023-02-20T01:32:31.964" v="47" actId="478"/>
          <ac:spMkLst>
            <pc:docMk/>
            <pc:sldMk cId="4182381186" sldId="845"/>
            <ac:spMk id="13" creationId="{130777D6-D7A1-C33B-1AD2-D5BE5F8601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SSC [b] and [v]</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i="0" u="none" strike="noStrike" dirty="0">
                <a:solidFill>
                  <a:srgbClr val="1F3864"/>
                </a:solidFill>
                <a:effectLst/>
                <a:latin typeface="Century Gothic" panose="020B0502020202020204" pitchFamily="34" charset="0"/>
              </a:rPr>
              <a:t>voy </a:t>
            </a:r>
            <a:r>
              <a:rPr lang="es-ES" sz="1200" b="0" i="0" u="none" strike="noStrike" dirty="0">
                <a:solidFill>
                  <a:srgbClr val="1F3864"/>
                </a:solidFill>
                <a:effectLst/>
                <a:latin typeface="Century Gothic" panose="020B0502020202020204" pitchFamily="34" charset="0"/>
              </a:rPr>
              <a:t>[ir 33]</a:t>
            </a:r>
            <a:r>
              <a:rPr lang="es-ES" sz="1200" b="1" i="0" u="none" strike="noStrike" dirty="0">
                <a:solidFill>
                  <a:srgbClr val="1F3864"/>
                </a:solidFill>
                <a:effectLst/>
                <a:latin typeface="Century Gothic" panose="020B0502020202020204" pitchFamily="34" charset="0"/>
              </a:rPr>
              <a:t> vas </a:t>
            </a:r>
            <a:r>
              <a:rPr lang="es-ES" sz="1200" b="0" i="0" u="none" strike="noStrike" dirty="0">
                <a:solidFill>
                  <a:srgbClr val="1F3864"/>
                </a:solidFill>
                <a:effectLst/>
                <a:latin typeface="Century Gothic" panose="020B0502020202020204" pitchFamily="34" charset="0"/>
              </a:rPr>
              <a:t>[ir 33]</a:t>
            </a:r>
            <a:r>
              <a:rPr lang="es-ES" sz="1200" b="1" i="0" u="none" strike="noStrike" dirty="0">
                <a:solidFill>
                  <a:srgbClr val="1F3864"/>
                </a:solidFill>
                <a:effectLst/>
                <a:latin typeface="Century Gothic" panose="020B0502020202020204" pitchFamily="34" charset="0"/>
              </a:rPr>
              <a:t> va </a:t>
            </a:r>
            <a:r>
              <a:rPr lang="es-ES" sz="1200" b="0" i="0" u="none" strike="noStrike" dirty="0">
                <a:solidFill>
                  <a:srgbClr val="1F3864"/>
                </a:solidFill>
                <a:effectLst/>
                <a:latin typeface="Century Gothic" panose="020B0502020202020204" pitchFamily="34" charset="0"/>
              </a:rPr>
              <a:t>[ir 33]</a:t>
            </a:r>
            <a:r>
              <a:rPr lang="es-ES" sz="1200" b="1" i="0" u="none" strike="noStrike" dirty="0">
                <a:solidFill>
                  <a:srgbClr val="1F3864"/>
                </a:solidFill>
                <a:effectLst/>
                <a:latin typeface="Century Gothic" panose="020B0502020202020204" pitchFamily="34" charset="0"/>
              </a:rPr>
              <a:t> bosque </a:t>
            </a:r>
            <a:r>
              <a:rPr lang="es-ES" sz="1200" b="0" i="0" u="none" strike="noStrike" dirty="0">
                <a:solidFill>
                  <a:srgbClr val="1F3864"/>
                </a:solidFill>
                <a:effectLst/>
                <a:latin typeface="Century Gothic" panose="020B0502020202020204" pitchFamily="34" charset="0"/>
              </a:rPr>
              <a:t>[1444] campo [342]</a:t>
            </a:r>
            <a:r>
              <a:rPr lang="es-ES" sz="1200" b="1" i="0" u="none" strike="noStrike" dirty="0">
                <a:solidFill>
                  <a:srgbClr val="1F3864"/>
                </a:solidFill>
                <a:effectLst/>
                <a:latin typeface="Century Gothic" panose="020B0502020202020204" pitchFamily="34" charset="0"/>
              </a:rPr>
              <a:t> isla</a:t>
            </a:r>
            <a:r>
              <a:rPr lang="es-ES" sz="1200" b="0" i="0" u="none" strike="noStrike" dirty="0">
                <a:solidFill>
                  <a:srgbClr val="1F3864"/>
                </a:solidFill>
                <a:effectLst/>
                <a:latin typeface="Century Gothic" panose="020B0502020202020204" pitchFamily="34" charset="0"/>
              </a:rPr>
              <a:t> [810] </a:t>
            </a:r>
            <a:r>
              <a:rPr lang="es-ES" sz="1200" b="1" i="0" u="none" strike="noStrike" dirty="0">
                <a:solidFill>
                  <a:srgbClr val="1F3864"/>
                </a:solidFill>
                <a:effectLst/>
                <a:latin typeface="Century Gothic" panose="020B0502020202020204" pitchFamily="34" charset="0"/>
              </a:rPr>
              <a:t>lago </a:t>
            </a:r>
            <a:r>
              <a:rPr lang="es-ES" sz="1200" b="0" i="0" u="none" strike="noStrike" dirty="0">
                <a:solidFill>
                  <a:srgbClr val="1F3864"/>
                </a:solidFill>
                <a:effectLst/>
                <a:latin typeface="Century Gothic" panose="020B0502020202020204" pitchFamily="34" charset="0"/>
              </a:rPr>
              <a:t>[2151]  montaña [1464] playa [1475] río [496] </a:t>
            </a:r>
            <a:r>
              <a:rPr lang="es-ES" sz="1200" b="1" i="0" u="none" strike="noStrike" dirty="0">
                <a:solidFill>
                  <a:srgbClr val="002060"/>
                </a:solidFill>
                <a:effectLst/>
                <a:latin typeface="Century Gothic" panose="020B0502020202020204" pitchFamily="34" charset="0"/>
              </a:rPr>
              <a:t>a </a:t>
            </a:r>
            <a:r>
              <a:rPr lang="es-ES" sz="1200" b="0" i="0" u="none" strike="noStrike" dirty="0">
                <a:solidFill>
                  <a:srgbClr val="002060"/>
                </a:solidFill>
                <a:effectLst/>
                <a:latin typeface="Century Gothic" panose="020B0502020202020204" pitchFamily="34" charset="0"/>
              </a:rPr>
              <a:t>[8] el [1] la [1]</a:t>
            </a:r>
            <a:r>
              <a:rPr lang="es-ES" sz="1200" b="1" i="0" u="none" strike="noStrike" dirty="0">
                <a:solidFill>
                  <a:srgbClr val="1F3864"/>
                </a:solidFill>
                <a:effectLst/>
                <a:latin typeface="Century Gothic" panose="020B0502020202020204" pitchFamily="34" charset="0"/>
              </a:rPr>
              <a:t> </a:t>
            </a: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jugar [356] amigo [210] amiga [1172] ajedrez [4970] carta [627]  cuerda [2116] escondite [&gt;5000]  fútbol [1471] habitación [1069] hermano [333] hermana [3409] línea [476]  tenis [4856] pelota [2270] solo [181] con [14]  en [5] </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 [8] cantante [2105] cara [337] gafas [&gt;5000] nariz [1570] ojo [169] pelo [873] profesor / profesora [501] azul [811] corto [1055]  grande [66] gris [1751] largo [300] moreno [3304] negro [307] pequeño [202] rubio [2861] redondo [2470] verde [812] los / las [1]</a:t>
            </a:r>
            <a:r>
              <a:rPr lang="es-ES" sz="1800" dirty="0"/>
              <a:t> </a:t>
            </a:r>
          </a:p>
          <a:p>
            <a:endParaRPr lang="es-ES" sz="1200" b="1" kern="1200" dirty="0">
              <a:solidFill>
                <a:schemeClr val="tx1"/>
              </a:solidFill>
              <a:effectLst/>
              <a:latin typeface="+mn-lt"/>
              <a:ea typeface="+mn-ea"/>
              <a:cs typeface="+mn-cs"/>
            </a:endParaRPr>
          </a:p>
          <a:p>
            <a:r>
              <a:rPr lang="es-ES" sz="1200" b="1" kern="1200" dirty="0" err="1">
                <a:solidFill>
                  <a:schemeClr val="tx1"/>
                </a:solidFill>
                <a:effectLst/>
                <a:latin typeface="+mn-lt"/>
                <a:ea typeface="+mn-ea"/>
                <a:cs typeface="+mn-cs"/>
              </a:rPr>
              <a:t>Glossed</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costa [</a:t>
            </a:r>
            <a:r>
              <a:rPr lang="en-GB" sz="1200" b="0" dirty="0">
                <a:solidFill>
                  <a:srgbClr val="002060"/>
                </a:solidFill>
                <a:latin typeface="Century Gothic" panose="020B0502020202020204" pitchFamily="34" charset="0"/>
              </a:rPr>
              <a:t>775</a:t>
            </a:r>
            <a:r>
              <a:rPr lang="en-GB" baseline="0" dirty="0"/>
              <a:t>] </a:t>
            </a:r>
            <a:r>
              <a:rPr lang="es-ES" sz="1200" kern="1200" dirty="0">
                <a:solidFill>
                  <a:schemeClr val="tx1"/>
                </a:solidFill>
                <a:effectLst/>
                <a:latin typeface="+mn-lt"/>
                <a:ea typeface="+mn-ea"/>
                <a:cs typeface="+mn-cs"/>
              </a:rPr>
              <a:t>excursión [4669]</a:t>
            </a:r>
            <a:r>
              <a:rPr lang="en-GB" baseline="0" dirty="0"/>
              <a:t> </a:t>
            </a:r>
            <a:r>
              <a:rPr lang="en-GB" sz="1200" b="0" dirty="0">
                <a:solidFill>
                  <a:srgbClr val="002060"/>
                </a:solidFill>
                <a:latin typeface="Century Gothic" panose="020B0502020202020204" pitchFamily="34" charset="0"/>
              </a:rPr>
              <a:t>selva [2768] </a:t>
            </a:r>
            <a:r>
              <a:rPr lang="en-GB" sz="1200" b="0" dirty="0" err="1">
                <a:solidFill>
                  <a:srgbClr val="002060"/>
                </a:solidFill>
                <a:latin typeface="Century Gothic" panose="020B0502020202020204" pitchFamily="34" charset="0"/>
              </a:rPr>
              <a:t>sierra</a:t>
            </a:r>
            <a:r>
              <a:rPr lang="en-GB" sz="1200" b="0" dirty="0">
                <a:solidFill>
                  <a:srgbClr val="002060"/>
                </a:solidFill>
                <a:latin typeface="Century Gothic" panose="020B0502020202020204" pitchFamily="34" charset="0"/>
              </a:rPr>
              <a:t> [2569] </a:t>
            </a:r>
            <a:r>
              <a:rPr lang="en-GB" baseline="0" dirty="0" err="1"/>
              <a:t>valle</a:t>
            </a:r>
            <a:r>
              <a:rPr lang="en-GB" baseline="0" dirty="0"/>
              <a:t> [1658] </a:t>
            </a:r>
            <a:r>
              <a:rPr lang="en-GB" baseline="0" dirty="0" err="1"/>
              <a:t>vegetación</a:t>
            </a:r>
            <a:r>
              <a:rPr lang="en-GB" baseline="0" dirty="0"/>
              <a:t> [3672] </a:t>
            </a:r>
            <a:r>
              <a:rPr lang="en-GB" baseline="0" dirty="0" err="1"/>
              <a:t>hermoso</a:t>
            </a:r>
            <a:r>
              <a:rPr lang="en-GB" baseline="0" dirty="0"/>
              <a:t> [980]</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ir</a:t>
            </a:r>
            <a:r>
              <a:rPr lang="en-GB" b="0" dirty="0"/>
              <a:t>, al/a la)</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are jumbled,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2 of the task to check understanding. Pupils can say the English words for the items mentioned in the e-mail aloud (animations appear on click from left to right,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the key grammatical features of week 6 (</a:t>
            </a:r>
            <a:r>
              <a:rPr lang="en-GB" b="0" dirty="0" err="1"/>
              <a:t>ir</a:t>
            </a:r>
            <a:r>
              <a:rPr lang="en-GB" b="0" dirty="0"/>
              <a:t>, to the) &amp; previously introduced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again and translate it into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answers (each sentence at a time)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3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7 minutes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[b] and [v] and revisit vocabulary.</a:t>
            </a:r>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These are all words previously introduced in Verde terms 1 &amp; 2 so far.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a:t>
            </a:r>
            <a:r>
              <a:rPr lang="en-GB" baseline="0" dirty="0"/>
              <a:t>to write the missing letter (or the entire word if they turn away from the board to listen and write).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part B. Pupils practise the words. Remind pupils that </a:t>
            </a:r>
            <a:r>
              <a:rPr lang="en-GB" b="1" baseline="0" dirty="0"/>
              <a:t>b</a:t>
            </a:r>
            <a:r>
              <a:rPr lang="en-GB" baseline="0" dirty="0"/>
              <a:t> and </a:t>
            </a:r>
            <a:r>
              <a:rPr lang="en-GB" b="1" baseline="0" dirty="0"/>
              <a:t>v</a:t>
            </a:r>
            <a:r>
              <a:rPr lang="en-GB" baseline="0" dirty="0"/>
              <a:t> have the same sound in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part C instructions. Pupils to match Spanish words with English translations. Encourage pupils to practise in pairs saying the Spanish word and the English translation rather than just saying the number.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Elicit number (and Spanish word) when going through answers. E.g. </a:t>
            </a:r>
            <a:r>
              <a:rPr lang="en-GB" baseline="0" dirty="0" err="1"/>
              <a:t>cinco</a:t>
            </a:r>
            <a:r>
              <a:rPr lang="en-GB" baseline="0" dirty="0"/>
              <a:t> – </a:t>
            </a:r>
            <a:r>
              <a:rPr lang="en-GB" baseline="0" dirty="0" err="1"/>
              <a:t>el</a:t>
            </a:r>
            <a:r>
              <a:rPr lang="en-GB" baseline="0" dirty="0"/>
              <a:t> </a:t>
            </a:r>
            <a:r>
              <a:rPr lang="en-GB" baseline="0" dirty="0" err="1"/>
              <a:t>vestido</a:t>
            </a:r>
            <a:r>
              <a:rPr lang="en-GB" baseline="0" dirty="0"/>
              <a:t>.</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Transcript:</a:t>
            </a:r>
            <a:br>
              <a:rPr lang="en-GB" b="1" dirty="0"/>
            </a:br>
            <a:r>
              <a:rPr lang="en-GB" b="0" dirty="0" err="1"/>
              <a:t>Ejemplo</a:t>
            </a:r>
            <a:r>
              <a:rPr lang="en-GB" b="0" dirty="0"/>
              <a:t>: </a:t>
            </a:r>
            <a:r>
              <a:rPr lang="en-GB" b="0" dirty="0" err="1"/>
              <a:t>verde</a:t>
            </a:r>
            <a:br>
              <a:rPr lang="en-GB" b="0" dirty="0"/>
            </a:br>
            <a:r>
              <a:rPr lang="en-GB" b="0" dirty="0"/>
              <a:t>1. árbol</a:t>
            </a:r>
            <a:br>
              <a:rPr lang="en-GB" b="0" dirty="0"/>
            </a:br>
            <a:r>
              <a:rPr lang="en-GB" b="0" dirty="0"/>
              <a:t>2. </a:t>
            </a:r>
            <a:r>
              <a:rPr lang="en-GB" b="0" dirty="0" err="1"/>
              <a:t>también</a:t>
            </a:r>
            <a:endParaRPr lang="en-GB" b="0" dirty="0"/>
          </a:p>
          <a:p>
            <a:pPr marL="0" lvl="0" indent="0" algn="l" rtl="0">
              <a:spcBef>
                <a:spcPts val="0"/>
              </a:spcBef>
              <a:spcAft>
                <a:spcPts val="0"/>
              </a:spcAft>
              <a:buClr>
                <a:schemeClr val="dk1"/>
              </a:buClr>
              <a:buSzPts val="1200"/>
              <a:buFont typeface="Calibri"/>
              <a:buNone/>
            </a:pPr>
            <a:r>
              <a:rPr lang="en-GB" b="0" dirty="0"/>
              <a:t>3. </a:t>
            </a:r>
            <a:r>
              <a:rPr lang="en-GB" b="0" dirty="0" err="1"/>
              <a:t>verdad</a:t>
            </a:r>
            <a:endParaRPr lang="en-GB" b="0" dirty="0"/>
          </a:p>
          <a:p>
            <a:pPr marL="0" lvl="0" indent="0" algn="l" rtl="0">
              <a:spcBef>
                <a:spcPts val="0"/>
              </a:spcBef>
              <a:spcAft>
                <a:spcPts val="0"/>
              </a:spcAft>
              <a:buClr>
                <a:schemeClr val="dk1"/>
              </a:buClr>
              <a:buSzPts val="1200"/>
              <a:buFont typeface="Calibri"/>
              <a:buNone/>
            </a:pPr>
            <a:r>
              <a:rPr lang="en-GB" b="0" dirty="0"/>
              <a:t>4. rubio</a:t>
            </a:r>
          </a:p>
          <a:p>
            <a:pPr marL="0" lvl="0" indent="0" algn="l" rtl="0">
              <a:spcBef>
                <a:spcPts val="0"/>
              </a:spcBef>
              <a:spcAft>
                <a:spcPts val="0"/>
              </a:spcAft>
              <a:buClr>
                <a:schemeClr val="dk1"/>
              </a:buClr>
              <a:buSzPts val="1200"/>
              <a:buFont typeface="Calibri"/>
              <a:buNone/>
            </a:pPr>
            <a:r>
              <a:rPr lang="en-GB" b="0" dirty="0"/>
              <a:t>5. </a:t>
            </a:r>
            <a:r>
              <a:rPr lang="en-GB" b="0" dirty="0" err="1"/>
              <a:t>vestido</a:t>
            </a:r>
            <a:endParaRPr lang="en-GB" b="0" dirty="0"/>
          </a:p>
          <a:p>
            <a:pPr marL="0" lvl="0" indent="0" algn="l" rtl="0">
              <a:spcBef>
                <a:spcPts val="0"/>
              </a:spcBef>
              <a:spcAft>
                <a:spcPts val="0"/>
              </a:spcAft>
              <a:buClr>
                <a:schemeClr val="dk1"/>
              </a:buClr>
              <a:buSzPts val="1200"/>
              <a:buFont typeface="Calibri"/>
              <a:buNone/>
            </a:pPr>
            <a:r>
              <a:rPr lang="en-GB" b="0" dirty="0"/>
              <a:t>6. </a:t>
            </a:r>
            <a:r>
              <a:rPr lang="en-GB" b="0" dirty="0" err="1"/>
              <a:t>trabajar</a:t>
            </a:r>
            <a:endParaRPr lang="en-GB" b="0" dirty="0"/>
          </a:p>
          <a:p>
            <a:pPr marL="0" lvl="0" indent="0" algn="l" rtl="0">
              <a:spcBef>
                <a:spcPts val="0"/>
              </a:spcBef>
              <a:spcAft>
                <a:spcPts val="0"/>
              </a:spcAft>
              <a:buClr>
                <a:schemeClr val="dk1"/>
              </a:buClr>
              <a:buSzPts val="1200"/>
              <a:buFont typeface="Calibri"/>
              <a:buNone/>
            </a:pPr>
            <a:r>
              <a:rPr lang="en-GB" b="0" dirty="0"/>
              <a:t>7. bonito</a:t>
            </a:r>
          </a:p>
          <a:p>
            <a:pPr marL="0" lvl="0" indent="0" algn="l" rtl="0">
              <a:spcBef>
                <a:spcPts val="0"/>
              </a:spcBef>
              <a:spcAft>
                <a:spcPts val="0"/>
              </a:spcAft>
              <a:buClr>
                <a:schemeClr val="dk1"/>
              </a:buClr>
              <a:buSzPts val="1200"/>
              <a:buFont typeface="Calibri"/>
              <a:buNone/>
            </a:pPr>
            <a:r>
              <a:rPr lang="en-GB" b="0" dirty="0"/>
              <a:t>8. </a:t>
            </a:r>
            <a:r>
              <a:rPr lang="en-GB" b="0" dirty="0" err="1"/>
              <a:t>veintidós</a:t>
            </a:r>
            <a:endParaRPr lang="en-GB" b="0" dirty="0"/>
          </a:p>
          <a:p>
            <a:pPr marL="0" lvl="0" indent="0" algn="l" rtl="0">
              <a:spcBef>
                <a:spcPts val="0"/>
              </a:spcBef>
              <a:spcAft>
                <a:spcPts val="0"/>
              </a:spcAft>
              <a:buClr>
                <a:schemeClr val="dk1"/>
              </a:buClr>
              <a:buSzPts val="1200"/>
              <a:buFont typeface="Calibri"/>
              <a:buNone/>
            </a:pPr>
            <a:r>
              <a:rPr lang="en-GB" b="0" dirty="0"/>
              <a:t>9 </a:t>
            </a:r>
            <a:r>
              <a:rPr lang="en-GB" b="0" dirty="0" err="1"/>
              <a:t>nervioso</a:t>
            </a:r>
            <a:r>
              <a:rPr lang="en-GB" b="0" dirty="0"/>
              <a:t>.</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listening and joining in with a song about the geography of Peru; to read a list of known words and decide if these are represented in the video, or not.</a:t>
            </a:r>
          </a:p>
          <a:p>
            <a:pPr marL="0" lvl="0" indent="0" algn="l" rtl="0">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the song and watch the video.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read the list of Spanish nouns and decide if these appear in the video.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correct.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Replay the song and invite pupils to join in with the repeated lines and phrases.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b="1" dirty="0"/>
              <a:t>Video attribution</a:t>
            </a:r>
            <a:r>
              <a:rPr lang="en-GB" dirty="0"/>
              <a:t>:</a:t>
            </a:r>
            <a:br>
              <a:rPr lang="en-GB" dirty="0"/>
            </a:br>
            <a:r>
              <a:rPr lang="en-GB" dirty="0"/>
              <a:t>With many thanks to Mercedes Edith: https://www.youtube.com/watch?v=zsvm4EtyRvQ&amp;ab_channel=MercedesEdith</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Spanish):</a:t>
            </a:r>
            <a:br>
              <a:rPr lang="en-GB" baseline="0" dirty="0"/>
            </a:br>
            <a:r>
              <a:rPr lang="en-GB" baseline="0" dirty="0"/>
              <a:t>costa [</a:t>
            </a:r>
            <a:r>
              <a:rPr lang="en-GB" sz="1200" b="0" dirty="0">
                <a:solidFill>
                  <a:srgbClr val="002060"/>
                </a:solidFill>
                <a:latin typeface="Century Gothic" panose="020B0502020202020204" pitchFamily="34" charset="0"/>
              </a:rPr>
              <a:t>775</a:t>
            </a:r>
            <a:r>
              <a:rPr lang="en-GB" baseline="0" dirty="0"/>
              <a:t>] </a:t>
            </a:r>
            <a:r>
              <a:rPr lang="en-GB" sz="1200" b="0" dirty="0">
                <a:solidFill>
                  <a:srgbClr val="002060"/>
                </a:solidFill>
                <a:latin typeface="Century Gothic" panose="020B0502020202020204" pitchFamily="34" charset="0"/>
              </a:rPr>
              <a:t>selva [2768] </a:t>
            </a:r>
            <a:r>
              <a:rPr lang="en-GB" sz="1200" b="0" dirty="0" err="1">
                <a:solidFill>
                  <a:srgbClr val="002060"/>
                </a:solidFill>
                <a:latin typeface="Century Gothic" panose="020B0502020202020204" pitchFamily="34" charset="0"/>
              </a:rPr>
              <a:t>sierra</a:t>
            </a:r>
            <a:r>
              <a:rPr lang="en-GB" sz="1200" b="0" dirty="0">
                <a:solidFill>
                  <a:srgbClr val="002060"/>
                </a:solidFill>
                <a:latin typeface="Century Gothic" panose="020B0502020202020204" pitchFamily="34" charset="0"/>
              </a:rPr>
              <a:t> [2569] </a:t>
            </a:r>
            <a:r>
              <a:rPr lang="en-GB" baseline="0" dirty="0" err="1"/>
              <a:t>valle</a:t>
            </a:r>
            <a:r>
              <a:rPr lang="en-GB" baseline="0" dirty="0"/>
              <a:t> [1658] </a:t>
            </a:r>
            <a:r>
              <a:rPr lang="en-GB" baseline="0" dirty="0" err="1"/>
              <a:t>vegetación</a:t>
            </a:r>
            <a:r>
              <a:rPr lang="en-GB" baseline="0" dirty="0"/>
              <a:t> [3672] </a:t>
            </a:r>
            <a:r>
              <a:rPr lang="en-GB" baseline="0" dirty="0" err="1"/>
              <a:t>hermoso</a:t>
            </a:r>
            <a:r>
              <a:rPr lang="en-GB" baseline="0" dirty="0"/>
              <a:t> [980]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minutes </a:t>
            </a:r>
            <a:endParaRPr lang="en-US" b="1" dirty="0"/>
          </a:p>
          <a:p>
            <a:pPr marL="0" indent="0">
              <a:buNone/>
            </a:pPr>
            <a:r>
              <a:rPr lang="en-US" b="1" dirty="0"/>
              <a:t>Aim: </a:t>
            </a:r>
            <a:r>
              <a:rPr lang="en-US" b="0" dirty="0"/>
              <a:t>written comprehension of some previously taught vocabulary within a longer text; to introduce the context for the remaining activities. </a:t>
            </a:r>
          </a:p>
          <a:p>
            <a:pPr marL="0" indent="0">
              <a:buNone/>
            </a:pPr>
            <a:endParaRPr lang="en-US" b="0" baseline="0" dirty="0"/>
          </a:p>
          <a:p>
            <a:pPr marL="0" indent="0">
              <a:buNone/>
            </a:pPr>
            <a:r>
              <a:rPr lang="en-US" b="1" baseline="0" dirty="0"/>
              <a:t>Procedure:</a:t>
            </a:r>
          </a:p>
          <a:p>
            <a:pPr marL="0" indent="0">
              <a:buNone/>
            </a:pPr>
            <a:r>
              <a:rPr lang="en-GB" b="0" dirty="0"/>
              <a:t>Part 1 [6 minutes]</a:t>
            </a:r>
          </a:p>
          <a:p>
            <a:pPr marL="0" indent="0">
              <a:buNone/>
            </a:pPr>
            <a:endParaRPr lang="en-GB" b="0" dirty="0"/>
          </a:p>
          <a:p>
            <a:pPr marL="228600" indent="-228600">
              <a:buAutoNum type="arabicPeriod"/>
            </a:pPr>
            <a:r>
              <a:rPr lang="en-US" b="0" baseline="0" dirty="0"/>
              <a:t>Give pupils 2-3 minutes to read the sentences with a partner and find the Spanish meanings for the eight English words.</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a:t>
            </a:r>
          </a:p>
          <a:p>
            <a:pPr marL="228600" indent="-228600">
              <a:buAutoNum type="arabicPeriod"/>
            </a:pPr>
            <a:r>
              <a:rPr lang="en-US" b="0" baseline="0" dirty="0">
                <a:sym typeface="Wingdings" panose="05000000000000000000" pitchFamily="2" charset="2"/>
              </a:rPr>
              <a:t>Click the audio buttons to hear each sentence, if desired.</a:t>
            </a:r>
            <a:endParaRPr lang="en-US" b="0" baseline="0" dirty="0"/>
          </a:p>
          <a:p>
            <a:pPr marL="228600" indent="-228600">
              <a:buAutoNum type="arabicPeriod"/>
            </a:pPr>
            <a:r>
              <a:rPr lang="en-US" b="0" baseline="0" dirty="0">
                <a:sym typeface="Wingdings" panose="05000000000000000000" pitchFamily="2" charset="2"/>
              </a:rPr>
              <a:t>Click on each English word to reveal the Spanish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Some pupils might benefit from a bit of teacher’s input on the Inca civilization. </a:t>
            </a:r>
            <a:r>
              <a:rPr lang="en-GB" b="0" dirty="0">
                <a:solidFill>
                  <a:srgbClr val="002060"/>
                </a:solidFill>
                <a:latin typeface="Century Gothic" panose="020B0502020202020204" pitchFamily="34" charset="0"/>
              </a:rPr>
              <a:t>The Inca Empire was the last empire in pre-Columbian America.</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indent="0">
              <a:buNone/>
            </a:pPr>
            <a:endParaRPr lang="en-GB" b="0" dirty="0"/>
          </a:p>
          <a:p>
            <a:pPr marL="0" indent="0">
              <a:buNone/>
            </a:pPr>
            <a:r>
              <a:rPr lang="en-GB" b="0" dirty="0"/>
              <a:t>Part 2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Frequency of unknown words and 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n-GB" dirty="0" err="1"/>
              <a:t>excursión</a:t>
            </a:r>
            <a:r>
              <a:rPr lang="en-GB" dirty="0"/>
              <a:t> [4699] </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dirty="0"/>
          </a:p>
          <a:p>
            <a:pPr marL="0" indent="0">
              <a:buNone/>
            </a:pPr>
            <a:endParaRPr lang="en-US"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473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a:t>
            </a:r>
            <a:r>
              <a:rPr lang="en-GB" b="1" dirty="0"/>
              <a:t>[1/5]</a:t>
            </a:r>
          </a:p>
          <a:p>
            <a:pPr marL="0" indent="0">
              <a:buNone/>
            </a:pPr>
            <a:endParaRPr lang="en-US" b="1" dirty="0"/>
          </a:p>
          <a:p>
            <a:pPr marL="0" indent="0">
              <a:buNone/>
            </a:pPr>
            <a:r>
              <a:rPr lang="en-US" b="1" dirty="0"/>
              <a:t>Aim: </a:t>
            </a:r>
            <a:r>
              <a:rPr lang="en-US" b="0" dirty="0"/>
              <a:t>written comprehension of 1</a:t>
            </a:r>
            <a:r>
              <a:rPr lang="en-US" b="0" baseline="30000" dirty="0"/>
              <a:t>st  </a:t>
            </a:r>
            <a:r>
              <a:rPr lang="en-US" b="0" dirty="0"/>
              <a:t>and 3</a:t>
            </a:r>
            <a:r>
              <a:rPr lang="en-US" b="0" baseline="30000" dirty="0"/>
              <a:t>rd</a:t>
            </a:r>
            <a:r>
              <a:rPr lang="en-US" b="0" dirty="0"/>
              <a:t> person singular and contractions; oral production of vocabulary.</a:t>
            </a:r>
          </a:p>
          <a:p>
            <a:pPr marL="0" indent="0">
              <a:buNone/>
            </a:pPr>
            <a:endParaRPr lang="en-US" b="0" baseline="0" dirty="0"/>
          </a:p>
          <a:p>
            <a:pPr marL="0" indent="0">
              <a:buNone/>
            </a:pPr>
            <a:r>
              <a:rPr lang="en-US" b="1" baseline="0" dirty="0"/>
              <a:t>Procedure:</a:t>
            </a:r>
            <a:endParaRPr lang="en-GB" b="0" dirty="0"/>
          </a:p>
          <a:p>
            <a:pPr marL="228600" indent="-228600">
              <a:buAutoNum type="arabicPeriod"/>
            </a:pPr>
            <a:r>
              <a:rPr lang="en-US" b="0" baseline="0" dirty="0"/>
              <a:t>Pupils work in pairs to read the sentence aloud, choosing the correct translation for ‘to the’ and the correct word for the gap (draw their attention to the picture to elicit this).</a:t>
            </a:r>
          </a:p>
          <a:p>
            <a:pPr marL="228600" indent="-228600">
              <a:buAutoNum type="arabicPeriod"/>
            </a:pPr>
            <a:r>
              <a:rPr lang="en-US" b="0" baseline="0" dirty="0">
                <a:sym typeface="Wingdings" panose="05000000000000000000" pitchFamily="2" charset="2"/>
              </a:rPr>
              <a:t>Click on ‘</a:t>
            </a:r>
            <a:r>
              <a:rPr lang="en-US" b="0" baseline="0" dirty="0" err="1">
                <a:sym typeface="Wingdings" panose="05000000000000000000" pitchFamily="2" charset="2"/>
              </a:rPr>
              <a:t>inicio</a:t>
            </a:r>
            <a:r>
              <a:rPr lang="en-US" b="0" baseline="0" dirty="0">
                <a:sym typeface="Wingdings" panose="05000000000000000000" pitchFamily="2" charset="2"/>
              </a:rPr>
              <a:t>’ to start the timer (25 seconds in total)</a:t>
            </a:r>
          </a:p>
          <a:p>
            <a:pPr marL="228600" indent="-228600">
              <a:buAutoNum type="arabicPeriod"/>
            </a:pPr>
            <a:r>
              <a:rPr lang="en-US" b="0" baseline="0" dirty="0">
                <a:sym typeface="Wingdings" panose="05000000000000000000" pitchFamily="2" charset="2"/>
              </a:rPr>
              <a:t>Elicit answer from pupils &amp; click to bring up answers.</a:t>
            </a:r>
          </a:p>
          <a:p>
            <a:pPr marL="228600" indent="-228600">
              <a:buAutoNum type="arabicPeriod"/>
            </a:pPr>
            <a:r>
              <a:rPr lang="en-US" b="0" baseline="0" dirty="0">
                <a:sym typeface="Wingdings" panose="05000000000000000000" pitchFamily="2" charset="2"/>
              </a:rPr>
              <a:t>Click further to bring up further questions. Is Sofía talking about herself or about Luis? </a:t>
            </a:r>
          </a:p>
          <a:p>
            <a:pPr marL="0" indent="0">
              <a:buNone/>
            </a:pPr>
            <a:endParaRPr lang="en-GB" b="0" dirty="0"/>
          </a:p>
          <a:p>
            <a:r>
              <a:rPr lang="es-ES" sz="1200" b="1" kern="1200" dirty="0" err="1">
                <a:solidFill>
                  <a:schemeClr val="tx1"/>
                </a:solidFill>
                <a:effectLst/>
                <a:latin typeface="+mn-lt"/>
                <a:ea typeface="+mn-ea"/>
                <a:cs typeface="+mn-cs"/>
              </a:rPr>
              <a:t>Frequency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of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unknown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 and </a:t>
            </a:r>
            <a:r>
              <a:rPr lang="es-ES" sz="1200" b="1" kern="1200" dirty="0" err="1">
                <a:solidFill>
                  <a:schemeClr val="tx1"/>
                </a:solidFill>
                <a:effectLst/>
                <a:latin typeface="+mn-lt"/>
                <a:ea typeface="+mn-ea"/>
                <a:cs typeface="+mn-cs"/>
              </a:rPr>
              <a:t>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excursión [4669]</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indent="0">
              <a:buNone/>
            </a:pPr>
            <a:r>
              <a:rPr lang="en-US" b="1" dirty="0"/>
              <a:t>Picture attribution:</a:t>
            </a:r>
          </a:p>
          <a:p>
            <a:pPr marL="0" indent="0">
              <a:buNone/>
            </a:pPr>
            <a:r>
              <a:rPr lang="en-US" dirty="0"/>
              <a:t>De David Stanley from Nanaimo, Canada - La Raya Pass, CC BY 2.0, https://commons.wikimedia.org/w/index.php?curid=24200185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027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[2/5]</a:t>
            </a:r>
          </a:p>
          <a:p>
            <a:pPr marL="0" indent="0">
              <a:buNone/>
            </a:pPr>
            <a:endParaRPr lang="en-US" b="0" baseline="0" dirty="0"/>
          </a:p>
          <a:p>
            <a:pPr marL="0" indent="0">
              <a:buNone/>
            </a:pPr>
            <a:r>
              <a:rPr lang="en-US" b="1" dirty="0"/>
              <a:t>Picture attribution:</a:t>
            </a:r>
          </a:p>
          <a:p>
            <a:pPr marL="0" indent="0">
              <a:buNone/>
            </a:pPr>
            <a:r>
              <a:rPr lang="pl-PL" dirty="0"/>
              <a:t>De Julio Aquino, CC BY 3.0, https://commons.wikimedia.org/w/index.php?curid=52977777</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41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[3/5]</a:t>
            </a:r>
          </a:p>
          <a:p>
            <a:pPr marL="0" indent="0">
              <a:buNone/>
            </a:pPr>
            <a:endParaRPr lang="en-US" b="1" dirty="0"/>
          </a:p>
          <a:p>
            <a:pPr marL="0" indent="0">
              <a:buNone/>
            </a:pPr>
            <a:r>
              <a:rPr lang="en-US" b="1" dirty="0"/>
              <a:t>Picture attribution:</a:t>
            </a:r>
          </a:p>
          <a:p>
            <a:pPr marL="0" indent="0">
              <a:buNone/>
            </a:pPr>
            <a:r>
              <a:rPr lang="pl-PL" dirty="0"/>
              <a:t>De Diego Delso, CC BY-SA 4.0, https://commons.wikimedia.org/w/index.php?curid=46447305</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321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[4/5]</a:t>
            </a:r>
          </a:p>
          <a:p>
            <a:pPr marL="0" indent="0">
              <a:buNone/>
            </a:pPr>
            <a:endParaRPr lang="en-US" b="1" dirty="0"/>
          </a:p>
          <a:p>
            <a:pPr marL="0" indent="0">
              <a:buNone/>
            </a:pPr>
            <a:r>
              <a:rPr lang="en-US" b="1" dirty="0"/>
              <a:t>Picture attribution:</a:t>
            </a:r>
          </a:p>
          <a:p>
            <a:pPr marL="0" indent="0">
              <a:buNone/>
            </a:pPr>
            <a:r>
              <a:rPr lang="pl-PL" dirty="0"/>
              <a:t>De Diego Delso, CC BY-SA 4.0, https://commons.wikimedia.org/w/index.php?curid=46447305</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426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indent="0">
              <a:buNone/>
            </a:pPr>
            <a:r>
              <a:rPr lang="en-US" b="1" dirty="0"/>
              <a:t>Picture attribution:</a:t>
            </a:r>
          </a:p>
          <a:p>
            <a:pPr marL="0" indent="0">
              <a:buNone/>
            </a:pPr>
            <a:r>
              <a:rPr lang="fr-FR" dirty="0"/>
              <a:t>Public Domain, https://en.wikipedia.org/w/index.php?curid=4252779</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511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20/02/2023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20/02/2023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15.png"/><Relationship Id="rId18" Type="http://schemas.openxmlformats.org/officeDocument/2006/relationships/audio" Target="../media/audio61.wav"/><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24.png"/><Relationship Id="rId17" Type="http://schemas.openxmlformats.org/officeDocument/2006/relationships/image" Target="../media/image11.svg"/><Relationship Id="rId2" Type="http://schemas.openxmlformats.org/officeDocument/2006/relationships/notesSlide" Target="../notesSlides/notesSlide10.xml"/><Relationship Id="rId16"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image" Target="../media/image9.png"/><Relationship Id="rId10" Type="http://schemas.openxmlformats.org/officeDocument/2006/relationships/audio" Target="../media/audio59.wav"/><Relationship Id="rId19" Type="http://schemas.openxmlformats.org/officeDocument/2006/relationships/audio" Target="../media/audio62.wav"/><Relationship Id="rId4" Type="http://schemas.openxmlformats.org/officeDocument/2006/relationships/audio" Target="../media/audio53.wav"/><Relationship Id="rId9" Type="http://schemas.openxmlformats.org/officeDocument/2006/relationships/audio" Target="../media/audio58.wav"/><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25.pn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audio" Target="../media/audio63.wav"/><Relationship Id="rId4" Type="http://schemas.openxmlformats.org/officeDocument/2006/relationships/image" Target="../media/image24.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image" Target="../media/image11.svg"/><Relationship Id="rId3" Type="http://schemas.openxmlformats.org/officeDocument/2006/relationships/audio" Target="../media/audio1.wav"/><Relationship Id="rId21" Type="http://schemas.openxmlformats.org/officeDocument/2006/relationships/audio" Target="../media/audio19.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8.wav"/><Relationship Id="rId29"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8.png"/><Relationship Id="rId28" Type="http://schemas.openxmlformats.org/officeDocument/2006/relationships/audio" Target="../media/audio22.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 Id="rId27" Type="http://schemas.openxmlformats.org/officeDocument/2006/relationships/audio" Target="../media/audio21.wav"/></Relationships>
</file>

<file path=ppt/slides/_rels/slide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notesSlide" Target="../notesSlides/notesSlide3.xml"/><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video" Target="https://www.youtube.com/embed/zsvm4EtyRvQ?feature=oembed" TargetMode="External"/><Relationship Id="rId6" Type="http://schemas.openxmlformats.org/officeDocument/2006/relationships/image" Target="../media/image10.png"/><Relationship Id="rId11"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audio" Target="../media/audio24.wav"/><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31.wav"/><Relationship Id="rId13" Type="http://schemas.microsoft.com/office/2007/relationships/hdphoto" Target="../media/hdphoto1.wdp"/><Relationship Id="rId18" Type="http://schemas.openxmlformats.org/officeDocument/2006/relationships/image" Target="../media/image5.png"/><Relationship Id="rId3" Type="http://schemas.openxmlformats.org/officeDocument/2006/relationships/audio" Target="../media/audio26.wav"/><Relationship Id="rId21" Type="http://schemas.openxmlformats.org/officeDocument/2006/relationships/audio" Target="../media/audio39.wav"/><Relationship Id="rId7" Type="http://schemas.openxmlformats.org/officeDocument/2006/relationships/audio" Target="../media/audio30.wav"/><Relationship Id="rId12" Type="http://schemas.openxmlformats.org/officeDocument/2006/relationships/image" Target="../media/image15.png"/><Relationship Id="rId17" Type="http://schemas.openxmlformats.org/officeDocument/2006/relationships/image" Target="../media/image16.jpeg"/><Relationship Id="rId2" Type="http://schemas.openxmlformats.org/officeDocument/2006/relationships/notesSlide" Target="../notesSlides/notesSlide4.xml"/><Relationship Id="rId16" Type="http://schemas.openxmlformats.org/officeDocument/2006/relationships/audio" Target="../media/audio37.wav"/><Relationship Id="rId20" Type="http://schemas.openxmlformats.org/officeDocument/2006/relationships/audio" Target="../media/audio38.wav"/><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5" Type="http://schemas.openxmlformats.org/officeDocument/2006/relationships/audio" Target="../media/audio36.wav"/><Relationship Id="rId10" Type="http://schemas.openxmlformats.org/officeDocument/2006/relationships/audio" Target="../media/audio33.wav"/><Relationship Id="rId19" Type="http://schemas.openxmlformats.org/officeDocument/2006/relationships/image" Target="../media/image6.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5.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43.wav"/><Relationship Id="rId3" Type="http://schemas.openxmlformats.org/officeDocument/2006/relationships/audio" Target="../media/audio40.wav"/><Relationship Id="rId7" Type="http://schemas.microsoft.com/office/2007/relationships/hdphoto" Target="../media/hdphoto1.wdp"/><Relationship Id="rId12"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audio" Target="../media/audio42.wav"/><Relationship Id="rId10" Type="http://schemas.openxmlformats.org/officeDocument/2006/relationships/image" Target="../media/image18.gif"/><Relationship Id="rId4" Type="http://schemas.openxmlformats.org/officeDocument/2006/relationships/audio" Target="../media/audio41.wav"/><Relationship Id="rId9" Type="http://schemas.openxmlformats.org/officeDocument/2006/relationships/image" Target="../media/image17.gif"/><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40.wav"/><Relationship Id="rId3" Type="http://schemas.openxmlformats.org/officeDocument/2006/relationships/audio" Target="../media/audio44.wav"/><Relationship Id="rId7" Type="http://schemas.microsoft.com/office/2007/relationships/hdphoto" Target="../media/hdphoto1.wdp"/><Relationship Id="rId12"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20.jpeg"/><Relationship Id="rId10" Type="http://schemas.openxmlformats.org/officeDocument/2006/relationships/image" Target="../media/image18.gif"/><Relationship Id="rId4" Type="http://schemas.openxmlformats.org/officeDocument/2006/relationships/audio" Target="../media/audio45.wav"/><Relationship Id="rId9" Type="http://schemas.openxmlformats.org/officeDocument/2006/relationships/image" Target="../media/image17.gif"/><Relationship Id="rId14" Type="http://schemas.openxmlformats.org/officeDocument/2006/relationships/audio" Target="../media/audio41.wav"/></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5.png"/><Relationship Id="rId3" Type="http://schemas.openxmlformats.org/officeDocument/2006/relationships/audio" Target="../media/audio46.wav"/><Relationship Id="rId7" Type="http://schemas.openxmlformats.org/officeDocument/2006/relationships/image" Target="../media/image9.png"/><Relationship Id="rId12" Type="http://schemas.openxmlformats.org/officeDocument/2006/relationships/image" Target="../media/image21.jpeg"/><Relationship Id="rId2" Type="http://schemas.openxmlformats.org/officeDocument/2006/relationships/notesSlide" Target="../notesSlides/notesSlide7.xml"/><Relationship Id="rId16" Type="http://schemas.openxmlformats.org/officeDocument/2006/relationships/audio" Target="../media/audio41.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5.png"/><Relationship Id="rId15" Type="http://schemas.openxmlformats.org/officeDocument/2006/relationships/audio" Target="../media/audio40.wav"/><Relationship Id="rId10" Type="http://schemas.openxmlformats.org/officeDocument/2006/relationships/image" Target="../media/image10.png"/><Relationship Id="rId4" Type="http://schemas.openxmlformats.org/officeDocument/2006/relationships/audio" Target="../media/audio47.wav"/><Relationship Id="rId9" Type="http://schemas.openxmlformats.org/officeDocument/2006/relationships/image" Target="../media/image18.gif"/><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audio" Target="../media/audio40.wav"/><Relationship Id="rId3" Type="http://schemas.openxmlformats.org/officeDocument/2006/relationships/audio" Target="../media/audio48.wav"/><Relationship Id="rId7" Type="http://schemas.openxmlformats.org/officeDocument/2006/relationships/image" Target="../media/image9.png"/><Relationship Id="rId12"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49.wav"/><Relationship Id="rId9" Type="http://schemas.openxmlformats.org/officeDocument/2006/relationships/image" Target="../media/image18.gif"/><Relationship Id="rId14" Type="http://schemas.openxmlformats.org/officeDocument/2006/relationships/audio" Target="../media/audio41.wav"/></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audio" Target="../media/audio40.wav"/><Relationship Id="rId3" Type="http://schemas.openxmlformats.org/officeDocument/2006/relationships/audio" Target="../media/audio50.wav"/><Relationship Id="rId7" Type="http://schemas.openxmlformats.org/officeDocument/2006/relationships/image" Target="../media/image9.pn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51.wav"/><Relationship Id="rId9" Type="http://schemas.openxmlformats.org/officeDocument/2006/relationships/image" Target="../media/image18.gif"/><Relationship Id="rId14" Type="http://schemas.openxmlformats.org/officeDocument/2006/relationships/audio" Target="../media/audio4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88F702C5-E39A-6080-99D5-555D87DD2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7" name="Picture 6" descr="Shape&#10;&#10;Description automatically generated">
            <a:extLst>
              <a:ext uri="{FF2B5EF4-FFF2-40B4-BE49-F238E27FC236}">
                <a16:creationId xmlns:a16="http://schemas.microsoft.com/office/drawing/2014/main" id="{1932A7CB-1491-984B-3550-59F6AA05F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10">
            <a:off x="2011723" y="2199193"/>
            <a:ext cx="1828278" cy="1816851"/>
          </a:xfrm>
          <a:prstGeom prst="rect">
            <a:avLst/>
          </a:prstGeom>
        </p:spPr>
      </p:pic>
      <p:pic>
        <p:nvPicPr>
          <p:cNvPr id="14" name="Picture 13">
            <a:extLst>
              <a:ext uri="{FF2B5EF4-FFF2-40B4-BE49-F238E27FC236}">
                <a16:creationId xmlns:a16="http://schemas.microsoft.com/office/drawing/2014/main" id="{6D7A8CBF-50AF-A409-EE2A-82C8D5788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1794">
            <a:off x="-53920" y="3912135"/>
            <a:ext cx="4350984" cy="1139330"/>
          </a:xfrm>
          <a:prstGeom prst="rect">
            <a:avLst/>
          </a:prstGeom>
        </p:spPr>
      </p:pic>
      <p:grpSp>
        <p:nvGrpSpPr>
          <p:cNvPr id="15" name="Group 14">
            <a:extLst>
              <a:ext uri="{FF2B5EF4-FFF2-40B4-BE49-F238E27FC236}">
                <a16:creationId xmlns:a16="http://schemas.microsoft.com/office/drawing/2014/main" id="{C0359131-6B16-500B-CD14-4E18EFE89BB6}"/>
              </a:ext>
            </a:extLst>
          </p:cNvPr>
          <p:cNvGrpSpPr/>
          <p:nvPr/>
        </p:nvGrpSpPr>
        <p:grpSpPr>
          <a:xfrm>
            <a:off x="4458824" y="4800111"/>
            <a:ext cx="1063995" cy="973104"/>
            <a:chOff x="6210543" y="3764108"/>
            <a:chExt cx="801046" cy="775262"/>
          </a:xfrm>
        </p:grpSpPr>
        <p:sp>
          <p:nvSpPr>
            <p:cNvPr id="16" name="Oval 15">
              <a:extLst>
                <a:ext uri="{FF2B5EF4-FFF2-40B4-BE49-F238E27FC236}">
                  <a16:creationId xmlns:a16="http://schemas.microsoft.com/office/drawing/2014/main" id="{B1914109-33BB-B83F-9BF8-1C3007F1BBC8}"/>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D947AE8D-C4BB-80DC-7C87-9C3BA237C20F}"/>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8" name="Picture 17" descr="A picture containing text, tableware, cup, clipart&#10;&#10;Description automatically generated">
              <a:extLst>
                <a:ext uri="{FF2B5EF4-FFF2-40B4-BE49-F238E27FC236}">
                  <a16:creationId xmlns:a16="http://schemas.microsoft.com/office/drawing/2014/main" id="{096BE374-335D-2CFD-1DB9-3F96A9FFB5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9" name="Picture 18">
            <a:extLst>
              <a:ext uri="{FF2B5EF4-FFF2-40B4-BE49-F238E27FC236}">
                <a16:creationId xmlns:a16="http://schemas.microsoft.com/office/drawing/2014/main" id="{F1C53006-3F35-36A9-9BCE-61DF72985870}"/>
              </a:ext>
            </a:extLst>
          </p:cNvPr>
          <p:cNvPicPr>
            <a:picLocks noChangeAspect="1"/>
          </p:cNvPicPr>
          <p:nvPr/>
        </p:nvPicPr>
        <p:blipFill>
          <a:blip r:embed="rId9"/>
          <a:stretch>
            <a:fillRect/>
          </a:stretch>
        </p:blipFill>
        <p:spPr>
          <a:xfrm>
            <a:off x="2121572" y="2461788"/>
            <a:ext cx="535404" cy="792812"/>
          </a:xfrm>
          <a:prstGeom prst="rect">
            <a:avLst/>
          </a:prstGeom>
        </p:spPr>
      </p:pic>
      <p:sp>
        <p:nvSpPr>
          <p:cNvPr id="20" name="TextBox 19">
            <a:extLst>
              <a:ext uri="{FF2B5EF4-FFF2-40B4-BE49-F238E27FC236}">
                <a16:creationId xmlns:a16="http://schemas.microsoft.com/office/drawing/2014/main" id="{1FDD7BD0-64A0-EC84-5466-EE503EAE89D8}"/>
              </a:ext>
            </a:extLst>
          </p:cNvPr>
          <p:cNvSpPr txBox="1"/>
          <p:nvPr/>
        </p:nvSpPr>
        <p:spPr>
          <a:xfrm>
            <a:off x="5130666" y="5914718"/>
            <a:ext cx="1578102" cy="830997"/>
          </a:xfrm>
          <a:prstGeom prst="rect">
            <a:avLst/>
          </a:prstGeom>
          <a:noFill/>
        </p:spPr>
        <p:txBody>
          <a:bodyPr wrap="square">
            <a:spAutoFit/>
          </a:bodyPr>
          <a:lstStyle/>
          <a:p>
            <a:r>
              <a:rPr lang="en-GB" sz="4800" b="1" dirty="0">
                <a:ln w="28575" cmpd="sng">
                  <a:solidFill>
                    <a:srgbClr val="FF0000"/>
                  </a:solidFill>
                  <a:prstDash val="solid"/>
                </a:ln>
                <a:solidFill>
                  <a:schemeClr val="bg1"/>
                </a:solidFill>
                <a:effectLst>
                  <a:glow rad="228600">
                    <a:schemeClr val="accent2">
                      <a:satMod val="175000"/>
                      <a:alpha val="40000"/>
                    </a:schemeClr>
                  </a:glow>
                </a:effectLst>
                <a:latin typeface="Jumble" panose="02000503000000020004" pitchFamily="2" charset="0"/>
              </a:rPr>
              <a:t>e r</a:t>
            </a:r>
            <a:endParaRPr lang="en-GB" sz="4800" dirty="0">
              <a:ln>
                <a:solidFill>
                  <a:srgbClr val="FF0000"/>
                </a:solidFill>
              </a:ln>
              <a:solidFill>
                <a:schemeClr val="bg1"/>
              </a:solidFill>
              <a:effectLst>
                <a:glow rad="228600">
                  <a:schemeClr val="accent2">
                    <a:satMod val="175000"/>
                    <a:alpha val="40000"/>
                  </a:schemeClr>
                </a:glow>
              </a:effectLst>
            </a:endParaRPr>
          </a:p>
        </p:txBody>
      </p:sp>
      <p:sp>
        <p:nvSpPr>
          <p:cNvPr id="21" name="TextBox 20">
            <a:extLst>
              <a:ext uri="{FF2B5EF4-FFF2-40B4-BE49-F238E27FC236}">
                <a16:creationId xmlns:a16="http://schemas.microsoft.com/office/drawing/2014/main" id="{8B7A695A-0875-9720-2B9E-783E3E9D9540}"/>
              </a:ext>
            </a:extLst>
          </p:cNvPr>
          <p:cNvSpPr txBox="1"/>
          <p:nvPr/>
        </p:nvSpPr>
        <p:spPr>
          <a:xfrm>
            <a:off x="4685611" y="5965541"/>
            <a:ext cx="1826141" cy="830997"/>
          </a:xfrm>
          <a:prstGeom prst="rect">
            <a:avLst/>
          </a:prstGeom>
          <a:noFill/>
        </p:spPr>
        <p:txBody>
          <a:bodyPr wrap="none" rtlCol="0">
            <a:spAutoFit/>
          </a:bodyPr>
          <a:lstStyle/>
          <a:p>
            <a:r>
              <a:rPr lang="en-GB" sz="4800" b="1" dirty="0">
                <a:ln w="28575" cmpd="sng">
                  <a:solidFill>
                    <a:schemeClr val="bg1"/>
                  </a:solidFill>
                  <a:prstDash val="solid"/>
                </a:ln>
                <a:solidFill>
                  <a:srgbClr val="FF0000"/>
                </a:solidFill>
                <a:effectLst>
                  <a:glow rad="228600">
                    <a:schemeClr val="accent2">
                      <a:satMod val="175000"/>
                      <a:alpha val="40000"/>
                    </a:schemeClr>
                  </a:glow>
                </a:effectLst>
                <a:latin typeface="Jumble" panose="02000503000000020004" pitchFamily="2" charset="0"/>
              </a:rPr>
              <a:t>P       ú</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52" name="TextBox 51">
            <a:hlinkClick r:id="" action="ppaction://noaction">
              <a:snd r:embed="rId11" name="s10_1.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problema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555" y="1807329"/>
            <a:ext cx="7899031"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754370" y="2104648"/>
            <a:ext cx="5925830" cy="32855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¡[Hello]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Luis! Estoy en</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[home] [with] </a:t>
            </a:r>
            <a:r>
              <a:rPr lang="en-GB" sz="2000" dirty="0" err="1">
                <a:solidFill>
                  <a:srgbClr val="002060"/>
                </a:solidFill>
                <a:latin typeface="Segoe Print" panose="02000600000000000000" pitchFamily="2" charset="0"/>
              </a:rPr>
              <a:t>mamá</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[in] </a:t>
            </a:r>
            <a:r>
              <a:rPr kumimoji="0" lang="en-GB"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mi</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[room].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[Friday] [I go]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excursión</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con</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[my]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clase. Mi</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profesora</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[has]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el</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pelo</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[short]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y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[black] . [I go] [to the]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isla</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Monteagudo</a:t>
            </a:r>
            <a:r>
              <a:rPr lang="en-GB" sz="2000" dirty="0">
                <a:solidFill>
                  <a:srgbClr val="002060"/>
                </a:solidFill>
                <a:latin typeface="Segoe Print" panose="02000600000000000000" pitchFamily="2" charset="0"/>
              </a:rPr>
              <a:t>. Es </a:t>
            </a:r>
            <a:r>
              <a:rPr lang="en-GB" sz="2000" dirty="0" err="1">
                <a:solidFill>
                  <a:srgbClr val="002060"/>
                </a:solidFill>
                <a:latin typeface="Segoe Print" panose="02000600000000000000" pitchFamily="2" charset="0"/>
              </a:rPr>
              <a:t>una</a:t>
            </a:r>
            <a:r>
              <a:rPr lang="en-GB" sz="2000" dirty="0">
                <a:solidFill>
                  <a:srgbClr val="002060"/>
                </a:solidFill>
                <a:latin typeface="Segoe Print" panose="02000600000000000000" pitchFamily="2" charset="0"/>
              </a:rPr>
              <a:t> [island] muy [pretty]</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Sofía</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[goes]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con </a:t>
            </a:r>
            <a:r>
              <a:rPr lang="en-GB" sz="2000" dirty="0" err="1">
                <a:solidFill>
                  <a:srgbClr val="002060"/>
                </a:solidFill>
                <a:latin typeface="Segoe Print" panose="02000600000000000000" pitchFamily="2" charset="0"/>
              </a:rPr>
              <a:t>el</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señor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Valero.</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lang="en-GB" sz="2000" b="1" dirty="0" err="1">
                <a:solidFill>
                  <a:srgbClr val="002060"/>
                </a:solidFill>
                <a:latin typeface="Segoe Print" panose="02000600000000000000" pitchFamily="2" charset="0"/>
              </a:rPr>
              <a:t>Sh</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 goes] [to the] [forest]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15">
            <a:alphaModFix/>
          </a:blip>
          <a:srcRect/>
          <a:stretch/>
        </p:blipFill>
        <p:spPr>
          <a:xfrm>
            <a:off x="11286027" y="108284"/>
            <a:ext cx="776168" cy="776168"/>
          </a:xfrm>
          <a:prstGeom prst="rect">
            <a:avLst/>
          </a:prstGeom>
          <a:noFill/>
          <a:ln>
            <a:noFill/>
          </a:ln>
        </p:spPr>
      </p:pic>
      <p:sp>
        <p:nvSpPr>
          <p:cNvPr id="4" name="TextBox 3">
            <a:extLst>
              <a:ext uri="{FF2B5EF4-FFF2-40B4-BE49-F238E27FC236}">
                <a16:creationId xmlns:a16="http://schemas.microsoft.com/office/drawing/2014/main" id="{C7BD972F-D2DC-4799-A765-1E1BD90BEF8B}"/>
              </a:ext>
            </a:extLst>
          </p:cNvPr>
          <p:cNvSpPr txBox="1"/>
          <p:nvPr/>
        </p:nvSpPr>
        <p:spPr>
          <a:xfrm>
            <a:off x="926600" y="2184400"/>
            <a:ext cx="830875"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Hola</a:t>
            </a:r>
          </a:p>
        </p:txBody>
      </p:sp>
      <p:sp>
        <p:nvSpPr>
          <p:cNvPr id="31" name="TextBox 30">
            <a:extLst>
              <a:ext uri="{FF2B5EF4-FFF2-40B4-BE49-F238E27FC236}">
                <a16:creationId xmlns:a16="http://schemas.microsoft.com/office/drawing/2014/main" id="{09255634-7BAA-4D76-A303-7E111069DE51}"/>
              </a:ext>
            </a:extLst>
          </p:cNvPr>
          <p:cNvSpPr txBox="1"/>
          <p:nvPr/>
        </p:nvSpPr>
        <p:spPr>
          <a:xfrm>
            <a:off x="3709460" y="2208647"/>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casa</a:t>
            </a:r>
          </a:p>
        </p:txBody>
      </p:sp>
      <p:sp>
        <p:nvSpPr>
          <p:cNvPr id="32" name="TextBox 31">
            <a:extLst>
              <a:ext uri="{FF2B5EF4-FFF2-40B4-BE49-F238E27FC236}">
                <a16:creationId xmlns:a16="http://schemas.microsoft.com/office/drawing/2014/main" id="{1B5B5899-8F31-4893-802C-51F56DF14696}"/>
              </a:ext>
            </a:extLst>
          </p:cNvPr>
          <p:cNvSpPr txBox="1"/>
          <p:nvPr/>
        </p:nvSpPr>
        <p:spPr>
          <a:xfrm>
            <a:off x="4635697" y="2189311"/>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con</a:t>
            </a:r>
          </a:p>
        </p:txBody>
      </p:sp>
      <p:sp>
        <p:nvSpPr>
          <p:cNvPr id="34" name="TextBox 33">
            <a:extLst>
              <a:ext uri="{FF2B5EF4-FFF2-40B4-BE49-F238E27FC236}">
                <a16:creationId xmlns:a16="http://schemas.microsoft.com/office/drawing/2014/main" id="{05B8179D-6DDF-4FCA-A42C-0237116432F8}"/>
              </a:ext>
            </a:extLst>
          </p:cNvPr>
          <p:cNvSpPr txBox="1"/>
          <p:nvPr/>
        </p:nvSpPr>
        <p:spPr>
          <a:xfrm>
            <a:off x="849667" y="2657834"/>
            <a:ext cx="529552" cy="43741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en</a:t>
            </a:r>
          </a:p>
        </p:txBody>
      </p:sp>
      <p:sp>
        <p:nvSpPr>
          <p:cNvPr id="35" name="TextBox 34">
            <a:extLst>
              <a:ext uri="{FF2B5EF4-FFF2-40B4-BE49-F238E27FC236}">
                <a16:creationId xmlns:a16="http://schemas.microsoft.com/office/drawing/2014/main" id="{2B5AEBE8-1640-4B5B-9743-A63B45E406D4}"/>
              </a:ext>
            </a:extLst>
          </p:cNvPr>
          <p:cNvSpPr txBox="1"/>
          <p:nvPr/>
        </p:nvSpPr>
        <p:spPr>
          <a:xfrm>
            <a:off x="3875358" y="2652480"/>
            <a:ext cx="118494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viernes</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36" name="TextBox 35">
            <a:extLst>
              <a:ext uri="{FF2B5EF4-FFF2-40B4-BE49-F238E27FC236}">
                <a16:creationId xmlns:a16="http://schemas.microsoft.com/office/drawing/2014/main" id="{6351852F-6696-4CD2-9F5D-65A351818B05}"/>
              </a:ext>
            </a:extLst>
          </p:cNvPr>
          <p:cNvSpPr txBox="1"/>
          <p:nvPr/>
        </p:nvSpPr>
        <p:spPr>
          <a:xfrm>
            <a:off x="5048232" y="2633144"/>
            <a:ext cx="7448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voy</a:t>
            </a:r>
          </a:p>
        </p:txBody>
      </p:sp>
      <p:sp>
        <p:nvSpPr>
          <p:cNvPr id="38" name="TextBox 37">
            <a:extLst>
              <a:ext uri="{FF2B5EF4-FFF2-40B4-BE49-F238E27FC236}">
                <a16:creationId xmlns:a16="http://schemas.microsoft.com/office/drawing/2014/main" id="{0C19E5E3-1957-479B-8DD2-701869E68D7D}"/>
              </a:ext>
            </a:extLst>
          </p:cNvPr>
          <p:cNvSpPr txBox="1"/>
          <p:nvPr/>
        </p:nvSpPr>
        <p:spPr>
          <a:xfrm>
            <a:off x="2606378" y="3103370"/>
            <a:ext cx="7448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mi</a:t>
            </a:r>
          </a:p>
        </p:txBody>
      </p:sp>
      <p:sp>
        <p:nvSpPr>
          <p:cNvPr id="40" name="TextBox 39">
            <a:extLst>
              <a:ext uri="{FF2B5EF4-FFF2-40B4-BE49-F238E27FC236}">
                <a16:creationId xmlns:a16="http://schemas.microsoft.com/office/drawing/2014/main" id="{3666BAC9-FD5B-41C8-8597-24F523B0ED29}"/>
              </a:ext>
            </a:extLst>
          </p:cNvPr>
          <p:cNvSpPr txBox="1"/>
          <p:nvPr/>
        </p:nvSpPr>
        <p:spPr>
          <a:xfrm>
            <a:off x="5780802" y="3088638"/>
            <a:ext cx="8972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tiene</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1" name="TextBox 40">
            <a:extLst>
              <a:ext uri="{FF2B5EF4-FFF2-40B4-BE49-F238E27FC236}">
                <a16:creationId xmlns:a16="http://schemas.microsoft.com/office/drawing/2014/main" id="{73A61877-431F-4F27-94E0-9B6B8ABE8389}"/>
              </a:ext>
            </a:extLst>
          </p:cNvPr>
          <p:cNvSpPr txBox="1"/>
          <p:nvPr/>
        </p:nvSpPr>
        <p:spPr>
          <a:xfrm>
            <a:off x="1662539" y="3575212"/>
            <a:ext cx="10496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largo</a:t>
            </a:r>
          </a:p>
        </p:txBody>
      </p:sp>
      <p:sp>
        <p:nvSpPr>
          <p:cNvPr id="42" name="TextBox 41">
            <a:extLst>
              <a:ext uri="{FF2B5EF4-FFF2-40B4-BE49-F238E27FC236}">
                <a16:creationId xmlns:a16="http://schemas.microsoft.com/office/drawing/2014/main" id="{9579EAAE-26D7-49FE-9F8E-790D4F8DE940}"/>
              </a:ext>
            </a:extLst>
          </p:cNvPr>
          <p:cNvSpPr txBox="1"/>
          <p:nvPr/>
        </p:nvSpPr>
        <p:spPr>
          <a:xfrm>
            <a:off x="2898518" y="3559371"/>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negro</a:t>
            </a:r>
          </a:p>
        </p:txBody>
      </p:sp>
      <p:sp>
        <p:nvSpPr>
          <p:cNvPr id="43" name="TextBox 42">
            <a:extLst>
              <a:ext uri="{FF2B5EF4-FFF2-40B4-BE49-F238E27FC236}">
                <a16:creationId xmlns:a16="http://schemas.microsoft.com/office/drawing/2014/main" id="{D5006211-D844-4034-93FD-D858B5F2FBF2}"/>
              </a:ext>
            </a:extLst>
          </p:cNvPr>
          <p:cNvSpPr txBox="1"/>
          <p:nvPr/>
        </p:nvSpPr>
        <p:spPr>
          <a:xfrm>
            <a:off x="3977711" y="3550314"/>
            <a:ext cx="841959"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Voy</a:t>
            </a:r>
          </a:p>
        </p:txBody>
      </p:sp>
      <p:sp>
        <p:nvSpPr>
          <p:cNvPr id="44" name="TextBox 43">
            <a:extLst>
              <a:ext uri="{FF2B5EF4-FFF2-40B4-BE49-F238E27FC236}">
                <a16:creationId xmlns:a16="http://schemas.microsoft.com/office/drawing/2014/main" id="{C33E0A46-78C6-442D-98B8-492A05432230}"/>
              </a:ext>
            </a:extLst>
          </p:cNvPr>
          <p:cNvSpPr txBox="1"/>
          <p:nvPr/>
        </p:nvSpPr>
        <p:spPr>
          <a:xfrm>
            <a:off x="4819670" y="3519525"/>
            <a:ext cx="107297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 la</a:t>
            </a:r>
          </a:p>
        </p:txBody>
      </p:sp>
      <p:sp>
        <p:nvSpPr>
          <p:cNvPr id="45" name="TextBox 44">
            <a:extLst>
              <a:ext uri="{FF2B5EF4-FFF2-40B4-BE49-F238E27FC236}">
                <a16:creationId xmlns:a16="http://schemas.microsoft.com/office/drawing/2014/main" id="{31C2B8CB-E9FE-4246-84E5-C5CA15E81ECD}"/>
              </a:ext>
            </a:extLst>
          </p:cNvPr>
          <p:cNvSpPr txBox="1"/>
          <p:nvPr/>
        </p:nvSpPr>
        <p:spPr>
          <a:xfrm>
            <a:off x="3875357" y="4006099"/>
            <a:ext cx="1049669"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isla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6" name="TextBox 45">
            <a:extLst>
              <a:ext uri="{FF2B5EF4-FFF2-40B4-BE49-F238E27FC236}">
                <a16:creationId xmlns:a16="http://schemas.microsoft.com/office/drawing/2014/main" id="{D63AC5D7-A079-4A35-9BC2-1F71975A0F79}"/>
              </a:ext>
            </a:extLst>
          </p:cNvPr>
          <p:cNvSpPr txBox="1"/>
          <p:nvPr/>
        </p:nvSpPr>
        <p:spPr>
          <a:xfrm>
            <a:off x="677199" y="4471210"/>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FF0066"/>
                </a:solidFill>
                <a:latin typeface="Segoe Print" panose="02000600000000000000" pitchFamily="2" charset="0"/>
              </a:rPr>
              <a:t>bonita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7" name="TextBox 46">
            <a:extLst>
              <a:ext uri="{FF2B5EF4-FFF2-40B4-BE49-F238E27FC236}">
                <a16:creationId xmlns:a16="http://schemas.microsoft.com/office/drawing/2014/main" id="{E26C305A-18ED-45DA-9868-9E128C5995F5}"/>
              </a:ext>
            </a:extLst>
          </p:cNvPr>
          <p:cNvSpPr txBox="1"/>
          <p:nvPr/>
        </p:nvSpPr>
        <p:spPr>
          <a:xfrm>
            <a:off x="2642991" y="4418570"/>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8" name="TextBox 47">
            <a:extLst>
              <a:ext uri="{FF2B5EF4-FFF2-40B4-BE49-F238E27FC236}">
                <a16:creationId xmlns:a16="http://schemas.microsoft.com/office/drawing/2014/main" id="{48629FDC-D61C-4D05-A477-2E9ADD38F27C}"/>
              </a:ext>
            </a:extLst>
          </p:cNvPr>
          <p:cNvSpPr txBox="1"/>
          <p:nvPr/>
        </p:nvSpPr>
        <p:spPr>
          <a:xfrm>
            <a:off x="863113" y="4907321"/>
            <a:ext cx="1363016"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9" name="TextBox 48">
            <a:extLst>
              <a:ext uri="{FF2B5EF4-FFF2-40B4-BE49-F238E27FC236}">
                <a16:creationId xmlns:a16="http://schemas.microsoft.com/office/drawing/2014/main" id="{3A0DC939-F103-47AA-8E15-18BA2FDA253A}"/>
              </a:ext>
            </a:extLst>
          </p:cNvPr>
          <p:cNvSpPr txBox="1"/>
          <p:nvPr/>
        </p:nvSpPr>
        <p:spPr>
          <a:xfrm>
            <a:off x="2128601" y="4885768"/>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al</a:t>
            </a:r>
          </a:p>
        </p:txBody>
      </p:sp>
      <p:sp>
        <p:nvSpPr>
          <p:cNvPr id="5" name="Google Shape;167;p2">
            <a:extLst>
              <a:ext uri="{FF2B5EF4-FFF2-40B4-BE49-F238E27FC236}">
                <a16:creationId xmlns:a16="http://schemas.microsoft.com/office/drawing/2014/main" id="{B76F264F-E4F2-B899-5608-3EE7F15CDE2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6" name="Graphic 5" descr="Teacher">
            <a:extLst>
              <a:ext uri="{FF2B5EF4-FFF2-40B4-BE49-F238E27FC236}">
                <a16:creationId xmlns:a16="http://schemas.microsoft.com/office/drawing/2014/main" id="{E289214B-9BCD-BB3A-F991-E4E27126F0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884452"/>
            <a:ext cx="1043752" cy="1043752"/>
          </a:xfrm>
          <a:prstGeom prst="rect">
            <a:avLst/>
          </a:prstGeom>
        </p:spPr>
      </p:pic>
      <p:sp>
        <p:nvSpPr>
          <p:cNvPr id="7" name="Speech Bubble: Rectangle with Corners Rounded 6">
            <a:hlinkClick r:id="" action="ppaction://noaction">
              <a:snd r:embed="rId18" name="s10_2.wav"/>
            </a:hlinkClick>
            <a:extLst>
              <a:ext uri="{FF2B5EF4-FFF2-40B4-BE49-F238E27FC236}">
                <a16:creationId xmlns:a16="http://schemas.microsoft.com/office/drawing/2014/main" id="{66F3D59B-81F0-8AFB-38D5-DE6021C4F302}"/>
              </a:ext>
            </a:extLst>
          </p:cNvPr>
          <p:cNvSpPr/>
          <p:nvPr/>
        </p:nvSpPr>
        <p:spPr>
          <a:xfrm>
            <a:off x="968064" y="993082"/>
            <a:ext cx="4261675"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Quique escribe a Luis.</a:t>
            </a:r>
            <a:endParaRPr lang="en-GB" sz="2800" dirty="0">
              <a:solidFill>
                <a:schemeClr val="bg1"/>
              </a:solidFill>
              <a:latin typeface="Century Gothic" panose="020B0502020202020204" pitchFamily="34" charset="0"/>
            </a:endParaRPr>
          </a:p>
        </p:txBody>
      </p:sp>
      <p:sp>
        <p:nvSpPr>
          <p:cNvPr id="10" name="Speech Bubble: Rectangle with Corners Rounded 9">
            <a:hlinkClick r:id="" action="ppaction://noaction">
              <a:snd r:embed="rId19" name="s10_3.wav"/>
            </a:hlinkClick>
            <a:extLst>
              <a:ext uri="{FF2B5EF4-FFF2-40B4-BE49-F238E27FC236}">
                <a16:creationId xmlns:a16="http://schemas.microsoft.com/office/drawing/2014/main" id="{CDF6EE5A-67F0-3A5B-8908-A4596EEF42B1}"/>
              </a:ext>
            </a:extLst>
          </p:cNvPr>
          <p:cNvSpPr/>
          <p:nvPr/>
        </p:nvSpPr>
        <p:spPr>
          <a:xfrm>
            <a:off x="5279702" y="1395355"/>
            <a:ext cx="6782493" cy="552732"/>
          </a:xfrm>
          <a:prstGeom prst="wedgeRoundRectCallout">
            <a:avLst>
              <a:gd name="adj1" fmla="val -53762"/>
              <a:gd name="adj2" fmla="val -3734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rgbClr val="002060"/>
                </a:solidFill>
                <a:latin typeface="Century Gothic" panose="020B0502020202020204" pitchFamily="34" charset="0"/>
              </a:rPr>
              <a:t>Lee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mensaje</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2683857C-7F04-DA98-2AA3-5191738ACD22}"/>
              </a:ext>
            </a:extLst>
          </p:cNvPr>
          <p:cNvSpPr txBox="1"/>
          <p:nvPr/>
        </p:nvSpPr>
        <p:spPr>
          <a:xfrm>
            <a:off x="1726498" y="2640684"/>
            <a:ext cx="1832986"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habitación</a:t>
            </a: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t>
            </a:r>
          </a:p>
        </p:txBody>
      </p:sp>
      <p:sp>
        <p:nvSpPr>
          <p:cNvPr id="12" name="TextBox 11">
            <a:extLst>
              <a:ext uri="{FF2B5EF4-FFF2-40B4-BE49-F238E27FC236}">
                <a16:creationId xmlns:a16="http://schemas.microsoft.com/office/drawing/2014/main" id="{9D60B4FC-B1B5-548C-D30E-1334F3C559CC}"/>
              </a:ext>
            </a:extLst>
          </p:cNvPr>
          <p:cNvSpPr txBox="1"/>
          <p:nvPr/>
        </p:nvSpPr>
        <p:spPr>
          <a:xfrm>
            <a:off x="3335053" y="4907661"/>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bosque</a:t>
            </a:r>
          </a:p>
        </p:txBody>
      </p:sp>
    </p:spTree>
    <p:extLst>
      <p:ext uri="{BB962C8B-B14F-4D97-AF65-F5344CB8AC3E}">
        <p14:creationId xmlns:p14="http://schemas.microsoft.com/office/powerpoint/2010/main" val="332499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10_5.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s10_6.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5" name="s10_7.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subTnLst>
                                    <p:audio>
                                      <p:cMediaNode>
                                        <p:cTn display="0" masterRel="sameClick">
                                          <p:stCondLst>
                                            <p:cond evt="begin" delay="0">
                                              <p:tn val="55"/>
                                            </p:cond>
                                          </p:stCondLst>
                                          <p:endCondLst>
                                            <p:cond evt="onStopAudio" delay="0">
                                              <p:tgtEl>
                                                <p:sldTgt/>
                                              </p:tgtEl>
                                            </p:cond>
                                          </p:endCondLst>
                                        </p:cTn>
                                        <p:tgtEl>
                                          <p:sndTgt r:embed="rId6" name="s10_9.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7" name="s10_10.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subTnLst>
                                    <p:audio>
                                      <p:cMediaNode>
                                        <p:cTn display="0" masterRel="sameClick">
                                          <p:stCondLst>
                                            <p:cond evt="begin" delay="0">
                                              <p:tn val="75"/>
                                            </p:cond>
                                          </p:stCondLst>
                                          <p:endCondLst>
                                            <p:cond evt="onStopAudio" delay="0">
                                              <p:tgtEl>
                                                <p:sldTgt/>
                                              </p:tgtEl>
                                            </p:cond>
                                          </p:endCondLst>
                                        </p:cTn>
                                        <p:tgtEl>
                                          <p:sndTgt r:embed="rId8" name="s10_11.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9" name="s10_12.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500"/>
                                        <p:tgtEl>
                                          <p:spTgt spid="12"/>
                                        </p:tgtEl>
                                      </p:cBhvr>
                                    </p:animEffect>
                                  </p:childTnLst>
                                  <p:subTnLst>
                                    <p:audio>
                                      <p:cMediaNode>
                                        <p:cTn display="0" masterRel="sameClick">
                                          <p:stCondLst>
                                            <p:cond evt="begin" delay="0">
                                              <p:tn val="95"/>
                                            </p:cond>
                                          </p:stCondLst>
                                          <p:endCondLst>
                                            <p:cond evt="onStopAudio" delay="0">
                                              <p:tgtEl>
                                                <p:sldTgt/>
                                              </p:tgtEl>
                                            </p:cond>
                                          </p:endCondLst>
                                        </p:cTn>
                                        <p:tgtEl>
                                          <p:sndTgt r:embed="rId10" name="s10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4" grpId="0" animBg="1"/>
      <p:bldP spid="35" grpId="0" animBg="1"/>
      <p:bldP spid="36"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29" name="Picture 2" descr="Pen, Write, Pencil, Writing Tool, Work, Message, Blue">
            <a:extLst>
              <a:ext uri="{FF2B5EF4-FFF2-40B4-BE49-F238E27FC236}">
                <a16:creationId xmlns:a16="http://schemas.microsoft.com/office/drawing/2014/main" id="{17B4E518-8F69-4DC4-AC6A-87FE0C7F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42ADEA-A573-4381-A3C8-0F46000053E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pic>
        <p:nvPicPr>
          <p:cNvPr id="50" name="Picture 2" descr="Computadora, Computadora Portátil, Sencillo, Tecnología">
            <a:extLst>
              <a:ext uri="{FF2B5EF4-FFF2-40B4-BE49-F238E27FC236}">
                <a16:creationId xmlns:a16="http://schemas.microsoft.com/office/drawing/2014/main" id="{4E9F3481-406A-4BF0-8A6B-6757EBAF0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1" y="1777336"/>
            <a:ext cx="6954699" cy="4209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C95BBF-4F55-4B32-98EC-D62B12DECF93}"/>
              </a:ext>
            </a:extLst>
          </p:cNvPr>
          <p:cNvSpPr txBox="1"/>
          <p:nvPr/>
        </p:nvSpPr>
        <p:spPr>
          <a:xfrm>
            <a:off x="6441552" y="2035787"/>
            <a:ext cx="14638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Hello, Luis!</a:t>
            </a:r>
          </a:p>
        </p:txBody>
      </p:sp>
      <p:sp>
        <p:nvSpPr>
          <p:cNvPr id="51" name="TextBox 50">
            <a:extLst>
              <a:ext uri="{FF2B5EF4-FFF2-40B4-BE49-F238E27FC236}">
                <a16:creationId xmlns:a16="http://schemas.microsoft.com/office/drawing/2014/main" id="{14D4B3C8-23E4-4AC1-9EBB-1E6160248172}"/>
              </a:ext>
            </a:extLst>
          </p:cNvPr>
          <p:cNvSpPr txBox="1"/>
          <p:nvPr/>
        </p:nvSpPr>
        <p:spPr>
          <a:xfrm>
            <a:off x="7840849" y="2035787"/>
            <a:ext cx="3818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at home with my mum,</a:t>
            </a:r>
          </a:p>
        </p:txBody>
      </p:sp>
      <p:sp>
        <p:nvSpPr>
          <p:cNvPr id="53" name="TextBox 52">
            <a:extLst>
              <a:ext uri="{FF2B5EF4-FFF2-40B4-BE49-F238E27FC236}">
                <a16:creationId xmlns:a16="http://schemas.microsoft.com/office/drawing/2014/main" id="{CBDAF394-DB56-4EFF-80C0-A3938ADD2F77}"/>
              </a:ext>
            </a:extLst>
          </p:cNvPr>
          <p:cNvSpPr txBox="1"/>
          <p:nvPr/>
        </p:nvSpPr>
        <p:spPr>
          <a:xfrm>
            <a:off x="6441552" y="2373204"/>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my room.</a:t>
            </a:r>
          </a:p>
        </p:txBody>
      </p:sp>
      <p:sp>
        <p:nvSpPr>
          <p:cNvPr id="54" name="TextBox 53">
            <a:extLst>
              <a:ext uri="{FF2B5EF4-FFF2-40B4-BE49-F238E27FC236}">
                <a16:creationId xmlns:a16="http://schemas.microsoft.com/office/drawing/2014/main" id="{681D7E48-0D00-45F8-BD8E-C697466713D6}"/>
              </a:ext>
            </a:extLst>
          </p:cNvPr>
          <p:cNvSpPr txBox="1"/>
          <p:nvPr/>
        </p:nvSpPr>
        <p:spPr>
          <a:xfrm>
            <a:off x="8257652" y="2384613"/>
            <a:ext cx="3818622" cy="4132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Friday I’m going on</a:t>
            </a:r>
          </a:p>
        </p:txBody>
      </p:sp>
      <p:sp>
        <p:nvSpPr>
          <p:cNvPr id="55" name="TextBox 54">
            <a:extLst>
              <a:ext uri="{FF2B5EF4-FFF2-40B4-BE49-F238E27FC236}">
                <a16:creationId xmlns:a16="http://schemas.microsoft.com/office/drawing/2014/main" id="{BCC14B61-54D9-46A5-85DF-EFFEE86C29D6}"/>
              </a:ext>
            </a:extLst>
          </p:cNvPr>
          <p:cNvSpPr txBox="1"/>
          <p:nvPr/>
        </p:nvSpPr>
        <p:spPr>
          <a:xfrm>
            <a:off x="6441552" y="2709999"/>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trip with my class.</a:t>
            </a:r>
          </a:p>
        </p:txBody>
      </p:sp>
      <p:sp>
        <p:nvSpPr>
          <p:cNvPr id="56" name="TextBox 55">
            <a:extLst>
              <a:ext uri="{FF2B5EF4-FFF2-40B4-BE49-F238E27FC236}">
                <a16:creationId xmlns:a16="http://schemas.microsoft.com/office/drawing/2014/main" id="{9E3428EE-AC16-4007-8FCC-A81A49E82BA7}"/>
              </a:ext>
            </a:extLst>
          </p:cNvPr>
          <p:cNvSpPr txBox="1"/>
          <p:nvPr/>
        </p:nvSpPr>
        <p:spPr>
          <a:xfrm>
            <a:off x="9087548" y="2683228"/>
            <a:ext cx="2262808" cy="3978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teacher has</a:t>
            </a:r>
          </a:p>
        </p:txBody>
      </p:sp>
      <p:sp>
        <p:nvSpPr>
          <p:cNvPr id="57" name="TextBox 56">
            <a:extLst>
              <a:ext uri="{FF2B5EF4-FFF2-40B4-BE49-F238E27FC236}">
                <a16:creationId xmlns:a16="http://schemas.microsoft.com/office/drawing/2014/main" id="{DEDE2BA7-7AC9-41E2-A748-D830FAF0D2D9}"/>
              </a:ext>
            </a:extLst>
          </p:cNvPr>
          <p:cNvSpPr txBox="1"/>
          <p:nvPr/>
        </p:nvSpPr>
        <p:spPr>
          <a:xfrm>
            <a:off x="6441553" y="3045214"/>
            <a:ext cx="22057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 black hair.</a:t>
            </a:r>
          </a:p>
        </p:txBody>
      </p:sp>
      <p:sp>
        <p:nvSpPr>
          <p:cNvPr id="60" name="TextBox 59">
            <a:extLst>
              <a:ext uri="{FF2B5EF4-FFF2-40B4-BE49-F238E27FC236}">
                <a16:creationId xmlns:a16="http://schemas.microsoft.com/office/drawing/2014/main" id="{00D0426E-C505-4FC8-8F52-918C84A3E333}"/>
              </a:ext>
            </a:extLst>
          </p:cNvPr>
          <p:cNvSpPr txBox="1"/>
          <p:nvPr/>
        </p:nvSpPr>
        <p:spPr>
          <a:xfrm>
            <a:off x="8631450" y="3043037"/>
            <a:ext cx="3468219" cy="4022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to the island </a:t>
            </a:r>
          </a:p>
        </p:txBody>
      </p:sp>
      <p:sp>
        <p:nvSpPr>
          <p:cNvPr id="61" name="TextBox 60">
            <a:extLst>
              <a:ext uri="{FF2B5EF4-FFF2-40B4-BE49-F238E27FC236}">
                <a16:creationId xmlns:a16="http://schemas.microsoft.com/office/drawing/2014/main" id="{C4C95282-5AA9-414A-84BD-DAF9C435AB88}"/>
              </a:ext>
            </a:extLst>
          </p:cNvPr>
          <p:cNvSpPr txBox="1"/>
          <p:nvPr/>
        </p:nvSpPr>
        <p:spPr>
          <a:xfrm>
            <a:off x="6423951" y="3416453"/>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Monteagudo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TextBox 61">
            <a:extLst>
              <a:ext uri="{FF2B5EF4-FFF2-40B4-BE49-F238E27FC236}">
                <a16:creationId xmlns:a16="http://schemas.microsoft.com/office/drawing/2014/main" id="{8CB4D1F5-BF1F-4297-BBF4-E90CAA775922}"/>
              </a:ext>
            </a:extLst>
          </p:cNvPr>
          <p:cNvSpPr txBox="1"/>
          <p:nvPr/>
        </p:nvSpPr>
        <p:spPr>
          <a:xfrm>
            <a:off x="6423951" y="3758534"/>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is going with Mr Valero.</a:t>
            </a:r>
          </a:p>
        </p:txBody>
      </p:sp>
      <p:sp>
        <p:nvSpPr>
          <p:cNvPr id="63" name="TextBox 62">
            <a:extLst>
              <a:ext uri="{FF2B5EF4-FFF2-40B4-BE49-F238E27FC236}">
                <a16:creationId xmlns:a16="http://schemas.microsoft.com/office/drawing/2014/main" id="{B9B74BB1-A5D9-44CA-8DDF-0A7C01C713B7}"/>
              </a:ext>
            </a:extLst>
          </p:cNvPr>
          <p:cNvSpPr txBox="1"/>
          <p:nvPr/>
        </p:nvSpPr>
        <p:spPr>
          <a:xfrm>
            <a:off x="6441552" y="4109559"/>
            <a:ext cx="49088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going  to the forest.</a:t>
            </a:r>
          </a:p>
        </p:txBody>
      </p:sp>
      <p:sp>
        <p:nvSpPr>
          <p:cNvPr id="24" name="Speech Bubble: Rectangle with Corners Rounded 23">
            <a:hlinkClick r:id="" action="ppaction://noaction">
              <a:snd r:embed="rId5" name="s10_4.wav"/>
            </a:hlinkClick>
            <a:extLst>
              <a:ext uri="{FF2B5EF4-FFF2-40B4-BE49-F238E27FC236}">
                <a16:creationId xmlns:a16="http://schemas.microsoft.com/office/drawing/2014/main" id="{0A304E7E-328F-D1B4-FC01-16A6C3B1214C}"/>
              </a:ext>
            </a:extLst>
          </p:cNvPr>
          <p:cNvSpPr/>
          <p:nvPr/>
        </p:nvSpPr>
        <p:spPr>
          <a:xfrm>
            <a:off x="3742321" y="182210"/>
            <a:ext cx="5363261"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Escribe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mensaje</a:t>
            </a:r>
            <a:r>
              <a:rPr lang="en-GB" sz="2800" b="1" dirty="0">
                <a:solidFill>
                  <a:schemeClr val="bg1"/>
                </a:solidFill>
                <a:latin typeface="Century Gothic" panose="020B0502020202020204" pitchFamily="34" charset="0"/>
              </a:rPr>
              <a:t> en inglés.</a:t>
            </a:r>
            <a:endParaRPr lang="en-GB" sz="2800" dirty="0">
              <a:solidFill>
                <a:schemeClr val="bg1"/>
              </a:solidFill>
              <a:latin typeface="Century Gothic" panose="020B0502020202020204" pitchFamily="34" charset="0"/>
            </a:endParaRPr>
          </a:p>
        </p:txBody>
      </p:sp>
      <p:pic>
        <p:nvPicPr>
          <p:cNvPr id="27" name="Graphic 26" descr="Teacher">
            <a:extLst>
              <a:ext uri="{FF2B5EF4-FFF2-40B4-BE49-F238E27FC236}">
                <a16:creationId xmlns:a16="http://schemas.microsoft.com/office/drawing/2014/main" id="{BC983C80-FE51-012B-37F1-BED60E5624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8569" y="-7678"/>
            <a:ext cx="1043752" cy="1043752"/>
          </a:xfrm>
          <a:prstGeom prst="rect">
            <a:avLst/>
          </a:prstGeom>
        </p:spPr>
      </p:pic>
      <p:sp>
        <p:nvSpPr>
          <p:cNvPr id="28" name="Google Shape;167;p2">
            <a:extLst>
              <a:ext uri="{FF2B5EF4-FFF2-40B4-BE49-F238E27FC236}">
                <a16:creationId xmlns:a16="http://schemas.microsoft.com/office/drawing/2014/main" id="{CC131F85-0A6B-BD12-915B-18AA309F82D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2" name="Picture 31">
            <a:hlinkClick r:id="" action="ppaction://noaction">
              <a:snd r:embed="rId8" name="s10_full text.wav"/>
            </a:hlinkClick>
            <a:extLst>
              <a:ext uri="{FF2B5EF4-FFF2-40B4-BE49-F238E27FC236}">
                <a16:creationId xmlns:a16="http://schemas.microsoft.com/office/drawing/2014/main" id="{F3C94166-B2E1-059F-9D69-2D34D8B6B099}"/>
              </a:ext>
            </a:extLst>
          </p:cNvPr>
          <p:cNvPicPr>
            <a:picLocks noChangeAspect="1"/>
          </p:cNvPicPr>
          <p:nvPr/>
        </p:nvPicPr>
        <p:blipFill>
          <a:blip r:embed="rId9"/>
          <a:stretch>
            <a:fillRect/>
          </a:stretch>
        </p:blipFill>
        <p:spPr>
          <a:xfrm>
            <a:off x="-107410" y="1577281"/>
            <a:ext cx="5546372" cy="3684742"/>
          </a:xfrm>
          <a:prstGeom prst="rect">
            <a:avLst/>
          </a:prstGeom>
        </p:spPr>
      </p:pic>
      <p:sp>
        <p:nvSpPr>
          <p:cNvPr id="34" name="TextBox 33">
            <a:extLst>
              <a:ext uri="{FF2B5EF4-FFF2-40B4-BE49-F238E27FC236}">
                <a16:creationId xmlns:a16="http://schemas.microsoft.com/office/drawing/2014/main" id="{CCEA15FD-DBE7-6A7E-BE53-1875E1EFA3E2}"/>
              </a:ext>
            </a:extLst>
          </p:cNvPr>
          <p:cNvSpPr txBox="1"/>
          <p:nvPr/>
        </p:nvSpPr>
        <p:spPr>
          <a:xfrm>
            <a:off x="8494277" y="3435132"/>
            <a:ext cx="31651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 very pretty island.</a:t>
            </a:r>
          </a:p>
        </p:txBody>
      </p:sp>
    </p:spTree>
    <p:extLst>
      <p:ext uri="{BB962C8B-B14F-4D97-AF65-F5344CB8AC3E}">
        <p14:creationId xmlns:p14="http://schemas.microsoft.com/office/powerpoint/2010/main" val="242170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1" grpId="0"/>
      <p:bldP spid="53" grpId="0"/>
      <p:bldP spid="54" grpId="0"/>
      <p:bldP spid="55" grpId="0"/>
      <p:bldP spid="56" grpId="0"/>
      <p:bldP spid="57" grpId="0"/>
      <p:bldP spid="60" grpId="0"/>
      <p:bldP spid="61" grpId="0"/>
      <p:bldP spid="62" grpId="0"/>
      <p:bldP spid="6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81" name="Table 3">
            <a:extLst>
              <a:ext uri="{FF2B5EF4-FFF2-40B4-BE49-F238E27FC236}">
                <a16:creationId xmlns:a16="http://schemas.microsoft.com/office/drawing/2014/main" id="{3F51F001-E678-4D36-B56E-43F792B44BEA}"/>
              </a:ext>
            </a:extLst>
          </p:cNvPr>
          <p:cNvGraphicFramePr>
            <a:graphicFrameLocks noGrp="1"/>
          </p:cNvGraphicFramePr>
          <p:nvPr>
            <p:extLst>
              <p:ext uri="{D42A27DB-BD31-4B8C-83A1-F6EECF244321}">
                <p14:modId xmlns:p14="http://schemas.microsoft.com/office/powerpoint/2010/main" val="618040151"/>
              </p:ext>
            </p:extLst>
          </p:nvPr>
        </p:nvGraphicFramePr>
        <p:xfrm>
          <a:off x="297181" y="1579679"/>
          <a:ext cx="5822323" cy="3174070"/>
        </p:xfrm>
        <a:graphic>
          <a:graphicData uri="http://schemas.openxmlformats.org/drawingml/2006/table">
            <a:tbl>
              <a:tblPr firstRow="1" bandRow="1"/>
              <a:tblGrid>
                <a:gridCol w="614052">
                  <a:extLst>
                    <a:ext uri="{9D8B030D-6E8A-4147-A177-3AD203B41FA5}">
                      <a16:colId xmlns:a16="http://schemas.microsoft.com/office/drawing/2014/main" val="2446177157"/>
                    </a:ext>
                  </a:extLst>
                </a:gridCol>
                <a:gridCol w="2109471">
                  <a:extLst>
                    <a:ext uri="{9D8B030D-6E8A-4147-A177-3AD203B41FA5}">
                      <a16:colId xmlns:a16="http://schemas.microsoft.com/office/drawing/2014/main" val="3500169307"/>
                    </a:ext>
                  </a:extLst>
                </a:gridCol>
                <a:gridCol w="687696">
                  <a:extLst>
                    <a:ext uri="{9D8B030D-6E8A-4147-A177-3AD203B41FA5}">
                      <a16:colId xmlns:a16="http://schemas.microsoft.com/office/drawing/2014/main" val="3752320121"/>
                    </a:ext>
                  </a:extLst>
                </a:gridCol>
                <a:gridCol w="2411104">
                  <a:extLst>
                    <a:ext uri="{9D8B030D-6E8A-4147-A177-3AD203B41FA5}">
                      <a16:colId xmlns:a16="http://schemas.microsoft.com/office/drawing/2014/main" val="1420513698"/>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árbol</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trabajar</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verdad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veintidós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rubio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6" name="Rectangle: Rounded Corners 35">
            <a:extLst>
              <a:ext uri="{FF2B5EF4-FFF2-40B4-BE49-F238E27FC236}">
                <a16:creationId xmlns:a16="http://schemas.microsoft.com/office/drawing/2014/main" id="{A124E685-2060-4655-AEB2-9BEA6A26539D}"/>
              </a:ext>
            </a:extLst>
          </p:cNvPr>
          <p:cNvSpPr/>
          <p:nvPr/>
        </p:nvSpPr>
        <p:spPr>
          <a:xfrm>
            <a:off x="1475012" y="1733204"/>
            <a:ext cx="184397"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43C493FD-73FD-4ED0-8BC3-CD7DB02FFD4C}"/>
              </a:ext>
            </a:extLst>
          </p:cNvPr>
          <p:cNvSpPr/>
          <p:nvPr/>
        </p:nvSpPr>
        <p:spPr>
          <a:xfrm>
            <a:off x="1877193" y="2369722"/>
            <a:ext cx="209983"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E896DEFB-73D9-4D7F-BCAF-C4825C66DD9F}"/>
              </a:ext>
            </a:extLst>
          </p:cNvPr>
          <p:cNvSpPr/>
          <p:nvPr/>
        </p:nvSpPr>
        <p:spPr>
          <a:xfrm>
            <a:off x="1904316" y="2964489"/>
            <a:ext cx="267384"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2DD77406-C6CC-4822-9763-835D8AAD8E3A}"/>
              </a:ext>
            </a:extLst>
          </p:cNvPr>
          <p:cNvSpPr/>
          <p:nvPr/>
        </p:nvSpPr>
        <p:spPr>
          <a:xfrm>
            <a:off x="1156697" y="3623545"/>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52EDE10B-C364-4563-99F6-1125A6EFFDF6}"/>
              </a:ext>
            </a:extLst>
          </p:cNvPr>
          <p:cNvSpPr/>
          <p:nvPr/>
        </p:nvSpPr>
        <p:spPr>
          <a:xfrm>
            <a:off x="1851454" y="4251091"/>
            <a:ext cx="209982"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B17BC665-418A-4F89-ACAF-C2C60CC62E69}"/>
              </a:ext>
            </a:extLst>
          </p:cNvPr>
          <p:cNvSpPr/>
          <p:nvPr/>
        </p:nvSpPr>
        <p:spPr>
          <a:xfrm>
            <a:off x="4123627" y="1707804"/>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54A8EAD1-4C45-4865-B26A-47A4603016B6}"/>
              </a:ext>
            </a:extLst>
          </p:cNvPr>
          <p:cNvSpPr/>
          <p:nvPr/>
        </p:nvSpPr>
        <p:spPr>
          <a:xfrm>
            <a:off x="4676487" y="2339849"/>
            <a:ext cx="285213"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E2996626-15F3-4D46-82B2-A135A2C625B9}"/>
              </a:ext>
            </a:extLst>
          </p:cNvPr>
          <p:cNvSpPr/>
          <p:nvPr/>
        </p:nvSpPr>
        <p:spPr>
          <a:xfrm>
            <a:off x="4190682" y="2985170"/>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E5D53F90-574D-4F6F-BAF3-A5F79717C37C}"/>
              </a:ext>
            </a:extLst>
          </p:cNvPr>
          <p:cNvSpPr/>
          <p:nvPr/>
        </p:nvSpPr>
        <p:spPr>
          <a:xfrm>
            <a:off x="3938850" y="36323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4E64208D-6F86-42A2-9FE0-AFD182966FD5}"/>
              </a:ext>
            </a:extLst>
          </p:cNvPr>
          <p:cNvSpPr/>
          <p:nvPr/>
        </p:nvSpPr>
        <p:spPr>
          <a:xfrm>
            <a:off x="4754175" y="4251091"/>
            <a:ext cx="190123" cy="42505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Google Shape;108;p3">
            <a:extLst>
              <a:ext uri="{FF2B5EF4-FFF2-40B4-BE49-F238E27FC236}">
                <a16:creationId xmlns:a16="http://schemas.microsoft.com/office/drawing/2014/main" id="{9705E767-BE6B-46F1-AB99-4026DF8A05E9}"/>
              </a:ext>
            </a:extLst>
          </p:cNvPr>
          <p:cNvSpPr txBox="1"/>
          <p:nvPr/>
        </p:nvSpPr>
        <p:spPr>
          <a:xfrm>
            <a:off x="6953741" y="2137653"/>
            <a:ext cx="4941078" cy="3323946"/>
          </a:xfrm>
          <a:prstGeom prst="rect">
            <a:avLst/>
          </a:prstGeom>
          <a:solidFill>
            <a:srgbClr val="CCEC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alibri"/>
              </a:rPr>
              <a:t>    dress      to work, working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22			   blond</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Calibri"/>
                <a:cs typeface="Calibri"/>
                <a:sym typeface="Calibri"/>
              </a:rPr>
              <a:t>     pretty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truth		</a:t>
            </a:r>
            <a:endParaRPr lang="en-GB" sz="2800"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tree                green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nervous		also, too	</a:t>
            </a:r>
            <a:endParaRPr kumimoji="0"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2" name="Rectangle 81">
            <a:hlinkClick r:id="" action="ppaction://noaction">
              <a:snd r:embed="rId13" name="s2_4.wav"/>
            </a:hlinkClick>
            <a:extLst>
              <a:ext uri="{FF2B5EF4-FFF2-40B4-BE49-F238E27FC236}">
                <a16:creationId xmlns:a16="http://schemas.microsoft.com/office/drawing/2014/main" id="{DB3DD8A6-CF93-4C17-BEE7-C4E18B4AD484}"/>
              </a:ext>
            </a:extLst>
          </p:cNvPr>
          <p:cNvSpPr/>
          <p:nvPr/>
        </p:nvSpPr>
        <p:spPr>
          <a:xfrm>
            <a:off x="331048" y="167458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3" name="Rectangle 82">
            <a:hlinkClick r:id="" action="ppaction://noaction">
              <a:snd r:embed="rId14" name="s2_5.wav"/>
            </a:hlinkClick>
            <a:extLst>
              <a:ext uri="{FF2B5EF4-FFF2-40B4-BE49-F238E27FC236}">
                <a16:creationId xmlns:a16="http://schemas.microsoft.com/office/drawing/2014/main" id="{A6D274CC-C36E-4120-B7ED-8CD1B20A44A4}"/>
              </a:ext>
            </a:extLst>
          </p:cNvPr>
          <p:cNvSpPr/>
          <p:nvPr/>
        </p:nvSpPr>
        <p:spPr>
          <a:xfrm>
            <a:off x="348871"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Rectangle 83">
            <a:hlinkClick r:id="" action="ppaction://noaction">
              <a:snd r:embed="rId15" name="s2_6.wav"/>
            </a:hlinkClick>
            <a:extLst>
              <a:ext uri="{FF2B5EF4-FFF2-40B4-BE49-F238E27FC236}">
                <a16:creationId xmlns:a16="http://schemas.microsoft.com/office/drawing/2014/main" id="{03075D98-A0AE-4079-98BF-811C65471BE0}"/>
              </a:ext>
            </a:extLst>
          </p:cNvPr>
          <p:cNvSpPr/>
          <p:nvPr/>
        </p:nvSpPr>
        <p:spPr>
          <a:xfrm>
            <a:off x="360681"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Rectangle 84">
            <a:hlinkClick r:id="" action="ppaction://noaction">
              <a:snd r:embed="rId16" name="s2_7.wav"/>
            </a:hlinkClick>
            <a:extLst>
              <a:ext uri="{FF2B5EF4-FFF2-40B4-BE49-F238E27FC236}">
                <a16:creationId xmlns:a16="http://schemas.microsoft.com/office/drawing/2014/main" id="{CEBA831F-FF05-49B3-94D8-F94140F8D0DA}"/>
              </a:ext>
            </a:extLst>
          </p:cNvPr>
          <p:cNvSpPr/>
          <p:nvPr/>
        </p:nvSpPr>
        <p:spPr>
          <a:xfrm>
            <a:off x="349761"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Rectangle 85">
            <a:hlinkClick r:id="" action="ppaction://noaction">
              <a:snd r:embed="rId17" name="s2_8.wav"/>
            </a:hlinkClick>
            <a:extLst>
              <a:ext uri="{FF2B5EF4-FFF2-40B4-BE49-F238E27FC236}">
                <a16:creationId xmlns:a16="http://schemas.microsoft.com/office/drawing/2014/main" id="{AF5F6B89-DBC5-4EF5-974A-F4E8426FCBA5}"/>
              </a:ext>
            </a:extLst>
          </p:cNvPr>
          <p:cNvSpPr/>
          <p:nvPr/>
        </p:nvSpPr>
        <p:spPr>
          <a:xfrm>
            <a:off x="361571"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6" name="Rectangle 95">
            <a:hlinkClick r:id="" action="ppaction://noaction">
              <a:snd r:embed="rId18" name="s2_9.wav"/>
            </a:hlinkClick>
            <a:extLst>
              <a:ext uri="{FF2B5EF4-FFF2-40B4-BE49-F238E27FC236}">
                <a16:creationId xmlns:a16="http://schemas.microsoft.com/office/drawing/2014/main" id="{C1F6C547-308B-4864-BE87-4D2503761A55}"/>
              </a:ext>
            </a:extLst>
          </p:cNvPr>
          <p:cNvSpPr/>
          <p:nvPr/>
        </p:nvSpPr>
        <p:spPr>
          <a:xfrm>
            <a:off x="3099639" y="167677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7" name="Rectangle 96">
            <a:hlinkClick r:id="" action="ppaction://noaction">
              <a:snd r:embed="rId19" name="s2_10.wav"/>
            </a:hlinkClick>
            <a:extLst>
              <a:ext uri="{FF2B5EF4-FFF2-40B4-BE49-F238E27FC236}">
                <a16:creationId xmlns:a16="http://schemas.microsoft.com/office/drawing/2014/main" id="{B04E5FEA-9C1E-4EEA-9B45-32F8DA63305A}"/>
              </a:ext>
            </a:extLst>
          </p:cNvPr>
          <p:cNvSpPr/>
          <p:nvPr/>
        </p:nvSpPr>
        <p:spPr>
          <a:xfrm>
            <a:off x="3087829"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8" name="Rectangle 97">
            <a:hlinkClick r:id="" action="ppaction://noaction">
              <a:snd r:embed="rId20" name="s2_11.wav"/>
            </a:hlinkClick>
            <a:extLst>
              <a:ext uri="{FF2B5EF4-FFF2-40B4-BE49-F238E27FC236}">
                <a16:creationId xmlns:a16="http://schemas.microsoft.com/office/drawing/2014/main" id="{3555DD28-E929-4DEB-A97C-309E78435B57}"/>
              </a:ext>
            </a:extLst>
          </p:cNvPr>
          <p:cNvSpPr/>
          <p:nvPr/>
        </p:nvSpPr>
        <p:spPr>
          <a:xfrm>
            <a:off x="3099639"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9" name="Rectangle 98">
            <a:hlinkClick r:id="" action="ppaction://noaction">
              <a:snd r:embed="rId21" name="s2_12.wav"/>
            </a:hlinkClick>
            <a:extLst>
              <a:ext uri="{FF2B5EF4-FFF2-40B4-BE49-F238E27FC236}">
                <a16:creationId xmlns:a16="http://schemas.microsoft.com/office/drawing/2014/main" id="{0AD00CDA-C294-4949-B04C-11D2FAA8DBB5}"/>
              </a:ext>
            </a:extLst>
          </p:cNvPr>
          <p:cNvSpPr/>
          <p:nvPr/>
        </p:nvSpPr>
        <p:spPr>
          <a:xfrm>
            <a:off x="3088719"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0" name="Rectangle 99">
            <a:hlinkClick r:id="" action="ppaction://noaction">
              <a:snd r:embed="rId22" name="s2_13.wav"/>
            </a:hlinkClick>
            <a:extLst>
              <a:ext uri="{FF2B5EF4-FFF2-40B4-BE49-F238E27FC236}">
                <a16:creationId xmlns:a16="http://schemas.microsoft.com/office/drawing/2014/main" id="{BD7B2563-3BB1-482E-8590-C5120FDDF864}"/>
              </a:ext>
            </a:extLst>
          </p:cNvPr>
          <p:cNvSpPr/>
          <p:nvPr/>
        </p:nvSpPr>
        <p:spPr>
          <a:xfrm>
            <a:off x="3100529"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 name="TextBox 2">
            <a:extLst>
              <a:ext uri="{FF2B5EF4-FFF2-40B4-BE49-F238E27FC236}">
                <a16:creationId xmlns:a16="http://schemas.microsoft.com/office/drawing/2014/main" id="{95F03681-B858-423D-9835-2E26008C6171}"/>
              </a:ext>
            </a:extLst>
          </p:cNvPr>
          <p:cNvSpPr txBox="1"/>
          <p:nvPr/>
        </p:nvSpPr>
        <p:spPr>
          <a:xfrm>
            <a:off x="6869583" y="2277783"/>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BA3CFC43-C780-4A01-BB40-955AEFBE7B73}"/>
              </a:ext>
            </a:extLst>
          </p:cNvPr>
          <p:cNvSpPr txBox="1"/>
          <p:nvPr/>
        </p:nvSpPr>
        <p:spPr>
          <a:xfrm>
            <a:off x="8466913" y="227886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104" name="TextBox 103">
            <a:extLst>
              <a:ext uri="{FF2B5EF4-FFF2-40B4-BE49-F238E27FC236}">
                <a16:creationId xmlns:a16="http://schemas.microsoft.com/office/drawing/2014/main" id="{34C3279B-7B25-4661-947C-AB6A539B0B9F}"/>
              </a:ext>
            </a:extLst>
          </p:cNvPr>
          <p:cNvSpPr txBox="1"/>
          <p:nvPr/>
        </p:nvSpPr>
        <p:spPr>
          <a:xfrm>
            <a:off x="6909291" y="286431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8</a:t>
            </a:r>
          </a:p>
        </p:txBody>
      </p:sp>
      <p:sp>
        <p:nvSpPr>
          <p:cNvPr id="105" name="TextBox 104">
            <a:extLst>
              <a:ext uri="{FF2B5EF4-FFF2-40B4-BE49-F238E27FC236}">
                <a16:creationId xmlns:a16="http://schemas.microsoft.com/office/drawing/2014/main" id="{349326F1-FF77-4D8F-9AA9-584E20986164}"/>
              </a:ext>
            </a:extLst>
          </p:cNvPr>
          <p:cNvSpPr txBox="1"/>
          <p:nvPr/>
        </p:nvSpPr>
        <p:spPr>
          <a:xfrm>
            <a:off x="9576379" y="287692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106" name="TextBox 105">
            <a:extLst>
              <a:ext uri="{FF2B5EF4-FFF2-40B4-BE49-F238E27FC236}">
                <a16:creationId xmlns:a16="http://schemas.microsoft.com/office/drawing/2014/main" id="{103B41AB-1BCF-4E84-906C-A818EC2D1906}"/>
              </a:ext>
            </a:extLst>
          </p:cNvPr>
          <p:cNvSpPr txBox="1"/>
          <p:nvPr/>
        </p:nvSpPr>
        <p:spPr>
          <a:xfrm>
            <a:off x="7056562" y="354837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7</a:t>
            </a:r>
          </a:p>
        </p:txBody>
      </p:sp>
      <p:sp>
        <p:nvSpPr>
          <p:cNvPr id="107" name="TextBox 106">
            <a:extLst>
              <a:ext uri="{FF2B5EF4-FFF2-40B4-BE49-F238E27FC236}">
                <a16:creationId xmlns:a16="http://schemas.microsoft.com/office/drawing/2014/main" id="{1DC52121-DD51-4306-A3D1-27E444D2DEC9}"/>
              </a:ext>
            </a:extLst>
          </p:cNvPr>
          <p:cNvSpPr txBox="1"/>
          <p:nvPr/>
        </p:nvSpPr>
        <p:spPr>
          <a:xfrm>
            <a:off x="9465650" y="351718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8" name="TextBox 107">
            <a:extLst>
              <a:ext uri="{FF2B5EF4-FFF2-40B4-BE49-F238E27FC236}">
                <a16:creationId xmlns:a16="http://schemas.microsoft.com/office/drawing/2014/main" id="{30E96A47-ECAC-45AE-809F-950C73E15316}"/>
              </a:ext>
            </a:extLst>
          </p:cNvPr>
          <p:cNvSpPr txBox="1"/>
          <p:nvPr/>
        </p:nvSpPr>
        <p:spPr>
          <a:xfrm>
            <a:off x="7076531" y="417123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117" name="TextBox 116">
            <a:extLst>
              <a:ext uri="{FF2B5EF4-FFF2-40B4-BE49-F238E27FC236}">
                <a16:creationId xmlns:a16="http://schemas.microsoft.com/office/drawing/2014/main" id="{8AFC9A80-DEF0-4024-BE75-4ADA13DFFC0C}"/>
              </a:ext>
            </a:extLst>
          </p:cNvPr>
          <p:cNvSpPr txBox="1"/>
          <p:nvPr/>
        </p:nvSpPr>
        <p:spPr>
          <a:xfrm>
            <a:off x="9377446" y="4197005"/>
            <a:ext cx="3978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p>
        </p:txBody>
      </p:sp>
      <p:sp>
        <p:nvSpPr>
          <p:cNvPr id="121" name="TextBox 120">
            <a:extLst>
              <a:ext uri="{FF2B5EF4-FFF2-40B4-BE49-F238E27FC236}">
                <a16:creationId xmlns:a16="http://schemas.microsoft.com/office/drawing/2014/main" id="{192C43C8-E982-4A32-B3F3-1965179FB75E}"/>
              </a:ext>
            </a:extLst>
          </p:cNvPr>
          <p:cNvSpPr txBox="1"/>
          <p:nvPr/>
        </p:nvSpPr>
        <p:spPr>
          <a:xfrm>
            <a:off x="6956046" y="483429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9</a:t>
            </a:r>
          </a:p>
        </p:txBody>
      </p:sp>
      <p:sp>
        <p:nvSpPr>
          <p:cNvPr id="122" name="TextBox 121">
            <a:extLst>
              <a:ext uri="{FF2B5EF4-FFF2-40B4-BE49-F238E27FC236}">
                <a16:creationId xmlns:a16="http://schemas.microsoft.com/office/drawing/2014/main" id="{A632AE8C-C54C-4301-A904-C5FA9015625F}"/>
              </a:ext>
            </a:extLst>
          </p:cNvPr>
          <p:cNvSpPr txBox="1"/>
          <p:nvPr/>
        </p:nvSpPr>
        <p:spPr>
          <a:xfrm>
            <a:off x="9372442" y="483429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123" name="Title 1">
            <a:extLst>
              <a:ext uri="{FF2B5EF4-FFF2-40B4-BE49-F238E27FC236}">
                <a16:creationId xmlns:a16="http://schemas.microsoft.com/office/drawing/2014/main" id="{1935DBC1-B228-4FA3-AE16-0B42328ACEE1}"/>
              </a:ext>
            </a:extLst>
          </p:cNvPr>
          <p:cNvSpPr txBox="1">
            <a:spLocks/>
          </p:cNvSpPr>
          <p:nvPr/>
        </p:nvSpPr>
        <p:spPr>
          <a:xfrm>
            <a:off x="10792525" y="875519"/>
            <a:ext cx="1322385" cy="38775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palabras</a:t>
            </a:r>
          </a:p>
        </p:txBody>
      </p:sp>
      <p:pic>
        <p:nvPicPr>
          <p:cNvPr id="124" name="Picture 2" descr="Brain, Idea, Think, Creativity">
            <a:extLst>
              <a:ext uri="{FF2B5EF4-FFF2-40B4-BE49-F238E27FC236}">
                <a16:creationId xmlns:a16="http://schemas.microsoft.com/office/drawing/2014/main" id="{489F2F90-5696-428C-8652-D9953681883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83644" y="35211"/>
            <a:ext cx="807603" cy="807603"/>
          </a:xfrm>
          <a:prstGeom prst="rect">
            <a:avLst/>
          </a:prstGeom>
          <a:noFill/>
          <a:extLst>
            <a:ext uri="{909E8E84-426E-40DD-AFC4-6F175D3DCCD1}">
              <a14:hiddenFill xmlns:a14="http://schemas.microsoft.com/office/drawing/2010/main">
                <a:solidFill>
                  <a:srgbClr val="FFFFFF"/>
                </a:solidFill>
              </a14:hiddenFill>
            </a:ext>
          </a:extLst>
        </p:spPr>
      </p:pic>
      <p:pic>
        <p:nvPicPr>
          <p:cNvPr id="129" name="Google Shape;111;p3" descr="Speech Icon, Voice, Talking, Audio, Speech">
            <a:extLst>
              <a:ext uri="{FF2B5EF4-FFF2-40B4-BE49-F238E27FC236}">
                <a16:creationId xmlns:a16="http://schemas.microsoft.com/office/drawing/2014/main" id="{9C55DFE0-9F77-4FF3-839F-3803FD551B15}"/>
              </a:ext>
            </a:extLst>
          </p:cNvPr>
          <p:cNvPicPr preferRelativeResize="0"/>
          <p:nvPr/>
        </p:nvPicPr>
        <p:blipFill rotWithShape="1">
          <a:blip r:embed="rId24">
            <a:alphaModFix/>
          </a:blip>
          <a:srcRect/>
          <a:stretch/>
        </p:blipFill>
        <p:spPr>
          <a:xfrm>
            <a:off x="9537140" y="63666"/>
            <a:ext cx="776168" cy="776168"/>
          </a:xfrm>
          <a:prstGeom prst="rect">
            <a:avLst/>
          </a:prstGeom>
          <a:noFill/>
          <a:ln>
            <a:noFill/>
          </a:ln>
        </p:spPr>
      </p:pic>
      <p:sp>
        <p:nvSpPr>
          <p:cNvPr id="130" name="Google Shape;112;p3">
            <a:extLst>
              <a:ext uri="{FF2B5EF4-FFF2-40B4-BE49-F238E27FC236}">
                <a16:creationId xmlns:a16="http://schemas.microsoft.com/office/drawing/2014/main" id="{F8D96A06-46C6-49A9-B189-C2585CCD5C55}"/>
              </a:ext>
            </a:extLst>
          </p:cNvPr>
          <p:cNvSpPr txBox="1"/>
          <p:nvPr/>
        </p:nvSpPr>
        <p:spPr>
          <a:xfrm>
            <a:off x="9232900" y="882815"/>
            <a:ext cx="1464329" cy="369291"/>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 name="Graphic 3" descr="Teacher">
            <a:extLst>
              <a:ext uri="{FF2B5EF4-FFF2-40B4-BE49-F238E27FC236}">
                <a16:creationId xmlns:a16="http://schemas.microsoft.com/office/drawing/2014/main" id="{C12BC9F4-11FB-9829-A7BD-D0E034CA69F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9680" y="687451"/>
            <a:ext cx="914400" cy="914400"/>
          </a:xfrm>
          <a:prstGeom prst="rect">
            <a:avLst/>
          </a:prstGeom>
        </p:spPr>
      </p:pic>
      <p:sp>
        <p:nvSpPr>
          <p:cNvPr id="5" name="Speech Bubble: Rectangle with Corners Rounded 4">
            <a:hlinkClick r:id="" action="ppaction://noaction">
              <a:snd r:embed="rId27" name="s2_1.wav"/>
            </a:hlinkClick>
            <a:extLst>
              <a:ext uri="{FF2B5EF4-FFF2-40B4-BE49-F238E27FC236}">
                <a16:creationId xmlns:a16="http://schemas.microsoft.com/office/drawing/2014/main" id="{440D24A6-CE4F-41F8-3BDD-E9B462B3AEDF}"/>
              </a:ext>
            </a:extLst>
          </p:cNvPr>
          <p:cNvSpPr/>
          <p:nvPr/>
        </p:nvSpPr>
        <p:spPr>
          <a:xfrm>
            <a:off x="1147669" y="825142"/>
            <a:ext cx="2454519"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chemeClr val="bg1"/>
                </a:solidFill>
                <a:latin typeface="Century Gothic"/>
                <a:sym typeface="Century Gothic"/>
              </a:rPr>
              <a:t>[A] </a:t>
            </a:r>
            <a:r>
              <a:rPr lang="en-GB" sz="2400" b="1" dirty="0">
                <a:solidFill>
                  <a:schemeClr val="bg1"/>
                </a:solidFill>
                <a:latin typeface="Century Gothic"/>
                <a:sym typeface="Century Gothic"/>
              </a:rPr>
              <a:t>Escribe 📝.</a:t>
            </a:r>
            <a:endParaRPr lang="en-GB" sz="2400" dirty="0">
              <a:solidFill>
                <a:schemeClr val="bg1"/>
              </a:solidFill>
            </a:endParaRPr>
          </a:p>
        </p:txBody>
      </p:sp>
      <p:sp>
        <p:nvSpPr>
          <p:cNvPr id="7" name="Speech Bubble: Rectangle with Corners Rounded 6">
            <a:hlinkClick r:id="" action="ppaction://noaction">
              <a:snd r:embed="rId28" name="s2_2.wav"/>
            </a:hlinkClick>
            <a:extLst>
              <a:ext uri="{FF2B5EF4-FFF2-40B4-BE49-F238E27FC236}">
                <a16:creationId xmlns:a16="http://schemas.microsoft.com/office/drawing/2014/main" id="{5C107442-F022-862A-F933-1C97C3C77D78}"/>
              </a:ext>
            </a:extLst>
          </p:cNvPr>
          <p:cNvSpPr/>
          <p:nvPr/>
        </p:nvSpPr>
        <p:spPr>
          <a:xfrm>
            <a:off x="273827" y="5037075"/>
            <a:ext cx="5315054" cy="588031"/>
          </a:xfrm>
          <a:prstGeom prst="wedgeRoundRectCallout">
            <a:avLst>
              <a:gd name="adj1" fmla="val -45916"/>
              <a:gd name="adj2" fmla="val -656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chemeClr val="bg1"/>
                </a:solidFill>
                <a:latin typeface="Century Gothic"/>
                <a:sym typeface="Century Gothic"/>
              </a:rPr>
              <a:t>[B] </a:t>
            </a:r>
            <a:r>
              <a:rPr lang="en-GB" sz="2400" b="1" dirty="0" err="1">
                <a:solidFill>
                  <a:schemeClr val="bg1"/>
                </a:solidFill>
                <a:latin typeface="Century Gothic"/>
                <a:sym typeface="Century Gothic"/>
              </a:rPr>
              <a:t>Practica</a:t>
            </a:r>
            <a:r>
              <a:rPr lang="en-GB" sz="2400" b="1" dirty="0">
                <a:solidFill>
                  <a:schemeClr val="bg1"/>
                </a:solidFill>
                <a:latin typeface="Century Gothic"/>
                <a:sym typeface="Century Gothic"/>
              </a:rPr>
              <a:t> con </a:t>
            </a:r>
            <a:r>
              <a:rPr lang="en-GB" sz="2400" b="1" dirty="0" err="1">
                <a:solidFill>
                  <a:schemeClr val="bg1"/>
                </a:solidFill>
                <a:latin typeface="Century Gothic"/>
                <a:sym typeface="Century Gothic"/>
              </a:rPr>
              <a:t>tu</a:t>
            </a:r>
            <a:r>
              <a:rPr lang="en-GB" sz="2400" b="1" dirty="0">
                <a:solidFill>
                  <a:schemeClr val="bg1"/>
                </a:solidFill>
                <a:latin typeface="Century Gothic"/>
                <a:sym typeface="Century Gothic"/>
              </a:rPr>
              <a:t> </a:t>
            </a:r>
            <a:r>
              <a:rPr lang="en-GB" sz="2400" b="1" dirty="0" err="1">
                <a:solidFill>
                  <a:schemeClr val="bg1"/>
                </a:solidFill>
                <a:latin typeface="Century Gothic"/>
                <a:sym typeface="Century Gothic"/>
              </a:rPr>
              <a:t>compañero</a:t>
            </a:r>
            <a:r>
              <a:rPr lang="en-GB" sz="2400" b="1" dirty="0">
                <a:solidFill>
                  <a:schemeClr val="bg1"/>
                </a:solidFill>
                <a:latin typeface="Century Gothic"/>
                <a:sym typeface="Century Gothic"/>
              </a:rPr>
              <a:t>/a.</a:t>
            </a:r>
            <a:endParaRPr lang="en-GB" sz="2400" dirty="0">
              <a:solidFill>
                <a:schemeClr val="bg1"/>
              </a:solidFill>
            </a:endParaRPr>
          </a:p>
        </p:txBody>
      </p:sp>
      <p:sp>
        <p:nvSpPr>
          <p:cNvPr id="76" name="Speech Bubble: Rectangle with Corners Rounded 75">
            <a:extLst>
              <a:ext uri="{FF2B5EF4-FFF2-40B4-BE49-F238E27FC236}">
                <a16:creationId xmlns:a16="http://schemas.microsoft.com/office/drawing/2014/main" id="{A89EBCAD-F7E8-44F3-8FDE-B636820DCC55}"/>
              </a:ext>
            </a:extLst>
          </p:cNvPr>
          <p:cNvSpPr/>
          <p:nvPr/>
        </p:nvSpPr>
        <p:spPr>
          <a:xfrm>
            <a:off x="691287" y="5732261"/>
            <a:ext cx="4795113" cy="1065354"/>
          </a:xfrm>
          <a:prstGeom prst="wedgeRoundRectCallout">
            <a:avLst>
              <a:gd name="adj1" fmla="val -32785"/>
              <a:gd name="adj2" fmla="val -662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[b] and [v] sound the same in Spanish 😊.</a:t>
            </a:r>
          </a:p>
        </p:txBody>
      </p:sp>
      <p:sp>
        <p:nvSpPr>
          <p:cNvPr id="8" name="Speech Bubble: Rectangle with Corners Rounded 7">
            <a:hlinkClick r:id="" action="ppaction://noaction">
              <a:snd r:embed="rId29" name="s2_3.wav"/>
            </a:hlinkClick>
            <a:extLst>
              <a:ext uri="{FF2B5EF4-FFF2-40B4-BE49-F238E27FC236}">
                <a16:creationId xmlns:a16="http://schemas.microsoft.com/office/drawing/2014/main" id="{BB9505ED-6BBA-7F6A-EAF0-FF9305D0E3F4}"/>
              </a:ext>
            </a:extLst>
          </p:cNvPr>
          <p:cNvSpPr/>
          <p:nvPr/>
        </p:nvSpPr>
        <p:spPr>
          <a:xfrm>
            <a:off x="6697867" y="1458605"/>
            <a:ext cx="5107371" cy="588031"/>
          </a:xfrm>
          <a:prstGeom prst="wedgeRoundRectCallout">
            <a:avLst>
              <a:gd name="adj1" fmla="val -54991"/>
              <a:gd name="adj2" fmla="val -758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significan las palabras?</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 name="Google Shape;167;p2">
            <a:extLst>
              <a:ext uri="{FF2B5EF4-FFF2-40B4-BE49-F238E27FC236}">
                <a16:creationId xmlns:a16="http://schemas.microsoft.com/office/drawing/2014/main" id="{029C7225-E0DD-2969-1EF7-D13DB9D120E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30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subTnLst>
                                    <p:audio>
                                      <p:cMediaNode>
                                        <p:cTn display="0" masterRel="sameClick">
                                          <p:stCondLst>
                                            <p:cond evt="begin" delay="0">
                                              <p:tn val="50"/>
                                            </p:cond>
                                          </p:stCondLst>
                                          <p:endCondLst>
                                            <p:cond evt="onStopAudio" delay="0">
                                              <p:tgtEl>
                                                <p:sldTgt/>
                                              </p:tgtEl>
                                            </p:cond>
                                          </p:endCondLst>
                                        </p:cTn>
                                        <p:tgtEl>
                                          <p:sndTgt r:embed="rId3" name="s2_14.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fade">
                                      <p:cBhvr>
                                        <p:cTn id="57" dur="500"/>
                                        <p:tgtEl>
                                          <p:spTgt spid="103"/>
                                        </p:tgtEl>
                                      </p:cBhvr>
                                    </p:animEffect>
                                  </p:childTnLst>
                                  <p:subTnLst>
                                    <p:audio>
                                      <p:cMediaNode>
                                        <p:cTn display="0" masterRel="sameClick">
                                          <p:stCondLst>
                                            <p:cond evt="begin" delay="0">
                                              <p:tn val="55"/>
                                            </p:cond>
                                          </p:stCondLst>
                                          <p:endCondLst>
                                            <p:cond evt="onStopAudio" delay="0">
                                              <p:tgtEl>
                                                <p:sldTgt/>
                                              </p:tgtEl>
                                            </p:cond>
                                          </p:endCondLst>
                                        </p:cTn>
                                        <p:tgtEl>
                                          <p:sndTgt r:embed="rId4" name="s2_15.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fade">
                                      <p:cBhvr>
                                        <p:cTn id="62" dur="500"/>
                                        <p:tgtEl>
                                          <p:spTgt spid="104"/>
                                        </p:tgtEl>
                                      </p:cBhvr>
                                    </p:animEffect>
                                  </p:childTnLst>
                                  <p:subTnLst>
                                    <p:audio>
                                      <p:cMediaNode>
                                        <p:cTn display="0" masterRel="sameClick">
                                          <p:stCondLst>
                                            <p:cond evt="begin" delay="0">
                                              <p:tn val="60"/>
                                            </p:cond>
                                          </p:stCondLst>
                                          <p:endCondLst>
                                            <p:cond evt="onStopAudio" delay="0">
                                              <p:tgtEl>
                                                <p:sldTgt/>
                                              </p:tgtEl>
                                            </p:cond>
                                          </p:endCondLst>
                                        </p:cTn>
                                        <p:tgtEl>
                                          <p:sndTgt r:embed="rId5" name="s2_16.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5"/>
                                        </p:tgtEl>
                                        <p:attrNameLst>
                                          <p:attrName>style.visibility</p:attrName>
                                        </p:attrNameLst>
                                      </p:cBhvr>
                                      <p:to>
                                        <p:strVal val="visible"/>
                                      </p:to>
                                    </p:set>
                                    <p:animEffect transition="in" filter="fade">
                                      <p:cBhvr>
                                        <p:cTn id="67" dur="500"/>
                                        <p:tgtEl>
                                          <p:spTgt spid="105"/>
                                        </p:tgtEl>
                                      </p:cBhvr>
                                    </p:animEffect>
                                  </p:childTnLst>
                                  <p:subTnLst>
                                    <p:audio>
                                      <p:cMediaNode>
                                        <p:cTn display="0" masterRel="sameClick">
                                          <p:stCondLst>
                                            <p:cond evt="begin" delay="0">
                                              <p:tn val="65"/>
                                            </p:cond>
                                          </p:stCondLst>
                                          <p:endCondLst>
                                            <p:cond evt="onStopAudio" delay="0">
                                              <p:tgtEl>
                                                <p:sldTgt/>
                                              </p:tgtEl>
                                            </p:cond>
                                          </p:endCondLst>
                                        </p:cTn>
                                        <p:tgtEl>
                                          <p:sndTgt r:embed="rId6" name="s2_17.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6"/>
                                        </p:tgtEl>
                                        <p:attrNameLst>
                                          <p:attrName>style.visibility</p:attrName>
                                        </p:attrNameLst>
                                      </p:cBhvr>
                                      <p:to>
                                        <p:strVal val="visible"/>
                                      </p:to>
                                    </p:set>
                                    <p:animEffect transition="in" filter="fade">
                                      <p:cBhvr>
                                        <p:cTn id="72" dur="500"/>
                                        <p:tgtEl>
                                          <p:spTgt spid="106"/>
                                        </p:tgtEl>
                                      </p:cBhvr>
                                    </p:animEffect>
                                  </p:childTnLst>
                                  <p:subTnLst>
                                    <p:audio>
                                      <p:cMediaNode>
                                        <p:cTn display="0" masterRel="sameClick">
                                          <p:stCondLst>
                                            <p:cond evt="begin" delay="0">
                                              <p:tn val="70"/>
                                            </p:cond>
                                          </p:stCondLst>
                                          <p:endCondLst>
                                            <p:cond evt="onStopAudio" delay="0">
                                              <p:tgtEl>
                                                <p:sldTgt/>
                                              </p:tgtEl>
                                            </p:cond>
                                          </p:endCondLst>
                                        </p:cTn>
                                        <p:tgtEl>
                                          <p:sndTgt r:embed="rId7" name="s2_18.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7"/>
                                        </p:tgtEl>
                                        <p:attrNameLst>
                                          <p:attrName>style.visibility</p:attrName>
                                        </p:attrNameLst>
                                      </p:cBhvr>
                                      <p:to>
                                        <p:strVal val="visible"/>
                                      </p:to>
                                    </p:set>
                                    <p:animEffect transition="in" filter="fade">
                                      <p:cBhvr>
                                        <p:cTn id="77" dur="500"/>
                                        <p:tgtEl>
                                          <p:spTgt spid="107"/>
                                        </p:tgtEl>
                                      </p:cBhvr>
                                    </p:animEffect>
                                  </p:childTnLst>
                                  <p:subTnLst>
                                    <p:audio>
                                      <p:cMediaNode>
                                        <p:cTn display="0" masterRel="sameClick">
                                          <p:stCondLst>
                                            <p:cond evt="begin" delay="0">
                                              <p:tn val="75"/>
                                            </p:cond>
                                          </p:stCondLst>
                                          <p:endCondLst>
                                            <p:cond evt="onStopAudio" delay="0">
                                              <p:tgtEl>
                                                <p:sldTgt/>
                                              </p:tgtEl>
                                            </p:cond>
                                          </p:endCondLst>
                                        </p:cTn>
                                        <p:tgtEl>
                                          <p:sndTgt r:embed="rId8" name="s2_19.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500"/>
                                        <p:tgtEl>
                                          <p:spTgt spid="108"/>
                                        </p:tgtEl>
                                      </p:cBhvr>
                                    </p:animEffect>
                                  </p:childTnLst>
                                  <p:subTnLst>
                                    <p:audio>
                                      <p:cMediaNode>
                                        <p:cTn display="0" masterRel="sameClick">
                                          <p:stCondLst>
                                            <p:cond evt="begin" delay="0">
                                              <p:tn val="80"/>
                                            </p:cond>
                                          </p:stCondLst>
                                          <p:endCondLst>
                                            <p:cond evt="onStopAudio" delay="0">
                                              <p:tgtEl>
                                                <p:sldTgt/>
                                              </p:tgtEl>
                                            </p:cond>
                                          </p:endCondLst>
                                        </p:cTn>
                                        <p:tgtEl>
                                          <p:sndTgt r:embed="rId9" name="s2_20.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fade">
                                      <p:cBhvr>
                                        <p:cTn id="87" dur="500"/>
                                        <p:tgtEl>
                                          <p:spTgt spid="117"/>
                                        </p:tgtEl>
                                      </p:cBhvr>
                                    </p:animEffect>
                                  </p:childTnLst>
                                  <p:subTnLst>
                                    <p:audio>
                                      <p:cMediaNode>
                                        <p:cTn display="0" masterRel="sameClick">
                                          <p:stCondLst>
                                            <p:cond evt="begin" delay="0">
                                              <p:tn val="85"/>
                                            </p:cond>
                                          </p:stCondLst>
                                          <p:endCondLst>
                                            <p:cond evt="onStopAudio" delay="0">
                                              <p:tgtEl>
                                                <p:sldTgt/>
                                              </p:tgtEl>
                                            </p:cond>
                                          </p:endCondLst>
                                        </p:cTn>
                                        <p:tgtEl>
                                          <p:sndTgt r:embed="rId10" name="s2_21.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1"/>
                                        </p:tgtEl>
                                        <p:attrNameLst>
                                          <p:attrName>style.visibility</p:attrName>
                                        </p:attrNameLst>
                                      </p:cBhvr>
                                      <p:to>
                                        <p:strVal val="visible"/>
                                      </p:to>
                                    </p:set>
                                    <p:animEffect transition="in" filter="fade">
                                      <p:cBhvr>
                                        <p:cTn id="92" dur="500"/>
                                        <p:tgtEl>
                                          <p:spTgt spid="121"/>
                                        </p:tgtEl>
                                      </p:cBhvr>
                                    </p:animEffect>
                                  </p:childTnLst>
                                  <p:subTnLst>
                                    <p:audio>
                                      <p:cMediaNode>
                                        <p:cTn display="0" masterRel="sameClick">
                                          <p:stCondLst>
                                            <p:cond evt="begin" delay="0">
                                              <p:tn val="90"/>
                                            </p:cond>
                                          </p:stCondLst>
                                          <p:endCondLst>
                                            <p:cond evt="onStopAudio" delay="0">
                                              <p:tgtEl>
                                                <p:sldTgt/>
                                              </p:tgtEl>
                                            </p:cond>
                                          </p:endCondLst>
                                        </p:cTn>
                                        <p:tgtEl>
                                          <p:sndTgt r:embed="rId11" name="s2_22.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fade">
                                      <p:cBhvr>
                                        <p:cTn id="97" dur="500"/>
                                        <p:tgtEl>
                                          <p:spTgt spid="122"/>
                                        </p:tgtEl>
                                      </p:cBhvr>
                                    </p:animEffect>
                                  </p:childTnLst>
                                  <p:subTnLst>
                                    <p:audio>
                                      <p:cMediaNode>
                                        <p:cTn display="0" masterRel="sameClick">
                                          <p:stCondLst>
                                            <p:cond evt="begin" delay="0">
                                              <p:tn val="95"/>
                                            </p:cond>
                                          </p:stCondLst>
                                          <p:endCondLst>
                                            <p:cond evt="onStopAudio" delay="0">
                                              <p:tgtEl>
                                                <p:sldTgt/>
                                              </p:tgtEl>
                                            </p:cond>
                                          </p:endCondLst>
                                        </p:cTn>
                                        <p:tgtEl>
                                          <p:sndTgt r:embed="rId12" name="s2_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6" grpId="0" animBg="1"/>
      <p:bldP spid="67" grpId="0" animBg="1"/>
      <p:bldP spid="68" grpId="0" animBg="1"/>
      <p:bldP spid="69" grpId="0" animBg="1"/>
      <p:bldP spid="70" grpId="0" animBg="1"/>
      <p:bldP spid="71" grpId="0" animBg="1"/>
      <p:bldP spid="72" grpId="0" animBg="1"/>
      <p:bldP spid="73" grpId="0" animBg="1"/>
      <p:bldP spid="74" grpId="0" animBg="1"/>
      <p:bldP spid="3" grpId="0"/>
      <p:bldP spid="103" grpId="0"/>
      <p:bldP spid="104" grpId="0"/>
      <p:bldP spid="105" grpId="0"/>
      <p:bldP spid="106" grpId="0"/>
      <p:bldP spid="107" grpId="0"/>
      <p:bldP spid="108" grpId="0"/>
      <p:bldP spid="117" grpId="0"/>
      <p:bldP spid="121" grpId="0"/>
      <p:bldP spid="122" grpId="0"/>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8" name="s3_1.wav"/>
            </a:hlinkClick>
            <a:extLst>
              <a:ext uri="{FF2B5EF4-FFF2-40B4-BE49-F238E27FC236}">
                <a16:creationId xmlns:a16="http://schemas.microsoft.com/office/drawing/2014/main" id="{2B13169F-A97F-FE4C-6539-23B02CF8658C}"/>
              </a:ext>
            </a:extLst>
          </p:cNvPr>
          <p:cNvSpPr/>
          <p:nvPr/>
        </p:nvSpPr>
        <p:spPr>
          <a:xfrm>
            <a:off x="965022" y="571692"/>
            <a:ext cx="503585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canción y lee la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lista</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1040" name="Group 1039">
            <a:extLst>
              <a:ext uri="{FF2B5EF4-FFF2-40B4-BE49-F238E27FC236}">
                <a16:creationId xmlns:a16="http://schemas.microsoft.com/office/drawing/2014/main" id="{82BCBB66-525F-4D43-A181-CDDAB2153462}"/>
              </a:ext>
            </a:extLst>
          </p:cNvPr>
          <p:cNvGrpSpPr/>
          <p:nvPr/>
        </p:nvGrpSpPr>
        <p:grpSpPr>
          <a:xfrm>
            <a:off x="10963332" y="1336632"/>
            <a:ext cx="1122464" cy="956424"/>
            <a:chOff x="6210543" y="3764108"/>
            <a:chExt cx="801046" cy="775262"/>
          </a:xfrm>
        </p:grpSpPr>
        <p:sp>
          <p:nvSpPr>
            <p:cNvPr id="1041" name="Oval 1040">
              <a:extLst>
                <a:ext uri="{FF2B5EF4-FFF2-40B4-BE49-F238E27FC236}">
                  <a16:creationId xmlns:a16="http://schemas.microsoft.com/office/drawing/2014/main" id="{25431D54-0E95-2222-C25D-128162A1735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7394E945-5121-E063-1046-2BA798357343}"/>
                </a:ext>
              </a:extLst>
            </p:cNvPr>
            <p:cNvPicPr>
              <a:picLocks noChangeAspect="1"/>
            </p:cNvPicPr>
            <p:nvPr/>
          </p:nvPicPr>
          <p:blipFill rotWithShape="1">
            <a:blip r:embed="rId9">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043" name="Picture 1042" descr="A picture containing text, tableware, cup, clipart&#10;&#10;Description automatically generated">
              <a:extLst>
                <a:ext uri="{FF2B5EF4-FFF2-40B4-BE49-F238E27FC236}">
                  <a16:creationId xmlns:a16="http://schemas.microsoft.com/office/drawing/2014/main" id="{847D05CF-A2E0-36F2-C8E3-B8BF105F76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9" name="Online Media 8" title="CANCIÓN: LAS TRES REGIONES">
            <a:hlinkClick r:id="" action="ppaction://media"/>
            <a:extLst>
              <a:ext uri="{FF2B5EF4-FFF2-40B4-BE49-F238E27FC236}">
                <a16:creationId xmlns:a16="http://schemas.microsoft.com/office/drawing/2014/main" id="{58ABB5D2-B519-53C9-F574-F9F6F26883E6}"/>
              </a:ext>
            </a:extLst>
          </p:cNvPr>
          <p:cNvPicPr>
            <a:picLocks noRot="1" noChangeAspect="1"/>
          </p:cNvPicPr>
          <p:nvPr>
            <a:videoFile r:link="rId1"/>
          </p:nvPr>
        </p:nvPicPr>
        <p:blipFill>
          <a:blip r:embed="rId11"/>
          <a:stretch>
            <a:fillRect/>
          </a:stretch>
        </p:blipFill>
        <p:spPr>
          <a:xfrm>
            <a:off x="383856" y="1914627"/>
            <a:ext cx="6333659" cy="3578518"/>
          </a:xfrm>
          <a:prstGeom prst="rect">
            <a:avLst/>
          </a:prstGeom>
        </p:spPr>
      </p:pic>
      <p:sp>
        <p:nvSpPr>
          <p:cNvPr id="13" name="Speech Bubble: Rectangle with Corners Rounded 12">
            <a:extLst>
              <a:ext uri="{FF2B5EF4-FFF2-40B4-BE49-F238E27FC236}">
                <a16:creationId xmlns:a16="http://schemas.microsoft.com/office/drawing/2014/main" id="{601733FD-6503-D4ED-D2B1-58B4C4AB96C9}"/>
              </a:ext>
            </a:extLst>
          </p:cNvPr>
          <p:cNvSpPr/>
          <p:nvPr/>
        </p:nvSpPr>
        <p:spPr>
          <a:xfrm>
            <a:off x="2606092" y="1165247"/>
            <a:ext cx="5687336" cy="541090"/>
          </a:xfrm>
          <a:prstGeom prst="wedgeRoundRectCallout">
            <a:avLst>
              <a:gd name="adj1" fmla="val -53762"/>
              <a:gd name="adj2" fmla="val -4378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sym typeface="Calibri"/>
              </a:rPr>
              <a:t>¿Está en </a:t>
            </a:r>
            <a:r>
              <a:rPr lang="en-GB" sz="2400" dirty="0" err="1">
                <a:solidFill>
                  <a:srgbClr val="002060"/>
                </a:solidFill>
                <a:latin typeface="Century Gothic" panose="020B0502020202020204" pitchFamily="34" charset="0"/>
                <a:sym typeface="Calibri"/>
              </a:rPr>
              <a:t>en</a:t>
            </a:r>
            <a:r>
              <a:rPr lang="en-GB" sz="2400" dirty="0">
                <a:solidFill>
                  <a:srgbClr val="002060"/>
                </a:solidFill>
                <a:latin typeface="Century Gothic" panose="020B0502020202020204" pitchFamily="34" charset="0"/>
                <a:sym typeface="Calibri"/>
              </a:rPr>
              <a:t> </a:t>
            </a:r>
            <a:r>
              <a:rPr lang="en-GB" sz="2400" dirty="0" err="1">
                <a:solidFill>
                  <a:srgbClr val="002060"/>
                </a:solidFill>
                <a:latin typeface="Century Gothic" panose="020B0502020202020204" pitchFamily="34" charset="0"/>
                <a:sym typeface="Calibri"/>
              </a:rPr>
              <a:t>el</a:t>
            </a:r>
            <a:r>
              <a:rPr lang="en-GB" sz="2400" dirty="0">
                <a:solidFill>
                  <a:srgbClr val="002060"/>
                </a:solidFill>
                <a:latin typeface="Century Gothic" panose="020B0502020202020204" pitchFamily="34" charset="0"/>
                <a:sym typeface="Calibri"/>
              </a:rPr>
              <a:t> vídeo de Perú o no?</a:t>
            </a:r>
            <a:endPar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Rectangle: Rounded Corners 13">
            <a:extLst>
              <a:ext uri="{FF2B5EF4-FFF2-40B4-BE49-F238E27FC236}">
                <a16:creationId xmlns:a16="http://schemas.microsoft.com/office/drawing/2014/main" id="{D6DC68EA-9807-FCF3-86FD-252D16C57918}"/>
              </a:ext>
            </a:extLst>
          </p:cNvPr>
          <p:cNvSpPr/>
          <p:nvPr/>
        </p:nvSpPr>
        <p:spPr>
          <a:xfrm>
            <a:off x="7213123" y="1781480"/>
            <a:ext cx="2802246" cy="2740139"/>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C152B62-F103-76CB-F90C-511C6A10E4FC}"/>
              </a:ext>
            </a:extLst>
          </p:cNvPr>
          <p:cNvSpPr/>
          <p:nvPr/>
        </p:nvSpPr>
        <p:spPr>
          <a:xfrm>
            <a:off x="7392068" y="2052234"/>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20E2F41-6937-BA1E-640A-316174557328}"/>
              </a:ext>
            </a:extLst>
          </p:cNvPr>
          <p:cNvSpPr/>
          <p:nvPr/>
        </p:nvSpPr>
        <p:spPr>
          <a:xfrm>
            <a:off x="7398504" y="2446500"/>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68EBDA5-3041-36EC-5EFD-074AE6390B88}"/>
              </a:ext>
            </a:extLst>
          </p:cNvPr>
          <p:cNvSpPr txBox="1"/>
          <p:nvPr/>
        </p:nvSpPr>
        <p:spPr>
          <a:xfrm>
            <a:off x="7724220" y="2026725"/>
            <a:ext cx="97975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 playas</a:t>
            </a:r>
          </a:p>
        </p:txBody>
      </p:sp>
      <p:sp>
        <p:nvSpPr>
          <p:cNvPr id="20" name="TextBox 19">
            <a:extLst>
              <a:ext uri="{FF2B5EF4-FFF2-40B4-BE49-F238E27FC236}">
                <a16:creationId xmlns:a16="http://schemas.microsoft.com/office/drawing/2014/main" id="{C0B49C84-8898-164D-312C-F90B3EEDF3DA}"/>
              </a:ext>
            </a:extLst>
          </p:cNvPr>
          <p:cNvSpPr txBox="1"/>
          <p:nvPr/>
        </p:nvSpPr>
        <p:spPr>
          <a:xfrm>
            <a:off x="7791502" y="2384976"/>
            <a:ext cx="614271"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islas</a:t>
            </a:r>
            <a:endParaRPr lang="en-GB" dirty="0">
              <a:solidFill>
                <a:srgbClr val="002060"/>
              </a:solidFill>
              <a:latin typeface="Century Gothic" panose="020B0502020202020204" pitchFamily="34" charset="0"/>
            </a:endParaRPr>
          </a:p>
        </p:txBody>
      </p:sp>
      <p:sp>
        <p:nvSpPr>
          <p:cNvPr id="25" name="Rectangle 24">
            <a:extLst>
              <a:ext uri="{FF2B5EF4-FFF2-40B4-BE49-F238E27FC236}">
                <a16:creationId xmlns:a16="http://schemas.microsoft.com/office/drawing/2014/main" id="{EE818572-881E-D90A-A24D-94DA500D8E24}"/>
              </a:ext>
            </a:extLst>
          </p:cNvPr>
          <p:cNvSpPr/>
          <p:nvPr/>
        </p:nvSpPr>
        <p:spPr>
          <a:xfrm>
            <a:off x="7398262" y="2860031"/>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1A51B4B-F6F7-B0BC-3887-D89A9D0210F2}"/>
              </a:ext>
            </a:extLst>
          </p:cNvPr>
          <p:cNvSpPr/>
          <p:nvPr/>
        </p:nvSpPr>
        <p:spPr>
          <a:xfrm>
            <a:off x="7404698" y="3254297"/>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7A040A5C-4D2F-D28E-A344-9E7BDFDFD45F}"/>
              </a:ext>
            </a:extLst>
          </p:cNvPr>
          <p:cNvSpPr txBox="1"/>
          <p:nvPr/>
        </p:nvSpPr>
        <p:spPr>
          <a:xfrm>
            <a:off x="7798146" y="2773736"/>
            <a:ext cx="784189"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lagos</a:t>
            </a:r>
            <a:endParaRPr lang="en-GB"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9623F8B2-DB2B-D0F3-62F5-FB32B88C6F76}"/>
              </a:ext>
            </a:extLst>
          </p:cNvPr>
          <p:cNvSpPr txBox="1"/>
          <p:nvPr/>
        </p:nvSpPr>
        <p:spPr>
          <a:xfrm>
            <a:off x="7770436" y="3200610"/>
            <a:ext cx="131638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montañas</a:t>
            </a:r>
            <a:endParaRPr lang="en-GB"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5DC514D3-6023-A207-A959-9B53B1DED874}"/>
              </a:ext>
            </a:extLst>
          </p:cNvPr>
          <p:cNvSpPr/>
          <p:nvPr/>
        </p:nvSpPr>
        <p:spPr>
          <a:xfrm>
            <a:off x="7410892" y="3675211"/>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8D78544-CA17-E75E-D377-C282FC315720}"/>
              </a:ext>
            </a:extLst>
          </p:cNvPr>
          <p:cNvSpPr txBox="1"/>
          <p:nvPr/>
        </p:nvSpPr>
        <p:spPr>
          <a:xfrm>
            <a:off x="6955776" y="4926487"/>
            <a:ext cx="5236224" cy="1938992"/>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002060"/>
                </a:solidFill>
                <a:latin typeface="Century Gothic" panose="020B0502020202020204" pitchFamily="34" charset="0"/>
                <a:cs typeface="Calibri" panose="020F0502020204030204" pitchFamily="34" charset="0"/>
              </a:rPr>
              <a:t>hermosa </a:t>
            </a:r>
            <a:r>
              <a:rPr lang="es-ES_tradnl" sz="2000" dirty="0">
                <a:solidFill>
                  <a:srgbClr val="002060"/>
                </a:solidFill>
                <a:latin typeface="Century Gothic" panose="020B0502020202020204" pitchFamily="34" charset="0"/>
                <a:cs typeface="Calibri" panose="020F0502020204030204" pitchFamily="34" charset="0"/>
              </a:rPr>
              <a:t>= </a:t>
            </a:r>
            <a:r>
              <a:rPr lang="es-ES_tradnl" sz="2000" dirty="0" err="1">
                <a:solidFill>
                  <a:srgbClr val="002060"/>
                </a:solidFill>
                <a:latin typeface="Century Gothic" panose="020B0502020202020204" pitchFamily="34" charset="0"/>
                <a:cs typeface="Calibri" panose="020F0502020204030204" pitchFamily="34" charset="0"/>
              </a:rPr>
              <a:t>beautiful</a:t>
            </a:r>
            <a:endParaRPr lang="es-ES_tradnl" sz="2000" dirty="0">
              <a:solidFill>
                <a:srgbClr val="002060"/>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dirty="0">
                <a:solidFill>
                  <a:srgbClr val="002060"/>
                </a:solidFill>
                <a:latin typeface="Century Gothic" panose="020B0502020202020204" pitchFamily="34" charset="0"/>
                <a:cs typeface="Calibri" panose="020F0502020204030204" pitchFamily="34" charset="0"/>
              </a:rPr>
              <a:t>(la) </a:t>
            </a:r>
            <a:r>
              <a:rPr lang="es-ES_tradnl" sz="2000" b="1" dirty="0">
                <a:solidFill>
                  <a:srgbClr val="002060"/>
                </a:solidFill>
                <a:latin typeface="Century Gothic" panose="020B0502020202020204" pitchFamily="34" charset="0"/>
                <a:cs typeface="Calibri" panose="020F0502020204030204" pitchFamily="34" charset="0"/>
              </a:rPr>
              <a:t>costa</a:t>
            </a:r>
            <a:r>
              <a:rPr lang="es-ES_tradnl" sz="2000" dirty="0">
                <a:solidFill>
                  <a:srgbClr val="002060"/>
                </a:solidFill>
                <a:latin typeface="Century Gothic" panose="020B0502020202020204" pitchFamily="34" charset="0"/>
                <a:cs typeface="Calibri" panose="020F0502020204030204" pitchFamily="34" charset="0"/>
              </a:rPr>
              <a:t> = </a:t>
            </a:r>
            <a:r>
              <a:rPr lang="es-ES_tradnl" sz="2000" dirty="0" err="1">
                <a:solidFill>
                  <a:srgbClr val="002060"/>
                </a:solidFill>
                <a:latin typeface="Century Gothic" panose="020B0502020202020204" pitchFamily="34" charset="0"/>
                <a:cs typeface="Calibri" panose="020F0502020204030204" pitchFamily="34" charset="0"/>
              </a:rPr>
              <a:t>coast</a:t>
            </a:r>
            <a:r>
              <a:rPr lang="es-ES_tradnl" sz="2000" b="1" dirty="0">
                <a:solidFill>
                  <a:srgbClr val="002060"/>
                </a:solidFill>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dirty="0">
                <a:solidFill>
                  <a:srgbClr val="002060"/>
                </a:solidFill>
                <a:latin typeface="Century Gothic" panose="020B0502020202020204" pitchFamily="34" charset="0"/>
                <a:cs typeface="Calibri" panose="020F0502020204030204" pitchFamily="34" charset="0"/>
              </a:rPr>
              <a:t>(la) </a:t>
            </a:r>
            <a:r>
              <a:rPr lang="es-ES_tradnl" sz="2000" b="1" dirty="0">
                <a:solidFill>
                  <a:srgbClr val="002060"/>
                </a:solidFill>
                <a:latin typeface="Century Gothic" panose="020B0502020202020204" pitchFamily="34" charset="0"/>
                <a:cs typeface="Calibri" panose="020F0502020204030204" pitchFamily="34" charset="0"/>
              </a:rPr>
              <a:t>selva </a:t>
            </a:r>
            <a:r>
              <a:rPr lang="es-ES_tradnl" sz="2000" dirty="0">
                <a:solidFill>
                  <a:srgbClr val="002060"/>
                </a:solidFill>
                <a:latin typeface="Century Gothic" panose="020B0502020202020204" pitchFamily="34" charset="0"/>
                <a:cs typeface="Calibri" panose="020F0502020204030204" pitchFamily="34" charset="0"/>
              </a:rPr>
              <a:t>= forest</a:t>
            </a:r>
            <a:endParaRPr lang="es-ES_tradnl" sz="2000" b="1" dirty="0">
              <a:solidFill>
                <a:srgbClr val="002060"/>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(la) </a:t>
            </a: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sierra</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mountains</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mountain</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range</a:t>
            </a:r>
            <a:endPar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dirty="0">
                <a:solidFill>
                  <a:srgbClr val="002060"/>
                </a:solidFill>
                <a:latin typeface="Century Gothic" panose="020B0502020202020204" pitchFamily="34" charset="0"/>
                <a:cs typeface="Calibri" panose="020F0502020204030204" pitchFamily="34" charset="0"/>
              </a:rPr>
              <a:t>(el) </a:t>
            </a:r>
            <a:r>
              <a:rPr lang="es-ES_tradnl" sz="2000" b="1" dirty="0">
                <a:solidFill>
                  <a:srgbClr val="002060"/>
                </a:solidFill>
                <a:latin typeface="Century Gothic" panose="020B0502020202020204" pitchFamily="34" charset="0"/>
                <a:cs typeface="Calibri" panose="020F0502020204030204" pitchFamily="34" charset="0"/>
              </a:rPr>
              <a:t>valle</a:t>
            </a:r>
            <a:r>
              <a:rPr lang="es-ES_tradnl" sz="2000" dirty="0">
                <a:solidFill>
                  <a:srgbClr val="002060"/>
                </a:solidFill>
                <a:latin typeface="Century Gothic" panose="020B0502020202020204" pitchFamily="34" charset="0"/>
                <a:cs typeface="Calibri" panose="020F0502020204030204" pitchFamily="34" charset="0"/>
              </a:rPr>
              <a:t> = </a:t>
            </a:r>
            <a:r>
              <a:rPr lang="es-ES_tradnl" sz="2000" dirty="0" err="1">
                <a:solidFill>
                  <a:srgbClr val="002060"/>
                </a:solidFill>
                <a:latin typeface="Century Gothic" panose="020B0502020202020204" pitchFamily="34" charset="0"/>
                <a:cs typeface="Calibri" panose="020F0502020204030204" pitchFamily="34" charset="0"/>
              </a:rPr>
              <a:t>valley</a:t>
            </a:r>
            <a:endParaRPr lang="es-ES_tradnl" sz="2000" dirty="0">
              <a:solidFill>
                <a:srgbClr val="002060"/>
              </a:solidFill>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vegetación</a:t>
            </a:r>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vegetation</a:t>
            </a:r>
            <a:endPar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D716617B-78CA-2747-5E28-C840594F548A}"/>
              </a:ext>
            </a:extLst>
          </p:cNvPr>
          <p:cNvSpPr txBox="1"/>
          <p:nvPr/>
        </p:nvSpPr>
        <p:spPr>
          <a:xfrm>
            <a:off x="7760200" y="3600891"/>
            <a:ext cx="1556836"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restaurantes</a:t>
            </a:r>
            <a:endParaRPr lang="en-GB" dirty="0">
              <a:solidFill>
                <a:srgbClr val="002060"/>
              </a:solidFill>
              <a:latin typeface="Century Gothic" panose="020B0502020202020204" pitchFamily="34" charset="0"/>
            </a:endParaRPr>
          </a:p>
        </p:txBody>
      </p:sp>
      <p:pic>
        <p:nvPicPr>
          <p:cNvPr id="41" name="Picture 40" descr="Shape, arrow&#10;&#10;Description automatically generated">
            <a:extLst>
              <a:ext uri="{FF2B5EF4-FFF2-40B4-BE49-F238E27FC236}">
                <a16:creationId xmlns:a16="http://schemas.microsoft.com/office/drawing/2014/main" id="{4A9331FC-FC8D-C791-9A80-04F8DA5D6A0C}"/>
              </a:ext>
            </a:extLst>
          </p:cNvPr>
          <p:cNvPicPr>
            <a:picLocks noChangeAspect="1"/>
          </p:cNvPicPr>
          <p:nvPr/>
        </p:nvPicPr>
        <p:blipFill>
          <a:blip r:embed="rId12"/>
          <a:stretch>
            <a:fillRect/>
          </a:stretch>
        </p:blipFill>
        <p:spPr>
          <a:xfrm>
            <a:off x="7432494" y="1886945"/>
            <a:ext cx="435977" cy="403960"/>
          </a:xfrm>
          <a:prstGeom prst="rect">
            <a:avLst/>
          </a:prstGeom>
        </p:spPr>
      </p:pic>
      <p:sp>
        <p:nvSpPr>
          <p:cNvPr id="42" name="TextBox 41">
            <a:extLst>
              <a:ext uri="{FF2B5EF4-FFF2-40B4-BE49-F238E27FC236}">
                <a16:creationId xmlns:a16="http://schemas.microsoft.com/office/drawing/2014/main" id="{E49B96A6-A9C4-40AA-F8B5-BED1BBC004A3}"/>
              </a:ext>
            </a:extLst>
          </p:cNvPr>
          <p:cNvSpPr txBox="1"/>
          <p:nvPr/>
        </p:nvSpPr>
        <p:spPr>
          <a:xfrm flipV="1">
            <a:off x="7573822" y="2418072"/>
            <a:ext cx="245033" cy="369332"/>
          </a:xfrm>
          <a:prstGeom prst="rect">
            <a:avLst/>
          </a:prstGeom>
          <a:noFill/>
        </p:spPr>
        <p:txBody>
          <a:bodyPr wrap="square" rtlCol="0">
            <a:spAutoFit/>
          </a:bodyPr>
          <a:lstStyle/>
          <a:p>
            <a:r>
              <a:rPr lang="en-GB" dirty="0"/>
              <a:t>❌</a:t>
            </a:r>
          </a:p>
        </p:txBody>
      </p:sp>
      <p:sp>
        <p:nvSpPr>
          <p:cNvPr id="45" name="TextBox 44">
            <a:extLst>
              <a:ext uri="{FF2B5EF4-FFF2-40B4-BE49-F238E27FC236}">
                <a16:creationId xmlns:a16="http://schemas.microsoft.com/office/drawing/2014/main" id="{3FE9F376-CE22-5BBD-0F63-F1578FA82FD2}"/>
              </a:ext>
            </a:extLst>
          </p:cNvPr>
          <p:cNvSpPr txBox="1"/>
          <p:nvPr/>
        </p:nvSpPr>
        <p:spPr>
          <a:xfrm flipV="1">
            <a:off x="7581523" y="2807265"/>
            <a:ext cx="245033" cy="369332"/>
          </a:xfrm>
          <a:prstGeom prst="rect">
            <a:avLst/>
          </a:prstGeom>
          <a:noFill/>
        </p:spPr>
        <p:txBody>
          <a:bodyPr wrap="square" rtlCol="0">
            <a:spAutoFit/>
          </a:bodyPr>
          <a:lstStyle/>
          <a:p>
            <a:r>
              <a:rPr lang="en-GB" dirty="0"/>
              <a:t>❌</a:t>
            </a:r>
          </a:p>
        </p:txBody>
      </p:sp>
      <p:sp>
        <p:nvSpPr>
          <p:cNvPr id="46" name="TextBox 45">
            <a:extLst>
              <a:ext uri="{FF2B5EF4-FFF2-40B4-BE49-F238E27FC236}">
                <a16:creationId xmlns:a16="http://schemas.microsoft.com/office/drawing/2014/main" id="{90CAD073-6D67-728E-256E-61142AF0DB05}"/>
              </a:ext>
            </a:extLst>
          </p:cNvPr>
          <p:cNvSpPr txBox="1"/>
          <p:nvPr/>
        </p:nvSpPr>
        <p:spPr>
          <a:xfrm>
            <a:off x="7752801" y="4031914"/>
            <a:ext cx="540533" cy="369332"/>
          </a:xfrm>
          <a:prstGeom prst="rect">
            <a:avLst/>
          </a:prstGeom>
          <a:noFill/>
        </p:spPr>
        <p:txBody>
          <a:bodyPr wrap="none" rtlCol="0">
            <a:spAutoFit/>
          </a:bodyPr>
          <a:lstStyle/>
          <a:p>
            <a:r>
              <a:rPr lang="en-GB" dirty="0" err="1">
                <a:solidFill>
                  <a:srgbClr val="002060"/>
                </a:solidFill>
                <a:latin typeface="Century Gothic" panose="020B0502020202020204" pitchFamily="34" charset="0"/>
              </a:rPr>
              <a:t>ríos</a:t>
            </a:r>
            <a:endParaRPr lang="en-GB"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810CF1F9-4651-FCBB-37DE-83EC251E50CE}"/>
              </a:ext>
            </a:extLst>
          </p:cNvPr>
          <p:cNvSpPr/>
          <p:nvPr/>
        </p:nvSpPr>
        <p:spPr>
          <a:xfrm>
            <a:off x="7410892" y="4070513"/>
            <a:ext cx="322730" cy="292134"/>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descr="Shape, arrow&#10;&#10;Description automatically generated">
            <a:extLst>
              <a:ext uri="{FF2B5EF4-FFF2-40B4-BE49-F238E27FC236}">
                <a16:creationId xmlns:a16="http://schemas.microsoft.com/office/drawing/2014/main" id="{C88A4C37-E671-7D01-80C8-F96CEA5CB1AA}"/>
              </a:ext>
            </a:extLst>
          </p:cNvPr>
          <p:cNvPicPr>
            <a:picLocks noChangeAspect="1"/>
          </p:cNvPicPr>
          <p:nvPr/>
        </p:nvPicPr>
        <p:blipFill>
          <a:blip r:embed="rId12"/>
          <a:stretch>
            <a:fillRect/>
          </a:stretch>
        </p:blipFill>
        <p:spPr>
          <a:xfrm>
            <a:off x="7443252" y="3103397"/>
            <a:ext cx="435977" cy="403960"/>
          </a:xfrm>
          <a:prstGeom prst="rect">
            <a:avLst/>
          </a:prstGeom>
        </p:spPr>
      </p:pic>
      <p:sp>
        <p:nvSpPr>
          <p:cNvPr id="55" name="TextBox 54">
            <a:extLst>
              <a:ext uri="{FF2B5EF4-FFF2-40B4-BE49-F238E27FC236}">
                <a16:creationId xmlns:a16="http://schemas.microsoft.com/office/drawing/2014/main" id="{A6BBEAE3-A1E5-AEC0-1B44-6D537B5C4DB6}"/>
              </a:ext>
            </a:extLst>
          </p:cNvPr>
          <p:cNvSpPr txBox="1"/>
          <p:nvPr/>
        </p:nvSpPr>
        <p:spPr>
          <a:xfrm flipV="1">
            <a:off x="7572257" y="3647317"/>
            <a:ext cx="245033" cy="369332"/>
          </a:xfrm>
          <a:prstGeom prst="rect">
            <a:avLst/>
          </a:prstGeom>
          <a:noFill/>
        </p:spPr>
        <p:txBody>
          <a:bodyPr wrap="square" rtlCol="0">
            <a:spAutoFit/>
          </a:bodyPr>
          <a:lstStyle/>
          <a:p>
            <a:r>
              <a:rPr lang="en-GB" dirty="0"/>
              <a:t>❌</a:t>
            </a:r>
          </a:p>
        </p:txBody>
      </p:sp>
      <p:sp>
        <p:nvSpPr>
          <p:cNvPr id="82" name="TextBox 81">
            <a:extLst>
              <a:ext uri="{FF2B5EF4-FFF2-40B4-BE49-F238E27FC236}">
                <a16:creationId xmlns:a16="http://schemas.microsoft.com/office/drawing/2014/main" id="{523903A1-FEF0-299C-DC06-70289D84A8A6}"/>
              </a:ext>
            </a:extLst>
          </p:cNvPr>
          <p:cNvSpPr txBox="1"/>
          <p:nvPr/>
        </p:nvSpPr>
        <p:spPr>
          <a:xfrm flipV="1">
            <a:off x="7572257" y="4047179"/>
            <a:ext cx="245033" cy="369332"/>
          </a:xfrm>
          <a:prstGeom prst="rect">
            <a:avLst/>
          </a:prstGeom>
          <a:noFill/>
        </p:spPr>
        <p:txBody>
          <a:bodyPr wrap="square" rtlCol="0">
            <a:spAutoFit/>
          </a:bodyPr>
          <a:lstStyle/>
          <a:p>
            <a:r>
              <a:rPr lang="en-GB" dirty="0"/>
              <a:t>❌</a:t>
            </a:r>
          </a:p>
        </p:txBody>
      </p:sp>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4" name="s3_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fade">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2">
                                            <p:txEl>
                                              <p:pRg st="0" end="0"/>
                                            </p:txEl>
                                          </p:spTgt>
                                        </p:tgtEl>
                                        <p:attrNameLst>
                                          <p:attrName>style.visibility</p:attrName>
                                        </p:attrNameLst>
                                      </p:cBhvr>
                                      <p:to>
                                        <p:strVal val="visible"/>
                                      </p:to>
                                    </p:set>
                                    <p:animEffect transition="in" filter="fade">
                                      <p:cBhvr>
                                        <p:cTn id="39" dur="500"/>
                                        <p:tgtEl>
                                          <p:spTgt spid="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9"/>
                </p:tgtEl>
              </p:cMediaNode>
            </p:video>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9"/>
                                        </p:tgtEl>
                                      </p:cBhvr>
                                    </p:cmd>
                                  </p:childTnLst>
                                </p:cTn>
                              </p:par>
                            </p:childTnLst>
                          </p:cTn>
                        </p:par>
                      </p:childTnLst>
                    </p:cTn>
                  </p:par>
                </p:childTnLst>
              </p:cTn>
              <p:nextCondLst>
                <p:cond evt="onClick" delay="0">
                  <p:tgtEl>
                    <p:spTgt spid="9"/>
                  </p:tgtEl>
                </p:cond>
              </p:nextCondLst>
            </p:seq>
          </p:childTnLst>
        </p:cTn>
      </p:par>
    </p:tnLst>
    <p:bldLst>
      <p:bldP spid="13" grpId="0" animBg="1"/>
      <p:bldP spid="42"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0" name="Rectangle 39">
            <a:extLst>
              <a:ext uri="{FF2B5EF4-FFF2-40B4-BE49-F238E27FC236}">
                <a16:creationId xmlns:a16="http://schemas.microsoft.com/office/drawing/2014/main" id="{19E29DD2-B9DF-41F3-8027-26A93D40E7A3}"/>
              </a:ext>
            </a:extLst>
          </p:cNvPr>
          <p:cNvSpPr/>
          <p:nvPr/>
        </p:nvSpPr>
        <p:spPr>
          <a:xfrm>
            <a:off x="671070" y="719543"/>
            <a:ext cx="10271349" cy="3888372"/>
          </a:xfrm>
          <a:prstGeom prst="rect">
            <a:avLst/>
          </a:prstGeom>
        </p:spPr>
        <p:txBody>
          <a:bodyPr wrap="square">
            <a:spAutoFit/>
          </a:bodyPr>
          <a:lstStyle/>
          <a:p>
            <a:pPr>
              <a:lnSpc>
                <a:spcPct val="150000"/>
              </a:lnSpc>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Luis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va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de excursión*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Cusc</a:t>
            </a:r>
            <a:r>
              <a:rPr lang="es-ES_tradnl" sz="2800" dirty="0">
                <a:solidFill>
                  <a:srgbClr val="002060"/>
                </a:solidFill>
                <a:latin typeface="Century Gothic" panose="020B0502020202020204" pitchFamily="34" charset="0"/>
                <a:cs typeface="Calibri" panose="020F0502020204030204" pitchFamily="34" charset="0"/>
              </a:rPr>
              <a:t>o y</a:t>
            </a:r>
            <a:r>
              <a:rPr lang="es-ES_tradnl" sz="2800" b="1" dirty="0">
                <a:solidFill>
                  <a:srgbClr val="002060"/>
                </a:solidFill>
                <a:latin typeface="Century Gothic" panose="020B0502020202020204" pitchFamily="34" charset="0"/>
                <a:cs typeface="Calibri" panose="020F0502020204030204" pitchFamily="34" charset="0"/>
              </a:rPr>
              <a:t> m</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anda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unos mensajes a Sofía.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Cusco es una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ciudad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en el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sur</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de Perú</a:t>
            </a:r>
            <a:r>
              <a:rPr lang="es-ES_tradnl" sz="2800" dirty="0">
                <a:solidFill>
                  <a:srgbClr val="002060"/>
                </a:solidFill>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800" b="1" dirty="0">
                <a:solidFill>
                  <a:srgbClr val="002060"/>
                </a:solidFill>
                <a:latin typeface="Century Gothic" panose="020B0502020202020204" pitchFamily="34" charset="0"/>
                <a:cs typeface="Calibri" panose="020F0502020204030204" pitchFamily="34" charset="0"/>
              </a:rPr>
              <a:t>Después</a:t>
            </a:r>
            <a:r>
              <a:rPr lang="es-ES_tradnl" sz="2800" dirty="0">
                <a:solidFill>
                  <a:srgbClr val="002060"/>
                </a:solidFill>
                <a:latin typeface="Century Gothic" panose="020B0502020202020204" pitchFamily="34" charset="0"/>
                <a:cs typeface="Calibri" panose="020F0502020204030204" pitchFamily="34" charset="0"/>
              </a:rPr>
              <a:t> va a Machu Picchu. </a:t>
            </a:r>
            <a:endPar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También va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al</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lago</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Titicaca en Puno. </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800" dirty="0">
                <a:solidFill>
                  <a:srgbClr val="002060"/>
                </a:solidFill>
                <a:latin typeface="Century Gothic" panose="020B0502020202020204" pitchFamily="34" charset="0"/>
                <a:cs typeface="Calibri" panose="020F0502020204030204" pitchFamily="34" charset="0"/>
              </a:rPr>
              <a:t>Es una excursión muy divertida.</a:t>
            </a:r>
          </a:p>
        </p:txBody>
      </p:sp>
      <p:sp>
        <p:nvSpPr>
          <p:cNvPr id="49" name="Rectangle: Rounded Corners 48">
            <a:extLst>
              <a:ext uri="{FF2B5EF4-FFF2-40B4-BE49-F238E27FC236}">
                <a16:creationId xmlns:a16="http://schemas.microsoft.com/office/drawing/2014/main" id="{4D5E253F-552B-4915-BA3D-95500AD6DE5E}"/>
              </a:ext>
            </a:extLst>
          </p:cNvPr>
          <p:cNvSpPr/>
          <p:nvPr/>
        </p:nvSpPr>
        <p:spPr>
          <a:xfrm>
            <a:off x="192147" y="5552694"/>
            <a:ext cx="139658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lake</a:t>
            </a:r>
          </a:p>
        </p:txBody>
      </p:sp>
      <p:sp>
        <p:nvSpPr>
          <p:cNvPr id="50" name="Rectangle: Rounded Corners 49">
            <a:extLst>
              <a:ext uri="{FF2B5EF4-FFF2-40B4-BE49-F238E27FC236}">
                <a16:creationId xmlns:a16="http://schemas.microsoft.com/office/drawing/2014/main" id="{C4CCE00F-66E3-456C-A71F-885C56F0C8C0}"/>
              </a:ext>
            </a:extLst>
          </p:cNvPr>
          <p:cNvSpPr/>
          <p:nvPr/>
        </p:nvSpPr>
        <p:spPr>
          <a:xfrm>
            <a:off x="3320019" y="5530453"/>
            <a:ext cx="1364881" cy="54391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51" name="Rectangle: Rounded Corners 50">
            <a:extLst>
              <a:ext uri="{FF2B5EF4-FFF2-40B4-BE49-F238E27FC236}">
                <a16:creationId xmlns:a16="http://schemas.microsoft.com/office/drawing/2014/main" id="{D1B82AE4-E58C-48A7-93F0-E9C5572073F8}"/>
              </a:ext>
            </a:extLst>
          </p:cNvPr>
          <p:cNvSpPr/>
          <p:nvPr/>
        </p:nvSpPr>
        <p:spPr>
          <a:xfrm>
            <a:off x="211880" y="6015968"/>
            <a:ext cx="136349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884EED66-C5D3-4C0A-8FBF-6A293B53D010}"/>
              </a:ext>
            </a:extLst>
          </p:cNvPr>
          <p:cNvSpPr/>
          <p:nvPr/>
        </p:nvSpPr>
        <p:spPr>
          <a:xfrm>
            <a:off x="3305645" y="6028668"/>
            <a:ext cx="1379256"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a:t>
            </a:r>
          </a:p>
        </p:txBody>
      </p:sp>
      <p:sp>
        <p:nvSpPr>
          <p:cNvPr id="53" name="Rectangle: Rounded Corners 52">
            <a:extLst>
              <a:ext uri="{FF2B5EF4-FFF2-40B4-BE49-F238E27FC236}">
                <a16:creationId xmlns:a16="http://schemas.microsoft.com/office/drawing/2014/main" id="{AE9A3903-C3F9-461F-9A45-8CC376B92656}"/>
              </a:ext>
            </a:extLst>
          </p:cNvPr>
          <p:cNvSpPr/>
          <p:nvPr/>
        </p:nvSpPr>
        <p:spPr>
          <a:xfrm>
            <a:off x="4830190" y="5540267"/>
            <a:ext cx="915100" cy="509571"/>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54" name="Rectangle: Rounded Corners 53">
            <a:extLst>
              <a:ext uri="{FF2B5EF4-FFF2-40B4-BE49-F238E27FC236}">
                <a16:creationId xmlns:a16="http://schemas.microsoft.com/office/drawing/2014/main" id="{C60374BA-0DA4-4573-B6B5-404913019B44}"/>
              </a:ext>
            </a:extLst>
          </p:cNvPr>
          <p:cNvSpPr/>
          <p:nvPr/>
        </p:nvSpPr>
        <p:spPr>
          <a:xfrm>
            <a:off x="4791975" y="5995711"/>
            <a:ext cx="953315" cy="49498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5" name="Rectangle: Rounded Corners 54">
            <a:extLst>
              <a:ext uri="{FF2B5EF4-FFF2-40B4-BE49-F238E27FC236}">
                <a16:creationId xmlns:a16="http://schemas.microsoft.com/office/drawing/2014/main" id="{623FCD61-FC8C-43B5-8391-CD4457E6D055}"/>
              </a:ext>
            </a:extLst>
          </p:cNvPr>
          <p:cNvSpPr/>
          <p:nvPr/>
        </p:nvSpPr>
        <p:spPr>
          <a:xfrm>
            <a:off x="5844637" y="5558884"/>
            <a:ext cx="1498781" cy="537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p>
        </p:txBody>
      </p:sp>
      <p:sp>
        <p:nvSpPr>
          <p:cNvPr id="56" name="Rectangle: Rounded Corners 55">
            <a:extLst>
              <a:ext uri="{FF2B5EF4-FFF2-40B4-BE49-F238E27FC236}">
                <a16:creationId xmlns:a16="http://schemas.microsoft.com/office/drawing/2014/main" id="{7E8EF741-3989-4285-8887-4A0FE9F322E0}"/>
              </a:ext>
            </a:extLst>
          </p:cNvPr>
          <p:cNvSpPr/>
          <p:nvPr/>
        </p:nvSpPr>
        <p:spPr>
          <a:xfrm>
            <a:off x="5835799" y="6012201"/>
            <a:ext cx="1507619" cy="49498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después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24BF408A-F555-44E1-A73B-94457CB1C8D2}"/>
              </a:ext>
            </a:extLst>
          </p:cNvPr>
          <p:cNvSpPr/>
          <p:nvPr/>
        </p:nvSpPr>
        <p:spPr>
          <a:xfrm>
            <a:off x="7400777" y="5563082"/>
            <a:ext cx="1644132" cy="511290"/>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city</a:t>
            </a:r>
          </a:p>
        </p:txBody>
      </p:sp>
      <p:sp>
        <p:nvSpPr>
          <p:cNvPr id="58" name="Rectangle: Rounded Corners 57">
            <a:extLst>
              <a:ext uri="{FF2B5EF4-FFF2-40B4-BE49-F238E27FC236}">
                <a16:creationId xmlns:a16="http://schemas.microsoft.com/office/drawing/2014/main" id="{E9916B71-9EFD-4A7D-A464-316AC696036B}"/>
              </a:ext>
            </a:extLst>
          </p:cNvPr>
          <p:cNvSpPr/>
          <p:nvPr/>
        </p:nvSpPr>
        <p:spPr>
          <a:xfrm>
            <a:off x="7400777" y="6024876"/>
            <a:ext cx="1659018" cy="52454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ciudad</a:t>
            </a:r>
          </a:p>
        </p:txBody>
      </p:sp>
      <p:sp>
        <p:nvSpPr>
          <p:cNvPr id="60" name="TextBox 59">
            <a:extLst>
              <a:ext uri="{FF2B5EF4-FFF2-40B4-BE49-F238E27FC236}">
                <a16:creationId xmlns:a16="http://schemas.microsoft.com/office/drawing/2014/main" id="{825B809A-CD88-433C-9FDA-C529CBD9DFF7}"/>
              </a:ext>
            </a:extLst>
          </p:cNvPr>
          <p:cNvSpPr txBox="1"/>
          <p:nvPr/>
        </p:nvSpPr>
        <p:spPr>
          <a:xfrm>
            <a:off x="9037755" y="183311"/>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61" name="Rectangle 60">
            <a:hlinkClick r:id="" action="ppaction://noaction">
              <a:snd r:embed="rId14" name="s4_1.wav"/>
            </a:hlinkClick>
            <a:extLst>
              <a:ext uri="{FF2B5EF4-FFF2-40B4-BE49-F238E27FC236}">
                <a16:creationId xmlns:a16="http://schemas.microsoft.com/office/drawing/2014/main" id="{6AD99518-0BFA-4F3F-AE4D-5B9C5243BE6A}"/>
              </a:ext>
            </a:extLst>
          </p:cNvPr>
          <p:cNvSpPr/>
          <p:nvPr/>
        </p:nvSpPr>
        <p:spPr>
          <a:xfrm>
            <a:off x="169888" y="897300"/>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Rectangle 61">
            <a:hlinkClick r:id="" action="ppaction://noaction">
              <a:snd r:embed="rId15" name="s4_2.wav"/>
            </a:hlinkClick>
            <a:extLst>
              <a:ext uri="{FF2B5EF4-FFF2-40B4-BE49-F238E27FC236}">
                <a16:creationId xmlns:a16="http://schemas.microsoft.com/office/drawing/2014/main" id="{46A3113C-5105-4553-8DC4-13E90626C23A}"/>
              </a:ext>
            </a:extLst>
          </p:cNvPr>
          <p:cNvSpPr/>
          <p:nvPr/>
        </p:nvSpPr>
        <p:spPr>
          <a:xfrm>
            <a:off x="192577" y="2172700"/>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Rectangle 62">
            <a:hlinkClick r:id="" action="ppaction://noaction">
              <a:snd r:embed="rId16" name="s4_3.wav"/>
            </a:hlinkClick>
            <a:extLst>
              <a:ext uri="{FF2B5EF4-FFF2-40B4-BE49-F238E27FC236}">
                <a16:creationId xmlns:a16="http://schemas.microsoft.com/office/drawing/2014/main" id="{5C2A1981-F2A9-48F5-92F9-38EADFF7F5B9}"/>
              </a:ext>
            </a:extLst>
          </p:cNvPr>
          <p:cNvSpPr/>
          <p:nvPr/>
        </p:nvSpPr>
        <p:spPr>
          <a:xfrm>
            <a:off x="169888" y="2821479"/>
            <a:ext cx="430446" cy="434649"/>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Rectangle: Rounded Corners 63">
            <a:extLst>
              <a:ext uri="{FF2B5EF4-FFF2-40B4-BE49-F238E27FC236}">
                <a16:creationId xmlns:a16="http://schemas.microsoft.com/office/drawing/2014/main" id="{295EC998-13E9-4675-B537-83485E8D425D}"/>
              </a:ext>
            </a:extLst>
          </p:cNvPr>
          <p:cNvSpPr/>
          <p:nvPr/>
        </p:nvSpPr>
        <p:spPr>
          <a:xfrm>
            <a:off x="1678114" y="5533948"/>
            <a:ext cx="155944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a:t>
            </a:r>
          </a:p>
        </p:txBody>
      </p:sp>
      <p:sp>
        <p:nvSpPr>
          <p:cNvPr id="65" name="Rectangle: Rounded Corners 64">
            <a:extLst>
              <a:ext uri="{FF2B5EF4-FFF2-40B4-BE49-F238E27FC236}">
                <a16:creationId xmlns:a16="http://schemas.microsoft.com/office/drawing/2014/main" id="{BF6A1BDF-D5D9-4653-B54D-CE8CEC855FC4}"/>
              </a:ext>
            </a:extLst>
          </p:cNvPr>
          <p:cNvSpPr/>
          <p:nvPr/>
        </p:nvSpPr>
        <p:spPr>
          <a:xfrm>
            <a:off x="1699900" y="6014490"/>
            <a:ext cx="153445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B1B4F5E5-5EC8-4548-BA08-5EF895FEF1A7}"/>
              </a:ext>
            </a:extLst>
          </p:cNvPr>
          <p:cNvSpPr/>
          <p:nvPr/>
        </p:nvSpPr>
        <p:spPr>
          <a:xfrm>
            <a:off x="9143794" y="5575207"/>
            <a:ext cx="155413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sends</a:t>
            </a:r>
          </a:p>
        </p:txBody>
      </p:sp>
      <p:sp>
        <p:nvSpPr>
          <p:cNvPr id="67" name="Rectangle: Rounded Corners 66">
            <a:extLst>
              <a:ext uri="{FF2B5EF4-FFF2-40B4-BE49-F238E27FC236}">
                <a16:creationId xmlns:a16="http://schemas.microsoft.com/office/drawing/2014/main" id="{559515F3-11A7-42F9-9B7F-A29F52435055}"/>
              </a:ext>
            </a:extLst>
          </p:cNvPr>
          <p:cNvSpPr/>
          <p:nvPr/>
        </p:nvSpPr>
        <p:spPr>
          <a:xfrm>
            <a:off x="9153186" y="6045503"/>
            <a:ext cx="1561028" cy="50392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manda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Google Shape;167;p2">
            <a:extLst>
              <a:ext uri="{FF2B5EF4-FFF2-40B4-BE49-F238E27FC236}">
                <a16:creationId xmlns:a16="http://schemas.microsoft.com/office/drawing/2014/main" id="{EEBFCF35-F21F-73D7-3AF9-1D31B7D1F4F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28" name="Picture 4" descr="Fotos gratis de Machu picchu">
            <a:extLst>
              <a:ext uri="{FF2B5EF4-FFF2-40B4-BE49-F238E27FC236}">
                <a16:creationId xmlns:a16="http://schemas.microsoft.com/office/drawing/2014/main" id="{5C676E24-A009-92D9-B4C7-63B2ACF550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54480" y="1946669"/>
            <a:ext cx="3907497" cy="2604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CBA93DD4-A611-520E-912C-7AF140473E13}"/>
              </a:ext>
            </a:extLst>
          </p:cNvPr>
          <p:cNvSpPr/>
          <p:nvPr/>
        </p:nvSpPr>
        <p:spPr>
          <a:xfrm>
            <a:off x="10781929" y="5585794"/>
            <a:ext cx="112310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South</a:t>
            </a:r>
          </a:p>
        </p:txBody>
      </p:sp>
      <p:sp>
        <p:nvSpPr>
          <p:cNvPr id="12" name="Rectangle: Rounded Corners 11">
            <a:extLst>
              <a:ext uri="{FF2B5EF4-FFF2-40B4-BE49-F238E27FC236}">
                <a16:creationId xmlns:a16="http://schemas.microsoft.com/office/drawing/2014/main" id="{07B33F74-A227-D5E2-8B18-3612C948F5CD}"/>
              </a:ext>
            </a:extLst>
          </p:cNvPr>
          <p:cNvSpPr/>
          <p:nvPr/>
        </p:nvSpPr>
        <p:spPr>
          <a:xfrm>
            <a:off x="10791320" y="6056090"/>
            <a:ext cx="1113709" cy="50392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sur</a:t>
            </a:r>
          </a:p>
        </p:txBody>
      </p:sp>
      <p:sp>
        <p:nvSpPr>
          <p:cNvPr id="13" name="TextBox 12">
            <a:extLst>
              <a:ext uri="{FF2B5EF4-FFF2-40B4-BE49-F238E27FC236}">
                <a16:creationId xmlns:a16="http://schemas.microsoft.com/office/drawing/2014/main" id="{90C9B665-65FF-F16C-06EE-132793A0FAAF}"/>
              </a:ext>
            </a:extLst>
          </p:cNvPr>
          <p:cNvSpPr txBox="1"/>
          <p:nvPr/>
        </p:nvSpPr>
        <p:spPr>
          <a:xfrm>
            <a:off x="7854480" y="4416089"/>
            <a:ext cx="3939020" cy="830997"/>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Machu Picchu es </a:t>
            </a: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ciudadela</a:t>
            </a:r>
            <a:r>
              <a:rPr lang="en-GB" sz="2400" dirty="0">
                <a:solidFill>
                  <a:srgbClr val="002060"/>
                </a:solidFill>
                <a:latin typeface="Century Gothic" panose="020B0502020202020204" pitchFamily="34" charset="0"/>
              </a:rPr>
              <a:t> Inca.</a:t>
            </a:r>
          </a:p>
        </p:txBody>
      </p:sp>
      <p:grpSp>
        <p:nvGrpSpPr>
          <p:cNvPr id="14" name="Group 13">
            <a:extLst>
              <a:ext uri="{FF2B5EF4-FFF2-40B4-BE49-F238E27FC236}">
                <a16:creationId xmlns:a16="http://schemas.microsoft.com/office/drawing/2014/main" id="{C7866031-B5B9-8D18-10EA-E55DF6C143B0}"/>
              </a:ext>
            </a:extLst>
          </p:cNvPr>
          <p:cNvGrpSpPr/>
          <p:nvPr/>
        </p:nvGrpSpPr>
        <p:grpSpPr>
          <a:xfrm>
            <a:off x="11083600" y="4010275"/>
            <a:ext cx="729665" cy="691949"/>
            <a:chOff x="6210543" y="3764108"/>
            <a:chExt cx="801046" cy="775262"/>
          </a:xfrm>
        </p:grpSpPr>
        <p:sp>
          <p:nvSpPr>
            <p:cNvPr id="15" name="Oval 14">
              <a:extLst>
                <a:ext uri="{FF2B5EF4-FFF2-40B4-BE49-F238E27FC236}">
                  <a16:creationId xmlns:a16="http://schemas.microsoft.com/office/drawing/2014/main" id="{C1730599-F037-8005-83FC-55C6DD2527D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3A30C7E3-7F14-5057-62CF-EB36FE37AB05}"/>
                </a:ext>
              </a:extLst>
            </p:cNvPr>
            <p:cNvPicPr>
              <a:picLocks noChangeAspect="1"/>
            </p:cNvPicPr>
            <p:nvPr/>
          </p:nvPicPr>
          <p:blipFill rotWithShape="1">
            <a:blip r:embed="rId1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7" name="Picture 16" descr="A picture containing text, tableware, cup, clipart&#10;&#10;Description automatically generated">
              <a:extLst>
                <a:ext uri="{FF2B5EF4-FFF2-40B4-BE49-F238E27FC236}">
                  <a16:creationId xmlns:a16="http://schemas.microsoft.com/office/drawing/2014/main" id="{4314D2D8-3210-9659-320D-29FD4DDD8EA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8" name="Rectangle 17">
            <a:hlinkClick r:id="" action="ppaction://noaction">
              <a:snd r:embed="rId20" name="s4_4.wav"/>
            </a:hlinkClick>
            <a:extLst>
              <a:ext uri="{FF2B5EF4-FFF2-40B4-BE49-F238E27FC236}">
                <a16:creationId xmlns:a16="http://schemas.microsoft.com/office/drawing/2014/main" id="{B0A88CB0-1894-0FA2-7D70-39BDF07FEE5B}"/>
              </a:ext>
            </a:extLst>
          </p:cNvPr>
          <p:cNvSpPr/>
          <p:nvPr/>
        </p:nvSpPr>
        <p:spPr>
          <a:xfrm>
            <a:off x="182826" y="3485502"/>
            <a:ext cx="430446" cy="434649"/>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Rectangle 18">
            <a:hlinkClick r:id="" action="ppaction://noaction">
              <a:snd r:embed="rId21" name="s4_5.wav"/>
            </a:hlinkClick>
            <a:extLst>
              <a:ext uri="{FF2B5EF4-FFF2-40B4-BE49-F238E27FC236}">
                <a16:creationId xmlns:a16="http://schemas.microsoft.com/office/drawing/2014/main" id="{71840CC4-0149-56E9-54A4-115486482294}"/>
              </a:ext>
            </a:extLst>
          </p:cNvPr>
          <p:cNvSpPr/>
          <p:nvPr/>
        </p:nvSpPr>
        <p:spPr>
          <a:xfrm>
            <a:off x="182826" y="4112881"/>
            <a:ext cx="430446" cy="434649"/>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9999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s4_14.wav"/>
                                        </p:tgtEl>
                                      </p:cMediaNode>
                                    </p:audio>
                                  </p:sub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subTnLst>
                                    <p:audio>
                                      <p:cMediaNode>
                                        <p:cTn display="0" masterRel="sameClick">
                                          <p:stCondLst>
                                            <p:cond evt="begin" delay="0">
                                              <p:tn val="17"/>
                                            </p:cond>
                                          </p:stCondLst>
                                          <p:endCondLst>
                                            <p:cond evt="onStopAudio" delay="0">
                                              <p:tgtEl>
                                                <p:sldTgt/>
                                              </p:tgtEl>
                                            </p:cond>
                                          </p:endCondLst>
                                        </p:cTn>
                                        <p:tgtEl>
                                          <p:sndTgt r:embed="rId4" name="s4_6.wav"/>
                                        </p:tgtEl>
                                      </p:cMediaNode>
                                    </p:audio>
                                  </p:subTnLst>
                                </p:cTn>
                              </p:par>
                            </p:childTnLst>
                          </p:cTn>
                        </p:par>
                      </p:childTnLst>
                    </p:cTn>
                  </p:par>
                </p:childTnLst>
              </p:cTn>
              <p:nextCondLst>
                <p:cond evt="onClick" delay="0">
                  <p:tgtEl>
                    <p:spTgt spid="49"/>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subTnLst>
                                    <p:audio>
                                      <p:cMediaNode>
                                        <p:cTn display="0" masterRel="sameClick">
                                          <p:stCondLst>
                                            <p:cond evt="begin" delay="0">
                                              <p:tn val="23"/>
                                            </p:cond>
                                          </p:stCondLst>
                                          <p:endCondLst>
                                            <p:cond evt="onStopAudio" delay="0">
                                              <p:tgtEl>
                                                <p:sldTgt/>
                                              </p:tgtEl>
                                            </p:cond>
                                          </p:endCondLst>
                                        </p:cTn>
                                        <p:tgtEl>
                                          <p:sndTgt r:embed="rId5" name="s4_8.wav"/>
                                        </p:tgtEl>
                                      </p:cMediaNode>
                                    </p:audio>
                                  </p:sub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up)">
                                      <p:cBhvr>
                                        <p:cTn id="31" dur="5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6" name="s4_9.wav"/>
                                        </p:tgtEl>
                                      </p:cMediaNode>
                                    </p:audio>
                                  </p:sub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5"/>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up)">
                                      <p:cBhvr>
                                        <p:cTn id="37" dur="500"/>
                                        <p:tgtEl>
                                          <p:spTgt spid="56"/>
                                        </p:tgtEl>
                                      </p:cBhvr>
                                    </p:animEffect>
                                  </p:childTnLst>
                                  <p:subTnLst>
                                    <p:audio>
                                      <p:cMediaNode>
                                        <p:cTn display="0" masterRel="sameClick">
                                          <p:stCondLst>
                                            <p:cond evt="begin" delay="0">
                                              <p:tn val="35"/>
                                            </p:cond>
                                          </p:stCondLst>
                                          <p:endCondLst>
                                            <p:cond evt="onStopAudio" delay="0">
                                              <p:tgtEl>
                                                <p:sldTgt/>
                                              </p:tgtEl>
                                            </p:cond>
                                          </p:endCondLst>
                                        </p:cTn>
                                        <p:tgtEl>
                                          <p:sndTgt r:embed="rId7" name="s4_10.wav"/>
                                        </p:tgtEl>
                                      </p:cMediaNode>
                                    </p:audio>
                                  </p:sub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wipe(up)">
                                      <p:cBhvr>
                                        <p:cTn id="43" dur="500"/>
                                        <p:tgtEl>
                                          <p:spTgt spid="58"/>
                                        </p:tgtEl>
                                      </p:cBhvr>
                                    </p:animEffect>
                                  </p:childTnLst>
                                  <p:subTnLst>
                                    <p:audio>
                                      <p:cMediaNode>
                                        <p:cTn display="0" masterRel="sameClick">
                                          <p:stCondLst>
                                            <p:cond evt="begin" delay="0">
                                              <p:tn val="41"/>
                                            </p:cond>
                                          </p:stCondLst>
                                          <p:endCondLst>
                                            <p:cond evt="onStopAudio" delay="0">
                                              <p:tgtEl>
                                                <p:sldTgt/>
                                              </p:tgtEl>
                                            </p:cond>
                                          </p:endCondLst>
                                        </p:cTn>
                                        <p:tgtEl>
                                          <p:sndTgt r:embed="rId8" name="s4_11.wav"/>
                                        </p:tgtEl>
                                      </p:cMediaNode>
                                    </p:audio>
                                  </p:sub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9" name="s4_7.wav"/>
                                        </p:tgtEl>
                                      </p:cMediaNode>
                                    </p:audio>
                                  </p:sub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6"/>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subTnLst>
                                    <p:audio>
                                      <p:cMediaNode>
                                        <p:cTn display="0" masterRel="sameClick">
                                          <p:stCondLst>
                                            <p:cond evt="begin" delay="0">
                                              <p:tn val="53"/>
                                            </p:cond>
                                          </p:stCondLst>
                                          <p:endCondLst>
                                            <p:cond evt="onStopAudio" delay="0">
                                              <p:tgtEl>
                                                <p:sldTgt/>
                                              </p:tgtEl>
                                            </p:cond>
                                          </p:endCondLst>
                                        </p:cTn>
                                        <p:tgtEl>
                                          <p:sndTgt r:embed="rId10" name="s4_12.wav"/>
                                        </p:tgtEl>
                                      </p:cMediaNode>
                                    </p:audio>
                                  </p:subTnLst>
                                </p:cTn>
                              </p:par>
                            </p:childTnLst>
                          </p:cTn>
                        </p:par>
                      </p:childTnLst>
                    </p:cTn>
                  </p:par>
                </p:childTnLst>
              </p:cTn>
              <p:nextCondLst>
                <p:cond evt="onClick" delay="0">
                  <p:tgtEl>
                    <p:spTgt spid="66"/>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subTnLst>
                                    <p:audio>
                                      <p:cMediaNode>
                                        <p:cTn display="0" masterRel="sameClick">
                                          <p:stCondLst>
                                            <p:cond evt="begin" delay="0">
                                              <p:tn val="59"/>
                                            </p:cond>
                                          </p:stCondLst>
                                          <p:endCondLst>
                                            <p:cond evt="onStopAudio" delay="0">
                                              <p:tgtEl>
                                                <p:sldTgt/>
                                              </p:tgtEl>
                                            </p:cond>
                                          </p:endCondLst>
                                        </p:cTn>
                                        <p:tgtEl>
                                          <p:sndTgt r:embed="rId11" name="s4_13.wav"/>
                                        </p:tgtEl>
                                      </p:cMediaNode>
                                    </p:audio>
                                  </p:subTnLst>
                                </p:cTn>
                              </p:par>
                            </p:childTnLst>
                          </p:cTn>
                        </p:par>
                      </p:childTnLst>
                    </p:cTn>
                  </p:par>
                </p:childTnLst>
              </p:cTn>
              <p:nextCondLst>
                <p:cond evt="onClick" delay="0">
                  <p:tgtEl>
                    <p:spTgt spid="11"/>
                  </p:tgtEl>
                </p:cond>
              </p:nextCondLst>
            </p:seq>
          </p:childTnLst>
        </p:cTn>
      </p:par>
    </p:tnLst>
    <p:bldLst>
      <p:bldP spid="51" grpId="0" animBg="1"/>
      <p:bldP spid="52" grpId="0" animBg="1"/>
      <p:bldP spid="54" grpId="0" animBg="1"/>
      <p:bldP spid="56" grpId="0" animBg="1"/>
      <p:bldP spid="58" grpId="0" animBg="1"/>
      <p:bldP spid="65" grpId="0" animBg="1"/>
      <p:bldP spid="6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____________.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1678036629"/>
              </p:ext>
            </p:extLst>
          </p:nvPr>
        </p:nvGraphicFramePr>
        <p:xfrm>
          <a:off x="36725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76107" y="3056287"/>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2731838"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montaña</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3684651" y="5917815"/>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02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9299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65" y="672251"/>
            <a:ext cx="1043752" cy="1043752"/>
          </a:xfrm>
          <a:prstGeom prst="rect">
            <a:avLst/>
          </a:prstGeom>
        </p:spPr>
      </p:pic>
      <p:sp>
        <p:nvSpPr>
          <p:cNvPr id="6" name="Speech Bubble: Rectangle with Corners Rounded 5">
            <a:hlinkClick r:id="" action="ppaction://noaction">
              <a:snd r:embed="rId13" name="s5_1.wav"/>
            </a:hlinkClick>
            <a:extLst>
              <a:ext uri="{FF2B5EF4-FFF2-40B4-BE49-F238E27FC236}">
                <a16:creationId xmlns:a16="http://schemas.microsoft.com/office/drawing/2014/main" id="{627BA101-AA52-FA22-CFB6-71485E5A9D5E}"/>
              </a:ext>
            </a:extLst>
          </p:cNvPr>
          <p:cNvSpPr/>
          <p:nvPr/>
        </p:nvSpPr>
        <p:spPr>
          <a:xfrm>
            <a:off x="1101732" y="816653"/>
            <a:ext cx="8118468"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Sofía </a:t>
            </a:r>
            <a:r>
              <a:rPr lang="en-GB" sz="2800" b="1" dirty="0" err="1">
                <a:solidFill>
                  <a:schemeClr val="bg1"/>
                </a:solidFill>
                <a:latin typeface="Century Gothic" panose="020B0502020202020204" pitchFamily="34" charset="0"/>
              </a:rPr>
              <a:t>habla</a:t>
            </a:r>
            <a:r>
              <a:rPr lang="en-GB" sz="2800" b="1" dirty="0">
                <a:solidFill>
                  <a:schemeClr val="bg1"/>
                </a:solidFill>
                <a:latin typeface="Century Gothic" panose="020B0502020202020204" pitchFamily="34" charset="0"/>
              </a:rPr>
              <a:t> de la </a:t>
            </a:r>
            <a:r>
              <a:rPr lang="en-GB" sz="2800" b="1" dirty="0" err="1">
                <a:solidFill>
                  <a:schemeClr val="bg1"/>
                </a:solidFill>
                <a:latin typeface="Century Gothic" panose="020B0502020202020204" pitchFamily="34" charset="0"/>
              </a:rPr>
              <a:t>excursión</a:t>
            </a:r>
            <a:r>
              <a:rPr lang="en-GB" sz="2800" b="1" dirty="0">
                <a:solidFill>
                  <a:schemeClr val="bg1"/>
                </a:solidFill>
                <a:latin typeface="Century Gothic" panose="020B0502020202020204" pitchFamily="34" charset="0"/>
              </a:rPr>
              <a:t> de Luis y de </a:t>
            </a:r>
            <a:r>
              <a:rPr lang="en-GB" sz="2800" b="1" dirty="0" err="1">
                <a:solidFill>
                  <a:schemeClr val="bg1"/>
                </a:solidFill>
                <a:latin typeface="Century Gothic" panose="020B0502020202020204" pitchFamily="34" charset="0"/>
              </a:rPr>
              <a:t>ella</a:t>
            </a:r>
            <a:r>
              <a:rPr lang="en-GB" sz="2800" b="1" dirty="0">
                <a:solidFill>
                  <a:schemeClr val="bg1"/>
                </a:solidFill>
                <a:latin typeface="Century Gothic" panose="020B0502020202020204" pitchFamily="34" charset="0"/>
              </a:rPr>
              <a:t>.</a:t>
            </a:r>
          </a:p>
        </p:txBody>
      </p:sp>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FF7357E-EEF7-4C72-A482-19724CF7EBB1}"/>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3" name="Speech Bubble: Rectangle with Corners Rounded 12">
            <a:extLst>
              <a:ext uri="{FF2B5EF4-FFF2-40B4-BE49-F238E27FC236}">
                <a16:creationId xmlns:a16="http://schemas.microsoft.com/office/drawing/2014/main" id="{130777D6-D7A1-C33B-1AD2-D5BE5F860184}"/>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pic>
        <p:nvPicPr>
          <p:cNvPr id="3074" name="Picture 2">
            <a:extLst>
              <a:ext uri="{FF2B5EF4-FFF2-40B4-BE49-F238E27FC236}">
                <a16:creationId xmlns:a16="http://schemas.microsoft.com/office/drawing/2014/main" id="{1C259AE1-6274-334E-65AE-BA789FBB6C5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0946"/>
          <a:stretch/>
        </p:blipFill>
        <p:spPr bwMode="auto">
          <a:xfrm>
            <a:off x="7109219" y="2461437"/>
            <a:ext cx="3703619" cy="16403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237819" y="3945428"/>
            <a:ext cx="3488455" cy="369332"/>
          </a:xfrm>
          <a:prstGeom prst="rect">
            <a:avLst/>
          </a:prstGeom>
          <a:solidFill>
            <a:schemeClr val="bg1"/>
          </a:solidFill>
          <a:ln w="28575">
            <a:solidFill>
              <a:srgbClr val="002060"/>
            </a:solidFill>
          </a:ln>
        </p:spPr>
        <p:txBody>
          <a:bodyPr wrap="none" rtlCol="0">
            <a:spAutoFit/>
          </a:bodyPr>
          <a:lstStyle/>
          <a:p>
            <a:r>
              <a:rPr lang="en-GB" b="1" dirty="0">
                <a:solidFill>
                  <a:srgbClr val="002060"/>
                </a:solidFill>
                <a:latin typeface="Century Gothic" panose="020B0502020202020204" pitchFamily="34" charset="0"/>
              </a:rPr>
              <a:t>Cordillera La Raya: Los Andes</a:t>
            </a:r>
          </a:p>
        </p:txBody>
      </p:sp>
      <p:sp>
        <p:nvSpPr>
          <p:cNvPr id="15" name="TextBox 14">
            <a:extLst>
              <a:ext uri="{FF2B5EF4-FFF2-40B4-BE49-F238E27FC236}">
                <a16:creationId xmlns:a16="http://schemas.microsoft.com/office/drawing/2014/main" id="{5A7E4A8C-6047-BB7D-7653-9CA3BF509971}"/>
              </a:ext>
            </a:extLst>
          </p:cNvPr>
          <p:cNvSpPr txBox="1"/>
          <p:nvPr/>
        </p:nvSpPr>
        <p:spPr>
          <a:xfrm>
            <a:off x="6695084" y="-41059"/>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[1</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9507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s5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s5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s5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0"/>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remove" grpId="0" nodeType="clickEffect">
                                  <p:stCondLst>
                                    <p:cond delay="0"/>
                                  </p:stCondLst>
                                  <p:childTnLst>
                                    <p:anim calcmode="lin" valueType="num">
                                      <p:cBhvr additive="base">
                                        <p:cTn id="48" dur="25000"/>
                                        <p:tgtEl>
                                          <p:spTgt spid="66"/>
                                        </p:tgtEl>
                                        <p:attrNameLst>
                                          <p:attrName>ppt_y</p:attrName>
                                        </p:attrNameLst>
                                      </p:cBhvr>
                                      <p:tavLst>
                                        <p:tav tm="0">
                                          <p:val>
                                            <p:strVal val="#ppt_y"/>
                                          </p:val>
                                        </p:tav>
                                        <p:tav tm="100000">
                                          <p:val>
                                            <p:strVal val="#ppt_y+#ppt_h*1.125000"/>
                                          </p:val>
                                        </p:tav>
                                      </p:tavLst>
                                    </p:anim>
                                    <p:animEffect transition="out" filter="wipe(down)">
                                      <p:cBhvr>
                                        <p:cTn id="49" dur="25000"/>
                                        <p:tgtEl>
                                          <p:spTgt spid="66"/>
                                        </p:tgtEl>
                                      </p:cBhvr>
                                    </p:animEffect>
                                    <p:set>
                                      <p:cBhvr>
                                        <p:cTn id="5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6" grpId="0" animBg="1"/>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laya de Rodas.">
            <a:extLst>
              <a:ext uri="{FF2B5EF4-FFF2-40B4-BE49-F238E27FC236}">
                <a16:creationId xmlns:a16="http://schemas.microsoft.com/office/drawing/2014/main" id="{DD9DE90E-9BA8-2859-1D99-F1207DE7F6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527" y="2249897"/>
            <a:ext cx="4146908" cy="27646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a:solidFill>
                  <a:srgbClr val="1F3864"/>
                </a:solidFill>
                <a:latin typeface="Century Gothic" panose="020B0502020202020204" pitchFamily="34" charset="0"/>
                <a:ea typeface="Montserrat"/>
                <a:cs typeface="Montserrat"/>
                <a:sym typeface="Montserrat"/>
              </a:rPr>
              <a:t>Voy   al     ______.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2370965809"/>
              </p:ext>
            </p:extLst>
          </p:nvPr>
        </p:nvGraphicFramePr>
        <p:xfrm>
          <a:off x="2174532" y="533629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76107" y="3056287"/>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1754006"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playa</a:t>
            </a:r>
          </a:p>
        </p:txBody>
      </p:sp>
      <p:sp>
        <p:nvSpPr>
          <p:cNvPr id="55" name="Google Shape;720;p68">
            <a:extLst>
              <a:ext uri="{FF2B5EF4-FFF2-40B4-BE49-F238E27FC236}">
                <a16:creationId xmlns:a16="http://schemas.microsoft.com/office/drawing/2014/main" id="{AC782111-5361-44ED-BDC4-4B1535FE5173}"/>
              </a:ext>
            </a:extLst>
          </p:cNvPr>
          <p:cNvSpPr/>
          <p:nvPr/>
        </p:nvSpPr>
        <p:spPr>
          <a:xfrm>
            <a:off x="2170512" y="5330978"/>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2185" y="402182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31908" y="384011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8" name="Speech Bubble: Rectangle with Corners Rounded 7">
            <a:hlinkClick r:id="" action="ppaction://noaction">
              <a:snd r:embed="rId13" name="s5_2.wav"/>
            </a:hlinkClick>
            <a:extLst>
              <a:ext uri="{FF2B5EF4-FFF2-40B4-BE49-F238E27FC236}">
                <a16:creationId xmlns:a16="http://schemas.microsoft.com/office/drawing/2014/main" id="{CFF7357E-EEF7-4C72-A482-19724CF7EBB1}"/>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3" name="Speech Bubble: Rectangle with Corners Rounded 12">
            <a:hlinkClick r:id="" action="ppaction://noaction">
              <a:snd r:embed="rId14" name="s5_3.wav"/>
            </a:hlinkClick>
            <a:extLst>
              <a:ext uri="{FF2B5EF4-FFF2-40B4-BE49-F238E27FC236}">
                <a16:creationId xmlns:a16="http://schemas.microsoft.com/office/drawing/2014/main" id="{130777D6-D7A1-C33B-1AD2-D5BE5F860184}"/>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14" name="TextBox 13">
            <a:extLst>
              <a:ext uri="{FF2B5EF4-FFF2-40B4-BE49-F238E27FC236}">
                <a16:creationId xmlns:a16="http://schemas.microsoft.com/office/drawing/2014/main" id="{99FD385C-2083-9850-B774-A8E34653BC42}"/>
              </a:ext>
            </a:extLst>
          </p:cNvPr>
          <p:cNvSpPr txBox="1"/>
          <p:nvPr/>
        </p:nvSpPr>
        <p:spPr>
          <a:xfrm>
            <a:off x="7200917" y="4733544"/>
            <a:ext cx="2148345" cy="369332"/>
          </a:xfrm>
          <a:prstGeom prst="rect">
            <a:avLst/>
          </a:prstGeom>
          <a:solidFill>
            <a:schemeClr val="bg1"/>
          </a:solidFill>
          <a:ln w="28575">
            <a:solidFill>
              <a:srgbClr val="002060"/>
            </a:solidFill>
          </a:ln>
        </p:spPr>
        <p:txBody>
          <a:bodyPr wrap="none" rtlCol="0">
            <a:spAutoFit/>
          </a:bodyPr>
          <a:lstStyle/>
          <a:p>
            <a:r>
              <a:rPr lang="en-GB" b="1" dirty="0">
                <a:solidFill>
                  <a:srgbClr val="002060"/>
                </a:solidFill>
                <a:latin typeface="Century Gothic" panose="020B0502020202020204" pitchFamily="34" charset="0"/>
              </a:rPr>
              <a:t>P_ _ _ _  de </a:t>
            </a:r>
            <a:r>
              <a:rPr lang="en-GB" b="1" dirty="0" err="1">
                <a:solidFill>
                  <a:srgbClr val="002060"/>
                </a:solidFill>
                <a:latin typeface="Century Gothic" panose="020B0502020202020204" pitchFamily="34" charset="0"/>
              </a:rPr>
              <a:t>Rodas</a:t>
            </a:r>
            <a:endParaRPr lang="en-GB" b="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684670" y="-9253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[2</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sp>
        <p:nvSpPr>
          <p:cNvPr id="32" name="TextBox 31">
            <a:extLst>
              <a:ext uri="{FF2B5EF4-FFF2-40B4-BE49-F238E27FC236}">
                <a16:creationId xmlns:a16="http://schemas.microsoft.com/office/drawing/2014/main" id="{6C3414BF-9C16-4BBC-B45F-AF75E7793754}"/>
              </a:ext>
            </a:extLst>
          </p:cNvPr>
          <p:cNvSpPr txBox="1"/>
          <p:nvPr/>
        </p:nvSpPr>
        <p:spPr>
          <a:xfrm>
            <a:off x="7200917" y="4730557"/>
            <a:ext cx="2148345" cy="369332"/>
          </a:xfrm>
          <a:prstGeom prst="rect">
            <a:avLst/>
          </a:prstGeom>
          <a:solidFill>
            <a:schemeClr val="bg1"/>
          </a:solidFill>
          <a:ln w="28575">
            <a:solidFill>
              <a:srgbClr val="002060"/>
            </a:solidFill>
          </a:ln>
        </p:spPr>
        <p:txBody>
          <a:bodyPr wrap="square" rtlCol="0">
            <a:spAutoFit/>
          </a:bodyPr>
          <a:lstStyle/>
          <a:p>
            <a:pPr algn="ctr"/>
            <a:r>
              <a:rPr lang="en-GB" b="1" dirty="0">
                <a:solidFill>
                  <a:srgbClr val="002060"/>
                </a:solidFill>
                <a:latin typeface="Century Gothic" panose="020B0502020202020204" pitchFamily="34" charset="0"/>
              </a:rPr>
              <a:t>Playa de </a:t>
            </a:r>
            <a:r>
              <a:rPr lang="en-GB" b="1" dirty="0" err="1">
                <a:solidFill>
                  <a:srgbClr val="002060"/>
                </a:solidFill>
                <a:latin typeface="Century Gothic" panose="020B0502020202020204" pitchFamily="34" charset="0"/>
              </a:rPr>
              <a:t>Rodas</a:t>
            </a:r>
            <a:endParaRPr lang="en-GB"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167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5.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4" name="s5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0"/>
                    </p:tgtEl>
                  </p:cond>
                </p:stCondLst>
                <p:endSync evt="end" delay="0">
                  <p:rtn val="all"/>
                </p:endSync>
                <p:childTnLst>
                  <p:par>
                    <p:cTn id="35" fill="hold">
                      <p:stCondLst>
                        <p:cond delay="0"/>
                      </p:stCondLst>
                      <p:childTnLst>
                        <p:par>
                          <p:cTn id="36" fill="hold">
                            <p:stCondLst>
                              <p:cond delay="0"/>
                            </p:stCondLst>
                            <p:childTnLst>
                              <p:par>
                                <p:cTn id="37" presetID="12" presetClass="exit" presetSubtype="4" fill="remove" grpId="0" nodeType="clickEffect">
                                  <p:stCondLst>
                                    <p:cond delay="0"/>
                                  </p:stCondLst>
                                  <p:childTnLst>
                                    <p:anim calcmode="lin" valueType="num">
                                      <p:cBhvr additive="base">
                                        <p:cTn id="38" dur="25000"/>
                                        <p:tgtEl>
                                          <p:spTgt spid="66"/>
                                        </p:tgtEl>
                                        <p:attrNameLst>
                                          <p:attrName>ppt_y</p:attrName>
                                        </p:attrNameLst>
                                      </p:cBhvr>
                                      <p:tavLst>
                                        <p:tav tm="0">
                                          <p:val>
                                            <p:strVal val="#ppt_y"/>
                                          </p:val>
                                        </p:tav>
                                        <p:tav tm="100000">
                                          <p:val>
                                            <p:strVal val="#ppt_y+#ppt_h*1.125000"/>
                                          </p:val>
                                        </p:tav>
                                      </p:tavLst>
                                    </p:anim>
                                    <p:animEffect transition="out" filter="wipe(down)">
                                      <p:cBhvr>
                                        <p:cTn id="39" dur="25000"/>
                                        <p:tgtEl>
                                          <p:spTgt spid="66"/>
                                        </p:tgtEl>
                                      </p:cBhvr>
                                    </p:animEffect>
                                    <p:set>
                                      <p:cBhvr>
                                        <p:cTn id="4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a:solidFill>
                  <a:srgbClr val="1F3864"/>
                </a:solidFill>
                <a:latin typeface="Century Gothic" panose="020B0502020202020204" pitchFamily="34" charset="0"/>
                <a:ea typeface="Montserrat"/>
                <a:cs typeface="Montserrat"/>
                <a:sym typeface="Montserrat"/>
              </a:rPr>
              <a:t>Voy   al     ______.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323618252"/>
              </p:ext>
            </p:extLst>
          </p:nvPr>
        </p:nvGraphicFramePr>
        <p:xfrm>
          <a:off x="33677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670720" y="2267602"/>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1430200"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lago</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3363748" y="5338668"/>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54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251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709512" y="-38770"/>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[3</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5122" name="Picture 2">
            <a:extLst>
              <a:ext uri="{FF2B5EF4-FFF2-40B4-BE49-F238E27FC236}">
                <a16:creationId xmlns:a16="http://schemas.microsoft.com/office/drawing/2014/main" id="{A78DCDD4-55DA-7812-644B-1A63609A585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857"/>
          <a:stretch/>
        </p:blipFill>
        <p:spPr bwMode="auto">
          <a:xfrm>
            <a:off x="5984221" y="2267602"/>
            <a:ext cx="4805614" cy="1292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883524" y="3415236"/>
            <a:ext cx="1130438" cy="369332"/>
          </a:xfrm>
          <a:prstGeom prst="rect">
            <a:avLst/>
          </a:prstGeom>
          <a:solidFill>
            <a:schemeClr val="bg1"/>
          </a:solidFill>
          <a:ln w="28575">
            <a:solidFill>
              <a:srgbClr val="002060"/>
            </a:solidFill>
          </a:ln>
        </p:spPr>
        <p:txBody>
          <a:bodyPr wrap="none" rtlCol="0">
            <a:spAutoFit/>
          </a:bodyPr>
          <a:lstStyle/>
          <a:p>
            <a:r>
              <a:rPr lang="en-GB" b="1" dirty="0" err="1">
                <a:solidFill>
                  <a:srgbClr val="002060"/>
                </a:solidFill>
                <a:latin typeface="Century Gothic" panose="020B0502020202020204" pitchFamily="34" charset="0"/>
              </a:rPr>
              <a:t>Tititcaca</a:t>
            </a:r>
            <a:endParaRPr lang="en-GB"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92CF80C9-9226-3625-1AC6-C5BDFE19720B}"/>
              </a:ext>
            </a:extLst>
          </p:cNvPr>
          <p:cNvSpPr txBox="1"/>
          <p:nvPr/>
        </p:nvSpPr>
        <p:spPr>
          <a:xfrm>
            <a:off x="6443293" y="4335141"/>
            <a:ext cx="4338806" cy="830997"/>
          </a:xfrm>
          <a:prstGeom prst="rect">
            <a:avLst/>
          </a:prstGeom>
          <a:solidFill>
            <a:schemeClr val="accent4">
              <a:lumMod val="20000"/>
              <a:lumOff val="80000"/>
            </a:schemeClr>
          </a:solidFill>
        </p:spPr>
        <p:txBody>
          <a:bodyPr wrap="square">
            <a:spAutoFit/>
          </a:bodyPr>
          <a:lstStyle/>
          <a:p>
            <a:r>
              <a:rPr lang="es-ES" sz="2400" dirty="0">
                <a:solidFill>
                  <a:srgbClr val="002060"/>
                </a:solidFill>
                <a:latin typeface="Century Gothic" panose="020B0502020202020204" pitchFamily="34" charset="0"/>
              </a:rPr>
              <a:t>El lago Titicaca está en </a:t>
            </a:r>
          </a:p>
          <a:p>
            <a:r>
              <a:rPr lang="es-ES" sz="2400" dirty="0">
                <a:solidFill>
                  <a:srgbClr val="002060"/>
                </a:solidFill>
                <a:latin typeface="Century Gothic" panose="020B0502020202020204" pitchFamily="34" charset="0"/>
              </a:rPr>
              <a:t>Perú y Bolivia.</a:t>
            </a:r>
            <a:endParaRPr lang="en-GB" sz="3200" dirty="0">
              <a:solidFill>
                <a:srgbClr val="002060"/>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E3C7A7D9-C33B-46BD-B14D-CFA8BBCCD4B0}"/>
              </a:ext>
            </a:extLst>
          </p:cNvPr>
          <p:cNvGrpSpPr/>
          <p:nvPr/>
        </p:nvGrpSpPr>
        <p:grpSpPr>
          <a:xfrm>
            <a:off x="10072199" y="3929327"/>
            <a:ext cx="729665" cy="691949"/>
            <a:chOff x="6210543" y="3764108"/>
            <a:chExt cx="801046" cy="775262"/>
          </a:xfrm>
        </p:grpSpPr>
        <p:sp>
          <p:nvSpPr>
            <p:cNvPr id="12" name="Oval 11">
              <a:extLst>
                <a:ext uri="{FF2B5EF4-FFF2-40B4-BE49-F238E27FC236}">
                  <a16:creationId xmlns:a16="http://schemas.microsoft.com/office/drawing/2014/main" id="{2D351719-0FE2-3874-277D-918E955849C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D5EEDE4-FB6E-E1CC-047C-2249323AFC24}"/>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7" name="Picture 16" descr="A picture containing text, tableware, cup, clipart&#10;&#10;Description automatically generated">
              <a:extLst>
                <a:ext uri="{FF2B5EF4-FFF2-40B4-BE49-F238E27FC236}">
                  <a16:creationId xmlns:a16="http://schemas.microsoft.com/office/drawing/2014/main" id="{22B2BB5C-3BD7-4410-2502-51A007B01E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8" name="Speech Bubble: Rectangle with Corners Rounded 17">
            <a:hlinkClick r:id="" action="ppaction://noaction">
              <a:snd r:embed="rId15" name="s5_2.wav"/>
            </a:hlinkClick>
            <a:extLst>
              <a:ext uri="{FF2B5EF4-FFF2-40B4-BE49-F238E27FC236}">
                <a16:creationId xmlns:a16="http://schemas.microsoft.com/office/drawing/2014/main" id="{AD74A569-F039-E161-F778-E33C341D8104}"/>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9" name="Speech Bubble: Rectangle with Corners Rounded 18">
            <a:hlinkClick r:id="" action="ppaction://noaction">
              <a:snd r:embed="rId16" name="s5_3.wav"/>
            </a:hlinkClick>
            <a:extLst>
              <a:ext uri="{FF2B5EF4-FFF2-40B4-BE49-F238E27FC236}">
                <a16:creationId xmlns:a16="http://schemas.microsoft.com/office/drawing/2014/main" id="{EED75E67-0E4A-27FA-4840-40E68E783A40}"/>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Tree>
    <p:extLst>
      <p:ext uri="{BB962C8B-B14F-4D97-AF65-F5344CB8AC3E}">
        <p14:creationId xmlns:p14="http://schemas.microsoft.com/office/powerpoint/2010/main" val="31678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7.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4" name="s5_8 (online-audio-converter.com).wav"/>
                                        </p:tgtEl>
                                      </p:cMediaNode>
                                    </p:audio>
                                  </p:sub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0"/>
                    </p:tgtEl>
                  </p:cond>
                </p:stCondLst>
                <p:endSync evt="end" delay="0">
                  <p:rtn val="all"/>
                </p:endSync>
                <p:childTnLst>
                  <p:par>
                    <p:cTn id="38" fill="hold">
                      <p:stCondLst>
                        <p:cond delay="0"/>
                      </p:stCondLst>
                      <p:childTnLst>
                        <p:par>
                          <p:cTn id="39" fill="hold">
                            <p:stCondLst>
                              <p:cond delay="0"/>
                            </p:stCondLst>
                            <p:childTnLst>
                              <p:par>
                                <p:cTn id="40" presetID="12" presetClass="exit" presetSubtype="4" fill="remove" grpId="0" nodeType="clickEffect">
                                  <p:stCondLst>
                                    <p:cond delay="0"/>
                                  </p:stCondLst>
                                  <p:childTnLst>
                                    <p:anim calcmode="lin" valueType="num">
                                      <p:cBhvr additive="base">
                                        <p:cTn id="41" dur="25000"/>
                                        <p:tgtEl>
                                          <p:spTgt spid="66"/>
                                        </p:tgtEl>
                                        <p:attrNameLst>
                                          <p:attrName>ppt_y</p:attrName>
                                        </p:attrNameLst>
                                      </p:cBhvr>
                                      <p:tavLst>
                                        <p:tav tm="0">
                                          <p:val>
                                            <p:strVal val="#ppt_y"/>
                                          </p:val>
                                        </p:tav>
                                        <p:tav tm="100000">
                                          <p:val>
                                            <p:strVal val="#ppt_y+#ppt_h*1.125000"/>
                                          </p:val>
                                        </p:tav>
                                      </p:tavLst>
                                    </p:anim>
                                    <p:animEffect transition="out" filter="wipe(down)">
                                      <p:cBhvr>
                                        <p:cTn id="42" dur="25000"/>
                                        <p:tgtEl>
                                          <p:spTgt spid="66"/>
                                        </p:tgtEl>
                                      </p:cBhvr>
                                    </p:animEffect>
                                    <p:set>
                                      <p:cBhvr>
                                        <p:cTn id="43"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______ de </a:t>
            </a:r>
            <a:r>
              <a:rPr lang="en-GB" sz="4800" dirty="0" err="1">
                <a:solidFill>
                  <a:srgbClr val="1F3864"/>
                </a:solidFill>
                <a:latin typeface="Century Gothic" panose="020B0502020202020204" pitchFamily="34" charset="0"/>
                <a:ea typeface="Montserrat"/>
                <a:cs typeface="Montserrat"/>
                <a:sym typeface="Montserrat"/>
              </a:rPr>
              <a:t>Armas</a:t>
            </a:r>
            <a:r>
              <a:rPr lang="en-GB" sz="4800" dirty="0">
                <a:solidFill>
                  <a:srgbClr val="1F3864"/>
                </a:solidFill>
                <a:latin typeface="Century Gothic" panose="020B0502020202020204" pitchFamily="34" charset="0"/>
                <a:ea typeface="Montserrat"/>
                <a:cs typeface="Montserrat"/>
                <a:sym typeface="Montserrat"/>
              </a:rPr>
              <a:t>.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36725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84200" y="3017959"/>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042224" y="2181262"/>
            <a:ext cx="1691489"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plaza</a:t>
            </a:r>
          </a:p>
        </p:txBody>
      </p:sp>
      <p:sp>
        <p:nvSpPr>
          <p:cNvPr id="55" name="Google Shape;720;p68">
            <a:extLst>
              <a:ext uri="{FF2B5EF4-FFF2-40B4-BE49-F238E27FC236}">
                <a16:creationId xmlns:a16="http://schemas.microsoft.com/office/drawing/2014/main" id="{AC782111-5361-44ED-BDC4-4B1535FE5173}"/>
              </a:ext>
            </a:extLst>
          </p:cNvPr>
          <p:cNvSpPr/>
          <p:nvPr/>
        </p:nvSpPr>
        <p:spPr>
          <a:xfrm>
            <a:off x="3713800" y="5925494"/>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02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9299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709512" y="-38770"/>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[4</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6146" name="Picture 2">
            <a:extLst>
              <a:ext uri="{FF2B5EF4-FFF2-40B4-BE49-F238E27FC236}">
                <a16:creationId xmlns:a16="http://schemas.microsoft.com/office/drawing/2014/main" id="{28069F5D-B715-06E3-1346-D1E2A26219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6850" y="3167256"/>
            <a:ext cx="3694592" cy="18415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716226" y="4923026"/>
            <a:ext cx="2303836" cy="369332"/>
          </a:xfrm>
          <a:prstGeom prst="rect">
            <a:avLst/>
          </a:prstGeom>
          <a:solidFill>
            <a:schemeClr val="bg1"/>
          </a:solidFill>
          <a:ln w="28575">
            <a:solidFill>
              <a:srgbClr val="002060"/>
            </a:solidFill>
          </a:ln>
        </p:spPr>
        <p:txBody>
          <a:bodyPr wrap="none" rtlCol="0">
            <a:spAutoFit/>
          </a:bodyPr>
          <a:lstStyle/>
          <a:p>
            <a:r>
              <a:rPr lang="en-GB" b="1" dirty="0">
                <a:solidFill>
                  <a:srgbClr val="002060"/>
                </a:solidFill>
                <a:latin typeface="Century Gothic" panose="020B0502020202020204" pitchFamily="34" charset="0"/>
              </a:rPr>
              <a:t>P _ _ _ _   de </a:t>
            </a:r>
            <a:r>
              <a:rPr lang="en-GB" b="1" dirty="0" err="1">
                <a:solidFill>
                  <a:srgbClr val="002060"/>
                </a:solidFill>
                <a:latin typeface="Century Gothic" panose="020B0502020202020204" pitchFamily="34" charset="0"/>
              </a:rPr>
              <a:t>Armas</a:t>
            </a:r>
            <a:endParaRPr lang="en-GB"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03B30C52-8D1B-4730-8C0A-651D6D421F26}"/>
              </a:ext>
            </a:extLst>
          </p:cNvPr>
          <p:cNvSpPr txBox="1"/>
          <p:nvPr/>
        </p:nvSpPr>
        <p:spPr>
          <a:xfrm>
            <a:off x="7716226" y="4944815"/>
            <a:ext cx="2306651" cy="399173"/>
          </a:xfrm>
          <a:prstGeom prst="rect">
            <a:avLst/>
          </a:prstGeom>
          <a:solidFill>
            <a:schemeClr val="bg1"/>
          </a:solidFill>
          <a:ln w="28575">
            <a:solidFill>
              <a:srgbClr val="002060"/>
            </a:solidFill>
          </a:ln>
        </p:spPr>
        <p:txBody>
          <a:bodyPr wrap="square" rtlCol="0">
            <a:spAutoFit/>
          </a:bodyPr>
          <a:lstStyle/>
          <a:p>
            <a:pPr algn="ctr"/>
            <a:r>
              <a:rPr lang="en-GB" sz="2000" b="1" dirty="0">
                <a:solidFill>
                  <a:srgbClr val="002060"/>
                </a:solidFill>
                <a:latin typeface="Century Gothic" panose="020B0502020202020204" pitchFamily="34" charset="0"/>
              </a:rPr>
              <a:t>Plaza de </a:t>
            </a:r>
            <a:r>
              <a:rPr lang="en-GB" sz="2000" b="1" dirty="0" err="1">
                <a:solidFill>
                  <a:srgbClr val="002060"/>
                </a:solidFill>
                <a:latin typeface="Century Gothic" panose="020B0502020202020204" pitchFamily="34" charset="0"/>
              </a:rPr>
              <a:t>Armas</a:t>
            </a:r>
            <a:endParaRPr lang="en-GB" sz="2000" b="1" dirty="0">
              <a:solidFill>
                <a:srgbClr val="002060"/>
              </a:solidFill>
              <a:latin typeface="Century Gothic" panose="020B0502020202020204" pitchFamily="34" charset="0"/>
            </a:endParaRPr>
          </a:p>
        </p:txBody>
      </p:sp>
      <p:sp>
        <p:nvSpPr>
          <p:cNvPr id="6" name="Speech Bubble: Rectangle with Corners Rounded 5">
            <a:hlinkClick r:id="" action="ppaction://noaction">
              <a:snd r:embed="rId13" name="s5_2.wav"/>
            </a:hlinkClick>
            <a:extLst>
              <a:ext uri="{FF2B5EF4-FFF2-40B4-BE49-F238E27FC236}">
                <a16:creationId xmlns:a16="http://schemas.microsoft.com/office/drawing/2014/main" id="{F97EE00C-7B6F-6CA6-9C20-A80E579C198B}"/>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1" name="Speech Bubble: Rectangle with Corners Rounded 10">
            <a:hlinkClick r:id="" action="ppaction://noaction">
              <a:snd r:embed="rId14" name="s5_3.wav"/>
            </a:hlinkClick>
            <a:extLst>
              <a:ext uri="{FF2B5EF4-FFF2-40B4-BE49-F238E27FC236}">
                <a16:creationId xmlns:a16="http://schemas.microsoft.com/office/drawing/2014/main" id="{CA1A8BCB-1163-C55D-C7E1-61FF6A5F6808}"/>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Tree>
    <p:extLst>
      <p:ext uri="{BB962C8B-B14F-4D97-AF65-F5344CB8AC3E}">
        <p14:creationId xmlns:p14="http://schemas.microsoft.com/office/powerpoint/2010/main" val="886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10.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s5_1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0"/>
                    </p:tgtEl>
                  </p:cond>
                </p:stCondLst>
                <p:endSync evt="end" delay="0">
                  <p:rtn val="all"/>
                </p:endSync>
                <p:childTnLst>
                  <p:par>
                    <p:cTn id="35" fill="hold">
                      <p:stCondLst>
                        <p:cond delay="0"/>
                      </p:stCondLst>
                      <p:childTnLst>
                        <p:par>
                          <p:cTn id="36" fill="hold">
                            <p:stCondLst>
                              <p:cond delay="0"/>
                            </p:stCondLst>
                            <p:childTnLst>
                              <p:par>
                                <p:cTn id="37" presetID="12" presetClass="exit" presetSubtype="4" fill="remove" grpId="0" nodeType="clickEffect">
                                  <p:stCondLst>
                                    <p:cond delay="0"/>
                                  </p:stCondLst>
                                  <p:childTnLst>
                                    <p:anim calcmode="lin" valueType="num">
                                      <p:cBhvr additive="base">
                                        <p:cTn id="38" dur="25000"/>
                                        <p:tgtEl>
                                          <p:spTgt spid="66"/>
                                        </p:tgtEl>
                                        <p:attrNameLst>
                                          <p:attrName>ppt_y</p:attrName>
                                        </p:attrNameLst>
                                      </p:cBhvr>
                                      <p:tavLst>
                                        <p:tav tm="0">
                                          <p:val>
                                            <p:strVal val="#ppt_y"/>
                                          </p:val>
                                        </p:tav>
                                        <p:tav tm="100000">
                                          <p:val>
                                            <p:strVal val="#ppt_y+#ppt_h*1.125000"/>
                                          </p:val>
                                        </p:tav>
                                      </p:tavLst>
                                    </p:anim>
                                    <p:animEffect transition="out" filter="wipe(down)">
                                      <p:cBhvr>
                                        <p:cTn id="39" dur="25000"/>
                                        <p:tgtEl>
                                          <p:spTgt spid="66"/>
                                        </p:tgtEl>
                                      </p:cBhvr>
                                    </p:animEffect>
                                    <p:set>
                                      <p:cBhvr>
                                        <p:cTn id="4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10283810"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______ de </a:t>
            </a:r>
            <a:r>
              <a:rPr lang="en-GB" sz="4800" dirty="0" err="1">
                <a:solidFill>
                  <a:srgbClr val="1F3864"/>
                </a:solidFill>
                <a:latin typeface="Century Gothic" panose="020B0502020202020204" pitchFamily="34" charset="0"/>
                <a:ea typeface="Montserrat"/>
                <a:cs typeface="Montserrat"/>
                <a:sym typeface="Montserrat"/>
              </a:rPr>
              <a:t>Monteagudo</a:t>
            </a:r>
            <a:r>
              <a:rPr lang="en-GB" sz="4800" dirty="0">
                <a:solidFill>
                  <a:srgbClr val="1F3864"/>
                </a:solidFill>
                <a:latin typeface="Century Gothic" panose="020B0502020202020204" pitchFamily="34" charset="0"/>
                <a:ea typeface="Montserrat"/>
                <a:cs typeface="Montserrat"/>
                <a:sym typeface="Montserrat"/>
              </a:rPr>
              <a:t>.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3672568" y="5343988"/>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484200" y="3017959"/>
            <a:ext cx="1406430"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399541" y="2166787"/>
            <a:ext cx="1013419"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isla</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3713800" y="5925494"/>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0221" y="4029510"/>
            <a:ext cx="879758" cy="2701741"/>
          </a:xfrm>
          <a:prstGeom prst="rect">
            <a:avLst/>
          </a:prstGeom>
        </p:spPr>
      </p:pic>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929944" y="3847808"/>
            <a:ext cx="1112280" cy="2930841"/>
          </a:xfrm>
          <a:prstGeom prst="rect">
            <a:avLst/>
          </a:prstGeom>
        </p:spPr>
      </p:pic>
      <p:sp>
        <p:nvSpPr>
          <p:cNvPr id="3" name="Google Shape;167;p2">
            <a:extLst>
              <a:ext uri="{FF2B5EF4-FFF2-40B4-BE49-F238E27FC236}">
                <a16:creationId xmlns:a16="http://schemas.microsoft.com/office/drawing/2014/main" id="{4F58BE3D-114F-0F13-168D-6B90788A8FB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15E1908-EC48-5989-E001-5F359CB2FE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65" y="672251"/>
            <a:ext cx="1043752" cy="1043752"/>
          </a:xfrm>
          <a:prstGeom prst="rect">
            <a:avLst/>
          </a:prstGeom>
        </p:spPr>
      </p:pic>
      <p:sp>
        <p:nvSpPr>
          <p:cNvPr id="7" name="TextBox 6">
            <a:extLst>
              <a:ext uri="{FF2B5EF4-FFF2-40B4-BE49-F238E27FC236}">
                <a16:creationId xmlns:a16="http://schemas.microsoft.com/office/drawing/2014/main" id="{81D8736A-C438-2677-D83D-1F5D92E2FA69}"/>
              </a:ext>
            </a:extLst>
          </p:cNvPr>
          <p:cNvSpPr txBox="1"/>
          <p:nvPr/>
        </p:nvSpPr>
        <p:spPr>
          <a:xfrm>
            <a:off x="8071118" y="187004"/>
            <a:ext cx="2127880"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000" b="1" dirty="0">
                <a:solidFill>
                  <a:srgbClr val="1F4E79"/>
                </a:solidFill>
                <a:latin typeface="Century Gothic" panose="020B0502020202020204" pitchFamily="34" charset="0"/>
                <a:cs typeface="Calibri" panose="020F0502020204030204" pitchFamily="34" charset="0"/>
              </a:rPr>
              <a:t>excursión </a:t>
            </a:r>
            <a:r>
              <a:rPr lang="es-ES_tradnl" sz="2000" dirty="0">
                <a:solidFill>
                  <a:srgbClr val="1F4E79"/>
                </a:solidFill>
                <a:latin typeface="Century Gothic" panose="020B0502020202020204" pitchFamily="34" charset="0"/>
                <a:cs typeface="Calibri" panose="020F0502020204030204" pitchFamily="34" charset="0"/>
              </a:rPr>
              <a:t>= </a:t>
            </a:r>
            <a:r>
              <a:rPr lang="es-ES_tradnl" sz="2000" dirty="0" err="1">
                <a:solidFill>
                  <a:srgbClr val="1F4E79"/>
                </a:solidFill>
                <a:latin typeface="Century Gothic" panose="020B0502020202020204" pitchFamily="34" charset="0"/>
                <a:cs typeface="Calibri" panose="020F0502020204030204" pitchFamily="34" charset="0"/>
              </a:rPr>
              <a:t>trip</a:t>
            </a:r>
            <a:endParaRPr kumimoji="0" lang="es-ES_tradnl" sz="2000" i="0" u="none" strike="noStrike" kern="1200" cap="none" spc="0" normalizeH="0" baseline="0" noProof="0" dirty="0">
              <a:ln>
                <a:noFill/>
              </a:ln>
              <a:solidFill>
                <a:srgbClr val="1F4E79"/>
              </a:solidFill>
              <a:effectLst/>
              <a:uLnTx/>
              <a:uFillTx/>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9B981B5-1B3A-BF54-7845-A1444BF207EC}"/>
              </a:ext>
            </a:extLst>
          </p:cNvPr>
          <p:cNvSpPr txBox="1"/>
          <p:nvPr/>
        </p:nvSpPr>
        <p:spPr>
          <a:xfrm>
            <a:off x="6709512" y="-38770"/>
            <a:ext cx="1306768"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[5</a:t>
            </a:r>
            <a:r>
              <a:rPr lang="en-GB" sz="4000" dirty="0">
                <a:solidFill>
                  <a:srgbClr val="002060"/>
                </a:solidFill>
                <a:latin typeface="Century Gothic" panose="020B0502020202020204" pitchFamily="34" charset="0"/>
              </a:rPr>
              <a:t>/5</a:t>
            </a:r>
            <a:r>
              <a:rPr lang="en-GB" sz="4000" b="1" dirty="0">
                <a:solidFill>
                  <a:srgbClr val="002060"/>
                </a:solidFill>
                <a:latin typeface="Century Gothic" panose="020B0502020202020204" pitchFamily="34" charset="0"/>
              </a:rPr>
              <a:t>]</a:t>
            </a:r>
          </a:p>
        </p:txBody>
      </p:sp>
      <p:pic>
        <p:nvPicPr>
          <p:cNvPr id="7170" name="Picture 2">
            <a:extLst>
              <a:ext uri="{FF2B5EF4-FFF2-40B4-BE49-F238E27FC236}">
                <a16:creationId xmlns:a16="http://schemas.microsoft.com/office/drawing/2014/main" id="{80BDB535-CB4B-9E62-93EB-C6B2A36A05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4587" y="3429000"/>
            <a:ext cx="38100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FD385C-2083-9850-B774-A8E34653BC42}"/>
              </a:ext>
            </a:extLst>
          </p:cNvPr>
          <p:cNvSpPr txBox="1"/>
          <p:nvPr/>
        </p:nvSpPr>
        <p:spPr>
          <a:xfrm>
            <a:off x="7420253" y="4861354"/>
            <a:ext cx="2674130" cy="400110"/>
          </a:xfrm>
          <a:prstGeom prst="rect">
            <a:avLst/>
          </a:prstGeom>
          <a:solidFill>
            <a:schemeClr val="bg1"/>
          </a:solidFill>
          <a:ln w="28575">
            <a:solidFill>
              <a:srgbClr val="002060"/>
            </a:solidFill>
          </a:ln>
        </p:spPr>
        <p:txBody>
          <a:bodyPr wrap="none" rtlCol="0">
            <a:spAutoFit/>
          </a:bodyPr>
          <a:lstStyle/>
          <a:p>
            <a:r>
              <a:rPr lang="en-GB" sz="2000" b="1" dirty="0">
                <a:solidFill>
                  <a:srgbClr val="002060"/>
                </a:solidFill>
                <a:latin typeface="Century Gothic" panose="020B0502020202020204" pitchFamily="34" charset="0"/>
              </a:rPr>
              <a:t>_ _ _ _ </a:t>
            </a:r>
            <a:r>
              <a:rPr lang="en-GB" sz="2000" b="1" dirty="0" err="1">
                <a:solidFill>
                  <a:srgbClr val="002060"/>
                </a:solidFill>
                <a:latin typeface="Century Gothic" panose="020B0502020202020204" pitchFamily="34" charset="0"/>
              </a:rPr>
              <a:t>Monteagudo</a:t>
            </a:r>
            <a:r>
              <a:rPr lang="en-GB" sz="2000" b="1" dirty="0">
                <a:solidFill>
                  <a:srgbClr val="002060"/>
                </a:solidFill>
                <a:latin typeface="Century Gothic" panose="020B0502020202020204" pitchFamily="34" charset="0"/>
              </a:rPr>
              <a:t> </a:t>
            </a:r>
          </a:p>
        </p:txBody>
      </p:sp>
      <p:sp>
        <p:nvSpPr>
          <p:cNvPr id="30" name="TextBox 29">
            <a:extLst>
              <a:ext uri="{FF2B5EF4-FFF2-40B4-BE49-F238E27FC236}">
                <a16:creationId xmlns:a16="http://schemas.microsoft.com/office/drawing/2014/main" id="{A8172757-3738-4E9D-8A89-C0553314EC95}"/>
              </a:ext>
            </a:extLst>
          </p:cNvPr>
          <p:cNvSpPr txBox="1"/>
          <p:nvPr/>
        </p:nvSpPr>
        <p:spPr>
          <a:xfrm>
            <a:off x="7449908" y="4885803"/>
            <a:ext cx="2674130" cy="400109"/>
          </a:xfrm>
          <a:prstGeom prst="rect">
            <a:avLst/>
          </a:prstGeom>
          <a:solidFill>
            <a:schemeClr val="bg1"/>
          </a:solidFill>
          <a:ln w="28575">
            <a:solidFill>
              <a:srgbClr val="002060"/>
            </a:solidFill>
          </a:ln>
        </p:spPr>
        <p:txBody>
          <a:bodyPr wrap="square" rtlCol="0">
            <a:spAutoFit/>
          </a:bodyPr>
          <a:lstStyle/>
          <a:p>
            <a:pPr algn="ctr"/>
            <a:r>
              <a:rPr lang="en-GB" sz="2000" b="1" dirty="0">
                <a:solidFill>
                  <a:srgbClr val="002060"/>
                </a:solidFill>
                <a:latin typeface="Century Gothic" panose="020B0502020202020204" pitchFamily="34" charset="0"/>
              </a:rPr>
              <a:t>Isla </a:t>
            </a:r>
            <a:r>
              <a:rPr lang="en-GB" sz="2000" b="1" dirty="0" err="1">
                <a:solidFill>
                  <a:srgbClr val="002060"/>
                </a:solidFill>
                <a:latin typeface="Century Gothic" panose="020B0502020202020204" pitchFamily="34" charset="0"/>
              </a:rPr>
              <a:t>Monteagudo</a:t>
            </a:r>
            <a:r>
              <a:rPr lang="en-GB" sz="2000" b="1" dirty="0">
                <a:solidFill>
                  <a:srgbClr val="002060"/>
                </a:solidFill>
                <a:latin typeface="Century Gothic" panose="020B0502020202020204" pitchFamily="34" charset="0"/>
              </a:rPr>
              <a:t> </a:t>
            </a:r>
          </a:p>
        </p:txBody>
      </p:sp>
      <p:sp>
        <p:nvSpPr>
          <p:cNvPr id="6" name="Speech Bubble: Rectangle with Corners Rounded 5">
            <a:hlinkClick r:id="" action="ppaction://noaction">
              <a:snd r:embed="rId13" name="s5_2.wav"/>
            </a:hlinkClick>
            <a:extLst>
              <a:ext uri="{FF2B5EF4-FFF2-40B4-BE49-F238E27FC236}">
                <a16:creationId xmlns:a16="http://schemas.microsoft.com/office/drawing/2014/main" id="{B776FD9A-FDD1-55F5-2062-B8E61528D755}"/>
              </a:ext>
            </a:extLst>
          </p:cNvPr>
          <p:cNvSpPr/>
          <p:nvPr/>
        </p:nvSpPr>
        <p:spPr>
          <a:xfrm>
            <a:off x="1156571" y="816653"/>
            <a:ext cx="3034430" cy="552732"/>
          </a:xfrm>
          <a:prstGeom prst="wedgeRoundRectCallout">
            <a:avLst>
              <a:gd name="adj1" fmla="val -53762"/>
              <a:gd name="adj2" fmla="val 281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a:solidFill>
                  <a:schemeClr val="bg1"/>
                </a:solidFill>
                <a:latin typeface="Century Gothic" panose="020B0502020202020204" pitchFamily="34" charset="0"/>
              </a:rPr>
              <a:t>Lee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mensaje</a:t>
            </a:r>
            <a:r>
              <a:rPr lang="en-GB" sz="2800" dirty="0">
                <a:solidFill>
                  <a:schemeClr val="bg1"/>
                </a:solidFill>
                <a:latin typeface="Century Gothic" panose="020B0502020202020204" pitchFamily="34" charset="0"/>
              </a:rPr>
              <a:t>. </a:t>
            </a:r>
          </a:p>
        </p:txBody>
      </p:sp>
      <p:sp>
        <p:nvSpPr>
          <p:cNvPr id="11" name="Speech Bubble: Rectangle with Corners Rounded 10">
            <a:hlinkClick r:id="" action="ppaction://noaction">
              <a:snd r:embed="rId14" name="s5_3.wav"/>
            </a:hlinkClick>
            <a:extLst>
              <a:ext uri="{FF2B5EF4-FFF2-40B4-BE49-F238E27FC236}">
                <a16:creationId xmlns:a16="http://schemas.microsoft.com/office/drawing/2014/main" id="{A0C77329-4B50-AE63-B5C5-DB82D8479AC0}"/>
              </a:ext>
            </a:extLst>
          </p:cNvPr>
          <p:cNvSpPr/>
          <p:nvPr/>
        </p:nvSpPr>
        <p:spPr>
          <a:xfrm>
            <a:off x="943193" y="1464229"/>
            <a:ext cx="8218158" cy="552732"/>
          </a:xfrm>
          <a:prstGeom prst="wedgeRoundRectCallout">
            <a:avLst>
              <a:gd name="adj1" fmla="val -53067"/>
              <a:gd name="adj2" fmla="val -37346"/>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Completa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endParaRPr lang="en-GB" sz="2800" dirty="0">
              <a:solidFill>
                <a:srgbClr val="002060"/>
              </a:solidFill>
            </a:endParaRPr>
          </a:p>
        </p:txBody>
      </p:sp>
    </p:spTree>
    <p:extLst>
      <p:ext uri="{BB962C8B-B14F-4D97-AF65-F5344CB8AC3E}">
        <p14:creationId xmlns:p14="http://schemas.microsoft.com/office/powerpoint/2010/main" val="418238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5_1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s5_1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00"/>
                    </p:tgtEl>
                  </p:cond>
                </p:stCondLst>
                <p:endSync evt="end" delay="0">
                  <p:rtn val="all"/>
                </p:endSync>
                <p:childTnLst>
                  <p:par>
                    <p:cTn id="35" fill="hold">
                      <p:stCondLst>
                        <p:cond delay="0"/>
                      </p:stCondLst>
                      <p:childTnLst>
                        <p:par>
                          <p:cTn id="36" fill="hold">
                            <p:stCondLst>
                              <p:cond delay="0"/>
                            </p:stCondLst>
                            <p:childTnLst>
                              <p:par>
                                <p:cTn id="37" presetID="12" presetClass="exit" presetSubtype="4" fill="remove" grpId="0" nodeType="clickEffect">
                                  <p:stCondLst>
                                    <p:cond delay="0"/>
                                  </p:stCondLst>
                                  <p:childTnLst>
                                    <p:anim calcmode="lin" valueType="num">
                                      <p:cBhvr additive="base">
                                        <p:cTn id="38" dur="25000"/>
                                        <p:tgtEl>
                                          <p:spTgt spid="66"/>
                                        </p:tgtEl>
                                        <p:attrNameLst>
                                          <p:attrName>ppt_y</p:attrName>
                                        </p:attrNameLst>
                                      </p:cBhvr>
                                      <p:tavLst>
                                        <p:tav tm="0">
                                          <p:val>
                                            <p:strVal val="#ppt_y"/>
                                          </p:val>
                                        </p:tav>
                                        <p:tav tm="100000">
                                          <p:val>
                                            <p:strVal val="#ppt_y+#ppt_h*1.125000"/>
                                          </p:val>
                                        </p:tav>
                                      </p:tavLst>
                                    </p:anim>
                                    <p:animEffect transition="out" filter="wipe(down)">
                                      <p:cBhvr>
                                        <p:cTn id="39" dur="25000"/>
                                        <p:tgtEl>
                                          <p:spTgt spid="66"/>
                                        </p:tgtEl>
                                      </p:cBhvr>
                                    </p:animEffect>
                                    <p:set>
                                      <p:cBhvr>
                                        <p:cTn id="40"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2186</Words>
  <Application>Microsoft Office PowerPoint</Application>
  <PresentationFormat>Widescreen</PresentationFormat>
  <Paragraphs>351</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Century Gothic</vt:lpstr>
      <vt:lpstr>docs-Century Gothic</vt:lpstr>
      <vt:lpstr>Jumble</vt:lpstr>
      <vt:lpstr>Modern Love</vt:lpstr>
      <vt:lpstr>Segoe Print</vt:lpstr>
      <vt:lpstr>Office Theme</vt:lpstr>
      <vt:lpstr>Saying what I and others do</vt:lpstr>
      <vt:lpstr>Follow up 1: </vt:lpstr>
      <vt:lpstr>Follow up 2: </vt:lpstr>
      <vt:lpstr>Follow up 3:</vt:lpstr>
      <vt:lpstr>Follow up 4 </vt:lpstr>
      <vt:lpstr>Follow up 4 </vt:lpstr>
      <vt:lpstr>Follow up 4 </vt:lpstr>
      <vt:lpstr>Follow up 4 </vt:lpstr>
      <vt:lpstr>Follow up 4 </vt:lpstr>
      <vt:lpstr>Follow up 5: </vt:lpstr>
      <vt:lpstr>Follow up 5 </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17</cp:revision>
  <dcterms:created xsi:type="dcterms:W3CDTF">2022-01-14T14:50:57Z</dcterms:created>
  <dcterms:modified xsi:type="dcterms:W3CDTF">2023-02-20T01:47:55Z</dcterms:modified>
</cp:coreProperties>
</file>