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12" r:id="rId2"/>
    <p:sldId id="788" r:id="rId3"/>
    <p:sldId id="828" r:id="rId4"/>
    <p:sldId id="829" r:id="rId5"/>
    <p:sldId id="830" r:id="rId6"/>
    <p:sldId id="831" r:id="rId7"/>
    <p:sldId id="832" r:id="rId8"/>
    <p:sldId id="833" r:id="rId9"/>
    <p:sldId id="787" r:id="rId10"/>
    <p:sldId id="826" r:id="rId11"/>
    <p:sldId id="779" r:id="rId12"/>
    <p:sldId id="818" r:id="rId13"/>
    <p:sldId id="810" r:id="rId14"/>
    <p:sldId id="798" r:id="rId15"/>
    <p:sldId id="567" r:id="rId16"/>
    <p:sldId id="809" r:id="rId17"/>
    <p:sldId id="8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39"/>
    <a:srgbClr val="008000"/>
    <a:srgbClr val="C5E0B4"/>
    <a:srgbClr val="E6E6E6"/>
    <a:srgbClr val="FF006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74430-583D-42A8-9AD1-892E6C8B7318}" v="107" dt="2023-02-19T22:41:54.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71176" autoAdjust="0"/>
  </p:normalViewPr>
  <p:slideViewPr>
    <p:cSldViewPr snapToGrid="0">
      <p:cViewPr varScale="1">
        <p:scale>
          <a:sx n="46" d="100"/>
          <a:sy n="46" d="100"/>
        </p:scale>
        <p:origin x="48" y="36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023DE338-DA57-4702-A5D1-6A70363DBD51}"/>
    <pc:docChg chg="undo redo custSel addSld delSld modSld sldOrd">
      <pc:chgData name="Paula Vázquez-Valero" userId="3a0e46d7-2099-40af-a155-aa45b68bfff3" providerId="ADAL" clId="{023DE338-DA57-4702-A5D1-6A70363DBD51}" dt="2022-12-19T22:55:40.249" v="3947" actId="1076"/>
      <pc:docMkLst>
        <pc:docMk/>
      </pc:docMkLst>
      <pc:sldChg chg="delSp modSp add del mod">
        <pc:chgData name="Paula Vázquez-Valero" userId="3a0e46d7-2099-40af-a155-aa45b68bfff3" providerId="ADAL" clId="{023DE338-DA57-4702-A5D1-6A70363DBD51}" dt="2022-12-19T20:12:20.054" v="12" actId="47"/>
        <pc:sldMkLst>
          <pc:docMk/>
          <pc:sldMk cId="0" sldId="477"/>
        </pc:sldMkLst>
        <pc:spChg chg="del mod">
          <ac:chgData name="Paula Vázquez-Valero" userId="3a0e46d7-2099-40af-a155-aa45b68bfff3" providerId="ADAL" clId="{023DE338-DA57-4702-A5D1-6A70363DBD51}" dt="2022-12-19T20:11:58.862" v="4" actId="21"/>
          <ac:spMkLst>
            <pc:docMk/>
            <pc:sldMk cId="0" sldId="477"/>
            <ac:spMk id="9" creationId="{C0F5033D-6792-5111-450B-84C6CEAF7B7B}"/>
          </ac:spMkLst>
        </pc:spChg>
        <pc:grpChg chg="del">
          <ac:chgData name="Paula Vázquez-Valero" userId="3a0e46d7-2099-40af-a155-aa45b68bfff3" providerId="ADAL" clId="{023DE338-DA57-4702-A5D1-6A70363DBD51}" dt="2022-12-19T20:11:58.862" v="4" actId="21"/>
          <ac:grpSpMkLst>
            <pc:docMk/>
            <pc:sldMk cId="0" sldId="477"/>
            <ac:grpSpMk id="25" creationId="{10FD99B0-2E61-4A5E-8C92-4A22ED46F86A}"/>
          </ac:grpSpMkLst>
        </pc:grpChg>
        <pc:picChg chg="del mod">
          <ac:chgData name="Paula Vázquez-Valero" userId="3a0e46d7-2099-40af-a155-aa45b68bfff3" providerId="ADAL" clId="{023DE338-DA57-4702-A5D1-6A70363DBD51}" dt="2022-12-19T20:11:58.862" v="4" actId="21"/>
          <ac:picMkLst>
            <pc:docMk/>
            <pc:sldMk cId="0" sldId="477"/>
            <ac:picMk id="10" creationId="{829E0752-1E93-1A7C-3843-B73CCCC7EDC4}"/>
          </ac:picMkLst>
        </pc:picChg>
      </pc:sldChg>
      <pc:sldChg chg="add">
        <pc:chgData name="Paula Vázquez-Valero" userId="3a0e46d7-2099-40af-a155-aa45b68bfff3" providerId="ADAL" clId="{023DE338-DA57-4702-A5D1-6A70363DBD51}" dt="2022-12-19T20:12:23.623" v="14"/>
        <pc:sldMkLst>
          <pc:docMk/>
          <pc:sldMk cId="1681300776" sldId="567"/>
        </pc:sldMkLst>
      </pc:sldChg>
      <pc:sldChg chg="add del">
        <pc:chgData name="Paula Vázquez-Valero" userId="3a0e46d7-2099-40af-a155-aa45b68bfff3" providerId="ADAL" clId="{023DE338-DA57-4702-A5D1-6A70363DBD51}" dt="2022-12-19T20:12:21.781" v="13" actId="2696"/>
        <pc:sldMkLst>
          <pc:docMk/>
          <pc:sldMk cId="3115439769" sldId="567"/>
        </pc:sldMkLst>
      </pc:sldChg>
      <pc:sldChg chg="addSp delSp modSp add del mod">
        <pc:chgData name="Paula Vázquez-Valero" userId="3a0e46d7-2099-40af-a155-aa45b68bfff3" providerId="ADAL" clId="{023DE338-DA57-4702-A5D1-6A70363DBD51}" dt="2022-12-19T22:52:16.005" v="3865" actId="478"/>
        <pc:sldMkLst>
          <pc:docMk/>
          <pc:sldMk cId="4092001493" sldId="779"/>
        </pc:sldMkLst>
        <pc:spChg chg="mod">
          <ac:chgData name="Paula Vázquez-Valero" userId="3a0e46d7-2099-40af-a155-aa45b68bfff3" providerId="ADAL" clId="{023DE338-DA57-4702-A5D1-6A70363DBD51}" dt="2022-12-19T22:38:27.336" v="2846" actId="20577"/>
          <ac:spMkLst>
            <pc:docMk/>
            <pc:sldMk cId="4092001493" sldId="779"/>
            <ac:spMk id="2" creationId="{9E5D7D67-0354-4144-9687-63666CDEA2E4}"/>
          </ac:spMkLst>
        </pc:spChg>
        <pc:spChg chg="add mod">
          <ac:chgData name="Paula Vázquez-Valero" userId="3a0e46d7-2099-40af-a155-aa45b68bfff3" providerId="ADAL" clId="{023DE338-DA57-4702-A5D1-6A70363DBD51}" dt="2022-12-19T22:36:19.135" v="2809"/>
          <ac:spMkLst>
            <pc:docMk/>
            <pc:sldMk cId="4092001493" sldId="779"/>
            <ac:spMk id="3" creationId="{E715B03F-C533-A05A-ACB3-8820B77B5FF5}"/>
          </ac:spMkLst>
        </pc:spChg>
        <pc:spChg chg="mod">
          <ac:chgData name="Paula Vázquez-Valero" userId="3a0e46d7-2099-40af-a155-aa45b68bfff3" providerId="ADAL" clId="{023DE338-DA57-4702-A5D1-6A70363DBD51}" dt="2022-12-19T22:38:11.250" v="2845" actId="207"/>
          <ac:spMkLst>
            <pc:docMk/>
            <pc:sldMk cId="4092001493" sldId="779"/>
            <ac:spMk id="7" creationId="{46EB07FE-B719-40E7-9F2D-A9136CE4C82C}"/>
          </ac:spMkLst>
        </pc:spChg>
        <pc:spChg chg="add del mod">
          <ac:chgData name="Paula Vázquez-Valero" userId="3a0e46d7-2099-40af-a155-aa45b68bfff3" providerId="ADAL" clId="{023DE338-DA57-4702-A5D1-6A70363DBD51}" dt="2022-12-19T22:36:59.440" v="2813"/>
          <ac:spMkLst>
            <pc:docMk/>
            <pc:sldMk cId="4092001493" sldId="779"/>
            <ac:spMk id="8" creationId="{152944A2-805F-B98A-0EAB-4E0002BD474F}"/>
          </ac:spMkLst>
        </pc:spChg>
        <pc:spChg chg="add mod">
          <ac:chgData name="Paula Vázquez-Valero" userId="3a0e46d7-2099-40af-a155-aa45b68bfff3" providerId="ADAL" clId="{023DE338-DA57-4702-A5D1-6A70363DBD51}" dt="2022-12-19T22:37:38.619" v="2825" actId="113"/>
          <ac:spMkLst>
            <pc:docMk/>
            <pc:sldMk cId="4092001493" sldId="779"/>
            <ac:spMk id="10" creationId="{A65F8AD0-5D4D-D9D4-898E-CB80C2678B4A}"/>
          </ac:spMkLst>
        </pc:spChg>
        <pc:spChg chg="del">
          <ac:chgData name="Paula Vázquez-Valero" userId="3a0e46d7-2099-40af-a155-aa45b68bfff3" providerId="ADAL" clId="{023DE338-DA57-4702-A5D1-6A70363DBD51}" dt="2022-12-19T22:36:18.196" v="2808" actId="478"/>
          <ac:spMkLst>
            <pc:docMk/>
            <pc:sldMk cId="4092001493" sldId="779"/>
            <ac:spMk id="33" creationId="{F6EBF477-5B38-42D2-8306-ABF1F35CD572}"/>
          </ac:spMkLst>
        </pc:spChg>
        <pc:spChg chg="del mod">
          <ac:chgData name="Paula Vázquez-Valero" userId="3a0e46d7-2099-40af-a155-aa45b68bfff3" providerId="ADAL" clId="{023DE338-DA57-4702-A5D1-6A70363DBD51}" dt="2022-12-19T22:37:31.494" v="2821"/>
          <ac:spMkLst>
            <pc:docMk/>
            <pc:sldMk cId="4092001493" sldId="779"/>
            <ac:spMk id="44" creationId="{5D0898DE-1127-456E-A502-E1D92714763F}"/>
          </ac:spMkLst>
        </pc:spChg>
        <pc:spChg chg="del mod">
          <ac:chgData name="Paula Vázquez-Valero" userId="3a0e46d7-2099-40af-a155-aa45b68bfff3" providerId="ADAL" clId="{023DE338-DA57-4702-A5D1-6A70363DBD51}" dt="2022-12-19T22:52:16.005" v="3865" actId="478"/>
          <ac:spMkLst>
            <pc:docMk/>
            <pc:sldMk cId="4092001493" sldId="779"/>
            <ac:spMk id="98" creationId="{620D76AF-9267-40FC-90C6-ACC414E2ECB2}"/>
          </ac:spMkLst>
        </pc:spChg>
        <pc:spChg chg="mod">
          <ac:chgData name="Paula Vázquez-Valero" userId="3a0e46d7-2099-40af-a155-aa45b68bfff3" providerId="ADAL" clId="{023DE338-DA57-4702-A5D1-6A70363DBD51}" dt="2022-12-19T22:38:11.250" v="2845" actId="207"/>
          <ac:spMkLst>
            <pc:docMk/>
            <pc:sldMk cId="4092001493" sldId="779"/>
            <ac:spMk id="105" creationId="{F3B22CE4-2C80-4F82-B496-1498F9762CAB}"/>
          </ac:spMkLst>
        </pc:spChg>
        <pc:spChg chg="mod">
          <ac:chgData name="Paula Vázquez-Valero" userId="3a0e46d7-2099-40af-a155-aa45b68bfff3" providerId="ADAL" clId="{023DE338-DA57-4702-A5D1-6A70363DBD51}" dt="2022-12-19T22:38:11.250" v="2845" actId="207"/>
          <ac:spMkLst>
            <pc:docMk/>
            <pc:sldMk cId="4092001493" sldId="779"/>
            <ac:spMk id="108" creationId="{FEB47E8B-C9D6-4C5D-A40F-93F4092784EC}"/>
          </ac:spMkLst>
        </pc:spChg>
        <pc:spChg chg="mod">
          <ac:chgData name="Paula Vázquez-Valero" userId="3a0e46d7-2099-40af-a155-aa45b68bfff3" providerId="ADAL" clId="{023DE338-DA57-4702-A5D1-6A70363DBD51}" dt="2022-12-19T22:38:11.250" v="2845" actId="207"/>
          <ac:spMkLst>
            <pc:docMk/>
            <pc:sldMk cId="4092001493" sldId="779"/>
            <ac:spMk id="112" creationId="{BE4DDCF1-31D4-4BD0-B8C2-7E8BD01D562D}"/>
          </ac:spMkLst>
        </pc:spChg>
        <pc:spChg chg="mod">
          <ac:chgData name="Paula Vázquez-Valero" userId="3a0e46d7-2099-40af-a155-aa45b68bfff3" providerId="ADAL" clId="{023DE338-DA57-4702-A5D1-6A70363DBD51}" dt="2022-12-19T22:38:11.250" v="2845" actId="207"/>
          <ac:spMkLst>
            <pc:docMk/>
            <pc:sldMk cId="4092001493" sldId="779"/>
            <ac:spMk id="116" creationId="{E77C112F-1EAF-4D38-90B1-FAEDE0B4A0E9}"/>
          </ac:spMkLst>
        </pc:spChg>
        <pc:spChg chg="mod">
          <ac:chgData name="Paula Vázquez-Valero" userId="3a0e46d7-2099-40af-a155-aa45b68bfff3" providerId="ADAL" clId="{023DE338-DA57-4702-A5D1-6A70363DBD51}" dt="2022-12-19T22:38:11.250" v="2845" actId="207"/>
          <ac:spMkLst>
            <pc:docMk/>
            <pc:sldMk cId="4092001493" sldId="779"/>
            <ac:spMk id="121" creationId="{B9E84E89-85FA-4184-9AE1-D40B28EAEC8C}"/>
          </ac:spMkLst>
        </pc:spChg>
        <pc:spChg chg="mod">
          <ac:chgData name="Paula Vázquez-Valero" userId="3a0e46d7-2099-40af-a155-aa45b68bfff3" providerId="ADAL" clId="{023DE338-DA57-4702-A5D1-6A70363DBD51}" dt="2022-12-19T22:38:11.250" v="2845" actId="207"/>
          <ac:spMkLst>
            <pc:docMk/>
            <pc:sldMk cId="4092001493" sldId="779"/>
            <ac:spMk id="126" creationId="{A7596925-864E-4D52-B279-6D47F0204430}"/>
          </ac:spMkLst>
        </pc:spChg>
        <pc:spChg chg="mod">
          <ac:chgData name="Paula Vázquez-Valero" userId="3a0e46d7-2099-40af-a155-aa45b68bfff3" providerId="ADAL" clId="{023DE338-DA57-4702-A5D1-6A70363DBD51}" dt="2022-12-19T22:38:11.250" v="2845" actId="207"/>
          <ac:spMkLst>
            <pc:docMk/>
            <pc:sldMk cId="4092001493" sldId="779"/>
            <ac:spMk id="127" creationId="{543A672B-D93D-466B-8B23-8ABCF4FF3E15}"/>
          </ac:spMkLst>
        </pc:spChg>
        <pc:picChg chg="mod">
          <ac:chgData name="Paula Vázquez-Valero" userId="3a0e46d7-2099-40af-a155-aa45b68bfff3" providerId="ADAL" clId="{023DE338-DA57-4702-A5D1-6A70363DBD51}" dt="2022-12-19T22:37:44.911" v="2844" actId="1036"/>
          <ac:picMkLst>
            <pc:docMk/>
            <pc:sldMk cId="4092001493" sldId="779"/>
            <ac:picMk id="4" creationId="{AD6C29D3-84BA-4DB4-98B7-5A0472F0BAEA}"/>
          </ac:picMkLst>
        </pc:picChg>
        <pc:picChg chg="add del mod">
          <ac:chgData name="Paula Vázquez-Valero" userId="3a0e46d7-2099-40af-a155-aa45b68bfff3" providerId="ADAL" clId="{023DE338-DA57-4702-A5D1-6A70363DBD51}" dt="2022-12-19T22:36:59.440" v="2813"/>
          <ac:picMkLst>
            <pc:docMk/>
            <pc:sldMk cId="4092001493" sldId="779"/>
            <ac:picMk id="5" creationId="{CE05F350-1893-909C-CE32-C3E9A21F431E}"/>
          </ac:picMkLst>
        </pc:picChg>
        <pc:picChg chg="mod">
          <ac:chgData name="Paula Vázquez-Valero" userId="3a0e46d7-2099-40af-a155-aa45b68bfff3" providerId="ADAL" clId="{023DE338-DA57-4702-A5D1-6A70363DBD51}" dt="2022-12-19T22:37:44.911" v="2844" actId="1036"/>
          <ac:picMkLst>
            <pc:docMk/>
            <pc:sldMk cId="4092001493" sldId="779"/>
            <ac:picMk id="6" creationId="{5F2F5BA9-2062-4EAF-B399-8FC4A83A9158}"/>
          </ac:picMkLst>
        </pc:picChg>
        <pc:picChg chg="add mod">
          <ac:chgData name="Paula Vázquez-Valero" userId="3a0e46d7-2099-40af-a155-aa45b68bfff3" providerId="ADAL" clId="{023DE338-DA57-4702-A5D1-6A70363DBD51}" dt="2022-12-19T22:37:30.365" v="2819" actId="1076"/>
          <ac:picMkLst>
            <pc:docMk/>
            <pc:sldMk cId="4092001493" sldId="779"/>
            <ac:picMk id="9" creationId="{366D8D64-2028-2275-CC58-9603849E8E51}"/>
          </ac:picMkLst>
        </pc:picChg>
        <pc:picChg chg="mod">
          <ac:chgData name="Paula Vázquez-Valero" userId="3a0e46d7-2099-40af-a155-aa45b68bfff3" providerId="ADAL" clId="{023DE338-DA57-4702-A5D1-6A70363DBD51}" dt="2022-12-19T22:37:44.911" v="2844" actId="1036"/>
          <ac:picMkLst>
            <pc:docMk/>
            <pc:sldMk cId="4092001493" sldId="779"/>
            <ac:picMk id="76" creationId="{3112EDE8-6CD7-40B3-9CFC-9E51E3D55A29}"/>
          </ac:picMkLst>
        </pc:picChg>
        <pc:picChg chg="mod">
          <ac:chgData name="Paula Vázquez-Valero" userId="3a0e46d7-2099-40af-a155-aa45b68bfff3" providerId="ADAL" clId="{023DE338-DA57-4702-A5D1-6A70363DBD51}" dt="2022-12-19T22:37:44.911" v="2844" actId="1036"/>
          <ac:picMkLst>
            <pc:docMk/>
            <pc:sldMk cId="4092001493" sldId="779"/>
            <ac:picMk id="77" creationId="{3446031D-08C2-446D-B8D4-D33C652C3B8C}"/>
          </ac:picMkLst>
        </pc:picChg>
        <pc:picChg chg="mod">
          <ac:chgData name="Paula Vázquez-Valero" userId="3a0e46d7-2099-40af-a155-aa45b68bfff3" providerId="ADAL" clId="{023DE338-DA57-4702-A5D1-6A70363DBD51}" dt="2022-12-19T22:37:44.911" v="2844" actId="1036"/>
          <ac:picMkLst>
            <pc:docMk/>
            <pc:sldMk cId="4092001493" sldId="779"/>
            <ac:picMk id="78" creationId="{8AE3A294-6EFC-40AD-A87C-50027F9A4181}"/>
          </ac:picMkLst>
        </pc:picChg>
        <pc:picChg chg="mod">
          <ac:chgData name="Paula Vázquez-Valero" userId="3a0e46d7-2099-40af-a155-aa45b68bfff3" providerId="ADAL" clId="{023DE338-DA57-4702-A5D1-6A70363DBD51}" dt="2022-12-19T22:37:44.911" v="2844" actId="1036"/>
          <ac:picMkLst>
            <pc:docMk/>
            <pc:sldMk cId="4092001493" sldId="779"/>
            <ac:picMk id="80" creationId="{FF9CE25C-E457-4436-8587-BB58E9CF1C01}"/>
          </ac:picMkLst>
        </pc:picChg>
        <pc:picChg chg="mod">
          <ac:chgData name="Paula Vázquez-Valero" userId="3a0e46d7-2099-40af-a155-aa45b68bfff3" providerId="ADAL" clId="{023DE338-DA57-4702-A5D1-6A70363DBD51}" dt="2022-12-19T22:37:44.911" v="2844" actId="1036"/>
          <ac:picMkLst>
            <pc:docMk/>
            <pc:sldMk cId="4092001493" sldId="779"/>
            <ac:picMk id="81" creationId="{4AE427D0-C4E9-4078-BFF5-266A2C068317}"/>
          </ac:picMkLst>
        </pc:picChg>
        <pc:picChg chg="mod">
          <ac:chgData name="Paula Vázquez-Valero" userId="3a0e46d7-2099-40af-a155-aa45b68bfff3" providerId="ADAL" clId="{023DE338-DA57-4702-A5D1-6A70363DBD51}" dt="2022-12-19T22:37:44.911" v="2844" actId="1036"/>
          <ac:picMkLst>
            <pc:docMk/>
            <pc:sldMk cId="4092001493" sldId="779"/>
            <ac:picMk id="82" creationId="{14F34F8C-52B0-4642-8804-27620C15FD53}"/>
          </ac:picMkLst>
        </pc:picChg>
        <pc:picChg chg="mod">
          <ac:chgData name="Paula Vázquez-Valero" userId="3a0e46d7-2099-40af-a155-aa45b68bfff3" providerId="ADAL" clId="{023DE338-DA57-4702-A5D1-6A70363DBD51}" dt="2022-12-19T22:37:44.911" v="2844" actId="1036"/>
          <ac:picMkLst>
            <pc:docMk/>
            <pc:sldMk cId="4092001493" sldId="779"/>
            <ac:picMk id="83" creationId="{FD15B262-AB04-4054-B5E0-7D5749438294}"/>
          </ac:picMkLst>
        </pc:picChg>
        <pc:picChg chg="mod">
          <ac:chgData name="Paula Vázquez-Valero" userId="3a0e46d7-2099-40af-a155-aa45b68bfff3" providerId="ADAL" clId="{023DE338-DA57-4702-A5D1-6A70363DBD51}" dt="2022-12-19T22:37:44.911" v="2844" actId="1036"/>
          <ac:picMkLst>
            <pc:docMk/>
            <pc:sldMk cId="4092001493" sldId="779"/>
            <ac:picMk id="84" creationId="{DC0F398A-83E7-431F-9B24-648421CB7BB1}"/>
          </ac:picMkLst>
        </pc:picChg>
        <pc:picChg chg="mod">
          <ac:chgData name="Paula Vázquez-Valero" userId="3a0e46d7-2099-40af-a155-aa45b68bfff3" providerId="ADAL" clId="{023DE338-DA57-4702-A5D1-6A70363DBD51}" dt="2022-12-19T22:37:44.911" v="2844" actId="1036"/>
          <ac:picMkLst>
            <pc:docMk/>
            <pc:sldMk cId="4092001493" sldId="779"/>
            <ac:picMk id="85" creationId="{335A818C-5C9E-42D3-830B-8B84BAE34577}"/>
          </ac:picMkLst>
        </pc:picChg>
        <pc:picChg chg="mod">
          <ac:chgData name="Paula Vázquez-Valero" userId="3a0e46d7-2099-40af-a155-aa45b68bfff3" providerId="ADAL" clId="{023DE338-DA57-4702-A5D1-6A70363DBD51}" dt="2022-12-19T22:37:44.911" v="2844" actId="1036"/>
          <ac:picMkLst>
            <pc:docMk/>
            <pc:sldMk cId="4092001493" sldId="779"/>
            <ac:picMk id="86" creationId="{3B0CA3D9-8C9C-455F-98E7-39B71DE54CAE}"/>
          </ac:picMkLst>
        </pc:picChg>
        <pc:picChg chg="mod">
          <ac:chgData name="Paula Vázquez-Valero" userId="3a0e46d7-2099-40af-a155-aa45b68bfff3" providerId="ADAL" clId="{023DE338-DA57-4702-A5D1-6A70363DBD51}" dt="2022-12-19T22:37:44.911" v="2844" actId="1036"/>
          <ac:picMkLst>
            <pc:docMk/>
            <pc:sldMk cId="4092001493" sldId="779"/>
            <ac:picMk id="87" creationId="{CD18F1A3-C62D-4E7C-9999-4C7D7B532F03}"/>
          </ac:picMkLst>
        </pc:picChg>
        <pc:picChg chg="mod">
          <ac:chgData name="Paula Vázquez-Valero" userId="3a0e46d7-2099-40af-a155-aa45b68bfff3" providerId="ADAL" clId="{023DE338-DA57-4702-A5D1-6A70363DBD51}" dt="2022-12-19T22:37:44.911" v="2844" actId="1036"/>
          <ac:picMkLst>
            <pc:docMk/>
            <pc:sldMk cId="4092001493" sldId="779"/>
            <ac:picMk id="88" creationId="{C35B0937-CBE5-4F04-88DA-52F4141FE3B2}"/>
          </ac:picMkLst>
        </pc:picChg>
        <pc:picChg chg="mod">
          <ac:chgData name="Paula Vázquez-Valero" userId="3a0e46d7-2099-40af-a155-aa45b68bfff3" providerId="ADAL" clId="{023DE338-DA57-4702-A5D1-6A70363DBD51}" dt="2022-12-19T22:37:44.911" v="2844" actId="1036"/>
          <ac:picMkLst>
            <pc:docMk/>
            <pc:sldMk cId="4092001493" sldId="779"/>
            <ac:picMk id="89" creationId="{316574C3-FF1A-41EE-8D06-E05C65459AFE}"/>
          </ac:picMkLst>
        </pc:picChg>
        <pc:picChg chg="mod">
          <ac:chgData name="Paula Vázquez-Valero" userId="3a0e46d7-2099-40af-a155-aa45b68bfff3" providerId="ADAL" clId="{023DE338-DA57-4702-A5D1-6A70363DBD51}" dt="2022-12-19T22:37:44.911" v="2844" actId="1036"/>
          <ac:picMkLst>
            <pc:docMk/>
            <pc:sldMk cId="4092001493" sldId="779"/>
            <ac:picMk id="90" creationId="{1A3B59C3-1E47-45B7-A581-299F43A6EB5C}"/>
          </ac:picMkLst>
        </pc:picChg>
        <pc:picChg chg="mod">
          <ac:chgData name="Paula Vázquez-Valero" userId="3a0e46d7-2099-40af-a155-aa45b68bfff3" providerId="ADAL" clId="{023DE338-DA57-4702-A5D1-6A70363DBD51}" dt="2022-12-19T22:37:44.911" v="2844" actId="1036"/>
          <ac:picMkLst>
            <pc:docMk/>
            <pc:sldMk cId="4092001493" sldId="779"/>
            <ac:picMk id="95" creationId="{DAEAB4A8-0C4B-4A4A-9E94-AA42CFD96BDE}"/>
          </ac:picMkLst>
        </pc:picChg>
        <pc:picChg chg="mod">
          <ac:chgData name="Paula Vázquez-Valero" userId="3a0e46d7-2099-40af-a155-aa45b68bfff3" providerId="ADAL" clId="{023DE338-DA57-4702-A5D1-6A70363DBD51}" dt="2022-12-19T22:37:44.911" v="2844" actId="1036"/>
          <ac:picMkLst>
            <pc:docMk/>
            <pc:sldMk cId="4092001493" sldId="779"/>
            <ac:picMk id="96" creationId="{A2AD8895-198A-4A29-9503-7EA1830DAC58}"/>
          </ac:picMkLst>
        </pc:picChg>
        <pc:picChg chg="mod">
          <ac:chgData name="Paula Vázquez-Valero" userId="3a0e46d7-2099-40af-a155-aa45b68bfff3" providerId="ADAL" clId="{023DE338-DA57-4702-A5D1-6A70363DBD51}" dt="2022-12-19T22:37:44.911" v="2844" actId="1036"/>
          <ac:picMkLst>
            <pc:docMk/>
            <pc:sldMk cId="4092001493" sldId="779"/>
            <ac:picMk id="97" creationId="{BAB624A8-6E7C-485E-B4B2-6B0F25F00E98}"/>
          </ac:picMkLst>
        </pc:picChg>
        <pc:picChg chg="mod">
          <ac:chgData name="Paula Vázquez-Valero" userId="3a0e46d7-2099-40af-a155-aa45b68bfff3" providerId="ADAL" clId="{023DE338-DA57-4702-A5D1-6A70363DBD51}" dt="2022-12-19T22:37:44.911" v="2844" actId="1036"/>
          <ac:picMkLst>
            <pc:docMk/>
            <pc:sldMk cId="4092001493" sldId="779"/>
            <ac:picMk id="106" creationId="{5277860F-8BAB-4591-9F7C-3931D24BBBA9}"/>
          </ac:picMkLst>
        </pc:picChg>
        <pc:picChg chg="mod">
          <ac:chgData name="Paula Vázquez-Valero" userId="3a0e46d7-2099-40af-a155-aa45b68bfff3" providerId="ADAL" clId="{023DE338-DA57-4702-A5D1-6A70363DBD51}" dt="2022-12-19T22:37:44.911" v="2844" actId="1036"/>
          <ac:picMkLst>
            <pc:docMk/>
            <pc:sldMk cId="4092001493" sldId="779"/>
            <ac:picMk id="109" creationId="{DE32D51B-B0BA-4763-8F17-6AD5EC00555E}"/>
          </ac:picMkLst>
        </pc:picChg>
        <pc:picChg chg="mod">
          <ac:chgData name="Paula Vázquez-Valero" userId="3a0e46d7-2099-40af-a155-aa45b68bfff3" providerId="ADAL" clId="{023DE338-DA57-4702-A5D1-6A70363DBD51}" dt="2022-12-19T22:37:44.911" v="2844" actId="1036"/>
          <ac:picMkLst>
            <pc:docMk/>
            <pc:sldMk cId="4092001493" sldId="779"/>
            <ac:picMk id="110" creationId="{FCD77A0B-99B1-4D5A-BA0C-AF83CA051005}"/>
          </ac:picMkLst>
        </pc:picChg>
        <pc:picChg chg="mod">
          <ac:chgData name="Paula Vázquez-Valero" userId="3a0e46d7-2099-40af-a155-aa45b68bfff3" providerId="ADAL" clId="{023DE338-DA57-4702-A5D1-6A70363DBD51}" dt="2022-12-19T22:37:44.911" v="2844" actId="1036"/>
          <ac:picMkLst>
            <pc:docMk/>
            <pc:sldMk cId="4092001493" sldId="779"/>
            <ac:picMk id="111" creationId="{EAE040CB-F702-4DAA-8809-612C0F4E0072}"/>
          </ac:picMkLst>
        </pc:picChg>
        <pc:picChg chg="mod">
          <ac:chgData name="Paula Vázquez-Valero" userId="3a0e46d7-2099-40af-a155-aa45b68bfff3" providerId="ADAL" clId="{023DE338-DA57-4702-A5D1-6A70363DBD51}" dt="2022-12-19T22:37:44.911" v="2844" actId="1036"/>
          <ac:picMkLst>
            <pc:docMk/>
            <pc:sldMk cId="4092001493" sldId="779"/>
            <ac:picMk id="113" creationId="{A80CEC5D-1FE0-4BA5-BD4A-5E23EA0BD6AC}"/>
          </ac:picMkLst>
        </pc:picChg>
        <pc:picChg chg="mod">
          <ac:chgData name="Paula Vázquez-Valero" userId="3a0e46d7-2099-40af-a155-aa45b68bfff3" providerId="ADAL" clId="{023DE338-DA57-4702-A5D1-6A70363DBD51}" dt="2022-12-19T22:37:44.911" v="2844" actId="1036"/>
          <ac:picMkLst>
            <pc:docMk/>
            <pc:sldMk cId="4092001493" sldId="779"/>
            <ac:picMk id="114" creationId="{D59DED13-0339-4E40-B0D8-46F183EB6C29}"/>
          </ac:picMkLst>
        </pc:picChg>
        <pc:picChg chg="mod">
          <ac:chgData name="Paula Vázquez-Valero" userId="3a0e46d7-2099-40af-a155-aa45b68bfff3" providerId="ADAL" clId="{023DE338-DA57-4702-A5D1-6A70363DBD51}" dt="2022-12-19T22:37:44.911" v="2844" actId="1036"/>
          <ac:picMkLst>
            <pc:docMk/>
            <pc:sldMk cId="4092001493" sldId="779"/>
            <ac:picMk id="115" creationId="{0B01D3F9-EA5D-4D06-8F39-3454DA898B5E}"/>
          </ac:picMkLst>
        </pc:picChg>
        <pc:picChg chg="mod">
          <ac:chgData name="Paula Vázquez-Valero" userId="3a0e46d7-2099-40af-a155-aa45b68bfff3" providerId="ADAL" clId="{023DE338-DA57-4702-A5D1-6A70363DBD51}" dt="2022-12-19T22:37:44.911" v="2844" actId="1036"/>
          <ac:picMkLst>
            <pc:docMk/>
            <pc:sldMk cId="4092001493" sldId="779"/>
            <ac:picMk id="117" creationId="{5999BD89-1C45-4263-9E81-4C2EA2502ABB}"/>
          </ac:picMkLst>
        </pc:picChg>
        <pc:picChg chg="mod">
          <ac:chgData name="Paula Vázquez-Valero" userId="3a0e46d7-2099-40af-a155-aa45b68bfff3" providerId="ADAL" clId="{023DE338-DA57-4702-A5D1-6A70363DBD51}" dt="2022-12-19T22:37:44.911" v="2844" actId="1036"/>
          <ac:picMkLst>
            <pc:docMk/>
            <pc:sldMk cId="4092001493" sldId="779"/>
            <ac:picMk id="118" creationId="{6A4C27DD-F0B1-453E-8999-A33F77B47EE2}"/>
          </ac:picMkLst>
        </pc:picChg>
        <pc:picChg chg="mod">
          <ac:chgData name="Paula Vázquez-Valero" userId="3a0e46d7-2099-40af-a155-aa45b68bfff3" providerId="ADAL" clId="{023DE338-DA57-4702-A5D1-6A70363DBD51}" dt="2022-12-19T22:37:44.911" v="2844" actId="1036"/>
          <ac:picMkLst>
            <pc:docMk/>
            <pc:sldMk cId="4092001493" sldId="779"/>
            <ac:picMk id="119" creationId="{C97A1AB9-4165-417E-8500-CF2985F53A47}"/>
          </ac:picMkLst>
        </pc:picChg>
        <pc:picChg chg="mod">
          <ac:chgData name="Paula Vázquez-Valero" userId="3a0e46d7-2099-40af-a155-aa45b68bfff3" providerId="ADAL" clId="{023DE338-DA57-4702-A5D1-6A70363DBD51}" dt="2022-12-19T22:37:44.911" v="2844" actId="1036"/>
          <ac:picMkLst>
            <pc:docMk/>
            <pc:sldMk cId="4092001493" sldId="779"/>
            <ac:picMk id="120" creationId="{8CA5BDCD-40A0-49F6-98CB-8C2360A0EF78}"/>
          </ac:picMkLst>
        </pc:picChg>
        <pc:picChg chg="mod">
          <ac:chgData name="Paula Vázquez-Valero" userId="3a0e46d7-2099-40af-a155-aa45b68bfff3" providerId="ADAL" clId="{023DE338-DA57-4702-A5D1-6A70363DBD51}" dt="2022-12-19T22:37:44.911" v="2844" actId="1036"/>
          <ac:picMkLst>
            <pc:docMk/>
            <pc:sldMk cId="4092001493" sldId="779"/>
            <ac:picMk id="122" creationId="{1C92B16E-882A-4A15-BA8D-5E49CD20F627}"/>
          </ac:picMkLst>
        </pc:picChg>
        <pc:picChg chg="mod">
          <ac:chgData name="Paula Vázquez-Valero" userId="3a0e46d7-2099-40af-a155-aa45b68bfff3" providerId="ADAL" clId="{023DE338-DA57-4702-A5D1-6A70363DBD51}" dt="2022-12-19T22:37:44.911" v="2844" actId="1036"/>
          <ac:picMkLst>
            <pc:docMk/>
            <pc:sldMk cId="4092001493" sldId="779"/>
            <ac:picMk id="123" creationId="{8D7B2808-46C9-44C2-81B5-D1BC86E37F38}"/>
          </ac:picMkLst>
        </pc:picChg>
        <pc:picChg chg="mod">
          <ac:chgData name="Paula Vázquez-Valero" userId="3a0e46d7-2099-40af-a155-aa45b68bfff3" providerId="ADAL" clId="{023DE338-DA57-4702-A5D1-6A70363DBD51}" dt="2022-12-19T22:37:44.911" v="2844" actId="1036"/>
          <ac:picMkLst>
            <pc:docMk/>
            <pc:sldMk cId="4092001493" sldId="779"/>
            <ac:picMk id="124" creationId="{FF49BF35-D0F0-416D-84CE-22FCB04F2B41}"/>
          </ac:picMkLst>
        </pc:picChg>
        <pc:picChg chg="mod">
          <ac:chgData name="Paula Vázquez-Valero" userId="3a0e46d7-2099-40af-a155-aa45b68bfff3" providerId="ADAL" clId="{023DE338-DA57-4702-A5D1-6A70363DBD51}" dt="2022-12-19T22:37:44.911" v="2844" actId="1036"/>
          <ac:picMkLst>
            <pc:docMk/>
            <pc:sldMk cId="4092001493" sldId="779"/>
            <ac:picMk id="125" creationId="{521414EE-0A32-4F11-B7D6-4755E1480FBB}"/>
          </ac:picMkLst>
        </pc:picChg>
      </pc:sldChg>
      <pc:sldChg chg="del">
        <pc:chgData name="Paula Vázquez-Valero" userId="3a0e46d7-2099-40af-a155-aa45b68bfff3" providerId="ADAL" clId="{023DE338-DA57-4702-A5D1-6A70363DBD51}" dt="2022-12-19T20:12:50.593" v="15" actId="47"/>
        <pc:sldMkLst>
          <pc:docMk/>
          <pc:sldMk cId="1810495890" sldId="785"/>
        </pc:sldMkLst>
      </pc:sldChg>
      <pc:sldChg chg="addSp delSp modSp add del mod delAnim modNotesTx">
        <pc:chgData name="Paula Vázquez-Valero" userId="3a0e46d7-2099-40af-a155-aa45b68bfff3" providerId="ADAL" clId="{023DE338-DA57-4702-A5D1-6A70363DBD51}" dt="2022-12-19T22:32:00.259" v="2705"/>
        <pc:sldMkLst>
          <pc:docMk/>
          <pc:sldMk cId="1821922742" sldId="787"/>
        </pc:sldMkLst>
        <pc:spChg chg="mod">
          <ac:chgData name="Paula Vázquez-Valero" userId="3a0e46d7-2099-40af-a155-aa45b68bfff3" providerId="ADAL" clId="{023DE338-DA57-4702-A5D1-6A70363DBD51}" dt="2022-12-19T21:50:29.226" v="1676" actId="1076"/>
          <ac:spMkLst>
            <pc:docMk/>
            <pc:sldMk cId="1821922742" sldId="787"/>
            <ac:spMk id="3" creationId="{F50E97F6-DE5A-4FF7-A223-A24E46EAE0DD}"/>
          </ac:spMkLst>
        </pc:spChg>
        <pc:spChg chg="add mod">
          <ac:chgData name="Paula Vázquez-Valero" userId="3a0e46d7-2099-40af-a155-aa45b68bfff3" providerId="ADAL" clId="{023DE338-DA57-4702-A5D1-6A70363DBD51}" dt="2022-12-19T21:45:36.930" v="1553"/>
          <ac:spMkLst>
            <pc:docMk/>
            <pc:sldMk cId="1821922742" sldId="787"/>
            <ac:spMk id="5" creationId="{FAE14BCD-470D-7ED4-FE18-61EFC1692980}"/>
          </ac:spMkLst>
        </pc:spChg>
        <pc:spChg chg="add mod">
          <ac:chgData name="Paula Vázquez-Valero" userId="3a0e46d7-2099-40af-a155-aa45b68bfff3" providerId="ADAL" clId="{023DE338-DA57-4702-A5D1-6A70363DBD51}" dt="2022-12-19T21:54:10.803" v="1789" actId="1036"/>
          <ac:spMkLst>
            <pc:docMk/>
            <pc:sldMk cId="1821922742" sldId="787"/>
            <ac:spMk id="6" creationId="{FB2A29D8-9A45-F260-57BC-91775CC36A0A}"/>
          </ac:spMkLst>
        </pc:spChg>
        <pc:spChg chg="mod">
          <ac:chgData name="Paula Vázquez-Valero" userId="3a0e46d7-2099-40af-a155-aa45b68bfff3" providerId="ADAL" clId="{023DE338-DA57-4702-A5D1-6A70363DBD51}" dt="2022-12-19T21:50:02.394" v="1661" actId="1037"/>
          <ac:spMkLst>
            <pc:docMk/>
            <pc:sldMk cId="1821922742" sldId="787"/>
            <ac:spMk id="26" creationId="{C6EB1587-A0F6-4F20-A464-485E75BBB48C}"/>
          </ac:spMkLst>
        </pc:spChg>
        <pc:spChg chg="mod">
          <ac:chgData name="Paula Vázquez-Valero" userId="3a0e46d7-2099-40af-a155-aa45b68bfff3" providerId="ADAL" clId="{023DE338-DA57-4702-A5D1-6A70363DBD51}" dt="2022-12-19T21:53:24.188" v="1769" actId="20577"/>
          <ac:spMkLst>
            <pc:docMk/>
            <pc:sldMk cId="1821922742" sldId="787"/>
            <ac:spMk id="30" creationId="{FE1090DE-C0EF-44DF-95FB-9E225EBFFA64}"/>
          </ac:spMkLst>
        </pc:spChg>
        <pc:spChg chg="mod">
          <ac:chgData name="Paula Vázquez-Valero" userId="3a0e46d7-2099-40af-a155-aa45b68bfff3" providerId="ADAL" clId="{023DE338-DA57-4702-A5D1-6A70363DBD51}" dt="2022-12-19T21:53:16.920" v="1748" actId="20577"/>
          <ac:spMkLst>
            <pc:docMk/>
            <pc:sldMk cId="1821922742" sldId="787"/>
            <ac:spMk id="31" creationId="{6AC0E432-B46D-499D-A7E2-FE985DDC620E}"/>
          </ac:spMkLst>
        </pc:spChg>
        <pc:spChg chg="mod">
          <ac:chgData name="Paula Vázquez-Valero" userId="3a0e46d7-2099-40af-a155-aa45b68bfff3" providerId="ADAL" clId="{023DE338-DA57-4702-A5D1-6A70363DBD51}" dt="2022-12-19T21:50:25.939" v="1675" actId="1035"/>
          <ac:spMkLst>
            <pc:docMk/>
            <pc:sldMk cId="1821922742" sldId="787"/>
            <ac:spMk id="63" creationId="{2EFE7C4D-4882-4E3A-B565-897AB7D472F2}"/>
          </ac:spMkLst>
        </pc:spChg>
        <pc:spChg chg="mod">
          <ac:chgData name="Paula Vázquez-Valero" userId="3a0e46d7-2099-40af-a155-aa45b68bfff3" providerId="ADAL" clId="{023DE338-DA57-4702-A5D1-6A70363DBD51}" dt="2022-12-19T21:53:48.283" v="1772" actId="404"/>
          <ac:spMkLst>
            <pc:docMk/>
            <pc:sldMk cId="1821922742" sldId="787"/>
            <ac:spMk id="69" creationId="{8018FCA9-4DC9-4F8E-94E9-049DD0BA21F7}"/>
          </ac:spMkLst>
        </pc:spChg>
        <pc:spChg chg="del">
          <ac:chgData name="Paula Vázquez-Valero" userId="3a0e46d7-2099-40af-a155-aa45b68bfff3" providerId="ADAL" clId="{023DE338-DA57-4702-A5D1-6A70363DBD51}" dt="2022-12-19T21:45:36.513" v="1552" actId="478"/>
          <ac:spMkLst>
            <pc:docMk/>
            <pc:sldMk cId="1821922742" sldId="787"/>
            <ac:spMk id="167" creationId="{00000000-0000-0000-0000-000000000000}"/>
          </ac:spMkLst>
        </pc:spChg>
        <pc:picChg chg="del">
          <ac:chgData name="Paula Vázquez-Valero" userId="3a0e46d7-2099-40af-a155-aa45b68bfff3" providerId="ADAL" clId="{023DE338-DA57-4702-A5D1-6A70363DBD51}" dt="2022-12-19T21:45:53.602" v="1566" actId="478"/>
          <ac:picMkLst>
            <pc:docMk/>
            <pc:sldMk cId="1821922742" sldId="787"/>
            <ac:picMk id="4" creationId="{60787E7C-6BEC-43A5-B235-0BB76B93A053}"/>
          </ac:picMkLst>
        </pc:picChg>
        <pc:picChg chg="mod">
          <ac:chgData name="Paula Vázquez-Valero" userId="3a0e46d7-2099-40af-a155-aa45b68bfff3" providerId="ADAL" clId="{023DE338-DA57-4702-A5D1-6A70363DBD51}" dt="2022-12-19T21:50:55.438" v="1683" actId="1076"/>
          <ac:picMkLst>
            <pc:docMk/>
            <pc:sldMk cId="1821922742" sldId="787"/>
            <ac:picMk id="29" creationId="{2171102C-08A9-4DEE-92D7-15FB34F15053}"/>
          </ac:picMkLst>
        </pc:picChg>
        <pc:picChg chg="mod">
          <ac:chgData name="Paula Vázquez-Valero" userId="3a0e46d7-2099-40af-a155-aa45b68bfff3" providerId="ADAL" clId="{023DE338-DA57-4702-A5D1-6A70363DBD51}" dt="2022-12-19T21:50:53.495" v="1682" actId="1076"/>
          <ac:picMkLst>
            <pc:docMk/>
            <pc:sldMk cId="1821922742" sldId="787"/>
            <ac:picMk id="68" creationId="{AC35C58F-9F95-441D-8C69-CB562D67854E}"/>
          </ac:picMkLst>
        </pc:picChg>
        <pc:picChg chg="add mod">
          <ac:chgData name="Paula Vázquez-Valero" userId="3a0e46d7-2099-40af-a155-aa45b68bfff3" providerId="ADAL" clId="{023DE338-DA57-4702-A5D1-6A70363DBD51}" dt="2022-12-19T21:54:10.803" v="1789" actId="1036"/>
          <ac:picMkLst>
            <pc:docMk/>
            <pc:sldMk cId="1821922742" sldId="787"/>
            <ac:picMk id="9218" creationId="{AAB783B0-CE24-D51D-0B9E-F015F6C460A9}"/>
          </ac:picMkLst>
        </pc:picChg>
      </pc:sldChg>
      <pc:sldChg chg="addSp delSp modSp mod modAnim modNotesTx">
        <pc:chgData name="Paula Vázquez-Valero" userId="3a0e46d7-2099-40af-a155-aa45b68bfff3" providerId="ADAL" clId="{023DE338-DA57-4702-A5D1-6A70363DBD51}" dt="2022-12-19T22:55:40.249" v="3947" actId="1076"/>
        <pc:sldMkLst>
          <pc:docMk/>
          <pc:sldMk cId="1833926228" sldId="788"/>
        </pc:sldMkLst>
        <pc:spChg chg="del">
          <ac:chgData name="Paula Vázquez-Valero" userId="3a0e46d7-2099-40af-a155-aa45b68bfff3" providerId="ADAL" clId="{023DE338-DA57-4702-A5D1-6A70363DBD51}" dt="2022-12-19T20:35:57.045" v="372" actId="478"/>
          <ac:spMkLst>
            <pc:docMk/>
            <pc:sldMk cId="1833926228" sldId="788"/>
            <ac:spMk id="5" creationId="{5A50B30B-6CB2-4D61-A1DF-CFFA97056843}"/>
          </ac:spMkLst>
        </pc:spChg>
        <pc:spChg chg="mod">
          <ac:chgData name="Paula Vázquez-Valero" userId="3a0e46d7-2099-40af-a155-aa45b68bfff3" providerId="ADAL" clId="{023DE338-DA57-4702-A5D1-6A70363DBD51}" dt="2022-12-19T20:36:25.755" v="386" actId="14100"/>
          <ac:spMkLst>
            <pc:docMk/>
            <pc:sldMk cId="1833926228" sldId="788"/>
            <ac:spMk id="8" creationId="{2B13169F-A97F-FE4C-6539-23B02CF8658C}"/>
          </ac:spMkLst>
        </pc:spChg>
        <pc:spChg chg="del">
          <ac:chgData name="Paula Vázquez-Valero" userId="3a0e46d7-2099-40af-a155-aa45b68bfff3" providerId="ADAL" clId="{023DE338-DA57-4702-A5D1-6A70363DBD51}" dt="2022-12-19T20:35:57.045" v="372" actId="478"/>
          <ac:spMkLst>
            <pc:docMk/>
            <pc:sldMk cId="1833926228" sldId="788"/>
            <ac:spMk id="9" creationId="{FBC1D71B-2730-490E-AE8D-5E1AD1D69F41}"/>
          </ac:spMkLst>
        </pc:spChg>
        <pc:spChg chg="del">
          <ac:chgData name="Paula Vázquez-Valero" userId="3a0e46d7-2099-40af-a155-aa45b68bfff3" providerId="ADAL" clId="{023DE338-DA57-4702-A5D1-6A70363DBD51}" dt="2022-12-19T20:35:57.045" v="372" actId="478"/>
          <ac:spMkLst>
            <pc:docMk/>
            <pc:sldMk cId="1833926228" sldId="788"/>
            <ac:spMk id="10" creationId="{75DDDEE0-26F5-48D7-ABAB-695C4B319853}"/>
          </ac:spMkLst>
        </pc:spChg>
        <pc:spChg chg="mod">
          <ac:chgData name="Paula Vázquez-Valero" userId="3a0e46d7-2099-40af-a155-aa45b68bfff3" providerId="ADAL" clId="{023DE338-DA57-4702-A5D1-6A70363DBD51}" dt="2022-12-19T21:08:21.125" v="943" actId="1035"/>
          <ac:spMkLst>
            <pc:docMk/>
            <pc:sldMk cId="1833926228" sldId="788"/>
            <ac:spMk id="12" creationId="{B3021E0B-171F-FAC4-C082-0BD653B106D1}"/>
          </ac:spMkLst>
        </pc:spChg>
        <pc:spChg chg="del">
          <ac:chgData name="Paula Vázquez-Valero" userId="3a0e46d7-2099-40af-a155-aa45b68bfff3" providerId="ADAL" clId="{023DE338-DA57-4702-A5D1-6A70363DBD51}" dt="2022-12-19T20:35:57.045" v="372" actId="478"/>
          <ac:spMkLst>
            <pc:docMk/>
            <pc:sldMk cId="1833926228" sldId="788"/>
            <ac:spMk id="13" creationId="{113F4D9F-86C9-B96E-4071-059FB9989AC8}"/>
          </ac:spMkLst>
        </pc:spChg>
        <pc:spChg chg="del">
          <ac:chgData name="Paula Vázquez-Valero" userId="3a0e46d7-2099-40af-a155-aa45b68bfff3" providerId="ADAL" clId="{023DE338-DA57-4702-A5D1-6A70363DBD51}" dt="2022-12-19T20:35:57.045" v="372" actId="478"/>
          <ac:spMkLst>
            <pc:docMk/>
            <pc:sldMk cId="1833926228" sldId="788"/>
            <ac:spMk id="14" creationId="{6738A11D-64A7-F5D9-F3AE-5BD31AE0ADFC}"/>
          </ac:spMkLst>
        </pc:spChg>
        <pc:spChg chg="del">
          <ac:chgData name="Paula Vázquez-Valero" userId="3a0e46d7-2099-40af-a155-aa45b68bfff3" providerId="ADAL" clId="{023DE338-DA57-4702-A5D1-6A70363DBD51}" dt="2022-12-19T20:35:57.045" v="372" actId="478"/>
          <ac:spMkLst>
            <pc:docMk/>
            <pc:sldMk cId="1833926228" sldId="788"/>
            <ac:spMk id="15" creationId="{4C1B8E98-69F8-2C81-0768-437F132C1BE7}"/>
          </ac:spMkLst>
        </pc:spChg>
        <pc:spChg chg="mod">
          <ac:chgData name="Paula Vázquez-Valero" userId="3a0e46d7-2099-40af-a155-aa45b68bfff3" providerId="ADAL" clId="{023DE338-DA57-4702-A5D1-6A70363DBD51}" dt="2022-12-19T21:08:21.125" v="943" actId="1035"/>
          <ac:spMkLst>
            <pc:docMk/>
            <pc:sldMk cId="1833926228" sldId="788"/>
            <ac:spMk id="18" creationId="{43E55440-8C95-9F1D-6375-5E89848D2E08}"/>
          </ac:spMkLst>
        </pc:spChg>
        <pc:spChg chg="mod">
          <ac:chgData name="Paula Vázquez-Valero" userId="3a0e46d7-2099-40af-a155-aa45b68bfff3" providerId="ADAL" clId="{023DE338-DA57-4702-A5D1-6A70363DBD51}" dt="2022-12-19T21:08:21.125" v="943" actId="1035"/>
          <ac:spMkLst>
            <pc:docMk/>
            <pc:sldMk cId="1833926228" sldId="788"/>
            <ac:spMk id="19" creationId="{B22DE164-5055-84AA-1009-5D2CEDE8495A}"/>
          </ac:spMkLst>
        </pc:spChg>
        <pc:spChg chg="mod">
          <ac:chgData name="Paula Vázquez-Valero" userId="3a0e46d7-2099-40af-a155-aa45b68bfff3" providerId="ADAL" clId="{023DE338-DA57-4702-A5D1-6A70363DBD51}" dt="2022-12-19T21:08:21.125" v="943" actId="1035"/>
          <ac:spMkLst>
            <pc:docMk/>
            <pc:sldMk cId="1833926228" sldId="788"/>
            <ac:spMk id="21" creationId="{7D7B457B-B73C-3D1E-2493-2ECD0F6B5A05}"/>
          </ac:spMkLst>
        </pc:spChg>
        <pc:spChg chg="mod">
          <ac:chgData name="Paula Vázquez-Valero" userId="3a0e46d7-2099-40af-a155-aa45b68bfff3" providerId="ADAL" clId="{023DE338-DA57-4702-A5D1-6A70363DBD51}" dt="2022-12-19T21:08:21.125" v="943" actId="1035"/>
          <ac:spMkLst>
            <pc:docMk/>
            <pc:sldMk cId="1833926228" sldId="788"/>
            <ac:spMk id="22" creationId="{D109139B-2751-8ED6-DE6D-1EE08CBA3F72}"/>
          </ac:spMkLst>
        </pc:spChg>
        <pc:spChg chg="mod">
          <ac:chgData name="Paula Vázquez-Valero" userId="3a0e46d7-2099-40af-a155-aa45b68bfff3" providerId="ADAL" clId="{023DE338-DA57-4702-A5D1-6A70363DBD51}" dt="2022-12-19T21:08:21.125" v="943" actId="1035"/>
          <ac:spMkLst>
            <pc:docMk/>
            <pc:sldMk cId="1833926228" sldId="788"/>
            <ac:spMk id="23" creationId="{5FD67B4A-56F8-9A9A-87DE-61D64C2536CC}"/>
          </ac:spMkLst>
        </pc:spChg>
        <pc:spChg chg="mod">
          <ac:chgData name="Paula Vázquez-Valero" userId="3a0e46d7-2099-40af-a155-aa45b68bfff3" providerId="ADAL" clId="{023DE338-DA57-4702-A5D1-6A70363DBD51}" dt="2022-12-19T21:08:21.125" v="943" actId="1035"/>
          <ac:spMkLst>
            <pc:docMk/>
            <pc:sldMk cId="1833926228" sldId="788"/>
            <ac:spMk id="24" creationId="{7DBECA82-EE6A-6CF2-8BF8-B47807335E80}"/>
          </ac:spMkLst>
        </pc:spChg>
        <pc:spChg chg="mod">
          <ac:chgData name="Paula Vázquez-Valero" userId="3a0e46d7-2099-40af-a155-aa45b68bfff3" providerId="ADAL" clId="{023DE338-DA57-4702-A5D1-6A70363DBD51}" dt="2022-12-19T21:08:21.125" v="943" actId="1035"/>
          <ac:spMkLst>
            <pc:docMk/>
            <pc:sldMk cId="1833926228" sldId="788"/>
            <ac:spMk id="26" creationId="{DE4777DF-7393-6D20-FA2E-FC4949C8C3A1}"/>
          </ac:spMkLst>
        </pc:spChg>
        <pc:spChg chg="del">
          <ac:chgData name="Paula Vázquez-Valero" userId="3a0e46d7-2099-40af-a155-aa45b68bfff3" providerId="ADAL" clId="{023DE338-DA57-4702-A5D1-6A70363DBD51}" dt="2022-12-19T20:35:57.045" v="372" actId="478"/>
          <ac:spMkLst>
            <pc:docMk/>
            <pc:sldMk cId="1833926228" sldId="788"/>
            <ac:spMk id="27" creationId="{B90A0323-EF42-CB38-184F-B817CE0CFF8F}"/>
          </ac:spMkLst>
        </pc:spChg>
        <pc:spChg chg="mod">
          <ac:chgData name="Paula Vázquez-Valero" userId="3a0e46d7-2099-40af-a155-aa45b68bfff3" providerId="ADAL" clId="{023DE338-DA57-4702-A5D1-6A70363DBD51}" dt="2022-12-19T21:08:21.125" v="943" actId="1035"/>
          <ac:spMkLst>
            <pc:docMk/>
            <pc:sldMk cId="1833926228" sldId="788"/>
            <ac:spMk id="28" creationId="{F7A49905-FE48-10B2-68F6-C34E10339387}"/>
          </ac:spMkLst>
        </pc:spChg>
        <pc:spChg chg="mod">
          <ac:chgData name="Paula Vázquez-Valero" userId="3a0e46d7-2099-40af-a155-aa45b68bfff3" providerId="ADAL" clId="{023DE338-DA57-4702-A5D1-6A70363DBD51}" dt="2022-12-19T21:08:21.125" v="943" actId="1035"/>
          <ac:spMkLst>
            <pc:docMk/>
            <pc:sldMk cId="1833926228" sldId="788"/>
            <ac:spMk id="29" creationId="{EAF8C78D-FED8-9055-4435-4250CC340D84}"/>
          </ac:spMkLst>
        </pc:spChg>
        <pc:spChg chg="mod">
          <ac:chgData name="Paula Vázquez-Valero" userId="3a0e46d7-2099-40af-a155-aa45b68bfff3" providerId="ADAL" clId="{023DE338-DA57-4702-A5D1-6A70363DBD51}" dt="2022-12-19T21:08:21.125" v="943" actId="1035"/>
          <ac:spMkLst>
            <pc:docMk/>
            <pc:sldMk cId="1833926228" sldId="788"/>
            <ac:spMk id="30" creationId="{157B1A71-896B-7CDD-040B-EFB71061DB56}"/>
          </ac:spMkLst>
        </pc:spChg>
        <pc:spChg chg="mod">
          <ac:chgData name="Paula Vázquez-Valero" userId="3a0e46d7-2099-40af-a155-aa45b68bfff3" providerId="ADAL" clId="{023DE338-DA57-4702-A5D1-6A70363DBD51}" dt="2022-12-19T21:08:21.125" v="943" actId="1035"/>
          <ac:spMkLst>
            <pc:docMk/>
            <pc:sldMk cId="1833926228" sldId="788"/>
            <ac:spMk id="31" creationId="{553C4178-DD00-7D80-0B4A-9097E1A08AE6}"/>
          </ac:spMkLst>
        </pc:spChg>
        <pc:spChg chg="mod">
          <ac:chgData name="Paula Vázquez-Valero" userId="3a0e46d7-2099-40af-a155-aa45b68bfff3" providerId="ADAL" clId="{023DE338-DA57-4702-A5D1-6A70363DBD51}" dt="2022-12-19T21:08:21.125" v="943" actId="1035"/>
          <ac:spMkLst>
            <pc:docMk/>
            <pc:sldMk cId="1833926228" sldId="788"/>
            <ac:spMk id="32" creationId="{613C5175-56D0-CFE1-6B5B-70ABE04AC6BD}"/>
          </ac:spMkLst>
        </pc:spChg>
        <pc:spChg chg="del">
          <ac:chgData name="Paula Vázquez-Valero" userId="3a0e46d7-2099-40af-a155-aa45b68bfff3" providerId="ADAL" clId="{023DE338-DA57-4702-A5D1-6A70363DBD51}" dt="2022-12-19T20:35:57.045" v="372" actId="478"/>
          <ac:spMkLst>
            <pc:docMk/>
            <pc:sldMk cId="1833926228" sldId="788"/>
            <ac:spMk id="33" creationId="{2A3056EE-357A-4693-AC24-193BD6D33B2A}"/>
          </ac:spMkLst>
        </pc:spChg>
        <pc:spChg chg="mod">
          <ac:chgData name="Paula Vázquez-Valero" userId="3a0e46d7-2099-40af-a155-aa45b68bfff3" providerId="ADAL" clId="{023DE338-DA57-4702-A5D1-6A70363DBD51}" dt="2022-12-19T21:08:21.125" v="943" actId="1035"/>
          <ac:spMkLst>
            <pc:docMk/>
            <pc:sldMk cId="1833926228" sldId="788"/>
            <ac:spMk id="35" creationId="{E3B61DEE-E5E4-78F1-B9D7-769D14F1D75F}"/>
          </ac:spMkLst>
        </pc:spChg>
        <pc:spChg chg="del">
          <ac:chgData name="Paula Vázquez-Valero" userId="3a0e46d7-2099-40af-a155-aa45b68bfff3" providerId="ADAL" clId="{023DE338-DA57-4702-A5D1-6A70363DBD51}" dt="2022-12-19T20:35:57.045" v="372" actId="478"/>
          <ac:spMkLst>
            <pc:docMk/>
            <pc:sldMk cId="1833926228" sldId="788"/>
            <ac:spMk id="36" creationId="{5954E1D5-4302-4197-B0FB-DD364E764DD0}"/>
          </ac:spMkLst>
        </pc:spChg>
        <pc:spChg chg="del">
          <ac:chgData name="Paula Vázquez-Valero" userId="3a0e46d7-2099-40af-a155-aa45b68bfff3" providerId="ADAL" clId="{023DE338-DA57-4702-A5D1-6A70363DBD51}" dt="2022-12-19T20:35:57.045" v="372" actId="478"/>
          <ac:spMkLst>
            <pc:docMk/>
            <pc:sldMk cId="1833926228" sldId="788"/>
            <ac:spMk id="37" creationId="{17A3B73C-AEBB-47CA-AFC3-58262267A859}"/>
          </ac:spMkLst>
        </pc:spChg>
        <pc:spChg chg="del">
          <ac:chgData name="Paula Vázquez-Valero" userId="3a0e46d7-2099-40af-a155-aa45b68bfff3" providerId="ADAL" clId="{023DE338-DA57-4702-A5D1-6A70363DBD51}" dt="2022-12-19T20:35:57.045" v="372" actId="478"/>
          <ac:spMkLst>
            <pc:docMk/>
            <pc:sldMk cId="1833926228" sldId="788"/>
            <ac:spMk id="38" creationId="{3C706818-6BF7-4D2C-967F-CD3EC2807074}"/>
          </ac:spMkLst>
        </pc:spChg>
        <pc:spChg chg="del">
          <ac:chgData name="Paula Vázquez-Valero" userId="3a0e46d7-2099-40af-a155-aa45b68bfff3" providerId="ADAL" clId="{023DE338-DA57-4702-A5D1-6A70363DBD51}" dt="2022-12-19T20:35:57.045" v="372" actId="478"/>
          <ac:spMkLst>
            <pc:docMk/>
            <pc:sldMk cId="1833926228" sldId="788"/>
            <ac:spMk id="39" creationId="{07BDF695-0452-41DA-8D26-B8FA5439E055}"/>
          </ac:spMkLst>
        </pc:spChg>
        <pc:spChg chg="del">
          <ac:chgData name="Paula Vázquez-Valero" userId="3a0e46d7-2099-40af-a155-aa45b68bfff3" providerId="ADAL" clId="{023DE338-DA57-4702-A5D1-6A70363DBD51}" dt="2022-12-19T20:35:57.045" v="372" actId="478"/>
          <ac:spMkLst>
            <pc:docMk/>
            <pc:sldMk cId="1833926228" sldId="788"/>
            <ac:spMk id="40" creationId="{D76ECC64-DD7D-4F98-890B-8FDF3785272C}"/>
          </ac:spMkLst>
        </pc:spChg>
        <pc:spChg chg="del">
          <ac:chgData name="Paula Vázquez-Valero" userId="3a0e46d7-2099-40af-a155-aa45b68bfff3" providerId="ADAL" clId="{023DE338-DA57-4702-A5D1-6A70363DBD51}" dt="2022-12-19T20:35:57.045" v="372" actId="478"/>
          <ac:spMkLst>
            <pc:docMk/>
            <pc:sldMk cId="1833926228" sldId="788"/>
            <ac:spMk id="41" creationId="{088089C8-1169-49FC-9B41-AAA6726A0488}"/>
          </ac:spMkLst>
        </pc:spChg>
        <pc:spChg chg="del">
          <ac:chgData name="Paula Vázquez-Valero" userId="3a0e46d7-2099-40af-a155-aa45b68bfff3" providerId="ADAL" clId="{023DE338-DA57-4702-A5D1-6A70363DBD51}" dt="2022-12-19T20:35:57.045" v="372" actId="478"/>
          <ac:spMkLst>
            <pc:docMk/>
            <pc:sldMk cId="1833926228" sldId="788"/>
            <ac:spMk id="42" creationId="{9646CE01-889D-4E41-A2F4-027216DB5E36}"/>
          </ac:spMkLst>
        </pc:spChg>
        <pc:spChg chg="mod">
          <ac:chgData name="Paula Vázquez-Valero" userId="3a0e46d7-2099-40af-a155-aa45b68bfff3" providerId="ADAL" clId="{023DE338-DA57-4702-A5D1-6A70363DBD51}" dt="2022-12-19T21:08:21.125" v="943" actId="1035"/>
          <ac:spMkLst>
            <pc:docMk/>
            <pc:sldMk cId="1833926228" sldId="788"/>
            <ac:spMk id="43" creationId="{E7F8B80B-627F-3458-6E99-6E43112065AD}"/>
          </ac:spMkLst>
        </pc:spChg>
        <pc:spChg chg="del">
          <ac:chgData name="Paula Vázquez-Valero" userId="3a0e46d7-2099-40af-a155-aa45b68bfff3" providerId="ADAL" clId="{023DE338-DA57-4702-A5D1-6A70363DBD51}" dt="2022-12-19T20:35:57.045" v="372" actId="478"/>
          <ac:spMkLst>
            <pc:docMk/>
            <pc:sldMk cId="1833926228" sldId="788"/>
            <ac:spMk id="44" creationId="{CE109A2F-05B2-4A41-ACAB-83FAFB2CB510}"/>
          </ac:spMkLst>
        </pc:spChg>
        <pc:spChg chg="del">
          <ac:chgData name="Paula Vázquez-Valero" userId="3a0e46d7-2099-40af-a155-aa45b68bfff3" providerId="ADAL" clId="{023DE338-DA57-4702-A5D1-6A70363DBD51}" dt="2022-12-19T20:35:57.045" v="372" actId="478"/>
          <ac:spMkLst>
            <pc:docMk/>
            <pc:sldMk cId="1833926228" sldId="788"/>
            <ac:spMk id="45" creationId="{6C8C429C-DF9F-4B26-987A-1BCE80DAD4FE}"/>
          </ac:spMkLst>
        </pc:spChg>
        <pc:spChg chg="del">
          <ac:chgData name="Paula Vázquez-Valero" userId="3a0e46d7-2099-40af-a155-aa45b68bfff3" providerId="ADAL" clId="{023DE338-DA57-4702-A5D1-6A70363DBD51}" dt="2022-12-19T20:35:57.045" v="372" actId="478"/>
          <ac:spMkLst>
            <pc:docMk/>
            <pc:sldMk cId="1833926228" sldId="788"/>
            <ac:spMk id="46" creationId="{C9CB7DFF-E815-4A42-A35A-BE616A311DBF}"/>
          </ac:spMkLst>
        </pc:spChg>
        <pc:spChg chg="del">
          <ac:chgData name="Paula Vázquez-Valero" userId="3a0e46d7-2099-40af-a155-aa45b68bfff3" providerId="ADAL" clId="{023DE338-DA57-4702-A5D1-6A70363DBD51}" dt="2022-12-19T20:35:57.045" v="372" actId="478"/>
          <ac:spMkLst>
            <pc:docMk/>
            <pc:sldMk cId="1833926228" sldId="788"/>
            <ac:spMk id="47" creationId="{96411973-A7AF-4255-983E-E9640C0A5AB2}"/>
          </ac:spMkLst>
        </pc:spChg>
        <pc:spChg chg="del">
          <ac:chgData name="Paula Vázquez-Valero" userId="3a0e46d7-2099-40af-a155-aa45b68bfff3" providerId="ADAL" clId="{023DE338-DA57-4702-A5D1-6A70363DBD51}" dt="2022-12-19T20:35:57.045" v="372" actId="478"/>
          <ac:spMkLst>
            <pc:docMk/>
            <pc:sldMk cId="1833926228" sldId="788"/>
            <ac:spMk id="48" creationId="{528DBDE0-E827-49D3-A3A6-3826782467B2}"/>
          </ac:spMkLst>
        </pc:spChg>
        <pc:spChg chg="mod">
          <ac:chgData name="Paula Vázquez-Valero" userId="3a0e46d7-2099-40af-a155-aa45b68bfff3" providerId="ADAL" clId="{023DE338-DA57-4702-A5D1-6A70363DBD51}" dt="2022-12-19T21:10:52.727" v="1054" actId="20577"/>
          <ac:spMkLst>
            <pc:docMk/>
            <pc:sldMk cId="1833926228" sldId="788"/>
            <ac:spMk id="49" creationId="{0FD1494F-9C21-EE5D-1697-5331DEF33060}"/>
          </ac:spMkLst>
        </pc:spChg>
        <pc:spChg chg="mod">
          <ac:chgData name="Paula Vázquez-Valero" userId="3a0e46d7-2099-40af-a155-aa45b68bfff3" providerId="ADAL" clId="{023DE338-DA57-4702-A5D1-6A70363DBD51}" dt="2022-12-19T21:08:21.125" v="943" actId="1035"/>
          <ac:spMkLst>
            <pc:docMk/>
            <pc:sldMk cId="1833926228" sldId="788"/>
            <ac:spMk id="50" creationId="{2F0F5217-E696-7DEA-6EE7-0401CF558320}"/>
          </ac:spMkLst>
        </pc:spChg>
        <pc:spChg chg="mod">
          <ac:chgData name="Paula Vázquez-Valero" userId="3a0e46d7-2099-40af-a155-aa45b68bfff3" providerId="ADAL" clId="{023DE338-DA57-4702-A5D1-6A70363DBD51}" dt="2022-12-19T21:11:10.825" v="1060" actId="20577"/>
          <ac:spMkLst>
            <pc:docMk/>
            <pc:sldMk cId="1833926228" sldId="788"/>
            <ac:spMk id="51" creationId="{47ECB914-1D93-BB91-08F7-94177C1A13CD}"/>
          </ac:spMkLst>
        </pc:spChg>
        <pc:spChg chg="del">
          <ac:chgData name="Paula Vázquez-Valero" userId="3a0e46d7-2099-40af-a155-aa45b68bfff3" providerId="ADAL" clId="{023DE338-DA57-4702-A5D1-6A70363DBD51}" dt="2022-12-19T20:35:57.045" v="372" actId="478"/>
          <ac:spMkLst>
            <pc:docMk/>
            <pc:sldMk cId="1833926228" sldId="788"/>
            <ac:spMk id="52" creationId="{868322E8-88EF-46BC-9B14-CA53FD1EEE6B}"/>
          </ac:spMkLst>
        </pc:spChg>
        <pc:spChg chg="mod">
          <ac:chgData name="Paula Vázquez-Valero" userId="3a0e46d7-2099-40af-a155-aa45b68bfff3" providerId="ADAL" clId="{023DE338-DA57-4702-A5D1-6A70363DBD51}" dt="2022-12-19T21:08:21.125" v="943" actId="1035"/>
          <ac:spMkLst>
            <pc:docMk/>
            <pc:sldMk cId="1833926228" sldId="788"/>
            <ac:spMk id="53" creationId="{9AB51780-F466-D255-08C4-BBEA6BA9ABB1}"/>
          </ac:spMkLst>
        </pc:spChg>
        <pc:spChg chg="del">
          <ac:chgData name="Paula Vázquez-Valero" userId="3a0e46d7-2099-40af-a155-aa45b68bfff3" providerId="ADAL" clId="{023DE338-DA57-4702-A5D1-6A70363DBD51}" dt="2022-12-19T20:35:57.045" v="372" actId="478"/>
          <ac:spMkLst>
            <pc:docMk/>
            <pc:sldMk cId="1833926228" sldId="788"/>
            <ac:spMk id="54" creationId="{BA13FCFA-15B6-4E36-A3D6-2A71B26120A5}"/>
          </ac:spMkLst>
        </pc:spChg>
        <pc:spChg chg="del">
          <ac:chgData name="Paula Vázquez-Valero" userId="3a0e46d7-2099-40af-a155-aa45b68bfff3" providerId="ADAL" clId="{023DE338-DA57-4702-A5D1-6A70363DBD51}" dt="2022-12-19T20:35:57.045" v="372" actId="478"/>
          <ac:spMkLst>
            <pc:docMk/>
            <pc:sldMk cId="1833926228" sldId="788"/>
            <ac:spMk id="55" creationId="{0B12E0C6-AC1D-43E1-9A50-7F2303D0643E}"/>
          </ac:spMkLst>
        </pc:spChg>
        <pc:spChg chg="mod">
          <ac:chgData name="Paula Vázquez-Valero" userId="3a0e46d7-2099-40af-a155-aa45b68bfff3" providerId="ADAL" clId="{023DE338-DA57-4702-A5D1-6A70363DBD51}" dt="2022-12-19T21:08:21.125" v="943" actId="1035"/>
          <ac:spMkLst>
            <pc:docMk/>
            <pc:sldMk cId="1833926228" sldId="788"/>
            <ac:spMk id="56" creationId="{A64870E7-9016-EA25-EBF1-C0CDD2EF3834}"/>
          </ac:spMkLst>
        </pc:spChg>
        <pc:spChg chg="mod">
          <ac:chgData name="Paula Vázquez-Valero" userId="3a0e46d7-2099-40af-a155-aa45b68bfff3" providerId="ADAL" clId="{023DE338-DA57-4702-A5D1-6A70363DBD51}" dt="2022-12-19T21:08:21.125" v="943" actId="1035"/>
          <ac:spMkLst>
            <pc:docMk/>
            <pc:sldMk cId="1833926228" sldId="788"/>
            <ac:spMk id="57" creationId="{28E55D55-0BD8-45D1-4734-8C8B462096D4}"/>
          </ac:spMkLst>
        </pc:spChg>
        <pc:spChg chg="mod">
          <ac:chgData name="Paula Vázquez-Valero" userId="3a0e46d7-2099-40af-a155-aa45b68bfff3" providerId="ADAL" clId="{023DE338-DA57-4702-A5D1-6A70363DBD51}" dt="2022-12-19T21:08:21.125" v="943" actId="1035"/>
          <ac:spMkLst>
            <pc:docMk/>
            <pc:sldMk cId="1833926228" sldId="788"/>
            <ac:spMk id="58" creationId="{1180B041-2BA2-2AC9-0982-6C4C08E10EDA}"/>
          </ac:spMkLst>
        </pc:spChg>
        <pc:spChg chg="mod">
          <ac:chgData name="Paula Vázquez-Valero" userId="3a0e46d7-2099-40af-a155-aa45b68bfff3" providerId="ADAL" clId="{023DE338-DA57-4702-A5D1-6A70363DBD51}" dt="2022-12-19T21:08:21.125" v="943" actId="1035"/>
          <ac:spMkLst>
            <pc:docMk/>
            <pc:sldMk cId="1833926228" sldId="788"/>
            <ac:spMk id="59" creationId="{99280160-D88F-CE49-1892-F80BFF7C5291}"/>
          </ac:spMkLst>
        </pc:spChg>
        <pc:spChg chg="mod">
          <ac:chgData name="Paula Vázquez-Valero" userId="3a0e46d7-2099-40af-a155-aa45b68bfff3" providerId="ADAL" clId="{023DE338-DA57-4702-A5D1-6A70363DBD51}" dt="2022-12-19T21:08:21.125" v="943" actId="1035"/>
          <ac:spMkLst>
            <pc:docMk/>
            <pc:sldMk cId="1833926228" sldId="788"/>
            <ac:spMk id="60" creationId="{6709E6DC-7AE3-F7B1-DFED-B459BF275FA2}"/>
          </ac:spMkLst>
        </pc:spChg>
        <pc:spChg chg="mod">
          <ac:chgData name="Paula Vázquez-Valero" userId="3a0e46d7-2099-40af-a155-aa45b68bfff3" providerId="ADAL" clId="{023DE338-DA57-4702-A5D1-6A70363DBD51}" dt="2022-12-19T21:08:21.125" v="943" actId="1035"/>
          <ac:spMkLst>
            <pc:docMk/>
            <pc:sldMk cId="1833926228" sldId="788"/>
            <ac:spMk id="61" creationId="{E3CE15A1-2AAC-2C9B-92E1-C7FC8BA6D276}"/>
          </ac:spMkLst>
        </pc:spChg>
        <pc:spChg chg="mod">
          <ac:chgData name="Paula Vázquez-Valero" userId="3a0e46d7-2099-40af-a155-aa45b68bfff3" providerId="ADAL" clId="{023DE338-DA57-4702-A5D1-6A70363DBD51}" dt="2022-12-19T21:08:21.125" v="943" actId="1035"/>
          <ac:spMkLst>
            <pc:docMk/>
            <pc:sldMk cId="1833926228" sldId="788"/>
            <ac:spMk id="62" creationId="{F6CC69C1-D6EA-AA86-676B-AE7B51BCE7A7}"/>
          </ac:spMkLst>
        </pc:spChg>
        <pc:spChg chg="mod">
          <ac:chgData name="Paula Vázquez-Valero" userId="3a0e46d7-2099-40af-a155-aa45b68bfff3" providerId="ADAL" clId="{023DE338-DA57-4702-A5D1-6A70363DBD51}" dt="2022-12-19T21:08:21.125" v="943" actId="1035"/>
          <ac:spMkLst>
            <pc:docMk/>
            <pc:sldMk cId="1833926228" sldId="788"/>
            <ac:spMk id="63" creationId="{F3AB2782-D9F1-DF25-EE14-8B43519429E1}"/>
          </ac:spMkLst>
        </pc:spChg>
        <pc:spChg chg="mod">
          <ac:chgData name="Paula Vázquez-Valero" userId="3a0e46d7-2099-40af-a155-aa45b68bfff3" providerId="ADAL" clId="{023DE338-DA57-4702-A5D1-6A70363DBD51}" dt="2022-12-19T21:08:21.125" v="943" actId="1035"/>
          <ac:spMkLst>
            <pc:docMk/>
            <pc:sldMk cId="1833926228" sldId="788"/>
            <ac:spMk id="64" creationId="{7B97A22D-41EC-B08A-4CA1-B236024CFF8C}"/>
          </ac:spMkLst>
        </pc:spChg>
        <pc:spChg chg="mod">
          <ac:chgData name="Paula Vázquez-Valero" userId="3a0e46d7-2099-40af-a155-aa45b68bfff3" providerId="ADAL" clId="{023DE338-DA57-4702-A5D1-6A70363DBD51}" dt="2022-12-19T21:08:21.125" v="943" actId="1035"/>
          <ac:spMkLst>
            <pc:docMk/>
            <pc:sldMk cId="1833926228" sldId="788"/>
            <ac:spMk id="65" creationId="{BE936945-1BDD-129A-B669-670D8A981438}"/>
          </ac:spMkLst>
        </pc:spChg>
        <pc:spChg chg="mod">
          <ac:chgData name="Paula Vázquez-Valero" userId="3a0e46d7-2099-40af-a155-aa45b68bfff3" providerId="ADAL" clId="{023DE338-DA57-4702-A5D1-6A70363DBD51}" dt="2022-12-19T21:08:21.125" v="943" actId="1035"/>
          <ac:spMkLst>
            <pc:docMk/>
            <pc:sldMk cId="1833926228" sldId="788"/>
            <ac:spMk id="66" creationId="{95713976-86F1-F1FD-A68A-BC398E7C1530}"/>
          </ac:spMkLst>
        </pc:spChg>
        <pc:spChg chg="mod">
          <ac:chgData name="Paula Vázquez-Valero" userId="3a0e46d7-2099-40af-a155-aa45b68bfff3" providerId="ADAL" clId="{023DE338-DA57-4702-A5D1-6A70363DBD51}" dt="2022-12-19T21:08:21.125" v="943" actId="1035"/>
          <ac:spMkLst>
            <pc:docMk/>
            <pc:sldMk cId="1833926228" sldId="788"/>
            <ac:spMk id="67" creationId="{0120B76E-4BEA-AF52-959E-9CAA373C288B}"/>
          </ac:spMkLst>
        </pc:spChg>
        <pc:spChg chg="mod">
          <ac:chgData name="Paula Vázquez-Valero" userId="3a0e46d7-2099-40af-a155-aa45b68bfff3" providerId="ADAL" clId="{023DE338-DA57-4702-A5D1-6A70363DBD51}" dt="2022-12-19T21:08:21.125" v="943" actId="1035"/>
          <ac:spMkLst>
            <pc:docMk/>
            <pc:sldMk cId="1833926228" sldId="788"/>
            <ac:spMk id="68" creationId="{B38B6637-0277-8BB9-FA12-356BC0F97921}"/>
          </ac:spMkLst>
        </pc:spChg>
        <pc:spChg chg="mod">
          <ac:chgData name="Paula Vázquez-Valero" userId="3a0e46d7-2099-40af-a155-aa45b68bfff3" providerId="ADAL" clId="{023DE338-DA57-4702-A5D1-6A70363DBD51}" dt="2022-12-19T21:08:21.125" v="943" actId="1035"/>
          <ac:spMkLst>
            <pc:docMk/>
            <pc:sldMk cId="1833926228" sldId="788"/>
            <ac:spMk id="69" creationId="{CFCDC244-D8B9-4A95-EF85-ACB988EAA988}"/>
          </ac:spMkLst>
        </pc:spChg>
        <pc:spChg chg="mod">
          <ac:chgData name="Paula Vázquez-Valero" userId="3a0e46d7-2099-40af-a155-aa45b68bfff3" providerId="ADAL" clId="{023DE338-DA57-4702-A5D1-6A70363DBD51}" dt="2022-12-19T21:08:21.125" v="943" actId="1035"/>
          <ac:spMkLst>
            <pc:docMk/>
            <pc:sldMk cId="1833926228" sldId="788"/>
            <ac:spMk id="70" creationId="{0182343D-F734-762A-FF03-B668C2EA81B0}"/>
          </ac:spMkLst>
        </pc:spChg>
        <pc:spChg chg="mod">
          <ac:chgData name="Paula Vázquez-Valero" userId="3a0e46d7-2099-40af-a155-aa45b68bfff3" providerId="ADAL" clId="{023DE338-DA57-4702-A5D1-6A70363DBD51}" dt="2022-12-19T21:08:21.125" v="943" actId="1035"/>
          <ac:spMkLst>
            <pc:docMk/>
            <pc:sldMk cId="1833926228" sldId="788"/>
            <ac:spMk id="71" creationId="{D5B7773D-E8E0-4067-F6FA-AB098A35A4D1}"/>
          </ac:spMkLst>
        </pc:spChg>
        <pc:spChg chg="mod">
          <ac:chgData name="Paula Vázquez-Valero" userId="3a0e46d7-2099-40af-a155-aa45b68bfff3" providerId="ADAL" clId="{023DE338-DA57-4702-A5D1-6A70363DBD51}" dt="2022-12-19T21:08:21.125" v="943" actId="1035"/>
          <ac:spMkLst>
            <pc:docMk/>
            <pc:sldMk cId="1833926228" sldId="788"/>
            <ac:spMk id="72" creationId="{9E5D1A08-0286-3DDA-5D11-07C21894CBE5}"/>
          </ac:spMkLst>
        </pc:spChg>
        <pc:spChg chg="mod">
          <ac:chgData name="Paula Vázquez-Valero" userId="3a0e46d7-2099-40af-a155-aa45b68bfff3" providerId="ADAL" clId="{023DE338-DA57-4702-A5D1-6A70363DBD51}" dt="2022-12-19T21:08:21.125" v="943" actId="1035"/>
          <ac:spMkLst>
            <pc:docMk/>
            <pc:sldMk cId="1833926228" sldId="788"/>
            <ac:spMk id="73" creationId="{71FDCA37-6102-D660-9A53-077EFC83BA88}"/>
          </ac:spMkLst>
        </pc:spChg>
        <pc:spChg chg="mod">
          <ac:chgData name="Paula Vázquez-Valero" userId="3a0e46d7-2099-40af-a155-aa45b68bfff3" providerId="ADAL" clId="{023DE338-DA57-4702-A5D1-6A70363DBD51}" dt="2022-12-19T21:08:21.125" v="943" actId="1035"/>
          <ac:spMkLst>
            <pc:docMk/>
            <pc:sldMk cId="1833926228" sldId="788"/>
            <ac:spMk id="74" creationId="{6237313F-10AA-ED2B-A808-3CCDAFE63CCF}"/>
          </ac:spMkLst>
        </pc:spChg>
        <pc:spChg chg="mod">
          <ac:chgData name="Paula Vázquez-Valero" userId="3a0e46d7-2099-40af-a155-aa45b68bfff3" providerId="ADAL" clId="{023DE338-DA57-4702-A5D1-6A70363DBD51}" dt="2022-12-19T21:08:21.125" v="943" actId="1035"/>
          <ac:spMkLst>
            <pc:docMk/>
            <pc:sldMk cId="1833926228" sldId="788"/>
            <ac:spMk id="75" creationId="{C8D3D609-7D99-5D5A-79DD-8F8052DF7DFD}"/>
          </ac:spMkLst>
        </pc:spChg>
        <pc:spChg chg="add mod">
          <ac:chgData name="Paula Vázquez-Valero" userId="3a0e46d7-2099-40af-a155-aa45b68bfff3" providerId="ADAL" clId="{023DE338-DA57-4702-A5D1-6A70363DBD51}" dt="2022-12-19T21:09:09.029" v="958" actId="403"/>
          <ac:spMkLst>
            <pc:docMk/>
            <pc:sldMk cId="1833926228" sldId="788"/>
            <ac:spMk id="76" creationId="{A478C4B3-140A-8BFE-2843-3D17CDF07D1B}"/>
          </ac:spMkLst>
        </pc:spChg>
        <pc:spChg chg="add mod">
          <ac:chgData name="Paula Vázquez-Valero" userId="3a0e46d7-2099-40af-a155-aa45b68bfff3" providerId="ADAL" clId="{023DE338-DA57-4702-A5D1-6A70363DBD51}" dt="2022-12-19T20:41:37.069" v="504" actId="1035"/>
          <ac:spMkLst>
            <pc:docMk/>
            <pc:sldMk cId="1833926228" sldId="788"/>
            <ac:spMk id="78" creationId="{FC2E2FAF-8AC1-ABA2-4CD2-4AB21063B070}"/>
          </ac:spMkLst>
        </pc:spChg>
        <pc:spChg chg="add mod">
          <ac:chgData name="Paula Vázquez-Valero" userId="3a0e46d7-2099-40af-a155-aa45b68bfff3" providerId="ADAL" clId="{023DE338-DA57-4702-A5D1-6A70363DBD51}" dt="2022-12-19T20:41:37.069" v="504" actId="1035"/>
          <ac:spMkLst>
            <pc:docMk/>
            <pc:sldMk cId="1833926228" sldId="788"/>
            <ac:spMk id="79" creationId="{311FDC5F-7B7D-B490-3851-EADD263D4E4D}"/>
          </ac:spMkLst>
        </pc:spChg>
        <pc:spChg chg="add mod">
          <ac:chgData name="Paula Vázquez-Valero" userId="3a0e46d7-2099-40af-a155-aa45b68bfff3" providerId="ADAL" clId="{023DE338-DA57-4702-A5D1-6A70363DBD51}" dt="2022-12-19T20:41:37.069" v="504" actId="1035"/>
          <ac:spMkLst>
            <pc:docMk/>
            <pc:sldMk cId="1833926228" sldId="788"/>
            <ac:spMk id="80" creationId="{25A2707A-0E04-DA4C-EF77-BB2F6877B3EA}"/>
          </ac:spMkLst>
        </pc:spChg>
        <pc:spChg chg="add mod">
          <ac:chgData name="Paula Vázquez-Valero" userId="3a0e46d7-2099-40af-a155-aa45b68bfff3" providerId="ADAL" clId="{023DE338-DA57-4702-A5D1-6A70363DBD51}" dt="2022-12-19T21:08:21.125" v="943" actId="1035"/>
          <ac:spMkLst>
            <pc:docMk/>
            <pc:sldMk cId="1833926228" sldId="788"/>
            <ac:spMk id="84" creationId="{5414DC53-5432-D451-299D-2C9AE74B6ABD}"/>
          </ac:spMkLst>
        </pc:spChg>
        <pc:spChg chg="add mod">
          <ac:chgData name="Paula Vázquez-Valero" userId="3a0e46d7-2099-40af-a155-aa45b68bfff3" providerId="ADAL" clId="{023DE338-DA57-4702-A5D1-6A70363DBD51}" dt="2022-12-19T21:08:21.125" v="943" actId="1035"/>
          <ac:spMkLst>
            <pc:docMk/>
            <pc:sldMk cId="1833926228" sldId="788"/>
            <ac:spMk id="85" creationId="{2C4172A7-0208-81FD-500E-060B52B9D2D0}"/>
          </ac:spMkLst>
        </pc:spChg>
        <pc:spChg chg="add mod">
          <ac:chgData name="Paula Vázquez-Valero" userId="3a0e46d7-2099-40af-a155-aa45b68bfff3" providerId="ADAL" clId="{023DE338-DA57-4702-A5D1-6A70363DBD51}" dt="2022-12-19T21:08:21.125" v="943" actId="1035"/>
          <ac:spMkLst>
            <pc:docMk/>
            <pc:sldMk cId="1833926228" sldId="788"/>
            <ac:spMk id="87" creationId="{2D9DCA85-A3F8-C341-7CE2-2A238CD08DB3}"/>
          </ac:spMkLst>
        </pc:spChg>
        <pc:spChg chg="add mod">
          <ac:chgData name="Paula Vázquez-Valero" userId="3a0e46d7-2099-40af-a155-aa45b68bfff3" providerId="ADAL" clId="{023DE338-DA57-4702-A5D1-6A70363DBD51}" dt="2022-12-19T21:08:21.125" v="943" actId="1035"/>
          <ac:spMkLst>
            <pc:docMk/>
            <pc:sldMk cId="1833926228" sldId="788"/>
            <ac:spMk id="90" creationId="{FE9D7B42-2158-2A7C-E6E8-14F5F672D9C1}"/>
          </ac:spMkLst>
        </pc:spChg>
        <pc:spChg chg="add mod">
          <ac:chgData name="Paula Vázquez-Valero" userId="3a0e46d7-2099-40af-a155-aa45b68bfff3" providerId="ADAL" clId="{023DE338-DA57-4702-A5D1-6A70363DBD51}" dt="2022-12-19T21:08:21.125" v="943" actId="1035"/>
          <ac:spMkLst>
            <pc:docMk/>
            <pc:sldMk cId="1833926228" sldId="788"/>
            <ac:spMk id="91" creationId="{34F985DF-33D4-043B-10C1-7EEE05BDD13B}"/>
          </ac:spMkLst>
        </pc:spChg>
        <pc:spChg chg="add mod">
          <ac:chgData name="Paula Vázquez-Valero" userId="3a0e46d7-2099-40af-a155-aa45b68bfff3" providerId="ADAL" clId="{023DE338-DA57-4702-A5D1-6A70363DBD51}" dt="2022-12-19T21:08:34.932" v="951" actId="1036"/>
          <ac:spMkLst>
            <pc:docMk/>
            <pc:sldMk cId="1833926228" sldId="788"/>
            <ac:spMk id="92" creationId="{4C7F50D8-5470-A6F4-6422-FAF022E2689F}"/>
          </ac:spMkLst>
        </pc:spChg>
        <pc:spChg chg="add mod">
          <ac:chgData name="Paula Vázquez-Valero" userId="3a0e46d7-2099-40af-a155-aa45b68bfff3" providerId="ADAL" clId="{023DE338-DA57-4702-A5D1-6A70363DBD51}" dt="2022-12-19T21:08:21.125" v="943" actId="1035"/>
          <ac:spMkLst>
            <pc:docMk/>
            <pc:sldMk cId="1833926228" sldId="788"/>
            <ac:spMk id="94" creationId="{3ACE7887-302D-15CF-EC94-A184867CB4AA}"/>
          </ac:spMkLst>
        </pc:spChg>
        <pc:spChg chg="add mod">
          <ac:chgData name="Paula Vázquez-Valero" userId="3a0e46d7-2099-40af-a155-aa45b68bfff3" providerId="ADAL" clId="{023DE338-DA57-4702-A5D1-6A70363DBD51}" dt="2022-12-19T21:08:21.125" v="943" actId="1035"/>
          <ac:spMkLst>
            <pc:docMk/>
            <pc:sldMk cId="1833926228" sldId="788"/>
            <ac:spMk id="96" creationId="{F41C97B2-BA42-B011-28E6-DD91701CF7DC}"/>
          </ac:spMkLst>
        </pc:spChg>
        <pc:spChg chg="add mod">
          <ac:chgData name="Paula Vázquez-Valero" userId="3a0e46d7-2099-40af-a155-aa45b68bfff3" providerId="ADAL" clId="{023DE338-DA57-4702-A5D1-6A70363DBD51}" dt="2022-12-19T21:08:39.254" v="952" actId="1035"/>
          <ac:spMkLst>
            <pc:docMk/>
            <pc:sldMk cId="1833926228" sldId="788"/>
            <ac:spMk id="97" creationId="{E8A35BC8-200D-4595-2DE2-34B18D895762}"/>
          </ac:spMkLst>
        </pc:spChg>
        <pc:spChg chg="add mod">
          <ac:chgData name="Paula Vázquez-Valero" userId="3a0e46d7-2099-40af-a155-aa45b68bfff3" providerId="ADAL" clId="{023DE338-DA57-4702-A5D1-6A70363DBD51}" dt="2022-12-19T21:08:21.125" v="943" actId="1035"/>
          <ac:spMkLst>
            <pc:docMk/>
            <pc:sldMk cId="1833926228" sldId="788"/>
            <ac:spMk id="99" creationId="{7C536A7E-7470-0658-3CCD-D41D738ED7FE}"/>
          </ac:spMkLst>
        </pc:spChg>
        <pc:spChg chg="add mod">
          <ac:chgData name="Paula Vázquez-Valero" userId="3a0e46d7-2099-40af-a155-aa45b68bfff3" providerId="ADAL" clId="{023DE338-DA57-4702-A5D1-6A70363DBD51}" dt="2022-12-19T21:08:21.125" v="943" actId="1035"/>
          <ac:spMkLst>
            <pc:docMk/>
            <pc:sldMk cId="1833926228" sldId="788"/>
            <ac:spMk id="102" creationId="{20316037-C83E-8A7C-3B4D-EBDA2D3C9C2A}"/>
          </ac:spMkLst>
        </pc:spChg>
        <pc:spChg chg="add mod">
          <ac:chgData name="Paula Vázquez-Valero" userId="3a0e46d7-2099-40af-a155-aa45b68bfff3" providerId="ADAL" clId="{023DE338-DA57-4702-A5D1-6A70363DBD51}" dt="2022-12-19T21:08:21.125" v="943" actId="1035"/>
          <ac:spMkLst>
            <pc:docMk/>
            <pc:sldMk cId="1833926228" sldId="788"/>
            <ac:spMk id="103" creationId="{1E90E045-22E4-3F01-06ED-C34A075DCE9E}"/>
          </ac:spMkLst>
        </pc:spChg>
        <pc:spChg chg="add mod">
          <ac:chgData name="Paula Vázquez-Valero" userId="3a0e46d7-2099-40af-a155-aa45b68bfff3" providerId="ADAL" clId="{023DE338-DA57-4702-A5D1-6A70363DBD51}" dt="2022-12-19T21:08:21.125" v="943" actId="1035"/>
          <ac:spMkLst>
            <pc:docMk/>
            <pc:sldMk cId="1833926228" sldId="788"/>
            <ac:spMk id="107" creationId="{425B3C11-5B50-1263-8FEC-9CDBAD4BCE10}"/>
          </ac:spMkLst>
        </pc:spChg>
        <pc:spChg chg="del">
          <ac:chgData name="Paula Vázquez-Valero" userId="3a0e46d7-2099-40af-a155-aa45b68bfff3" providerId="ADAL" clId="{023DE338-DA57-4702-A5D1-6A70363DBD51}" dt="2022-12-19T20:35:57.045" v="372" actId="478"/>
          <ac:spMkLst>
            <pc:docMk/>
            <pc:sldMk cId="1833926228" sldId="788"/>
            <ac:spMk id="109" creationId="{0F0EE88F-F69D-48AE-85D1-BCDA659E029C}"/>
          </ac:spMkLst>
        </pc:spChg>
        <pc:spChg chg="del">
          <ac:chgData name="Paula Vázquez-Valero" userId="3a0e46d7-2099-40af-a155-aa45b68bfff3" providerId="ADAL" clId="{023DE338-DA57-4702-A5D1-6A70363DBD51}" dt="2022-12-19T20:35:57.045" v="372" actId="478"/>
          <ac:spMkLst>
            <pc:docMk/>
            <pc:sldMk cId="1833926228" sldId="788"/>
            <ac:spMk id="110" creationId="{62C5F754-06B9-47B1-B6CE-F3374AE5D58D}"/>
          </ac:spMkLst>
        </pc:spChg>
        <pc:spChg chg="del">
          <ac:chgData name="Paula Vázquez-Valero" userId="3a0e46d7-2099-40af-a155-aa45b68bfff3" providerId="ADAL" clId="{023DE338-DA57-4702-A5D1-6A70363DBD51}" dt="2022-12-19T20:35:57.045" v="372" actId="478"/>
          <ac:spMkLst>
            <pc:docMk/>
            <pc:sldMk cId="1833926228" sldId="788"/>
            <ac:spMk id="111" creationId="{FFE25FDD-1A4F-4C04-B7F0-3C2E8E919D9F}"/>
          </ac:spMkLst>
        </pc:spChg>
        <pc:spChg chg="del">
          <ac:chgData name="Paula Vázquez-Valero" userId="3a0e46d7-2099-40af-a155-aa45b68bfff3" providerId="ADAL" clId="{023DE338-DA57-4702-A5D1-6A70363DBD51}" dt="2022-12-19T20:35:57.045" v="372" actId="478"/>
          <ac:spMkLst>
            <pc:docMk/>
            <pc:sldMk cId="1833926228" sldId="788"/>
            <ac:spMk id="112" creationId="{4A75171D-F2BC-4B50-AB4A-E518A4EEBD1B}"/>
          </ac:spMkLst>
        </pc:spChg>
        <pc:spChg chg="del">
          <ac:chgData name="Paula Vázquez-Valero" userId="3a0e46d7-2099-40af-a155-aa45b68bfff3" providerId="ADAL" clId="{023DE338-DA57-4702-A5D1-6A70363DBD51}" dt="2022-12-19T20:35:57.045" v="372" actId="478"/>
          <ac:spMkLst>
            <pc:docMk/>
            <pc:sldMk cId="1833926228" sldId="788"/>
            <ac:spMk id="113" creationId="{BF1A0198-91AF-4EF0-B939-CDD8AB556909}"/>
          </ac:spMkLst>
        </pc:spChg>
        <pc:spChg chg="del">
          <ac:chgData name="Paula Vázquez-Valero" userId="3a0e46d7-2099-40af-a155-aa45b68bfff3" providerId="ADAL" clId="{023DE338-DA57-4702-A5D1-6A70363DBD51}" dt="2022-12-19T20:35:57.045" v="372" actId="478"/>
          <ac:spMkLst>
            <pc:docMk/>
            <pc:sldMk cId="1833926228" sldId="788"/>
            <ac:spMk id="114" creationId="{04CFDBA9-3C08-44C1-A0D6-448B7428BE3E}"/>
          </ac:spMkLst>
        </pc:spChg>
        <pc:spChg chg="del">
          <ac:chgData name="Paula Vázquez-Valero" userId="3a0e46d7-2099-40af-a155-aa45b68bfff3" providerId="ADAL" clId="{023DE338-DA57-4702-A5D1-6A70363DBD51}" dt="2022-12-19T20:35:57.045" v="372" actId="478"/>
          <ac:spMkLst>
            <pc:docMk/>
            <pc:sldMk cId="1833926228" sldId="788"/>
            <ac:spMk id="115" creationId="{6E494A6E-9A6B-46E9-A8D7-F5CEB45D279D}"/>
          </ac:spMkLst>
        </pc:spChg>
        <pc:spChg chg="del">
          <ac:chgData name="Paula Vázquez-Valero" userId="3a0e46d7-2099-40af-a155-aa45b68bfff3" providerId="ADAL" clId="{023DE338-DA57-4702-A5D1-6A70363DBD51}" dt="2022-12-19T20:35:57.045" v="372" actId="478"/>
          <ac:spMkLst>
            <pc:docMk/>
            <pc:sldMk cId="1833926228" sldId="788"/>
            <ac:spMk id="116" creationId="{218A4DF3-5134-49F6-8B6E-15F21BD0EE8A}"/>
          </ac:spMkLst>
        </pc:spChg>
        <pc:spChg chg="del">
          <ac:chgData name="Paula Vázquez-Valero" userId="3a0e46d7-2099-40af-a155-aa45b68bfff3" providerId="ADAL" clId="{023DE338-DA57-4702-A5D1-6A70363DBD51}" dt="2022-12-19T20:35:57.045" v="372" actId="478"/>
          <ac:spMkLst>
            <pc:docMk/>
            <pc:sldMk cId="1833926228" sldId="788"/>
            <ac:spMk id="118" creationId="{EAF9DD7B-AEC3-494E-B041-CB1F2DB865A4}"/>
          </ac:spMkLst>
        </pc:spChg>
        <pc:spChg chg="add mod">
          <ac:chgData name="Paula Vázquez-Valero" userId="3a0e46d7-2099-40af-a155-aa45b68bfff3" providerId="ADAL" clId="{023DE338-DA57-4702-A5D1-6A70363DBD51}" dt="2022-12-19T21:08:21.125" v="943" actId="1035"/>
          <ac:spMkLst>
            <pc:docMk/>
            <pc:sldMk cId="1833926228" sldId="788"/>
            <ac:spMk id="119" creationId="{6AA921C1-9026-559C-D179-B8FD3B1BB62B}"/>
          </ac:spMkLst>
        </pc:spChg>
        <pc:spChg chg="add mod">
          <ac:chgData name="Paula Vázquez-Valero" userId="3a0e46d7-2099-40af-a155-aa45b68bfff3" providerId="ADAL" clId="{023DE338-DA57-4702-A5D1-6A70363DBD51}" dt="2022-12-19T21:08:21.125" v="943" actId="1035"/>
          <ac:spMkLst>
            <pc:docMk/>
            <pc:sldMk cId="1833926228" sldId="788"/>
            <ac:spMk id="120" creationId="{3564A002-BD85-CF2D-8966-2A17B61A9AA7}"/>
          </ac:spMkLst>
        </pc:spChg>
        <pc:spChg chg="add mod">
          <ac:chgData name="Paula Vázquez-Valero" userId="3a0e46d7-2099-40af-a155-aa45b68bfff3" providerId="ADAL" clId="{023DE338-DA57-4702-A5D1-6A70363DBD51}" dt="2022-12-19T21:08:21.125" v="943" actId="1035"/>
          <ac:spMkLst>
            <pc:docMk/>
            <pc:sldMk cId="1833926228" sldId="788"/>
            <ac:spMk id="122" creationId="{4DBA1C2E-1C94-C4E6-F31A-09989850315F}"/>
          </ac:spMkLst>
        </pc:spChg>
        <pc:spChg chg="add del mod">
          <ac:chgData name="Paula Vázquez-Valero" userId="3a0e46d7-2099-40af-a155-aa45b68bfff3" providerId="ADAL" clId="{023DE338-DA57-4702-A5D1-6A70363DBD51}" dt="2022-12-19T21:01:22.386" v="780"/>
          <ac:spMkLst>
            <pc:docMk/>
            <pc:sldMk cId="1833926228" sldId="788"/>
            <ac:spMk id="124" creationId="{A78EEFF3-72CE-9090-E2D8-8D60CE970A95}"/>
          </ac:spMkLst>
        </pc:spChg>
        <pc:spChg chg="add del mod">
          <ac:chgData name="Paula Vázquez-Valero" userId="3a0e46d7-2099-40af-a155-aa45b68bfff3" providerId="ADAL" clId="{023DE338-DA57-4702-A5D1-6A70363DBD51}" dt="2022-12-19T21:01:22.386" v="780"/>
          <ac:spMkLst>
            <pc:docMk/>
            <pc:sldMk cId="1833926228" sldId="788"/>
            <ac:spMk id="125" creationId="{5805BE8B-0E28-8092-9FE3-40E53B37ABCC}"/>
          </ac:spMkLst>
        </pc:spChg>
        <pc:spChg chg="add del mod">
          <ac:chgData name="Paula Vázquez-Valero" userId="3a0e46d7-2099-40af-a155-aa45b68bfff3" providerId="ADAL" clId="{023DE338-DA57-4702-A5D1-6A70363DBD51}" dt="2022-12-19T21:01:22.386" v="780"/>
          <ac:spMkLst>
            <pc:docMk/>
            <pc:sldMk cId="1833926228" sldId="788"/>
            <ac:spMk id="127" creationId="{26D94839-5C97-B47D-C975-42B0602AD91A}"/>
          </ac:spMkLst>
        </pc:spChg>
        <pc:spChg chg="add mod">
          <ac:chgData name="Paula Vázquez-Valero" userId="3a0e46d7-2099-40af-a155-aa45b68bfff3" providerId="ADAL" clId="{023DE338-DA57-4702-A5D1-6A70363DBD51}" dt="2022-12-19T21:08:21.125" v="943" actId="1035"/>
          <ac:spMkLst>
            <pc:docMk/>
            <pc:sldMk cId="1833926228" sldId="788"/>
            <ac:spMk id="1024" creationId="{9246AEF4-18DD-6A5B-3E0B-60333373E316}"/>
          </ac:spMkLst>
        </pc:spChg>
        <pc:spChg chg="add del mod">
          <ac:chgData name="Paula Vázquez-Valero" userId="3a0e46d7-2099-40af-a155-aa45b68bfff3" providerId="ADAL" clId="{023DE338-DA57-4702-A5D1-6A70363DBD51}" dt="2022-12-19T21:08:21.125" v="943" actId="1035"/>
          <ac:spMkLst>
            <pc:docMk/>
            <pc:sldMk cId="1833926228" sldId="788"/>
            <ac:spMk id="1025" creationId="{D2C91BD2-8D32-13C6-EDB1-FA573016E8C2}"/>
          </ac:spMkLst>
        </pc:spChg>
        <pc:spChg chg="add mod">
          <ac:chgData name="Paula Vázquez-Valero" userId="3a0e46d7-2099-40af-a155-aa45b68bfff3" providerId="ADAL" clId="{023DE338-DA57-4702-A5D1-6A70363DBD51}" dt="2022-12-19T21:08:21.125" v="943" actId="1035"/>
          <ac:spMkLst>
            <pc:docMk/>
            <pc:sldMk cId="1833926228" sldId="788"/>
            <ac:spMk id="1029" creationId="{03413A12-269B-F21B-B9FC-77677EBB437D}"/>
          </ac:spMkLst>
        </pc:spChg>
        <pc:spChg chg="add mod">
          <ac:chgData name="Paula Vázquez-Valero" userId="3a0e46d7-2099-40af-a155-aa45b68bfff3" providerId="ADAL" clId="{023DE338-DA57-4702-A5D1-6A70363DBD51}" dt="2022-12-19T21:08:21.125" v="943" actId="1035"/>
          <ac:spMkLst>
            <pc:docMk/>
            <pc:sldMk cId="1833926228" sldId="788"/>
            <ac:spMk id="1033" creationId="{6CF8F840-7D0A-482F-25FA-D43E022EE897}"/>
          </ac:spMkLst>
        </pc:spChg>
        <pc:spChg chg="add mod">
          <ac:chgData name="Paula Vázquez-Valero" userId="3a0e46d7-2099-40af-a155-aa45b68bfff3" providerId="ADAL" clId="{023DE338-DA57-4702-A5D1-6A70363DBD51}" dt="2022-12-19T21:08:26.085" v="947" actId="1035"/>
          <ac:spMkLst>
            <pc:docMk/>
            <pc:sldMk cId="1833926228" sldId="788"/>
            <ac:spMk id="1034" creationId="{5732563D-EAA3-9FFD-8838-C5CA5231A3B3}"/>
          </ac:spMkLst>
        </pc:spChg>
        <pc:spChg chg="add mod">
          <ac:chgData name="Paula Vázquez-Valero" userId="3a0e46d7-2099-40af-a155-aa45b68bfff3" providerId="ADAL" clId="{023DE338-DA57-4702-A5D1-6A70363DBD51}" dt="2022-12-19T21:08:21.125" v="943" actId="1035"/>
          <ac:spMkLst>
            <pc:docMk/>
            <pc:sldMk cId="1833926228" sldId="788"/>
            <ac:spMk id="1035" creationId="{67C80995-A67D-DBB7-04C3-ACDADEDE14A3}"/>
          </ac:spMkLst>
        </pc:spChg>
        <pc:spChg chg="add mod">
          <ac:chgData name="Paula Vázquez-Valero" userId="3a0e46d7-2099-40af-a155-aa45b68bfff3" providerId="ADAL" clId="{023DE338-DA57-4702-A5D1-6A70363DBD51}" dt="2022-12-19T21:08:21.125" v="943" actId="1035"/>
          <ac:spMkLst>
            <pc:docMk/>
            <pc:sldMk cId="1833926228" sldId="788"/>
            <ac:spMk id="1036" creationId="{2B82F1F8-1A24-C831-8BDC-0F36873ABAF9}"/>
          </ac:spMkLst>
        </pc:spChg>
        <pc:spChg chg="add mod">
          <ac:chgData name="Paula Vázquez-Valero" userId="3a0e46d7-2099-40af-a155-aa45b68bfff3" providerId="ADAL" clId="{023DE338-DA57-4702-A5D1-6A70363DBD51}" dt="2022-12-19T21:08:21.125" v="943" actId="1035"/>
          <ac:spMkLst>
            <pc:docMk/>
            <pc:sldMk cId="1833926228" sldId="788"/>
            <ac:spMk id="1037" creationId="{8CBA686A-0ED3-2783-D52F-178CE08EE006}"/>
          </ac:spMkLst>
        </pc:spChg>
        <pc:spChg chg="add mod">
          <ac:chgData name="Paula Vázquez-Valero" userId="3a0e46d7-2099-40af-a155-aa45b68bfff3" providerId="ADAL" clId="{023DE338-DA57-4702-A5D1-6A70363DBD51}" dt="2022-12-19T21:11:14.899" v="1061" actId="1076"/>
          <ac:spMkLst>
            <pc:docMk/>
            <pc:sldMk cId="1833926228" sldId="788"/>
            <ac:spMk id="1038" creationId="{AB4E2C3D-47A9-E0B2-AC3D-085FB37120CF}"/>
          </ac:spMkLst>
        </pc:spChg>
        <pc:spChg chg="add mod">
          <ac:chgData name="Paula Vázquez-Valero" userId="3a0e46d7-2099-40af-a155-aa45b68bfff3" providerId="ADAL" clId="{023DE338-DA57-4702-A5D1-6A70363DBD51}" dt="2022-12-19T21:08:29.813" v="950" actId="1035"/>
          <ac:spMkLst>
            <pc:docMk/>
            <pc:sldMk cId="1833926228" sldId="788"/>
            <ac:spMk id="1039" creationId="{191DD2B5-4BF8-F666-A71E-136988B76CE0}"/>
          </ac:spMkLst>
        </pc:spChg>
        <pc:spChg chg="mod">
          <ac:chgData name="Paula Vázquez-Valero" userId="3a0e46d7-2099-40af-a155-aa45b68bfff3" providerId="ADAL" clId="{023DE338-DA57-4702-A5D1-6A70363DBD51}" dt="2022-12-19T21:07:34.520" v="915"/>
          <ac:spMkLst>
            <pc:docMk/>
            <pc:sldMk cId="1833926228" sldId="788"/>
            <ac:spMk id="1041" creationId="{25431D54-0E95-2222-C25D-128162A17351}"/>
          </ac:spMkLst>
        </pc:spChg>
        <pc:spChg chg="add mod">
          <ac:chgData name="Paula Vázquez-Valero" userId="3a0e46d7-2099-40af-a155-aa45b68bfff3" providerId="ADAL" clId="{023DE338-DA57-4702-A5D1-6A70363DBD51}" dt="2022-12-19T22:55:40.249" v="3947" actId="1076"/>
          <ac:spMkLst>
            <pc:docMk/>
            <pc:sldMk cId="1833926228" sldId="788"/>
            <ac:spMk id="1045" creationId="{B89180DE-71C8-C2A0-9B66-B711186D1680}"/>
          </ac:spMkLst>
        </pc:spChg>
        <pc:grpChg chg="add del mod">
          <ac:chgData name="Paula Vázquez-Valero" userId="3a0e46d7-2099-40af-a155-aa45b68bfff3" providerId="ADAL" clId="{023DE338-DA57-4702-A5D1-6A70363DBD51}" dt="2022-12-19T21:08:21.125" v="943" actId="1035"/>
          <ac:grpSpMkLst>
            <pc:docMk/>
            <pc:sldMk cId="1833926228" sldId="788"/>
            <ac:grpSpMk id="6" creationId="{759357C8-81AC-51A8-400C-A35B47850536}"/>
          </ac:grpSpMkLst>
        </pc:grpChg>
        <pc:grpChg chg="del">
          <ac:chgData name="Paula Vázquez-Valero" userId="3a0e46d7-2099-40af-a155-aa45b68bfff3" providerId="ADAL" clId="{023DE338-DA57-4702-A5D1-6A70363DBD51}" dt="2022-12-19T20:35:57.045" v="372" actId="478"/>
          <ac:grpSpMkLst>
            <pc:docMk/>
            <pc:sldMk cId="1833926228" sldId="788"/>
            <ac:grpSpMk id="20" creationId="{37CBA620-D42B-C61F-E416-11D5AAF11EAE}"/>
          </ac:grpSpMkLst>
        </pc:grpChg>
        <pc:grpChg chg="del">
          <ac:chgData name="Paula Vázquez-Valero" userId="3a0e46d7-2099-40af-a155-aa45b68bfff3" providerId="ADAL" clId="{023DE338-DA57-4702-A5D1-6A70363DBD51}" dt="2022-12-19T20:35:58.308" v="373" actId="478"/>
          <ac:grpSpMkLst>
            <pc:docMk/>
            <pc:sldMk cId="1833926228" sldId="788"/>
            <ac:grpSpMk id="234" creationId="{8583F926-9CD7-4B22-932E-09D4C564E169}"/>
          </ac:grpSpMkLst>
        </pc:grpChg>
        <pc:grpChg chg="add mod">
          <ac:chgData name="Paula Vázquez-Valero" userId="3a0e46d7-2099-40af-a155-aa45b68bfff3" providerId="ADAL" clId="{023DE338-DA57-4702-A5D1-6A70363DBD51}" dt="2022-12-19T21:07:41.635" v="917" actId="1076"/>
          <ac:grpSpMkLst>
            <pc:docMk/>
            <pc:sldMk cId="1833926228" sldId="788"/>
            <ac:grpSpMk id="1040" creationId="{82BCBB66-525F-4D43-A181-CDDAB2153462}"/>
          </ac:grpSpMkLst>
        </pc:grpChg>
        <pc:graphicFrameChg chg="del">
          <ac:chgData name="Paula Vázquez-Valero" userId="3a0e46d7-2099-40af-a155-aa45b68bfff3" providerId="ADAL" clId="{023DE338-DA57-4702-A5D1-6A70363DBD51}" dt="2022-12-19T20:35:57.045" v="372" actId="478"/>
          <ac:graphicFrameMkLst>
            <pc:docMk/>
            <pc:sldMk cId="1833926228" sldId="788"/>
            <ac:graphicFrameMk id="3" creationId="{D1C574E8-CD7C-4E7F-92ED-917557670C90}"/>
          </ac:graphicFrameMkLst>
        </pc:graphicFrameChg>
        <pc:picChg chg="mod">
          <ac:chgData name="Paula Vázquez-Valero" userId="3a0e46d7-2099-40af-a155-aa45b68bfff3" providerId="ADAL" clId="{023DE338-DA57-4702-A5D1-6A70363DBD51}" dt="2022-12-19T21:08:21.125" v="943" actId="1035"/>
          <ac:picMkLst>
            <pc:docMk/>
            <pc:sldMk cId="1833926228" sldId="788"/>
            <ac:picMk id="11" creationId="{93A309C9-66E7-368E-8DE2-AD14D947D047}"/>
          </ac:picMkLst>
        </pc:picChg>
        <pc:picChg chg="del">
          <ac:chgData name="Paula Vázquez-Valero" userId="3a0e46d7-2099-40af-a155-aa45b68bfff3" providerId="ADAL" clId="{023DE338-DA57-4702-A5D1-6A70363DBD51}" dt="2022-12-19T20:35:57.045" v="372" actId="478"/>
          <ac:picMkLst>
            <pc:docMk/>
            <pc:sldMk cId="1833926228" sldId="788"/>
            <ac:picMk id="25" creationId="{CF0FA4E7-0F95-7389-81AC-EF8A1300338C}"/>
          </ac:picMkLst>
        </pc:picChg>
        <pc:picChg chg="del">
          <ac:chgData name="Paula Vázquez-Valero" userId="3a0e46d7-2099-40af-a155-aa45b68bfff3" providerId="ADAL" clId="{023DE338-DA57-4702-A5D1-6A70363DBD51}" dt="2022-12-19T20:35:57.045" v="372" actId="478"/>
          <ac:picMkLst>
            <pc:docMk/>
            <pc:sldMk cId="1833926228" sldId="788"/>
            <ac:picMk id="34" creationId="{1BAF8DAD-F1F4-B2B2-1687-02D288349439}"/>
          </ac:picMkLst>
        </pc:picChg>
        <pc:picChg chg="add mod">
          <ac:chgData name="Paula Vázquez-Valero" userId="3a0e46d7-2099-40af-a155-aa45b68bfff3" providerId="ADAL" clId="{023DE338-DA57-4702-A5D1-6A70363DBD51}" dt="2022-12-19T21:09:11.395" v="959" actId="1076"/>
          <ac:picMkLst>
            <pc:docMk/>
            <pc:sldMk cId="1833926228" sldId="788"/>
            <ac:picMk id="77" creationId="{E69EF6B4-5CDD-0E3A-64DC-71751B7A55C3}"/>
          </ac:picMkLst>
        </pc:picChg>
        <pc:picChg chg="add del mod">
          <ac:chgData name="Paula Vázquez-Valero" userId="3a0e46d7-2099-40af-a155-aa45b68bfff3" providerId="ADAL" clId="{023DE338-DA57-4702-A5D1-6A70363DBD51}" dt="2022-12-19T20:56:44.714" v="722" actId="478"/>
          <ac:picMkLst>
            <pc:docMk/>
            <pc:sldMk cId="1833926228" sldId="788"/>
            <ac:picMk id="117" creationId="{A2AB59B3-71B5-3F8B-07A7-BD4FAABF8EBB}"/>
          </ac:picMkLst>
        </pc:picChg>
        <pc:picChg chg="del">
          <ac:chgData name="Paula Vázquez-Valero" userId="3a0e46d7-2099-40af-a155-aa45b68bfff3" providerId="ADAL" clId="{023DE338-DA57-4702-A5D1-6A70363DBD51}" dt="2022-12-19T20:35:57.045" v="372" actId="478"/>
          <ac:picMkLst>
            <pc:docMk/>
            <pc:sldMk cId="1833926228" sldId="788"/>
            <ac:picMk id="231" creationId="{E7C7CF3B-A419-4CD7-991F-C24DD9D17FCD}"/>
          </ac:picMkLst>
        </pc:picChg>
        <pc:picChg chg="del">
          <ac:chgData name="Paula Vázquez-Valero" userId="3a0e46d7-2099-40af-a155-aa45b68bfff3" providerId="ADAL" clId="{023DE338-DA57-4702-A5D1-6A70363DBD51}" dt="2022-12-19T20:35:57.045" v="372" actId="478"/>
          <ac:picMkLst>
            <pc:docMk/>
            <pc:sldMk cId="1833926228" sldId="788"/>
            <ac:picMk id="1026" creationId="{2922292F-1BC3-4B01-9A2B-6ED2C6F37978}"/>
          </ac:picMkLst>
        </pc:picChg>
        <pc:picChg chg="del">
          <ac:chgData name="Paula Vázquez-Valero" userId="3a0e46d7-2099-40af-a155-aa45b68bfff3" providerId="ADAL" clId="{023DE338-DA57-4702-A5D1-6A70363DBD51}" dt="2022-12-19T20:35:57.045" v="372" actId="478"/>
          <ac:picMkLst>
            <pc:docMk/>
            <pc:sldMk cId="1833926228" sldId="788"/>
            <ac:picMk id="1028" creationId="{BD87BD5F-D9B7-4684-A367-2A6C21A9A62B}"/>
          </ac:picMkLst>
        </pc:picChg>
        <pc:picChg chg="del">
          <ac:chgData name="Paula Vázquez-Valero" userId="3a0e46d7-2099-40af-a155-aa45b68bfff3" providerId="ADAL" clId="{023DE338-DA57-4702-A5D1-6A70363DBD51}" dt="2022-12-19T20:35:57.045" v="372" actId="478"/>
          <ac:picMkLst>
            <pc:docMk/>
            <pc:sldMk cId="1833926228" sldId="788"/>
            <ac:picMk id="1030" creationId="{337523C2-43D5-44CC-BAC1-7A86AE369647}"/>
          </ac:picMkLst>
        </pc:picChg>
        <pc:picChg chg="mod">
          <ac:chgData name="Paula Vázquez-Valero" userId="3a0e46d7-2099-40af-a155-aa45b68bfff3" providerId="ADAL" clId="{023DE338-DA57-4702-A5D1-6A70363DBD51}" dt="2022-12-19T21:07:34.520" v="915"/>
          <ac:picMkLst>
            <pc:docMk/>
            <pc:sldMk cId="1833926228" sldId="788"/>
            <ac:picMk id="1042" creationId="{7394E945-5121-E063-1046-2BA798357343}"/>
          </ac:picMkLst>
        </pc:picChg>
        <pc:picChg chg="mod">
          <ac:chgData name="Paula Vázquez-Valero" userId="3a0e46d7-2099-40af-a155-aa45b68bfff3" providerId="ADAL" clId="{023DE338-DA57-4702-A5D1-6A70363DBD51}" dt="2022-12-19T21:07:34.520" v="915"/>
          <ac:picMkLst>
            <pc:docMk/>
            <pc:sldMk cId="1833926228" sldId="788"/>
            <ac:picMk id="1043" creationId="{847D05CF-A2E0-36F2-C8E3-B8BF105F76E6}"/>
          </ac:picMkLst>
        </pc:picChg>
        <pc:picChg chg="add del mod">
          <ac:chgData name="Paula Vázquez-Valero" userId="3a0e46d7-2099-40af-a155-aa45b68bfff3" providerId="ADAL" clId="{023DE338-DA57-4702-A5D1-6A70363DBD51}" dt="2022-12-19T20:48:46.709" v="640" actId="478"/>
          <ac:picMkLst>
            <pc:docMk/>
            <pc:sldMk cId="1833926228" sldId="788"/>
            <ac:picMk id="2050" creationId="{C127A16D-AE5D-204D-574B-53C1041A391D}"/>
          </ac:picMkLst>
        </pc:picChg>
        <pc:picChg chg="add del mod">
          <ac:chgData name="Paula Vázquez-Valero" userId="3a0e46d7-2099-40af-a155-aa45b68bfff3" providerId="ADAL" clId="{023DE338-DA57-4702-A5D1-6A70363DBD51}" dt="2022-12-19T20:53:25.361" v="689" actId="478"/>
          <ac:picMkLst>
            <pc:docMk/>
            <pc:sldMk cId="1833926228" sldId="788"/>
            <ac:picMk id="2052" creationId="{75F5A7AC-877E-7254-DCDB-5D2F7A34BB8B}"/>
          </ac:picMkLst>
        </pc:picChg>
        <pc:picChg chg="add del mod">
          <ac:chgData name="Paula Vázquez-Valero" userId="3a0e46d7-2099-40af-a155-aa45b68bfff3" providerId="ADAL" clId="{023DE338-DA57-4702-A5D1-6A70363DBD51}" dt="2022-12-19T21:01:16.689" v="778" actId="478"/>
          <ac:picMkLst>
            <pc:docMk/>
            <pc:sldMk cId="1833926228" sldId="788"/>
            <ac:picMk id="2054" creationId="{EB2BD422-8C19-5DCC-6117-0557F23CC46A}"/>
          </ac:picMkLst>
        </pc:picChg>
        <pc:cxnChg chg="add mod">
          <ac:chgData name="Paula Vázquez-Valero" userId="3a0e46d7-2099-40af-a155-aa45b68bfff3" providerId="ADAL" clId="{023DE338-DA57-4702-A5D1-6A70363DBD51}" dt="2022-12-19T20:43:04.705" v="541" actId="1036"/>
          <ac:cxnSpMkLst>
            <pc:docMk/>
            <pc:sldMk cId="1833926228" sldId="788"/>
            <ac:cxnSpMk id="81" creationId="{94062D7C-58A4-03D7-D91B-1B797A15FE26}"/>
          </ac:cxnSpMkLst>
        </pc:cxnChg>
        <pc:cxnChg chg="add mod">
          <ac:chgData name="Paula Vázquez-Valero" userId="3a0e46d7-2099-40af-a155-aa45b68bfff3" providerId="ADAL" clId="{023DE338-DA57-4702-A5D1-6A70363DBD51}" dt="2022-12-19T21:08:21.125" v="943" actId="1035"/>
          <ac:cxnSpMkLst>
            <pc:docMk/>
            <pc:sldMk cId="1833926228" sldId="788"/>
            <ac:cxnSpMk id="86" creationId="{B542A768-6DCA-C564-A9AE-25A9AC478D16}"/>
          </ac:cxnSpMkLst>
        </pc:cxnChg>
        <pc:cxnChg chg="add mod">
          <ac:chgData name="Paula Vázquez-Valero" userId="3a0e46d7-2099-40af-a155-aa45b68bfff3" providerId="ADAL" clId="{023DE338-DA57-4702-A5D1-6A70363DBD51}" dt="2022-12-19T21:08:34.932" v="951" actId="1036"/>
          <ac:cxnSpMkLst>
            <pc:docMk/>
            <pc:sldMk cId="1833926228" sldId="788"/>
            <ac:cxnSpMk id="93" creationId="{72630409-98AD-26B3-C3E9-A2FF45D5913C}"/>
          </ac:cxnSpMkLst>
        </pc:cxnChg>
        <pc:cxnChg chg="add mod">
          <ac:chgData name="Paula Vázquez-Valero" userId="3a0e46d7-2099-40af-a155-aa45b68bfff3" providerId="ADAL" clId="{023DE338-DA57-4702-A5D1-6A70363DBD51}" dt="2022-12-19T21:08:44.948" v="954" actId="1076"/>
          <ac:cxnSpMkLst>
            <pc:docMk/>
            <pc:sldMk cId="1833926228" sldId="788"/>
            <ac:cxnSpMk id="98" creationId="{B5820F61-5B16-EF90-A9DC-50ADD9DD449A}"/>
          </ac:cxnSpMkLst>
        </pc:cxnChg>
        <pc:cxnChg chg="add mod">
          <ac:chgData name="Paula Vázquez-Valero" userId="3a0e46d7-2099-40af-a155-aa45b68bfff3" providerId="ADAL" clId="{023DE338-DA57-4702-A5D1-6A70363DBD51}" dt="2022-12-19T21:08:21.125" v="943" actId="1035"/>
          <ac:cxnSpMkLst>
            <pc:docMk/>
            <pc:sldMk cId="1833926228" sldId="788"/>
            <ac:cxnSpMk id="104" creationId="{F60E0154-2484-9BD2-B605-61A08CC3B983}"/>
          </ac:cxnSpMkLst>
        </pc:cxnChg>
        <pc:cxnChg chg="add mod">
          <ac:chgData name="Paula Vázquez-Valero" userId="3a0e46d7-2099-40af-a155-aa45b68bfff3" providerId="ADAL" clId="{023DE338-DA57-4702-A5D1-6A70363DBD51}" dt="2022-12-19T21:08:21.125" v="943" actId="1035"/>
          <ac:cxnSpMkLst>
            <pc:docMk/>
            <pc:sldMk cId="1833926228" sldId="788"/>
            <ac:cxnSpMk id="121" creationId="{FD580747-580D-9378-CEF1-4AB3F7C0341D}"/>
          </ac:cxnSpMkLst>
        </pc:cxnChg>
        <pc:cxnChg chg="add del mod">
          <ac:chgData name="Paula Vázquez-Valero" userId="3a0e46d7-2099-40af-a155-aa45b68bfff3" providerId="ADAL" clId="{023DE338-DA57-4702-A5D1-6A70363DBD51}" dt="2022-12-19T21:01:22.386" v="780"/>
          <ac:cxnSpMkLst>
            <pc:docMk/>
            <pc:sldMk cId="1833926228" sldId="788"/>
            <ac:cxnSpMk id="126" creationId="{4AB237EA-7037-58B3-0446-19C7DE8945E7}"/>
          </ac:cxnSpMkLst>
        </pc:cxnChg>
        <pc:cxnChg chg="add mod">
          <ac:chgData name="Paula Vázquez-Valero" userId="3a0e46d7-2099-40af-a155-aa45b68bfff3" providerId="ADAL" clId="{023DE338-DA57-4702-A5D1-6A70363DBD51}" dt="2022-12-19T21:08:21.125" v="943" actId="1035"/>
          <ac:cxnSpMkLst>
            <pc:docMk/>
            <pc:sldMk cId="1833926228" sldId="788"/>
            <ac:cxnSpMk id="1027" creationId="{2AFEB78F-DD26-57C9-6B16-934A5C2F26A4}"/>
          </ac:cxnSpMkLst>
        </pc:cxnChg>
      </pc:sldChg>
      <pc:sldChg chg="del">
        <pc:chgData name="Paula Vázquez-Valero" userId="3a0e46d7-2099-40af-a155-aa45b68bfff3" providerId="ADAL" clId="{023DE338-DA57-4702-A5D1-6A70363DBD51}" dt="2022-12-19T20:12:50.593" v="15" actId="47"/>
        <pc:sldMkLst>
          <pc:docMk/>
          <pc:sldMk cId="3487731666" sldId="789"/>
        </pc:sldMkLst>
      </pc:sldChg>
      <pc:sldChg chg="del">
        <pc:chgData name="Paula Vázquez-Valero" userId="3a0e46d7-2099-40af-a155-aa45b68bfff3" providerId="ADAL" clId="{023DE338-DA57-4702-A5D1-6A70363DBD51}" dt="2022-12-19T20:12:50.593" v="15" actId="47"/>
        <pc:sldMkLst>
          <pc:docMk/>
          <pc:sldMk cId="3215503779" sldId="790"/>
        </pc:sldMkLst>
      </pc:sldChg>
      <pc:sldChg chg="addSp delSp modSp add del mod delAnim modAnim">
        <pc:chgData name="Paula Vázquez-Valero" userId="3a0e46d7-2099-40af-a155-aa45b68bfff3" providerId="ADAL" clId="{023DE338-DA57-4702-A5D1-6A70363DBD51}" dt="2022-12-19T22:51:48.927" v="3859" actId="1076"/>
        <pc:sldMkLst>
          <pc:docMk/>
          <pc:sldMk cId="3267684454" sldId="798"/>
        </pc:sldMkLst>
        <pc:spChg chg="add mod">
          <ac:chgData name="Paula Vázquez-Valero" userId="3a0e46d7-2099-40af-a155-aa45b68bfff3" providerId="ADAL" clId="{023DE338-DA57-4702-A5D1-6A70363DBD51}" dt="2022-12-19T22:48:04.041" v="3499" actId="20577"/>
          <ac:spMkLst>
            <pc:docMk/>
            <pc:sldMk cId="3267684454" sldId="798"/>
            <ac:spMk id="3" creationId="{C43ACBCB-91E1-2FA6-130C-A3F313EDCBE6}"/>
          </ac:spMkLst>
        </pc:spChg>
        <pc:spChg chg="add mod">
          <ac:chgData name="Paula Vázquez-Valero" userId="3a0e46d7-2099-40af-a155-aa45b68bfff3" providerId="ADAL" clId="{023DE338-DA57-4702-A5D1-6A70363DBD51}" dt="2022-12-19T22:50:46.368" v="3751" actId="20577"/>
          <ac:spMkLst>
            <pc:docMk/>
            <pc:sldMk cId="3267684454" sldId="798"/>
            <ac:spMk id="6" creationId="{CFD251BE-6690-BD56-5E49-1A43F7B187CF}"/>
          </ac:spMkLst>
        </pc:spChg>
        <pc:spChg chg="add mod">
          <ac:chgData name="Paula Vázquez-Valero" userId="3a0e46d7-2099-40af-a155-aa45b68bfff3" providerId="ADAL" clId="{023DE338-DA57-4702-A5D1-6A70363DBD51}" dt="2022-12-19T22:50:52.252" v="3764" actId="20577"/>
          <ac:spMkLst>
            <pc:docMk/>
            <pc:sldMk cId="3267684454" sldId="798"/>
            <ac:spMk id="7" creationId="{8A5DA7BD-6A38-D0D5-31E1-6406A2513E31}"/>
          </ac:spMkLst>
        </pc:spChg>
        <pc:spChg chg="add mod">
          <ac:chgData name="Paula Vázquez-Valero" userId="3a0e46d7-2099-40af-a155-aa45b68bfff3" providerId="ADAL" clId="{023DE338-DA57-4702-A5D1-6A70363DBD51}" dt="2022-12-19T22:50:58.924" v="3790" actId="20577"/>
          <ac:spMkLst>
            <pc:docMk/>
            <pc:sldMk cId="3267684454" sldId="798"/>
            <ac:spMk id="8" creationId="{31B8680C-A549-CD45-E5BB-DEBAA9F7549D}"/>
          </ac:spMkLst>
        </pc:spChg>
        <pc:spChg chg="add mod">
          <ac:chgData name="Paula Vázquez-Valero" userId="3a0e46d7-2099-40af-a155-aa45b68bfff3" providerId="ADAL" clId="{023DE338-DA57-4702-A5D1-6A70363DBD51}" dt="2022-12-19T22:50:44.138" v="3746" actId="20577"/>
          <ac:spMkLst>
            <pc:docMk/>
            <pc:sldMk cId="3267684454" sldId="798"/>
            <ac:spMk id="9" creationId="{2F159E3D-53B5-C3EA-507E-40315AACEF02}"/>
          </ac:spMkLst>
        </pc:spChg>
        <pc:spChg chg="add mod">
          <ac:chgData name="Paula Vázquez-Valero" userId="3a0e46d7-2099-40af-a155-aa45b68bfff3" providerId="ADAL" clId="{023DE338-DA57-4702-A5D1-6A70363DBD51}" dt="2022-12-19T22:50:50.721" v="3761" actId="20577"/>
          <ac:spMkLst>
            <pc:docMk/>
            <pc:sldMk cId="3267684454" sldId="798"/>
            <ac:spMk id="10" creationId="{559C2026-4689-8EB3-083E-16E8375B1243}"/>
          </ac:spMkLst>
        </pc:spChg>
        <pc:spChg chg="add mod">
          <ac:chgData name="Paula Vázquez-Valero" userId="3a0e46d7-2099-40af-a155-aa45b68bfff3" providerId="ADAL" clId="{023DE338-DA57-4702-A5D1-6A70363DBD51}" dt="2022-12-19T22:50:55.833" v="3780" actId="20577"/>
          <ac:spMkLst>
            <pc:docMk/>
            <pc:sldMk cId="3267684454" sldId="798"/>
            <ac:spMk id="11" creationId="{5A58A027-AEEB-DF41-E9DA-02705BDFE3FF}"/>
          </ac:spMkLst>
        </pc:spChg>
        <pc:spChg chg="add mod">
          <ac:chgData name="Paula Vázquez-Valero" userId="3a0e46d7-2099-40af-a155-aa45b68bfff3" providerId="ADAL" clId="{023DE338-DA57-4702-A5D1-6A70363DBD51}" dt="2022-12-19T22:51:08.284" v="3809" actId="20577"/>
          <ac:spMkLst>
            <pc:docMk/>
            <pc:sldMk cId="3267684454" sldId="798"/>
            <ac:spMk id="12" creationId="{B277148C-1FB1-350C-0D6B-36C3148B34F5}"/>
          </ac:spMkLst>
        </pc:spChg>
        <pc:spChg chg="add mod">
          <ac:chgData name="Paula Vázquez-Valero" userId="3a0e46d7-2099-40af-a155-aa45b68bfff3" providerId="ADAL" clId="{023DE338-DA57-4702-A5D1-6A70363DBD51}" dt="2022-12-19T22:51:28.958" v="3834" actId="20577"/>
          <ac:spMkLst>
            <pc:docMk/>
            <pc:sldMk cId="3267684454" sldId="798"/>
            <ac:spMk id="13" creationId="{D5EFC945-67F6-E23E-31A5-6A0257F38A9A}"/>
          </ac:spMkLst>
        </pc:spChg>
        <pc:spChg chg="add mod">
          <ac:chgData name="Paula Vázquez-Valero" userId="3a0e46d7-2099-40af-a155-aa45b68bfff3" providerId="ADAL" clId="{023DE338-DA57-4702-A5D1-6A70363DBD51}" dt="2022-12-19T22:51:30.974" v="3841" actId="20577"/>
          <ac:spMkLst>
            <pc:docMk/>
            <pc:sldMk cId="3267684454" sldId="798"/>
            <ac:spMk id="14" creationId="{6EC39824-9047-6A0F-A743-7B4B8D411460}"/>
          </ac:spMkLst>
        </pc:spChg>
        <pc:spChg chg="add mod">
          <ac:chgData name="Paula Vázquez-Valero" userId="3a0e46d7-2099-40af-a155-aa45b68bfff3" providerId="ADAL" clId="{023DE338-DA57-4702-A5D1-6A70363DBD51}" dt="2022-12-19T22:51:05.278" v="3798" actId="20577"/>
          <ac:spMkLst>
            <pc:docMk/>
            <pc:sldMk cId="3267684454" sldId="798"/>
            <ac:spMk id="15" creationId="{EBF13AEF-B42F-2ED7-25AC-CBBEEF617099}"/>
          </ac:spMkLst>
        </pc:spChg>
        <pc:spChg chg="add mod">
          <ac:chgData name="Paula Vázquez-Valero" userId="3a0e46d7-2099-40af-a155-aa45b68bfff3" providerId="ADAL" clId="{023DE338-DA57-4702-A5D1-6A70363DBD51}" dt="2022-12-19T22:51:11.713" v="3826" actId="20577"/>
          <ac:spMkLst>
            <pc:docMk/>
            <pc:sldMk cId="3267684454" sldId="798"/>
            <ac:spMk id="16" creationId="{F1F366F5-52E1-A6D4-8BB7-0D8701BBCDDC}"/>
          </ac:spMkLst>
        </pc:spChg>
        <pc:spChg chg="add mod">
          <ac:chgData name="Paula Vázquez-Valero" userId="3a0e46d7-2099-40af-a155-aa45b68bfff3" providerId="ADAL" clId="{023DE338-DA57-4702-A5D1-6A70363DBD51}" dt="2022-12-19T22:51:33.724" v="3849" actId="20577"/>
          <ac:spMkLst>
            <pc:docMk/>
            <pc:sldMk cId="3267684454" sldId="798"/>
            <ac:spMk id="17" creationId="{7E3DB07F-176E-F289-591E-3D16F36FBD54}"/>
          </ac:spMkLst>
        </pc:spChg>
        <pc:spChg chg="add mod">
          <ac:chgData name="Paula Vázquez-Valero" userId="3a0e46d7-2099-40af-a155-aa45b68bfff3" providerId="ADAL" clId="{023DE338-DA57-4702-A5D1-6A70363DBD51}" dt="2022-12-19T22:51:37.609" v="3851"/>
          <ac:spMkLst>
            <pc:docMk/>
            <pc:sldMk cId="3267684454" sldId="798"/>
            <ac:spMk id="18" creationId="{11D354F4-F230-CB92-6BF1-888EF135286F}"/>
          </ac:spMkLst>
        </pc:spChg>
        <pc:spChg chg="del">
          <ac:chgData name="Paula Vázquez-Valero" userId="3a0e46d7-2099-40af-a155-aa45b68bfff3" providerId="ADAL" clId="{023DE338-DA57-4702-A5D1-6A70363DBD51}" dt="2022-12-19T22:48:00.484" v="3491" actId="478"/>
          <ac:spMkLst>
            <pc:docMk/>
            <pc:sldMk cId="3267684454" sldId="798"/>
            <ac:spMk id="20" creationId="{902C8F7A-60E1-47BA-A5D2-269092E24632}"/>
          </ac:spMkLst>
        </pc:spChg>
        <pc:spChg chg="del">
          <ac:chgData name="Paula Vázquez-Valero" userId="3a0e46d7-2099-40af-a155-aa45b68bfff3" providerId="ADAL" clId="{023DE338-DA57-4702-A5D1-6A70363DBD51}" dt="2022-12-19T22:48:00.484" v="3491" actId="478"/>
          <ac:spMkLst>
            <pc:docMk/>
            <pc:sldMk cId="3267684454" sldId="798"/>
            <ac:spMk id="28" creationId="{E8D0F3FD-6674-482F-AD86-CC59DF404CE2}"/>
          </ac:spMkLst>
        </pc:spChg>
        <pc:spChg chg="del">
          <ac:chgData name="Paula Vázquez-Valero" userId="3a0e46d7-2099-40af-a155-aa45b68bfff3" providerId="ADAL" clId="{023DE338-DA57-4702-A5D1-6A70363DBD51}" dt="2022-12-19T22:51:37.399" v="3850" actId="478"/>
          <ac:spMkLst>
            <pc:docMk/>
            <pc:sldMk cId="3267684454" sldId="798"/>
            <ac:spMk id="33" creationId="{F6EBF477-5B38-42D2-8306-ABF1F35CD572}"/>
          </ac:spMkLst>
        </pc:spChg>
        <pc:spChg chg="mod">
          <ac:chgData name="Paula Vázquez-Valero" userId="3a0e46d7-2099-40af-a155-aa45b68bfff3" providerId="ADAL" clId="{023DE338-DA57-4702-A5D1-6A70363DBD51}" dt="2022-12-19T22:48:44.997" v="3575" actId="14100"/>
          <ac:spMkLst>
            <pc:docMk/>
            <pc:sldMk cId="3267684454" sldId="798"/>
            <ac:spMk id="59" creationId="{237F6A70-AEF4-43F8-B16F-FBF617A164F7}"/>
          </ac:spMkLst>
        </pc:spChg>
        <pc:spChg chg="mod">
          <ac:chgData name="Paula Vázquez-Valero" userId="3a0e46d7-2099-40af-a155-aa45b68bfff3" providerId="ADAL" clId="{023DE338-DA57-4702-A5D1-6A70363DBD51}" dt="2022-12-19T22:48:49.265" v="3579" actId="20577"/>
          <ac:spMkLst>
            <pc:docMk/>
            <pc:sldMk cId="3267684454" sldId="798"/>
            <ac:spMk id="62" creationId="{A4496FAA-8A70-498C-806D-174ECD8B6BCD}"/>
          </ac:spMkLst>
        </pc:spChg>
        <pc:spChg chg="mod">
          <ac:chgData name="Paula Vázquez-Valero" userId="3a0e46d7-2099-40af-a155-aa45b68bfff3" providerId="ADAL" clId="{023DE338-DA57-4702-A5D1-6A70363DBD51}" dt="2022-12-19T22:48:55.164" v="3593" actId="1035"/>
          <ac:spMkLst>
            <pc:docMk/>
            <pc:sldMk cId="3267684454" sldId="798"/>
            <ac:spMk id="63" creationId="{D3A3ACAE-39C1-4834-9682-89A478E3EE7C}"/>
          </ac:spMkLst>
        </pc:spChg>
        <pc:spChg chg="mod">
          <ac:chgData name="Paula Vázquez-Valero" userId="3a0e46d7-2099-40af-a155-aa45b68bfff3" providerId="ADAL" clId="{023DE338-DA57-4702-A5D1-6A70363DBD51}" dt="2022-12-19T22:49:00.311" v="3600" actId="1035"/>
          <ac:spMkLst>
            <pc:docMk/>
            <pc:sldMk cId="3267684454" sldId="798"/>
            <ac:spMk id="64" creationId="{087BEACC-06E7-4A5E-BB74-240E70B7E085}"/>
          </ac:spMkLst>
        </pc:spChg>
        <pc:spChg chg="del">
          <ac:chgData name="Paula Vázquez-Valero" userId="3a0e46d7-2099-40af-a155-aa45b68bfff3" providerId="ADAL" clId="{023DE338-DA57-4702-A5D1-6A70363DBD51}" dt="2022-12-19T22:48:07.777" v="3500" actId="478"/>
          <ac:spMkLst>
            <pc:docMk/>
            <pc:sldMk cId="3267684454" sldId="798"/>
            <ac:spMk id="65" creationId="{B4974842-1576-4207-BCA1-9F2BCCBA78BD}"/>
          </ac:spMkLst>
        </pc:spChg>
        <pc:spChg chg="del">
          <ac:chgData name="Paula Vázquez-Valero" userId="3a0e46d7-2099-40af-a155-aa45b68bfff3" providerId="ADAL" clId="{023DE338-DA57-4702-A5D1-6A70363DBD51}" dt="2022-12-19T22:48:07.777" v="3500" actId="478"/>
          <ac:spMkLst>
            <pc:docMk/>
            <pc:sldMk cId="3267684454" sldId="798"/>
            <ac:spMk id="66" creationId="{9A3A0C56-B966-4C86-B273-088979F78BF3}"/>
          </ac:spMkLst>
        </pc:spChg>
        <pc:spChg chg="del">
          <ac:chgData name="Paula Vázquez-Valero" userId="3a0e46d7-2099-40af-a155-aa45b68bfff3" providerId="ADAL" clId="{023DE338-DA57-4702-A5D1-6A70363DBD51}" dt="2022-12-19T22:48:07.777" v="3500" actId="478"/>
          <ac:spMkLst>
            <pc:docMk/>
            <pc:sldMk cId="3267684454" sldId="798"/>
            <ac:spMk id="67" creationId="{A766F66F-CC8F-411D-B84E-645FB4CAB816}"/>
          </ac:spMkLst>
        </pc:spChg>
        <pc:spChg chg="del">
          <ac:chgData name="Paula Vázquez-Valero" userId="3a0e46d7-2099-40af-a155-aa45b68bfff3" providerId="ADAL" clId="{023DE338-DA57-4702-A5D1-6A70363DBD51}" dt="2022-12-19T22:48:07.777" v="3500" actId="478"/>
          <ac:spMkLst>
            <pc:docMk/>
            <pc:sldMk cId="3267684454" sldId="798"/>
            <ac:spMk id="68" creationId="{A0DBAF56-3F19-4A9F-AA2B-2C7AE60B2562}"/>
          </ac:spMkLst>
        </pc:spChg>
        <pc:spChg chg="del">
          <ac:chgData name="Paula Vázquez-Valero" userId="3a0e46d7-2099-40af-a155-aa45b68bfff3" providerId="ADAL" clId="{023DE338-DA57-4702-A5D1-6A70363DBD51}" dt="2022-12-19T22:48:07.777" v="3500" actId="478"/>
          <ac:spMkLst>
            <pc:docMk/>
            <pc:sldMk cId="3267684454" sldId="798"/>
            <ac:spMk id="69" creationId="{800F8F9D-4F3F-4DDB-AF00-F44AA6A1843B}"/>
          </ac:spMkLst>
        </pc:spChg>
        <pc:spChg chg="del">
          <ac:chgData name="Paula Vázquez-Valero" userId="3a0e46d7-2099-40af-a155-aa45b68bfff3" providerId="ADAL" clId="{023DE338-DA57-4702-A5D1-6A70363DBD51}" dt="2022-12-19T22:48:07.777" v="3500" actId="478"/>
          <ac:spMkLst>
            <pc:docMk/>
            <pc:sldMk cId="3267684454" sldId="798"/>
            <ac:spMk id="70" creationId="{64CB858B-15B3-467F-92BA-0508B8C035B8}"/>
          </ac:spMkLst>
        </pc:spChg>
        <pc:spChg chg="del">
          <ac:chgData name="Paula Vázquez-Valero" userId="3a0e46d7-2099-40af-a155-aa45b68bfff3" providerId="ADAL" clId="{023DE338-DA57-4702-A5D1-6A70363DBD51}" dt="2022-12-19T22:48:07.777" v="3500" actId="478"/>
          <ac:spMkLst>
            <pc:docMk/>
            <pc:sldMk cId="3267684454" sldId="798"/>
            <ac:spMk id="71" creationId="{85F1972B-1893-48EC-9F54-38D9E32E71E1}"/>
          </ac:spMkLst>
        </pc:spChg>
        <pc:spChg chg="del">
          <ac:chgData name="Paula Vázquez-Valero" userId="3a0e46d7-2099-40af-a155-aa45b68bfff3" providerId="ADAL" clId="{023DE338-DA57-4702-A5D1-6A70363DBD51}" dt="2022-12-19T22:48:07.777" v="3500" actId="478"/>
          <ac:spMkLst>
            <pc:docMk/>
            <pc:sldMk cId="3267684454" sldId="798"/>
            <ac:spMk id="72" creationId="{DC25693C-AF12-4CA3-B02C-FB105CEE3558}"/>
          </ac:spMkLst>
        </pc:spChg>
        <pc:spChg chg="del">
          <ac:chgData name="Paula Vázquez-Valero" userId="3a0e46d7-2099-40af-a155-aa45b68bfff3" providerId="ADAL" clId="{023DE338-DA57-4702-A5D1-6A70363DBD51}" dt="2022-12-19T22:48:07.777" v="3500" actId="478"/>
          <ac:spMkLst>
            <pc:docMk/>
            <pc:sldMk cId="3267684454" sldId="798"/>
            <ac:spMk id="73" creationId="{2BE952DF-114A-4B6D-938B-33E91E304A2B}"/>
          </ac:spMkLst>
        </pc:spChg>
        <pc:spChg chg="del">
          <ac:chgData name="Paula Vázquez-Valero" userId="3a0e46d7-2099-40af-a155-aa45b68bfff3" providerId="ADAL" clId="{023DE338-DA57-4702-A5D1-6A70363DBD51}" dt="2022-12-19T22:48:07.777" v="3500" actId="478"/>
          <ac:spMkLst>
            <pc:docMk/>
            <pc:sldMk cId="3267684454" sldId="798"/>
            <ac:spMk id="74" creationId="{3164E562-541B-471D-82F7-37EFF7D540B1}"/>
          </ac:spMkLst>
        </pc:spChg>
        <pc:spChg chg="del">
          <ac:chgData name="Paula Vázquez-Valero" userId="3a0e46d7-2099-40af-a155-aa45b68bfff3" providerId="ADAL" clId="{023DE338-DA57-4702-A5D1-6A70363DBD51}" dt="2022-12-19T22:48:07.777" v="3500" actId="478"/>
          <ac:spMkLst>
            <pc:docMk/>
            <pc:sldMk cId="3267684454" sldId="798"/>
            <ac:spMk id="75" creationId="{BD75B657-8717-44E7-90F6-81469D445570}"/>
          </ac:spMkLst>
        </pc:spChg>
        <pc:spChg chg="del">
          <ac:chgData name="Paula Vázquez-Valero" userId="3a0e46d7-2099-40af-a155-aa45b68bfff3" providerId="ADAL" clId="{023DE338-DA57-4702-A5D1-6A70363DBD51}" dt="2022-12-19T22:48:07.777" v="3500" actId="478"/>
          <ac:spMkLst>
            <pc:docMk/>
            <pc:sldMk cId="3267684454" sldId="798"/>
            <ac:spMk id="76" creationId="{E6AB4717-C451-411B-BA03-D5FE7BA86615}"/>
          </ac:spMkLst>
        </pc:spChg>
        <pc:graphicFrameChg chg="mod modGraphic">
          <ac:chgData name="Paula Vázquez-Valero" userId="3a0e46d7-2099-40af-a155-aa45b68bfff3" providerId="ADAL" clId="{023DE338-DA57-4702-A5D1-6A70363DBD51}" dt="2022-12-19T22:51:48.927" v="3859" actId="1076"/>
          <ac:graphicFrameMkLst>
            <pc:docMk/>
            <pc:sldMk cId="3267684454" sldId="798"/>
            <ac:graphicFrameMk id="49" creationId="{810682AE-A794-461F-A8A0-38ABF17FFB20}"/>
          </ac:graphicFrameMkLst>
        </pc:graphicFrameChg>
        <pc:picChg chg="add del mod">
          <ac:chgData name="Paula Vázquez-Valero" userId="3a0e46d7-2099-40af-a155-aa45b68bfff3" providerId="ADAL" clId="{023DE338-DA57-4702-A5D1-6A70363DBD51}" dt="2022-12-19T22:50:35.088" v="3735" actId="478"/>
          <ac:picMkLst>
            <pc:docMk/>
            <pc:sldMk cId="3267684454" sldId="798"/>
            <ac:picMk id="5" creationId="{EDD67EAA-FC62-D133-A896-FA4950E098AA}"/>
          </ac:picMkLst>
        </pc:picChg>
      </pc:sldChg>
      <pc:sldChg chg="addSp delSp modSp add del mod">
        <pc:chgData name="Paula Vázquez-Valero" userId="3a0e46d7-2099-40af-a155-aa45b68bfff3" providerId="ADAL" clId="{023DE338-DA57-4702-A5D1-6A70363DBD51}" dt="2022-12-19T22:51:40.024" v="3853"/>
        <pc:sldMkLst>
          <pc:docMk/>
          <pc:sldMk cId="3552995589" sldId="809"/>
        </pc:sldMkLst>
        <pc:spChg chg="add mod">
          <ac:chgData name="Paula Vázquez-Valero" userId="3a0e46d7-2099-40af-a155-aa45b68bfff3" providerId="ADAL" clId="{023DE338-DA57-4702-A5D1-6A70363DBD51}" dt="2022-12-19T22:47:49.639" v="3490"/>
          <ac:spMkLst>
            <pc:docMk/>
            <pc:sldMk cId="3552995589" sldId="809"/>
            <ac:spMk id="3" creationId="{D7AF2E6E-15F8-79D7-34C4-23D3C374AA2D}"/>
          </ac:spMkLst>
        </pc:spChg>
        <pc:spChg chg="add mod">
          <ac:chgData name="Paula Vázquez-Valero" userId="3a0e46d7-2099-40af-a155-aa45b68bfff3" providerId="ADAL" clId="{023DE338-DA57-4702-A5D1-6A70363DBD51}" dt="2022-12-19T22:51:40.024" v="3853"/>
          <ac:spMkLst>
            <pc:docMk/>
            <pc:sldMk cId="3552995589" sldId="809"/>
            <ac:spMk id="4" creationId="{BC08F51A-DEAB-1749-B160-91FC500E69A3}"/>
          </ac:spMkLst>
        </pc:spChg>
        <pc:spChg chg="del">
          <ac:chgData name="Paula Vázquez-Valero" userId="3a0e46d7-2099-40af-a155-aa45b68bfff3" providerId="ADAL" clId="{023DE338-DA57-4702-A5D1-6A70363DBD51}" dt="2022-12-19T22:47:49.159" v="3489" actId="478"/>
          <ac:spMkLst>
            <pc:docMk/>
            <pc:sldMk cId="3552995589" sldId="809"/>
            <ac:spMk id="20" creationId="{902C8F7A-60E1-47BA-A5D2-269092E24632}"/>
          </ac:spMkLst>
        </pc:spChg>
        <pc:spChg chg="del">
          <ac:chgData name="Paula Vázquez-Valero" userId="3a0e46d7-2099-40af-a155-aa45b68bfff3" providerId="ADAL" clId="{023DE338-DA57-4702-A5D1-6A70363DBD51}" dt="2022-12-19T22:47:49.159" v="3489" actId="478"/>
          <ac:spMkLst>
            <pc:docMk/>
            <pc:sldMk cId="3552995589" sldId="809"/>
            <ac:spMk id="28" creationId="{E8D0F3FD-6674-482F-AD86-CC59DF404CE2}"/>
          </ac:spMkLst>
        </pc:spChg>
        <pc:spChg chg="del">
          <ac:chgData name="Paula Vázquez-Valero" userId="3a0e46d7-2099-40af-a155-aa45b68bfff3" providerId="ADAL" clId="{023DE338-DA57-4702-A5D1-6A70363DBD51}" dt="2022-12-19T22:51:39.544" v="3852" actId="478"/>
          <ac:spMkLst>
            <pc:docMk/>
            <pc:sldMk cId="3552995589" sldId="809"/>
            <ac:spMk id="33" creationId="{F6EBF477-5B38-42D2-8306-ABF1F35CD572}"/>
          </ac:spMkLst>
        </pc:spChg>
        <pc:graphicFrameChg chg="mod modGraphic">
          <ac:chgData name="Paula Vázquez-Valero" userId="3a0e46d7-2099-40af-a155-aa45b68bfff3" providerId="ADAL" clId="{023DE338-DA57-4702-A5D1-6A70363DBD51}" dt="2022-12-19T22:47:38.538" v="3488" actId="207"/>
          <ac:graphicFrameMkLst>
            <pc:docMk/>
            <pc:sldMk cId="3552995589" sldId="809"/>
            <ac:graphicFrameMk id="75" creationId="{FE20DA53-B54D-4183-92F3-F7D798BA5AB7}"/>
          </ac:graphicFrameMkLst>
        </pc:graphicFrameChg>
      </pc:sldChg>
      <pc:sldChg chg="addSp delSp modSp add del mod delAnim modAnim">
        <pc:chgData name="Paula Vázquez-Valero" userId="3a0e46d7-2099-40af-a155-aa45b68bfff3" providerId="ADAL" clId="{023DE338-DA57-4702-A5D1-6A70363DBD51}" dt="2022-12-19T22:47:27.681" v="3484" actId="1076"/>
        <pc:sldMkLst>
          <pc:docMk/>
          <pc:sldMk cId="209826760" sldId="810"/>
        </pc:sldMkLst>
        <pc:spChg chg="add mod">
          <ac:chgData name="Paula Vázquez-Valero" userId="3a0e46d7-2099-40af-a155-aa45b68bfff3" providerId="ADAL" clId="{023DE338-DA57-4702-A5D1-6A70363DBD51}" dt="2022-12-19T22:42:29.164" v="3120"/>
          <ac:spMkLst>
            <pc:docMk/>
            <pc:sldMk cId="209826760" sldId="810"/>
            <ac:spMk id="3" creationId="{8FEB3B8C-83B8-1EA6-9FEC-E5FF5D1E9E40}"/>
          </ac:spMkLst>
        </pc:spChg>
        <pc:spChg chg="add mod">
          <ac:chgData name="Paula Vázquez-Valero" userId="3a0e46d7-2099-40af-a155-aa45b68bfff3" providerId="ADAL" clId="{023DE338-DA57-4702-A5D1-6A70363DBD51}" dt="2022-12-19T22:43:26.145" v="3122"/>
          <ac:spMkLst>
            <pc:docMk/>
            <pc:sldMk cId="209826760" sldId="810"/>
            <ac:spMk id="4" creationId="{1346DEBD-E3F6-869B-38B6-56617CE9DDAC}"/>
          </ac:spMkLst>
        </pc:spChg>
        <pc:spChg chg="add mod">
          <ac:chgData name="Paula Vázquez-Valero" userId="3a0e46d7-2099-40af-a155-aa45b68bfff3" providerId="ADAL" clId="{023DE338-DA57-4702-A5D1-6A70363DBD51}" dt="2022-12-19T22:44:20.085" v="3183" actId="20577"/>
          <ac:spMkLst>
            <pc:docMk/>
            <pc:sldMk cId="209826760" sldId="810"/>
            <ac:spMk id="5" creationId="{4D97067C-FBA1-2B7D-4D52-E31FB252C18C}"/>
          </ac:spMkLst>
        </pc:spChg>
        <pc:spChg chg="add mod">
          <ac:chgData name="Paula Vázquez-Valero" userId="3a0e46d7-2099-40af-a155-aa45b68bfff3" providerId="ADAL" clId="{023DE338-DA57-4702-A5D1-6A70363DBD51}" dt="2022-12-19T22:44:33.824" v="3203" actId="20577"/>
          <ac:spMkLst>
            <pc:docMk/>
            <pc:sldMk cId="209826760" sldId="810"/>
            <ac:spMk id="6" creationId="{1E4FE7D2-61F8-359E-F7FC-9C1587438997}"/>
          </ac:spMkLst>
        </pc:spChg>
        <pc:spChg chg="add mod">
          <ac:chgData name="Paula Vázquez-Valero" userId="3a0e46d7-2099-40af-a155-aa45b68bfff3" providerId="ADAL" clId="{023DE338-DA57-4702-A5D1-6A70363DBD51}" dt="2022-12-19T22:44:40.287" v="3219" actId="20577"/>
          <ac:spMkLst>
            <pc:docMk/>
            <pc:sldMk cId="209826760" sldId="810"/>
            <ac:spMk id="7" creationId="{78C6020B-CDAF-70AF-1559-2C252292B5FB}"/>
          </ac:spMkLst>
        </pc:spChg>
        <pc:spChg chg="add del mod">
          <ac:chgData name="Paula Vázquez-Valero" userId="3a0e46d7-2099-40af-a155-aa45b68bfff3" providerId="ADAL" clId="{023DE338-DA57-4702-A5D1-6A70363DBD51}" dt="2022-12-19T22:45:57.987" v="3320" actId="478"/>
          <ac:spMkLst>
            <pc:docMk/>
            <pc:sldMk cId="209826760" sldId="810"/>
            <ac:spMk id="9" creationId="{E4AFDE47-E8AB-FCAA-8F2F-AD7E54B72966}"/>
          </ac:spMkLst>
        </pc:spChg>
        <pc:spChg chg="add mod">
          <ac:chgData name="Paula Vázquez-Valero" userId="3a0e46d7-2099-40af-a155-aa45b68bfff3" providerId="ADAL" clId="{023DE338-DA57-4702-A5D1-6A70363DBD51}" dt="2022-12-19T22:46:14.317" v="3358" actId="20577"/>
          <ac:spMkLst>
            <pc:docMk/>
            <pc:sldMk cId="209826760" sldId="810"/>
            <ac:spMk id="10" creationId="{5624AC5E-4F1E-7354-AABB-B93B959A3D66}"/>
          </ac:spMkLst>
        </pc:spChg>
        <pc:spChg chg="add mod">
          <ac:chgData name="Paula Vázquez-Valero" userId="3a0e46d7-2099-40af-a155-aa45b68bfff3" providerId="ADAL" clId="{023DE338-DA57-4702-A5D1-6A70363DBD51}" dt="2022-12-19T22:46:22.379" v="3385" actId="20577"/>
          <ac:spMkLst>
            <pc:docMk/>
            <pc:sldMk cId="209826760" sldId="810"/>
            <ac:spMk id="11" creationId="{EB0B75DF-1BE9-0CCE-BF44-4E76C8E52A9E}"/>
          </ac:spMkLst>
        </pc:spChg>
        <pc:spChg chg="add mod">
          <ac:chgData name="Paula Vázquez-Valero" userId="3a0e46d7-2099-40af-a155-aa45b68bfff3" providerId="ADAL" clId="{023DE338-DA57-4702-A5D1-6A70363DBD51}" dt="2022-12-19T22:46:35.699" v="3404" actId="20577"/>
          <ac:spMkLst>
            <pc:docMk/>
            <pc:sldMk cId="209826760" sldId="810"/>
            <ac:spMk id="12" creationId="{E96056BB-285C-BAC5-28C9-46A355675D19}"/>
          </ac:spMkLst>
        </pc:spChg>
        <pc:spChg chg="add mod">
          <ac:chgData name="Paula Vázquez-Valero" userId="3a0e46d7-2099-40af-a155-aa45b68bfff3" providerId="ADAL" clId="{023DE338-DA57-4702-A5D1-6A70363DBD51}" dt="2022-12-19T22:46:39.314" v="3407" actId="20577"/>
          <ac:spMkLst>
            <pc:docMk/>
            <pc:sldMk cId="209826760" sldId="810"/>
            <ac:spMk id="13" creationId="{A7ECD73A-57D3-617B-0C49-9125820BB777}"/>
          </ac:spMkLst>
        </pc:spChg>
        <pc:spChg chg="add mod">
          <ac:chgData name="Paula Vázquez-Valero" userId="3a0e46d7-2099-40af-a155-aa45b68bfff3" providerId="ADAL" clId="{023DE338-DA57-4702-A5D1-6A70363DBD51}" dt="2022-12-19T22:46:44.128" v="3414" actId="20577"/>
          <ac:spMkLst>
            <pc:docMk/>
            <pc:sldMk cId="209826760" sldId="810"/>
            <ac:spMk id="14" creationId="{D8131C22-1A35-7066-C02C-BFA7386D2D4C}"/>
          </ac:spMkLst>
        </pc:spChg>
        <pc:spChg chg="add mod">
          <ac:chgData name="Paula Vázquez-Valero" userId="3a0e46d7-2099-40af-a155-aa45b68bfff3" providerId="ADAL" clId="{023DE338-DA57-4702-A5D1-6A70363DBD51}" dt="2022-12-19T22:46:50.700" v="3421" actId="20577"/>
          <ac:spMkLst>
            <pc:docMk/>
            <pc:sldMk cId="209826760" sldId="810"/>
            <ac:spMk id="15" creationId="{A02527CB-A9A1-134E-F74D-66CD58458FDF}"/>
          </ac:spMkLst>
        </pc:spChg>
        <pc:spChg chg="add mod">
          <ac:chgData name="Paula Vázquez-Valero" userId="3a0e46d7-2099-40af-a155-aa45b68bfff3" providerId="ADAL" clId="{023DE338-DA57-4702-A5D1-6A70363DBD51}" dt="2022-12-19T22:47:02.877" v="3436" actId="20577"/>
          <ac:spMkLst>
            <pc:docMk/>
            <pc:sldMk cId="209826760" sldId="810"/>
            <ac:spMk id="16" creationId="{4E3B7B1E-D5F3-F04C-B474-5C41C49C0161}"/>
          </ac:spMkLst>
        </pc:spChg>
        <pc:spChg chg="add mod">
          <ac:chgData name="Paula Vázquez-Valero" userId="3a0e46d7-2099-40af-a155-aa45b68bfff3" providerId="ADAL" clId="{023DE338-DA57-4702-A5D1-6A70363DBD51}" dt="2022-12-19T22:47:07.595" v="3441" actId="20577"/>
          <ac:spMkLst>
            <pc:docMk/>
            <pc:sldMk cId="209826760" sldId="810"/>
            <ac:spMk id="17" creationId="{10B05937-FDA1-7E34-A10E-45CAF5D4311A}"/>
          </ac:spMkLst>
        </pc:spChg>
        <pc:spChg chg="add mod">
          <ac:chgData name="Paula Vázquez-Valero" userId="3a0e46d7-2099-40af-a155-aa45b68bfff3" providerId="ADAL" clId="{023DE338-DA57-4702-A5D1-6A70363DBD51}" dt="2022-12-19T22:47:13.620" v="3455" actId="20577"/>
          <ac:spMkLst>
            <pc:docMk/>
            <pc:sldMk cId="209826760" sldId="810"/>
            <ac:spMk id="18" creationId="{41FA44BF-F819-0433-6CFD-761919D71BC6}"/>
          </ac:spMkLst>
        </pc:spChg>
        <pc:spChg chg="del">
          <ac:chgData name="Paula Vázquez-Valero" userId="3a0e46d7-2099-40af-a155-aa45b68bfff3" providerId="ADAL" clId="{023DE338-DA57-4702-A5D1-6A70363DBD51}" dt="2022-12-19T22:43:25.845" v="3121" actId="478"/>
          <ac:spMkLst>
            <pc:docMk/>
            <pc:sldMk cId="209826760" sldId="810"/>
            <ac:spMk id="20" creationId="{902C8F7A-60E1-47BA-A5D2-269092E24632}"/>
          </ac:spMkLst>
        </pc:spChg>
        <pc:spChg chg="add mod">
          <ac:chgData name="Paula Vázquez-Valero" userId="3a0e46d7-2099-40af-a155-aa45b68bfff3" providerId="ADAL" clId="{023DE338-DA57-4702-A5D1-6A70363DBD51}" dt="2022-12-19T22:47:16.621" v="3463" actId="20577"/>
          <ac:spMkLst>
            <pc:docMk/>
            <pc:sldMk cId="209826760" sldId="810"/>
            <ac:spMk id="21" creationId="{0CBB39EB-67C0-5A6B-A5B2-9349264425E5}"/>
          </ac:spMkLst>
        </pc:spChg>
        <pc:spChg chg="add mod">
          <ac:chgData name="Paula Vázquez-Valero" userId="3a0e46d7-2099-40af-a155-aa45b68bfff3" providerId="ADAL" clId="{023DE338-DA57-4702-A5D1-6A70363DBD51}" dt="2022-12-19T22:47:18.948" v="3471" actId="20577"/>
          <ac:spMkLst>
            <pc:docMk/>
            <pc:sldMk cId="209826760" sldId="810"/>
            <ac:spMk id="22" creationId="{EB1C2272-1906-BC5B-7ED4-D4F4B18323EF}"/>
          </ac:spMkLst>
        </pc:spChg>
        <pc:spChg chg="add mod">
          <ac:chgData name="Paula Vázquez-Valero" userId="3a0e46d7-2099-40af-a155-aa45b68bfff3" providerId="ADAL" clId="{023DE338-DA57-4702-A5D1-6A70363DBD51}" dt="2022-12-19T22:47:22.095" v="3481" actId="20577"/>
          <ac:spMkLst>
            <pc:docMk/>
            <pc:sldMk cId="209826760" sldId="810"/>
            <ac:spMk id="23" creationId="{74D09C33-60AF-8C92-FE10-FEF8CE86F9FE}"/>
          </ac:spMkLst>
        </pc:spChg>
        <pc:spChg chg="del">
          <ac:chgData name="Paula Vázquez-Valero" userId="3a0e46d7-2099-40af-a155-aa45b68bfff3" providerId="ADAL" clId="{023DE338-DA57-4702-A5D1-6A70363DBD51}" dt="2022-12-19T22:43:25.845" v="3121" actId="478"/>
          <ac:spMkLst>
            <pc:docMk/>
            <pc:sldMk cId="209826760" sldId="810"/>
            <ac:spMk id="28" creationId="{E8D0F3FD-6674-482F-AD86-CC59DF404CE2}"/>
          </ac:spMkLst>
        </pc:spChg>
        <pc:spChg chg="del">
          <ac:chgData name="Paula Vázquez-Valero" userId="3a0e46d7-2099-40af-a155-aa45b68bfff3" providerId="ADAL" clId="{023DE338-DA57-4702-A5D1-6A70363DBD51}" dt="2022-12-19T22:42:28.892" v="3119" actId="478"/>
          <ac:spMkLst>
            <pc:docMk/>
            <pc:sldMk cId="209826760" sldId="810"/>
            <ac:spMk id="33" creationId="{F6EBF477-5B38-42D2-8306-ABF1F35CD572}"/>
          </ac:spMkLst>
        </pc:spChg>
        <pc:spChg chg="mod">
          <ac:chgData name="Paula Vázquez-Valero" userId="3a0e46d7-2099-40af-a155-aa45b68bfff3" providerId="ADAL" clId="{023DE338-DA57-4702-A5D1-6A70363DBD51}" dt="2022-12-19T22:43:49.556" v="3151" actId="20577"/>
          <ac:spMkLst>
            <pc:docMk/>
            <pc:sldMk cId="209826760" sldId="810"/>
            <ac:spMk id="59" creationId="{237F6A70-AEF4-43F8-B16F-FBF617A164F7}"/>
          </ac:spMkLst>
        </pc:spChg>
        <pc:spChg chg="del">
          <ac:chgData name="Paula Vázquez-Valero" userId="3a0e46d7-2099-40af-a155-aa45b68bfff3" providerId="ADAL" clId="{023DE338-DA57-4702-A5D1-6A70363DBD51}" dt="2022-12-19T22:43:30.695" v="3123" actId="478"/>
          <ac:spMkLst>
            <pc:docMk/>
            <pc:sldMk cId="209826760" sldId="810"/>
            <ac:spMk id="62" creationId="{A4496FAA-8A70-498C-806D-174ECD8B6BCD}"/>
          </ac:spMkLst>
        </pc:spChg>
        <pc:spChg chg="del">
          <ac:chgData name="Paula Vázquez-Valero" userId="3a0e46d7-2099-40af-a155-aa45b68bfff3" providerId="ADAL" clId="{023DE338-DA57-4702-A5D1-6A70363DBD51}" dt="2022-12-19T22:43:30.695" v="3123" actId="478"/>
          <ac:spMkLst>
            <pc:docMk/>
            <pc:sldMk cId="209826760" sldId="810"/>
            <ac:spMk id="63" creationId="{D3A3ACAE-39C1-4834-9682-89A478E3EE7C}"/>
          </ac:spMkLst>
        </pc:spChg>
        <pc:spChg chg="del mod">
          <ac:chgData name="Paula Vázquez-Valero" userId="3a0e46d7-2099-40af-a155-aa45b68bfff3" providerId="ADAL" clId="{023DE338-DA57-4702-A5D1-6A70363DBD51}" dt="2022-12-19T22:43:35.056" v="3125" actId="478"/>
          <ac:spMkLst>
            <pc:docMk/>
            <pc:sldMk cId="209826760" sldId="810"/>
            <ac:spMk id="64" creationId="{087BEACC-06E7-4A5E-BB74-240E70B7E085}"/>
          </ac:spMkLst>
        </pc:spChg>
        <pc:spChg chg="del">
          <ac:chgData name="Paula Vázquez-Valero" userId="3a0e46d7-2099-40af-a155-aa45b68bfff3" providerId="ADAL" clId="{023DE338-DA57-4702-A5D1-6A70363DBD51}" dt="2022-12-19T22:43:30.695" v="3123" actId="478"/>
          <ac:spMkLst>
            <pc:docMk/>
            <pc:sldMk cId="209826760" sldId="810"/>
            <ac:spMk id="65" creationId="{B4974842-1576-4207-BCA1-9F2BCCBA78BD}"/>
          </ac:spMkLst>
        </pc:spChg>
        <pc:spChg chg="del">
          <ac:chgData name="Paula Vázquez-Valero" userId="3a0e46d7-2099-40af-a155-aa45b68bfff3" providerId="ADAL" clId="{023DE338-DA57-4702-A5D1-6A70363DBD51}" dt="2022-12-19T22:43:30.695" v="3123" actId="478"/>
          <ac:spMkLst>
            <pc:docMk/>
            <pc:sldMk cId="209826760" sldId="810"/>
            <ac:spMk id="66" creationId="{9A3A0C56-B966-4C86-B273-088979F78BF3}"/>
          </ac:spMkLst>
        </pc:spChg>
        <pc:spChg chg="del">
          <ac:chgData name="Paula Vázquez-Valero" userId="3a0e46d7-2099-40af-a155-aa45b68bfff3" providerId="ADAL" clId="{023DE338-DA57-4702-A5D1-6A70363DBD51}" dt="2022-12-19T22:43:30.695" v="3123" actId="478"/>
          <ac:spMkLst>
            <pc:docMk/>
            <pc:sldMk cId="209826760" sldId="810"/>
            <ac:spMk id="67" creationId="{A766F66F-CC8F-411D-B84E-645FB4CAB816}"/>
          </ac:spMkLst>
        </pc:spChg>
        <pc:spChg chg="del">
          <ac:chgData name="Paula Vázquez-Valero" userId="3a0e46d7-2099-40af-a155-aa45b68bfff3" providerId="ADAL" clId="{023DE338-DA57-4702-A5D1-6A70363DBD51}" dt="2022-12-19T22:43:30.695" v="3123" actId="478"/>
          <ac:spMkLst>
            <pc:docMk/>
            <pc:sldMk cId="209826760" sldId="810"/>
            <ac:spMk id="68" creationId="{A0DBAF56-3F19-4A9F-AA2B-2C7AE60B2562}"/>
          </ac:spMkLst>
        </pc:spChg>
        <pc:spChg chg="del">
          <ac:chgData name="Paula Vázquez-Valero" userId="3a0e46d7-2099-40af-a155-aa45b68bfff3" providerId="ADAL" clId="{023DE338-DA57-4702-A5D1-6A70363DBD51}" dt="2022-12-19T22:43:30.695" v="3123" actId="478"/>
          <ac:spMkLst>
            <pc:docMk/>
            <pc:sldMk cId="209826760" sldId="810"/>
            <ac:spMk id="69" creationId="{800F8F9D-4F3F-4DDB-AF00-F44AA6A1843B}"/>
          </ac:spMkLst>
        </pc:spChg>
        <pc:spChg chg="del">
          <ac:chgData name="Paula Vázquez-Valero" userId="3a0e46d7-2099-40af-a155-aa45b68bfff3" providerId="ADAL" clId="{023DE338-DA57-4702-A5D1-6A70363DBD51}" dt="2022-12-19T22:43:30.695" v="3123" actId="478"/>
          <ac:spMkLst>
            <pc:docMk/>
            <pc:sldMk cId="209826760" sldId="810"/>
            <ac:spMk id="70" creationId="{64CB858B-15B3-467F-92BA-0508B8C035B8}"/>
          </ac:spMkLst>
        </pc:spChg>
        <pc:spChg chg="del">
          <ac:chgData name="Paula Vázquez-Valero" userId="3a0e46d7-2099-40af-a155-aa45b68bfff3" providerId="ADAL" clId="{023DE338-DA57-4702-A5D1-6A70363DBD51}" dt="2022-12-19T22:43:30.695" v="3123" actId="478"/>
          <ac:spMkLst>
            <pc:docMk/>
            <pc:sldMk cId="209826760" sldId="810"/>
            <ac:spMk id="71" creationId="{85F1972B-1893-48EC-9F54-38D9E32E71E1}"/>
          </ac:spMkLst>
        </pc:spChg>
        <pc:spChg chg="del">
          <ac:chgData name="Paula Vázquez-Valero" userId="3a0e46d7-2099-40af-a155-aa45b68bfff3" providerId="ADAL" clId="{023DE338-DA57-4702-A5D1-6A70363DBD51}" dt="2022-12-19T22:43:30.695" v="3123" actId="478"/>
          <ac:spMkLst>
            <pc:docMk/>
            <pc:sldMk cId="209826760" sldId="810"/>
            <ac:spMk id="72" creationId="{DC25693C-AF12-4CA3-B02C-FB105CEE3558}"/>
          </ac:spMkLst>
        </pc:spChg>
        <pc:spChg chg="del">
          <ac:chgData name="Paula Vázquez-Valero" userId="3a0e46d7-2099-40af-a155-aa45b68bfff3" providerId="ADAL" clId="{023DE338-DA57-4702-A5D1-6A70363DBD51}" dt="2022-12-19T22:43:30.695" v="3123" actId="478"/>
          <ac:spMkLst>
            <pc:docMk/>
            <pc:sldMk cId="209826760" sldId="810"/>
            <ac:spMk id="73" creationId="{2BE952DF-114A-4B6D-938B-33E91E304A2B}"/>
          </ac:spMkLst>
        </pc:spChg>
        <pc:spChg chg="del">
          <ac:chgData name="Paula Vázquez-Valero" userId="3a0e46d7-2099-40af-a155-aa45b68bfff3" providerId="ADAL" clId="{023DE338-DA57-4702-A5D1-6A70363DBD51}" dt="2022-12-19T22:43:30.695" v="3123" actId="478"/>
          <ac:spMkLst>
            <pc:docMk/>
            <pc:sldMk cId="209826760" sldId="810"/>
            <ac:spMk id="74" creationId="{3164E562-541B-471D-82F7-37EFF7D540B1}"/>
          </ac:spMkLst>
        </pc:spChg>
        <pc:spChg chg="del">
          <ac:chgData name="Paula Vázquez-Valero" userId="3a0e46d7-2099-40af-a155-aa45b68bfff3" providerId="ADAL" clId="{023DE338-DA57-4702-A5D1-6A70363DBD51}" dt="2022-12-19T22:43:30.695" v="3123" actId="478"/>
          <ac:spMkLst>
            <pc:docMk/>
            <pc:sldMk cId="209826760" sldId="810"/>
            <ac:spMk id="75" creationId="{BD75B657-8717-44E7-90F6-81469D445570}"/>
          </ac:spMkLst>
        </pc:spChg>
        <pc:spChg chg="del">
          <ac:chgData name="Paula Vázquez-Valero" userId="3a0e46d7-2099-40af-a155-aa45b68bfff3" providerId="ADAL" clId="{023DE338-DA57-4702-A5D1-6A70363DBD51}" dt="2022-12-19T22:43:30.695" v="3123" actId="478"/>
          <ac:spMkLst>
            <pc:docMk/>
            <pc:sldMk cId="209826760" sldId="810"/>
            <ac:spMk id="76" creationId="{E6AB4717-C451-411B-BA03-D5FE7BA86615}"/>
          </ac:spMkLst>
        </pc:spChg>
        <pc:graphicFrameChg chg="mod modGraphic">
          <ac:chgData name="Paula Vázquez-Valero" userId="3a0e46d7-2099-40af-a155-aa45b68bfff3" providerId="ADAL" clId="{023DE338-DA57-4702-A5D1-6A70363DBD51}" dt="2022-12-19T22:47:27.681" v="3484" actId="1076"/>
          <ac:graphicFrameMkLst>
            <pc:docMk/>
            <pc:sldMk cId="209826760" sldId="810"/>
            <ac:graphicFrameMk id="49" creationId="{810682AE-A794-461F-A8A0-38ABF17FFB20}"/>
          </ac:graphicFrameMkLst>
        </pc:graphicFrameChg>
      </pc:sldChg>
      <pc:sldChg chg="addSp delSp modSp add del mod">
        <pc:chgData name="Paula Vázquez-Valero" userId="3a0e46d7-2099-40af-a155-aa45b68bfff3" providerId="ADAL" clId="{023DE338-DA57-4702-A5D1-6A70363DBD51}" dt="2022-12-19T22:52:10.019" v="3864"/>
        <pc:sldMkLst>
          <pc:docMk/>
          <pc:sldMk cId="3456691503" sldId="811"/>
        </pc:sldMkLst>
        <pc:spChg chg="add del mod">
          <ac:chgData name="Paula Vázquez-Valero" userId="3a0e46d7-2099-40af-a155-aa45b68bfff3" providerId="ADAL" clId="{023DE338-DA57-4702-A5D1-6A70363DBD51}" dt="2022-12-19T22:51:43.618" v="3855"/>
          <ac:spMkLst>
            <pc:docMk/>
            <pc:sldMk cId="3456691503" sldId="811"/>
            <ac:spMk id="3" creationId="{B7CABF33-97C7-3645-A002-BF24F36E8BA4}"/>
          </ac:spMkLst>
        </pc:spChg>
        <pc:spChg chg="add mod">
          <ac:chgData name="Paula Vázquez-Valero" userId="3a0e46d7-2099-40af-a155-aa45b68bfff3" providerId="ADAL" clId="{023DE338-DA57-4702-A5D1-6A70363DBD51}" dt="2022-12-19T22:51:44.569" v="3857"/>
          <ac:spMkLst>
            <pc:docMk/>
            <pc:sldMk cId="3456691503" sldId="811"/>
            <ac:spMk id="4" creationId="{A36C3D81-AF01-F2C3-F84D-BEC16E9E1440}"/>
          </ac:spMkLst>
        </pc:spChg>
        <pc:spChg chg="add mod">
          <ac:chgData name="Paula Vázquez-Valero" userId="3a0e46d7-2099-40af-a155-aa45b68bfff3" providerId="ADAL" clId="{023DE338-DA57-4702-A5D1-6A70363DBD51}" dt="2022-12-19T22:52:10.019" v="3864"/>
          <ac:spMkLst>
            <pc:docMk/>
            <pc:sldMk cId="3456691503" sldId="811"/>
            <ac:spMk id="5" creationId="{25C34D9C-EE58-22E2-128C-0E9EF050972A}"/>
          </ac:spMkLst>
        </pc:spChg>
        <pc:spChg chg="del">
          <ac:chgData name="Paula Vázquez-Valero" userId="3a0e46d7-2099-40af-a155-aa45b68bfff3" providerId="ADAL" clId="{023DE338-DA57-4702-A5D1-6A70363DBD51}" dt="2022-12-19T22:52:09.749" v="3863" actId="478"/>
          <ac:spMkLst>
            <pc:docMk/>
            <pc:sldMk cId="3456691503" sldId="811"/>
            <ac:spMk id="20" creationId="{902C8F7A-60E1-47BA-A5D2-269092E24632}"/>
          </ac:spMkLst>
        </pc:spChg>
        <pc:spChg chg="del">
          <ac:chgData name="Paula Vázquez-Valero" userId="3a0e46d7-2099-40af-a155-aa45b68bfff3" providerId="ADAL" clId="{023DE338-DA57-4702-A5D1-6A70363DBD51}" dt="2022-12-19T22:52:09.749" v="3863" actId="478"/>
          <ac:spMkLst>
            <pc:docMk/>
            <pc:sldMk cId="3456691503" sldId="811"/>
            <ac:spMk id="28" creationId="{E8D0F3FD-6674-482F-AD86-CC59DF404CE2}"/>
          </ac:spMkLst>
        </pc:spChg>
        <pc:spChg chg="del">
          <ac:chgData name="Paula Vázquez-Valero" userId="3a0e46d7-2099-40af-a155-aa45b68bfff3" providerId="ADAL" clId="{023DE338-DA57-4702-A5D1-6A70363DBD51}" dt="2022-12-19T22:51:44.382" v="3856" actId="478"/>
          <ac:spMkLst>
            <pc:docMk/>
            <pc:sldMk cId="3456691503" sldId="811"/>
            <ac:spMk id="33" creationId="{F6EBF477-5B38-42D2-8306-ABF1F35CD572}"/>
          </ac:spMkLst>
        </pc:spChg>
        <pc:graphicFrameChg chg="mod modGraphic">
          <ac:chgData name="Paula Vázquez-Valero" userId="3a0e46d7-2099-40af-a155-aa45b68bfff3" providerId="ADAL" clId="{023DE338-DA57-4702-A5D1-6A70363DBD51}" dt="2022-12-19T22:51:57.771" v="3862" actId="207"/>
          <ac:graphicFrameMkLst>
            <pc:docMk/>
            <pc:sldMk cId="3456691503" sldId="811"/>
            <ac:graphicFrameMk id="43" creationId="{D96EC019-BD4C-4C10-B6F9-76E95C927EAE}"/>
          </ac:graphicFrameMkLst>
        </pc:graphicFrameChg>
      </pc:sldChg>
      <pc:sldChg chg="addSp delSp modSp mod modNotesTx">
        <pc:chgData name="Paula Vázquez-Valero" userId="3a0e46d7-2099-40af-a155-aa45b68bfff3" providerId="ADAL" clId="{023DE338-DA57-4702-A5D1-6A70363DBD51}" dt="2022-12-19T22:55:08.917" v="3931" actId="20577"/>
        <pc:sldMkLst>
          <pc:docMk/>
          <pc:sldMk cId="0" sldId="812"/>
        </pc:sldMkLst>
        <pc:spChg chg="add mod">
          <ac:chgData name="Paula Vázquez-Valero" userId="3a0e46d7-2099-40af-a155-aa45b68bfff3" providerId="ADAL" clId="{023DE338-DA57-4702-A5D1-6A70363DBD51}" dt="2022-12-19T20:12:17.046" v="11" actId="1076"/>
          <ac:spMkLst>
            <pc:docMk/>
            <pc:sldMk cId="0" sldId="812"/>
            <ac:spMk id="12" creationId="{9D59D78D-BA3A-93BF-1F16-9D009FD75EC5}"/>
          </ac:spMkLst>
        </pc:spChg>
        <pc:spChg chg="del">
          <ac:chgData name="Paula Vázquez-Valero" userId="3a0e46d7-2099-40af-a155-aa45b68bfff3" providerId="ADAL" clId="{023DE338-DA57-4702-A5D1-6A70363DBD51}" dt="2022-12-19T20:12:01.781" v="5" actId="478"/>
          <ac:spMkLst>
            <pc:docMk/>
            <pc:sldMk cId="0" sldId="812"/>
            <ac:spMk id="23" creationId="{ED4D2DFC-EED0-8BEC-9F1B-CDE962B08A77}"/>
          </ac:spMkLst>
        </pc:spChg>
        <pc:spChg chg="del">
          <ac:chgData name="Paula Vázquez-Valero" userId="3a0e46d7-2099-40af-a155-aa45b68bfff3" providerId="ADAL" clId="{023DE338-DA57-4702-A5D1-6A70363DBD51}" dt="2022-12-19T20:12:06.977" v="8" actId="478"/>
          <ac:spMkLst>
            <pc:docMk/>
            <pc:sldMk cId="0" sldId="812"/>
            <ac:spMk id="24" creationId="{48D8DC0D-2EBA-704B-8838-343BD458FFDB}"/>
          </ac:spMkLst>
        </pc:spChg>
        <pc:grpChg chg="add mod">
          <ac:chgData name="Paula Vázquez-Valero" userId="3a0e46d7-2099-40af-a155-aa45b68bfff3" providerId="ADAL" clId="{023DE338-DA57-4702-A5D1-6A70363DBD51}" dt="2022-12-19T20:12:07.334" v="9"/>
          <ac:grpSpMkLst>
            <pc:docMk/>
            <pc:sldMk cId="0" sldId="812"/>
            <ac:grpSpMk id="6" creationId="{8E362B1D-C5E3-DA42-93FD-CF9AF292B87F}"/>
          </ac:grpSpMkLst>
        </pc:grpChg>
        <pc:picChg chg="del">
          <ac:chgData name="Paula Vázquez-Valero" userId="3a0e46d7-2099-40af-a155-aa45b68bfff3" providerId="ADAL" clId="{023DE338-DA57-4702-A5D1-6A70363DBD51}" dt="2022-12-19T20:12:06.977" v="8" actId="478"/>
          <ac:picMkLst>
            <pc:docMk/>
            <pc:sldMk cId="0" sldId="812"/>
            <ac:picMk id="4" creationId="{C0F84F37-33C1-6719-795E-A19E36CB78A9}"/>
          </ac:picMkLst>
        </pc:picChg>
        <pc:picChg chg="add del">
          <ac:chgData name="Paula Vázquez-Valero" userId="3a0e46d7-2099-40af-a155-aa45b68bfff3" providerId="ADAL" clId="{023DE338-DA57-4702-A5D1-6A70363DBD51}" dt="2022-12-19T20:12:06.977" v="8" actId="478"/>
          <ac:picMkLst>
            <pc:docMk/>
            <pc:sldMk cId="0" sldId="812"/>
            <ac:picMk id="7" creationId="{FB9EF1C0-C996-0176-D363-2D5D9937E913}"/>
          </ac:picMkLst>
        </pc:picChg>
        <pc:picChg chg="mod">
          <ac:chgData name="Paula Vázquez-Valero" userId="3a0e46d7-2099-40af-a155-aa45b68bfff3" providerId="ADAL" clId="{023DE338-DA57-4702-A5D1-6A70363DBD51}" dt="2022-12-19T20:12:07.334" v="9"/>
          <ac:picMkLst>
            <pc:docMk/>
            <pc:sldMk cId="0" sldId="812"/>
            <ac:picMk id="8" creationId="{047ECD96-A4D8-34A5-B55C-3E9E47F781F9}"/>
          </ac:picMkLst>
        </pc:picChg>
        <pc:picChg chg="mod">
          <ac:chgData name="Paula Vázquez-Valero" userId="3a0e46d7-2099-40af-a155-aa45b68bfff3" providerId="ADAL" clId="{023DE338-DA57-4702-A5D1-6A70363DBD51}" dt="2022-12-19T20:12:07.334" v="9"/>
          <ac:picMkLst>
            <pc:docMk/>
            <pc:sldMk cId="0" sldId="812"/>
            <ac:picMk id="9" creationId="{597E992C-7CB3-5CEF-4F29-A9A7FFA1372B}"/>
          </ac:picMkLst>
        </pc:picChg>
        <pc:picChg chg="mod">
          <ac:chgData name="Paula Vázquez-Valero" userId="3a0e46d7-2099-40af-a155-aa45b68bfff3" providerId="ADAL" clId="{023DE338-DA57-4702-A5D1-6A70363DBD51}" dt="2022-12-19T20:12:07.334" v="9"/>
          <ac:picMkLst>
            <pc:docMk/>
            <pc:sldMk cId="0" sldId="812"/>
            <ac:picMk id="10" creationId="{7AAD7A54-D6FE-F694-BD91-227049C5E529}"/>
          </ac:picMkLst>
        </pc:picChg>
        <pc:picChg chg="mod">
          <ac:chgData name="Paula Vázquez-Valero" userId="3a0e46d7-2099-40af-a155-aa45b68bfff3" providerId="ADAL" clId="{023DE338-DA57-4702-A5D1-6A70363DBD51}" dt="2022-12-19T20:12:07.334" v="9"/>
          <ac:picMkLst>
            <pc:docMk/>
            <pc:sldMk cId="0" sldId="812"/>
            <ac:picMk id="11" creationId="{CCD50EAD-BD92-A516-C14B-624CE973F57D}"/>
          </ac:picMkLst>
        </pc:picChg>
        <pc:picChg chg="add mod">
          <ac:chgData name="Paula Vázquez-Valero" userId="3a0e46d7-2099-40af-a155-aa45b68bfff3" providerId="ADAL" clId="{023DE338-DA57-4702-A5D1-6A70363DBD51}" dt="2022-12-19T20:12:11.625" v="10" actId="1076"/>
          <ac:picMkLst>
            <pc:docMk/>
            <pc:sldMk cId="0" sldId="812"/>
            <ac:picMk id="13" creationId="{0D7661E7-01B4-6709-9D7F-7EAD532123EB}"/>
          </ac:picMkLst>
        </pc:picChg>
        <pc:picChg chg="add del">
          <ac:chgData name="Paula Vázquez-Valero" userId="3a0e46d7-2099-40af-a155-aa45b68bfff3" providerId="ADAL" clId="{023DE338-DA57-4702-A5D1-6A70363DBD51}" dt="2022-12-19T20:12:06.977" v="8" actId="478"/>
          <ac:picMkLst>
            <pc:docMk/>
            <pc:sldMk cId="0" sldId="812"/>
            <ac:picMk id="15" creationId="{14C2D0F3-16F4-1C3F-0CC8-46264F5A85E3}"/>
          </ac:picMkLst>
        </pc:picChg>
        <pc:picChg chg="add del">
          <ac:chgData name="Paula Vázquez-Valero" userId="3a0e46d7-2099-40af-a155-aa45b68bfff3" providerId="ADAL" clId="{023DE338-DA57-4702-A5D1-6A70363DBD51}" dt="2022-12-19T20:12:06.977" v="8" actId="478"/>
          <ac:picMkLst>
            <pc:docMk/>
            <pc:sldMk cId="0" sldId="812"/>
            <ac:picMk id="16" creationId="{2431BF68-4DD2-3557-411A-67156E275E3E}"/>
          </ac:picMkLst>
        </pc:picChg>
        <pc:picChg chg="add del">
          <ac:chgData name="Paula Vázquez-Valero" userId="3a0e46d7-2099-40af-a155-aa45b68bfff3" providerId="ADAL" clId="{023DE338-DA57-4702-A5D1-6A70363DBD51}" dt="2022-12-19T20:12:06.977" v="8" actId="478"/>
          <ac:picMkLst>
            <pc:docMk/>
            <pc:sldMk cId="0" sldId="812"/>
            <ac:picMk id="17" creationId="{0E580625-E739-7578-E2B0-36B64C498DFC}"/>
          </ac:picMkLst>
        </pc:picChg>
        <pc:picChg chg="del">
          <ac:chgData name="Paula Vázquez-Valero" userId="3a0e46d7-2099-40af-a155-aa45b68bfff3" providerId="ADAL" clId="{023DE338-DA57-4702-A5D1-6A70363DBD51}" dt="2022-12-19T20:12:01.781" v="5" actId="478"/>
          <ac:picMkLst>
            <pc:docMk/>
            <pc:sldMk cId="0" sldId="812"/>
            <ac:picMk id="22" creationId="{7A6AC562-A9AE-EDF2-7B9C-E0F8264965E5}"/>
          </ac:picMkLst>
        </pc:picChg>
        <pc:picChg chg="add del">
          <ac:chgData name="Paula Vázquez-Valero" userId="3a0e46d7-2099-40af-a155-aa45b68bfff3" providerId="ADAL" clId="{023DE338-DA57-4702-A5D1-6A70363DBD51}" dt="2022-12-19T20:12:04.420" v="7" actId="478"/>
          <ac:picMkLst>
            <pc:docMk/>
            <pc:sldMk cId="0" sldId="812"/>
            <ac:picMk id="99" creationId="{00000000-0000-0000-0000-000000000000}"/>
          </ac:picMkLst>
        </pc:picChg>
      </pc:sldChg>
      <pc:sldChg chg="del">
        <pc:chgData name="Paula Vázquez-Valero" userId="3a0e46d7-2099-40af-a155-aa45b68bfff3" providerId="ADAL" clId="{023DE338-DA57-4702-A5D1-6A70363DBD51}" dt="2022-12-19T20:12:50.593" v="15" actId="47"/>
        <pc:sldMkLst>
          <pc:docMk/>
          <pc:sldMk cId="3010321137" sldId="813"/>
        </pc:sldMkLst>
      </pc:sldChg>
      <pc:sldChg chg="addSp delSp modSp add mod modAnim modNotesTx">
        <pc:chgData name="Paula Vázquez-Valero" userId="3a0e46d7-2099-40af-a155-aa45b68bfff3" providerId="ADAL" clId="{023DE338-DA57-4702-A5D1-6A70363DBD51}" dt="2022-12-19T22:42:21.658" v="3118" actId="1037"/>
        <pc:sldMkLst>
          <pc:docMk/>
          <pc:sldMk cId="2273870112" sldId="818"/>
        </pc:sldMkLst>
        <pc:spChg chg="add mod">
          <ac:chgData name="Paula Vázquez-Valero" userId="3a0e46d7-2099-40af-a155-aa45b68bfff3" providerId="ADAL" clId="{023DE338-DA57-4702-A5D1-6A70363DBD51}" dt="2022-12-19T22:38:31.836" v="2848"/>
          <ac:spMkLst>
            <pc:docMk/>
            <pc:sldMk cId="2273870112" sldId="818"/>
            <ac:spMk id="3" creationId="{792DDF95-C1DF-B96F-FA30-F132D740693A}"/>
          </ac:spMkLst>
        </pc:spChg>
        <pc:spChg chg="add del mod">
          <ac:chgData name="Paula Vázquez-Valero" userId="3a0e46d7-2099-40af-a155-aa45b68bfff3" providerId="ADAL" clId="{023DE338-DA57-4702-A5D1-6A70363DBD51}" dt="2022-12-19T22:42:06.932" v="3111"/>
          <ac:spMkLst>
            <pc:docMk/>
            <pc:sldMk cId="2273870112" sldId="818"/>
            <ac:spMk id="5" creationId="{7BAC6245-65FB-2B38-2A62-54703242ED61}"/>
          </ac:spMkLst>
        </pc:spChg>
        <pc:spChg chg="del">
          <ac:chgData name="Paula Vázquez-Valero" userId="3a0e46d7-2099-40af-a155-aa45b68bfff3" providerId="ADAL" clId="{023DE338-DA57-4702-A5D1-6A70363DBD51}" dt="2022-12-19T22:38:31.566" v="2847" actId="478"/>
          <ac:spMkLst>
            <pc:docMk/>
            <pc:sldMk cId="2273870112" sldId="818"/>
            <ac:spMk id="33" creationId="{F6EBF477-5B38-42D2-8306-ABF1F35CD572}"/>
          </ac:spMkLst>
        </pc:spChg>
        <pc:spChg chg="mod">
          <ac:chgData name="Paula Vázquez-Valero" userId="3a0e46d7-2099-40af-a155-aa45b68bfff3" providerId="ADAL" clId="{023DE338-DA57-4702-A5D1-6A70363DBD51}" dt="2022-12-19T22:38:41.059" v="2853" actId="207"/>
          <ac:spMkLst>
            <pc:docMk/>
            <pc:sldMk cId="2273870112" sldId="818"/>
            <ac:spMk id="55" creationId="{03E849A8-B953-4CD0-BC5B-1554E2DD56C9}"/>
          </ac:spMkLst>
        </pc:spChg>
        <pc:spChg chg="mod">
          <ac:chgData name="Paula Vázquez-Valero" userId="3a0e46d7-2099-40af-a155-aa45b68bfff3" providerId="ADAL" clId="{023DE338-DA57-4702-A5D1-6A70363DBD51}" dt="2022-12-19T22:40:33.523" v="2948" actId="20577"/>
          <ac:spMkLst>
            <pc:docMk/>
            <pc:sldMk cId="2273870112" sldId="818"/>
            <ac:spMk id="58" creationId="{D411D294-6D9A-444C-AE9B-38027A2C08FA}"/>
          </ac:spMkLst>
        </pc:spChg>
        <pc:spChg chg="mod">
          <ac:chgData name="Paula Vázquez-Valero" userId="3a0e46d7-2099-40af-a155-aa45b68bfff3" providerId="ADAL" clId="{023DE338-DA57-4702-A5D1-6A70363DBD51}" dt="2022-12-19T22:40:31.870" v="2946" actId="14100"/>
          <ac:spMkLst>
            <pc:docMk/>
            <pc:sldMk cId="2273870112" sldId="818"/>
            <ac:spMk id="59" creationId="{06D7D083-89F0-43F1-9BE1-3F3F5324DFF7}"/>
          </ac:spMkLst>
        </pc:spChg>
        <pc:spChg chg="mod">
          <ac:chgData name="Paula Vázquez-Valero" userId="3a0e46d7-2099-40af-a155-aa45b68bfff3" providerId="ADAL" clId="{023DE338-DA57-4702-A5D1-6A70363DBD51}" dt="2022-12-19T22:40:03.200" v="2918" actId="20577"/>
          <ac:spMkLst>
            <pc:docMk/>
            <pc:sldMk cId="2273870112" sldId="818"/>
            <ac:spMk id="64" creationId="{E49018E7-4471-49A0-BED6-4DDD0F147E10}"/>
          </ac:spMkLst>
        </pc:spChg>
        <pc:spChg chg="mod">
          <ac:chgData name="Paula Vázquez-Valero" userId="3a0e46d7-2099-40af-a155-aa45b68bfff3" providerId="ADAL" clId="{023DE338-DA57-4702-A5D1-6A70363DBD51}" dt="2022-12-19T22:40:00.528" v="2916" actId="14100"/>
          <ac:spMkLst>
            <pc:docMk/>
            <pc:sldMk cId="2273870112" sldId="818"/>
            <ac:spMk id="65" creationId="{F29151B9-C938-453C-A35F-24F5F3B1381A}"/>
          </ac:spMkLst>
        </pc:spChg>
        <pc:spChg chg="mod">
          <ac:chgData name="Paula Vázquez-Valero" userId="3a0e46d7-2099-40af-a155-aa45b68bfff3" providerId="ADAL" clId="{023DE338-DA57-4702-A5D1-6A70363DBD51}" dt="2022-12-19T22:39:32.694" v="2884" actId="20577"/>
          <ac:spMkLst>
            <pc:docMk/>
            <pc:sldMk cId="2273870112" sldId="818"/>
            <ac:spMk id="68" creationId="{6C58DD78-8E4F-40FA-9965-2F90E0FB7AF2}"/>
          </ac:spMkLst>
        </pc:spChg>
        <pc:spChg chg="mod">
          <ac:chgData name="Paula Vázquez-Valero" userId="3a0e46d7-2099-40af-a155-aa45b68bfff3" providerId="ADAL" clId="{023DE338-DA57-4702-A5D1-6A70363DBD51}" dt="2022-12-19T22:39:30.965" v="2882"/>
          <ac:spMkLst>
            <pc:docMk/>
            <pc:sldMk cId="2273870112" sldId="818"/>
            <ac:spMk id="69" creationId="{59E87CB5-79AF-44EB-B932-96851978B9F5}"/>
          </ac:spMkLst>
        </pc:spChg>
        <pc:spChg chg="mod">
          <ac:chgData name="Paula Vázquez-Valero" userId="3a0e46d7-2099-40af-a155-aa45b68bfff3" providerId="ADAL" clId="{023DE338-DA57-4702-A5D1-6A70363DBD51}" dt="2022-12-19T22:39:49.854" v="2893" actId="20577"/>
          <ac:spMkLst>
            <pc:docMk/>
            <pc:sldMk cId="2273870112" sldId="818"/>
            <ac:spMk id="100" creationId="{AF6FA9A7-B680-4C69-A3A7-6A93F318891B}"/>
          </ac:spMkLst>
        </pc:spChg>
        <pc:spChg chg="mod">
          <ac:chgData name="Paula Vázquez-Valero" userId="3a0e46d7-2099-40af-a155-aa45b68bfff3" providerId="ADAL" clId="{023DE338-DA57-4702-A5D1-6A70363DBD51}" dt="2022-12-19T22:39:47.743" v="2891" actId="20577"/>
          <ac:spMkLst>
            <pc:docMk/>
            <pc:sldMk cId="2273870112" sldId="818"/>
            <ac:spMk id="101" creationId="{36E9F8B1-339F-41E0-993E-044D89E987FF}"/>
          </ac:spMkLst>
        </pc:spChg>
        <pc:spChg chg="mod">
          <ac:chgData name="Paula Vázquez-Valero" userId="3a0e46d7-2099-40af-a155-aa45b68bfff3" providerId="ADAL" clId="{023DE338-DA57-4702-A5D1-6A70363DBD51}" dt="2022-12-19T22:39:23.628" v="2881" actId="20577"/>
          <ac:spMkLst>
            <pc:docMk/>
            <pc:sldMk cId="2273870112" sldId="818"/>
            <ac:spMk id="102" creationId="{CD33EA40-BA75-402C-89C4-1AC6C7774996}"/>
          </ac:spMkLst>
        </pc:spChg>
        <pc:spChg chg="mod">
          <ac:chgData name="Paula Vázquez-Valero" userId="3a0e46d7-2099-40af-a155-aa45b68bfff3" providerId="ADAL" clId="{023DE338-DA57-4702-A5D1-6A70363DBD51}" dt="2022-12-19T22:39:21.677" v="2879" actId="20577"/>
          <ac:spMkLst>
            <pc:docMk/>
            <pc:sldMk cId="2273870112" sldId="818"/>
            <ac:spMk id="103" creationId="{04C8238F-EB85-4FAD-90F3-2A27F619E0AF}"/>
          </ac:spMkLst>
        </pc:spChg>
        <pc:spChg chg="mod">
          <ac:chgData name="Paula Vázquez-Valero" userId="3a0e46d7-2099-40af-a155-aa45b68bfff3" providerId="ADAL" clId="{023DE338-DA57-4702-A5D1-6A70363DBD51}" dt="2022-12-19T22:40:12.306" v="2928" actId="20577"/>
          <ac:spMkLst>
            <pc:docMk/>
            <pc:sldMk cId="2273870112" sldId="818"/>
            <ac:spMk id="107" creationId="{2F4C574F-4DBC-410B-A91C-BAA9BFB23BE5}"/>
          </ac:spMkLst>
        </pc:spChg>
        <pc:spChg chg="mod">
          <ac:chgData name="Paula Vázquez-Valero" userId="3a0e46d7-2099-40af-a155-aa45b68bfff3" providerId="ADAL" clId="{023DE338-DA57-4702-A5D1-6A70363DBD51}" dt="2022-12-19T22:40:10.559" v="2926"/>
          <ac:spMkLst>
            <pc:docMk/>
            <pc:sldMk cId="2273870112" sldId="818"/>
            <ac:spMk id="128" creationId="{28869078-6D28-484F-A7F9-E00ADF0BAA5D}"/>
          </ac:spMkLst>
        </pc:spChg>
        <pc:spChg chg="mod">
          <ac:chgData name="Paula Vázquez-Valero" userId="3a0e46d7-2099-40af-a155-aa45b68bfff3" providerId="ADAL" clId="{023DE338-DA57-4702-A5D1-6A70363DBD51}" dt="2022-12-19T22:42:21.658" v="3118" actId="1037"/>
          <ac:spMkLst>
            <pc:docMk/>
            <pc:sldMk cId="2273870112" sldId="818"/>
            <ac:spMk id="131" creationId="{2ACEAC3B-7A53-44BC-A7DE-255B6DAFE132}"/>
          </ac:spMkLst>
        </pc:spChg>
        <pc:spChg chg="mod">
          <ac:chgData name="Paula Vázquez-Valero" userId="3a0e46d7-2099-40af-a155-aa45b68bfff3" providerId="ADAL" clId="{023DE338-DA57-4702-A5D1-6A70363DBD51}" dt="2022-12-19T22:38:37.755" v="2852" actId="1036"/>
          <ac:spMkLst>
            <pc:docMk/>
            <pc:sldMk cId="2273870112" sldId="818"/>
            <ac:spMk id="133" creationId="{F6F78B67-C56F-4F13-93BE-DA3CE475A68B}"/>
          </ac:spMkLst>
        </pc:spChg>
        <pc:spChg chg="mod">
          <ac:chgData name="Paula Vázquez-Valero" userId="3a0e46d7-2099-40af-a155-aa45b68bfff3" providerId="ADAL" clId="{023DE338-DA57-4702-A5D1-6A70363DBD51}" dt="2022-12-19T22:42:17.693" v="3116" actId="1035"/>
          <ac:spMkLst>
            <pc:docMk/>
            <pc:sldMk cId="2273870112" sldId="818"/>
            <ac:spMk id="135" creationId="{0225F7BA-B36F-4C9F-98E1-1E3A2320F5A3}"/>
          </ac:spMkLst>
        </pc:spChg>
      </pc:sldChg>
      <pc:sldChg chg="addSp delSp modSp add del mod addAnim delAnim modNotesTx">
        <pc:chgData name="Paula Vázquez-Valero" userId="3a0e46d7-2099-40af-a155-aa45b68bfff3" providerId="ADAL" clId="{023DE338-DA57-4702-A5D1-6A70363DBD51}" dt="2022-12-19T21:13:12.982" v="1162" actId="47"/>
        <pc:sldMkLst>
          <pc:docMk/>
          <pc:sldMk cId="3057932426" sldId="819"/>
        </pc:sldMkLst>
        <pc:spChg chg="mod">
          <ac:chgData name="Paula Vázquez-Valero" userId="3a0e46d7-2099-40af-a155-aa45b68bfff3" providerId="ADAL" clId="{023DE338-DA57-4702-A5D1-6A70363DBD51}" dt="2022-12-19T20:35:48.080" v="370" actId="113"/>
          <ac:spMkLst>
            <pc:docMk/>
            <pc:sldMk cId="3057932426" sldId="819"/>
            <ac:spMk id="2" creationId="{3F9B81CA-49CF-4113-B92C-AF8FEDD23E30}"/>
          </ac:spMkLst>
        </pc:spChg>
        <pc:spChg chg="add mod">
          <ac:chgData name="Paula Vázquez-Valero" userId="3a0e46d7-2099-40af-a155-aa45b68bfff3" providerId="ADAL" clId="{023DE338-DA57-4702-A5D1-6A70363DBD51}" dt="2022-12-19T20:35:37.560" v="367" actId="1076"/>
          <ac:spMkLst>
            <pc:docMk/>
            <pc:sldMk cId="3057932426" sldId="819"/>
            <ac:spMk id="3" creationId="{7442A146-4BFB-33D0-069C-74B5CC0EAB33}"/>
          </ac:spMkLst>
        </pc:spChg>
        <pc:spChg chg="add del mod">
          <ac:chgData name="Paula Vázquez-Valero" userId="3a0e46d7-2099-40af-a155-aa45b68bfff3" providerId="ADAL" clId="{023DE338-DA57-4702-A5D1-6A70363DBD51}" dt="2022-12-19T20:35:37.560" v="367" actId="1076"/>
          <ac:spMkLst>
            <pc:docMk/>
            <pc:sldMk cId="3057932426" sldId="819"/>
            <ac:spMk id="4" creationId="{4605EF57-A6C3-964C-B501-EBEE049ACF05}"/>
          </ac:spMkLst>
        </pc:spChg>
        <pc:spChg chg="add mod">
          <ac:chgData name="Paula Vázquez-Valero" userId="3a0e46d7-2099-40af-a155-aa45b68bfff3" providerId="ADAL" clId="{023DE338-DA57-4702-A5D1-6A70363DBD51}" dt="2022-12-19T20:35:37.560" v="367" actId="1076"/>
          <ac:spMkLst>
            <pc:docMk/>
            <pc:sldMk cId="3057932426" sldId="819"/>
            <ac:spMk id="5" creationId="{FEF316E8-2B88-B839-BC73-22558BB74E76}"/>
          </ac:spMkLst>
        </pc:spChg>
        <pc:spChg chg="add mod">
          <ac:chgData name="Paula Vázquez-Valero" userId="3a0e46d7-2099-40af-a155-aa45b68bfff3" providerId="ADAL" clId="{023DE338-DA57-4702-A5D1-6A70363DBD51}" dt="2022-12-19T20:35:37.560" v="367" actId="1076"/>
          <ac:spMkLst>
            <pc:docMk/>
            <pc:sldMk cId="3057932426" sldId="819"/>
            <ac:spMk id="6" creationId="{9270BF97-0092-E208-45C3-7E935058A509}"/>
          </ac:spMkLst>
        </pc:spChg>
        <pc:spChg chg="add mod">
          <ac:chgData name="Paula Vázquez-Valero" userId="3a0e46d7-2099-40af-a155-aa45b68bfff3" providerId="ADAL" clId="{023DE338-DA57-4702-A5D1-6A70363DBD51}" dt="2022-12-19T20:35:37.560" v="367" actId="1076"/>
          <ac:spMkLst>
            <pc:docMk/>
            <pc:sldMk cId="3057932426" sldId="819"/>
            <ac:spMk id="7" creationId="{7F6E2025-507A-2057-2C36-EAD214FC0DD9}"/>
          </ac:spMkLst>
        </pc:spChg>
        <pc:spChg chg="add mod">
          <ac:chgData name="Paula Vázquez-Valero" userId="3a0e46d7-2099-40af-a155-aa45b68bfff3" providerId="ADAL" clId="{023DE338-DA57-4702-A5D1-6A70363DBD51}" dt="2022-12-19T20:35:37.560" v="367" actId="1076"/>
          <ac:spMkLst>
            <pc:docMk/>
            <pc:sldMk cId="3057932426" sldId="819"/>
            <ac:spMk id="9" creationId="{61ABE0C0-B329-8F57-0333-5E4D19898281}"/>
          </ac:spMkLst>
        </pc:spChg>
        <pc:spChg chg="add mod">
          <ac:chgData name="Paula Vázquez-Valero" userId="3a0e46d7-2099-40af-a155-aa45b68bfff3" providerId="ADAL" clId="{023DE338-DA57-4702-A5D1-6A70363DBD51}" dt="2022-12-19T20:35:37.560" v="367" actId="1076"/>
          <ac:spMkLst>
            <pc:docMk/>
            <pc:sldMk cId="3057932426" sldId="819"/>
            <ac:spMk id="10" creationId="{B366239A-7945-E501-5A6D-DF52452108E6}"/>
          </ac:spMkLst>
        </pc:spChg>
        <pc:spChg chg="add mod">
          <ac:chgData name="Paula Vázquez-Valero" userId="3a0e46d7-2099-40af-a155-aa45b68bfff3" providerId="ADAL" clId="{023DE338-DA57-4702-A5D1-6A70363DBD51}" dt="2022-12-19T20:35:37.560" v="367" actId="1076"/>
          <ac:spMkLst>
            <pc:docMk/>
            <pc:sldMk cId="3057932426" sldId="819"/>
            <ac:spMk id="12" creationId="{9345AB83-F4C2-4887-696C-B61787562371}"/>
          </ac:spMkLst>
        </pc:spChg>
        <pc:spChg chg="add mod">
          <ac:chgData name="Paula Vázquez-Valero" userId="3a0e46d7-2099-40af-a155-aa45b68bfff3" providerId="ADAL" clId="{023DE338-DA57-4702-A5D1-6A70363DBD51}" dt="2022-12-19T20:35:37.560" v="367" actId="1076"/>
          <ac:spMkLst>
            <pc:docMk/>
            <pc:sldMk cId="3057932426" sldId="819"/>
            <ac:spMk id="13" creationId="{9394BD33-A5BD-D2E6-AA70-74A84668B07C}"/>
          </ac:spMkLst>
        </pc:spChg>
        <pc:spChg chg="add mod">
          <ac:chgData name="Paula Vázquez-Valero" userId="3a0e46d7-2099-40af-a155-aa45b68bfff3" providerId="ADAL" clId="{023DE338-DA57-4702-A5D1-6A70363DBD51}" dt="2022-12-19T20:35:37.560" v="367" actId="1076"/>
          <ac:spMkLst>
            <pc:docMk/>
            <pc:sldMk cId="3057932426" sldId="819"/>
            <ac:spMk id="14" creationId="{120DEB51-73E4-6E77-B92B-4D6F5AA88AC0}"/>
          </ac:spMkLst>
        </pc:spChg>
        <pc:spChg chg="add mod">
          <ac:chgData name="Paula Vázquez-Valero" userId="3a0e46d7-2099-40af-a155-aa45b68bfff3" providerId="ADAL" clId="{023DE338-DA57-4702-A5D1-6A70363DBD51}" dt="2022-12-19T20:35:37.560" v="367" actId="1076"/>
          <ac:spMkLst>
            <pc:docMk/>
            <pc:sldMk cId="3057932426" sldId="819"/>
            <ac:spMk id="15" creationId="{A7967884-4F92-7DF6-505C-F4879D15F194}"/>
          </ac:spMkLst>
        </pc:spChg>
        <pc:spChg chg="add mod">
          <ac:chgData name="Paula Vázquez-Valero" userId="3a0e46d7-2099-40af-a155-aa45b68bfff3" providerId="ADAL" clId="{023DE338-DA57-4702-A5D1-6A70363DBD51}" dt="2022-12-19T20:35:37.560" v="367" actId="1076"/>
          <ac:spMkLst>
            <pc:docMk/>
            <pc:sldMk cId="3057932426" sldId="819"/>
            <ac:spMk id="17" creationId="{1CFCA7FC-6AD2-D4A0-D35F-096FEFA29C29}"/>
          </ac:spMkLst>
        </pc:spChg>
        <pc:spChg chg="add mod">
          <ac:chgData name="Paula Vázquez-Valero" userId="3a0e46d7-2099-40af-a155-aa45b68bfff3" providerId="ADAL" clId="{023DE338-DA57-4702-A5D1-6A70363DBD51}" dt="2022-12-19T20:35:37.560" v="367" actId="1076"/>
          <ac:spMkLst>
            <pc:docMk/>
            <pc:sldMk cId="3057932426" sldId="819"/>
            <ac:spMk id="18" creationId="{639F7075-27AC-D906-84FF-A2DB5E56A74B}"/>
          </ac:spMkLst>
        </pc:spChg>
        <pc:spChg chg="add mod">
          <ac:chgData name="Paula Vázquez-Valero" userId="3a0e46d7-2099-40af-a155-aa45b68bfff3" providerId="ADAL" clId="{023DE338-DA57-4702-A5D1-6A70363DBD51}" dt="2022-12-19T20:35:37.560" v="367" actId="1076"/>
          <ac:spMkLst>
            <pc:docMk/>
            <pc:sldMk cId="3057932426" sldId="819"/>
            <ac:spMk id="19" creationId="{59E8C01B-C598-20E8-1A45-1DDB5B90A914}"/>
          </ac:spMkLst>
        </pc:spChg>
        <pc:spChg chg="add mod">
          <ac:chgData name="Paula Vázquez-Valero" userId="3a0e46d7-2099-40af-a155-aa45b68bfff3" providerId="ADAL" clId="{023DE338-DA57-4702-A5D1-6A70363DBD51}" dt="2022-12-19T20:35:37.560" v="367" actId="1076"/>
          <ac:spMkLst>
            <pc:docMk/>
            <pc:sldMk cId="3057932426" sldId="819"/>
            <ac:spMk id="21" creationId="{9E1133A9-F1AE-6E9D-B839-52F3EFD99324}"/>
          </ac:spMkLst>
        </pc:spChg>
        <pc:spChg chg="add mod">
          <ac:chgData name="Paula Vázquez-Valero" userId="3a0e46d7-2099-40af-a155-aa45b68bfff3" providerId="ADAL" clId="{023DE338-DA57-4702-A5D1-6A70363DBD51}" dt="2022-12-19T20:35:37.560" v="367" actId="1076"/>
          <ac:spMkLst>
            <pc:docMk/>
            <pc:sldMk cId="3057932426" sldId="819"/>
            <ac:spMk id="22" creationId="{62C4393E-2CDC-72C1-D8A1-D7836A189E08}"/>
          </ac:spMkLst>
        </pc:spChg>
        <pc:spChg chg="add mod">
          <ac:chgData name="Paula Vázquez-Valero" userId="3a0e46d7-2099-40af-a155-aa45b68bfff3" providerId="ADAL" clId="{023DE338-DA57-4702-A5D1-6A70363DBD51}" dt="2022-12-19T20:35:37.560" v="367" actId="1076"/>
          <ac:spMkLst>
            <pc:docMk/>
            <pc:sldMk cId="3057932426" sldId="819"/>
            <ac:spMk id="24" creationId="{045A883D-370A-3926-4CCD-31E8FEA4C037}"/>
          </ac:spMkLst>
        </pc:spChg>
        <pc:spChg chg="add mod">
          <ac:chgData name="Paula Vázquez-Valero" userId="3a0e46d7-2099-40af-a155-aa45b68bfff3" providerId="ADAL" clId="{023DE338-DA57-4702-A5D1-6A70363DBD51}" dt="2022-12-19T20:35:37.560" v="367" actId="1076"/>
          <ac:spMkLst>
            <pc:docMk/>
            <pc:sldMk cId="3057932426" sldId="819"/>
            <ac:spMk id="25" creationId="{AA785778-2427-57F6-C6AC-6F196C679EEC}"/>
          </ac:spMkLst>
        </pc:spChg>
        <pc:spChg chg="del">
          <ac:chgData name="Paula Vázquez-Valero" userId="3a0e46d7-2099-40af-a155-aa45b68bfff3" providerId="ADAL" clId="{023DE338-DA57-4702-A5D1-6A70363DBD51}" dt="2022-12-19T20:35:45.437" v="368" actId="478"/>
          <ac:spMkLst>
            <pc:docMk/>
            <pc:sldMk cId="3057932426" sldId="819"/>
            <ac:spMk id="26" creationId="{E683BCB6-77D3-4EC0-A203-669D8F746CAE}"/>
          </ac:spMkLst>
        </pc:spChg>
        <pc:spChg chg="add mod">
          <ac:chgData name="Paula Vázquez-Valero" userId="3a0e46d7-2099-40af-a155-aa45b68bfff3" providerId="ADAL" clId="{023DE338-DA57-4702-A5D1-6A70363DBD51}" dt="2022-12-19T20:35:37.560" v="367" actId="1076"/>
          <ac:spMkLst>
            <pc:docMk/>
            <pc:sldMk cId="3057932426" sldId="819"/>
            <ac:spMk id="27" creationId="{8A9C88BE-51F1-941E-4C70-FEA330FBE243}"/>
          </ac:spMkLst>
        </pc:spChg>
        <pc:spChg chg="add mod">
          <ac:chgData name="Paula Vázquez-Valero" userId="3a0e46d7-2099-40af-a155-aa45b68bfff3" providerId="ADAL" clId="{023DE338-DA57-4702-A5D1-6A70363DBD51}" dt="2022-12-19T20:35:37.560" v="367" actId="1076"/>
          <ac:spMkLst>
            <pc:docMk/>
            <pc:sldMk cId="3057932426" sldId="819"/>
            <ac:spMk id="28" creationId="{7378D5CA-A24C-9FD6-CA62-25D27D5AD5E0}"/>
          </ac:spMkLst>
        </pc:spChg>
        <pc:spChg chg="add mod">
          <ac:chgData name="Paula Vázquez-Valero" userId="3a0e46d7-2099-40af-a155-aa45b68bfff3" providerId="ADAL" clId="{023DE338-DA57-4702-A5D1-6A70363DBD51}" dt="2022-12-19T20:35:37.560" v="367" actId="1076"/>
          <ac:spMkLst>
            <pc:docMk/>
            <pc:sldMk cId="3057932426" sldId="819"/>
            <ac:spMk id="29" creationId="{DA4162D7-1DF4-4E12-4689-E27DA05ADBD8}"/>
          </ac:spMkLst>
        </pc:spChg>
        <pc:spChg chg="add mod">
          <ac:chgData name="Paula Vázquez-Valero" userId="3a0e46d7-2099-40af-a155-aa45b68bfff3" providerId="ADAL" clId="{023DE338-DA57-4702-A5D1-6A70363DBD51}" dt="2022-12-19T20:35:37.560" v="367" actId="1076"/>
          <ac:spMkLst>
            <pc:docMk/>
            <pc:sldMk cId="3057932426" sldId="819"/>
            <ac:spMk id="30" creationId="{3B4ED9CF-B21B-9810-07F6-BF68EF4D5673}"/>
          </ac:spMkLst>
        </pc:spChg>
        <pc:spChg chg="add mod">
          <ac:chgData name="Paula Vázquez-Valero" userId="3a0e46d7-2099-40af-a155-aa45b68bfff3" providerId="ADAL" clId="{023DE338-DA57-4702-A5D1-6A70363DBD51}" dt="2022-12-19T20:35:37.560" v="367" actId="1076"/>
          <ac:spMkLst>
            <pc:docMk/>
            <pc:sldMk cId="3057932426" sldId="819"/>
            <ac:spMk id="31" creationId="{718C714A-901B-A273-F6EA-5E5A6C00930B}"/>
          </ac:spMkLst>
        </pc:spChg>
        <pc:spChg chg="add mod">
          <ac:chgData name="Paula Vázquez-Valero" userId="3a0e46d7-2099-40af-a155-aa45b68bfff3" providerId="ADAL" clId="{023DE338-DA57-4702-A5D1-6A70363DBD51}" dt="2022-12-19T20:35:37.560" v="367" actId="1076"/>
          <ac:spMkLst>
            <pc:docMk/>
            <pc:sldMk cId="3057932426" sldId="819"/>
            <ac:spMk id="32" creationId="{BDF0849F-4D59-9E03-51AC-02CE3ABBDE10}"/>
          </ac:spMkLst>
        </pc:spChg>
        <pc:spChg chg="add mod">
          <ac:chgData name="Paula Vázquez-Valero" userId="3a0e46d7-2099-40af-a155-aa45b68bfff3" providerId="ADAL" clId="{023DE338-DA57-4702-A5D1-6A70363DBD51}" dt="2022-12-19T20:35:37.560" v="367" actId="1076"/>
          <ac:spMkLst>
            <pc:docMk/>
            <pc:sldMk cId="3057932426" sldId="819"/>
            <ac:spMk id="33" creationId="{ADF99CFD-EFA2-E6C0-8703-9D5FDC152142}"/>
          </ac:spMkLst>
        </pc:spChg>
        <pc:spChg chg="add mod">
          <ac:chgData name="Paula Vázquez-Valero" userId="3a0e46d7-2099-40af-a155-aa45b68bfff3" providerId="ADAL" clId="{023DE338-DA57-4702-A5D1-6A70363DBD51}" dt="2022-12-19T20:35:37.560" v="367" actId="1076"/>
          <ac:spMkLst>
            <pc:docMk/>
            <pc:sldMk cId="3057932426" sldId="819"/>
            <ac:spMk id="34" creationId="{60BBB55F-D76F-508F-2AD0-ACF43746D5A3}"/>
          </ac:spMkLst>
        </pc:spChg>
        <pc:spChg chg="add mod">
          <ac:chgData name="Paula Vázquez-Valero" userId="3a0e46d7-2099-40af-a155-aa45b68bfff3" providerId="ADAL" clId="{023DE338-DA57-4702-A5D1-6A70363DBD51}" dt="2022-12-19T20:35:37.560" v="367" actId="1076"/>
          <ac:spMkLst>
            <pc:docMk/>
            <pc:sldMk cId="3057932426" sldId="819"/>
            <ac:spMk id="35" creationId="{178E5790-6594-95C1-D932-42A85888140E}"/>
          </ac:spMkLst>
        </pc:spChg>
        <pc:spChg chg="add mod">
          <ac:chgData name="Paula Vázquez-Valero" userId="3a0e46d7-2099-40af-a155-aa45b68bfff3" providerId="ADAL" clId="{023DE338-DA57-4702-A5D1-6A70363DBD51}" dt="2022-12-19T20:35:37.560" v="367" actId="1076"/>
          <ac:spMkLst>
            <pc:docMk/>
            <pc:sldMk cId="3057932426" sldId="819"/>
            <ac:spMk id="42" creationId="{23DFD6AD-F586-3516-88EF-3557ACBAB7BA}"/>
          </ac:spMkLst>
        </pc:spChg>
        <pc:spChg chg="add mod">
          <ac:chgData name="Paula Vázquez-Valero" userId="3a0e46d7-2099-40af-a155-aa45b68bfff3" providerId="ADAL" clId="{023DE338-DA57-4702-A5D1-6A70363DBD51}" dt="2022-12-19T20:35:37.560" v="367" actId="1076"/>
          <ac:spMkLst>
            <pc:docMk/>
            <pc:sldMk cId="3057932426" sldId="819"/>
            <ac:spMk id="43" creationId="{58CD80AA-B6ED-8055-05CF-1F7139B64B17}"/>
          </ac:spMkLst>
        </pc:spChg>
        <pc:spChg chg="add mod">
          <ac:chgData name="Paula Vázquez-Valero" userId="3a0e46d7-2099-40af-a155-aa45b68bfff3" providerId="ADAL" clId="{023DE338-DA57-4702-A5D1-6A70363DBD51}" dt="2022-12-19T20:35:37.560" v="367" actId="1076"/>
          <ac:spMkLst>
            <pc:docMk/>
            <pc:sldMk cId="3057932426" sldId="819"/>
            <ac:spMk id="44" creationId="{C62DB7DE-9B3D-14AA-FF1A-695C265958BF}"/>
          </ac:spMkLst>
        </pc:spChg>
        <pc:spChg chg="add mod">
          <ac:chgData name="Paula Vázquez-Valero" userId="3a0e46d7-2099-40af-a155-aa45b68bfff3" providerId="ADAL" clId="{023DE338-DA57-4702-A5D1-6A70363DBD51}" dt="2022-12-19T20:35:37.560" v="367" actId="1076"/>
          <ac:spMkLst>
            <pc:docMk/>
            <pc:sldMk cId="3057932426" sldId="819"/>
            <ac:spMk id="45" creationId="{382402C1-1C54-1027-0F9D-27A28CC268C6}"/>
          </ac:spMkLst>
        </pc:spChg>
        <pc:spChg chg="add mod">
          <ac:chgData name="Paula Vázquez-Valero" userId="3a0e46d7-2099-40af-a155-aa45b68bfff3" providerId="ADAL" clId="{023DE338-DA57-4702-A5D1-6A70363DBD51}" dt="2022-12-19T20:35:37.560" v="367" actId="1076"/>
          <ac:spMkLst>
            <pc:docMk/>
            <pc:sldMk cId="3057932426" sldId="819"/>
            <ac:spMk id="46" creationId="{557CBBDB-D1B3-FBA8-BF63-8922A7AF80F3}"/>
          </ac:spMkLst>
        </pc:spChg>
        <pc:spChg chg="add mod">
          <ac:chgData name="Paula Vázquez-Valero" userId="3a0e46d7-2099-40af-a155-aa45b68bfff3" providerId="ADAL" clId="{023DE338-DA57-4702-A5D1-6A70363DBD51}" dt="2022-12-19T20:35:37.560" v="367" actId="1076"/>
          <ac:spMkLst>
            <pc:docMk/>
            <pc:sldMk cId="3057932426" sldId="819"/>
            <ac:spMk id="47" creationId="{1E9A4661-965F-671A-ED3C-12560792B685}"/>
          </ac:spMkLst>
        </pc:spChg>
        <pc:spChg chg="add mod">
          <ac:chgData name="Paula Vázquez-Valero" userId="3a0e46d7-2099-40af-a155-aa45b68bfff3" providerId="ADAL" clId="{023DE338-DA57-4702-A5D1-6A70363DBD51}" dt="2022-12-19T20:35:37.560" v="367" actId="1076"/>
          <ac:spMkLst>
            <pc:docMk/>
            <pc:sldMk cId="3057932426" sldId="819"/>
            <ac:spMk id="48" creationId="{9C1C5282-3476-4C3E-26B0-B606A20E5347}"/>
          </ac:spMkLst>
        </pc:spChg>
        <pc:spChg chg="add mod">
          <ac:chgData name="Paula Vázquez-Valero" userId="3a0e46d7-2099-40af-a155-aa45b68bfff3" providerId="ADAL" clId="{023DE338-DA57-4702-A5D1-6A70363DBD51}" dt="2022-12-19T20:35:37.560" v="367" actId="1076"/>
          <ac:spMkLst>
            <pc:docMk/>
            <pc:sldMk cId="3057932426" sldId="819"/>
            <ac:spMk id="49" creationId="{B8265561-0A5A-737F-4D16-E588C17DC2CE}"/>
          </ac:spMkLst>
        </pc:spChg>
        <pc:spChg chg="add mod">
          <ac:chgData name="Paula Vázquez-Valero" userId="3a0e46d7-2099-40af-a155-aa45b68bfff3" providerId="ADAL" clId="{023DE338-DA57-4702-A5D1-6A70363DBD51}" dt="2022-12-19T20:35:37.560" v="367" actId="1076"/>
          <ac:spMkLst>
            <pc:docMk/>
            <pc:sldMk cId="3057932426" sldId="819"/>
            <ac:spMk id="50" creationId="{259F0838-6D3A-0F52-8435-ABC15BC7C711}"/>
          </ac:spMkLst>
        </pc:spChg>
        <pc:spChg chg="add mod">
          <ac:chgData name="Paula Vázquez-Valero" userId="3a0e46d7-2099-40af-a155-aa45b68bfff3" providerId="ADAL" clId="{023DE338-DA57-4702-A5D1-6A70363DBD51}" dt="2022-12-19T20:35:37.560" v="367" actId="1076"/>
          <ac:spMkLst>
            <pc:docMk/>
            <pc:sldMk cId="3057932426" sldId="819"/>
            <ac:spMk id="51" creationId="{29962143-FC4F-9AA8-0567-CD17F249CEA2}"/>
          </ac:spMkLst>
        </pc:spChg>
        <pc:spChg chg="add mod">
          <ac:chgData name="Paula Vázquez-Valero" userId="3a0e46d7-2099-40af-a155-aa45b68bfff3" providerId="ADAL" clId="{023DE338-DA57-4702-A5D1-6A70363DBD51}" dt="2022-12-19T20:35:37.560" v="367" actId="1076"/>
          <ac:spMkLst>
            <pc:docMk/>
            <pc:sldMk cId="3057932426" sldId="819"/>
            <ac:spMk id="52" creationId="{65770B00-A0BE-EC55-4AE0-E041DB9E23AF}"/>
          </ac:spMkLst>
        </pc:spChg>
        <pc:spChg chg="add mod">
          <ac:chgData name="Paula Vázquez-Valero" userId="3a0e46d7-2099-40af-a155-aa45b68bfff3" providerId="ADAL" clId="{023DE338-DA57-4702-A5D1-6A70363DBD51}" dt="2022-12-19T20:35:37.560" v="367" actId="1076"/>
          <ac:spMkLst>
            <pc:docMk/>
            <pc:sldMk cId="3057932426" sldId="819"/>
            <ac:spMk id="53" creationId="{37D89A66-E076-5A97-E22B-F8800D80B892}"/>
          </ac:spMkLst>
        </pc:spChg>
        <pc:spChg chg="add mod">
          <ac:chgData name="Paula Vázquez-Valero" userId="3a0e46d7-2099-40af-a155-aa45b68bfff3" providerId="ADAL" clId="{023DE338-DA57-4702-A5D1-6A70363DBD51}" dt="2022-12-19T20:35:45.802" v="369"/>
          <ac:spMkLst>
            <pc:docMk/>
            <pc:sldMk cId="3057932426" sldId="819"/>
            <ac:spMk id="55" creationId="{8BEB04D5-5739-45B6-FFF9-63F200BA6CE5}"/>
          </ac:spMkLst>
        </pc:spChg>
        <pc:spChg chg="mod">
          <ac:chgData name="Paula Vázquez-Valero" userId="3a0e46d7-2099-40af-a155-aa45b68bfff3" providerId="ADAL" clId="{023DE338-DA57-4702-A5D1-6A70363DBD51}" dt="2022-12-19T20:22:59.455" v="43" actId="1076"/>
          <ac:spMkLst>
            <pc:docMk/>
            <pc:sldMk cId="3057932426" sldId="819"/>
            <ac:spMk id="56" creationId="{EE1AB0F5-F9A8-45B0-9272-9FF52B06003D}"/>
          </ac:spMkLst>
        </pc:spChg>
        <pc:spChg chg="add del">
          <ac:chgData name="Paula Vázquez-Valero" userId="3a0e46d7-2099-40af-a155-aa45b68bfff3" providerId="ADAL" clId="{023DE338-DA57-4702-A5D1-6A70363DBD51}" dt="2022-12-19T20:40:35.168" v="481" actId="21"/>
          <ac:spMkLst>
            <pc:docMk/>
            <pc:sldMk cId="3057932426" sldId="819"/>
            <ac:spMk id="66" creationId="{F290FEFD-FEF6-4A82-B660-E675EB2F324C}"/>
          </ac:spMkLst>
        </pc:spChg>
        <pc:spChg chg="mod">
          <ac:chgData name="Paula Vázquez-Valero" userId="3a0e46d7-2099-40af-a155-aa45b68bfff3" providerId="ADAL" clId="{023DE338-DA57-4702-A5D1-6A70363DBD51}" dt="2022-12-19T20:23:25.515" v="109" actId="20577"/>
          <ac:spMkLst>
            <pc:docMk/>
            <pc:sldMk cId="3057932426" sldId="819"/>
            <ac:spMk id="81" creationId="{A2878A96-E2BB-4D65-9C4C-8368F36C7368}"/>
          </ac:spMkLst>
        </pc:spChg>
        <pc:spChg chg="mod">
          <ac:chgData name="Paula Vázquez-Valero" userId="3a0e46d7-2099-40af-a155-aa45b68bfff3" providerId="ADAL" clId="{023DE338-DA57-4702-A5D1-6A70363DBD51}" dt="2022-12-19T20:23:36.504" v="111" actId="1036"/>
          <ac:spMkLst>
            <pc:docMk/>
            <pc:sldMk cId="3057932426" sldId="819"/>
            <ac:spMk id="82" creationId="{F089939A-2F7C-4276-B06D-B779D4525896}"/>
          </ac:spMkLst>
        </pc:spChg>
        <pc:spChg chg="del mod">
          <ac:chgData name="Paula Vázquez-Valero" userId="3a0e46d7-2099-40af-a155-aa45b68bfff3" providerId="ADAL" clId="{023DE338-DA57-4702-A5D1-6A70363DBD51}" dt="2022-12-19T20:36:11.432" v="379"/>
          <ac:spMkLst>
            <pc:docMk/>
            <pc:sldMk cId="3057932426" sldId="819"/>
            <ac:spMk id="147" creationId="{74C22955-B3F2-4CF1-923D-C0DD043B27A0}"/>
          </ac:spMkLst>
        </pc:spChg>
        <pc:grpChg chg="add del mod">
          <ac:chgData name="Paula Vázquez-Valero" userId="3a0e46d7-2099-40af-a155-aa45b68bfff3" providerId="ADAL" clId="{023DE338-DA57-4702-A5D1-6A70363DBD51}" dt="2022-12-19T20:35:53.590" v="371" actId="21"/>
          <ac:grpSpMkLst>
            <pc:docMk/>
            <pc:sldMk cId="3057932426" sldId="819"/>
            <ac:grpSpMk id="54" creationId="{33C7345D-98DB-8962-295F-9CFC37582685}"/>
          </ac:grpSpMkLst>
        </pc:grpChg>
        <pc:picChg chg="add del">
          <ac:chgData name="Paula Vázquez-Valero" userId="3a0e46d7-2099-40af-a155-aa45b68bfff3" providerId="ADAL" clId="{023DE338-DA57-4702-A5D1-6A70363DBD51}" dt="2022-12-19T20:22:12.696" v="38" actId="478"/>
          <ac:picMkLst>
            <pc:docMk/>
            <pc:sldMk cId="3057932426" sldId="819"/>
            <ac:picMk id="20" creationId="{5BF1391C-7FC9-44D5-AD82-717DBC30FA5B}"/>
          </ac:picMkLst>
        </pc:picChg>
        <pc:picChg chg="del">
          <ac:chgData name="Paula Vázquez-Valero" userId="3a0e46d7-2099-40af-a155-aa45b68bfff3" providerId="ADAL" clId="{023DE338-DA57-4702-A5D1-6A70363DBD51}" dt="2022-12-19T20:24:13.789" v="112" actId="478"/>
          <ac:picMkLst>
            <pc:docMk/>
            <pc:sldMk cId="3057932426" sldId="819"/>
            <ac:picMk id="57" creationId="{EB2005C2-5B00-494B-90FE-DEE4DACB3CC8}"/>
          </ac:picMkLst>
        </pc:picChg>
        <pc:picChg chg="add del">
          <ac:chgData name="Paula Vázquez-Valero" userId="3a0e46d7-2099-40af-a155-aa45b68bfff3" providerId="ADAL" clId="{023DE338-DA57-4702-A5D1-6A70363DBD51}" dt="2022-12-19T20:18:19.086" v="19"/>
          <ac:picMkLst>
            <pc:docMk/>
            <pc:sldMk cId="3057932426" sldId="819"/>
            <ac:picMk id="1026" creationId="{35FE8E6E-4FFF-699B-14E1-E83CB72AFE37}"/>
          </ac:picMkLst>
        </pc:picChg>
        <pc:picChg chg="add mod">
          <ac:chgData name="Paula Vázquez-Valero" userId="3a0e46d7-2099-40af-a155-aa45b68bfff3" providerId="ADAL" clId="{023DE338-DA57-4702-A5D1-6A70363DBD51}" dt="2022-12-19T20:35:37.560" v="367" actId="1076"/>
          <ac:picMkLst>
            <pc:docMk/>
            <pc:sldMk cId="3057932426" sldId="819"/>
            <ac:picMk id="1028" creationId="{00CF4C83-C1BD-E7CF-B937-8C475278EBC5}"/>
          </ac:picMkLst>
        </pc:picChg>
        <pc:picChg chg="add del mod">
          <ac:chgData name="Paula Vázquez-Valero" userId="3a0e46d7-2099-40af-a155-aa45b68bfff3" providerId="ADAL" clId="{023DE338-DA57-4702-A5D1-6A70363DBD51}" dt="2022-12-19T20:35:27.018" v="365" actId="478"/>
          <ac:picMkLst>
            <pc:docMk/>
            <pc:sldMk cId="3057932426" sldId="819"/>
            <ac:picMk id="1030" creationId="{A568D05F-1F11-B74D-FAD6-81FD9B76988D}"/>
          </ac:picMkLst>
        </pc:picChg>
      </pc:sldChg>
      <pc:sldChg chg="delSp modSp add del mod delAnim">
        <pc:chgData name="Paula Vázquez-Valero" userId="3a0e46d7-2099-40af-a155-aa45b68bfff3" providerId="ADAL" clId="{023DE338-DA57-4702-A5D1-6A70363DBD51}" dt="2022-12-19T21:14:48.927" v="1193" actId="47"/>
        <pc:sldMkLst>
          <pc:docMk/>
          <pc:sldMk cId="2213747302" sldId="820"/>
        </pc:sldMkLst>
        <pc:spChg chg="del">
          <ac:chgData name="Paula Vázquez-Valero" userId="3a0e46d7-2099-40af-a155-aa45b68bfff3" providerId="ADAL" clId="{023DE338-DA57-4702-A5D1-6A70363DBD51}" dt="2022-12-19T21:13:28.091" v="1165" actId="21"/>
          <ac:spMkLst>
            <pc:docMk/>
            <pc:sldMk cId="2213747302" sldId="820"/>
            <ac:spMk id="24" creationId="{6F0F11E8-0D11-430E-BEB0-F1350EF3BCCB}"/>
          </ac:spMkLst>
        </pc:spChg>
        <pc:spChg chg="del">
          <ac:chgData name="Paula Vázquez-Valero" userId="3a0e46d7-2099-40af-a155-aa45b68bfff3" providerId="ADAL" clId="{023DE338-DA57-4702-A5D1-6A70363DBD51}" dt="2022-12-19T21:13:28.091" v="1165" actId="21"/>
          <ac:spMkLst>
            <pc:docMk/>
            <pc:sldMk cId="2213747302" sldId="820"/>
            <ac:spMk id="33" creationId="{7AFEC271-090B-4B81-A696-299853BAC35D}"/>
          </ac:spMkLst>
        </pc:spChg>
        <pc:spChg chg="del mod">
          <ac:chgData name="Paula Vázquez-Valero" userId="3a0e46d7-2099-40af-a155-aa45b68bfff3" providerId="ADAL" clId="{023DE338-DA57-4702-A5D1-6A70363DBD51}" dt="2022-12-19T21:14:48.516" v="1192"/>
          <ac:spMkLst>
            <pc:docMk/>
            <pc:sldMk cId="2213747302" sldId="820"/>
            <ac:spMk id="147" creationId="{74C22955-B3F2-4CF1-923D-C0DD043B27A0}"/>
          </ac:spMkLst>
        </pc:spChg>
        <pc:graphicFrameChg chg="del">
          <ac:chgData name="Paula Vázquez-Valero" userId="3a0e46d7-2099-40af-a155-aa45b68bfff3" providerId="ADAL" clId="{023DE338-DA57-4702-A5D1-6A70363DBD51}" dt="2022-12-19T21:13:28.091" v="1165" actId="21"/>
          <ac:graphicFrameMkLst>
            <pc:docMk/>
            <pc:sldMk cId="2213747302" sldId="820"/>
            <ac:graphicFrameMk id="3" creationId="{23A1BAD9-7D94-49BC-A791-F674D611796A}"/>
          </ac:graphicFrameMkLst>
        </pc:graphicFrameChg>
        <pc:picChg chg="del">
          <ac:chgData name="Paula Vázquez-Valero" userId="3a0e46d7-2099-40af-a155-aa45b68bfff3" providerId="ADAL" clId="{023DE338-DA57-4702-A5D1-6A70363DBD51}" dt="2022-12-19T21:13:28.091" v="1165" actId="21"/>
          <ac:picMkLst>
            <pc:docMk/>
            <pc:sldMk cId="2213747302" sldId="820"/>
            <ac:picMk id="6" creationId="{458CDC6E-3675-440F-B4CF-6690C1755409}"/>
          </ac:picMkLst>
        </pc:picChg>
        <pc:picChg chg="del">
          <ac:chgData name="Paula Vázquez-Valero" userId="3a0e46d7-2099-40af-a155-aa45b68bfff3" providerId="ADAL" clId="{023DE338-DA57-4702-A5D1-6A70363DBD51}" dt="2022-12-19T21:13:28.091" v="1165" actId="21"/>
          <ac:picMkLst>
            <pc:docMk/>
            <pc:sldMk cId="2213747302" sldId="820"/>
            <ac:picMk id="8" creationId="{EEB45E82-86CA-4B62-883C-C914040C6BFD}"/>
          </ac:picMkLst>
        </pc:picChg>
        <pc:picChg chg="del">
          <ac:chgData name="Paula Vázquez-Valero" userId="3a0e46d7-2099-40af-a155-aa45b68bfff3" providerId="ADAL" clId="{023DE338-DA57-4702-A5D1-6A70363DBD51}" dt="2022-12-19T21:13:28.091" v="1165" actId="21"/>
          <ac:picMkLst>
            <pc:docMk/>
            <pc:sldMk cId="2213747302" sldId="820"/>
            <ac:picMk id="13" creationId="{69DBBD8E-1197-4C5F-878C-76F87DC65960}"/>
          </ac:picMkLst>
        </pc:picChg>
        <pc:picChg chg="del">
          <ac:chgData name="Paula Vázquez-Valero" userId="3a0e46d7-2099-40af-a155-aa45b68bfff3" providerId="ADAL" clId="{023DE338-DA57-4702-A5D1-6A70363DBD51}" dt="2022-12-19T21:13:28.091" v="1165" actId="21"/>
          <ac:picMkLst>
            <pc:docMk/>
            <pc:sldMk cId="2213747302" sldId="820"/>
            <ac:picMk id="21" creationId="{664FAC0E-5212-48B0-9643-B9031996D925}"/>
          </ac:picMkLst>
        </pc:picChg>
      </pc:sldChg>
      <pc:sldChg chg="add del">
        <pc:chgData name="Paula Vázquez-Valero" userId="3a0e46d7-2099-40af-a155-aa45b68bfff3" providerId="ADAL" clId="{023DE338-DA57-4702-A5D1-6A70363DBD51}" dt="2022-12-19T21:34:58.846" v="1339" actId="47"/>
        <pc:sldMkLst>
          <pc:docMk/>
          <pc:sldMk cId="40359976" sldId="821"/>
        </pc:sldMkLst>
      </pc:sldChg>
      <pc:sldChg chg="add del">
        <pc:chgData name="Paula Vázquez-Valero" userId="3a0e46d7-2099-40af-a155-aa45b68bfff3" providerId="ADAL" clId="{023DE338-DA57-4702-A5D1-6A70363DBD51}" dt="2022-12-19T21:37:26.884" v="1349" actId="47"/>
        <pc:sldMkLst>
          <pc:docMk/>
          <pc:sldMk cId="3743952194" sldId="822"/>
        </pc:sldMkLst>
      </pc:sldChg>
      <pc:sldChg chg="add del">
        <pc:chgData name="Paula Vázquez-Valero" userId="3a0e46d7-2099-40af-a155-aa45b68bfff3" providerId="ADAL" clId="{023DE338-DA57-4702-A5D1-6A70363DBD51}" dt="2022-12-19T21:39:15.875" v="1396" actId="47"/>
        <pc:sldMkLst>
          <pc:docMk/>
          <pc:sldMk cId="226210727" sldId="823"/>
        </pc:sldMkLst>
      </pc:sldChg>
      <pc:sldChg chg="add del">
        <pc:chgData name="Paula Vázquez-Valero" userId="3a0e46d7-2099-40af-a155-aa45b68bfff3" providerId="ADAL" clId="{023DE338-DA57-4702-A5D1-6A70363DBD51}" dt="2022-12-19T21:41:00.649" v="1467" actId="47"/>
        <pc:sldMkLst>
          <pc:docMk/>
          <pc:sldMk cId="4153529429" sldId="824"/>
        </pc:sldMkLst>
      </pc:sldChg>
      <pc:sldChg chg="delSp add del mod">
        <pc:chgData name="Paula Vázquez-Valero" userId="3a0e46d7-2099-40af-a155-aa45b68bfff3" providerId="ADAL" clId="{023DE338-DA57-4702-A5D1-6A70363DBD51}" dt="2022-12-19T21:41:10.646" v="1471" actId="47"/>
        <pc:sldMkLst>
          <pc:docMk/>
          <pc:sldMk cId="3628195706" sldId="825"/>
        </pc:sldMkLst>
        <pc:picChg chg="del">
          <ac:chgData name="Paula Vázquez-Valero" userId="3a0e46d7-2099-40af-a155-aa45b68bfff3" providerId="ADAL" clId="{023DE338-DA57-4702-A5D1-6A70363DBD51}" dt="2022-12-19T21:41:04.546" v="1468" actId="21"/>
          <ac:picMkLst>
            <pc:docMk/>
            <pc:sldMk cId="3628195706" sldId="825"/>
            <ac:picMk id="6" creationId="{70AA5377-76AA-4537-8DD2-3417FBC2FF9F}"/>
          </ac:picMkLst>
        </pc:picChg>
        <pc:picChg chg="del">
          <ac:chgData name="Paula Vázquez-Valero" userId="3a0e46d7-2099-40af-a155-aa45b68bfff3" providerId="ADAL" clId="{023DE338-DA57-4702-A5D1-6A70363DBD51}" dt="2022-12-19T21:41:04.546" v="1468" actId="21"/>
          <ac:picMkLst>
            <pc:docMk/>
            <pc:sldMk cId="3628195706" sldId="825"/>
            <ac:picMk id="9" creationId="{F20D1016-5B5F-4877-AB5D-076B5EE33FCF}"/>
          </ac:picMkLst>
        </pc:picChg>
        <pc:picChg chg="del">
          <ac:chgData name="Paula Vázquez-Valero" userId="3a0e46d7-2099-40af-a155-aa45b68bfff3" providerId="ADAL" clId="{023DE338-DA57-4702-A5D1-6A70363DBD51}" dt="2022-12-19T21:41:04.546" v="1468" actId="21"/>
          <ac:picMkLst>
            <pc:docMk/>
            <pc:sldMk cId="3628195706" sldId="825"/>
            <ac:picMk id="16" creationId="{586F56AE-31AA-4A69-8EDD-E6D025F48EBA}"/>
          </ac:picMkLst>
        </pc:picChg>
        <pc:picChg chg="del">
          <ac:chgData name="Paula Vázquez-Valero" userId="3a0e46d7-2099-40af-a155-aa45b68bfff3" providerId="ADAL" clId="{023DE338-DA57-4702-A5D1-6A70363DBD51}" dt="2022-12-19T21:41:04.546" v="1468" actId="21"/>
          <ac:picMkLst>
            <pc:docMk/>
            <pc:sldMk cId="3628195706" sldId="825"/>
            <ac:picMk id="22" creationId="{EBA98959-E621-4689-AA40-F423C7ECCC76}"/>
          </ac:picMkLst>
        </pc:picChg>
      </pc:sldChg>
      <pc:sldChg chg="addSp delSp modSp add mod delAnim modAnim modNotesTx">
        <pc:chgData name="Paula Vázquez-Valero" userId="3a0e46d7-2099-40af-a155-aa45b68bfff3" providerId="ADAL" clId="{023DE338-DA57-4702-A5D1-6A70363DBD51}" dt="2022-12-19T22:54:02.948" v="3900" actId="20577"/>
        <pc:sldMkLst>
          <pc:docMk/>
          <pc:sldMk cId="3276624817" sldId="826"/>
        </pc:sldMkLst>
        <pc:spChg chg="add mod">
          <ac:chgData name="Paula Vázquez-Valero" userId="3a0e46d7-2099-40af-a155-aa45b68bfff3" providerId="ADAL" clId="{023DE338-DA57-4702-A5D1-6A70363DBD51}" dt="2022-12-19T21:54:21.798" v="1791"/>
          <ac:spMkLst>
            <pc:docMk/>
            <pc:sldMk cId="3276624817" sldId="826"/>
            <ac:spMk id="3" creationId="{714D675C-6B01-BE6A-BB55-F0A423E4FB8D}"/>
          </ac:spMkLst>
        </pc:spChg>
        <pc:spChg chg="add mod">
          <ac:chgData name="Paula Vázquez-Valero" userId="3a0e46d7-2099-40af-a155-aa45b68bfff3" providerId="ADAL" clId="{023DE338-DA57-4702-A5D1-6A70363DBD51}" dt="2022-12-19T22:25:22.881" v="2610" actId="1037"/>
          <ac:spMkLst>
            <pc:docMk/>
            <pc:sldMk cId="3276624817" sldId="826"/>
            <ac:spMk id="6" creationId="{61158A4B-3481-E9A5-4D81-ED5D0B2EF767}"/>
          </ac:spMkLst>
        </pc:spChg>
        <pc:spChg chg="mod">
          <ac:chgData name="Paula Vázquez-Valero" userId="3a0e46d7-2099-40af-a155-aa45b68bfff3" providerId="ADAL" clId="{023DE338-DA57-4702-A5D1-6A70363DBD51}" dt="2022-12-19T22:05:04.085" v="2030" actId="20577"/>
          <ac:spMkLst>
            <pc:docMk/>
            <pc:sldMk cId="3276624817" sldId="826"/>
            <ac:spMk id="7" creationId="{F4BB9B18-0FB8-4CCD-94B8-0B662C1AAA71}"/>
          </ac:spMkLst>
        </pc:spChg>
        <pc:spChg chg="mod topLvl">
          <ac:chgData name="Paula Vázquez-Valero" userId="3a0e46d7-2099-40af-a155-aa45b68bfff3" providerId="ADAL" clId="{023DE338-DA57-4702-A5D1-6A70363DBD51}" dt="2022-12-19T22:23:24.355" v="2553" actId="14100"/>
          <ac:spMkLst>
            <pc:docMk/>
            <pc:sldMk cId="3276624817" sldId="826"/>
            <ac:spMk id="10" creationId="{F07D4F3E-7564-4046-A2E5-A03E58E4DD99}"/>
          </ac:spMkLst>
        </pc:spChg>
        <pc:spChg chg="mod topLvl">
          <ac:chgData name="Paula Vázquez-Valero" userId="3a0e46d7-2099-40af-a155-aa45b68bfff3" providerId="ADAL" clId="{023DE338-DA57-4702-A5D1-6A70363DBD51}" dt="2022-12-19T22:23:27.642" v="2555" actId="1076"/>
          <ac:spMkLst>
            <pc:docMk/>
            <pc:sldMk cId="3276624817" sldId="826"/>
            <ac:spMk id="11" creationId="{74D37F3B-5232-4653-B6B5-E101AC97D36F}"/>
          </ac:spMkLst>
        </pc:spChg>
        <pc:spChg chg="mod topLvl">
          <ac:chgData name="Paula Vázquez-Valero" userId="3a0e46d7-2099-40af-a155-aa45b68bfff3" providerId="ADAL" clId="{023DE338-DA57-4702-A5D1-6A70363DBD51}" dt="2022-12-19T22:32:35.611" v="2732" actId="20577"/>
          <ac:spMkLst>
            <pc:docMk/>
            <pc:sldMk cId="3276624817" sldId="826"/>
            <ac:spMk id="12" creationId="{21E16216-5596-46FD-BECF-E1689B13B717}"/>
          </ac:spMkLst>
        </pc:spChg>
        <pc:spChg chg="add mod">
          <ac:chgData name="Paula Vázquez-Valero" userId="3a0e46d7-2099-40af-a155-aa45b68bfff3" providerId="ADAL" clId="{023DE338-DA57-4702-A5D1-6A70363DBD51}" dt="2022-12-19T22:25:28.796" v="2611" actId="1076"/>
          <ac:spMkLst>
            <pc:docMk/>
            <pc:sldMk cId="3276624817" sldId="826"/>
            <ac:spMk id="16" creationId="{C07E4720-C287-FB26-DA11-2E0AE97EB71A}"/>
          </ac:spMkLst>
        </pc:spChg>
        <pc:spChg chg="del mod">
          <ac:chgData name="Paula Vázquez-Valero" userId="3a0e46d7-2099-40af-a155-aa45b68bfff3" providerId="ADAL" clId="{023DE338-DA57-4702-A5D1-6A70363DBD51}" dt="2022-12-19T22:21:59.605" v="2492" actId="478"/>
          <ac:spMkLst>
            <pc:docMk/>
            <pc:sldMk cId="3276624817" sldId="826"/>
            <ac:spMk id="22" creationId="{B9797CE9-6764-4C79-886F-BEFCE137E438}"/>
          </ac:spMkLst>
        </pc:spChg>
        <pc:spChg chg="mod">
          <ac:chgData name="Paula Vázquez-Valero" userId="3a0e46d7-2099-40af-a155-aa45b68bfff3" providerId="ADAL" clId="{023DE338-DA57-4702-A5D1-6A70363DBD51}" dt="2022-12-19T22:35:53.079" v="2806" actId="1076"/>
          <ac:spMkLst>
            <pc:docMk/>
            <pc:sldMk cId="3276624817" sldId="826"/>
            <ac:spMk id="26" creationId="{E3DB37CE-6BCA-F490-D281-610574228744}"/>
          </ac:spMkLst>
        </pc:spChg>
        <pc:spChg chg="mod">
          <ac:chgData name="Paula Vázquez-Valero" userId="3a0e46d7-2099-40af-a155-aa45b68bfff3" providerId="ADAL" clId="{023DE338-DA57-4702-A5D1-6A70363DBD51}" dt="2022-12-19T22:35:53.079" v="2806" actId="1076"/>
          <ac:spMkLst>
            <pc:docMk/>
            <pc:sldMk cId="3276624817" sldId="826"/>
            <ac:spMk id="27" creationId="{6091C043-F99C-397A-FFE0-5D7D96D2075B}"/>
          </ac:spMkLst>
        </pc:spChg>
        <pc:spChg chg="mod">
          <ac:chgData name="Paula Vázquez-Valero" userId="3a0e46d7-2099-40af-a155-aa45b68bfff3" providerId="ADAL" clId="{023DE338-DA57-4702-A5D1-6A70363DBD51}" dt="2022-12-19T22:35:53.079" v="2806" actId="1076"/>
          <ac:spMkLst>
            <pc:docMk/>
            <pc:sldMk cId="3276624817" sldId="826"/>
            <ac:spMk id="28" creationId="{327207A2-75D8-D836-9737-16E188E42DEA}"/>
          </ac:spMkLst>
        </pc:spChg>
        <pc:spChg chg="mod">
          <ac:chgData name="Paula Vázquez-Valero" userId="3a0e46d7-2099-40af-a155-aa45b68bfff3" providerId="ADAL" clId="{023DE338-DA57-4702-A5D1-6A70363DBD51}" dt="2022-12-19T22:26:01.691" v="2639" actId="20577"/>
          <ac:spMkLst>
            <pc:docMk/>
            <pc:sldMk cId="3276624817" sldId="826"/>
            <ac:spMk id="35" creationId="{7CAA2B80-50F1-4A8D-91CC-4738879D817D}"/>
          </ac:spMkLst>
        </pc:spChg>
        <pc:spChg chg="mod">
          <ac:chgData name="Paula Vázquez-Valero" userId="3a0e46d7-2099-40af-a155-aa45b68bfff3" providerId="ADAL" clId="{023DE338-DA57-4702-A5D1-6A70363DBD51}" dt="2022-12-19T22:21:41.529" v="2487" actId="1037"/>
          <ac:spMkLst>
            <pc:docMk/>
            <pc:sldMk cId="3276624817" sldId="826"/>
            <ac:spMk id="37" creationId="{112DB792-5E81-4865-8D80-2E7EF5B9BBDF}"/>
          </ac:spMkLst>
        </pc:spChg>
        <pc:spChg chg="mod">
          <ac:chgData name="Paula Vázquez-Valero" userId="3a0e46d7-2099-40af-a155-aa45b68bfff3" providerId="ADAL" clId="{023DE338-DA57-4702-A5D1-6A70363DBD51}" dt="2022-12-19T22:35:35.130" v="2804" actId="20577"/>
          <ac:spMkLst>
            <pc:docMk/>
            <pc:sldMk cId="3276624817" sldId="826"/>
            <ac:spMk id="39" creationId="{3D7EFD11-4BE9-4B81-99E9-9A542AEC306E}"/>
          </ac:spMkLst>
        </pc:spChg>
        <pc:spChg chg="mod">
          <ac:chgData name="Paula Vázquez-Valero" userId="3a0e46d7-2099-40af-a155-aa45b68bfff3" providerId="ADAL" clId="{023DE338-DA57-4702-A5D1-6A70363DBD51}" dt="2022-12-19T22:03:05.640" v="1947" actId="14100"/>
          <ac:spMkLst>
            <pc:docMk/>
            <pc:sldMk cId="3276624817" sldId="826"/>
            <ac:spMk id="41" creationId="{EF636EEE-6D14-45FB-A32B-AA46D542009F}"/>
          </ac:spMkLst>
        </pc:spChg>
        <pc:spChg chg="mod">
          <ac:chgData name="Paula Vázquez-Valero" userId="3a0e46d7-2099-40af-a155-aa45b68bfff3" providerId="ADAL" clId="{023DE338-DA57-4702-A5D1-6A70363DBD51}" dt="2022-12-19T22:21:55.038" v="2491" actId="20577"/>
          <ac:spMkLst>
            <pc:docMk/>
            <pc:sldMk cId="3276624817" sldId="826"/>
            <ac:spMk id="43" creationId="{B0A28193-6696-4154-87C8-13E0BF5A4CFB}"/>
          </ac:spMkLst>
        </pc:spChg>
        <pc:spChg chg="mod">
          <ac:chgData name="Paula Vázquez-Valero" userId="3a0e46d7-2099-40af-a155-aa45b68bfff3" providerId="ADAL" clId="{023DE338-DA57-4702-A5D1-6A70363DBD51}" dt="2022-12-19T21:55:26.854" v="1811" actId="1036"/>
          <ac:spMkLst>
            <pc:docMk/>
            <pc:sldMk cId="3276624817" sldId="826"/>
            <ac:spMk id="44" creationId="{D18B9AF4-86C5-4505-A959-88ACE0DE7AB8}"/>
          </ac:spMkLst>
        </pc:spChg>
        <pc:spChg chg="mod">
          <ac:chgData name="Paula Vázquez-Valero" userId="3a0e46d7-2099-40af-a155-aa45b68bfff3" providerId="ADAL" clId="{023DE338-DA57-4702-A5D1-6A70363DBD51}" dt="2022-12-19T21:55:26.854" v="1811" actId="1036"/>
          <ac:spMkLst>
            <pc:docMk/>
            <pc:sldMk cId="3276624817" sldId="826"/>
            <ac:spMk id="45" creationId="{9BEEF8D0-182B-4749-A7DA-75262AAA8E04}"/>
          </ac:spMkLst>
        </pc:spChg>
        <pc:spChg chg="mod">
          <ac:chgData name="Paula Vázquez-Valero" userId="3a0e46d7-2099-40af-a155-aa45b68bfff3" providerId="ADAL" clId="{023DE338-DA57-4702-A5D1-6A70363DBD51}" dt="2022-12-19T21:55:26.854" v="1811" actId="1036"/>
          <ac:spMkLst>
            <pc:docMk/>
            <pc:sldMk cId="3276624817" sldId="826"/>
            <ac:spMk id="46" creationId="{5BD2CE2D-AF5B-445E-9032-FDE6AF670544}"/>
          </ac:spMkLst>
        </pc:spChg>
        <pc:spChg chg="mod">
          <ac:chgData name="Paula Vázquez-Valero" userId="3a0e46d7-2099-40af-a155-aa45b68bfff3" providerId="ADAL" clId="{023DE338-DA57-4702-A5D1-6A70363DBD51}" dt="2022-12-19T21:55:26.854" v="1811" actId="1036"/>
          <ac:spMkLst>
            <pc:docMk/>
            <pc:sldMk cId="3276624817" sldId="826"/>
            <ac:spMk id="47" creationId="{ACB127F4-DCE2-4A93-9CE2-46A502FAC4A8}"/>
          </ac:spMkLst>
        </pc:spChg>
        <pc:spChg chg="mod">
          <ac:chgData name="Paula Vázquez-Valero" userId="3a0e46d7-2099-40af-a155-aa45b68bfff3" providerId="ADAL" clId="{023DE338-DA57-4702-A5D1-6A70363DBD51}" dt="2022-12-19T21:55:26.854" v="1811" actId="1036"/>
          <ac:spMkLst>
            <pc:docMk/>
            <pc:sldMk cId="3276624817" sldId="826"/>
            <ac:spMk id="48" creationId="{7D4DE9F9-8904-4B06-BCAA-7BA0ED3F01EB}"/>
          </ac:spMkLst>
        </pc:spChg>
        <pc:spChg chg="mod">
          <ac:chgData name="Paula Vázquez-Valero" userId="3a0e46d7-2099-40af-a155-aa45b68bfff3" providerId="ADAL" clId="{023DE338-DA57-4702-A5D1-6A70363DBD51}" dt="2022-12-19T21:55:26.854" v="1811" actId="1036"/>
          <ac:spMkLst>
            <pc:docMk/>
            <pc:sldMk cId="3276624817" sldId="826"/>
            <ac:spMk id="49" creationId="{E1D7E62E-B4AD-4533-B1B2-2F867E5F37EF}"/>
          </ac:spMkLst>
        </pc:spChg>
        <pc:spChg chg="mod">
          <ac:chgData name="Paula Vázquez-Valero" userId="3a0e46d7-2099-40af-a155-aa45b68bfff3" providerId="ADAL" clId="{023DE338-DA57-4702-A5D1-6A70363DBD51}" dt="2022-12-19T22:25:14.044" v="2604" actId="1038"/>
          <ac:spMkLst>
            <pc:docMk/>
            <pc:sldMk cId="3276624817" sldId="826"/>
            <ac:spMk id="50" creationId="{B1C44FE6-9758-48D4-AA71-D5E11272AB36}"/>
          </ac:spMkLst>
        </pc:spChg>
        <pc:spChg chg="mod">
          <ac:chgData name="Paula Vázquez-Valero" userId="3a0e46d7-2099-40af-a155-aa45b68bfff3" providerId="ADAL" clId="{023DE338-DA57-4702-A5D1-6A70363DBD51}" dt="2022-12-19T22:13:24.257" v="2301" actId="14100"/>
          <ac:spMkLst>
            <pc:docMk/>
            <pc:sldMk cId="3276624817" sldId="826"/>
            <ac:spMk id="60" creationId="{D8E80457-EF4A-406F-B461-C87C2DB195B3}"/>
          </ac:spMkLst>
        </pc:spChg>
        <pc:spChg chg="del mod">
          <ac:chgData name="Paula Vázquez-Valero" userId="3a0e46d7-2099-40af-a155-aa45b68bfff3" providerId="ADAL" clId="{023DE338-DA57-4702-A5D1-6A70363DBD51}" dt="2022-12-19T22:21:59.605" v="2492" actId="478"/>
          <ac:spMkLst>
            <pc:docMk/>
            <pc:sldMk cId="3276624817" sldId="826"/>
            <ac:spMk id="61" creationId="{F7FF31A2-F240-4064-9445-7AF695E708D7}"/>
          </ac:spMkLst>
        </pc:spChg>
        <pc:spChg chg="del">
          <ac:chgData name="Paula Vázquez-Valero" userId="3a0e46d7-2099-40af-a155-aa45b68bfff3" providerId="ADAL" clId="{023DE338-DA57-4702-A5D1-6A70363DBD51}" dt="2022-12-19T21:54:21.436" v="1790" actId="478"/>
          <ac:spMkLst>
            <pc:docMk/>
            <pc:sldMk cId="3276624817" sldId="826"/>
            <ac:spMk id="167" creationId="{00000000-0000-0000-0000-000000000000}"/>
          </ac:spMkLst>
        </pc:spChg>
        <pc:grpChg chg="del mod">
          <ac:chgData name="Paula Vázquez-Valero" userId="3a0e46d7-2099-40af-a155-aa45b68bfff3" providerId="ADAL" clId="{023DE338-DA57-4702-A5D1-6A70363DBD51}" dt="2022-12-19T22:09:18.617" v="2164" actId="165"/>
          <ac:grpSpMkLst>
            <pc:docMk/>
            <pc:sldMk cId="3276624817" sldId="826"/>
            <ac:grpSpMk id="13" creationId="{C7FABDEC-B80F-4C62-AE4C-5888C12350DE}"/>
          </ac:grpSpMkLst>
        </pc:grpChg>
        <pc:grpChg chg="add mod ord">
          <ac:chgData name="Paula Vázquez-Valero" userId="3a0e46d7-2099-40af-a155-aa45b68bfff3" providerId="ADAL" clId="{023DE338-DA57-4702-A5D1-6A70363DBD51}" dt="2022-12-19T22:33:32.701" v="2744" actId="164"/>
          <ac:grpSpMkLst>
            <pc:docMk/>
            <pc:sldMk cId="3276624817" sldId="826"/>
            <ac:grpSpMk id="15" creationId="{220EBE4B-5C5B-B1B5-0176-E1A8A8C3B42C}"/>
          </ac:grpSpMkLst>
        </pc:grpChg>
        <pc:grpChg chg="add mod">
          <ac:chgData name="Paula Vázquez-Valero" userId="3a0e46d7-2099-40af-a155-aa45b68bfff3" providerId="ADAL" clId="{023DE338-DA57-4702-A5D1-6A70363DBD51}" dt="2022-12-19T22:35:43.427" v="2805" actId="1076"/>
          <ac:grpSpMkLst>
            <pc:docMk/>
            <pc:sldMk cId="3276624817" sldId="826"/>
            <ac:grpSpMk id="19" creationId="{D1187B32-0C81-2147-9ECE-90FE905DA01E}"/>
          </ac:grpSpMkLst>
        </pc:grpChg>
        <pc:grpChg chg="add del mod">
          <ac:chgData name="Paula Vázquez-Valero" userId="3a0e46d7-2099-40af-a155-aa45b68bfff3" providerId="ADAL" clId="{023DE338-DA57-4702-A5D1-6A70363DBD51}" dt="2022-12-19T22:33:48.261" v="2749" actId="478"/>
          <ac:grpSpMkLst>
            <pc:docMk/>
            <pc:sldMk cId="3276624817" sldId="826"/>
            <ac:grpSpMk id="23" creationId="{AB910BB1-26B1-FC76-AAE7-A0F36FC850BD}"/>
          </ac:grpSpMkLst>
        </pc:grpChg>
        <pc:grpChg chg="mod topLvl">
          <ac:chgData name="Paula Vázquez-Valero" userId="3a0e46d7-2099-40af-a155-aa45b68bfff3" providerId="ADAL" clId="{023DE338-DA57-4702-A5D1-6A70363DBD51}" dt="2022-12-19T22:35:53.079" v="2806" actId="1076"/>
          <ac:grpSpMkLst>
            <pc:docMk/>
            <pc:sldMk cId="3276624817" sldId="826"/>
            <ac:grpSpMk id="24" creationId="{B242F4A2-2808-D73B-2F5A-D6E5E5830130}"/>
          </ac:grpSpMkLst>
        </pc:grpChg>
        <pc:grpChg chg="add mod">
          <ac:chgData name="Paula Vázquez-Valero" userId="3a0e46d7-2099-40af-a155-aa45b68bfff3" providerId="ADAL" clId="{023DE338-DA57-4702-A5D1-6A70363DBD51}" dt="2022-12-19T22:35:53.079" v="2806" actId="1076"/>
          <ac:grpSpMkLst>
            <pc:docMk/>
            <pc:sldMk cId="3276624817" sldId="826"/>
            <ac:grpSpMk id="29" creationId="{5E3DFEE3-77B2-C4B5-94C1-95731660E4FB}"/>
          </ac:grpSpMkLst>
        </pc:grpChg>
        <pc:graphicFrameChg chg="mod modGraphic">
          <ac:chgData name="Paula Vázquez-Valero" userId="3a0e46d7-2099-40af-a155-aa45b68bfff3" providerId="ADAL" clId="{023DE338-DA57-4702-A5D1-6A70363DBD51}" dt="2022-12-19T22:19:04.918" v="2373" actId="20577"/>
          <ac:graphicFrameMkLst>
            <pc:docMk/>
            <pc:sldMk cId="3276624817" sldId="826"/>
            <ac:graphicFrameMk id="5" creationId="{1923323D-73E8-475D-A08A-1EC5C948DBE4}"/>
          </ac:graphicFrameMkLst>
        </pc:graphicFrameChg>
        <pc:picChg chg="add mod">
          <ac:chgData name="Paula Vázquez-Valero" userId="3a0e46d7-2099-40af-a155-aa45b68bfff3" providerId="ADAL" clId="{023DE338-DA57-4702-A5D1-6A70363DBD51}" dt="2022-12-19T22:25:22.881" v="2610" actId="1037"/>
          <ac:picMkLst>
            <pc:docMk/>
            <pc:sldMk cId="3276624817" sldId="826"/>
            <ac:picMk id="4" creationId="{A1E4A607-8A78-65D8-F533-5FA32C697E81}"/>
          </ac:picMkLst>
        </pc:picChg>
        <pc:picChg chg="del mod topLvl">
          <ac:chgData name="Paula Vázquez-Valero" userId="3a0e46d7-2099-40af-a155-aa45b68bfff3" providerId="ADAL" clId="{023DE338-DA57-4702-A5D1-6A70363DBD51}" dt="2022-12-19T22:11:24.055" v="2285" actId="478"/>
          <ac:picMkLst>
            <pc:docMk/>
            <pc:sldMk cId="3276624817" sldId="826"/>
            <ac:picMk id="9" creationId="{7F1E20B9-BAC5-4252-A783-660F58B6A955}"/>
          </ac:picMkLst>
        </pc:picChg>
        <pc:picChg chg="add del mod">
          <ac:chgData name="Paula Vázquez-Valero" userId="3a0e46d7-2099-40af-a155-aa45b68bfff3" providerId="ADAL" clId="{023DE338-DA57-4702-A5D1-6A70363DBD51}" dt="2022-12-19T22:28:51.901" v="2653" actId="478"/>
          <ac:picMkLst>
            <pc:docMk/>
            <pc:sldMk cId="3276624817" sldId="826"/>
            <ac:picMk id="14" creationId="{68F5FEFC-A6F1-A09F-08D9-6AED07040901}"/>
          </ac:picMkLst>
        </pc:picChg>
        <pc:picChg chg="add mod">
          <ac:chgData name="Paula Vázquez-Valero" userId="3a0e46d7-2099-40af-a155-aa45b68bfff3" providerId="ADAL" clId="{023DE338-DA57-4702-A5D1-6A70363DBD51}" dt="2022-12-19T22:33:32.701" v="2744" actId="164"/>
          <ac:picMkLst>
            <pc:docMk/>
            <pc:sldMk cId="3276624817" sldId="826"/>
            <ac:picMk id="18" creationId="{146E9CAD-6D80-D883-E413-553EB8196408}"/>
          </ac:picMkLst>
        </pc:picChg>
        <pc:picChg chg="del mod topLvl">
          <ac:chgData name="Paula Vázquez-Valero" userId="3a0e46d7-2099-40af-a155-aa45b68bfff3" providerId="ADAL" clId="{023DE338-DA57-4702-A5D1-6A70363DBD51}" dt="2022-12-19T22:33:48.261" v="2749" actId="478"/>
          <ac:picMkLst>
            <pc:docMk/>
            <pc:sldMk cId="3276624817" sldId="826"/>
            <ac:picMk id="25" creationId="{A18B5F80-1DE0-31F2-C025-F7D780000F8C}"/>
          </ac:picMkLst>
        </pc:picChg>
        <pc:picChg chg="mod">
          <ac:chgData name="Paula Vázquez-Valero" userId="3a0e46d7-2099-40af-a155-aa45b68bfff3" providerId="ADAL" clId="{023DE338-DA57-4702-A5D1-6A70363DBD51}" dt="2022-12-19T21:55:26.854" v="1811" actId="1036"/>
          <ac:picMkLst>
            <pc:docMk/>
            <pc:sldMk cId="3276624817" sldId="826"/>
            <ac:picMk id="33" creationId="{701FE6EB-DAF3-49A1-B182-1DC07B7FEA02}"/>
          </ac:picMkLst>
        </pc:picChg>
        <pc:picChg chg="mod">
          <ac:chgData name="Paula Vázquez-Valero" userId="3a0e46d7-2099-40af-a155-aa45b68bfff3" providerId="ADAL" clId="{023DE338-DA57-4702-A5D1-6A70363DBD51}" dt="2022-12-19T21:55:26.854" v="1811" actId="1036"/>
          <ac:picMkLst>
            <pc:docMk/>
            <pc:sldMk cId="3276624817" sldId="826"/>
            <ac:picMk id="34" creationId="{D388601B-3789-4F61-9295-41B1BCBA4EE4}"/>
          </ac:picMkLst>
        </pc:picChg>
        <pc:picChg chg="mod">
          <ac:chgData name="Paula Vázquez-Valero" userId="3a0e46d7-2099-40af-a155-aa45b68bfff3" providerId="ADAL" clId="{023DE338-DA57-4702-A5D1-6A70363DBD51}" dt="2022-12-19T21:55:26.854" v="1811" actId="1036"/>
          <ac:picMkLst>
            <pc:docMk/>
            <pc:sldMk cId="3276624817" sldId="826"/>
            <ac:picMk id="36" creationId="{0ECC7575-E13D-48EC-8BB3-892984996E42}"/>
          </ac:picMkLst>
        </pc:picChg>
        <pc:picChg chg="mod">
          <ac:chgData name="Paula Vázquez-Valero" userId="3a0e46d7-2099-40af-a155-aa45b68bfff3" providerId="ADAL" clId="{023DE338-DA57-4702-A5D1-6A70363DBD51}" dt="2022-12-19T21:55:26.854" v="1811" actId="1036"/>
          <ac:picMkLst>
            <pc:docMk/>
            <pc:sldMk cId="3276624817" sldId="826"/>
            <ac:picMk id="38" creationId="{22741562-91E2-4F52-9E6E-02E2940CCB45}"/>
          </ac:picMkLst>
        </pc:picChg>
        <pc:picChg chg="mod">
          <ac:chgData name="Paula Vázquez-Valero" userId="3a0e46d7-2099-40af-a155-aa45b68bfff3" providerId="ADAL" clId="{023DE338-DA57-4702-A5D1-6A70363DBD51}" dt="2022-12-19T21:55:26.854" v="1811" actId="1036"/>
          <ac:picMkLst>
            <pc:docMk/>
            <pc:sldMk cId="3276624817" sldId="826"/>
            <ac:picMk id="40" creationId="{B53BA7BA-14A4-431F-9CC5-50032AA413BD}"/>
          </ac:picMkLst>
        </pc:picChg>
        <pc:picChg chg="mod">
          <ac:chgData name="Paula Vázquez-Valero" userId="3a0e46d7-2099-40af-a155-aa45b68bfff3" providerId="ADAL" clId="{023DE338-DA57-4702-A5D1-6A70363DBD51}" dt="2022-12-19T21:55:26.854" v="1811" actId="1036"/>
          <ac:picMkLst>
            <pc:docMk/>
            <pc:sldMk cId="3276624817" sldId="826"/>
            <ac:picMk id="42" creationId="{A97AD764-1689-4A28-9D6A-594C62228059}"/>
          </ac:picMkLst>
        </pc:picChg>
        <pc:picChg chg="add mod">
          <ac:chgData name="Paula Vázquez-Valero" userId="3a0e46d7-2099-40af-a155-aa45b68bfff3" providerId="ADAL" clId="{023DE338-DA57-4702-A5D1-6A70363DBD51}" dt="2022-12-19T22:35:53.079" v="2806" actId="1076"/>
          <ac:picMkLst>
            <pc:docMk/>
            <pc:sldMk cId="3276624817" sldId="826"/>
            <ac:picMk id="10242" creationId="{BAF1A32F-CCD9-4168-A07D-513BBF2AE6A0}"/>
          </ac:picMkLst>
        </pc:picChg>
      </pc:sldChg>
      <pc:sldChg chg="addSp delSp modSp add del mod delAnim modAnim modNotesTx">
        <pc:chgData name="Paula Vázquez-Valero" userId="3a0e46d7-2099-40af-a155-aa45b68bfff3" providerId="ADAL" clId="{023DE338-DA57-4702-A5D1-6A70363DBD51}" dt="2022-12-19T21:32:02.665" v="1282" actId="47"/>
        <pc:sldMkLst>
          <pc:docMk/>
          <pc:sldMk cId="3997628764" sldId="827"/>
        </pc:sldMkLst>
        <pc:spChg chg="mod">
          <ac:chgData name="Paula Vázquez-Valero" userId="3a0e46d7-2099-40af-a155-aa45b68bfff3" providerId="ADAL" clId="{023DE338-DA57-4702-A5D1-6A70363DBD51}" dt="2022-12-19T21:31:30.061" v="1272" actId="20577"/>
          <ac:spMkLst>
            <pc:docMk/>
            <pc:sldMk cId="3997628764" sldId="827"/>
            <ac:spMk id="2" creationId="{3F9B81CA-49CF-4113-B92C-AF8FEDD23E30}"/>
          </ac:spMkLst>
        </pc:spChg>
        <pc:spChg chg="add del mod">
          <ac:chgData name="Paula Vázquez-Valero" userId="3a0e46d7-2099-40af-a155-aa45b68bfff3" providerId="ADAL" clId="{023DE338-DA57-4702-A5D1-6A70363DBD51}" dt="2022-12-19T21:14:20.467" v="1182" actId="478"/>
          <ac:spMkLst>
            <pc:docMk/>
            <pc:sldMk cId="3997628764" sldId="827"/>
            <ac:spMk id="3" creationId="{318D6396-825B-7D34-B06B-CFA16A18D8A5}"/>
          </ac:spMkLst>
        </pc:spChg>
        <pc:spChg chg="mod">
          <ac:chgData name="Paula Vázquez-Valero" userId="3a0e46d7-2099-40af-a155-aa45b68bfff3" providerId="ADAL" clId="{023DE338-DA57-4702-A5D1-6A70363DBD51}" dt="2022-12-19T21:15:28.849" v="1210" actId="1076"/>
          <ac:spMkLst>
            <pc:docMk/>
            <pc:sldMk cId="3997628764" sldId="827"/>
            <ac:spMk id="8" creationId="{2B13169F-A97F-FE4C-6539-23B02CF8658C}"/>
          </ac:spMkLst>
        </pc:spChg>
        <pc:spChg chg="add mod">
          <ac:chgData name="Paula Vázquez-Valero" userId="3a0e46d7-2099-40af-a155-aa45b68bfff3" providerId="ADAL" clId="{023DE338-DA57-4702-A5D1-6A70363DBD51}" dt="2022-12-19T21:14:36.390" v="1187" actId="1076"/>
          <ac:spMkLst>
            <pc:docMk/>
            <pc:sldMk cId="3997628764" sldId="827"/>
            <ac:spMk id="15" creationId="{B59B4AEC-2C18-CC4C-4747-DC3C2FDCBAC2}"/>
          </ac:spMkLst>
        </pc:spChg>
        <pc:spChg chg="add mod">
          <ac:chgData name="Paula Vázquez-Valero" userId="3a0e46d7-2099-40af-a155-aa45b68bfff3" providerId="ADAL" clId="{023DE338-DA57-4702-A5D1-6A70363DBD51}" dt="2022-12-19T21:14:29.131" v="1186" actId="207"/>
          <ac:spMkLst>
            <pc:docMk/>
            <pc:sldMk cId="3997628764" sldId="827"/>
            <ac:spMk id="16" creationId="{FFDC3C90-A2EB-9EDA-B0EF-D53F7889A87D}"/>
          </ac:spMkLst>
        </pc:spChg>
        <pc:spChg chg="del">
          <ac:chgData name="Paula Vázquez-Valero" userId="3a0e46d7-2099-40af-a155-aa45b68bfff3" providerId="ADAL" clId="{023DE338-DA57-4702-A5D1-6A70363DBD51}" dt="2022-12-19T21:13:38.625" v="1168" actId="478"/>
          <ac:spMkLst>
            <pc:docMk/>
            <pc:sldMk cId="3997628764" sldId="827"/>
            <ac:spMk id="76" creationId="{A478C4B3-140A-8BFE-2843-3D17CDF07D1B}"/>
          </ac:spMkLst>
        </pc:spChg>
        <pc:spChg chg="del">
          <ac:chgData name="Paula Vázquez-Valero" userId="3a0e46d7-2099-40af-a155-aa45b68bfff3" providerId="ADAL" clId="{023DE338-DA57-4702-A5D1-6A70363DBD51}" dt="2022-12-19T21:13:34.206" v="1166" actId="478"/>
          <ac:spMkLst>
            <pc:docMk/>
            <pc:sldMk cId="3997628764" sldId="827"/>
            <ac:spMk id="78" creationId="{FC2E2FAF-8AC1-ABA2-4CD2-4AB21063B070}"/>
          </ac:spMkLst>
        </pc:spChg>
        <pc:spChg chg="del">
          <ac:chgData name="Paula Vázquez-Valero" userId="3a0e46d7-2099-40af-a155-aa45b68bfff3" providerId="ADAL" clId="{023DE338-DA57-4702-A5D1-6A70363DBD51}" dt="2022-12-19T21:13:34.206" v="1166" actId="478"/>
          <ac:spMkLst>
            <pc:docMk/>
            <pc:sldMk cId="3997628764" sldId="827"/>
            <ac:spMk id="79" creationId="{311FDC5F-7B7D-B490-3851-EADD263D4E4D}"/>
          </ac:spMkLst>
        </pc:spChg>
        <pc:spChg chg="del">
          <ac:chgData name="Paula Vázquez-Valero" userId="3a0e46d7-2099-40af-a155-aa45b68bfff3" providerId="ADAL" clId="{023DE338-DA57-4702-A5D1-6A70363DBD51}" dt="2022-12-19T21:13:34.206" v="1166" actId="478"/>
          <ac:spMkLst>
            <pc:docMk/>
            <pc:sldMk cId="3997628764" sldId="827"/>
            <ac:spMk id="80" creationId="{25A2707A-0E04-DA4C-EF77-BB2F6877B3EA}"/>
          </ac:spMkLst>
        </pc:spChg>
        <pc:spChg chg="del">
          <ac:chgData name="Paula Vázquez-Valero" userId="3a0e46d7-2099-40af-a155-aa45b68bfff3" providerId="ADAL" clId="{023DE338-DA57-4702-A5D1-6A70363DBD51}" dt="2022-12-19T21:13:34.206" v="1166" actId="478"/>
          <ac:spMkLst>
            <pc:docMk/>
            <pc:sldMk cId="3997628764" sldId="827"/>
            <ac:spMk id="84" creationId="{5414DC53-5432-D451-299D-2C9AE74B6ABD}"/>
          </ac:spMkLst>
        </pc:spChg>
        <pc:spChg chg="del">
          <ac:chgData name="Paula Vázquez-Valero" userId="3a0e46d7-2099-40af-a155-aa45b68bfff3" providerId="ADAL" clId="{023DE338-DA57-4702-A5D1-6A70363DBD51}" dt="2022-12-19T21:13:34.206" v="1166" actId="478"/>
          <ac:spMkLst>
            <pc:docMk/>
            <pc:sldMk cId="3997628764" sldId="827"/>
            <ac:spMk id="85" creationId="{2C4172A7-0208-81FD-500E-060B52B9D2D0}"/>
          </ac:spMkLst>
        </pc:spChg>
        <pc:spChg chg="del">
          <ac:chgData name="Paula Vázquez-Valero" userId="3a0e46d7-2099-40af-a155-aa45b68bfff3" providerId="ADAL" clId="{023DE338-DA57-4702-A5D1-6A70363DBD51}" dt="2022-12-19T21:13:34.206" v="1166" actId="478"/>
          <ac:spMkLst>
            <pc:docMk/>
            <pc:sldMk cId="3997628764" sldId="827"/>
            <ac:spMk id="87" creationId="{2D9DCA85-A3F8-C341-7CE2-2A238CD08DB3}"/>
          </ac:spMkLst>
        </pc:spChg>
        <pc:spChg chg="del">
          <ac:chgData name="Paula Vázquez-Valero" userId="3a0e46d7-2099-40af-a155-aa45b68bfff3" providerId="ADAL" clId="{023DE338-DA57-4702-A5D1-6A70363DBD51}" dt="2022-12-19T21:13:36.530" v="1167" actId="478"/>
          <ac:spMkLst>
            <pc:docMk/>
            <pc:sldMk cId="3997628764" sldId="827"/>
            <ac:spMk id="90" creationId="{FE9D7B42-2158-2A7C-E6E8-14F5F672D9C1}"/>
          </ac:spMkLst>
        </pc:spChg>
        <pc:spChg chg="del">
          <ac:chgData name="Paula Vázquez-Valero" userId="3a0e46d7-2099-40af-a155-aa45b68bfff3" providerId="ADAL" clId="{023DE338-DA57-4702-A5D1-6A70363DBD51}" dt="2022-12-19T21:13:34.206" v="1166" actId="478"/>
          <ac:spMkLst>
            <pc:docMk/>
            <pc:sldMk cId="3997628764" sldId="827"/>
            <ac:spMk id="91" creationId="{34F985DF-33D4-043B-10C1-7EEE05BDD13B}"/>
          </ac:spMkLst>
        </pc:spChg>
        <pc:spChg chg="del">
          <ac:chgData name="Paula Vázquez-Valero" userId="3a0e46d7-2099-40af-a155-aa45b68bfff3" providerId="ADAL" clId="{023DE338-DA57-4702-A5D1-6A70363DBD51}" dt="2022-12-19T21:13:34.206" v="1166" actId="478"/>
          <ac:spMkLst>
            <pc:docMk/>
            <pc:sldMk cId="3997628764" sldId="827"/>
            <ac:spMk id="92" creationId="{4C7F50D8-5470-A6F4-6422-FAF022E2689F}"/>
          </ac:spMkLst>
        </pc:spChg>
        <pc:spChg chg="del">
          <ac:chgData name="Paula Vázquez-Valero" userId="3a0e46d7-2099-40af-a155-aa45b68bfff3" providerId="ADAL" clId="{023DE338-DA57-4702-A5D1-6A70363DBD51}" dt="2022-12-19T21:13:34.206" v="1166" actId="478"/>
          <ac:spMkLst>
            <pc:docMk/>
            <pc:sldMk cId="3997628764" sldId="827"/>
            <ac:spMk id="94" creationId="{3ACE7887-302D-15CF-EC94-A184867CB4AA}"/>
          </ac:spMkLst>
        </pc:spChg>
        <pc:spChg chg="del">
          <ac:chgData name="Paula Vázquez-Valero" userId="3a0e46d7-2099-40af-a155-aa45b68bfff3" providerId="ADAL" clId="{023DE338-DA57-4702-A5D1-6A70363DBD51}" dt="2022-12-19T21:13:34.206" v="1166" actId="478"/>
          <ac:spMkLst>
            <pc:docMk/>
            <pc:sldMk cId="3997628764" sldId="827"/>
            <ac:spMk id="96" creationId="{F41C97B2-BA42-B011-28E6-DD91701CF7DC}"/>
          </ac:spMkLst>
        </pc:spChg>
        <pc:spChg chg="del">
          <ac:chgData name="Paula Vázquez-Valero" userId="3a0e46d7-2099-40af-a155-aa45b68bfff3" providerId="ADAL" clId="{023DE338-DA57-4702-A5D1-6A70363DBD51}" dt="2022-12-19T21:13:34.206" v="1166" actId="478"/>
          <ac:spMkLst>
            <pc:docMk/>
            <pc:sldMk cId="3997628764" sldId="827"/>
            <ac:spMk id="97" creationId="{E8A35BC8-200D-4595-2DE2-34B18D895762}"/>
          </ac:spMkLst>
        </pc:spChg>
        <pc:spChg chg="del">
          <ac:chgData name="Paula Vázquez-Valero" userId="3a0e46d7-2099-40af-a155-aa45b68bfff3" providerId="ADAL" clId="{023DE338-DA57-4702-A5D1-6A70363DBD51}" dt="2022-12-19T21:13:34.206" v="1166" actId="478"/>
          <ac:spMkLst>
            <pc:docMk/>
            <pc:sldMk cId="3997628764" sldId="827"/>
            <ac:spMk id="99" creationId="{7C536A7E-7470-0658-3CCD-D41D738ED7FE}"/>
          </ac:spMkLst>
        </pc:spChg>
        <pc:spChg chg="del">
          <ac:chgData name="Paula Vázquez-Valero" userId="3a0e46d7-2099-40af-a155-aa45b68bfff3" providerId="ADAL" clId="{023DE338-DA57-4702-A5D1-6A70363DBD51}" dt="2022-12-19T21:13:34.206" v="1166" actId="478"/>
          <ac:spMkLst>
            <pc:docMk/>
            <pc:sldMk cId="3997628764" sldId="827"/>
            <ac:spMk id="102" creationId="{20316037-C83E-8A7C-3B4D-EBDA2D3C9C2A}"/>
          </ac:spMkLst>
        </pc:spChg>
        <pc:spChg chg="del">
          <ac:chgData name="Paula Vázquez-Valero" userId="3a0e46d7-2099-40af-a155-aa45b68bfff3" providerId="ADAL" clId="{023DE338-DA57-4702-A5D1-6A70363DBD51}" dt="2022-12-19T21:13:34.206" v="1166" actId="478"/>
          <ac:spMkLst>
            <pc:docMk/>
            <pc:sldMk cId="3997628764" sldId="827"/>
            <ac:spMk id="103" creationId="{1E90E045-22E4-3F01-06ED-C34A075DCE9E}"/>
          </ac:spMkLst>
        </pc:spChg>
        <pc:spChg chg="del">
          <ac:chgData name="Paula Vázquez-Valero" userId="3a0e46d7-2099-40af-a155-aa45b68bfff3" providerId="ADAL" clId="{023DE338-DA57-4702-A5D1-6A70363DBD51}" dt="2022-12-19T21:13:34.206" v="1166" actId="478"/>
          <ac:spMkLst>
            <pc:docMk/>
            <pc:sldMk cId="3997628764" sldId="827"/>
            <ac:spMk id="107" creationId="{425B3C11-5B50-1263-8FEC-9CDBAD4BCE10}"/>
          </ac:spMkLst>
        </pc:spChg>
        <pc:spChg chg="del">
          <ac:chgData name="Paula Vázquez-Valero" userId="3a0e46d7-2099-40af-a155-aa45b68bfff3" providerId="ADAL" clId="{023DE338-DA57-4702-A5D1-6A70363DBD51}" dt="2022-12-19T21:13:34.206" v="1166" actId="478"/>
          <ac:spMkLst>
            <pc:docMk/>
            <pc:sldMk cId="3997628764" sldId="827"/>
            <ac:spMk id="119" creationId="{6AA921C1-9026-559C-D179-B8FD3B1BB62B}"/>
          </ac:spMkLst>
        </pc:spChg>
        <pc:spChg chg="del">
          <ac:chgData name="Paula Vázquez-Valero" userId="3a0e46d7-2099-40af-a155-aa45b68bfff3" providerId="ADAL" clId="{023DE338-DA57-4702-A5D1-6A70363DBD51}" dt="2022-12-19T21:13:34.206" v="1166" actId="478"/>
          <ac:spMkLst>
            <pc:docMk/>
            <pc:sldMk cId="3997628764" sldId="827"/>
            <ac:spMk id="120" creationId="{3564A002-BD85-CF2D-8966-2A17B61A9AA7}"/>
          </ac:spMkLst>
        </pc:spChg>
        <pc:spChg chg="del">
          <ac:chgData name="Paula Vázquez-Valero" userId="3a0e46d7-2099-40af-a155-aa45b68bfff3" providerId="ADAL" clId="{023DE338-DA57-4702-A5D1-6A70363DBD51}" dt="2022-12-19T21:13:34.206" v="1166" actId="478"/>
          <ac:spMkLst>
            <pc:docMk/>
            <pc:sldMk cId="3997628764" sldId="827"/>
            <ac:spMk id="122" creationId="{4DBA1C2E-1C94-C4E6-F31A-09989850315F}"/>
          </ac:spMkLst>
        </pc:spChg>
        <pc:spChg chg="del">
          <ac:chgData name="Paula Vázquez-Valero" userId="3a0e46d7-2099-40af-a155-aa45b68bfff3" providerId="ADAL" clId="{023DE338-DA57-4702-A5D1-6A70363DBD51}" dt="2022-12-19T21:13:34.206" v="1166" actId="478"/>
          <ac:spMkLst>
            <pc:docMk/>
            <pc:sldMk cId="3997628764" sldId="827"/>
            <ac:spMk id="1024" creationId="{9246AEF4-18DD-6A5B-3E0B-60333373E316}"/>
          </ac:spMkLst>
        </pc:spChg>
        <pc:spChg chg="del">
          <ac:chgData name="Paula Vázquez-Valero" userId="3a0e46d7-2099-40af-a155-aa45b68bfff3" providerId="ADAL" clId="{023DE338-DA57-4702-A5D1-6A70363DBD51}" dt="2022-12-19T21:13:34.206" v="1166" actId="478"/>
          <ac:spMkLst>
            <pc:docMk/>
            <pc:sldMk cId="3997628764" sldId="827"/>
            <ac:spMk id="1025" creationId="{D2C91BD2-8D32-13C6-EDB1-FA573016E8C2}"/>
          </ac:spMkLst>
        </pc:spChg>
        <pc:spChg chg="del">
          <ac:chgData name="Paula Vázquez-Valero" userId="3a0e46d7-2099-40af-a155-aa45b68bfff3" providerId="ADAL" clId="{023DE338-DA57-4702-A5D1-6A70363DBD51}" dt="2022-12-19T21:13:34.206" v="1166" actId="478"/>
          <ac:spMkLst>
            <pc:docMk/>
            <pc:sldMk cId="3997628764" sldId="827"/>
            <ac:spMk id="1029" creationId="{03413A12-269B-F21B-B9FC-77677EBB437D}"/>
          </ac:spMkLst>
        </pc:spChg>
        <pc:spChg chg="del">
          <ac:chgData name="Paula Vázquez-Valero" userId="3a0e46d7-2099-40af-a155-aa45b68bfff3" providerId="ADAL" clId="{023DE338-DA57-4702-A5D1-6A70363DBD51}" dt="2022-12-19T21:13:36.530" v="1167" actId="478"/>
          <ac:spMkLst>
            <pc:docMk/>
            <pc:sldMk cId="3997628764" sldId="827"/>
            <ac:spMk id="1033" creationId="{6CF8F840-7D0A-482F-25FA-D43E022EE897}"/>
          </ac:spMkLst>
        </pc:spChg>
        <pc:spChg chg="del">
          <ac:chgData name="Paula Vázquez-Valero" userId="3a0e46d7-2099-40af-a155-aa45b68bfff3" providerId="ADAL" clId="{023DE338-DA57-4702-A5D1-6A70363DBD51}" dt="2022-12-19T21:13:36.530" v="1167" actId="478"/>
          <ac:spMkLst>
            <pc:docMk/>
            <pc:sldMk cId="3997628764" sldId="827"/>
            <ac:spMk id="1034" creationId="{5732563D-EAA3-9FFD-8838-C5CA5231A3B3}"/>
          </ac:spMkLst>
        </pc:spChg>
        <pc:spChg chg="del">
          <ac:chgData name="Paula Vázquez-Valero" userId="3a0e46d7-2099-40af-a155-aa45b68bfff3" providerId="ADAL" clId="{023DE338-DA57-4702-A5D1-6A70363DBD51}" dt="2022-12-19T21:13:34.206" v="1166" actId="478"/>
          <ac:spMkLst>
            <pc:docMk/>
            <pc:sldMk cId="3997628764" sldId="827"/>
            <ac:spMk id="1035" creationId="{67C80995-A67D-DBB7-04C3-ACDADEDE14A3}"/>
          </ac:spMkLst>
        </pc:spChg>
        <pc:spChg chg="del">
          <ac:chgData name="Paula Vázquez-Valero" userId="3a0e46d7-2099-40af-a155-aa45b68bfff3" providerId="ADAL" clId="{023DE338-DA57-4702-A5D1-6A70363DBD51}" dt="2022-12-19T21:13:36.530" v="1167" actId="478"/>
          <ac:spMkLst>
            <pc:docMk/>
            <pc:sldMk cId="3997628764" sldId="827"/>
            <ac:spMk id="1036" creationId="{2B82F1F8-1A24-C831-8BDC-0F36873ABAF9}"/>
          </ac:spMkLst>
        </pc:spChg>
        <pc:spChg chg="del">
          <ac:chgData name="Paula Vázquez-Valero" userId="3a0e46d7-2099-40af-a155-aa45b68bfff3" providerId="ADAL" clId="{023DE338-DA57-4702-A5D1-6A70363DBD51}" dt="2022-12-19T21:13:34.206" v="1166" actId="478"/>
          <ac:spMkLst>
            <pc:docMk/>
            <pc:sldMk cId="3997628764" sldId="827"/>
            <ac:spMk id="1037" creationId="{8CBA686A-0ED3-2783-D52F-178CE08EE006}"/>
          </ac:spMkLst>
        </pc:spChg>
        <pc:spChg chg="del">
          <ac:chgData name="Paula Vázquez-Valero" userId="3a0e46d7-2099-40af-a155-aa45b68bfff3" providerId="ADAL" clId="{023DE338-DA57-4702-A5D1-6A70363DBD51}" dt="2022-12-19T21:13:34.206" v="1166" actId="478"/>
          <ac:spMkLst>
            <pc:docMk/>
            <pc:sldMk cId="3997628764" sldId="827"/>
            <ac:spMk id="1038" creationId="{AB4E2C3D-47A9-E0B2-AC3D-085FB37120CF}"/>
          </ac:spMkLst>
        </pc:spChg>
        <pc:spChg chg="del">
          <ac:chgData name="Paula Vázquez-Valero" userId="3a0e46d7-2099-40af-a155-aa45b68bfff3" providerId="ADAL" clId="{023DE338-DA57-4702-A5D1-6A70363DBD51}" dt="2022-12-19T21:13:34.206" v="1166" actId="478"/>
          <ac:spMkLst>
            <pc:docMk/>
            <pc:sldMk cId="3997628764" sldId="827"/>
            <ac:spMk id="1039" creationId="{191DD2B5-4BF8-F666-A71E-136988B76CE0}"/>
          </ac:spMkLst>
        </pc:spChg>
        <pc:grpChg chg="del">
          <ac:chgData name="Paula Vázquez-Valero" userId="3a0e46d7-2099-40af-a155-aa45b68bfff3" providerId="ADAL" clId="{023DE338-DA57-4702-A5D1-6A70363DBD51}" dt="2022-12-19T21:13:34.206" v="1166" actId="478"/>
          <ac:grpSpMkLst>
            <pc:docMk/>
            <pc:sldMk cId="3997628764" sldId="827"/>
            <ac:grpSpMk id="6" creationId="{759357C8-81AC-51A8-400C-A35B47850536}"/>
          </ac:grpSpMkLst>
        </pc:grpChg>
        <pc:grpChg chg="del">
          <ac:chgData name="Paula Vázquez-Valero" userId="3a0e46d7-2099-40af-a155-aa45b68bfff3" providerId="ADAL" clId="{023DE338-DA57-4702-A5D1-6A70363DBD51}" dt="2022-12-19T21:13:34.206" v="1166" actId="478"/>
          <ac:grpSpMkLst>
            <pc:docMk/>
            <pc:sldMk cId="3997628764" sldId="827"/>
            <ac:grpSpMk id="1040" creationId="{82BCBB66-525F-4D43-A181-CDDAB2153462}"/>
          </ac:grpSpMkLst>
        </pc:grpChg>
        <pc:graphicFrameChg chg="add mod modGraphic">
          <ac:chgData name="Paula Vázquez-Valero" userId="3a0e46d7-2099-40af-a155-aa45b68bfff3" providerId="ADAL" clId="{023DE338-DA57-4702-A5D1-6A70363DBD51}" dt="2022-12-19T21:14:10.978" v="1181"/>
          <ac:graphicFrameMkLst>
            <pc:docMk/>
            <pc:sldMk cId="3997628764" sldId="827"/>
            <ac:graphicFrameMk id="5" creationId="{E6350A79-15C9-4D3B-9D64-46BF9361068C}"/>
          </ac:graphicFrameMkLst>
        </pc:graphicFrameChg>
        <pc:picChg chg="add mod">
          <ac:chgData name="Paula Vázquez-Valero" userId="3a0e46d7-2099-40af-a155-aa45b68bfff3" providerId="ADAL" clId="{023DE338-DA57-4702-A5D1-6A70363DBD51}" dt="2022-12-19T21:13:39.911" v="1169"/>
          <ac:picMkLst>
            <pc:docMk/>
            <pc:sldMk cId="3997628764" sldId="827"/>
            <ac:picMk id="9" creationId="{D303DE33-72C5-59B9-F7B4-A16D1B0D2701}"/>
          </ac:picMkLst>
        </pc:picChg>
        <pc:picChg chg="add mod">
          <ac:chgData name="Paula Vázquez-Valero" userId="3a0e46d7-2099-40af-a155-aa45b68bfff3" providerId="ADAL" clId="{023DE338-DA57-4702-A5D1-6A70363DBD51}" dt="2022-12-19T21:13:39.911" v="1169"/>
          <ac:picMkLst>
            <pc:docMk/>
            <pc:sldMk cId="3997628764" sldId="827"/>
            <ac:picMk id="10" creationId="{F7AEBB79-3F9C-290A-C01B-0CABA132B30F}"/>
          </ac:picMkLst>
        </pc:picChg>
        <pc:picChg chg="add mod">
          <ac:chgData name="Paula Vázquez-Valero" userId="3a0e46d7-2099-40af-a155-aa45b68bfff3" providerId="ADAL" clId="{023DE338-DA57-4702-A5D1-6A70363DBD51}" dt="2022-12-19T21:13:39.911" v="1169"/>
          <ac:picMkLst>
            <pc:docMk/>
            <pc:sldMk cId="3997628764" sldId="827"/>
            <ac:picMk id="13" creationId="{7FF76BCD-5439-D013-EA71-1A2F5741C27F}"/>
          </ac:picMkLst>
        </pc:picChg>
        <pc:picChg chg="add mod">
          <ac:chgData name="Paula Vázquez-Valero" userId="3a0e46d7-2099-40af-a155-aa45b68bfff3" providerId="ADAL" clId="{023DE338-DA57-4702-A5D1-6A70363DBD51}" dt="2022-12-19T21:13:39.911" v="1169"/>
          <ac:picMkLst>
            <pc:docMk/>
            <pc:sldMk cId="3997628764" sldId="827"/>
            <ac:picMk id="14" creationId="{20D4DED2-33A6-18A1-1D8C-4C663EA9C144}"/>
          </ac:picMkLst>
        </pc:picChg>
        <pc:picChg chg="add mod">
          <ac:chgData name="Paula Vázquez-Valero" userId="3a0e46d7-2099-40af-a155-aa45b68bfff3" providerId="ADAL" clId="{023DE338-DA57-4702-A5D1-6A70363DBD51}" dt="2022-12-19T21:31:00.426" v="1225" actId="1076"/>
          <ac:picMkLst>
            <pc:docMk/>
            <pc:sldMk cId="3997628764" sldId="827"/>
            <ac:picMk id="17" creationId="{553C2B92-7616-2DE9-49DC-150D6D14CC1D}"/>
          </ac:picMkLst>
        </pc:picChg>
        <pc:picChg chg="add del mod">
          <ac:chgData name="Paula Vázquez-Valero" userId="3a0e46d7-2099-40af-a155-aa45b68bfff3" providerId="ADAL" clId="{023DE338-DA57-4702-A5D1-6A70363DBD51}" dt="2022-12-19T21:30:52.345" v="1222" actId="478"/>
          <ac:picMkLst>
            <pc:docMk/>
            <pc:sldMk cId="3997628764" sldId="827"/>
            <ac:picMk id="20" creationId="{F1FE73AB-916B-4AD4-AB16-4F24BF0A62B6}"/>
          </ac:picMkLst>
        </pc:picChg>
        <pc:picChg chg="add del mod">
          <ac:chgData name="Paula Vázquez-Valero" userId="3a0e46d7-2099-40af-a155-aa45b68bfff3" providerId="ADAL" clId="{023DE338-DA57-4702-A5D1-6A70363DBD51}" dt="2022-12-19T21:30:55.579" v="1223" actId="478"/>
          <ac:picMkLst>
            <pc:docMk/>
            <pc:sldMk cId="3997628764" sldId="827"/>
            <ac:picMk id="25" creationId="{5F996DCD-634C-1443-3D8A-44A62847485B}"/>
          </ac:picMkLst>
        </pc:picChg>
        <pc:picChg chg="del">
          <ac:chgData name="Paula Vázquez-Valero" userId="3a0e46d7-2099-40af-a155-aa45b68bfff3" providerId="ADAL" clId="{023DE338-DA57-4702-A5D1-6A70363DBD51}" dt="2022-12-19T21:13:38.625" v="1168" actId="478"/>
          <ac:picMkLst>
            <pc:docMk/>
            <pc:sldMk cId="3997628764" sldId="827"/>
            <ac:picMk id="77" creationId="{E69EF6B4-5CDD-0E3A-64DC-71751B7A55C3}"/>
          </ac:picMkLst>
        </pc:picChg>
        <pc:picChg chg="add del mod">
          <ac:chgData name="Paula Vázquez-Valero" userId="3a0e46d7-2099-40af-a155-aa45b68bfff3" providerId="ADAL" clId="{023DE338-DA57-4702-A5D1-6A70363DBD51}" dt="2022-12-19T21:30:08.215" v="1213" actId="478"/>
          <ac:picMkLst>
            <pc:docMk/>
            <pc:sldMk cId="3997628764" sldId="827"/>
            <ac:picMk id="3074" creationId="{3D298D03-823F-FD49-0C89-4FEFF1F47482}"/>
          </ac:picMkLst>
        </pc:picChg>
        <pc:cxnChg chg="del">
          <ac:chgData name="Paula Vázquez-Valero" userId="3a0e46d7-2099-40af-a155-aa45b68bfff3" providerId="ADAL" clId="{023DE338-DA57-4702-A5D1-6A70363DBD51}" dt="2022-12-19T21:13:34.206" v="1166" actId="478"/>
          <ac:cxnSpMkLst>
            <pc:docMk/>
            <pc:sldMk cId="3997628764" sldId="827"/>
            <ac:cxnSpMk id="81" creationId="{94062D7C-58A4-03D7-D91B-1B797A15FE26}"/>
          </ac:cxnSpMkLst>
        </pc:cxnChg>
        <pc:cxnChg chg="del">
          <ac:chgData name="Paula Vázquez-Valero" userId="3a0e46d7-2099-40af-a155-aa45b68bfff3" providerId="ADAL" clId="{023DE338-DA57-4702-A5D1-6A70363DBD51}" dt="2022-12-19T21:13:34.206" v="1166" actId="478"/>
          <ac:cxnSpMkLst>
            <pc:docMk/>
            <pc:sldMk cId="3997628764" sldId="827"/>
            <ac:cxnSpMk id="86" creationId="{B542A768-6DCA-C564-A9AE-25A9AC478D16}"/>
          </ac:cxnSpMkLst>
        </pc:cxnChg>
        <pc:cxnChg chg="del">
          <ac:chgData name="Paula Vázquez-Valero" userId="3a0e46d7-2099-40af-a155-aa45b68bfff3" providerId="ADAL" clId="{023DE338-DA57-4702-A5D1-6A70363DBD51}" dt="2022-12-19T21:13:36.530" v="1167" actId="478"/>
          <ac:cxnSpMkLst>
            <pc:docMk/>
            <pc:sldMk cId="3997628764" sldId="827"/>
            <ac:cxnSpMk id="93" creationId="{72630409-98AD-26B3-C3E9-A2FF45D5913C}"/>
          </ac:cxnSpMkLst>
        </pc:cxnChg>
        <pc:cxnChg chg="del">
          <ac:chgData name="Paula Vázquez-Valero" userId="3a0e46d7-2099-40af-a155-aa45b68bfff3" providerId="ADAL" clId="{023DE338-DA57-4702-A5D1-6A70363DBD51}" dt="2022-12-19T21:13:34.206" v="1166" actId="478"/>
          <ac:cxnSpMkLst>
            <pc:docMk/>
            <pc:sldMk cId="3997628764" sldId="827"/>
            <ac:cxnSpMk id="98" creationId="{B5820F61-5B16-EF90-A9DC-50ADD9DD449A}"/>
          </ac:cxnSpMkLst>
        </pc:cxnChg>
        <pc:cxnChg chg="del">
          <ac:chgData name="Paula Vázquez-Valero" userId="3a0e46d7-2099-40af-a155-aa45b68bfff3" providerId="ADAL" clId="{023DE338-DA57-4702-A5D1-6A70363DBD51}" dt="2022-12-19T21:13:34.206" v="1166" actId="478"/>
          <ac:cxnSpMkLst>
            <pc:docMk/>
            <pc:sldMk cId="3997628764" sldId="827"/>
            <ac:cxnSpMk id="104" creationId="{F60E0154-2484-9BD2-B605-61A08CC3B983}"/>
          </ac:cxnSpMkLst>
        </pc:cxnChg>
        <pc:cxnChg chg="del">
          <ac:chgData name="Paula Vázquez-Valero" userId="3a0e46d7-2099-40af-a155-aa45b68bfff3" providerId="ADAL" clId="{023DE338-DA57-4702-A5D1-6A70363DBD51}" dt="2022-12-19T21:13:34.206" v="1166" actId="478"/>
          <ac:cxnSpMkLst>
            <pc:docMk/>
            <pc:sldMk cId="3997628764" sldId="827"/>
            <ac:cxnSpMk id="121" creationId="{FD580747-580D-9378-CEF1-4AB3F7C0341D}"/>
          </ac:cxnSpMkLst>
        </pc:cxnChg>
        <pc:cxnChg chg="del">
          <ac:chgData name="Paula Vázquez-Valero" userId="3a0e46d7-2099-40af-a155-aa45b68bfff3" providerId="ADAL" clId="{023DE338-DA57-4702-A5D1-6A70363DBD51}" dt="2022-12-19T21:13:34.206" v="1166" actId="478"/>
          <ac:cxnSpMkLst>
            <pc:docMk/>
            <pc:sldMk cId="3997628764" sldId="827"/>
            <ac:cxnSpMk id="1027" creationId="{2AFEB78F-DD26-57C9-6B16-934A5C2F26A4}"/>
          </ac:cxnSpMkLst>
        </pc:cxnChg>
      </pc:sldChg>
      <pc:sldChg chg="modSp add mod ord modNotesTx">
        <pc:chgData name="Paula Vázquez-Valero" userId="3a0e46d7-2099-40af-a155-aa45b68bfff3" providerId="ADAL" clId="{023DE338-DA57-4702-A5D1-6A70363DBD51}" dt="2022-12-19T21:45:00.839" v="1545" actId="20577"/>
        <pc:sldMkLst>
          <pc:docMk/>
          <pc:sldMk cId="2518190082" sldId="828"/>
        </pc:sldMkLst>
        <pc:spChg chg="mod">
          <ac:chgData name="Paula Vázquez-Valero" userId="3a0e46d7-2099-40af-a155-aa45b68bfff3" providerId="ADAL" clId="{023DE338-DA57-4702-A5D1-6A70363DBD51}" dt="2022-12-19T21:31:54.850" v="1279" actId="14100"/>
          <ac:spMkLst>
            <pc:docMk/>
            <pc:sldMk cId="2518190082" sldId="828"/>
            <ac:spMk id="2" creationId="{3F9B81CA-49CF-4113-B92C-AF8FEDD23E30}"/>
          </ac:spMkLst>
        </pc:spChg>
      </pc:sldChg>
      <pc:sldChg chg="addSp delSp modSp add mod modNotesTx">
        <pc:chgData name="Paula Vázquez-Valero" userId="3a0e46d7-2099-40af-a155-aa45b68bfff3" providerId="ADAL" clId="{023DE338-DA57-4702-A5D1-6A70363DBD51}" dt="2022-12-19T21:45:10.395" v="1546"/>
        <pc:sldMkLst>
          <pc:docMk/>
          <pc:sldMk cId="2761006892" sldId="829"/>
        </pc:sldMkLst>
        <pc:spChg chg="mod">
          <ac:chgData name="Paula Vázquez-Valero" userId="3a0e46d7-2099-40af-a155-aa45b68bfff3" providerId="ADAL" clId="{023DE338-DA57-4702-A5D1-6A70363DBD51}" dt="2022-12-19T21:32:17.427" v="1287" actId="27636"/>
          <ac:spMkLst>
            <pc:docMk/>
            <pc:sldMk cId="2761006892" sldId="829"/>
            <ac:spMk id="2" creationId="{3F9B81CA-49CF-4113-B92C-AF8FEDD23E30}"/>
          </ac:spMkLst>
        </pc:spChg>
        <pc:spChg chg="mod">
          <ac:chgData name="Paula Vázquez-Valero" userId="3a0e46d7-2099-40af-a155-aa45b68bfff3" providerId="ADAL" clId="{023DE338-DA57-4702-A5D1-6A70363DBD51}" dt="2022-12-19T21:32:31.470" v="1293" actId="14100"/>
          <ac:spMkLst>
            <pc:docMk/>
            <pc:sldMk cId="2761006892" sldId="829"/>
            <ac:spMk id="15" creationId="{B59B4AEC-2C18-CC4C-4747-DC3C2FDCBAC2}"/>
          </ac:spMkLst>
        </pc:spChg>
        <pc:spChg chg="mod">
          <ac:chgData name="Paula Vázquez-Valero" userId="3a0e46d7-2099-40af-a155-aa45b68bfff3" providerId="ADAL" clId="{023DE338-DA57-4702-A5D1-6A70363DBD51}" dt="2022-12-19T21:32:22.280" v="1289" actId="20577"/>
          <ac:spMkLst>
            <pc:docMk/>
            <pc:sldMk cId="2761006892" sldId="829"/>
            <ac:spMk id="16" creationId="{FFDC3C90-A2EB-9EDA-B0EF-D53F7889A87D}"/>
          </ac:spMkLst>
        </pc:spChg>
        <pc:picChg chg="add mod">
          <ac:chgData name="Paula Vázquez-Valero" userId="3a0e46d7-2099-40af-a155-aa45b68bfff3" providerId="ADAL" clId="{023DE338-DA57-4702-A5D1-6A70363DBD51}" dt="2022-12-19T21:32:25.224" v="1291"/>
          <ac:picMkLst>
            <pc:docMk/>
            <pc:sldMk cId="2761006892" sldId="829"/>
            <ac:picMk id="3" creationId="{B8EE094C-B120-3418-39F0-062D080CCADE}"/>
          </ac:picMkLst>
        </pc:picChg>
        <pc:picChg chg="add mod">
          <ac:chgData name="Paula Vázquez-Valero" userId="3a0e46d7-2099-40af-a155-aa45b68bfff3" providerId="ADAL" clId="{023DE338-DA57-4702-A5D1-6A70363DBD51}" dt="2022-12-19T21:32:25.224" v="1291"/>
          <ac:picMkLst>
            <pc:docMk/>
            <pc:sldMk cId="2761006892" sldId="829"/>
            <ac:picMk id="6" creationId="{59DB29B2-C580-608C-B748-237FE9BF8FEA}"/>
          </ac:picMkLst>
        </pc:picChg>
        <pc:picChg chg="del">
          <ac:chgData name="Paula Vázquez-Valero" userId="3a0e46d7-2099-40af-a155-aa45b68bfff3" providerId="ADAL" clId="{023DE338-DA57-4702-A5D1-6A70363DBD51}" dt="2022-12-19T21:32:24.979" v="1290" actId="478"/>
          <ac:picMkLst>
            <pc:docMk/>
            <pc:sldMk cId="2761006892" sldId="829"/>
            <ac:picMk id="9" creationId="{D303DE33-72C5-59B9-F7B4-A16D1B0D2701}"/>
          </ac:picMkLst>
        </pc:picChg>
        <pc:picChg chg="del">
          <ac:chgData name="Paula Vázquez-Valero" userId="3a0e46d7-2099-40af-a155-aa45b68bfff3" providerId="ADAL" clId="{023DE338-DA57-4702-A5D1-6A70363DBD51}" dt="2022-12-19T21:32:24.979" v="1290" actId="478"/>
          <ac:picMkLst>
            <pc:docMk/>
            <pc:sldMk cId="2761006892" sldId="829"/>
            <ac:picMk id="10" creationId="{F7AEBB79-3F9C-290A-C01B-0CABA132B30F}"/>
          </ac:picMkLst>
        </pc:picChg>
        <pc:picChg chg="add mod">
          <ac:chgData name="Paula Vázquez-Valero" userId="3a0e46d7-2099-40af-a155-aa45b68bfff3" providerId="ADAL" clId="{023DE338-DA57-4702-A5D1-6A70363DBD51}" dt="2022-12-19T21:32:25.224" v="1291"/>
          <ac:picMkLst>
            <pc:docMk/>
            <pc:sldMk cId="2761006892" sldId="829"/>
            <ac:picMk id="11" creationId="{C7F7BD82-B605-AE45-A21C-1885FDA2A846}"/>
          </ac:picMkLst>
        </pc:picChg>
        <pc:picChg chg="add mod">
          <ac:chgData name="Paula Vázquez-Valero" userId="3a0e46d7-2099-40af-a155-aa45b68bfff3" providerId="ADAL" clId="{023DE338-DA57-4702-A5D1-6A70363DBD51}" dt="2022-12-19T21:32:25.224" v="1291"/>
          <ac:picMkLst>
            <pc:docMk/>
            <pc:sldMk cId="2761006892" sldId="829"/>
            <ac:picMk id="12" creationId="{10E9D093-F38A-23D5-C170-38AF8AE77D29}"/>
          </ac:picMkLst>
        </pc:picChg>
        <pc:picChg chg="del">
          <ac:chgData name="Paula Vázquez-Valero" userId="3a0e46d7-2099-40af-a155-aa45b68bfff3" providerId="ADAL" clId="{023DE338-DA57-4702-A5D1-6A70363DBD51}" dt="2022-12-19T21:32:24.979" v="1290" actId="478"/>
          <ac:picMkLst>
            <pc:docMk/>
            <pc:sldMk cId="2761006892" sldId="829"/>
            <ac:picMk id="13" creationId="{7FF76BCD-5439-D013-EA71-1A2F5741C27F}"/>
          </ac:picMkLst>
        </pc:picChg>
        <pc:picChg chg="del">
          <ac:chgData name="Paula Vázquez-Valero" userId="3a0e46d7-2099-40af-a155-aa45b68bfff3" providerId="ADAL" clId="{023DE338-DA57-4702-A5D1-6A70363DBD51}" dt="2022-12-19T21:32:24.979" v="1290" actId="478"/>
          <ac:picMkLst>
            <pc:docMk/>
            <pc:sldMk cId="2761006892" sldId="829"/>
            <ac:picMk id="14" creationId="{20D4DED2-33A6-18A1-1D8C-4C663EA9C144}"/>
          </ac:picMkLst>
        </pc:picChg>
        <pc:picChg chg="del">
          <ac:chgData name="Paula Vázquez-Valero" userId="3a0e46d7-2099-40af-a155-aa45b68bfff3" providerId="ADAL" clId="{023DE338-DA57-4702-A5D1-6A70363DBD51}" dt="2022-12-19T21:32:35.937" v="1294" actId="478"/>
          <ac:picMkLst>
            <pc:docMk/>
            <pc:sldMk cId="2761006892" sldId="829"/>
            <ac:picMk id="17" creationId="{553C2B92-7616-2DE9-49DC-150D6D14CC1D}"/>
          </ac:picMkLst>
        </pc:picChg>
        <pc:picChg chg="add mod modCrop">
          <ac:chgData name="Paula Vázquez-Valero" userId="3a0e46d7-2099-40af-a155-aa45b68bfff3" providerId="ADAL" clId="{023DE338-DA57-4702-A5D1-6A70363DBD51}" dt="2022-12-19T21:34:10.284" v="1317" actId="1076"/>
          <ac:picMkLst>
            <pc:docMk/>
            <pc:sldMk cId="2761006892" sldId="829"/>
            <ac:picMk id="18" creationId="{61AB51A3-DCCC-2EC8-2541-BFF0A5C0FF67}"/>
          </ac:picMkLst>
        </pc:picChg>
        <pc:picChg chg="add mod">
          <ac:chgData name="Paula Vázquez-Valero" userId="3a0e46d7-2099-40af-a155-aa45b68bfff3" providerId="ADAL" clId="{023DE338-DA57-4702-A5D1-6A70363DBD51}" dt="2022-12-19T21:34:10.284" v="1317" actId="1076"/>
          <ac:picMkLst>
            <pc:docMk/>
            <pc:sldMk cId="2761006892" sldId="829"/>
            <ac:picMk id="4098" creationId="{7FDED3DB-F837-540D-1466-028D39425ED9}"/>
          </ac:picMkLst>
        </pc:picChg>
      </pc:sldChg>
      <pc:sldChg chg="modSp add del mod">
        <pc:chgData name="Paula Vázquez-Valero" userId="3a0e46d7-2099-40af-a155-aa45b68bfff3" providerId="ADAL" clId="{023DE338-DA57-4702-A5D1-6A70363DBD51}" dt="2022-12-19T21:34:55.461" v="1337"/>
        <pc:sldMkLst>
          <pc:docMk/>
          <pc:sldMk cId="120206659" sldId="830"/>
        </pc:sldMkLst>
        <pc:spChg chg="mod">
          <ac:chgData name="Paula Vázquez-Valero" userId="3a0e46d7-2099-40af-a155-aa45b68bfff3" providerId="ADAL" clId="{023DE338-DA57-4702-A5D1-6A70363DBD51}" dt="2022-12-19T21:34:55.065" v="1336" actId="20577"/>
          <ac:spMkLst>
            <pc:docMk/>
            <pc:sldMk cId="120206659" sldId="830"/>
            <ac:spMk id="2" creationId="{3F9B81CA-49CF-4113-B92C-AF8FEDD23E30}"/>
          </ac:spMkLst>
        </pc:spChg>
      </pc:sldChg>
      <pc:sldChg chg="addSp delSp modSp add mod modNotesTx">
        <pc:chgData name="Paula Vázquez-Valero" userId="3a0e46d7-2099-40af-a155-aa45b68bfff3" providerId="ADAL" clId="{023DE338-DA57-4702-A5D1-6A70363DBD51}" dt="2022-12-19T21:45:15.983" v="1547"/>
        <pc:sldMkLst>
          <pc:docMk/>
          <pc:sldMk cId="3596352564" sldId="830"/>
        </pc:sldMkLst>
        <pc:spChg chg="mod">
          <ac:chgData name="Paula Vázquez-Valero" userId="3a0e46d7-2099-40af-a155-aa45b68bfff3" providerId="ADAL" clId="{023DE338-DA57-4702-A5D1-6A70363DBD51}" dt="2022-12-19T21:35:11.185" v="1341" actId="20577"/>
          <ac:spMkLst>
            <pc:docMk/>
            <pc:sldMk cId="3596352564" sldId="830"/>
            <ac:spMk id="2" creationId="{3F9B81CA-49CF-4113-B92C-AF8FEDD23E30}"/>
          </ac:spMkLst>
        </pc:spChg>
        <pc:spChg chg="mod">
          <ac:chgData name="Paula Vázquez-Valero" userId="3a0e46d7-2099-40af-a155-aa45b68bfff3" providerId="ADAL" clId="{023DE338-DA57-4702-A5D1-6A70363DBD51}" dt="2022-12-19T21:35:28.882" v="1345" actId="20577"/>
          <ac:spMkLst>
            <pc:docMk/>
            <pc:sldMk cId="3596352564" sldId="830"/>
            <ac:spMk id="16" creationId="{FFDC3C90-A2EB-9EDA-B0EF-D53F7889A87D}"/>
          </ac:spMkLst>
        </pc:spChg>
        <pc:picChg chg="del">
          <ac:chgData name="Paula Vázquez-Valero" userId="3a0e46d7-2099-40af-a155-aa45b68bfff3" providerId="ADAL" clId="{023DE338-DA57-4702-A5D1-6A70363DBD51}" dt="2022-12-19T21:35:14.780" v="1342" actId="478"/>
          <ac:picMkLst>
            <pc:docMk/>
            <pc:sldMk cId="3596352564" sldId="830"/>
            <ac:picMk id="3" creationId="{B8EE094C-B120-3418-39F0-062D080CCADE}"/>
          </ac:picMkLst>
        </pc:picChg>
        <pc:picChg chg="del">
          <ac:chgData name="Paula Vázquez-Valero" userId="3a0e46d7-2099-40af-a155-aa45b68bfff3" providerId="ADAL" clId="{023DE338-DA57-4702-A5D1-6A70363DBD51}" dt="2022-12-19T21:35:14.780" v="1342" actId="478"/>
          <ac:picMkLst>
            <pc:docMk/>
            <pc:sldMk cId="3596352564" sldId="830"/>
            <ac:picMk id="6" creationId="{59DB29B2-C580-608C-B748-237FE9BF8FEA}"/>
          </ac:picMkLst>
        </pc:picChg>
        <pc:picChg chg="add mod">
          <ac:chgData name="Paula Vázquez-Valero" userId="3a0e46d7-2099-40af-a155-aa45b68bfff3" providerId="ADAL" clId="{023DE338-DA57-4702-A5D1-6A70363DBD51}" dt="2022-12-19T21:35:15.085" v="1343"/>
          <ac:picMkLst>
            <pc:docMk/>
            <pc:sldMk cId="3596352564" sldId="830"/>
            <ac:picMk id="9" creationId="{B54470AC-190B-3AD4-FBD6-E929A984CB0C}"/>
          </ac:picMkLst>
        </pc:picChg>
        <pc:picChg chg="add mod">
          <ac:chgData name="Paula Vázquez-Valero" userId="3a0e46d7-2099-40af-a155-aa45b68bfff3" providerId="ADAL" clId="{023DE338-DA57-4702-A5D1-6A70363DBD51}" dt="2022-12-19T21:35:15.085" v="1343"/>
          <ac:picMkLst>
            <pc:docMk/>
            <pc:sldMk cId="3596352564" sldId="830"/>
            <ac:picMk id="10" creationId="{274A23B4-23D7-67E3-D5B7-8ADB20BAF9A6}"/>
          </ac:picMkLst>
        </pc:picChg>
        <pc:picChg chg="del">
          <ac:chgData name="Paula Vázquez-Valero" userId="3a0e46d7-2099-40af-a155-aa45b68bfff3" providerId="ADAL" clId="{023DE338-DA57-4702-A5D1-6A70363DBD51}" dt="2022-12-19T21:35:14.780" v="1342" actId="478"/>
          <ac:picMkLst>
            <pc:docMk/>
            <pc:sldMk cId="3596352564" sldId="830"/>
            <ac:picMk id="11" creationId="{C7F7BD82-B605-AE45-A21C-1885FDA2A846}"/>
          </ac:picMkLst>
        </pc:picChg>
        <pc:picChg chg="del">
          <ac:chgData name="Paula Vázquez-Valero" userId="3a0e46d7-2099-40af-a155-aa45b68bfff3" providerId="ADAL" clId="{023DE338-DA57-4702-A5D1-6A70363DBD51}" dt="2022-12-19T21:35:14.780" v="1342" actId="478"/>
          <ac:picMkLst>
            <pc:docMk/>
            <pc:sldMk cId="3596352564" sldId="830"/>
            <ac:picMk id="12" creationId="{10E9D093-F38A-23D5-C170-38AF8AE77D29}"/>
          </ac:picMkLst>
        </pc:picChg>
        <pc:picChg chg="add mod">
          <ac:chgData name="Paula Vázquez-Valero" userId="3a0e46d7-2099-40af-a155-aa45b68bfff3" providerId="ADAL" clId="{023DE338-DA57-4702-A5D1-6A70363DBD51}" dt="2022-12-19T21:35:15.085" v="1343"/>
          <ac:picMkLst>
            <pc:docMk/>
            <pc:sldMk cId="3596352564" sldId="830"/>
            <ac:picMk id="13" creationId="{0A12428C-5386-C644-7237-3A5E77E82519}"/>
          </ac:picMkLst>
        </pc:picChg>
        <pc:picChg chg="add mod">
          <ac:chgData name="Paula Vázquez-Valero" userId="3a0e46d7-2099-40af-a155-aa45b68bfff3" providerId="ADAL" clId="{023DE338-DA57-4702-A5D1-6A70363DBD51}" dt="2022-12-19T21:35:15.085" v="1343"/>
          <ac:picMkLst>
            <pc:docMk/>
            <pc:sldMk cId="3596352564" sldId="830"/>
            <ac:picMk id="14" creationId="{4784D662-72E7-3C09-078A-EA9BD93C37CC}"/>
          </ac:picMkLst>
        </pc:picChg>
        <pc:picChg chg="del">
          <ac:chgData name="Paula Vázquez-Valero" userId="3a0e46d7-2099-40af-a155-aa45b68bfff3" providerId="ADAL" clId="{023DE338-DA57-4702-A5D1-6A70363DBD51}" dt="2022-12-19T21:35:35.515" v="1346" actId="478"/>
          <ac:picMkLst>
            <pc:docMk/>
            <pc:sldMk cId="3596352564" sldId="830"/>
            <ac:picMk id="18" creationId="{61AB51A3-DCCC-2EC8-2541-BFF0A5C0FF67}"/>
          </ac:picMkLst>
        </pc:picChg>
        <pc:picChg chg="del">
          <ac:chgData name="Paula Vázquez-Valero" userId="3a0e46d7-2099-40af-a155-aa45b68bfff3" providerId="ADAL" clId="{023DE338-DA57-4702-A5D1-6A70363DBD51}" dt="2022-12-19T21:35:35.515" v="1346" actId="478"/>
          <ac:picMkLst>
            <pc:docMk/>
            <pc:sldMk cId="3596352564" sldId="830"/>
            <ac:picMk id="4098" creationId="{7FDED3DB-F837-540D-1466-028D39425ED9}"/>
          </ac:picMkLst>
        </pc:picChg>
        <pc:picChg chg="add mod">
          <ac:chgData name="Paula Vázquez-Valero" userId="3a0e46d7-2099-40af-a155-aa45b68bfff3" providerId="ADAL" clId="{023DE338-DA57-4702-A5D1-6A70363DBD51}" dt="2022-12-19T21:37:12.691" v="1348" actId="1076"/>
          <ac:picMkLst>
            <pc:docMk/>
            <pc:sldMk cId="3596352564" sldId="830"/>
            <ac:picMk id="5122" creationId="{9C2BA298-0AFD-E555-9303-6442E50D242F}"/>
          </ac:picMkLst>
        </pc:picChg>
      </pc:sldChg>
      <pc:sldChg chg="addSp delSp modSp add mod modNotesTx">
        <pc:chgData name="Paula Vázquez-Valero" userId="3a0e46d7-2099-40af-a155-aa45b68bfff3" providerId="ADAL" clId="{023DE338-DA57-4702-A5D1-6A70363DBD51}" dt="2022-12-19T21:45:19.570" v="1548"/>
        <pc:sldMkLst>
          <pc:docMk/>
          <pc:sldMk cId="3327852664" sldId="831"/>
        </pc:sldMkLst>
        <pc:spChg chg="mod">
          <ac:chgData name="Paula Vázquez-Valero" userId="3a0e46d7-2099-40af-a155-aa45b68bfff3" providerId="ADAL" clId="{023DE338-DA57-4702-A5D1-6A70363DBD51}" dt="2022-12-19T21:37:30.964" v="1354" actId="27636"/>
          <ac:spMkLst>
            <pc:docMk/>
            <pc:sldMk cId="3327852664" sldId="831"/>
            <ac:spMk id="2" creationId="{3F9B81CA-49CF-4113-B92C-AF8FEDD23E30}"/>
          </ac:spMkLst>
        </pc:spChg>
        <pc:spChg chg="mod">
          <ac:chgData name="Paula Vázquez-Valero" userId="3a0e46d7-2099-40af-a155-aa45b68bfff3" providerId="ADAL" clId="{023DE338-DA57-4702-A5D1-6A70363DBD51}" dt="2022-12-19T21:38:56.156" v="1370" actId="1076"/>
          <ac:spMkLst>
            <pc:docMk/>
            <pc:sldMk cId="3327852664" sldId="831"/>
            <ac:spMk id="15" creationId="{B59B4AEC-2C18-CC4C-4747-DC3C2FDCBAC2}"/>
          </ac:spMkLst>
        </pc:spChg>
        <pc:spChg chg="mod">
          <ac:chgData name="Paula Vázquez-Valero" userId="3a0e46d7-2099-40af-a155-aa45b68bfff3" providerId="ADAL" clId="{023DE338-DA57-4702-A5D1-6A70363DBD51}" dt="2022-12-19T21:42:11.676" v="1482" actId="20577"/>
          <ac:spMkLst>
            <pc:docMk/>
            <pc:sldMk cId="3327852664" sldId="831"/>
            <ac:spMk id="16" creationId="{FFDC3C90-A2EB-9EDA-B0EF-D53F7889A87D}"/>
          </ac:spMkLst>
        </pc:spChg>
        <pc:picChg chg="add mod">
          <ac:chgData name="Paula Vázquez-Valero" userId="3a0e46d7-2099-40af-a155-aa45b68bfff3" providerId="ADAL" clId="{023DE338-DA57-4702-A5D1-6A70363DBD51}" dt="2022-12-19T21:38:50.968" v="1369"/>
          <ac:picMkLst>
            <pc:docMk/>
            <pc:sldMk cId="3327852664" sldId="831"/>
            <ac:picMk id="3" creationId="{CD1C50DB-5ED5-CCFC-50CF-5FCD0B0CF0A8}"/>
          </ac:picMkLst>
        </pc:picChg>
        <pc:picChg chg="add mod">
          <ac:chgData name="Paula Vázquez-Valero" userId="3a0e46d7-2099-40af-a155-aa45b68bfff3" providerId="ADAL" clId="{023DE338-DA57-4702-A5D1-6A70363DBD51}" dt="2022-12-19T21:38:50.968" v="1369"/>
          <ac:picMkLst>
            <pc:docMk/>
            <pc:sldMk cId="3327852664" sldId="831"/>
            <ac:picMk id="6" creationId="{4C766C62-64FE-7841-34E9-63CD3C7E5BBD}"/>
          </ac:picMkLst>
        </pc:picChg>
        <pc:picChg chg="del">
          <ac:chgData name="Paula Vázquez-Valero" userId="3a0e46d7-2099-40af-a155-aa45b68bfff3" providerId="ADAL" clId="{023DE338-DA57-4702-A5D1-6A70363DBD51}" dt="2022-12-19T21:38:50.669" v="1368" actId="478"/>
          <ac:picMkLst>
            <pc:docMk/>
            <pc:sldMk cId="3327852664" sldId="831"/>
            <ac:picMk id="9" creationId="{B54470AC-190B-3AD4-FBD6-E929A984CB0C}"/>
          </ac:picMkLst>
        </pc:picChg>
        <pc:picChg chg="del">
          <ac:chgData name="Paula Vázquez-Valero" userId="3a0e46d7-2099-40af-a155-aa45b68bfff3" providerId="ADAL" clId="{023DE338-DA57-4702-A5D1-6A70363DBD51}" dt="2022-12-19T21:38:50.669" v="1368" actId="478"/>
          <ac:picMkLst>
            <pc:docMk/>
            <pc:sldMk cId="3327852664" sldId="831"/>
            <ac:picMk id="10" creationId="{274A23B4-23D7-67E3-D5B7-8ADB20BAF9A6}"/>
          </ac:picMkLst>
        </pc:picChg>
        <pc:picChg chg="add mod">
          <ac:chgData name="Paula Vázquez-Valero" userId="3a0e46d7-2099-40af-a155-aa45b68bfff3" providerId="ADAL" clId="{023DE338-DA57-4702-A5D1-6A70363DBD51}" dt="2022-12-19T21:38:50.968" v="1369"/>
          <ac:picMkLst>
            <pc:docMk/>
            <pc:sldMk cId="3327852664" sldId="831"/>
            <ac:picMk id="11" creationId="{577D8765-20B5-C081-DD1A-A8549781F5EA}"/>
          </ac:picMkLst>
        </pc:picChg>
        <pc:picChg chg="add mod">
          <ac:chgData name="Paula Vázquez-Valero" userId="3a0e46d7-2099-40af-a155-aa45b68bfff3" providerId="ADAL" clId="{023DE338-DA57-4702-A5D1-6A70363DBD51}" dt="2022-12-19T21:38:50.968" v="1369"/>
          <ac:picMkLst>
            <pc:docMk/>
            <pc:sldMk cId="3327852664" sldId="831"/>
            <ac:picMk id="12" creationId="{CF68E8E9-5E6D-2A84-4890-99BFF9B505D5}"/>
          </ac:picMkLst>
        </pc:picChg>
        <pc:picChg chg="del">
          <ac:chgData name="Paula Vázquez-Valero" userId="3a0e46d7-2099-40af-a155-aa45b68bfff3" providerId="ADAL" clId="{023DE338-DA57-4702-A5D1-6A70363DBD51}" dt="2022-12-19T21:38:50.669" v="1368" actId="478"/>
          <ac:picMkLst>
            <pc:docMk/>
            <pc:sldMk cId="3327852664" sldId="831"/>
            <ac:picMk id="13" creationId="{0A12428C-5386-C644-7237-3A5E77E82519}"/>
          </ac:picMkLst>
        </pc:picChg>
        <pc:picChg chg="del">
          <ac:chgData name="Paula Vázquez-Valero" userId="3a0e46d7-2099-40af-a155-aa45b68bfff3" providerId="ADAL" clId="{023DE338-DA57-4702-A5D1-6A70363DBD51}" dt="2022-12-19T21:38:50.669" v="1368" actId="478"/>
          <ac:picMkLst>
            <pc:docMk/>
            <pc:sldMk cId="3327852664" sldId="831"/>
            <ac:picMk id="14" creationId="{4784D662-72E7-3C09-078A-EA9BD93C37CC}"/>
          </ac:picMkLst>
        </pc:picChg>
        <pc:picChg chg="del">
          <ac:chgData name="Paula Vázquez-Valero" userId="3a0e46d7-2099-40af-a155-aa45b68bfff3" providerId="ADAL" clId="{023DE338-DA57-4702-A5D1-6A70363DBD51}" dt="2022-12-19T21:41:34.871" v="1475" actId="478"/>
          <ac:picMkLst>
            <pc:docMk/>
            <pc:sldMk cId="3327852664" sldId="831"/>
            <ac:picMk id="5122" creationId="{9C2BA298-0AFD-E555-9303-6442E50D242F}"/>
          </ac:picMkLst>
        </pc:picChg>
        <pc:picChg chg="add mod">
          <ac:chgData name="Paula Vázquez-Valero" userId="3a0e46d7-2099-40af-a155-aa45b68bfff3" providerId="ADAL" clId="{023DE338-DA57-4702-A5D1-6A70363DBD51}" dt="2022-12-19T21:42:39.666" v="1488" actId="1076"/>
          <ac:picMkLst>
            <pc:docMk/>
            <pc:sldMk cId="3327852664" sldId="831"/>
            <ac:picMk id="7170" creationId="{5D64065A-0BA2-8310-B608-8E36E3D4D2CE}"/>
          </ac:picMkLst>
        </pc:picChg>
      </pc:sldChg>
      <pc:sldChg chg="addSp delSp modSp add mod modNotesTx">
        <pc:chgData name="Paula Vázquez-Valero" userId="3a0e46d7-2099-40af-a155-aa45b68bfff3" providerId="ADAL" clId="{023DE338-DA57-4702-A5D1-6A70363DBD51}" dt="2022-12-19T21:45:24.881" v="1549"/>
        <pc:sldMkLst>
          <pc:docMk/>
          <pc:sldMk cId="2857203772" sldId="832"/>
        </pc:sldMkLst>
        <pc:spChg chg="mod">
          <ac:chgData name="Paula Vázquez-Valero" userId="3a0e46d7-2099-40af-a155-aa45b68bfff3" providerId="ADAL" clId="{023DE338-DA57-4702-A5D1-6A70363DBD51}" dt="2022-12-19T21:39:11.562" v="1394" actId="27636"/>
          <ac:spMkLst>
            <pc:docMk/>
            <pc:sldMk cId="2857203772" sldId="832"/>
            <ac:spMk id="2" creationId="{3F9B81CA-49CF-4113-B92C-AF8FEDD23E30}"/>
          </ac:spMkLst>
        </pc:spChg>
        <pc:spChg chg="mod">
          <ac:chgData name="Paula Vázquez-Valero" userId="3a0e46d7-2099-40af-a155-aa45b68bfff3" providerId="ADAL" clId="{023DE338-DA57-4702-A5D1-6A70363DBD51}" dt="2022-12-19T21:39:30.696" v="1399" actId="1076"/>
          <ac:spMkLst>
            <pc:docMk/>
            <pc:sldMk cId="2857203772" sldId="832"/>
            <ac:spMk id="15" creationId="{B59B4AEC-2C18-CC4C-4747-DC3C2FDCBAC2}"/>
          </ac:spMkLst>
        </pc:spChg>
        <pc:spChg chg="mod">
          <ac:chgData name="Paula Vázquez-Valero" userId="3a0e46d7-2099-40af-a155-aa45b68bfff3" providerId="ADAL" clId="{023DE338-DA57-4702-A5D1-6A70363DBD51}" dt="2022-12-19T21:42:16.291" v="1484" actId="20577"/>
          <ac:spMkLst>
            <pc:docMk/>
            <pc:sldMk cId="2857203772" sldId="832"/>
            <ac:spMk id="16" creationId="{FFDC3C90-A2EB-9EDA-B0EF-D53F7889A87D}"/>
          </ac:spMkLst>
        </pc:spChg>
        <pc:picChg chg="del">
          <ac:chgData name="Paula Vázquez-Valero" userId="3a0e46d7-2099-40af-a155-aa45b68bfff3" providerId="ADAL" clId="{023DE338-DA57-4702-A5D1-6A70363DBD51}" dt="2022-12-19T21:39:24.352" v="1397" actId="478"/>
          <ac:picMkLst>
            <pc:docMk/>
            <pc:sldMk cId="2857203772" sldId="832"/>
            <ac:picMk id="3" creationId="{CD1C50DB-5ED5-CCFC-50CF-5FCD0B0CF0A8}"/>
          </ac:picMkLst>
        </pc:picChg>
        <pc:picChg chg="del">
          <ac:chgData name="Paula Vázquez-Valero" userId="3a0e46d7-2099-40af-a155-aa45b68bfff3" providerId="ADAL" clId="{023DE338-DA57-4702-A5D1-6A70363DBD51}" dt="2022-12-19T21:39:24.352" v="1397" actId="478"/>
          <ac:picMkLst>
            <pc:docMk/>
            <pc:sldMk cId="2857203772" sldId="832"/>
            <ac:picMk id="6" creationId="{4C766C62-64FE-7841-34E9-63CD3C7E5BBD}"/>
          </ac:picMkLst>
        </pc:picChg>
        <pc:picChg chg="add mod">
          <ac:chgData name="Paula Vázquez-Valero" userId="3a0e46d7-2099-40af-a155-aa45b68bfff3" providerId="ADAL" clId="{023DE338-DA57-4702-A5D1-6A70363DBD51}" dt="2022-12-19T21:39:24.606" v="1398"/>
          <ac:picMkLst>
            <pc:docMk/>
            <pc:sldMk cId="2857203772" sldId="832"/>
            <ac:picMk id="9" creationId="{9AA145E5-EA4B-DF5D-2499-1BE381EB765D}"/>
          </ac:picMkLst>
        </pc:picChg>
        <pc:picChg chg="add mod">
          <ac:chgData name="Paula Vázquez-Valero" userId="3a0e46d7-2099-40af-a155-aa45b68bfff3" providerId="ADAL" clId="{023DE338-DA57-4702-A5D1-6A70363DBD51}" dt="2022-12-19T21:39:24.606" v="1398"/>
          <ac:picMkLst>
            <pc:docMk/>
            <pc:sldMk cId="2857203772" sldId="832"/>
            <ac:picMk id="10" creationId="{C59E061A-D326-E3AB-7F3D-9D3FA1C3959D}"/>
          </ac:picMkLst>
        </pc:picChg>
        <pc:picChg chg="del">
          <ac:chgData name="Paula Vázquez-Valero" userId="3a0e46d7-2099-40af-a155-aa45b68bfff3" providerId="ADAL" clId="{023DE338-DA57-4702-A5D1-6A70363DBD51}" dt="2022-12-19T21:39:24.352" v="1397" actId="478"/>
          <ac:picMkLst>
            <pc:docMk/>
            <pc:sldMk cId="2857203772" sldId="832"/>
            <ac:picMk id="11" creationId="{577D8765-20B5-C081-DD1A-A8549781F5EA}"/>
          </ac:picMkLst>
        </pc:picChg>
        <pc:picChg chg="del">
          <ac:chgData name="Paula Vázquez-Valero" userId="3a0e46d7-2099-40af-a155-aa45b68bfff3" providerId="ADAL" clId="{023DE338-DA57-4702-A5D1-6A70363DBD51}" dt="2022-12-19T21:39:24.352" v="1397" actId="478"/>
          <ac:picMkLst>
            <pc:docMk/>
            <pc:sldMk cId="2857203772" sldId="832"/>
            <ac:picMk id="12" creationId="{CF68E8E9-5E6D-2A84-4890-99BFF9B505D5}"/>
          </ac:picMkLst>
        </pc:picChg>
        <pc:picChg chg="add mod">
          <ac:chgData name="Paula Vázquez-Valero" userId="3a0e46d7-2099-40af-a155-aa45b68bfff3" providerId="ADAL" clId="{023DE338-DA57-4702-A5D1-6A70363DBD51}" dt="2022-12-19T21:39:24.606" v="1398"/>
          <ac:picMkLst>
            <pc:docMk/>
            <pc:sldMk cId="2857203772" sldId="832"/>
            <ac:picMk id="13" creationId="{1F0492D7-9927-BF38-39DD-7C05D4AAE3C3}"/>
          </ac:picMkLst>
        </pc:picChg>
        <pc:picChg chg="add mod">
          <ac:chgData name="Paula Vázquez-Valero" userId="3a0e46d7-2099-40af-a155-aa45b68bfff3" providerId="ADAL" clId="{023DE338-DA57-4702-A5D1-6A70363DBD51}" dt="2022-12-19T21:39:24.606" v="1398"/>
          <ac:picMkLst>
            <pc:docMk/>
            <pc:sldMk cId="2857203772" sldId="832"/>
            <ac:picMk id="14" creationId="{4497D4EA-3C4F-BE46-B7CD-3DC98BC58149}"/>
          </ac:picMkLst>
        </pc:picChg>
        <pc:picChg chg="del">
          <ac:chgData name="Paula Vázquez-Valero" userId="3a0e46d7-2099-40af-a155-aa45b68bfff3" providerId="ADAL" clId="{023DE338-DA57-4702-A5D1-6A70363DBD51}" dt="2022-12-19T21:39:12.947" v="1395" actId="478"/>
          <ac:picMkLst>
            <pc:docMk/>
            <pc:sldMk cId="2857203772" sldId="832"/>
            <ac:picMk id="5122" creationId="{9C2BA298-0AFD-E555-9303-6442E50D242F}"/>
          </ac:picMkLst>
        </pc:picChg>
        <pc:picChg chg="add mod">
          <ac:chgData name="Paula Vázquez-Valero" userId="3a0e46d7-2099-40af-a155-aa45b68bfff3" providerId="ADAL" clId="{023DE338-DA57-4702-A5D1-6A70363DBD51}" dt="2022-12-19T21:40:36.188" v="1422" actId="1076"/>
          <ac:picMkLst>
            <pc:docMk/>
            <pc:sldMk cId="2857203772" sldId="832"/>
            <ac:picMk id="6146" creationId="{D71A9B8F-39D7-ED83-53D8-5EEC4641C094}"/>
          </ac:picMkLst>
        </pc:picChg>
      </pc:sldChg>
      <pc:sldChg chg="addSp delSp modSp add mod modNotesTx">
        <pc:chgData name="Paula Vázquez-Valero" userId="3a0e46d7-2099-40af-a155-aa45b68bfff3" providerId="ADAL" clId="{023DE338-DA57-4702-A5D1-6A70363DBD51}" dt="2022-12-19T21:45:30.016" v="1551" actId="20577"/>
        <pc:sldMkLst>
          <pc:docMk/>
          <pc:sldMk cId="1321689741" sldId="833"/>
        </pc:sldMkLst>
        <pc:spChg chg="mod">
          <ac:chgData name="Paula Vázquez-Valero" userId="3a0e46d7-2099-40af-a155-aa45b68bfff3" providerId="ADAL" clId="{023DE338-DA57-4702-A5D1-6A70363DBD51}" dt="2022-12-19T21:40:50.710" v="1463" actId="27636"/>
          <ac:spMkLst>
            <pc:docMk/>
            <pc:sldMk cId="1321689741" sldId="833"/>
            <ac:spMk id="2" creationId="{3F9B81CA-49CF-4113-B92C-AF8FEDD23E30}"/>
          </ac:spMkLst>
        </pc:spChg>
        <pc:spChg chg="mod">
          <ac:chgData name="Paula Vázquez-Valero" userId="3a0e46d7-2099-40af-a155-aa45b68bfff3" providerId="ADAL" clId="{023DE338-DA57-4702-A5D1-6A70363DBD51}" dt="2022-12-19T21:42:19.903" v="1486" actId="20577"/>
          <ac:spMkLst>
            <pc:docMk/>
            <pc:sldMk cId="1321689741" sldId="833"/>
            <ac:spMk id="16" creationId="{FFDC3C90-A2EB-9EDA-B0EF-D53F7889A87D}"/>
          </ac:spMkLst>
        </pc:spChg>
        <pc:picChg chg="add mod">
          <ac:chgData name="Paula Vázquez-Valero" userId="3a0e46d7-2099-40af-a155-aa45b68bfff3" providerId="ADAL" clId="{023DE338-DA57-4702-A5D1-6A70363DBD51}" dt="2022-12-19T21:41:05.659" v="1469"/>
          <ac:picMkLst>
            <pc:docMk/>
            <pc:sldMk cId="1321689741" sldId="833"/>
            <ac:picMk id="3" creationId="{03A5149A-F7B2-172F-8F8D-71732E5E91D3}"/>
          </ac:picMkLst>
        </pc:picChg>
        <pc:picChg chg="add mod">
          <ac:chgData name="Paula Vázquez-Valero" userId="3a0e46d7-2099-40af-a155-aa45b68bfff3" providerId="ADAL" clId="{023DE338-DA57-4702-A5D1-6A70363DBD51}" dt="2022-12-19T21:41:05.659" v="1469"/>
          <ac:picMkLst>
            <pc:docMk/>
            <pc:sldMk cId="1321689741" sldId="833"/>
            <ac:picMk id="6" creationId="{0A6717BE-B1F5-9FD1-C585-25C37770DBF3}"/>
          </ac:picMkLst>
        </pc:picChg>
        <pc:picChg chg="del">
          <ac:chgData name="Paula Vázquez-Valero" userId="3a0e46d7-2099-40af-a155-aa45b68bfff3" providerId="ADAL" clId="{023DE338-DA57-4702-A5D1-6A70363DBD51}" dt="2022-12-19T21:40:59.250" v="1466" actId="478"/>
          <ac:picMkLst>
            <pc:docMk/>
            <pc:sldMk cId="1321689741" sldId="833"/>
            <ac:picMk id="9" creationId="{9AA145E5-EA4B-DF5D-2499-1BE381EB765D}"/>
          </ac:picMkLst>
        </pc:picChg>
        <pc:picChg chg="del">
          <ac:chgData name="Paula Vázquez-Valero" userId="3a0e46d7-2099-40af-a155-aa45b68bfff3" providerId="ADAL" clId="{023DE338-DA57-4702-A5D1-6A70363DBD51}" dt="2022-12-19T21:40:59.250" v="1466" actId="478"/>
          <ac:picMkLst>
            <pc:docMk/>
            <pc:sldMk cId="1321689741" sldId="833"/>
            <ac:picMk id="10" creationId="{C59E061A-D326-E3AB-7F3D-9D3FA1C3959D}"/>
          </ac:picMkLst>
        </pc:picChg>
        <pc:picChg chg="add mod">
          <ac:chgData name="Paula Vázquez-Valero" userId="3a0e46d7-2099-40af-a155-aa45b68bfff3" providerId="ADAL" clId="{023DE338-DA57-4702-A5D1-6A70363DBD51}" dt="2022-12-19T21:41:05.659" v="1469"/>
          <ac:picMkLst>
            <pc:docMk/>
            <pc:sldMk cId="1321689741" sldId="833"/>
            <ac:picMk id="11" creationId="{54F39AFC-5478-C504-2976-A00A89465380}"/>
          </ac:picMkLst>
        </pc:picChg>
        <pc:picChg chg="add mod">
          <ac:chgData name="Paula Vázquez-Valero" userId="3a0e46d7-2099-40af-a155-aa45b68bfff3" providerId="ADAL" clId="{023DE338-DA57-4702-A5D1-6A70363DBD51}" dt="2022-12-19T21:41:05.659" v="1469"/>
          <ac:picMkLst>
            <pc:docMk/>
            <pc:sldMk cId="1321689741" sldId="833"/>
            <ac:picMk id="12" creationId="{0E919972-7B35-8253-88C4-5394AA7E512F}"/>
          </ac:picMkLst>
        </pc:picChg>
        <pc:picChg chg="del">
          <ac:chgData name="Paula Vázquez-Valero" userId="3a0e46d7-2099-40af-a155-aa45b68bfff3" providerId="ADAL" clId="{023DE338-DA57-4702-A5D1-6A70363DBD51}" dt="2022-12-19T21:40:59.250" v="1466" actId="478"/>
          <ac:picMkLst>
            <pc:docMk/>
            <pc:sldMk cId="1321689741" sldId="833"/>
            <ac:picMk id="13" creationId="{1F0492D7-9927-BF38-39DD-7C05D4AAE3C3}"/>
          </ac:picMkLst>
        </pc:picChg>
        <pc:picChg chg="del">
          <ac:chgData name="Paula Vázquez-Valero" userId="3a0e46d7-2099-40af-a155-aa45b68bfff3" providerId="ADAL" clId="{023DE338-DA57-4702-A5D1-6A70363DBD51}" dt="2022-12-19T21:40:59.250" v="1466" actId="478"/>
          <ac:picMkLst>
            <pc:docMk/>
            <pc:sldMk cId="1321689741" sldId="833"/>
            <ac:picMk id="14" creationId="{4497D4EA-3C4F-BE46-B7CD-3DC98BC58149}"/>
          </ac:picMkLst>
        </pc:picChg>
        <pc:picChg chg="add mod">
          <ac:chgData name="Paula Vázquez-Valero" userId="3a0e46d7-2099-40af-a155-aa45b68bfff3" providerId="ADAL" clId="{023DE338-DA57-4702-A5D1-6A70363DBD51}" dt="2022-12-19T21:44:24.535" v="1520" actId="1076"/>
          <ac:picMkLst>
            <pc:docMk/>
            <pc:sldMk cId="1321689741" sldId="833"/>
            <ac:picMk id="17" creationId="{E210BDA6-36A8-38D4-7B8D-84BAD0AE9923}"/>
          </ac:picMkLst>
        </pc:picChg>
        <pc:picChg chg="del">
          <ac:chgData name="Paula Vázquez-Valero" userId="3a0e46d7-2099-40af-a155-aa45b68bfff3" providerId="ADAL" clId="{023DE338-DA57-4702-A5D1-6A70363DBD51}" dt="2022-12-19T21:41:08.389" v="1470" actId="478"/>
          <ac:picMkLst>
            <pc:docMk/>
            <pc:sldMk cId="1321689741" sldId="833"/>
            <ac:picMk id="6146" creationId="{D71A9B8F-39D7-ED83-53D8-5EEC4641C094}"/>
          </ac:picMkLst>
        </pc:picChg>
      </pc:sldChg>
    </pc:docChg>
  </pc:docChgLst>
  <pc:docChgLst>
    <pc:chgData name="Tom Dawes" userId="fe899cd594ff6f3a" providerId="LiveId" clId="{81174430-583D-42A8-9AD1-892E6C8B7318}"/>
    <pc:docChg chg="undo custSel addSld delSld modSld sldOrd">
      <pc:chgData name="Tom Dawes" userId="fe899cd594ff6f3a" providerId="LiveId" clId="{81174430-583D-42A8-9AD1-892E6C8B7318}" dt="2023-02-19T22:41:54.510" v="165"/>
      <pc:docMkLst>
        <pc:docMk/>
      </pc:docMkLst>
      <pc:sldChg chg="ord">
        <pc:chgData name="Tom Dawes" userId="fe899cd594ff6f3a" providerId="LiveId" clId="{81174430-583D-42A8-9AD1-892E6C8B7318}" dt="2023-02-19T22:30:53.843" v="147"/>
        <pc:sldMkLst>
          <pc:docMk/>
          <pc:sldMk cId="1681300776" sldId="567"/>
        </pc:sldMkLst>
      </pc:sldChg>
      <pc:sldChg chg="modSp add del mod">
        <pc:chgData name="Tom Dawes" userId="fe899cd594ff6f3a" providerId="LiveId" clId="{81174430-583D-42A8-9AD1-892E6C8B7318}" dt="2023-02-19T22:20:15.766" v="132" actId="1076"/>
        <pc:sldMkLst>
          <pc:docMk/>
          <pc:sldMk cId="4092001493" sldId="779"/>
        </pc:sldMkLst>
        <pc:spChg chg="mod">
          <ac:chgData name="Tom Dawes" userId="fe899cd594ff6f3a" providerId="LiveId" clId="{81174430-583D-42A8-9AD1-892E6C8B7318}" dt="2023-02-19T22:20:15.766" v="132" actId="1076"/>
          <ac:spMkLst>
            <pc:docMk/>
            <pc:sldMk cId="4092001493" sldId="779"/>
            <ac:spMk id="7" creationId="{46EB07FE-B719-40E7-9F2D-A9136CE4C82C}"/>
          </ac:spMkLst>
        </pc:spChg>
        <pc:spChg chg="mod">
          <ac:chgData name="Tom Dawes" userId="fe899cd594ff6f3a" providerId="LiveId" clId="{81174430-583D-42A8-9AD1-892E6C8B7318}" dt="2023-02-19T22:18:21.507" v="109" actId="207"/>
          <ac:spMkLst>
            <pc:docMk/>
            <pc:sldMk cId="4092001493" sldId="779"/>
            <ac:spMk id="33" creationId="{F6EBF477-5B38-42D2-8306-ABF1F35CD572}"/>
          </ac:spMkLst>
        </pc:spChg>
        <pc:spChg chg="mod">
          <ac:chgData name="Tom Dawes" userId="fe899cd594ff6f3a" providerId="LiveId" clId="{81174430-583D-42A8-9AD1-892E6C8B7318}" dt="2023-02-19T22:20:15.766" v="132" actId="1076"/>
          <ac:spMkLst>
            <pc:docMk/>
            <pc:sldMk cId="4092001493" sldId="779"/>
            <ac:spMk id="105" creationId="{F3B22CE4-2C80-4F82-B496-1498F9762CAB}"/>
          </ac:spMkLst>
        </pc:spChg>
        <pc:spChg chg="mod">
          <ac:chgData name="Tom Dawes" userId="fe899cd594ff6f3a" providerId="LiveId" clId="{81174430-583D-42A8-9AD1-892E6C8B7318}" dt="2023-02-19T22:20:15.766" v="132" actId="1076"/>
          <ac:spMkLst>
            <pc:docMk/>
            <pc:sldMk cId="4092001493" sldId="779"/>
            <ac:spMk id="108" creationId="{FEB47E8B-C9D6-4C5D-A40F-93F4092784EC}"/>
          </ac:spMkLst>
        </pc:spChg>
        <pc:spChg chg="mod">
          <ac:chgData name="Tom Dawes" userId="fe899cd594ff6f3a" providerId="LiveId" clId="{81174430-583D-42A8-9AD1-892E6C8B7318}" dt="2023-02-19T22:20:15.766" v="132" actId="1076"/>
          <ac:spMkLst>
            <pc:docMk/>
            <pc:sldMk cId="4092001493" sldId="779"/>
            <ac:spMk id="112" creationId="{BE4DDCF1-31D4-4BD0-B8C2-7E8BD01D562D}"/>
          </ac:spMkLst>
        </pc:spChg>
        <pc:spChg chg="mod">
          <ac:chgData name="Tom Dawes" userId="fe899cd594ff6f3a" providerId="LiveId" clId="{81174430-583D-42A8-9AD1-892E6C8B7318}" dt="2023-02-19T22:20:15.766" v="132" actId="1076"/>
          <ac:spMkLst>
            <pc:docMk/>
            <pc:sldMk cId="4092001493" sldId="779"/>
            <ac:spMk id="116" creationId="{E77C112F-1EAF-4D38-90B1-FAEDE0B4A0E9}"/>
          </ac:spMkLst>
        </pc:spChg>
        <pc:spChg chg="mod">
          <ac:chgData name="Tom Dawes" userId="fe899cd594ff6f3a" providerId="LiveId" clId="{81174430-583D-42A8-9AD1-892E6C8B7318}" dt="2023-02-19T22:20:15.766" v="132" actId="1076"/>
          <ac:spMkLst>
            <pc:docMk/>
            <pc:sldMk cId="4092001493" sldId="779"/>
            <ac:spMk id="121" creationId="{B9E84E89-85FA-4184-9AE1-D40B28EAEC8C}"/>
          </ac:spMkLst>
        </pc:spChg>
        <pc:spChg chg="mod">
          <ac:chgData name="Tom Dawes" userId="fe899cd594ff6f3a" providerId="LiveId" clId="{81174430-583D-42A8-9AD1-892E6C8B7318}" dt="2023-02-19T22:20:15.766" v="132" actId="1076"/>
          <ac:spMkLst>
            <pc:docMk/>
            <pc:sldMk cId="4092001493" sldId="779"/>
            <ac:spMk id="126" creationId="{A7596925-864E-4D52-B279-6D47F0204430}"/>
          </ac:spMkLst>
        </pc:spChg>
        <pc:spChg chg="mod">
          <ac:chgData name="Tom Dawes" userId="fe899cd594ff6f3a" providerId="LiveId" clId="{81174430-583D-42A8-9AD1-892E6C8B7318}" dt="2023-02-19T22:20:15.766" v="132" actId="1076"/>
          <ac:spMkLst>
            <pc:docMk/>
            <pc:sldMk cId="4092001493" sldId="779"/>
            <ac:spMk id="127" creationId="{543A672B-D93D-466B-8B23-8ABCF4FF3E15}"/>
          </ac:spMkLst>
        </pc:spChg>
      </pc:sldChg>
      <pc:sldChg chg="modAnim">
        <pc:chgData name="Tom Dawes" userId="fe899cd594ff6f3a" providerId="LiveId" clId="{81174430-583D-42A8-9AD1-892E6C8B7318}" dt="2023-02-19T22:07:23.760" v="40"/>
        <pc:sldMkLst>
          <pc:docMk/>
          <pc:sldMk cId="1821922742" sldId="787"/>
        </pc:sldMkLst>
      </pc:sldChg>
      <pc:sldChg chg="modAnim">
        <pc:chgData name="Tom Dawes" userId="fe899cd594ff6f3a" providerId="LiveId" clId="{81174430-583D-42A8-9AD1-892E6C8B7318}" dt="2023-02-19T22:00:08.243" v="6"/>
        <pc:sldMkLst>
          <pc:docMk/>
          <pc:sldMk cId="1833926228" sldId="788"/>
        </pc:sldMkLst>
      </pc:sldChg>
      <pc:sldChg chg="modAnim">
        <pc:chgData name="Tom Dawes" userId="fe899cd594ff6f3a" providerId="LiveId" clId="{81174430-583D-42A8-9AD1-892E6C8B7318}" dt="2023-02-19T22:41:54.510" v="165"/>
        <pc:sldMkLst>
          <pc:docMk/>
          <pc:sldMk cId="3267684454" sldId="798"/>
        </pc:sldMkLst>
      </pc:sldChg>
      <pc:sldChg chg="modSp mod modAnim">
        <pc:chgData name="Tom Dawes" userId="fe899cd594ff6f3a" providerId="LiveId" clId="{81174430-583D-42A8-9AD1-892E6C8B7318}" dt="2023-02-19T22:26:58.208" v="145"/>
        <pc:sldMkLst>
          <pc:docMk/>
          <pc:sldMk cId="2273870112" sldId="818"/>
        </pc:sldMkLst>
        <pc:spChg chg="mod">
          <ac:chgData name="Tom Dawes" userId="fe899cd594ff6f3a" providerId="LiveId" clId="{81174430-583D-42A8-9AD1-892E6C8B7318}" dt="2023-02-19T22:25:20.179" v="140" actId="1076"/>
          <ac:spMkLst>
            <pc:docMk/>
            <pc:sldMk cId="2273870112" sldId="818"/>
            <ac:spMk id="133" creationId="{F6F78B67-C56F-4F13-93BE-DA3CE475A68B}"/>
          </ac:spMkLst>
        </pc:spChg>
        <pc:spChg chg="mod">
          <ac:chgData name="Tom Dawes" userId="fe899cd594ff6f3a" providerId="LiveId" clId="{81174430-583D-42A8-9AD1-892E6C8B7318}" dt="2023-02-19T22:25:13.617" v="138" actId="1076"/>
          <ac:spMkLst>
            <pc:docMk/>
            <pc:sldMk cId="2273870112" sldId="818"/>
            <ac:spMk id="135" creationId="{0225F7BA-B36F-4C9F-98E1-1E3A2320F5A3}"/>
          </ac:spMkLst>
        </pc:spChg>
        <pc:spChg chg="mod">
          <ac:chgData name="Tom Dawes" userId="fe899cd594ff6f3a" providerId="LiveId" clId="{81174430-583D-42A8-9AD1-892E6C8B7318}" dt="2023-02-19T22:25:40.043" v="143" actId="1076"/>
          <ac:spMkLst>
            <pc:docMk/>
            <pc:sldMk cId="2273870112" sldId="818"/>
            <ac:spMk id="137" creationId="{16A9F4C3-22F4-4E2D-9E89-030218612D17}"/>
          </ac:spMkLst>
        </pc:spChg>
      </pc:sldChg>
      <pc:sldChg chg="modSp mod modAnim">
        <pc:chgData name="Tom Dawes" userId="fe899cd594ff6f3a" providerId="LiveId" clId="{81174430-583D-42A8-9AD1-892E6C8B7318}" dt="2023-02-19T22:15:23.471" v="105"/>
        <pc:sldMkLst>
          <pc:docMk/>
          <pc:sldMk cId="3276624817" sldId="826"/>
        </pc:sldMkLst>
        <pc:spChg chg="mod">
          <ac:chgData name="Tom Dawes" userId="fe899cd594ff6f3a" providerId="LiveId" clId="{81174430-583D-42A8-9AD1-892E6C8B7318}" dt="2023-02-19T22:12:50.206" v="76" actId="1038"/>
          <ac:spMkLst>
            <pc:docMk/>
            <pc:sldMk cId="3276624817" sldId="826"/>
            <ac:spMk id="7" creationId="{F4BB9B18-0FB8-4CCD-94B8-0B662C1AAA71}"/>
          </ac:spMkLst>
        </pc:spChg>
        <pc:spChg chg="mod">
          <ac:chgData name="Tom Dawes" userId="fe899cd594ff6f3a" providerId="LiveId" clId="{81174430-583D-42A8-9AD1-892E6C8B7318}" dt="2023-02-19T22:13:49.793" v="101" actId="14100"/>
          <ac:spMkLst>
            <pc:docMk/>
            <pc:sldMk cId="3276624817" sldId="826"/>
            <ac:spMk id="10" creationId="{F07D4F3E-7564-4046-A2E5-A03E58E4DD99}"/>
          </ac:spMkLst>
        </pc:spChg>
        <pc:spChg chg="mod">
          <ac:chgData name="Tom Dawes" userId="fe899cd594ff6f3a" providerId="LiveId" clId="{81174430-583D-42A8-9AD1-892E6C8B7318}" dt="2023-02-19T22:14:07.353" v="103" actId="14100"/>
          <ac:spMkLst>
            <pc:docMk/>
            <pc:sldMk cId="3276624817" sldId="826"/>
            <ac:spMk id="26" creationId="{E3DB37CE-6BCA-F490-D281-610574228744}"/>
          </ac:spMkLst>
        </pc:spChg>
        <pc:spChg chg="mod">
          <ac:chgData name="Tom Dawes" userId="fe899cd594ff6f3a" providerId="LiveId" clId="{81174430-583D-42A8-9AD1-892E6C8B7318}" dt="2023-02-19T22:14:00.737" v="102" actId="1076"/>
          <ac:spMkLst>
            <pc:docMk/>
            <pc:sldMk cId="3276624817" sldId="826"/>
            <ac:spMk id="27" creationId="{6091C043-F99C-397A-FFE0-5D7D96D2075B}"/>
          </ac:spMkLst>
        </pc:spChg>
        <pc:spChg chg="mod">
          <ac:chgData name="Tom Dawes" userId="fe899cd594ff6f3a" providerId="LiveId" clId="{81174430-583D-42A8-9AD1-892E6C8B7318}" dt="2023-02-19T22:14:00.737" v="102" actId="1076"/>
          <ac:spMkLst>
            <pc:docMk/>
            <pc:sldMk cId="3276624817" sldId="826"/>
            <ac:spMk id="28" creationId="{327207A2-75D8-D836-9737-16E188E42DEA}"/>
          </ac:spMkLst>
        </pc:spChg>
        <pc:spChg chg="mod">
          <ac:chgData name="Tom Dawes" userId="fe899cd594ff6f3a" providerId="LiveId" clId="{81174430-583D-42A8-9AD1-892E6C8B7318}" dt="2023-02-19T22:12:53.186" v="79" actId="1038"/>
          <ac:spMkLst>
            <pc:docMk/>
            <pc:sldMk cId="3276624817" sldId="826"/>
            <ac:spMk id="35" creationId="{7CAA2B80-50F1-4A8D-91CC-4738879D817D}"/>
          </ac:spMkLst>
        </pc:spChg>
        <pc:spChg chg="mod">
          <ac:chgData name="Tom Dawes" userId="fe899cd594ff6f3a" providerId="LiveId" clId="{81174430-583D-42A8-9AD1-892E6C8B7318}" dt="2023-02-19T22:12:54.327" v="81" actId="1038"/>
          <ac:spMkLst>
            <pc:docMk/>
            <pc:sldMk cId="3276624817" sldId="826"/>
            <ac:spMk id="37" creationId="{112DB792-5E81-4865-8D80-2E7EF5B9BBDF}"/>
          </ac:spMkLst>
        </pc:spChg>
        <pc:spChg chg="mod">
          <ac:chgData name="Tom Dawes" userId="fe899cd594ff6f3a" providerId="LiveId" clId="{81174430-583D-42A8-9AD1-892E6C8B7318}" dt="2023-02-19T22:12:59.558" v="85" actId="1038"/>
          <ac:spMkLst>
            <pc:docMk/>
            <pc:sldMk cId="3276624817" sldId="826"/>
            <ac:spMk id="39" creationId="{3D7EFD11-4BE9-4B81-99E9-9A542AEC306E}"/>
          </ac:spMkLst>
        </pc:spChg>
        <pc:spChg chg="mod">
          <ac:chgData name="Tom Dawes" userId="fe899cd594ff6f3a" providerId="LiveId" clId="{81174430-583D-42A8-9AD1-892E6C8B7318}" dt="2023-02-19T22:13:01.858" v="88" actId="1038"/>
          <ac:spMkLst>
            <pc:docMk/>
            <pc:sldMk cId="3276624817" sldId="826"/>
            <ac:spMk id="41" creationId="{EF636EEE-6D14-45FB-A32B-AA46D542009F}"/>
          </ac:spMkLst>
        </pc:spChg>
        <pc:spChg chg="mod">
          <ac:chgData name="Tom Dawes" userId="fe899cd594ff6f3a" providerId="LiveId" clId="{81174430-583D-42A8-9AD1-892E6C8B7318}" dt="2023-02-19T22:13:04.532" v="95" actId="1038"/>
          <ac:spMkLst>
            <pc:docMk/>
            <pc:sldMk cId="3276624817" sldId="826"/>
            <ac:spMk id="43" creationId="{B0A28193-6696-4154-87C8-13E0BF5A4CFB}"/>
          </ac:spMkLst>
        </pc:spChg>
        <pc:grpChg chg="mod">
          <ac:chgData name="Tom Dawes" userId="fe899cd594ff6f3a" providerId="LiveId" clId="{81174430-583D-42A8-9AD1-892E6C8B7318}" dt="2023-02-19T22:13:45.163" v="100" actId="1076"/>
          <ac:grpSpMkLst>
            <pc:docMk/>
            <pc:sldMk cId="3276624817" sldId="826"/>
            <ac:grpSpMk id="19" creationId="{D1187B32-0C81-2147-9ECE-90FE905DA01E}"/>
          </ac:grpSpMkLst>
        </pc:grpChg>
        <pc:grpChg chg="mod">
          <ac:chgData name="Tom Dawes" userId="fe899cd594ff6f3a" providerId="LiveId" clId="{81174430-583D-42A8-9AD1-892E6C8B7318}" dt="2023-02-19T22:14:00.737" v="102" actId="1076"/>
          <ac:grpSpMkLst>
            <pc:docMk/>
            <pc:sldMk cId="3276624817" sldId="826"/>
            <ac:grpSpMk id="24" creationId="{B242F4A2-2808-D73B-2F5A-D6E5E5830130}"/>
          </ac:grpSpMkLst>
        </pc:grpChg>
        <pc:grpChg chg="mod">
          <ac:chgData name="Tom Dawes" userId="fe899cd594ff6f3a" providerId="LiveId" clId="{81174430-583D-42A8-9AD1-892E6C8B7318}" dt="2023-02-19T22:14:00.737" v="102" actId="1076"/>
          <ac:grpSpMkLst>
            <pc:docMk/>
            <pc:sldMk cId="3276624817" sldId="826"/>
            <ac:grpSpMk id="29" creationId="{5E3DFEE3-77B2-C4B5-94C1-95731660E4FB}"/>
          </ac:grpSpMkLst>
        </pc:grpChg>
        <pc:graphicFrameChg chg="mod modGraphic">
          <ac:chgData name="Tom Dawes" userId="fe899cd594ff6f3a" providerId="LiveId" clId="{81174430-583D-42A8-9AD1-892E6C8B7318}" dt="2023-02-19T22:10:32.793" v="70" actId="20577"/>
          <ac:graphicFrameMkLst>
            <pc:docMk/>
            <pc:sldMk cId="3276624817" sldId="826"/>
            <ac:graphicFrameMk id="5" creationId="{1923323D-73E8-475D-A08A-1EC5C948DBE4}"/>
          </ac:graphicFrameMkLst>
        </pc:graphicFrameChg>
        <pc:picChg chg="mod">
          <ac:chgData name="Tom Dawes" userId="fe899cd594ff6f3a" providerId="LiveId" clId="{81174430-583D-42A8-9AD1-892E6C8B7318}" dt="2023-02-19T22:14:00.737" v="102" actId="1076"/>
          <ac:picMkLst>
            <pc:docMk/>
            <pc:sldMk cId="3276624817" sldId="826"/>
            <ac:picMk id="10242" creationId="{BAF1A32F-CCD9-4168-A07D-513BBF2AE6A0}"/>
          </ac:picMkLst>
        </pc:picChg>
      </pc:sldChg>
      <pc:sldChg chg="addSp delSp modSp mod">
        <pc:chgData name="Tom Dawes" userId="fe899cd594ff6f3a" providerId="LiveId" clId="{81174430-583D-42A8-9AD1-892E6C8B7318}" dt="2023-02-19T22:00:49.434" v="11" actId="1076"/>
        <pc:sldMkLst>
          <pc:docMk/>
          <pc:sldMk cId="2518190082" sldId="828"/>
        </pc:sldMkLst>
        <pc:spChg chg="del">
          <ac:chgData name="Tom Dawes" userId="fe899cd594ff6f3a" providerId="LiveId" clId="{81174430-583D-42A8-9AD1-892E6C8B7318}" dt="2023-02-19T22:00:42.465" v="9" actId="478"/>
          <ac:spMkLst>
            <pc:docMk/>
            <pc:sldMk cId="2518190082" sldId="828"/>
            <ac:spMk id="2" creationId="{3F9B81CA-49CF-4113-B92C-AF8FEDD23E30}"/>
          </ac:spMkLst>
        </pc:spChg>
        <pc:spChg chg="add mod">
          <ac:chgData name="Tom Dawes" userId="fe899cd594ff6f3a" providerId="LiveId" clId="{81174430-583D-42A8-9AD1-892E6C8B7318}" dt="2023-02-19T22:00:49.434" v="11" actId="1076"/>
          <ac:spMkLst>
            <pc:docMk/>
            <pc:sldMk cId="2518190082" sldId="828"/>
            <ac:spMk id="3" creationId="{92AAAF58-DFE7-33D5-C5D3-F2455E71FE21}"/>
          </ac:spMkLst>
        </pc:spChg>
        <pc:spChg chg="add del mod">
          <ac:chgData name="Tom Dawes" userId="fe899cd594ff6f3a" providerId="LiveId" clId="{81174430-583D-42A8-9AD1-892E6C8B7318}" dt="2023-02-19T22:00:44.967" v="10" actId="478"/>
          <ac:spMkLst>
            <pc:docMk/>
            <pc:sldMk cId="2518190082" sldId="828"/>
            <ac:spMk id="11" creationId="{12EC09CA-5D09-B29D-9477-C0CA2F25A9DB}"/>
          </ac:spMkLst>
        </pc:spChg>
      </pc:sldChg>
      <pc:sldChg chg="addSp delSp modSp mod">
        <pc:chgData name="Tom Dawes" userId="fe899cd594ff6f3a" providerId="LiveId" clId="{81174430-583D-42A8-9AD1-892E6C8B7318}" dt="2023-02-19T22:02:07.890" v="16" actId="20577"/>
        <pc:sldMkLst>
          <pc:docMk/>
          <pc:sldMk cId="2761006892" sldId="829"/>
        </pc:sldMkLst>
        <pc:spChg chg="del">
          <ac:chgData name="Tom Dawes" userId="fe899cd594ff6f3a" providerId="LiveId" clId="{81174430-583D-42A8-9AD1-892E6C8B7318}" dt="2023-02-19T22:02:01.093" v="12" actId="478"/>
          <ac:spMkLst>
            <pc:docMk/>
            <pc:sldMk cId="2761006892" sldId="829"/>
            <ac:spMk id="2" creationId="{3F9B81CA-49CF-4113-B92C-AF8FEDD23E30}"/>
          </ac:spMkLst>
        </pc:spChg>
        <pc:spChg chg="del">
          <ac:chgData name="Tom Dawes" userId="fe899cd594ff6f3a" providerId="LiveId" clId="{81174430-583D-42A8-9AD1-892E6C8B7318}" dt="2023-02-19T22:02:01.093" v="12" actId="478"/>
          <ac:spMkLst>
            <pc:docMk/>
            <pc:sldMk cId="2761006892" sldId="829"/>
            <ac:spMk id="8" creationId="{2B13169F-A97F-FE4C-6539-23B02CF8658C}"/>
          </ac:spMkLst>
        </pc:spChg>
        <pc:spChg chg="add del mod">
          <ac:chgData name="Tom Dawes" userId="fe899cd594ff6f3a" providerId="LiveId" clId="{81174430-583D-42A8-9AD1-892E6C8B7318}" dt="2023-02-19T22:02:04.047" v="13" actId="478"/>
          <ac:spMkLst>
            <pc:docMk/>
            <pc:sldMk cId="2761006892" sldId="829"/>
            <ac:spMk id="10" creationId="{109266ED-36F3-F5C7-024B-6627782429E9}"/>
          </ac:spMkLst>
        </pc:spChg>
        <pc:spChg chg="add mod">
          <ac:chgData name="Tom Dawes" userId="fe899cd594ff6f3a" providerId="LiveId" clId="{81174430-583D-42A8-9AD1-892E6C8B7318}" dt="2023-02-19T22:02:05.104" v="14"/>
          <ac:spMkLst>
            <pc:docMk/>
            <pc:sldMk cId="2761006892" sldId="829"/>
            <ac:spMk id="13" creationId="{43C46666-0DE4-078A-BE2C-8E35D83B5227}"/>
          </ac:spMkLst>
        </pc:spChg>
        <pc:spChg chg="add mod">
          <ac:chgData name="Tom Dawes" userId="fe899cd594ff6f3a" providerId="LiveId" clId="{81174430-583D-42A8-9AD1-892E6C8B7318}" dt="2023-02-19T22:02:07.890" v="16" actId="20577"/>
          <ac:spMkLst>
            <pc:docMk/>
            <pc:sldMk cId="2761006892" sldId="829"/>
            <ac:spMk id="14" creationId="{1F1281DB-6D10-7912-0EF7-13876D3D5A7C}"/>
          </ac:spMkLst>
        </pc:spChg>
      </pc:sldChg>
      <pc:sldChg chg="addSp delSp modSp mod">
        <pc:chgData name="Tom Dawes" userId="fe899cd594ff6f3a" providerId="LiveId" clId="{81174430-583D-42A8-9AD1-892E6C8B7318}" dt="2023-02-19T22:02:17.319" v="21" actId="20577"/>
        <pc:sldMkLst>
          <pc:docMk/>
          <pc:sldMk cId="3596352564" sldId="830"/>
        </pc:sldMkLst>
        <pc:spChg chg="del">
          <ac:chgData name="Tom Dawes" userId="fe899cd594ff6f3a" providerId="LiveId" clId="{81174430-583D-42A8-9AD1-892E6C8B7318}" dt="2023-02-19T22:02:11.668" v="17" actId="478"/>
          <ac:spMkLst>
            <pc:docMk/>
            <pc:sldMk cId="3596352564" sldId="830"/>
            <ac:spMk id="2" creationId="{3F9B81CA-49CF-4113-B92C-AF8FEDD23E30}"/>
          </ac:spMkLst>
        </pc:spChg>
        <pc:spChg chg="add del mod">
          <ac:chgData name="Tom Dawes" userId="fe899cd594ff6f3a" providerId="LiveId" clId="{81174430-583D-42A8-9AD1-892E6C8B7318}" dt="2023-02-19T22:02:13.586" v="18" actId="478"/>
          <ac:spMkLst>
            <pc:docMk/>
            <pc:sldMk cId="3596352564" sldId="830"/>
            <ac:spMk id="6" creationId="{22019865-3EE0-45E1-F3E4-296F42E92C8D}"/>
          </ac:spMkLst>
        </pc:spChg>
        <pc:spChg chg="del">
          <ac:chgData name="Tom Dawes" userId="fe899cd594ff6f3a" providerId="LiveId" clId="{81174430-583D-42A8-9AD1-892E6C8B7318}" dt="2023-02-19T22:02:11.668" v="17" actId="478"/>
          <ac:spMkLst>
            <pc:docMk/>
            <pc:sldMk cId="3596352564" sldId="830"/>
            <ac:spMk id="8" creationId="{2B13169F-A97F-FE4C-6539-23B02CF8658C}"/>
          </ac:spMkLst>
        </pc:spChg>
        <pc:spChg chg="add mod">
          <ac:chgData name="Tom Dawes" userId="fe899cd594ff6f3a" providerId="LiveId" clId="{81174430-583D-42A8-9AD1-892E6C8B7318}" dt="2023-02-19T22:02:14.602" v="19"/>
          <ac:spMkLst>
            <pc:docMk/>
            <pc:sldMk cId="3596352564" sldId="830"/>
            <ac:spMk id="11" creationId="{486E5B14-899E-8A52-057F-393385FBD4BB}"/>
          </ac:spMkLst>
        </pc:spChg>
        <pc:spChg chg="add mod">
          <ac:chgData name="Tom Dawes" userId="fe899cd594ff6f3a" providerId="LiveId" clId="{81174430-583D-42A8-9AD1-892E6C8B7318}" dt="2023-02-19T22:02:17.319" v="21" actId="20577"/>
          <ac:spMkLst>
            <pc:docMk/>
            <pc:sldMk cId="3596352564" sldId="830"/>
            <ac:spMk id="12" creationId="{3358BFA6-A8DD-408A-6414-710277202802}"/>
          </ac:spMkLst>
        </pc:spChg>
      </pc:sldChg>
      <pc:sldChg chg="addSp delSp modSp mod">
        <pc:chgData name="Tom Dawes" userId="fe899cd594ff6f3a" providerId="LiveId" clId="{81174430-583D-42A8-9AD1-892E6C8B7318}" dt="2023-02-19T22:02:38.104" v="26" actId="20577"/>
        <pc:sldMkLst>
          <pc:docMk/>
          <pc:sldMk cId="3327852664" sldId="831"/>
        </pc:sldMkLst>
        <pc:spChg chg="del">
          <ac:chgData name="Tom Dawes" userId="fe899cd594ff6f3a" providerId="LiveId" clId="{81174430-583D-42A8-9AD1-892E6C8B7318}" dt="2023-02-19T22:02:22.939" v="22" actId="478"/>
          <ac:spMkLst>
            <pc:docMk/>
            <pc:sldMk cId="3327852664" sldId="831"/>
            <ac:spMk id="2" creationId="{3F9B81CA-49CF-4113-B92C-AF8FEDD23E30}"/>
          </ac:spMkLst>
        </pc:spChg>
        <pc:spChg chg="del">
          <ac:chgData name="Tom Dawes" userId="fe899cd594ff6f3a" providerId="LiveId" clId="{81174430-583D-42A8-9AD1-892E6C8B7318}" dt="2023-02-19T22:02:22.939" v="22" actId="478"/>
          <ac:spMkLst>
            <pc:docMk/>
            <pc:sldMk cId="3327852664" sldId="831"/>
            <ac:spMk id="8" creationId="{2B13169F-A97F-FE4C-6539-23B02CF8658C}"/>
          </ac:spMkLst>
        </pc:spChg>
        <pc:spChg chg="add del mod">
          <ac:chgData name="Tom Dawes" userId="fe899cd594ff6f3a" providerId="LiveId" clId="{81174430-583D-42A8-9AD1-892E6C8B7318}" dt="2023-02-19T22:02:24.878" v="23" actId="478"/>
          <ac:spMkLst>
            <pc:docMk/>
            <pc:sldMk cId="3327852664" sldId="831"/>
            <ac:spMk id="10" creationId="{82792812-F302-B52D-9B97-DFE24997C30A}"/>
          </ac:spMkLst>
        </pc:spChg>
        <pc:spChg chg="add mod">
          <ac:chgData name="Tom Dawes" userId="fe899cd594ff6f3a" providerId="LiveId" clId="{81174430-583D-42A8-9AD1-892E6C8B7318}" dt="2023-02-19T22:02:29.351" v="24"/>
          <ac:spMkLst>
            <pc:docMk/>
            <pc:sldMk cId="3327852664" sldId="831"/>
            <ac:spMk id="13" creationId="{DE0275E8-3313-9F5F-AC74-28C1CB65ADEA}"/>
          </ac:spMkLst>
        </pc:spChg>
        <pc:spChg chg="add mod">
          <ac:chgData name="Tom Dawes" userId="fe899cd594ff6f3a" providerId="LiveId" clId="{81174430-583D-42A8-9AD1-892E6C8B7318}" dt="2023-02-19T22:02:38.104" v="26" actId="20577"/>
          <ac:spMkLst>
            <pc:docMk/>
            <pc:sldMk cId="3327852664" sldId="831"/>
            <ac:spMk id="14" creationId="{F3A3C950-D512-EB8A-B3C6-877668193798}"/>
          </ac:spMkLst>
        </pc:spChg>
      </pc:sldChg>
      <pc:sldChg chg="addSp delSp modSp mod">
        <pc:chgData name="Tom Dawes" userId="fe899cd594ff6f3a" providerId="LiveId" clId="{81174430-583D-42A8-9AD1-892E6C8B7318}" dt="2023-02-19T22:02:51.417" v="31" actId="20577"/>
        <pc:sldMkLst>
          <pc:docMk/>
          <pc:sldMk cId="2857203772" sldId="832"/>
        </pc:sldMkLst>
        <pc:spChg chg="del">
          <ac:chgData name="Tom Dawes" userId="fe899cd594ff6f3a" providerId="LiveId" clId="{81174430-583D-42A8-9AD1-892E6C8B7318}" dt="2023-02-19T22:02:41.442" v="27" actId="478"/>
          <ac:spMkLst>
            <pc:docMk/>
            <pc:sldMk cId="2857203772" sldId="832"/>
            <ac:spMk id="2" creationId="{3F9B81CA-49CF-4113-B92C-AF8FEDD23E30}"/>
          </ac:spMkLst>
        </pc:spChg>
        <pc:spChg chg="add del mod">
          <ac:chgData name="Tom Dawes" userId="fe899cd594ff6f3a" providerId="LiveId" clId="{81174430-583D-42A8-9AD1-892E6C8B7318}" dt="2023-02-19T22:02:44.592" v="28" actId="478"/>
          <ac:spMkLst>
            <pc:docMk/>
            <pc:sldMk cId="2857203772" sldId="832"/>
            <ac:spMk id="6" creationId="{D76CE29C-F24C-455A-6A3D-3D0E8B75FA7E}"/>
          </ac:spMkLst>
        </pc:spChg>
        <pc:spChg chg="del">
          <ac:chgData name="Tom Dawes" userId="fe899cd594ff6f3a" providerId="LiveId" clId="{81174430-583D-42A8-9AD1-892E6C8B7318}" dt="2023-02-19T22:02:41.442" v="27" actId="478"/>
          <ac:spMkLst>
            <pc:docMk/>
            <pc:sldMk cId="2857203772" sldId="832"/>
            <ac:spMk id="8" creationId="{2B13169F-A97F-FE4C-6539-23B02CF8658C}"/>
          </ac:spMkLst>
        </pc:spChg>
        <pc:spChg chg="add mod">
          <ac:chgData name="Tom Dawes" userId="fe899cd594ff6f3a" providerId="LiveId" clId="{81174430-583D-42A8-9AD1-892E6C8B7318}" dt="2023-02-19T22:02:45.685" v="29"/>
          <ac:spMkLst>
            <pc:docMk/>
            <pc:sldMk cId="2857203772" sldId="832"/>
            <ac:spMk id="11" creationId="{826CE3F3-C9CE-CBF9-23E7-047FF1143F18}"/>
          </ac:spMkLst>
        </pc:spChg>
        <pc:spChg chg="add mod">
          <ac:chgData name="Tom Dawes" userId="fe899cd594ff6f3a" providerId="LiveId" clId="{81174430-583D-42A8-9AD1-892E6C8B7318}" dt="2023-02-19T22:02:51.417" v="31" actId="20577"/>
          <ac:spMkLst>
            <pc:docMk/>
            <pc:sldMk cId="2857203772" sldId="832"/>
            <ac:spMk id="12" creationId="{8ACFF820-599E-F519-F4E6-8C4FFD9D8B5B}"/>
          </ac:spMkLst>
        </pc:spChg>
      </pc:sldChg>
      <pc:sldChg chg="addSp delSp modSp mod">
        <pc:chgData name="Tom Dawes" userId="fe899cd594ff6f3a" providerId="LiveId" clId="{81174430-583D-42A8-9AD1-892E6C8B7318}" dt="2023-02-19T22:03:00.585" v="36" actId="20577"/>
        <pc:sldMkLst>
          <pc:docMk/>
          <pc:sldMk cId="1321689741" sldId="833"/>
        </pc:sldMkLst>
        <pc:spChg chg="del">
          <ac:chgData name="Tom Dawes" userId="fe899cd594ff6f3a" providerId="LiveId" clId="{81174430-583D-42A8-9AD1-892E6C8B7318}" dt="2023-02-19T22:02:55.186" v="32" actId="478"/>
          <ac:spMkLst>
            <pc:docMk/>
            <pc:sldMk cId="1321689741" sldId="833"/>
            <ac:spMk id="2" creationId="{3F9B81CA-49CF-4113-B92C-AF8FEDD23E30}"/>
          </ac:spMkLst>
        </pc:spChg>
        <pc:spChg chg="del">
          <ac:chgData name="Tom Dawes" userId="fe899cd594ff6f3a" providerId="LiveId" clId="{81174430-583D-42A8-9AD1-892E6C8B7318}" dt="2023-02-19T22:02:55.186" v="32" actId="478"/>
          <ac:spMkLst>
            <pc:docMk/>
            <pc:sldMk cId="1321689741" sldId="833"/>
            <ac:spMk id="8" creationId="{2B13169F-A97F-FE4C-6539-23B02CF8658C}"/>
          </ac:spMkLst>
        </pc:spChg>
        <pc:spChg chg="add del mod">
          <ac:chgData name="Tom Dawes" userId="fe899cd594ff6f3a" providerId="LiveId" clId="{81174430-583D-42A8-9AD1-892E6C8B7318}" dt="2023-02-19T22:02:57.114" v="33" actId="478"/>
          <ac:spMkLst>
            <pc:docMk/>
            <pc:sldMk cId="1321689741" sldId="833"/>
            <ac:spMk id="10" creationId="{E7D59715-584A-EB12-D14C-2BCDE3D4A3B4}"/>
          </ac:spMkLst>
        </pc:spChg>
        <pc:spChg chg="add mod">
          <ac:chgData name="Tom Dawes" userId="fe899cd594ff6f3a" providerId="LiveId" clId="{81174430-583D-42A8-9AD1-892E6C8B7318}" dt="2023-02-19T22:02:58.321" v="34"/>
          <ac:spMkLst>
            <pc:docMk/>
            <pc:sldMk cId="1321689741" sldId="833"/>
            <ac:spMk id="13" creationId="{D879F286-011C-8437-88AF-CC9613A9BB86}"/>
          </ac:spMkLst>
        </pc:spChg>
        <pc:spChg chg="add mod">
          <ac:chgData name="Tom Dawes" userId="fe899cd594ff6f3a" providerId="LiveId" clId="{81174430-583D-42A8-9AD1-892E6C8B7318}" dt="2023-02-19T22:03:00.585" v="36" actId="20577"/>
          <ac:spMkLst>
            <pc:docMk/>
            <pc:sldMk cId="1321689741" sldId="833"/>
            <ac:spMk id="14" creationId="{6A9D7D90-9C2F-C20C-67E5-77FAC22462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[n] and [ñ]</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cuatro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r>
              <a:rPr lang="es-ES_tradnl" sz="1200" kern="1200" dirty="0">
                <a:solidFill>
                  <a:schemeClr val="tx1"/>
                </a:solidFill>
                <a:effectLst/>
                <a:latin typeface="+mn-lt"/>
                <a:ea typeface="+mn-ea"/>
                <a:cs typeface="+mn-cs"/>
              </a:rPr>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fin [182] </a:t>
            </a:r>
            <a:r>
              <a:rPr lang="en-GB" sz="1200" b="0"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0" i="0" u="none" strike="noStrike" dirty="0" err="1">
                <a:solidFill>
                  <a:srgbClr val="002060"/>
                </a:solidFill>
                <a:effectLst/>
                <a:latin typeface="Century Gothic" panose="020B0502020202020204" pitchFamily="34" charset="0"/>
              </a:rPr>
              <a:t>ruido</a:t>
            </a:r>
            <a:r>
              <a:rPr lang="en-GB" sz="1200" b="0" i="0" u="none" strike="noStrike" dirty="0">
                <a:solidFill>
                  <a:srgbClr val="002060"/>
                </a:solidFill>
                <a:effectLst/>
                <a:latin typeface="Century Gothic" panose="020B0502020202020204" pitchFamily="34" charset="0"/>
              </a:rPr>
              <a:t> [1034] </a:t>
            </a:r>
            <a:r>
              <a:rPr lang="en-GB" sz="1200" b="0"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hacer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tenemos [8] cine [952] edificio [857] aquí [130] de12 [2]  delante [1742] detrás [2044] dónde [161] en1 [6] entre [63] </a:t>
            </a:r>
            <a:endParaRPr lang="es-ES_tradnl" sz="1200" kern="1200" dirty="0">
              <a:solidFill>
                <a:schemeClr val="tx1"/>
              </a:solidFill>
              <a:effectLst/>
              <a:latin typeface="+mn-lt"/>
              <a:ea typeface="+mn-ea"/>
              <a:cs typeface="+mn-cs"/>
            </a:endParaRPr>
          </a:p>
          <a:p>
            <a:br>
              <a:rPr lang="en-GB" sz="1200" b="0" kern="1200" dirty="0">
                <a:solidFill>
                  <a:schemeClr val="tx1"/>
                </a:solidFill>
                <a:effectLst/>
                <a:latin typeface="+mn-lt"/>
                <a:ea typeface="+mn-ea"/>
                <a:cs typeface="+mn-cs"/>
              </a:rPr>
            </a:br>
            <a:endParaRPr lang="es-ES_tradnl"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alcazaba</a:t>
            </a:r>
            <a:r>
              <a:rPr lang="en-GB" baseline="0" dirty="0"/>
              <a:t> [&gt;5000] </a:t>
            </a:r>
            <a:r>
              <a:rPr lang="en-GB" baseline="0" dirty="0" err="1"/>
              <a:t>mapa</a:t>
            </a:r>
            <a:r>
              <a:rPr lang="en-GB" baseline="0" dirty="0"/>
              <a:t> [2314] punto [189] zona [359] </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affirmative and negative sentences with</a:t>
            </a:r>
            <a:r>
              <a:rPr lang="en-GB" b="1" i="1" dirty="0"/>
              <a:t> hay </a:t>
            </a:r>
            <a:r>
              <a:rPr lang="en-GB" b="0" dirty="0"/>
              <a:t>and </a:t>
            </a:r>
            <a:r>
              <a:rPr lang="en-GB" b="1" i="1" dirty="0" err="1"/>
              <a:t>tiene</a:t>
            </a:r>
            <a:r>
              <a:rPr lang="en-GB" b="0" dirty="0"/>
              <a:t> and previously taught vocabulary; to learn more about Badajoz.</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that pupils understand the task. Remind them to look out for the presence of ‘</a:t>
            </a:r>
            <a:r>
              <a:rPr lang="en-GB" dirty="0" err="1"/>
              <a:t>en</a:t>
            </a:r>
            <a:r>
              <a:rPr lang="en-GB" dirty="0"/>
              <a:t>’ at the start.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First pupils read the sentence and select the correct verb.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they translate the 2</a:t>
            </a:r>
            <a:r>
              <a:rPr lang="en-GB" baseline="30000" dirty="0"/>
              <a:t>nd</a:t>
            </a:r>
            <a:r>
              <a:rPr lang="en-GB" dirty="0"/>
              <a:t> part of the sentence into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When feeding back, elicit the full Spanish sentence from pupils and the English translation, orally.</a:t>
            </a:r>
            <a:br>
              <a:rPr lang="en-GB" dirty="0"/>
            </a:br>
            <a:r>
              <a:rPr lang="en-GB" dirty="0"/>
              <a:t>Note that sentences 3 and 6 are negative!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buttons to hear the full sentences, if required.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Answers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1. In Oviedo there are some museums in the centre of the city / city centre.</a:t>
            </a:r>
            <a:br>
              <a:rPr lang="en-GB" dirty="0"/>
            </a:br>
            <a:r>
              <a:rPr lang="en-GB" dirty="0"/>
              <a:t>2. Oviedo has some pretty green spaces, too.</a:t>
            </a:r>
            <a:br>
              <a:rPr lang="en-GB" dirty="0"/>
            </a:br>
            <a:r>
              <a:rPr lang="en-GB" dirty="0"/>
              <a:t>3. In the city there aren’t any beaches.</a:t>
            </a:r>
            <a:br>
              <a:rPr lang="en-GB" dirty="0"/>
            </a:br>
            <a:r>
              <a:rPr lang="en-GB" dirty="0"/>
              <a:t>4. In the region there are some mountains, the Peaks of Europe.</a:t>
            </a:r>
            <a:br>
              <a:rPr lang="en-GB" dirty="0"/>
            </a:br>
            <a:r>
              <a:rPr lang="en-GB" dirty="0"/>
              <a:t>5. </a:t>
            </a:r>
            <a:r>
              <a:rPr lang="en-GB" dirty="0" err="1"/>
              <a:t>Ovideo</a:t>
            </a:r>
            <a:r>
              <a:rPr lang="en-GB" dirty="0"/>
              <a:t> has some important celebrations on the 21</a:t>
            </a:r>
            <a:r>
              <a:rPr lang="en-GB" baseline="30000" dirty="0"/>
              <a:t>st</a:t>
            </a:r>
            <a:r>
              <a:rPr lang="en-GB" dirty="0"/>
              <a:t> September.</a:t>
            </a:r>
            <a:br>
              <a:rPr lang="en-GB" dirty="0"/>
            </a:br>
            <a:r>
              <a:rPr lang="en-GB" dirty="0"/>
              <a:t>6. The area doesn’t have very low temperatures.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zona [359] </a:t>
            </a:r>
            <a:r>
              <a:rPr lang="en-GB" baseline="0" dirty="0" err="1"/>
              <a:t>alcazaba</a:t>
            </a:r>
            <a:r>
              <a:rPr lang="en-GB" baseline="0"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868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Sofía and Elena.</a:t>
            </a:r>
          </a:p>
          <a:p>
            <a:r>
              <a:rPr lang="en-US" b="0" dirty="0"/>
              <a:t>2. Students say the total shown on the two dice in Spanish.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punto [189]</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5 minutes</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reading aloud, understanding and transcribing cardinal numbers (22 -31).</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the task to pupils, using the Spanish instructions.</a:t>
            </a:r>
          </a:p>
          <a:p>
            <a:pPr rtl="0">
              <a:spcBef>
                <a:spcPts val="0"/>
              </a:spcBef>
              <a:spcAft>
                <a:spcPts val="0"/>
              </a:spcAft>
            </a:pPr>
            <a:r>
              <a:rPr lang="en-GB" sz="1200" b="0" i="0" u="none" strike="noStrike" dirty="0">
                <a:solidFill>
                  <a:srgbClr val="000000"/>
                </a:solidFill>
                <a:effectLst/>
                <a:latin typeface="Arial" panose="020B0604020202020204" pitchFamily="34" charset="0"/>
              </a:rPr>
              <a:t>2. Pupil B turns away from the board with a pen and something to write on.  They will just write the digits this time.</a:t>
            </a:r>
          </a:p>
          <a:p>
            <a:pPr rtl="0">
              <a:spcBef>
                <a:spcPts val="0"/>
              </a:spcBef>
              <a:spcAft>
                <a:spcPts val="0"/>
              </a:spcAft>
            </a:pPr>
            <a:r>
              <a:rPr lang="en-GB" sz="1200" b="1" i="0" u="none" strike="noStrike" dirty="0">
                <a:solidFill>
                  <a:srgbClr val="000000"/>
                </a:solidFill>
                <a:effectLst/>
                <a:latin typeface="Arial" panose="020B0604020202020204" pitchFamily="34" charset="0"/>
              </a:rPr>
              <a:t>3. </a:t>
            </a:r>
            <a:r>
              <a:rPr lang="en-GB" sz="1200" b="0" i="0" u="none" strike="noStrike" dirty="0">
                <a:solidFill>
                  <a:srgbClr val="000000"/>
                </a:solidFill>
                <a:effectLst/>
                <a:latin typeface="Arial" panose="020B0604020202020204" pitchFamily="34" charset="0"/>
              </a:rPr>
              <a:t>Click to bring up the first set of numbers.  Pupil A reads the numbers slowly and carefully, one by one, repeating as necessary.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4. Pupil B writes down the 5 numbers, then turns back to face the board.</a:t>
            </a:r>
          </a:p>
          <a:p>
            <a:pPr rtl="0">
              <a:spcBef>
                <a:spcPts val="0"/>
              </a:spcBef>
              <a:spcAft>
                <a:spcPts val="0"/>
              </a:spcAft>
            </a:pPr>
            <a:r>
              <a:rPr lang="en-GB" sz="1200" b="0" i="0" u="none" strike="noStrike" dirty="0">
                <a:solidFill>
                  <a:srgbClr val="000000"/>
                </a:solidFill>
                <a:effectLst/>
                <a:latin typeface="Arial" panose="020B0604020202020204" pitchFamily="34" charset="0"/>
              </a:rPr>
              <a:t>5. Teacher elicits numbers in Spanish from pupils chorally for additional read aloud practice, and click to reveal the number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6. Pupils swap roles.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7. Repeat steps 2 – 5 with the 2</a:t>
            </a:r>
            <a:r>
              <a:rPr lang="en-GB" sz="1200" b="0" i="0" u="none" strike="noStrike" baseline="30000" dirty="0">
                <a:solidFill>
                  <a:srgbClr val="000000"/>
                </a:solidFill>
                <a:effectLst/>
                <a:latin typeface="Arial" panose="020B0604020202020204" pitchFamily="34" charset="0"/>
              </a:rPr>
              <a:t>nd</a:t>
            </a:r>
            <a:r>
              <a:rPr lang="en-GB" sz="1200" b="0" i="0" u="none" strike="noStrike" dirty="0">
                <a:solidFill>
                  <a:srgbClr val="000000"/>
                </a:solidFill>
                <a:effectLst/>
                <a:latin typeface="Arial" panose="020B0604020202020204" pitchFamily="34" charset="0"/>
              </a:rPr>
              <a:t> set of numbers.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8. If required, teachers can click the number buttons to hear the numbers said by a native speaker.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p>
          <a:p>
            <a:pPr rtl="0">
              <a:spcBef>
                <a:spcPts val="0"/>
              </a:spcBef>
              <a:spcAft>
                <a:spcPts val="0"/>
              </a:spcAft>
            </a:pPr>
            <a:r>
              <a:rPr lang="es-AR" sz="1200" b="0" i="0" u="none" strike="noStrike" dirty="0">
                <a:solidFill>
                  <a:srgbClr val="000000"/>
                </a:solidFill>
                <a:effectLst/>
                <a:latin typeface="Arial" panose="020B0604020202020204" pitchFamily="34" charset="0"/>
              </a:rPr>
              <a:t>veinticinco</a:t>
            </a:r>
          </a:p>
          <a:p>
            <a:pPr rtl="0">
              <a:spcBef>
                <a:spcPts val="0"/>
              </a:spcBef>
              <a:spcAft>
                <a:spcPts val="0"/>
              </a:spcAft>
            </a:pPr>
            <a:r>
              <a:rPr lang="es-AR" sz="1200" b="0" i="0" u="none" strike="noStrike" dirty="0">
                <a:solidFill>
                  <a:srgbClr val="000000"/>
                </a:solidFill>
                <a:effectLst/>
                <a:latin typeface="Arial" panose="020B0604020202020204" pitchFamily="34" charset="0"/>
              </a:rPr>
              <a:t>treinta</a:t>
            </a:r>
          </a:p>
          <a:p>
            <a:pPr rtl="0">
              <a:spcBef>
                <a:spcPts val="0"/>
              </a:spcBef>
              <a:spcAft>
                <a:spcPts val="0"/>
              </a:spcAft>
            </a:pPr>
            <a:r>
              <a:rPr lang="es-AR" sz="1200" b="0" i="0" u="none" strike="noStrike" dirty="0">
                <a:solidFill>
                  <a:srgbClr val="000000"/>
                </a:solidFill>
                <a:effectLst/>
                <a:latin typeface="Arial" panose="020B0604020202020204" pitchFamily="34" charset="0"/>
              </a:rPr>
              <a:t>veintisiete</a:t>
            </a:r>
          </a:p>
          <a:p>
            <a:pPr rtl="0">
              <a:spcBef>
                <a:spcPts val="0"/>
              </a:spcBef>
              <a:spcAft>
                <a:spcPts val="0"/>
              </a:spcAft>
            </a:pPr>
            <a:r>
              <a:rPr lang="es-AR" sz="1200" b="0" i="0" u="none" strike="noStrike" dirty="0">
                <a:solidFill>
                  <a:srgbClr val="000000"/>
                </a:solidFill>
                <a:effectLst/>
                <a:latin typeface="Arial" panose="020B0604020202020204" pitchFamily="34" charset="0"/>
              </a:rPr>
              <a:t>veintidós</a:t>
            </a:r>
          </a:p>
          <a:p>
            <a:pPr rtl="0">
              <a:spcBef>
                <a:spcPts val="0"/>
              </a:spcBef>
              <a:spcAft>
                <a:spcPts val="0"/>
              </a:spcAft>
            </a:pPr>
            <a:r>
              <a:rPr lang="es-AR" sz="1200" b="0" i="0" u="none" strike="noStrike" dirty="0">
                <a:solidFill>
                  <a:srgbClr val="000000"/>
                </a:solidFill>
                <a:effectLst/>
                <a:latin typeface="Arial" panose="020B0604020202020204" pitchFamily="34" charset="0"/>
              </a:rPr>
              <a:t>veintiocho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veintinueve</a:t>
            </a:r>
          </a:p>
          <a:p>
            <a:pPr rtl="0">
              <a:spcBef>
                <a:spcPts val="0"/>
              </a:spcBef>
              <a:spcAft>
                <a:spcPts val="0"/>
              </a:spcAft>
            </a:pPr>
            <a:r>
              <a:rPr lang="es-AR" sz="1200" b="0" i="0" u="none" strike="noStrike" dirty="0">
                <a:solidFill>
                  <a:srgbClr val="000000"/>
                </a:solidFill>
                <a:effectLst/>
                <a:latin typeface="Arial" panose="020B0604020202020204" pitchFamily="34" charset="0"/>
              </a:rPr>
              <a:t>treinta y uno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veinticuatro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veintiséis</a:t>
            </a:r>
          </a:p>
          <a:p>
            <a:pPr rtl="0">
              <a:spcBef>
                <a:spcPts val="0"/>
              </a:spcBef>
              <a:spcAft>
                <a:spcPts val="0"/>
              </a:spcAft>
            </a:pPr>
            <a:r>
              <a:rPr lang="es-AR" sz="1200" b="0" i="0" u="none" strike="noStrike" dirty="0">
                <a:solidFill>
                  <a:srgbClr val="000000"/>
                </a:solidFill>
                <a:effectLst/>
                <a:latin typeface="Arial" panose="020B0604020202020204" pitchFamily="34" charset="0"/>
              </a:rPr>
              <a:t>veintitrés</a:t>
            </a:r>
          </a:p>
          <a:p>
            <a:pPr rtl="0">
              <a:spcBef>
                <a:spcPts val="0"/>
              </a:spcBef>
              <a:spcAft>
                <a:spcPts val="0"/>
              </a:spcAft>
            </a:pPr>
            <a:br>
              <a:rPr lang="en-GB" sz="1200" b="0" i="0" u="none" strike="noStrike" dirty="0">
                <a:solidFill>
                  <a:srgbClr val="000000"/>
                </a:solidFill>
                <a:effectLst/>
                <a:latin typeface="Arial" panose="020B0604020202020204" pitchFamily="34" charset="0"/>
              </a:rPr>
            </a:b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66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transcription of [n] and [ñ] with towns and village names and areas in Extremadura.</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word and write [n] or [ñ].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letter and elicit pronunciation of the full place name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Elicit also the number for each place name.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If desired, click on the number to hear the audio.</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aseline="0" dirty="0"/>
              <a:t>:</a:t>
            </a:r>
            <a:br>
              <a:rPr lang="en-GB" baseline="0" dirty="0"/>
            </a:br>
            <a:r>
              <a:rPr lang="en-GB" baseline="0" dirty="0"/>
              <a:t>Pupils could turn away from the board and transcribe the whole place name.  They have learnt all the SSC previously.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Transcript 1:</a:t>
            </a: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E. </a:t>
            </a:r>
            <a:r>
              <a:rPr lang="en-GB" sz="1200" b="0" dirty="0" err="1">
                <a:effectLst/>
                <a:latin typeface="Calibri" panose="020F0502020204030204" pitchFamily="34" charset="0"/>
                <a:ea typeface="Calibri" panose="020F0502020204030204" pitchFamily="34" charset="0"/>
              </a:rPr>
              <a:t>Campiña</a:t>
            </a:r>
            <a:r>
              <a:rPr lang="en-GB" sz="1200" b="0" dirty="0">
                <a:effectLst/>
                <a:latin typeface="Calibri" panose="020F0502020204030204" pitchFamily="34" charset="0"/>
                <a:ea typeface="Calibri" panose="020F0502020204030204" pitchFamily="34" charset="0"/>
              </a:rPr>
              <a:t> Sur</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1. Don Benito</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2. </a:t>
            </a:r>
            <a:r>
              <a:rPr lang="en-GB" sz="1200" b="0" dirty="0" err="1">
                <a:effectLst/>
                <a:latin typeface="Calibri" panose="020F0502020204030204" pitchFamily="34" charset="0"/>
                <a:ea typeface="Calibri" panose="020F0502020204030204" pitchFamily="34" charset="0"/>
              </a:rPr>
              <a:t>Cañamero</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3. </a:t>
            </a:r>
            <a:r>
              <a:rPr lang="en-GB" sz="1200" b="0" dirty="0" err="1">
                <a:effectLst/>
                <a:latin typeface="Calibri" panose="020F0502020204030204" pitchFamily="34" charset="0"/>
                <a:ea typeface="Calibri" panose="020F0502020204030204" pitchFamily="34" charset="0"/>
              </a:rPr>
              <a:t>Baños</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4. Aceituna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5. </a:t>
            </a:r>
            <a:r>
              <a:rPr lang="en-GB" sz="1200" b="0" dirty="0" err="1">
                <a:effectLst/>
                <a:latin typeface="Calibri" panose="020F0502020204030204" pitchFamily="34" charset="0"/>
                <a:ea typeface="Calibri" panose="020F0502020204030204" pitchFamily="34" charset="0"/>
              </a:rPr>
              <a:t>Cañaveral</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6. </a:t>
            </a:r>
            <a:r>
              <a:rPr lang="en-GB" sz="1200" b="0" dirty="0" err="1">
                <a:effectLst/>
                <a:latin typeface="Calibri" panose="020F0502020204030204" pitchFamily="34" charset="0"/>
                <a:ea typeface="Calibri" panose="020F0502020204030204" pitchFamily="34" charset="0"/>
              </a:rPr>
              <a:t>Olivenza</a:t>
            </a:r>
            <a:br>
              <a:rPr lang="en-GB" sz="1200" b="0" dirty="0">
                <a:effectLst/>
                <a:latin typeface="Calibri" panose="020F0502020204030204" pitchFamily="34" charset="0"/>
                <a:ea typeface="Calibri" panose="020F0502020204030204" pitchFamily="34" charset="0"/>
              </a:rPr>
            </a:b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Transcript 2:</a:t>
            </a:r>
          </a:p>
          <a:p>
            <a:pPr marL="0" lvl="0" indent="0" algn="l" rtl="0">
              <a:spcBef>
                <a:spcPts val="0"/>
              </a:spcBef>
              <a:spcAft>
                <a:spcPts val="0"/>
              </a:spcAft>
              <a:buNone/>
            </a:pPr>
            <a:r>
              <a:rPr lang="en-GB" dirty="0" err="1"/>
              <a:t>treinta</a:t>
            </a:r>
            <a:r>
              <a:rPr lang="en-GB" dirty="0"/>
              <a:t> y </a:t>
            </a:r>
            <a:r>
              <a:rPr lang="en-GB" dirty="0" err="1"/>
              <a:t>nueve</a:t>
            </a:r>
            <a:br>
              <a:rPr lang="en-GB" dirty="0"/>
            </a:br>
            <a:r>
              <a:rPr lang="en-GB" dirty="0" err="1"/>
              <a:t>treinta</a:t>
            </a:r>
            <a:r>
              <a:rPr lang="en-GB" dirty="0"/>
              <a:t> y </a:t>
            </a:r>
            <a:r>
              <a:rPr lang="en-GB" dirty="0" err="1"/>
              <a:t>cinco</a:t>
            </a:r>
            <a:br>
              <a:rPr lang="en-GB" dirty="0"/>
            </a:br>
            <a:r>
              <a:rPr lang="en-GB" dirty="0" err="1"/>
              <a:t>veinticuatro</a:t>
            </a:r>
            <a:endParaRPr lang="en-GB" dirty="0"/>
          </a:p>
          <a:p>
            <a:pPr marL="0" lvl="0" indent="0" algn="l" rtl="0">
              <a:spcBef>
                <a:spcPts val="0"/>
              </a:spcBef>
              <a:spcAft>
                <a:spcPts val="0"/>
              </a:spcAft>
              <a:buNone/>
            </a:pPr>
            <a:r>
              <a:rPr lang="en-GB" dirty="0" err="1"/>
              <a:t>veintiuno</a:t>
            </a:r>
            <a:endParaRPr lang="en-GB" dirty="0"/>
          </a:p>
          <a:p>
            <a:pPr marL="0" lvl="0" indent="0" algn="l" rtl="0">
              <a:spcBef>
                <a:spcPts val="0"/>
              </a:spcBef>
              <a:spcAft>
                <a:spcPts val="0"/>
              </a:spcAft>
              <a:buNone/>
            </a:pPr>
            <a:r>
              <a:rPr lang="en-GB" dirty="0" err="1"/>
              <a:t>trece</a:t>
            </a:r>
            <a:endParaRPr lang="en-GB" dirty="0"/>
          </a:p>
          <a:p>
            <a:pPr marL="0" lvl="0" indent="0" algn="l" rtl="0">
              <a:spcBef>
                <a:spcPts val="0"/>
              </a:spcBef>
              <a:spcAft>
                <a:spcPts val="0"/>
              </a:spcAft>
              <a:buNone/>
            </a:pPr>
            <a:r>
              <a:rPr lang="en-GB" dirty="0" err="1"/>
              <a:t>treinta</a:t>
            </a:r>
            <a:r>
              <a:rPr lang="en-GB" dirty="0"/>
              <a:t> y seis</a:t>
            </a:r>
          </a:p>
          <a:p>
            <a:pPr marL="0" lvl="0" indent="0" algn="l" rtl="0">
              <a:spcBef>
                <a:spcPts val="0"/>
              </a:spcBef>
              <a:spcAft>
                <a:spcPts val="0"/>
              </a:spcAft>
              <a:buNone/>
            </a:pPr>
            <a:r>
              <a:rPr lang="en-GB" dirty="0" err="1"/>
              <a:t>dieciocho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Picture attribution</a:t>
            </a:r>
            <a:r>
              <a:rPr lang="en-GB" dirty="0"/>
              <a:t>:</a:t>
            </a:r>
            <a:br>
              <a:rPr lang="en-GB" dirty="0"/>
            </a:br>
            <a:r>
              <a:rPr lang="en-GB" dirty="0"/>
              <a:t>CC BY-SA 3.0, https://commons.wikimedia.org/w/index.php?curid=66513</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err="1"/>
              <a:t>mapa</a:t>
            </a:r>
            <a:r>
              <a:rPr lang="en-GB" baseline="0" dirty="0"/>
              <a:t> [2314]</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cinemas)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tres</a:t>
            </a:r>
            <a:r>
              <a:rPr lang="en-GB" b="0" baseline="0" dirty="0"/>
              <a:t> </a:t>
            </a:r>
            <a:r>
              <a:rPr lang="en-GB" b="0" baseline="0" dirty="0" err="1"/>
              <a:t>cines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897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unos</a:t>
            </a:r>
            <a:r>
              <a:rPr lang="en-GB" b="0" baseline="0" dirty="0"/>
              <a:t> </a:t>
            </a:r>
            <a:r>
              <a:rPr lang="en-GB" b="0" baseline="0" dirty="0" err="1"/>
              <a:t>edificios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387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s-AR" b="0" baseline="0" noProof="0" dirty="0"/>
              <a:t>Hay veintidós museos.</a:t>
            </a:r>
            <a:endParaRPr lang="es-AR" baseline="0" noProof="0" dirty="0"/>
          </a:p>
          <a:p>
            <a:pPr marL="0" lvl="0" indent="0" algn="l" rtl="0">
              <a:spcBef>
                <a:spcPts val="0"/>
              </a:spcBef>
              <a:spcAft>
                <a:spcPts val="0"/>
              </a:spcAft>
              <a:buClr>
                <a:schemeClr val="dk1"/>
              </a:buClr>
              <a:buSzPts val="1200"/>
              <a:buFont typeface="Calibri"/>
              <a:buNone/>
            </a:pPr>
            <a:endParaRPr lang="es-AR" b="1" noProof="0"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10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s-AR" b="0" baseline="0" noProof="0" dirty="0"/>
              <a:t>Hay veinticinco </a:t>
            </a:r>
            <a:r>
              <a:rPr lang="en-US" b="0" baseline="0" noProof="0" dirty="0"/>
              <a:t>á</a:t>
            </a:r>
            <a:r>
              <a:rPr lang="es-AR" b="0" baseline="0" noProof="0" dirty="0" err="1"/>
              <a:t>rboles</a:t>
            </a:r>
            <a:r>
              <a:rPr lang="es-AR" b="0" baseline="0" noProof="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AR" baseline="0" noProof="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0855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treinta</a:t>
            </a:r>
            <a:r>
              <a:rPr lang="en-GB" b="0" baseline="0" dirty="0"/>
              <a:t> y una </a:t>
            </a:r>
            <a:r>
              <a:rPr lang="en-GB" b="0" baseline="0" dirty="0" err="1"/>
              <a:t>iglesias</a:t>
            </a:r>
            <a:r>
              <a:rPr lang="en-GB" b="0" baseline="0" dirty="0"/>
              <a:t>.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036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unas</a:t>
            </a:r>
            <a:r>
              <a:rPr lang="en-GB" b="0" baseline="0" dirty="0"/>
              <a:t> </a:t>
            </a:r>
            <a:r>
              <a:rPr lang="en-GB" b="0" baseline="0" dirty="0" err="1"/>
              <a:t>escuelas</a:t>
            </a:r>
            <a:r>
              <a:rPr lang="en-GB" b="0" baseline="0" dirty="0"/>
              <a:t>.</a:t>
            </a: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8651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1" i="1" dirty="0"/>
              <a:t>hay </a:t>
            </a:r>
            <a:r>
              <a:rPr lang="en-GB" b="0" dirty="0"/>
              <a:t>and </a:t>
            </a:r>
            <a:r>
              <a:rPr lang="en-GB" b="1" i="1" dirty="0" err="1"/>
              <a:t>tiene</a:t>
            </a:r>
            <a:r>
              <a:rPr lang="en-GB" b="0" dirty="0"/>
              <a:t> and remind them that </a:t>
            </a:r>
            <a:r>
              <a:rPr lang="en-GB" b="1" i="1" dirty="0" err="1"/>
              <a:t>en</a:t>
            </a:r>
            <a:r>
              <a:rPr lang="en-GB" b="0" dirty="0"/>
              <a:t> is often used to start sentences with </a:t>
            </a:r>
            <a:r>
              <a:rPr lang="en-GB" b="1" i="1" dirty="0"/>
              <a:t>hay</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endParaRPr lang="en-GB" b="0" dirty="0"/>
          </a:p>
          <a:p>
            <a:pPr marL="0" marR="0" lvl="0" indent="0" algn="l" rtl="0">
              <a:lnSpc>
                <a:spcPct val="100000"/>
              </a:lnSpc>
              <a:spcBef>
                <a:spcPts val="0"/>
              </a:spcBef>
              <a:spcAft>
                <a:spcPts val="0"/>
              </a:spcAft>
              <a:buClr>
                <a:schemeClr val="dk1"/>
              </a:buClr>
              <a:buSzPts val="1200"/>
              <a:buFont typeface="Calibri"/>
              <a:buNone/>
            </a:pPr>
            <a:r>
              <a:rPr lang="pl-PL" b="0" dirty="0"/>
              <a:t>De Diego Delso, CC BY-SA 4.0, https://commons.wikimedia.org/w/index.php?curid=93179349</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39.wav"/><Relationship Id="rId18" Type="http://schemas.openxmlformats.org/officeDocument/2006/relationships/audio" Target="../media/audio42.wav"/><Relationship Id="rId3" Type="http://schemas.openxmlformats.org/officeDocument/2006/relationships/audio" Target="../media/audio32.wav"/><Relationship Id="rId7" Type="http://schemas.microsoft.com/office/2007/relationships/hdphoto" Target="../media/hdphoto2.wdp"/><Relationship Id="rId12" Type="http://schemas.openxmlformats.org/officeDocument/2006/relationships/audio" Target="../media/audio38.wav"/><Relationship Id="rId17" Type="http://schemas.openxmlformats.org/officeDocument/2006/relationships/audio" Target="../media/audio41.wav"/><Relationship Id="rId2" Type="http://schemas.openxmlformats.org/officeDocument/2006/relationships/notesSlide" Target="../notesSlides/notesSlide10.xml"/><Relationship Id="rId16" Type="http://schemas.openxmlformats.org/officeDocument/2006/relationships/image" Target="../media/image9.svg"/><Relationship Id="rId20"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audio" Target="../media/audio37.wav"/><Relationship Id="rId5" Type="http://schemas.openxmlformats.org/officeDocument/2006/relationships/audio" Target="../media/audio34.wav"/><Relationship Id="rId15" Type="http://schemas.openxmlformats.org/officeDocument/2006/relationships/image" Target="../media/image8.png"/><Relationship Id="rId10" Type="http://schemas.openxmlformats.org/officeDocument/2006/relationships/audio" Target="../media/audio36.wav"/><Relationship Id="rId19" Type="http://schemas.openxmlformats.org/officeDocument/2006/relationships/image" Target="../media/image46.png"/><Relationship Id="rId4" Type="http://schemas.openxmlformats.org/officeDocument/2006/relationships/audio" Target="../media/audio33.wav"/><Relationship Id="rId9" Type="http://schemas.openxmlformats.org/officeDocument/2006/relationships/audio" Target="../media/audio35.wav"/><Relationship Id="rId14" Type="http://schemas.openxmlformats.org/officeDocument/2006/relationships/audio" Target="../media/audio40.wav"/></Relationships>
</file>

<file path=ppt/slides/_rels/slide11.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audio" Target="../media/audio43.wav"/><Relationship Id="rId21" Type="http://schemas.openxmlformats.org/officeDocument/2006/relationships/image" Target="../media/image56.gif"/><Relationship Id="rId7" Type="http://schemas.openxmlformats.org/officeDocument/2006/relationships/audio" Target="../media/audio47.wav"/><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1.png"/><Relationship Id="rId20" Type="http://schemas.openxmlformats.org/officeDocument/2006/relationships/image" Target="../media/image55.gif"/><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48.png"/><Relationship Id="rId5" Type="http://schemas.openxmlformats.org/officeDocument/2006/relationships/audio" Target="../media/audio45.wav"/><Relationship Id="rId15" Type="http://schemas.openxmlformats.org/officeDocument/2006/relationships/audio" Target="../media/audio52.wav"/><Relationship Id="rId10" Type="http://schemas.openxmlformats.org/officeDocument/2006/relationships/audio" Target="../media/audio50.wav"/><Relationship Id="rId19" Type="http://schemas.openxmlformats.org/officeDocument/2006/relationships/image" Target="../media/image54.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1.wav"/></Relationships>
</file>

<file path=ppt/slides/_rels/slide12.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image" Target="../media/image51.png"/><Relationship Id="rId26" Type="http://schemas.openxmlformats.org/officeDocument/2006/relationships/image" Target="../media/image64.png"/><Relationship Id="rId3" Type="http://schemas.openxmlformats.org/officeDocument/2006/relationships/audio" Target="../media/audio53.wav"/><Relationship Id="rId21" Type="http://schemas.openxmlformats.org/officeDocument/2006/relationships/image" Target="../media/image59.png"/><Relationship Id="rId7" Type="http://schemas.openxmlformats.org/officeDocument/2006/relationships/image" Target="../media/image7.png"/><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audio" Target="../media/audio65.wav"/><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audio" Target="../media/audio60.wav"/><Relationship Id="rId24" Type="http://schemas.openxmlformats.org/officeDocument/2006/relationships/image" Target="../media/image62.png"/><Relationship Id="rId5" Type="http://schemas.openxmlformats.org/officeDocument/2006/relationships/audio" Target="../media/audio55.wav"/><Relationship Id="rId15" Type="http://schemas.openxmlformats.org/officeDocument/2006/relationships/audio" Target="../media/audio64.wav"/><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audio" Target="../media/audio59.wav"/><Relationship Id="rId19" Type="http://schemas.openxmlformats.org/officeDocument/2006/relationships/image" Target="../media/image57.png"/><Relationship Id="rId4" Type="http://schemas.openxmlformats.org/officeDocument/2006/relationships/audio" Target="../media/audio54.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60.png"/><Relationship Id="rId27"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audio" Target="../media/audio67.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8.wav"/><Relationship Id="rId18" Type="http://schemas.openxmlformats.org/officeDocument/2006/relationships/audio" Target="../media/audio83.wav"/><Relationship Id="rId3" Type="http://schemas.openxmlformats.org/officeDocument/2006/relationships/audio" Target="../media/audio68.wav"/><Relationship Id="rId21" Type="http://schemas.openxmlformats.org/officeDocument/2006/relationships/image" Target="../media/image68.png"/><Relationship Id="rId7" Type="http://schemas.openxmlformats.org/officeDocument/2006/relationships/audio" Target="../media/audio72.wav"/><Relationship Id="rId12" Type="http://schemas.openxmlformats.org/officeDocument/2006/relationships/audio" Target="../media/audio77.wav"/><Relationship Id="rId17" Type="http://schemas.openxmlformats.org/officeDocument/2006/relationships/audio" Target="../media/audio82.wav"/><Relationship Id="rId25" Type="http://schemas.openxmlformats.org/officeDocument/2006/relationships/audio" Target="../media/audio86.wav"/><Relationship Id="rId2" Type="http://schemas.openxmlformats.org/officeDocument/2006/relationships/notesSlide" Target="../notesSlides/notesSlide14.xml"/><Relationship Id="rId16" Type="http://schemas.openxmlformats.org/officeDocument/2006/relationships/audio" Target="../media/audio81.wav"/><Relationship Id="rId20" Type="http://schemas.openxmlformats.org/officeDocument/2006/relationships/audio" Target="../media/audio85.wav"/><Relationship Id="rId1" Type="http://schemas.openxmlformats.org/officeDocument/2006/relationships/slideLayout" Target="../slideLayouts/slideLayout6.xml"/><Relationship Id="rId6" Type="http://schemas.openxmlformats.org/officeDocument/2006/relationships/audio" Target="../media/audio71.wav"/><Relationship Id="rId11" Type="http://schemas.openxmlformats.org/officeDocument/2006/relationships/audio" Target="../media/audio76.wav"/><Relationship Id="rId24" Type="http://schemas.openxmlformats.org/officeDocument/2006/relationships/image" Target="../media/image71.png"/><Relationship Id="rId5" Type="http://schemas.openxmlformats.org/officeDocument/2006/relationships/audio" Target="../media/audio70.wav"/><Relationship Id="rId15" Type="http://schemas.openxmlformats.org/officeDocument/2006/relationships/audio" Target="../media/audio80.wav"/><Relationship Id="rId23" Type="http://schemas.openxmlformats.org/officeDocument/2006/relationships/image" Target="../media/image70.png"/><Relationship Id="rId10" Type="http://schemas.openxmlformats.org/officeDocument/2006/relationships/audio" Target="../media/audio75.wav"/><Relationship Id="rId19" Type="http://schemas.openxmlformats.org/officeDocument/2006/relationships/audio" Target="../media/audio84.wav"/><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9.wav"/><Relationship Id="rId22"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8.wav"/><Relationship Id="rId18" Type="http://schemas.openxmlformats.org/officeDocument/2006/relationships/audio" Target="../media/audio10.wav"/><Relationship Id="rId26" Type="http://schemas.openxmlformats.org/officeDocument/2006/relationships/image" Target="../media/image12.png"/><Relationship Id="rId3" Type="http://schemas.openxmlformats.org/officeDocument/2006/relationships/audio" Target="../media/audio1.wav"/><Relationship Id="rId21" Type="http://schemas.openxmlformats.org/officeDocument/2006/relationships/audio" Target="../media/audio13.wav"/><Relationship Id="rId7" Type="http://schemas.openxmlformats.org/officeDocument/2006/relationships/audio" Target="../media/audio5.wav"/><Relationship Id="rId12" Type="http://schemas.openxmlformats.org/officeDocument/2006/relationships/image" Target="../media/image9.svg"/><Relationship Id="rId17" Type="http://schemas.openxmlformats.org/officeDocument/2006/relationships/image" Target="../media/image11.png"/><Relationship Id="rId25" Type="http://schemas.openxmlformats.org/officeDocument/2006/relationships/audio" Target="../media/audio17.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24" Type="http://schemas.openxmlformats.org/officeDocument/2006/relationships/audio" Target="../media/audio16.wav"/><Relationship Id="rId5" Type="http://schemas.openxmlformats.org/officeDocument/2006/relationships/audio" Target="../media/audio3.wav"/><Relationship Id="rId15" Type="http://schemas.microsoft.com/office/2007/relationships/hdphoto" Target="../media/hdphoto1.wdp"/><Relationship Id="rId23" Type="http://schemas.openxmlformats.org/officeDocument/2006/relationships/audio" Target="../media/audio15.wav"/><Relationship Id="rId10" Type="http://schemas.openxmlformats.org/officeDocument/2006/relationships/image" Target="../media/image7.png"/><Relationship Id="rId19" Type="http://schemas.openxmlformats.org/officeDocument/2006/relationships/audio" Target="../media/audio11.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 Id="rId22" Type="http://schemas.openxmlformats.org/officeDocument/2006/relationships/audio" Target="../media/audio14.wav"/><Relationship Id="rId27"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19.wav"/><Relationship Id="rId5" Type="http://schemas.openxmlformats.org/officeDocument/2006/relationships/image" Target="../media/image9.sv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8.wav"/><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23.png"/><Relationship Id="rId5" Type="http://schemas.openxmlformats.org/officeDocument/2006/relationships/image" Target="../media/image9.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1.png"/><Relationship Id="rId14"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29.png"/><Relationship Id="rId5" Type="http://schemas.openxmlformats.org/officeDocument/2006/relationships/image" Target="../media/image9.sv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30.png"/><Relationship Id="rId12"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37.png"/><Relationship Id="rId5" Type="http://schemas.openxmlformats.org/officeDocument/2006/relationships/image" Target="../media/image9.sv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40.png"/><Relationship Id="rId5" Type="http://schemas.openxmlformats.org/officeDocument/2006/relationships/image" Target="../media/image9.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image" Target="../media/image43.jpeg"/><Relationship Id="rId5" Type="http://schemas.openxmlformats.org/officeDocument/2006/relationships/audio" Target="../media/audio28.wav"/><Relationship Id="rId10" Type="http://schemas.openxmlformats.org/officeDocument/2006/relationships/audio" Target="../media/audio31.wav"/><Relationship Id="rId4" Type="http://schemas.openxmlformats.org/officeDocument/2006/relationships/audio" Target="../media/audio27.wav"/><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grpSp>
        <p:nvGrpSpPr>
          <p:cNvPr id="6" name="Group 5">
            <a:extLst>
              <a:ext uri="{FF2B5EF4-FFF2-40B4-BE49-F238E27FC236}">
                <a16:creationId xmlns:a16="http://schemas.microsoft.com/office/drawing/2014/main" id="{8E362B1D-C5E3-DA42-93FD-CF9AF292B87F}"/>
              </a:ext>
            </a:extLst>
          </p:cNvPr>
          <p:cNvGrpSpPr/>
          <p:nvPr/>
        </p:nvGrpSpPr>
        <p:grpSpPr>
          <a:xfrm>
            <a:off x="164621" y="1953692"/>
            <a:ext cx="3448282" cy="2642562"/>
            <a:chOff x="164621" y="1953692"/>
            <a:chExt cx="3448282" cy="2642562"/>
          </a:xfrm>
        </p:grpSpPr>
        <p:pic>
          <p:nvPicPr>
            <p:cNvPr id="8" name="Picture 7" descr="A picture containing text, gallinaceous bird, phasianid&#10;&#10;Description automatically generated">
              <a:extLst>
                <a:ext uri="{FF2B5EF4-FFF2-40B4-BE49-F238E27FC236}">
                  <a16:creationId xmlns:a16="http://schemas.microsoft.com/office/drawing/2014/main" id="{047ECD96-A4D8-34A5-B55C-3E9E47F78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9" name="Picture 8">
              <a:extLst>
                <a:ext uri="{FF2B5EF4-FFF2-40B4-BE49-F238E27FC236}">
                  <a16:creationId xmlns:a16="http://schemas.microsoft.com/office/drawing/2014/main" id="{597E992C-7CB3-5CEF-4F29-A9A7FFA13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10" name="Picture 9" descr="Shape&#10;&#10;Description automatically generated">
              <a:extLst>
                <a:ext uri="{FF2B5EF4-FFF2-40B4-BE49-F238E27FC236}">
                  <a16:creationId xmlns:a16="http://schemas.microsoft.com/office/drawing/2014/main" id="{7AAD7A54-D6FE-F694-BD91-227049C5E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1" name="Picture 10">
              <a:extLst>
                <a:ext uri="{FF2B5EF4-FFF2-40B4-BE49-F238E27FC236}">
                  <a16:creationId xmlns:a16="http://schemas.microsoft.com/office/drawing/2014/main" id="{CCD50EAD-BD92-A516-C14B-624CE973F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164621" y="3743644"/>
              <a:ext cx="3256029" cy="852610"/>
            </a:xfrm>
            <a:prstGeom prst="rect">
              <a:avLst/>
            </a:prstGeom>
          </p:spPr>
        </p:pic>
      </p:grpSp>
      <p:sp>
        <p:nvSpPr>
          <p:cNvPr id="12" name="TextBox 11">
            <a:extLst>
              <a:ext uri="{FF2B5EF4-FFF2-40B4-BE49-F238E27FC236}">
                <a16:creationId xmlns:a16="http://schemas.microsoft.com/office/drawing/2014/main" id="{9D59D78D-BA3A-93BF-1F16-9D009FD75EC5}"/>
              </a:ext>
            </a:extLst>
          </p:cNvPr>
          <p:cNvSpPr txBox="1"/>
          <p:nvPr/>
        </p:nvSpPr>
        <p:spPr>
          <a:xfrm>
            <a:off x="6723014" y="6130524"/>
            <a:ext cx="2650854" cy="646331"/>
          </a:xfrm>
          <a:prstGeom prst="rect">
            <a:avLst/>
          </a:prstGeom>
          <a:noFill/>
        </p:spPr>
        <p:txBody>
          <a:bodyPr wrap="none" rtlCol="0">
            <a:spAutoFit/>
          </a:bodyPr>
          <a:lstStyle/>
          <a:p>
            <a:r>
              <a:rPr lang="en-GB" sz="3600" b="1" dirty="0">
                <a:ln w="10160">
                  <a:solidFill>
                    <a:schemeClr val="accent4">
                      <a:lumMod val="75000"/>
                    </a:schemeClr>
                  </a:solidFill>
                  <a:prstDash val="solid"/>
                </a:ln>
                <a:solidFill>
                  <a:srgbClr val="FFC000"/>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Extremadura</a:t>
            </a:r>
          </a:p>
        </p:txBody>
      </p:sp>
      <p:pic>
        <p:nvPicPr>
          <p:cNvPr id="13" name="Picture 12">
            <a:extLst>
              <a:ext uri="{FF2B5EF4-FFF2-40B4-BE49-F238E27FC236}">
                <a16:creationId xmlns:a16="http://schemas.microsoft.com/office/drawing/2014/main" id="{0D7661E7-01B4-6709-9D7F-7EAD532123EB}"/>
              </a:ext>
            </a:extLst>
          </p:cNvPr>
          <p:cNvPicPr>
            <a:picLocks noChangeAspect="1"/>
          </p:cNvPicPr>
          <p:nvPr/>
        </p:nvPicPr>
        <p:blipFill>
          <a:blip r:embed="rId8"/>
          <a:stretch>
            <a:fillRect/>
          </a:stretch>
        </p:blipFill>
        <p:spPr>
          <a:xfrm>
            <a:off x="3610474" y="4459815"/>
            <a:ext cx="2891373" cy="2278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hlinkClick r:id="" action="ppaction://noaction">
              <a:snd r:embed="rId5" name="s6_1.wav"/>
            </a:hlinkClick>
            <a:extLst>
              <a:ext uri="{FF2B5EF4-FFF2-40B4-BE49-F238E27FC236}">
                <a16:creationId xmlns:a16="http://schemas.microsoft.com/office/drawing/2014/main" id="{D8E80457-EF4A-406F-B461-C87C2DB195B3}"/>
              </a:ext>
            </a:extLst>
          </p:cNvPr>
          <p:cNvSpPr txBox="1">
            <a:spLocks/>
          </p:cNvSpPr>
          <p:nvPr/>
        </p:nvSpPr>
        <p:spPr>
          <a:xfrm>
            <a:off x="3224293" y="11075"/>
            <a:ext cx="3342848"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Badajoz</a:t>
            </a:r>
            <a:endParaRPr kumimoji="0" lang="en-GB" sz="3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oogle Shape;282;p13" descr="Reading, Book, Symbol, Icon, Reader, Man">
            <a:extLst>
              <a:ext uri="{FF2B5EF4-FFF2-40B4-BE49-F238E27FC236}">
                <a16:creationId xmlns:a16="http://schemas.microsoft.com/office/drawing/2014/main" id="{B209CA1B-F4E9-43D2-9AA4-DD56AE9ECE15}"/>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1" name="Title 1">
            <a:extLst>
              <a:ext uri="{FF2B5EF4-FFF2-40B4-BE49-F238E27FC236}">
                <a16:creationId xmlns:a16="http://schemas.microsoft.com/office/drawing/2014/main" id="{BFB14C23-A630-44C2-8F82-3B8E9B085046}"/>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1923323D-73E8-475D-A08A-1EC5C948DBE4}"/>
              </a:ext>
            </a:extLst>
          </p:cNvPr>
          <p:cNvGraphicFramePr>
            <a:graphicFrameLocks noGrp="1"/>
          </p:cNvGraphicFramePr>
          <p:nvPr>
            <p:extLst>
              <p:ext uri="{D42A27DB-BD31-4B8C-83A1-F6EECF244321}">
                <p14:modId xmlns:p14="http://schemas.microsoft.com/office/powerpoint/2010/main" val="2252658450"/>
              </p:ext>
            </p:extLst>
          </p:nvPr>
        </p:nvGraphicFramePr>
        <p:xfrm>
          <a:off x="0" y="1560764"/>
          <a:ext cx="12302233" cy="5230332"/>
        </p:xfrm>
        <a:graphic>
          <a:graphicData uri="http://schemas.openxmlformats.org/drawingml/2006/table">
            <a:tbl>
              <a:tblPr firstRow="1" bandRow="1">
                <a:tableStyleId>{5940675A-B579-460E-94D1-54222C63F5DA}</a:tableStyleId>
              </a:tblPr>
              <a:tblGrid>
                <a:gridCol w="3097530">
                  <a:extLst>
                    <a:ext uri="{9D8B030D-6E8A-4147-A177-3AD203B41FA5}">
                      <a16:colId xmlns:a16="http://schemas.microsoft.com/office/drawing/2014/main" val="2021532726"/>
                    </a:ext>
                  </a:extLst>
                </a:gridCol>
                <a:gridCol w="979714">
                  <a:extLst>
                    <a:ext uri="{9D8B030D-6E8A-4147-A177-3AD203B41FA5}">
                      <a16:colId xmlns:a16="http://schemas.microsoft.com/office/drawing/2014/main" val="3190987937"/>
                    </a:ext>
                  </a:extLst>
                </a:gridCol>
                <a:gridCol w="981053">
                  <a:extLst>
                    <a:ext uri="{9D8B030D-6E8A-4147-A177-3AD203B41FA5}">
                      <a16:colId xmlns:a16="http://schemas.microsoft.com/office/drawing/2014/main" val="556277959"/>
                    </a:ext>
                  </a:extLst>
                </a:gridCol>
                <a:gridCol w="7243936">
                  <a:extLst>
                    <a:ext uri="{9D8B030D-6E8A-4147-A177-3AD203B41FA5}">
                      <a16:colId xmlns:a16="http://schemas.microsoft.com/office/drawing/2014/main" val="3299066488"/>
                    </a:ext>
                  </a:extLst>
                </a:gridCol>
              </a:tblGrid>
              <a:tr h="871722">
                <a:tc>
                  <a:txBody>
                    <a:bodyPr/>
                    <a:lstStyle/>
                    <a:p>
                      <a:r>
                        <a:rPr lang="en-GB" sz="2400" dirty="0">
                          <a:solidFill>
                            <a:srgbClr val="002060"/>
                          </a:solidFill>
                          <a:latin typeface="Century Gothic" panose="020B0502020202020204" pitchFamily="34" charset="0"/>
                        </a:rPr>
                        <a:t>1.   En Badajoz</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Tiene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Iglesias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centro</a:t>
                      </a:r>
                      <a:r>
                        <a:rPr lang="en-GB" sz="2400" dirty="0">
                          <a:solidFill>
                            <a:srgbClr val="002060"/>
                          </a:solidFill>
                          <a:latin typeface="Century Gothic" panose="020B0502020202020204" pitchFamily="34" charset="0"/>
                        </a:rPr>
                        <a:t> de la ciudad.</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97689182"/>
                  </a:ext>
                </a:extLst>
              </a:tr>
              <a:tr h="871722">
                <a:tc>
                  <a:txBody>
                    <a:bodyPr/>
                    <a:lstStyle/>
                    <a:p>
                      <a:r>
                        <a:rPr lang="en-GB" sz="2400" dirty="0">
                          <a:solidFill>
                            <a:srgbClr val="002060"/>
                          </a:solidFill>
                          <a:latin typeface="Century Gothic" panose="020B0502020202020204" pitchFamily="34" charset="0"/>
                        </a:rPr>
                        <a:t>2.   Badajoz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alcazaba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fuerte</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importante</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12988976"/>
                  </a:ext>
                </a:extLst>
              </a:tr>
              <a:tr h="871722">
                <a:tc>
                  <a:txBody>
                    <a:bodyPr/>
                    <a:lstStyle/>
                    <a:p>
                      <a:r>
                        <a:rPr lang="en-GB" sz="2400" dirty="0">
                          <a:solidFill>
                            <a:srgbClr val="002060"/>
                          </a:solidFill>
                          <a:latin typeface="Century Gothic" panose="020B0502020202020204" pitchFamily="34" charset="0"/>
                        </a:rPr>
                        <a:t>3.   En la ciudad no</a:t>
                      </a:r>
                      <a:r>
                        <a:rPr lang="en-GB" sz="2400" b="1" dirty="0">
                          <a:solidFill>
                            <a:srgbClr val="002060"/>
                          </a:solidFill>
                          <a:latin typeface="Century Gothic" panose="020B0502020202020204" pitchFamily="34" charset="0"/>
                        </a:rPr>
                        <a:t>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playas.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968987389"/>
                  </a:ext>
                </a:extLst>
              </a:tr>
              <a:tr h="871722">
                <a:tc>
                  <a:txBody>
                    <a:bodyPr/>
                    <a:lstStyle/>
                    <a:p>
                      <a:r>
                        <a:rPr lang="en-GB" sz="2400" dirty="0">
                          <a:solidFill>
                            <a:srgbClr val="002060"/>
                          </a:solidFill>
                          <a:latin typeface="Century Gothic" panose="020B0502020202020204" pitchFamily="34" charset="0"/>
                        </a:rPr>
                        <a:t>4.   En la region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zona de </a:t>
                      </a:r>
                      <a:r>
                        <a:rPr lang="en-GB" sz="2400" dirty="0" err="1">
                          <a:solidFill>
                            <a:srgbClr val="002060"/>
                          </a:solidFill>
                          <a:latin typeface="Century Gothic" panose="020B0502020202020204" pitchFamily="34" charset="0"/>
                        </a:rPr>
                        <a:t>montañas</a:t>
                      </a:r>
                      <a:r>
                        <a:rPr lang="en-GB" sz="2400" dirty="0">
                          <a:solidFill>
                            <a:srgbClr val="002060"/>
                          </a:solidFill>
                          <a:latin typeface="Century Gothic" panose="020B0502020202020204" pitchFamily="34" charset="0"/>
                        </a:rPr>
                        <a:t>, la Siberia </a:t>
                      </a:r>
                      <a:r>
                        <a:rPr lang="en-GB" sz="2400" dirty="0" err="1">
                          <a:solidFill>
                            <a:srgbClr val="002060"/>
                          </a:solidFill>
                          <a:latin typeface="Century Gothic" panose="020B0502020202020204" pitchFamily="34" charset="0"/>
                        </a:rPr>
                        <a:t>Extremeña</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362671050"/>
                  </a:ext>
                </a:extLst>
              </a:tr>
              <a:tr h="871722">
                <a:tc>
                  <a:txBody>
                    <a:bodyPr/>
                    <a:lstStyle/>
                    <a:p>
                      <a:pPr marL="457200" indent="-457200">
                        <a:buAutoNum type="arabicPeriod" startAt="5"/>
                      </a:pPr>
                      <a:r>
                        <a:rPr lang="en-GB" sz="2400" dirty="0">
                          <a:solidFill>
                            <a:srgbClr val="002060"/>
                          </a:solidFill>
                          <a:latin typeface="Century Gothic" panose="020B0502020202020204" pitchFamily="34" charset="0"/>
                        </a:rPr>
                        <a:t>Badajoz</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fiestas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en febrero,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carnaval</a:t>
                      </a:r>
                      <a:r>
                        <a:rPr lang="en-GB" sz="23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14983050"/>
                  </a:ext>
                </a:extLst>
              </a:tr>
              <a:tr h="871722">
                <a:tc>
                  <a:txBody>
                    <a:bodyPr/>
                    <a:lstStyle/>
                    <a:p>
                      <a:r>
                        <a:rPr lang="en-GB" sz="2400" dirty="0">
                          <a:solidFill>
                            <a:srgbClr val="002060"/>
                          </a:solidFill>
                          <a:latin typeface="Century Gothic" panose="020B0502020202020204" pitchFamily="34" charset="0"/>
                        </a:rPr>
                        <a:t>6.   La zona</a:t>
                      </a:r>
                      <a:endParaRPr lang="en-GB" sz="2400" b="1"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temperaturas</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altas</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27590704"/>
                  </a:ext>
                </a:extLst>
              </a:tr>
            </a:tbl>
          </a:graphicData>
        </a:graphic>
      </p:graphicFrame>
      <p:sp>
        <p:nvSpPr>
          <p:cNvPr id="7" name="TextBox 6">
            <a:extLst>
              <a:ext uri="{FF2B5EF4-FFF2-40B4-BE49-F238E27FC236}">
                <a16:creationId xmlns:a16="http://schemas.microsoft.com/office/drawing/2014/main" id="{F4BB9B18-0FB8-4CCD-94B8-0B662C1AAA71}"/>
              </a:ext>
            </a:extLst>
          </p:cNvPr>
          <p:cNvSpPr txBox="1"/>
          <p:nvPr/>
        </p:nvSpPr>
        <p:spPr>
          <a:xfrm>
            <a:off x="4991288" y="2031921"/>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churches in the centre of the city </a:t>
            </a:r>
          </a:p>
        </p:txBody>
      </p:sp>
      <p:pic>
        <p:nvPicPr>
          <p:cNvPr id="33" name="Picture 32" descr="Shape, arrow&#10;&#10;Description automatically generated">
            <a:extLst>
              <a:ext uri="{FF2B5EF4-FFF2-40B4-BE49-F238E27FC236}">
                <a16:creationId xmlns:a16="http://schemas.microsoft.com/office/drawing/2014/main" id="{701FE6EB-DAF3-49A1-B182-1DC07B7FEA02}"/>
              </a:ext>
            </a:extLst>
          </p:cNvPr>
          <p:cNvPicPr>
            <a:picLocks noChangeAspect="1"/>
          </p:cNvPicPr>
          <p:nvPr/>
        </p:nvPicPr>
        <p:blipFill>
          <a:blip r:embed="rId8"/>
          <a:stretch>
            <a:fillRect/>
          </a:stretch>
        </p:blipFill>
        <p:spPr>
          <a:xfrm>
            <a:off x="4354884" y="1950282"/>
            <a:ext cx="435977" cy="403960"/>
          </a:xfrm>
          <a:prstGeom prst="rect">
            <a:avLst/>
          </a:prstGeom>
        </p:spPr>
      </p:pic>
      <p:pic>
        <p:nvPicPr>
          <p:cNvPr id="34" name="Picture 33" descr="Shape, arrow&#10;&#10;Description automatically generated">
            <a:extLst>
              <a:ext uri="{FF2B5EF4-FFF2-40B4-BE49-F238E27FC236}">
                <a16:creationId xmlns:a16="http://schemas.microsoft.com/office/drawing/2014/main" id="{D388601B-3789-4F61-9295-41B1BCBA4EE4}"/>
              </a:ext>
            </a:extLst>
          </p:cNvPr>
          <p:cNvPicPr>
            <a:picLocks noChangeAspect="1"/>
          </p:cNvPicPr>
          <p:nvPr/>
        </p:nvPicPr>
        <p:blipFill>
          <a:blip r:embed="rId8"/>
          <a:stretch>
            <a:fillRect/>
          </a:stretch>
        </p:blipFill>
        <p:spPr>
          <a:xfrm>
            <a:off x="4354884" y="2856975"/>
            <a:ext cx="435977" cy="403960"/>
          </a:xfrm>
          <a:prstGeom prst="rect">
            <a:avLst/>
          </a:prstGeom>
        </p:spPr>
      </p:pic>
      <p:sp>
        <p:nvSpPr>
          <p:cNvPr id="35" name="TextBox 34">
            <a:extLst>
              <a:ext uri="{FF2B5EF4-FFF2-40B4-BE49-F238E27FC236}">
                <a16:creationId xmlns:a16="http://schemas.microsoft.com/office/drawing/2014/main" id="{7CAA2B80-50F1-4A8D-91CC-4738879D817D}"/>
              </a:ext>
            </a:extLst>
          </p:cNvPr>
          <p:cNvSpPr txBox="1"/>
          <p:nvPr/>
        </p:nvSpPr>
        <p:spPr>
          <a:xfrm>
            <a:off x="5008138" y="2857942"/>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an important fortress.</a:t>
            </a:r>
          </a:p>
        </p:txBody>
      </p:sp>
      <p:pic>
        <p:nvPicPr>
          <p:cNvPr id="36" name="Picture 35" descr="Shape, arrow&#10;&#10;Description automatically generated">
            <a:extLst>
              <a:ext uri="{FF2B5EF4-FFF2-40B4-BE49-F238E27FC236}">
                <a16:creationId xmlns:a16="http://schemas.microsoft.com/office/drawing/2014/main" id="{0ECC7575-E13D-48EC-8BB3-892984996E42}"/>
              </a:ext>
            </a:extLst>
          </p:cNvPr>
          <p:cNvPicPr>
            <a:picLocks noChangeAspect="1"/>
          </p:cNvPicPr>
          <p:nvPr/>
        </p:nvPicPr>
        <p:blipFill>
          <a:blip r:embed="rId8"/>
          <a:stretch>
            <a:fillRect/>
          </a:stretch>
        </p:blipFill>
        <p:spPr>
          <a:xfrm>
            <a:off x="3258568" y="3710881"/>
            <a:ext cx="435977" cy="403960"/>
          </a:xfrm>
          <a:prstGeom prst="rect">
            <a:avLst/>
          </a:prstGeom>
        </p:spPr>
      </p:pic>
      <p:sp>
        <p:nvSpPr>
          <p:cNvPr id="37" name="TextBox 36">
            <a:extLst>
              <a:ext uri="{FF2B5EF4-FFF2-40B4-BE49-F238E27FC236}">
                <a16:creationId xmlns:a16="http://schemas.microsoft.com/office/drawing/2014/main" id="{112DB792-5E81-4865-8D80-2E7EF5B9BBDF}"/>
              </a:ext>
            </a:extLst>
          </p:cNvPr>
          <p:cNvSpPr txBox="1"/>
          <p:nvPr/>
        </p:nvSpPr>
        <p:spPr>
          <a:xfrm>
            <a:off x="5008138" y="3702453"/>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beaches.</a:t>
            </a:r>
          </a:p>
        </p:txBody>
      </p:sp>
      <p:pic>
        <p:nvPicPr>
          <p:cNvPr id="38" name="Picture 37" descr="Shape, arrow&#10;&#10;Description automatically generated">
            <a:extLst>
              <a:ext uri="{FF2B5EF4-FFF2-40B4-BE49-F238E27FC236}">
                <a16:creationId xmlns:a16="http://schemas.microsoft.com/office/drawing/2014/main" id="{22741562-91E2-4F52-9E6E-02E2940CCB45}"/>
              </a:ext>
            </a:extLst>
          </p:cNvPr>
          <p:cNvPicPr>
            <a:picLocks noChangeAspect="1"/>
          </p:cNvPicPr>
          <p:nvPr/>
        </p:nvPicPr>
        <p:blipFill>
          <a:blip r:embed="rId8"/>
          <a:stretch>
            <a:fillRect/>
          </a:stretch>
        </p:blipFill>
        <p:spPr>
          <a:xfrm>
            <a:off x="4236642" y="4557968"/>
            <a:ext cx="435977" cy="403960"/>
          </a:xfrm>
          <a:prstGeom prst="rect">
            <a:avLst/>
          </a:prstGeom>
        </p:spPr>
      </p:pic>
      <p:sp>
        <p:nvSpPr>
          <p:cNvPr id="39" name="TextBox 38">
            <a:extLst>
              <a:ext uri="{FF2B5EF4-FFF2-40B4-BE49-F238E27FC236}">
                <a16:creationId xmlns:a16="http://schemas.microsoft.com/office/drawing/2014/main" id="{3D7EFD11-4BE9-4B81-99E9-9A542AEC306E}"/>
              </a:ext>
            </a:extLst>
          </p:cNvPr>
          <p:cNvSpPr txBox="1"/>
          <p:nvPr/>
        </p:nvSpPr>
        <p:spPr>
          <a:xfrm>
            <a:off x="4974663" y="4610000"/>
            <a:ext cx="72975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an area of mountains, </a:t>
            </a:r>
            <a:r>
              <a:rPr lang="en-GB" sz="2200" b="1" i="1" dirty="0">
                <a:solidFill>
                  <a:srgbClr val="00B050"/>
                </a:solidFill>
                <a:latin typeface="Century Gothic" panose="020B0502020202020204" pitchFamily="34" charset="0"/>
              </a:rPr>
              <a:t>t</a:t>
            </a:r>
            <a:r>
              <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he </a:t>
            </a:r>
            <a:r>
              <a:rPr kumimoji="0" lang="en-GB" sz="22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Extremadura</a:t>
            </a:r>
            <a:r>
              <a:rPr lang="en-GB" sz="2200" b="1" i="1" dirty="0">
                <a:solidFill>
                  <a:srgbClr val="00B050"/>
                </a:solidFill>
                <a:latin typeface="Century Gothic" panose="020B0502020202020204" pitchFamily="34" charset="0"/>
              </a:rPr>
              <a:t> Siberia.</a:t>
            </a:r>
            <a:endPar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40" name="Picture 39" descr="Shape, arrow&#10;&#10;Description automatically generated">
            <a:extLst>
              <a:ext uri="{FF2B5EF4-FFF2-40B4-BE49-F238E27FC236}">
                <a16:creationId xmlns:a16="http://schemas.microsoft.com/office/drawing/2014/main" id="{B53BA7BA-14A4-431F-9CC5-50032AA413BD}"/>
              </a:ext>
            </a:extLst>
          </p:cNvPr>
          <p:cNvPicPr>
            <a:picLocks noChangeAspect="1"/>
          </p:cNvPicPr>
          <p:nvPr/>
        </p:nvPicPr>
        <p:blipFill>
          <a:blip r:embed="rId8"/>
          <a:stretch>
            <a:fillRect/>
          </a:stretch>
        </p:blipFill>
        <p:spPr>
          <a:xfrm>
            <a:off x="3315414" y="5448188"/>
            <a:ext cx="435977" cy="403960"/>
          </a:xfrm>
          <a:prstGeom prst="rect">
            <a:avLst/>
          </a:prstGeom>
        </p:spPr>
      </p:pic>
      <p:sp>
        <p:nvSpPr>
          <p:cNvPr id="41" name="TextBox 40">
            <a:extLst>
              <a:ext uri="{FF2B5EF4-FFF2-40B4-BE49-F238E27FC236}">
                <a16:creationId xmlns:a16="http://schemas.microsoft.com/office/drawing/2014/main" id="{EF636EEE-6D14-45FB-A32B-AA46D542009F}"/>
              </a:ext>
            </a:extLst>
          </p:cNvPr>
          <p:cNvSpPr txBox="1"/>
          <p:nvPr/>
        </p:nvSpPr>
        <p:spPr>
          <a:xfrm>
            <a:off x="5026321" y="5492204"/>
            <a:ext cx="7011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important celebrations in February,</a:t>
            </a:r>
            <a:r>
              <a:rPr kumimoji="0" lang="en-GB" sz="20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the Carnival.</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42" name="Picture 41" descr="Shape, arrow&#10;&#10;Description automatically generated">
            <a:extLst>
              <a:ext uri="{FF2B5EF4-FFF2-40B4-BE49-F238E27FC236}">
                <a16:creationId xmlns:a16="http://schemas.microsoft.com/office/drawing/2014/main" id="{A97AD764-1689-4A28-9D6A-594C62228059}"/>
              </a:ext>
            </a:extLst>
          </p:cNvPr>
          <p:cNvPicPr>
            <a:picLocks noChangeAspect="1"/>
          </p:cNvPicPr>
          <p:nvPr/>
        </p:nvPicPr>
        <p:blipFill>
          <a:blip r:embed="rId8"/>
          <a:stretch>
            <a:fillRect/>
          </a:stretch>
        </p:blipFill>
        <p:spPr>
          <a:xfrm>
            <a:off x="4299416" y="6336771"/>
            <a:ext cx="435977" cy="403960"/>
          </a:xfrm>
          <a:prstGeom prst="rect">
            <a:avLst/>
          </a:prstGeom>
        </p:spPr>
      </p:pic>
      <p:sp>
        <p:nvSpPr>
          <p:cNvPr id="43" name="TextBox 42">
            <a:extLst>
              <a:ext uri="{FF2B5EF4-FFF2-40B4-BE49-F238E27FC236}">
                <a16:creationId xmlns:a16="http://schemas.microsoft.com/office/drawing/2014/main" id="{B0A28193-6696-4154-87C8-13E0BF5A4CFB}"/>
              </a:ext>
            </a:extLst>
          </p:cNvPr>
          <p:cNvSpPr txBox="1"/>
          <p:nvPr/>
        </p:nvSpPr>
        <p:spPr>
          <a:xfrm>
            <a:off x="4994870" y="6321540"/>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very high temperatures</a:t>
            </a:r>
          </a:p>
        </p:txBody>
      </p:sp>
      <p:sp>
        <p:nvSpPr>
          <p:cNvPr id="44" name="CustomShape 23">
            <a:hlinkClick r:id="" action="ppaction://noaction">
              <a:snd r:embed="rId9" name="s6_4.wav"/>
            </a:hlinkClick>
            <a:extLst>
              <a:ext uri="{FF2B5EF4-FFF2-40B4-BE49-F238E27FC236}">
                <a16:creationId xmlns:a16="http://schemas.microsoft.com/office/drawing/2014/main" id="{D18B9AF4-86C5-4505-A959-88ACE0DE7AB8}"/>
              </a:ext>
            </a:extLst>
          </p:cNvPr>
          <p:cNvSpPr/>
          <p:nvPr/>
        </p:nvSpPr>
        <p:spPr>
          <a:xfrm>
            <a:off x="44675" y="1621614"/>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0" name="s6_5.wav"/>
            </a:hlinkClick>
            <a:extLst>
              <a:ext uri="{FF2B5EF4-FFF2-40B4-BE49-F238E27FC236}">
                <a16:creationId xmlns:a16="http://schemas.microsoft.com/office/drawing/2014/main" id="{9BEEF8D0-182B-4749-A7DA-75262AAA8E04}"/>
              </a:ext>
            </a:extLst>
          </p:cNvPr>
          <p:cNvSpPr/>
          <p:nvPr/>
        </p:nvSpPr>
        <p:spPr>
          <a:xfrm>
            <a:off x="44675" y="2475767"/>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1" name="s6_6.wav"/>
            </a:hlinkClick>
            <a:extLst>
              <a:ext uri="{FF2B5EF4-FFF2-40B4-BE49-F238E27FC236}">
                <a16:creationId xmlns:a16="http://schemas.microsoft.com/office/drawing/2014/main" id="{5BD2CE2D-AF5B-445E-9032-FDE6AF670544}"/>
              </a:ext>
            </a:extLst>
          </p:cNvPr>
          <p:cNvSpPr/>
          <p:nvPr/>
        </p:nvSpPr>
        <p:spPr>
          <a:xfrm>
            <a:off x="44675" y="3367469"/>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12" name="s6_7.wav"/>
            </a:hlinkClick>
            <a:extLst>
              <a:ext uri="{FF2B5EF4-FFF2-40B4-BE49-F238E27FC236}">
                <a16:creationId xmlns:a16="http://schemas.microsoft.com/office/drawing/2014/main" id="{ACB127F4-DCE2-4A93-9CE2-46A502FAC4A8}"/>
              </a:ext>
            </a:extLst>
          </p:cNvPr>
          <p:cNvSpPr/>
          <p:nvPr/>
        </p:nvSpPr>
        <p:spPr>
          <a:xfrm>
            <a:off x="44675" y="4221622"/>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8" name="CustomShape 23">
            <a:hlinkClick r:id="" action="ppaction://noaction">
              <a:snd r:embed="rId13" name="s6_8.wav"/>
            </a:hlinkClick>
            <a:extLst>
              <a:ext uri="{FF2B5EF4-FFF2-40B4-BE49-F238E27FC236}">
                <a16:creationId xmlns:a16="http://schemas.microsoft.com/office/drawing/2014/main" id="{7D4DE9F9-8904-4B06-BCAA-7BA0ED3F01EB}"/>
              </a:ext>
            </a:extLst>
          </p:cNvPr>
          <p:cNvSpPr/>
          <p:nvPr/>
        </p:nvSpPr>
        <p:spPr>
          <a:xfrm>
            <a:off x="44675" y="5162998"/>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9" name="CustomShape 23">
            <a:hlinkClick r:id="" action="ppaction://noaction">
              <a:snd r:embed="rId14" name="s6_9.wav"/>
            </a:hlinkClick>
            <a:extLst>
              <a:ext uri="{FF2B5EF4-FFF2-40B4-BE49-F238E27FC236}">
                <a16:creationId xmlns:a16="http://schemas.microsoft.com/office/drawing/2014/main" id="{E1D7E62E-B4AD-4533-B1B2-2F867E5F37EF}"/>
              </a:ext>
            </a:extLst>
          </p:cNvPr>
          <p:cNvSpPr/>
          <p:nvPr/>
        </p:nvSpPr>
        <p:spPr>
          <a:xfrm>
            <a:off x="44675" y="6017151"/>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0" name="TextBox 49">
            <a:extLst>
              <a:ext uri="{FF2B5EF4-FFF2-40B4-BE49-F238E27FC236}">
                <a16:creationId xmlns:a16="http://schemas.microsoft.com/office/drawing/2014/main" id="{B1C44FE6-9758-48D4-AA71-D5E11272AB36}"/>
              </a:ext>
            </a:extLst>
          </p:cNvPr>
          <p:cNvSpPr txBox="1"/>
          <p:nvPr/>
        </p:nvSpPr>
        <p:spPr>
          <a:xfrm>
            <a:off x="7350481" y="145306"/>
            <a:ext cx="3847640" cy="923330"/>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(la)</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zona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area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alcazaba</a:t>
            </a:r>
            <a:r>
              <a:rPr lang="en-GB" dirty="0">
                <a:solidFill>
                  <a:srgbClr val="002060"/>
                </a:solidFill>
                <a:latin typeface="Century Gothic" panose="020B0502020202020204" pitchFamily="34" charset="0"/>
              </a:rPr>
              <a:t> = kasbah, fortress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entury Gothic" panose="020B0502020202020204" pitchFamily="34" charset="0"/>
              </a:rPr>
              <a:t>la m</a:t>
            </a:r>
            <a:r>
              <a:rPr lang="en-US" b="1" dirty="0" err="1">
                <a:solidFill>
                  <a:srgbClr val="002060"/>
                </a:solidFill>
                <a:latin typeface="Century Gothic" panose="020B0502020202020204" pitchFamily="34" charset="0"/>
              </a:rPr>
              <a:t>ás</a:t>
            </a:r>
            <a:r>
              <a:rPr lang="en-US" b="1" dirty="0">
                <a:solidFill>
                  <a:srgbClr val="002060"/>
                </a:solidFill>
                <a:latin typeface="Century Gothic" panose="020B0502020202020204" pitchFamily="34" charset="0"/>
              </a:rPr>
              <a:t> </a:t>
            </a:r>
            <a:r>
              <a:rPr lang="en-US" dirty="0">
                <a:solidFill>
                  <a:srgbClr val="002060"/>
                </a:solidFill>
                <a:latin typeface="Century Gothic" panose="020B0502020202020204" pitchFamily="34" charset="0"/>
              </a:rPr>
              <a:t>= the most</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Google Shape;167;p2">
            <a:extLst>
              <a:ext uri="{FF2B5EF4-FFF2-40B4-BE49-F238E27FC236}">
                <a16:creationId xmlns:a16="http://schemas.microsoft.com/office/drawing/2014/main" id="{714D675C-6B01-BE6A-BB55-F0A423E4FB8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A1E4A607-8A78-65D8-F533-5FA32C697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820" y="542888"/>
            <a:ext cx="1043752" cy="1043752"/>
          </a:xfrm>
          <a:prstGeom prst="rect">
            <a:avLst/>
          </a:prstGeom>
        </p:spPr>
      </p:pic>
      <p:sp>
        <p:nvSpPr>
          <p:cNvPr id="6" name="Speech Bubble: Rectangle with Corners Rounded 5">
            <a:hlinkClick r:id="" action="ppaction://noaction">
              <a:snd r:embed="rId17" name="s6_2.wav"/>
            </a:hlinkClick>
            <a:extLst>
              <a:ext uri="{FF2B5EF4-FFF2-40B4-BE49-F238E27FC236}">
                <a16:creationId xmlns:a16="http://schemas.microsoft.com/office/drawing/2014/main" id="{61158A4B-3481-E9A5-4D81-ED5D0B2EF767}"/>
              </a:ext>
            </a:extLst>
          </p:cNvPr>
          <p:cNvSpPr/>
          <p:nvPr/>
        </p:nvSpPr>
        <p:spPr>
          <a:xfrm>
            <a:off x="1054642" y="704911"/>
            <a:ext cx="3774319" cy="782801"/>
          </a:xfrm>
          <a:prstGeom prst="wedgeRoundRectCallout">
            <a:avLst>
              <a:gd name="adj1" fmla="val -56880"/>
              <a:gd name="adj2" fmla="val -241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s-ES" sz="26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Lee las frases ¿Es hay o tiene?</a:t>
            </a:r>
            <a:r>
              <a:rPr kumimoji="0" lang="es-ES" sz="26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Marca </a:t>
            </a:r>
            <a:r>
              <a:rPr kumimoji="0" lang="en-US" sz="26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a:t>
            </a:r>
            <a:endParaRPr kumimoji="0" lang="es-ES" sz="26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16" name="Speech Bubble: Rectangle with Corners Rounded 15">
            <a:hlinkClick r:id="" action="ppaction://noaction">
              <a:snd r:embed="rId18" name="s6_3.wav"/>
            </a:hlinkClick>
            <a:extLst>
              <a:ext uri="{FF2B5EF4-FFF2-40B4-BE49-F238E27FC236}">
                <a16:creationId xmlns:a16="http://schemas.microsoft.com/office/drawing/2014/main" id="{C07E4720-C287-FB26-DA11-2E0AE97EB71A}"/>
              </a:ext>
            </a:extLst>
          </p:cNvPr>
          <p:cNvSpPr/>
          <p:nvPr/>
        </p:nvSpPr>
        <p:spPr>
          <a:xfrm>
            <a:off x="4721860" y="954045"/>
            <a:ext cx="3342849" cy="474632"/>
          </a:xfrm>
          <a:prstGeom prst="wedgeRoundRectCallout">
            <a:avLst>
              <a:gd name="adj1" fmla="val -56880"/>
              <a:gd name="adj2" fmla="val -241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s-E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Escribe en inglés </a:t>
            </a:r>
            <a:r>
              <a:rPr kumimoji="0" lang="en-U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E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p>
        </p:txBody>
      </p:sp>
      <p:grpSp>
        <p:nvGrpSpPr>
          <p:cNvPr id="19" name="Group 18">
            <a:extLst>
              <a:ext uri="{FF2B5EF4-FFF2-40B4-BE49-F238E27FC236}">
                <a16:creationId xmlns:a16="http://schemas.microsoft.com/office/drawing/2014/main" id="{D1187B32-0C81-2147-9ECE-90FE905DA01E}"/>
              </a:ext>
            </a:extLst>
          </p:cNvPr>
          <p:cNvGrpSpPr/>
          <p:nvPr/>
        </p:nvGrpSpPr>
        <p:grpSpPr>
          <a:xfrm>
            <a:off x="125403" y="1580381"/>
            <a:ext cx="4732421" cy="4150068"/>
            <a:chOff x="12964833" y="-3220382"/>
            <a:chExt cx="4732421" cy="4150068"/>
          </a:xfrm>
        </p:grpSpPr>
        <p:grpSp>
          <p:nvGrpSpPr>
            <p:cNvPr id="15" name="Group 14">
              <a:extLst>
                <a:ext uri="{FF2B5EF4-FFF2-40B4-BE49-F238E27FC236}">
                  <a16:creationId xmlns:a16="http://schemas.microsoft.com/office/drawing/2014/main" id="{220EBE4B-5C5B-B1B5-0176-E1A8A8C3B42C}"/>
                </a:ext>
              </a:extLst>
            </p:cNvPr>
            <p:cNvGrpSpPr/>
            <p:nvPr/>
          </p:nvGrpSpPr>
          <p:grpSpPr>
            <a:xfrm>
              <a:off x="12964833" y="-3220382"/>
              <a:ext cx="4732421" cy="4150068"/>
              <a:chOff x="13206380" y="396862"/>
              <a:chExt cx="4732421" cy="4150068"/>
            </a:xfrm>
          </p:grpSpPr>
          <p:sp>
            <p:nvSpPr>
              <p:cNvPr id="10" name="Speech Bubble: Rectangle with Corners Rounded 9">
                <a:extLst>
                  <a:ext uri="{FF2B5EF4-FFF2-40B4-BE49-F238E27FC236}">
                    <a16:creationId xmlns:a16="http://schemas.microsoft.com/office/drawing/2014/main" id="{F07D4F3E-7564-4046-A2E5-A03E58E4DD99}"/>
                  </a:ext>
                </a:extLst>
              </p:cNvPr>
              <p:cNvSpPr/>
              <p:nvPr/>
            </p:nvSpPr>
            <p:spPr>
              <a:xfrm>
                <a:off x="13206380" y="396862"/>
                <a:ext cx="4732421" cy="4150068"/>
              </a:xfrm>
              <a:prstGeom prst="wedgeRoundRectCallout">
                <a:avLst>
                  <a:gd name="adj1" fmla="val 55986"/>
                  <a:gd name="adj2" fmla="val -2283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D37F3B-5232-4653-B6B5-E101AC97D36F}"/>
                  </a:ext>
                </a:extLst>
              </p:cNvPr>
              <p:cNvSpPr/>
              <p:nvPr/>
            </p:nvSpPr>
            <p:spPr>
              <a:xfrm>
                <a:off x="13502289" y="666534"/>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1E16216-5596-46FD-BECF-E1689B13B717}"/>
                  </a:ext>
                </a:extLst>
              </p:cNvPr>
              <p:cNvSpPr txBox="1"/>
              <p:nvPr/>
            </p:nvSpPr>
            <p:spPr>
              <a:xfrm>
                <a:off x="13502289" y="3637915"/>
                <a:ext cx="41406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Alcazaba</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Badajoz es la m</a:t>
                </a:r>
                <a:r>
                  <a:rPr kumimoji="0" lang="en-US"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ás</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Europa.</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8" name="Picture 17">
              <a:extLst>
                <a:ext uri="{FF2B5EF4-FFF2-40B4-BE49-F238E27FC236}">
                  <a16:creationId xmlns:a16="http://schemas.microsoft.com/office/drawing/2014/main" id="{146E9CAD-6D80-D883-E413-553EB8196408}"/>
                </a:ext>
              </a:extLst>
            </p:cNvPr>
            <p:cNvPicPr>
              <a:picLocks noChangeAspect="1"/>
            </p:cNvPicPr>
            <p:nvPr/>
          </p:nvPicPr>
          <p:blipFill>
            <a:blip r:embed="rId19"/>
            <a:stretch>
              <a:fillRect/>
            </a:stretch>
          </p:blipFill>
          <p:spPr>
            <a:xfrm>
              <a:off x="13444869" y="-2828998"/>
              <a:ext cx="3751752" cy="2710095"/>
            </a:xfrm>
            <a:prstGeom prst="rect">
              <a:avLst/>
            </a:prstGeom>
          </p:spPr>
        </p:pic>
      </p:grpSp>
      <p:grpSp>
        <p:nvGrpSpPr>
          <p:cNvPr id="29" name="Group 28">
            <a:extLst>
              <a:ext uri="{FF2B5EF4-FFF2-40B4-BE49-F238E27FC236}">
                <a16:creationId xmlns:a16="http://schemas.microsoft.com/office/drawing/2014/main" id="{5E3DFEE3-77B2-C4B5-94C1-95731660E4FB}"/>
              </a:ext>
            </a:extLst>
          </p:cNvPr>
          <p:cNvGrpSpPr/>
          <p:nvPr/>
        </p:nvGrpSpPr>
        <p:grpSpPr>
          <a:xfrm>
            <a:off x="150223" y="1601472"/>
            <a:ext cx="4732421" cy="4150068"/>
            <a:chOff x="5944282" y="606600"/>
            <a:chExt cx="4732421" cy="4150068"/>
          </a:xfrm>
        </p:grpSpPr>
        <p:grpSp>
          <p:nvGrpSpPr>
            <p:cNvPr id="24" name="Group 23">
              <a:extLst>
                <a:ext uri="{FF2B5EF4-FFF2-40B4-BE49-F238E27FC236}">
                  <a16:creationId xmlns:a16="http://schemas.microsoft.com/office/drawing/2014/main" id="{B242F4A2-2808-D73B-2F5A-D6E5E5830130}"/>
                </a:ext>
              </a:extLst>
            </p:cNvPr>
            <p:cNvGrpSpPr/>
            <p:nvPr/>
          </p:nvGrpSpPr>
          <p:grpSpPr>
            <a:xfrm>
              <a:off x="5944282" y="606600"/>
              <a:ext cx="4732421" cy="4150068"/>
              <a:chOff x="6196128" y="-1097434"/>
              <a:chExt cx="4732421" cy="4150068"/>
            </a:xfrm>
          </p:grpSpPr>
          <p:sp>
            <p:nvSpPr>
              <p:cNvPr id="26" name="Speech Bubble: Rectangle with Corners Rounded 25">
                <a:extLst>
                  <a:ext uri="{FF2B5EF4-FFF2-40B4-BE49-F238E27FC236}">
                    <a16:creationId xmlns:a16="http://schemas.microsoft.com/office/drawing/2014/main" id="{E3DB37CE-6BCA-F490-D281-610574228744}"/>
                  </a:ext>
                </a:extLst>
              </p:cNvPr>
              <p:cNvSpPr/>
              <p:nvPr/>
            </p:nvSpPr>
            <p:spPr>
              <a:xfrm>
                <a:off x="6196128" y="-1097434"/>
                <a:ext cx="4732421" cy="4150068"/>
              </a:xfrm>
              <a:prstGeom prst="wedgeRoundRectCallout">
                <a:avLst>
                  <a:gd name="adj1" fmla="val 54230"/>
                  <a:gd name="adj2" fmla="val 16831"/>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091C043-F99C-397A-FFE0-5D7D96D2075B}"/>
                  </a:ext>
                </a:extLst>
              </p:cNvPr>
              <p:cNvSpPr/>
              <p:nvPr/>
            </p:nvSpPr>
            <p:spPr>
              <a:xfrm>
                <a:off x="6492039" y="-797293"/>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27207A2-75D8-D836-9737-16E188E42DEA}"/>
                  </a:ext>
                </a:extLst>
              </p:cNvPr>
              <p:cNvSpPr txBox="1"/>
              <p:nvPr/>
            </p:nvSpPr>
            <p:spPr>
              <a:xfrm>
                <a:off x="6521798" y="2285766"/>
                <a:ext cx="41406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entury Gothic" panose="020B0502020202020204" pitchFamily="34" charset="0"/>
                  </a:rPr>
                  <a:t>La Siberia </a:t>
                </a:r>
                <a:r>
                  <a:rPr lang="en-US" sz="2800" b="1" dirty="0" err="1">
                    <a:solidFill>
                      <a:prstClr val="white"/>
                    </a:solidFill>
                    <a:latin typeface="Century Gothic" panose="020B0502020202020204" pitchFamily="34" charset="0"/>
                  </a:rPr>
                  <a:t>Extremeña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0242" name="Picture 2">
              <a:extLst>
                <a:ext uri="{FF2B5EF4-FFF2-40B4-BE49-F238E27FC236}">
                  <a16:creationId xmlns:a16="http://schemas.microsoft.com/office/drawing/2014/main" id="{BAF1A32F-CCD9-4168-A07D-513BBF2AE6A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83624" y="1018419"/>
              <a:ext cx="3913259" cy="27042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6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s6_11.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subTnLst>
                                    <p:audio>
                                      <p:cMediaNode>
                                        <p:cTn display="0" masterRel="sameClick">
                                          <p:stCondLst>
                                            <p:cond evt="begin" delay="0">
                                              <p:tn val="51"/>
                                            </p:cond>
                                          </p:stCondLst>
                                          <p:endCondLst>
                                            <p:cond evt="onStopAudio" delay="0">
                                              <p:tgtEl>
                                                <p:sldTgt/>
                                              </p:tgtEl>
                                            </p:cond>
                                          </p:endCondLst>
                                        </p:cTn>
                                        <p:tgtEl>
                                          <p:sndTgt r:embed="rId4" name="s6_10.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7" grpId="0"/>
      <p:bldP spid="39" grpId="0"/>
      <p:bldP spid="41"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14" descr="number 5 on dice - Clip Art Library">
            <a:extLst>
              <a:ext uri="{FF2B5EF4-FFF2-40B4-BE49-F238E27FC236}">
                <a16:creationId xmlns:a16="http://schemas.microsoft.com/office/drawing/2014/main" id="{335A818C-5C9E-42D3-830B-8B84BAE345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7293" y="34671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dice face 2 png - Clip Art Library">
            <a:extLst>
              <a:ext uri="{FF2B5EF4-FFF2-40B4-BE49-F238E27FC236}">
                <a16:creationId xmlns:a16="http://schemas.microsoft.com/office/drawing/2014/main" id="{3B0CA3D9-8C9C-455F-98E7-39B71DE54CAE}"/>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403766"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8" descr="dice clipart six - Clip Art Library">
            <a:extLst>
              <a:ext uri="{FF2B5EF4-FFF2-40B4-BE49-F238E27FC236}">
                <a16:creationId xmlns:a16="http://schemas.microsoft.com/office/drawing/2014/main" id="{DC0F398A-83E7-431F-9B24-648421CB7BB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1185289"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AB39"/>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14" name="f7_1.wav"/>
            </a:hlinkClick>
            <a:extLst>
              <a:ext uri="{FF2B5EF4-FFF2-40B4-BE49-F238E27FC236}">
                <a16:creationId xmlns:a16="http://schemas.microsoft.com/office/drawing/2014/main" id="{F3082EA1-6ED0-40AF-B3A4-2A6A7FC78D5A}"/>
              </a:ext>
            </a:extLst>
          </p:cNvPr>
          <p:cNvSpPr txBox="1"/>
          <p:nvPr/>
        </p:nvSpPr>
        <p:spPr>
          <a:xfrm>
            <a:off x="2800492" y="10612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Sofía y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inventan</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juego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divertido</a:t>
            </a:r>
            <a:r>
              <a:rPr lang="en-GB" sz="2800" b="1" dirty="0">
                <a:solidFill>
                  <a:srgbClr val="002060"/>
                </a:solidFill>
                <a:latin typeface="Century Gothic" panose="020B0502020202020204" pitchFamily="34" charset="0"/>
              </a:rPr>
              <a:t>.</a:t>
            </a:r>
          </a:p>
        </p:txBody>
      </p:sp>
      <p:sp>
        <p:nvSpPr>
          <p:cNvPr id="44" name="TextBox 43">
            <a:hlinkClick r:id="" action="ppaction://noaction">
              <a:snd r:embed="rId15" name="f7_2.wav"/>
            </a:hlinkClick>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Cuántos</a:t>
            </a:r>
            <a:r>
              <a:rPr lang="en-GB" sz="2800" dirty="0">
                <a:solidFill>
                  <a:srgbClr val="002060"/>
                </a:solidFill>
                <a:latin typeface="Century Gothic" panose="020B0502020202020204" pitchFamily="34" charset="0"/>
              </a:rPr>
              <a:t> puntos*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total?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pic>
        <p:nvPicPr>
          <p:cNvPr id="70" name="Google Shape;319;p15" descr="Speech Icon, Voice, Talking, Audio, Speech">
            <a:extLst>
              <a:ext uri="{FF2B5EF4-FFF2-40B4-BE49-F238E27FC236}">
                <a16:creationId xmlns:a16="http://schemas.microsoft.com/office/drawing/2014/main" id="{F9EC1D1A-E2C3-4714-9A7F-4865D87751CA}"/>
              </a:ext>
            </a:extLst>
          </p:cNvPr>
          <p:cNvPicPr preferRelativeResize="0"/>
          <p:nvPr/>
        </p:nvPicPr>
        <p:blipFill rotWithShape="1">
          <a:blip r:embed="rId16">
            <a:alphaModFix/>
          </a:blip>
          <a:srcRect/>
          <a:stretch/>
        </p:blipFill>
        <p:spPr>
          <a:xfrm>
            <a:off x="11265325" y="87041"/>
            <a:ext cx="776168" cy="776168"/>
          </a:xfrm>
          <a:prstGeom prst="rect">
            <a:avLst/>
          </a:prstGeom>
          <a:noFill/>
          <a:ln>
            <a:noFill/>
          </a:ln>
        </p:spPr>
      </p:pic>
      <p:sp>
        <p:nvSpPr>
          <p:cNvPr id="72" name="Title 1">
            <a:extLst>
              <a:ext uri="{FF2B5EF4-FFF2-40B4-BE49-F238E27FC236}">
                <a16:creationId xmlns:a16="http://schemas.microsoft.com/office/drawing/2014/main" id="{78DD70C3-6815-4E94-AD40-D2D5EECFCC07}"/>
              </a:ext>
            </a:extLst>
          </p:cNvPr>
          <p:cNvSpPr txBox="1">
            <a:spLocks/>
          </p:cNvSpPr>
          <p:nvPr/>
        </p:nvSpPr>
        <p:spPr>
          <a:xfrm>
            <a:off x="11132534" y="914717"/>
            <a:ext cx="1059466" cy="36935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77" name="Picture 16" descr="Free Dice Face, Download Free Clip Art, Free Clip Art on Clipart ...">
            <a:extLst>
              <a:ext uri="{FF2B5EF4-FFF2-40B4-BE49-F238E27FC236}">
                <a16:creationId xmlns:a16="http://schemas.microsoft.com/office/drawing/2014/main" id="{3446031D-08C2-446D-B8D4-D33C652C3B8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05465"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Free Dice Faces, Download Free Clip Art, Free Clip Art on Clipart ...">
            <a:extLst>
              <a:ext uri="{FF2B5EF4-FFF2-40B4-BE49-F238E27FC236}">
                <a16:creationId xmlns:a16="http://schemas.microsoft.com/office/drawing/2014/main" id="{FF9CE25C-E457-4436-8587-BB58E9CF1C01}"/>
              </a:ext>
            </a:extLst>
          </p:cNvPr>
          <p:cNvPicPr>
            <a:picLocks noChangeAspect="1" noChangeArrowheads="1"/>
          </p:cNvPicPr>
          <p:nvPr/>
        </p:nvPicPr>
        <p:blipFill>
          <a:blip r:embed="rId18" cstate="print">
            <a:biLevel thresh="75000"/>
            <a:extLst>
              <a:ext uri="{28A0092B-C50C-407E-A947-70E740481C1C}">
                <a14:useLocalDpi xmlns:a14="http://schemas.microsoft.com/office/drawing/2010/main" val="0"/>
              </a:ext>
            </a:extLst>
          </a:blip>
          <a:srcRect/>
          <a:stretch>
            <a:fillRect/>
          </a:stretch>
        </p:blipFill>
        <p:spPr bwMode="auto">
          <a:xfrm>
            <a:off x="3208699"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dice clipart six - Clip Art Library">
            <a:extLst>
              <a:ext uri="{FF2B5EF4-FFF2-40B4-BE49-F238E27FC236}">
                <a16:creationId xmlns:a16="http://schemas.microsoft.com/office/drawing/2014/main" id="{4AE427D0-C4E9-4078-BFF5-266A2C0683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64613" y="34950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Dice Faces Png - Clip Art Library">
            <a:extLst>
              <a:ext uri="{FF2B5EF4-FFF2-40B4-BE49-F238E27FC236}">
                <a16:creationId xmlns:a16="http://schemas.microsoft.com/office/drawing/2014/main" id="{FD15B262-AB04-4054-B5E0-7D5749438294}"/>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3200265"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AD6C29D3-84BA-4DB4-98B7-5A0472F0BAEA}"/>
              </a:ext>
            </a:extLst>
          </p:cNvPr>
          <p:cNvPicPr>
            <a:picLocks noChangeAspect="1"/>
          </p:cNvPicPr>
          <p:nvPr/>
        </p:nvPicPr>
        <p:blipFill rotWithShape="1">
          <a:blip r:embed="rId20">
            <a:extLst>
              <a:ext uri="{28A0092B-C50C-407E-A947-70E740481C1C}">
                <a14:useLocalDpi xmlns:a14="http://schemas.microsoft.com/office/drawing/2010/main" val="0"/>
              </a:ext>
            </a:extLst>
          </a:blip>
          <a:srcRect t="-1" b="49612"/>
          <a:stretch/>
        </p:blipFill>
        <p:spPr>
          <a:xfrm>
            <a:off x="2256566" y="1241380"/>
            <a:ext cx="1548486" cy="2031451"/>
          </a:xfrm>
          <a:prstGeom prst="rect">
            <a:avLst/>
          </a:prstGeom>
        </p:spPr>
      </p:pic>
      <p:pic>
        <p:nvPicPr>
          <p:cNvPr id="6" name="Picture 5">
            <a:extLst>
              <a:ext uri="{FF2B5EF4-FFF2-40B4-BE49-F238E27FC236}">
                <a16:creationId xmlns:a16="http://schemas.microsoft.com/office/drawing/2014/main" id="{5F2F5BA9-2062-4EAF-B399-8FC4A83A9158}"/>
              </a:ext>
            </a:extLst>
          </p:cNvPr>
          <p:cNvPicPr>
            <a:picLocks noChangeAspect="1"/>
          </p:cNvPicPr>
          <p:nvPr/>
        </p:nvPicPr>
        <p:blipFill rotWithShape="1">
          <a:blip r:embed="rId21">
            <a:extLst>
              <a:ext uri="{28A0092B-C50C-407E-A947-70E740481C1C}">
                <a14:useLocalDpi xmlns:a14="http://schemas.microsoft.com/office/drawing/2010/main" val="0"/>
              </a:ext>
            </a:extLst>
          </a:blip>
          <a:srcRect b="30098"/>
          <a:stretch/>
        </p:blipFill>
        <p:spPr>
          <a:xfrm>
            <a:off x="7541338" y="1106003"/>
            <a:ext cx="1485217" cy="2347723"/>
          </a:xfrm>
          <a:prstGeom prst="rect">
            <a:avLst/>
          </a:prstGeom>
        </p:spPr>
      </p:pic>
      <p:sp>
        <p:nvSpPr>
          <p:cNvPr id="104" name="TextBox 103">
            <a:extLst>
              <a:ext uri="{FF2B5EF4-FFF2-40B4-BE49-F238E27FC236}">
                <a16:creationId xmlns:a16="http://schemas.microsoft.com/office/drawing/2014/main" id="{DB0F6691-6C50-4E6D-9C53-66EEF64777D0}"/>
              </a:ext>
            </a:extLst>
          </p:cNvPr>
          <p:cNvSpPr txBox="1"/>
          <p:nvPr/>
        </p:nvSpPr>
        <p:spPr>
          <a:xfrm>
            <a:off x="9783236" y="6457890"/>
            <a:ext cx="2408764"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punto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point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6EB07FE-B719-40E7-9F2D-A9136CE4C82C}"/>
              </a:ext>
            </a:extLst>
          </p:cNvPr>
          <p:cNvSpPr txBox="1"/>
          <p:nvPr/>
        </p:nvSpPr>
        <p:spPr>
          <a:xfrm>
            <a:off x="3411902" y="5683765"/>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catorce</a:t>
            </a:r>
            <a:endParaRPr lang="en-GB" sz="6000" b="1" dirty="0">
              <a:solidFill>
                <a:srgbClr val="00AB39"/>
              </a:solidFill>
              <a:latin typeface="Century Gothic" panose="020B0502020202020204" pitchFamily="34" charset="0"/>
            </a:endParaRPr>
          </a:p>
        </p:txBody>
      </p:sp>
      <p:pic>
        <p:nvPicPr>
          <p:cNvPr id="76" name="Picture 14" descr="number 5 on dice - Clip Art Library">
            <a:extLst>
              <a:ext uri="{FF2B5EF4-FFF2-40B4-BE49-F238E27FC236}">
                <a16:creationId xmlns:a16="http://schemas.microsoft.com/office/drawing/2014/main" id="{3112EDE8-6CD7-40B3-9CFC-9E51E3D55A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2434"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3B22CE4-2C80-4F82-B496-1498F9762CAB}"/>
              </a:ext>
            </a:extLst>
          </p:cNvPr>
          <p:cNvSpPr txBox="1"/>
          <p:nvPr/>
        </p:nvSpPr>
        <p:spPr>
          <a:xfrm>
            <a:off x="3380138" y="5571641"/>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dieciocho</a:t>
            </a:r>
            <a:endParaRPr lang="en-GB" sz="6000" b="1" dirty="0">
              <a:solidFill>
                <a:srgbClr val="00AB39"/>
              </a:solidFill>
              <a:latin typeface="Century Gothic" panose="020B0502020202020204" pitchFamily="34" charset="0"/>
            </a:endParaRPr>
          </a:p>
        </p:txBody>
      </p:sp>
      <p:pic>
        <p:nvPicPr>
          <p:cNvPr id="90" name="Picture 24" descr="Dice Faces Png - Clip Art Library">
            <a:extLst>
              <a:ext uri="{FF2B5EF4-FFF2-40B4-BE49-F238E27FC236}">
                <a16:creationId xmlns:a16="http://schemas.microsoft.com/office/drawing/2014/main" id="{1A3B59C3-1E47-45B7-A581-299F43A6EB5C}"/>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117685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8" descr="dice face 2 png - Clip Art Library">
            <a:extLst>
              <a:ext uri="{FF2B5EF4-FFF2-40B4-BE49-F238E27FC236}">
                <a16:creationId xmlns:a16="http://schemas.microsoft.com/office/drawing/2014/main" id="{8AE3A294-6EFC-40AD-A87C-50027F9A4181}"/>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3211404"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dice clipart six - Clip Art Library">
            <a:extLst>
              <a:ext uri="{FF2B5EF4-FFF2-40B4-BE49-F238E27FC236}">
                <a16:creationId xmlns:a16="http://schemas.microsoft.com/office/drawing/2014/main" id="{14F34F8C-52B0-4642-8804-27620C15FD5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41934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dice clipart six - Clip Art Library">
            <a:extLst>
              <a:ext uri="{FF2B5EF4-FFF2-40B4-BE49-F238E27FC236}">
                <a16:creationId xmlns:a16="http://schemas.microsoft.com/office/drawing/2014/main" id="{A2AD8895-198A-4A29-9503-7EA1830DAC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70716"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FEB47E8B-C9D6-4C5D-A40F-93F4092784EC}"/>
              </a:ext>
            </a:extLst>
          </p:cNvPr>
          <p:cNvSpPr txBox="1"/>
          <p:nvPr/>
        </p:nvSpPr>
        <p:spPr>
          <a:xfrm>
            <a:off x="3462416" y="5717919"/>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diecisiete</a:t>
            </a:r>
            <a:endParaRPr lang="en-GB" sz="6000" b="1" dirty="0">
              <a:solidFill>
                <a:srgbClr val="00AB39"/>
              </a:solidFill>
              <a:latin typeface="Century Gothic" panose="020B0502020202020204" pitchFamily="34" charset="0"/>
            </a:endParaRPr>
          </a:p>
        </p:txBody>
      </p:sp>
      <p:pic>
        <p:nvPicPr>
          <p:cNvPr id="109" name="Picture 18" descr="dice clipart six - Clip Art Library">
            <a:extLst>
              <a:ext uri="{FF2B5EF4-FFF2-40B4-BE49-F238E27FC236}">
                <a16:creationId xmlns:a16="http://schemas.microsoft.com/office/drawing/2014/main" id="{DE32D51B-B0BA-4763-8F17-6AD5EC0055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405516"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dice clipart six - Clip Art Library">
            <a:extLst>
              <a:ext uri="{FF2B5EF4-FFF2-40B4-BE49-F238E27FC236}">
                <a16:creationId xmlns:a16="http://schemas.microsoft.com/office/drawing/2014/main" id="{FCD77A0B-99B1-4D5A-BA0C-AF83CA0510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3223421" y="342298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8" descr="dice clipart six - Clip Art Library">
            <a:extLst>
              <a:ext uri="{FF2B5EF4-FFF2-40B4-BE49-F238E27FC236}">
                <a16:creationId xmlns:a16="http://schemas.microsoft.com/office/drawing/2014/main" id="{EAE040CB-F702-4DAA-8809-612C0F4E00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1161276" y="34386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number 5 on dice - Clip Art Library">
            <a:extLst>
              <a:ext uri="{FF2B5EF4-FFF2-40B4-BE49-F238E27FC236}">
                <a16:creationId xmlns:a16="http://schemas.microsoft.com/office/drawing/2014/main" id="{5277860F-8BAB-4591-9F7C-3931D24BBB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8510"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BE4DDCF1-31D4-4BD0-B8C2-7E8BD01D562D}"/>
              </a:ext>
            </a:extLst>
          </p:cNvPr>
          <p:cNvSpPr txBox="1"/>
          <p:nvPr/>
        </p:nvSpPr>
        <p:spPr>
          <a:xfrm>
            <a:off x="3239000" y="5648244"/>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veintitrés</a:t>
            </a:r>
            <a:endParaRPr lang="en-GB" sz="6000" b="1" dirty="0">
              <a:solidFill>
                <a:srgbClr val="00AB39"/>
              </a:solidFill>
              <a:latin typeface="Century Gothic" panose="020B0502020202020204" pitchFamily="34" charset="0"/>
            </a:endParaRPr>
          </a:p>
        </p:txBody>
      </p:sp>
      <p:pic>
        <p:nvPicPr>
          <p:cNvPr id="97" name="Picture 16" descr="Free Dice Face, Download Free Clip Art, Free Clip Art on Clipart ...">
            <a:extLst>
              <a:ext uri="{FF2B5EF4-FFF2-40B4-BE49-F238E27FC236}">
                <a16:creationId xmlns:a16="http://schemas.microsoft.com/office/drawing/2014/main" id="{BAB624A8-6E7C-485E-B4B2-6B0F25F00E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96128" y="34848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Free Dice Face, Download Free Clip Art, Free Clip Art on Clipart ...">
            <a:extLst>
              <a:ext uri="{FF2B5EF4-FFF2-40B4-BE49-F238E27FC236}">
                <a16:creationId xmlns:a16="http://schemas.microsoft.com/office/drawing/2014/main" id="{A80CEC5D-1FE0-4BA5-BD4A-5E23EA0BD6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90859"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number 5 on dice - Clip Art Library">
            <a:extLst>
              <a:ext uri="{FF2B5EF4-FFF2-40B4-BE49-F238E27FC236}">
                <a16:creationId xmlns:a16="http://schemas.microsoft.com/office/drawing/2014/main" id="{D59DED13-0339-4E40-B0D8-46F183EB6C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2042"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Dice Faces Png - Clip Art Library">
            <a:extLst>
              <a:ext uri="{FF2B5EF4-FFF2-40B4-BE49-F238E27FC236}">
                <a16:creationId xmlns:a16="http://schemas.microsoft.com/office/drawing/2014/main" id="{0B01D3F9-EA5D-4D06-8F39-3454DA898B5E}"/>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8348354"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E77C112F-1EAF-4D38-90B1-FAEDE0B4A0E9}"/>
              </a:ext>
            </a:extLst>
          </p:cNvPr>
          <p:cNvSpPr txBox="1"/>
          <p:nvPr/>
        </p:nvSpPr>
        <p:spPr>
          <a:xfrm>
            <a:off x="3462416" y="5644780"/>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dieciséis</a:t>
            </a:r>
            <a:endParaRPr lang="en-GB" sz="6000" b="1" dirty="0">
              <a:solidFill>
                <a:srgbClr val="00AB39"/>
              </a:solidFill>
              <a:latin typeface="Century Gothic" panose="020B0502020202020204" pitchFamily="34" charset="0"/>
            </a:endParaRPr>
          </a:p>
        </p:txBody>
      </p:sp>
      <p:pic>
        <p:nvPicPr>
          <p:cNvPr id="117" name="Picture 14" descr="number 5 on dice - Clip Art Library">
            <a:extLst>
              <a:ext uri="{FF2B5EF4-FFF2-40B4-BE49-F238E27FC236}">
                <a16:creationId xmlns:a16="http://schemas.microsoft.com/office/drawing/2014/main" id="{5999BD89-1C45-4263-9E81-4C2EA2502AB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0046"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4" descr="Dice Faces Png - Clip Art Library">
            <a:extLst>
              <a:ext uri="{FF2B5EF4-FFF2-40B4-BE49-F238E27FC236}">
                <a16:creationId xmlns:a16="http://schemas.microsoft.com/office/drawing/2014/main" id="{6A4C27DD-F0B1-453E-8999-A33F77B47EE2}"/>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3157373"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C97A1AB9-4165-417E-8500-CF2985F53A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8510"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Dice Faces Png - Clip Art Library">
            <a:extLst>
              <a:ext uri="{FF2B5EF4-FFF2-40B4-BE49-F238E27FC236}">
                <a16:creationId xmlns:a16="http://schemas.microsoft.com/office/drawing/2014/main" id="{8CA5BDCD-40A0-49F6-98CB-8C2360A0EF78}"/>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6401991"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9E84E89-85FA-4184-9AE1-D40B28EAEC8C}"/>
              </a:ext>
            </a:extLst>
          </p:cNvPr>
          <p:cNvSpPr txBox="1"/>
          <p:nvPr/>
        </p:nvSpPr>
        <p:spPr>
          <a:xfrm>
            <a:off x="3375477" y="5445013"/>
            <a:ext cx="4415906" cy="1015663"/>
          </a:xfrm>
          <a:prstGeom prst="rect">
            <a:avLst/>
          </a:prstGeom>
          <a:noFill/>
        </p:spPr>
        <p:txBody>
          <a:bodyPr wrap="square" rtlCol="0">
            <a:spAutoFit/>
          </a:bodyPr>
          <a:lstStyle/>
          <a:p>
            <a:pPr algn="ctr"/>
            <a:r>
              <a:rPr lang="en-GB" sz="6000" b="1" dirty="0">
                <a:solidFill>
                  <a:srgbClr val="00AB39"/>
                </a:solidFill>
                <a:latin typeface="Century Gothic" panose="020B0502020202020204" pitchFamily="34" charset="0"/>
              </a:rPr>
              <a:t>quince</a:t>
            </a:r>
          </a:p>
        </p:txBody>
      </p:sp>
      <p:pic>
        <p:nvPicPr>
          <p:cNvPr id="122" name="Picture 14" descr="number 5 on dice - Clip Art Library">
            <a:extLst>
              <a:ext uri="{FF2B5EF4-FFF2-40B4-BE49-F238E27FC236}">
                <a16:creationId xmlns:a16="http://schemas.microsoft.com/office/drawing/2014/main" id="{1C92B16E-882A-4A15-BA8D-5E49CD20F6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3770" y="34322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dice clipart six - Clip Art Library">
            <a:extLst>
              <a:ext uri="{FF2B5EF4-FFF2-40B4-BE49-F238E27FC236}">
                <a16:creationId xmlns:a16="http://schemas.microsoft.com/office/drawing/2014/main" id="{8D7B2808-46C9-44C2-81B5-D1BC86E37F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3239000" y="35207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6" descr="Free Dice Face, Download Free Clip Art, Free Clip Art on Clipart ...">
            <a:extLst>
              <a:ext uri="{FF2B5EF4-FFF2-40B4-BE49-F238E27FC236}">
                <a16:creationId xmlns:a16="http://schemas.microsoft.com/office/drawing/2014/main" id="{FF49BF35-D0F0-416D-84CE-22FCB04F2B4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86412" y="34869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8" descr="dice clipart six - Clip Art Library">
            <a:extLst>
              <a:ext uri="{FF2B5EF4-FFF2-40B4-BE49-F238E27FC236}">
                <a16:creationId xmlns:a16="http://schemas.microsoft.com/office/drawing/2014/main" id="{521414EE-0A32-4F11-B7D6-4755E1480F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38198" y="3493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7596925-864E-4D52-B279-6D47F0204430}"/>
              </a:ext>
            </a:extLst>
          </p:cNvPr>
          <p:cNvSpPr txBox="1"/>
          <p:nvPr/>
        </p:nvSpPr>
        <p:spPr>
          <a:xfrm>
            <a:off x="3239000" y="5570115"/>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veintiuno</a:t>
            </a:r>
            <a:endParaRPr lang="en-GB" sz="6000" b="1" dirty="0">
              <a:solidFill>
                <a:srgbClr val="00AB39"/>
              </a:solidFill>
              <a:latin typeface="Century Gothic" panose="020B0502020202020204" pitchFamily="34" charset="0"/>
            </a:endParaRPr>
          </a:p>
        </p:txBody>
      </p:sp>
      <p:pic>
        <p:nvPicPr>
          <p:cNvPr id="88" name="Picture 28" descr="dice face 2 png - Clip Art Library">
            <a:extLst>
              <a:ext uri="{FF2B5EF4-FFF2-40B4-BE49-F238E27FC236}">
                <a16:creationId xmlns:a16="http://schemas.microsoft.com/office/drawing/2014/main" id="{C35B0937-CBE5-4F04-88DA-52F4141FE3B2}"/>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1182179"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Dice Face, Download Free Clip Art, Free Clip Art on Clipart ...">
            <a:extLst>
              <a:ext uri="{FF2B5EF4-FFF2-40B4-BE49-F238E27FC236}">
                <a16:creationId xmlns:a16="http://schemas.microsoft.com/office/drawing/2014/main" id="{DAEAB4A8-0C4B-4A4A-9E94-AA42CFD96BD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86524" y="350116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8" descr="dice face 2 png - Clip Art Library">
            <a:extLst>
              <a:ext uri="{FF2B5EF4-FFF2-40B4-BE49-F238E27FC236}">
                <a16:creationId xmlns:a16="http://schemas.microsoft.com/office/drawing/2014/main" id="{CD18F1A3-C62D-4E7C-9999-4C7D7B532F0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385175"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number 5 on dice - Clip Art Library">
            <a:extLst>
              <a:ext uri="{FF2B5EF4-FFF2-40B4-BE49-F238E27FC236}">
                <a16:creationId xmlns:a16="http://schemas.microsoft.com/office/drawing/2014/main" id="{316574C3-FF1A-41EE-8D06-E05C65459A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4924" y="344628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543A672B-D93D-466B-8B23-8ABCF4FF3E15}"/>
              </a:ext>
            </a:extLst>
          </p:cNvPr>
          <p:cNvSpPr txBox="1"/>
          <p:nvPr/>
        </p:nvSpPr>
        <p:spPr>
          <a:xfrm>
            <a:off x="3549355" y="5586581"/>
            <a:ext cx="4415906" cy="1015663"/>
          </a:xfrm>
          <a:prstGeom prst="rect">
            <a:avLst/>
          </a:prstGeom>
          <a:noFill/>
        </p:spPr>
        <p:txBody>
          <a:bodyPr wrap="square" rtlCol="0">
            <a:spAutoFit/>
          </a:bodyPr>
          <a:lstStyle/>
          <a:p>
            <a:pPr algn="ctr"/>
            <a:r>
              <a:rPr lang="en-GB" sz="6000" b="1" dirty="0" err="1">
                <a:solidFill>
                  <a:srgbClr val="00AB39"/>
                </a:solidFill>
                <a:latin typeface="Century Gothic" panose="020B0502020202020204" pitchFamily="34" charset="0"/>
              </a:rPr>
              <a:t>trece</a:t>
            </a:r>
            <a:endParaRPr lang="en-GB" sz="6000" b="1" dirty="0">
              <a:solidFill>
                <a:srgbClr val="00AB39"/>
              </a:solidFill>
              <a:latin typeface="Century Gothic" panose="020B0502020202020204" pitchFamily="34" charset="0"/>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80">
                                          <p:stCondLst>
                                            <p:cond delay="0"/>
                                          </p:stCondLst>
                                        </p:cTn>
                                        <p:tgtEl>
                                          <p:spTgt spid="80"/>
                                        </p:tgtEl>
                                      </p:cBhvr>
                                    </p:animEffect>
                                    <p:anim calcmode="lin" valueType="num">
                                      <p:cBhvr>
                                        <p:cTn id="2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29" dur="26">
                                          <p:stCondLst>
                                            <p:cond delay="650"/>
                                          </p:stCondLst>
                                        </p:cTn>
                                        <p:tgtEl>
                                          <p:spTgt spid="80"/>
                                        </p:tgtEl>
                                      </p:cBhvr>
                                      <p:to x="100000" y="60000"/>
                                    </p:animScale>
                                    <p:animScale>
                                      <p:cBhvr>
                                        <p:cTn id="30" dur="166" decel="50000">
                                          <p:stCondLst>
                                            <p:cond delay="676"/>
                                          </p:stCondLst>
                                        </p:cTn>
                                        <p:tgtEl>
                                          <p:spTgt spid="80"/>
                                        </p:tgtEl>
                                      </p:cBhvr>
                                      <p:to x="100000" y="100000"/>
                                    </p:animScale>
                                    <p:animScale>
                                      <p:cBhvr>
                                        <p:cTn id="31" dur="26">
                                          <p:stCondLst>
                                            <p:cond delay="1312"/>
                                          </p:stCondLst>
                                        </p:cTn>
                                        <p:tgtEl>
                                          <p:spTgt spid="80"/>
                                        </p:tgtEl>
                                      </p:cBhvr>
                                      <p:to x="100000" y="80000"/>
                                    </p:animScale>
                                    <p:animScale>
                                      <p:cBhvr>
                                        <p:cTn id="32" dur="166" decel="50000">
                                          <p:stCondLst>
                                            <p:cond delay="1338"/>
                                          </p:stCondLst>
                                        </p:cTn>
                                        <p:tgtEl>
                                          <p:spTgt spid="80"/>
                                        </p:tgtEl>
                                      </p:cBhvr>
                                      <p:to x="100000" y="100000"/>
                                    </p:animScale>
                                    <p:animScale>
                                      <p:cBhvr>
                                        <p:cTn id="33" dur="26">
                                          <p:stCondLst>
                                            <p:cond delay="1642"/>
                                          </p:stCondLst>
                                        </p:cTn>
                                        <p:tgtEl>
                                          <p:spTgt spid="80"/>
                                        </p:tgtEl>
                                      </p:cBhvr>
                                      <p:to x="100000" y="90000"/>
                                    </p:animScale>
                                    <p:animScale>
                                      <p:cBhvr>
                                        <p:cTn id="34" dur="166" decel="50000">
                                          <p:stCondLst>
                                            <p:cond delay="1668"/>
                                          </p:stCondLst>
                                        </p:cTn>
                                        <p:tgtEl>
                                          <p:spTgt spid="80"/>
                                        </p:tgtEl>
                                      </p:cBhvr>
                                      <p:to x="100000" y="100000"/>
                                    </p:animScale>
                                    <p:animScale>
                                      <p:cBhvr>
                                        <p:cTn id="35" dur="26">
                                          <p:stCondLst>
                                            <p:cond delay="1808"/>
                                          </p:stCondLst>
                                        </p:cTn>
                                        <p:tgtEl>
                                          <p:spTgt spid="80"/>
                                        </p:tgtEl>
                                      </p:cBhvr>
                                      <p:to x="100000" y="95000"/>
                                    </p:animScale>
                                    <p:animScale>
                                      <p:cBhvr>
                                        <p:cTn id="36" dur="166" decel="50000">
                                          <p:stCondLst>
                                            <p:cond delay="1834"/>
                                          </p:stCondLst>
                                        </p:cTn>
                                        <p:tgtEl>
                                          <p:spTgt spid="8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down)">
                                      <p:cBhvr>
                                        <p:cTn id="41" dur="580">
                                          <p:stCondLst>
                                            <p:cond delay="0"/>
                                          </p:stCondLst>
                                        </p:cTn>
                                        <p:tgtEl>
                                          <p:spTgt spid="86"/>
                                        </p:tgtEl>
                                      </p:cBhvr>
                                    </p:animEffect>
                                    <p:anim calcmode="lin" valueType="num">
                                      <p:cBhvr>
                                        <p:cTn id="42"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7" dur="26">
                                          <p:stCondLst>
                                            <p:cond delay="650"/>
                                          </p:stCondLst>
                                        </p:cTn>
                                        <p:tgtEl>
                                          <p:spTgt spid="86"/>
                                        </p:tgtEl>
                                      </p:cBhvr>
                                      <p:to x="100000" y="60000"/>
                                    </p:animScale>
                                    <p:animScale>
                                      <p:cBhvr>
                                        <p:cTn id="48" dur="166" decel="50000">
                                          <p:stCondLst>
                                            <p:cond delay="676"/>
                                          </p:stCondLst>
                                        </p:cTn>
                                        <p:tgtEl>
                                          <p:spTgt spid="86"/>
                                        </p:tgtEl>
                                      </p:cBhvr>
                                      <p:to x="100000" y="100000"/>
                                    </p:animScale>
                                    <p:animScale>
                                      <p:cBhvr>
                                        <p:cTn id="49" dur="26">
                                          <p:stCondLst>
                                            <p:cond delay="1312"/>
                                          </p:stCondLst>
                                        </p:cTn>
                                        <p:tgtEl>
                                          <p:spTgt spid="86"/>
                                        </p:tgtEl>
                                      </p:cBhvr>
                                      <p:to x="100000" y="80000"/>
                                    </p:animScale>
                                    <p:animScale>
                                      <p:cBhvr>
                                        <p:cTn id="50" dur="166" decel="50000">
                                          <p:stCondLst>
                                            <p:cond delay="1338"/>
                                          </p:stCondLst>
                                        </p:cTn>
                                        <p:tgtEl>
                                          <p:spTgt spid="86"/>
                                        </p:tgtEl>
                                      </p:cBhvr>
                                      <p:to x="100000" y="100000"/>
                                    </p:animScale>
                                    <p:animScale>
                                      <p:cBhvr>
                                        <p:cTn id="51" dur="26">
                                          <p:stCondLst>
                                            <p:cond delay="1642"/>
                                          </p:stCondLst>
                                        </p:cTn>
                                        <p:tgtEl>
                                          <p:spTgt spid="86"/>
                                        </p:tgtEl>
                                      </p:cBhvr>
                                      <p:to x="100000" y="90000"/>
                                    </p:animScale>
                                    <p:animScale>
                                      <p:cBhvr>
                                        <p:cTn id="52" dur="166" decel="50000">
                                          <p:stCondLst>
                                            <p:cond delay="1668"/>
                                          </p:stCondLst>
                                        </p:cTn>
                                        <p:tgtEl>
                                          <p:spTgt spid="86"/>
                                        </p:tgtEl>
                                      </p:cBhvr>
                                      <p:to x="100000" y="100000"/>
                                    </p:animScale>
                                    <p:animScale>
                                      <p:cBhvr>
                                        <p:cTn id="53" dur="26">
                                          <p:stCondLst>
                                            <p:cond delay="1808"/>
                                          </p:stCondLst>
                                        </p:cTn>
                                        <p:tgtEl>
                                          <p:spTgt spid="86"/>
                                        </p:tgtEl>
                                      </p:cBhvr>
                                      <p:to x="100000" y="95000"/>
                                    </p:animScale>
                                    <p:animScale>
                                      <p:cBhvr>
                                        <p:cTn id="54" dur="166" decel="50000">
                                          <p:stCondLst>
                                            <p:cond delay="1834"/>
                                          </p:stCondLst>
                                        </p:cTn>
                                        <p:tgtEl>
                                          <p:spTgt spid="8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80">
                                          <p:stCondLst>
                                            <p:cond delay="0"/>
                                          </p:stCondLst>
                                        </p:cTn>
                                        <p:tgtEl>
                                          <p:spTgt spid="85"/>
                                        </p:tgtEl>
                                      </p:cBhvr>
                                    </p:animEffect>
                                    <p:anim calcmode="lin" valueType="num">
                                      <p:cBhvr>
                                        <p:cTn id="5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3" dur="26">
                                          <p:stCondLst>
                                            <p:cond delay="650"/>
                                          </p:stCondLst>
                                        </p:cTn>
                                        <p:tgtEl>
                                          <p:spTgt spid="85"/>
                                        </p:tgtEl>
                                      </p:cBhvr>
                                      <p:to x="100000" y="60000"/>
                                    </p:animScale>
                                    <p:animScale>
                                      <p:cBhvr>
                                        <p:cTn id="64" dur="166" decel="50000">
                                          <p:stCondLst>
                                            <p:cond delay="676"/>
                                          </p:stCondLst>
                                        </p:cTn>
                                        <p:tgtEl>
                                          <p:spTgt spid="85"/>
                                        </p:tgtEl>
                                      </p:cBhvr>
                                      <p:to x="100000" y="100000"/>
                                    </p:animScale>
                                    <p:animScale>
                                      <p:cBhvr>
                                        <p:cTn id="65" dur="26">
                                          <p:stCondLst>
                                            <p:cond delay="1312"/>
                                          </p:stCondLst>
                                        </p:cTn>
                                        <p:tgtEl>
                                          <p:spTgt spid="85"/>
                                        </p:tgtEl>
                                      </p:cBhvr>
                                      <p:to x="100000" y="80000"/>
                                    </p:animScale>
                                    <p:animScale>
                                      <p:cBhvr>
                                        <p:cTn id="66" dur="166" decel="50000">
                                          <p:stCondLst>
                                            <p:cond delay="1338"/>
                                          </p:stCondLst>
                                        </p:cTn>
                                        <p:tgtEl>
                                          <p:spTgt spid="85"/>
                                        </p:tgtEl>
                                      </p:cBhvr>
                                      <p:to x="100000" y="100000"/>
                                    </p:animScale>
                                    <p:animScale>
                                      <p:cBhvr>
                                        <p:cTn id="67" dur="26">
                                          <p:stCondLst>
                                            <p:cond delay="1642"/>
                                          </p:stCondLst>
                                        </p:cTn>
                                        <p:tgtEl>
                                          <p:spTgt spid="85"/>
                                        </p:tgtEl>
                                      </p:cBhvr>
                                      <p:to x="100000" y="90000"/>
                                    </p:animScale>
                                    <p:animScale>
                                      <p:cBhvr>
                                        <p:cTn id="68" dur="166" decel="50000">
                                          <p:stCondLst>
                                            <p:cond delay="1668"/>
                                          </p:stCondLst>
                                        </p:cTn>
                                        <p:tgtEl>
                                          <p:spTgt spid="85"/>
                                        </p:tgtEl>
                                      </p:cBhvr>
                                      <p:to x="100000" y="100000"/>
                                    </p:animScale>
                                    <p:animScale>
                                      <p:cBhvr>
                                        <p:cTn id="69" dur="26">
                                          <p:stCondLst>
                                            <p:cond delay="1808"/>
                                          </p:stCondLst>
                                        </p:cTn>
                                        <p:tgtEl>
                                          <p:spTgt spid="85"/>
                                        </p:tgtEl>
                                      </p:cBhvr>
                                      <p:to x="100000" y="95000"/>
                                    </p:animScale>
                                    <p:animScale>
                                      <p:cBhvr>
                                        <p:cTn id="70" dur="166" decel="50000">
                                          <p:stCondLst>
                                            <p:cond delay="1834"/>
                                          </p:stCondLst>
                                        </p:cTn>
                                        <p:tgtEl>
                                          <p:spTgt spid="8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subTnLst>
                                    <p:audio>
                                      <p:cMediaNode>
                                        <p:cTn display="0" masterRel="sameClick">
                                          <p:stCondLst>
                                            <p:cond evt="begin" delay="0">
                                              <p:tn val="73"/>
                                            </p:cond>
                                          </p:stCondLst>
                                          <p:endCondLst>
                                            <p:cond evt="onStopAudio" delay="0">
                                              <p:tgtEl>
                                                <p:sldTgt/>
                                              </p:tgtEl>
                                            </p:cond>
                                          </p:endCondLst>
                                        </p:cTn>
                                        <p:tgtEl>
                                          <p:sndTgt r:embed="rId3" name="f7_3.wav"/>
                                        </p:tgtEl>
                                      </p:cMediaNode>
                                    </p:audio>
                                  </p:sub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80"/>
                                        </p:tgtEl>
                                      </p:cBhvr>
                                    </p:animEffect>
                                    <p:set>
                                      <p:cBhvr>
                                        <p:cTn id="83" dur="1" fill="hold">
                                          <p:stCondLst>
                                            <p:cond delay="499"/>
                                          </p:stCondLst>
                                        </p:cTn>
                                        <p:tgtEl>
                                          <p:spTgt spid="80"/>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86"/>
                                        </p:tgtEl>
                                      </p:cBhvr>
                                    </p:animEffect>
                                    <p:set>
                                      <p:cBhvr>
                                        <p:cTn id="86" dur="1" fill="hold">
                                          <p:stCondLst>
                                            <p:cond delay="499"/>
                                          </p:stCondLst>
                                        </p:cTn>
                                        <p:tgtEl>
                                          <p:spTgt spid="86"/>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85"/>
                                        </p:tgtEl>
                                      </p:cBhvr>
                                    </p:animEffect>
                                    <p:set>
                                      <p:cBhvr>
                                        <p:cTn id="89" dur="1" fill="hold">
                                          <p:stCondLst>
                                            <p:cond delay="499"/>
                                          </p:stCondLst>
                                        </p:cTn>
                                        <p:tgtEl>
                                          <p:spTgt spid="85"/>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wipe(down)">
                                      <p:cBhvr>
                                        <p:cTn id="97" dur="580">
                                          <p:stCondLst>
                                            <p:cond delay="0"/>
                                          </p:stCondLst>
                                        </p:cTn>
                                        <p:tgtEl>
                                          <p:spTgt spid="76"/>
                                        </p:tgtEl>
                                      </p:cBhvr>
                                    </p:animEffect>
                                    <p:anim calcmode="lin" valueType="num">
                                      <p:cBhvr>
                                        <p:cTn id="9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03" dur="26">
                                          <p:stCondLst>
                                            <p:cond delay="650"/>
                                          </p:stCondLst>
                                        </p:cTn>
                                        <p:tgtEl>
                                          <p:spTgt spid="76"/>
                                        </p:tgtEl>
                                      </p:cBhvr>
                                      <p:to x="100000" y="60000"/>
                                    </p:animScale>
                                    <p:animScale>
                                      <p:cBhvr>
                                        <p:cTn id="104" dur="166" decel="50000">
                                          <p:stCondLst>
                                            <p:cond delay="676"/>
                                          </p:stCondLst>
                                        </p:cTn>
                                        <p:tgtEl>
                                          <p:spTgt spid="76"/>
                                        </p:tgtEl>
                                      </p:cBhvr>
                                      <p:to x="100000" y="100000"/>
                                    </p:animScale>
                                    <p:animScale>
                                      <p:cBhvr>
                                        <p:cTn id="105" dur="26">
                                          <p:stCondLst>
                                            <p:cond delay="1312"/>
                                          </p:stCondLst>
                                        </p:cTn>
                                        <p:tgtEl>
                                          <p:spTgt spid="76"/>
                                        </p:tgtEl>
                                      </p:cBhvr>
                                      <p:to x="100000" y="80000"/>
                                    </p:animScale>
                                    <p:animScale>
                                      <p:cBhvr>
                                        <p:cTn id="106" dur="166" decel="50000">
                                          <p:stCondLst>
                                            <p:cond delay="1338"/>
                                          </p:stCondLst>
                                        </p:cTn>
                                        <p:tgtEl>
                                          <p:spTgt spid="76"/>
                                        </p:tgtEl>
                                      </p:cBhvr>
                                      <p:to x="100000" y="100000"/>
                                    </p:animScale>
                                    <p:animScale>
                                      <p:cBhvr>
                                        <p:cTn id="107" dur="26">
                                          <p:stCondLst>
                                            <p:cond delay="1642"/>
                                          </p:stCondLst>
                                        </p:cTn>
                                        <p:tgtEl>
                                          <p:spTgt spid="76"/>
                                        </p:tgtEl>
                                      </p:cBhvr>
                                      <p:to x="100000" y="90000"/>
                                    </p:animScale>
                                    <p:animScale>
                                      <p:cBhvr>
                                        <p:cTn id="108" dur="166" decel="50000">
                                          <p:stCondLst>
                                            <p:cond delay="1668"/>
                                          </p:stCondLst>
                                        </p:cTn>
                                        <p:tgtEl>
                                          <p:spTgt spid="76"/>
                                        </p:tgtEl>
                                      </p:cBhvr>
                                      <p:to x="100000" y="100000"/>
                                    </p:animScale>
                                    <p:animScale>
                                      <p:cBhvr>
                                        <p:cTn id="109" dur="26">
                                          <p:stCondLst>
                                            <p:cond delay="1808"/>
                                          </p:stCondLst>
                                        </p:cTn>
                                        <p:tgtEl>
                                          <p:spTgt spid="76"/>
                                        </p:tgtEl>
                                      </p:cBhvr>
                                      <p:to x="100000" y="95000"/>
                                    </p:animScale>
                                    <p:animScale>
                                      <p:cBhvr>
                                        <p:cTn id="110" dur="166" decel="50000">
                                          <p:stCondLst>
                                            <p:cond delay="1834"/>
                                          </p:stCondLst>
                                        </p:cTn>
                                        <p:tgtEl>
                                          <p:spTgt spid="76"/>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wipe(down)">
                                      <p:cBhvr>
                                        <p:cTn id="113" dur="580">
                                          <p:stCondLst>
                                            <p:cond delay="0"/>
                                          </p:stCondLst>
                                        </p:cTn>
                                        <p:tgtEl>
                                          <p:spTgt spid="83"/>
                                        </p:tgtEl>
                                      </p:cBhvr>
                                    </p:animEffect>
                                    <p:anim calcmode="lin" valueType="num">
                                      <p:cBhvr>
                                        <p:cTn id="114"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119" dur="26">
                                          <p:stCondLst>
                                            <p:cond delay="650"/>
                                          </p:stCondLst>
                                        </p:cTn>
                                        <p:tgtEl>
                                          <p:spTgt spid="83"/>
                                        </p:tgtEl>
                                      </p:cBhvr>
                                      <p:to x="100000" y="60000"/>
                                    </p:animScale>
                                    <p:animScale>
                                      <p:cBhvr>
                                        <p:cTn id="120" dur="166" decel="50000">
                                          <p:stCondLst>
                                            <p:cond delay="676"/>
                                          </p:stCondLst>
                                        </p:cTn>
                                        <p:tgtEl>
                                          <p:spTgt spid="83"/>
                                        </p:tgtEl>
                                      </p:cBhvr>
                                      <p:to x="100000" y="100000"/>
                                    </p:animScale>
                                    <p:animScale>
                                      <p:cBhvr>
                                        <p:cTn id="121" dur="26">
                                          <p:stCondLst>
                                            <p:cond delay="1312"/>
                                          </p:stCondLst>
                                        </p:cTn>
                                        <p:tgtEl>
                                          <p:spTgt spid="83"/>
                                        </p:tgtEl>
                                      </p:cBhvr>
                                      <p:to x="100000" y="80000"/>
                                    </p:animScale>
                                    <p:animScale>
                                      <p:cBhvr>
                                        <p:cTn id="122" dur="166" decel="50000">
                                          <p:stCondLst>
                                            <p:cond delay="1338"/>
                                          </p:stCondLst>
                                        </p:cTn>
                                        <p:tgtEl>
                                          <p:spTgt spid="83"/>
                                        </p:tgtEl>
                                      </p:cBhvr>
                                      <p:to x="100000" y="100000"/>
                                    </p:animScale>
                                    <p:animScale>
                                      <p:cBhvr>
                                        <p:cTn id="123" dur="26">
                                          <p:stCondLst>
                                            <p:cond delay="1642"/>
                                          </p:stCondLst>
                                        </p:cTn>
                                        <p:tgtEl>
                                          <p:spTgt spid="83"/>
                                        </p:tgtEl>
                                      </p:cBhvr>
                                      <p:to x="100000" y="90000"/>
                                    </p:animScale>
                                    <p:animScale>
                                      <p:cBhvr>
                                        <p:cTn id="124" dur="166" decel="50000">
                                          <p:stCondLst>
                                            <p:cond delay="1668"/>
                                          </p:stCondLst>
                                        </p:cTn>
                                        <p:tgtEl>
                                          <p:spTgt spid="83"/>
                                        </p:tgtEl>
                                      </p:cBhvr>
                                      <p:to x="100000" y="100000"/>
                                    </p:animScale>
                                    <p:animScale>
                                      <p:cBhvr>
                                        <p:cTn id="125" dur="26">
                                          <p:stCondLst>
                                            <p:cond delay="1808"/>
                                          </p:stCondLst>
                                        </p:cTn>
                                        <p:tgtEl>
                                          <p:spTgt spid="83"/>
                                        </p:tgtEl>
                                      </p:cBhvr>
                                      <p:to x="100000" y="95000"/>
                                    </p:animScale>
                                    <p:animScale>
                                      <p:cBhvr>
                                        <p:cTn id="126" dur="166" decel="50000">
                                          <p:stCondLst>
                                            <p:cond delay="1834"/>
                                          </p:stCondLst>
                                        </p:cTn>
                                        <p:tgtEl>
                                          <p:spTgt spid="83"/>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wipe(down)">
                                      <p:cBhvr>
                                        <p:cTn id="131" dur="580">
                                          <p:stCondLst>
                                            <p:cond delay="0"/>
                                          </p:stCondLst>
                                        </p:cTn>
                                        <p:tgtEl>
                                          <p:spTgt spid="77"/>
                                        </p:tgtEl>
                                      </p:cBhvr>
                                    </p:animEffect>
                                    <p:anim calcmode="lin" valueType="num">
                                      <p:cBhvr>
                                        <p:cTn id="132"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37" dur="26">
                                          <p:stCondLst>
                                            <p:cond delay="650"/>
                                          </p:stCondLst>
                                        </p:cTn>
                                        <p:tgtEl>
                                          <p:spTgt spid="77"/>
                                        </p:tgtEl>
                                      </p:cBhvr>
                                      <p:to x="100000" y="60000"/>
                                    </p:animScale>
                                    <p:animScale>
                                      <p:cBhvr>
                                        <p:cTn id="138" dur="166" decel="50000">
                                          <p:stCondLst>
                                            <p:cond delay="676"/>
                                          </p:stCondLst>
                                        </p:cTn>
                                        <p:tgtEl>
                                          <p:spTgt spid="77"/>
                                        </p:tgtEl>
                                      </p:cBhvr>
                                      <p:to x="100000" y="100000"/>
                                    </p:animScale>
                                    <p:animScale>
                                      <p:cBhvr>
                                        <p:cTn id="139" dur="26">
                                          <p:stCondLst>
                                            <p:cond delay="1312"/>
                                          </p:stCondLst>
                                        </p:cTn>
                                        <p:tgtEl>
                                          <p:spTgt spid="77"/>
                                        </p:tgtEl>
                                      </p:cBhvr>
                                      <p:to x="100000" y="80000"/>
                                    </p:animScale>
                                    <p:animScale>
                                      <p:cBhvr>
                                        <p:cTn id="140" dur="166" decel="50000">
                                          <p:stCondLst>
                                            <p:cond delay="1338"/>
                                          </p:stCondLst>
                                        </p:cTn>
                                        <p:tgtEl>
                                          <p:spTgt spid="77"/>
                                        </p:tgtEl>
                                      </p:cBhvr>
                                      <p:to x="100000" y="100000"/>
                                    </p:animScale>
                                    <p:animScale>
                                      <p:cBhvr>
                                        <p:cTn id="141" dur="26">
                                          <p:stCondLst>
                                            <p:cond delay="1642"/>
                                          </p:stCondLst>
                                        </p:cTn>
                                        <p:tgtEl>
                                          <p:spTgt spid="77"/>
                                        </p:tgtEl>
                                      </p:cBhvr>
                                      <p:to x="100000" y="90000"/>
                                    </p:animScale>
                                    <p:animScale>
                                      <p:cBhvr>
                                        <p:cTn id="142" dur="166" decel="50000">
                                          <p:stCondLst>
                                            <p:cond delay="1668"/>
                                          </p:stCondLst>
                                        </p:cTn>
                                        <p:tgtEl>
                                          <p:spTgt spid="77"/>
                                        </p:tgtEl>
                                      </p:cBhvr>
                                      <p:to x="100000" y="100000"/>
                                    </p:animScale>
                                    <p:animScale>
                                      <p:cBhvr>
                                        <p:cTn id="143" dur="26">
                                          <p:stCondLst>
                                            <p:cond delay="1808"/>
                                          </p:stCondLst>
                                        </p:cTn>
                                        <p:tgtEl>
                                          <p:spTgt spid="77"/>
                                        </p:tgtEl>
                                      </p:cBhvr>
                                      <p:to x="100000" y="95000"/>
                                    </p:animScale>
                                    <p:animScale>
                                      <p:cBhvr>
                                        <p:cTn id="144" dur="166" decel="50000">
                                          <p:stCondLst>
                                            <p:cond delay="1834"/>
                                          </p:stCondLst>
                                        </p:cTn>
                                        <p:tgtEl>
                                          <p:spTgt spid="77"/>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down)">
                                      <p:cBhvr>
                                        <p:cTn id="147" dur="580">
                                          <p:stCondLst>
                                            <p:cond delay="0"/>
                                          </p:stCondLst>
                                        </p:cTn>
                                        <p:tgtEl>
                                          <p:spTgt spid="81"/>
                                        </p:tgtEl>
                                      </p:cBhvr>
                                    </p:animEffect>
                                    <p:anim calcmode="lin" valueType="num">
                                      <p:cBhvr>
                                        <p:cTn id="148"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53" dur="26">
                                          <p:stCondLst>
                                            <p:cond delay="650"/>
                                          </p:stCondLst>
                                        </p:cTn>
                                        <p:tgtEl>
                                          <p:spTgt spid="81"/>
                                        </p:tgtEl>
                                      </p:cBhvr>
                                      <p:to x="100000" y="60000"/>
                                    </p:animScale>
                                    <p:animScale>
                                      <p:cBhvr>
                                        <p:cTn id="154" dur="166" decel="50000">
                                          <p:stCondLst>
                                            <p:cond delay="676"/>
                                          </p:stCondLst>
                                        </p:cTn>
                                        <p:tgtEl>
                                          <p:spTgt spid="81"/>
                                        </p:tgtEl>
                                      </p:cBhvr>
                                      <p:to x="100000" y="100000"/>
                                    </p:animScale>
                                    <p:animScale>
                                      <p:cBhvr>
                                        <p:cTn id="155" dur="26">
                                          <p:stCondLst>
                                            <p:cond delay="1312"/>
                                          </p:stCondLst>
                                        </p:cTn>
                                        <p:tgtEl>
                                          <p:spTgt spid="81"/>
                                        </p:tgtEl>
                                      </p:cBhvr>
                                      <p:to x="100000" y="80000"/>
                                    </p:animScale>
                                    <p:animScale>
                                      <p:cBhvr>
                                        <p:cTn id="156" dur="166" decel="50000">
                                          <p:stCondLst>
                                            <p:cond delay="1338"/>
                                          </p:stCondLst>
                                        </p:cTn>
                                        <p:tgtEl>
                                          <p:spTgt spid="81"/>
                                        </p:tgtEl>
                                      </p:cBhvr>
                                      <p:to x="100000" y="100000"/>
                                    </p:animScale>
                                    <p:animScale>
                                      <p:cBhvr>
                                        <p:cTn id="157" dur="26">
                                          <p:stCondLst>
                                            <p:cond delay="1642"/>
                                          </p:stCondLst>
                                        </p:cTn>
                                        <p:tgtEl>
                                          <p:spTgt spid="81"/>
                                        </p:tgtEl>
                                      </p:cBhvr>
                                      <p:to x="100000" y="90000"/>
                                    </p:animScale>
                                    <p:animScale>
                                      <p:cBhvr>
                                        <p:cTn id="158" dur="166" decel="50000">
                                          <p:stCondLst>
                                            <p:cond delay="1668"/>
                                          </p:stCondLst>
                                        </p:cTn>
                                        <p:tgtEl>
                                          <p:spTgt spid="81"/>
                                        </p:tgtEl>
                                      </p:cBhvr>
                                      <p:to x="100000" y="100000"/>
                                    </p:animScale>
                                    <p:animScale>
                                      <p:cBhvr>
                                        <p:cTn id="159" dur="26">
                                          <p:stCondLst>
                                            <p:cond delay="1808"/>
                                          </p:stCondLst>
                                        </p:cTn>
                                        <p:tgtEl>
                                          <p:spTgt spid="81"/>
                                        </p:tgtEl>
                                      </p:cBhvr>
                                      <p:to x="100000" y="95000"/>
                                    </p:animScale>
                                    <p:animScale>
                                      <p:cBhvr>
                                        <p:cTn id="160" dur="166" decel="50000">
                                          <p:stCondLst>
                                            <p:cond delay="1834"/>
                                          </p:stCondLst>
                                        </p:cTn>
                                        <p:tgtEl>
                                          <p:spTgt spid="8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subTnLst>
                                    <p:audio>
                                      <p:cMediaNode>
                                        <p:cTn display="0" masterRel="sameClick">
                                          <p:stCondLst>
                                            <p:cond evt="begin" delay="0">
                                              <p:tn val="163"/>
                                            </p:cond>
                                          </p:stCondLst>
                                          <p:endCondLst>
                                            <p:cond evt="onStopAudio" delay="0">
                                              <p:tgtEl>
                                                <p:sldTgt/>
                                              </p:tgtEl>
                                            </p:cond>
                                          </p:endCondLst>
                                        </p:cTn>
                                        <p:tgtEl>
                                          <p:sndTgt r:embed="rId4" name="f7_4.wav"/>
                                        </p:tgtEl>
                                      </p:cMediaNode>
                                    </p:audio>
                                  </p:sub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6"/>
                                        </p:tgtEl>
                                      </p:cBhvr>
                                    </p:animEffect>
                                    <p:set>
                                      <p:cBhvr>
                                        <p:cTn id="170" dur="1" fill="hold">
                                          <p:stCondLst>
                                            <p:cond delay="499"/>
                                          </p:stCondLst>
                                        </p:cTn>
                                        <p:tgtEl>
                                          <p:spTgt spid="76"/>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83"/>
                                        </p:tgtEl>
                                      </p:cBhvr>
                                    </p:animEffect>
                                    <p:set>
                                      <p:cBhvr>
                                        <p:cTn id="173" dur="1" fill="hold">
                                          <p:stCondLst>
                                            <p:cond delay="499"/>
                                          </p:stCondLst>
                                        </p:cTn>
                                        <p:tgtEl>
                                          <p:spTgt spid="83"/>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81"/>
                                        </p:tgtEl>
                                      </p:cBhvr>
                                    </p:animEffect>
                                    <p:set>
                                      <p:cBhvr>
                                        <p:cTn id="179" dur="1" fill="hold">
                                          <p:stCondLst>
                                            <p:cond delay="499"/>
                                          </p:stCondLst>
                                        </p:cTn>
                                        <p:tgtEl>
                                          <p:spTgt spid="81"/>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05"/>
                                        </p:tgtEl>
                                      </p:cBhvr>
                                    </p:animEffect>
                                    <p:set>
                                      <p:cBhvr>
                                        <p:cTn id="182" dur="1" fill="hold">
                                          <p:stCondLst>
                                            <p:cond delay="499"/>
                                          </p:stCondLst>
                                        </p:cTn>
                                        <p:tgtEl>
                                          <p:spTgt spid="10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0"/>
                                        </p:tgtEl>
                                        <p:attrNameLst>
                                          <p:attrName>style.visibility</p:attrName>
                                        </p:attrNameLst>
                                      </p:cBhvr>
                                      <p:to>
                                        <p:strVal val="visible"/>
                                      </p:to>
                                    </p:set>
                                    <p:animEffect transition="in" filter="wipe(down)">
                                      <p:cBhvr>
                                        <p:cTn id="187" dur="580">
                                          <p:stCondLst>
                                            <p:cond delay="0"/>
                                          </p:stCondLst>
                                        </p:cTn>
                                        <p:tgtEl>
                                          <p:spTgt spid="90"/>
                                        </p:tgtEl>
                                      </p:cBhvr>
                                    </p:animEffect>
                                    <p:anim calcmode="lin" valueType="num">
                                      <p:cBhvr>
                                        <p:cTn id="18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3" dur="26">
                                          <p:stCondLst>
                                            <p:cond delay="650"/>
                                          </p:stCondLst>
                                        </p:cTn>
                                        <p:tgtEl>
                                          <p:spTgt spid="90"/>
                                        </p:tgtEl>
                                      </p:cBhvr>
                                      <p:to x="100000" y="60000"/>
                                    </p:animScale>
                                    <p:animScale>
                                      <p:cBhvr>
                                        <p:cTn id="194" dur="166" decel="50000">
                                          <p:stCondLst>
                                            <p:cond delay="676"/>
                                          </p:stCondLst>
                                        </p:cTn>
                                        <p:tgtEl>
                                          <p:spTgt spid="90"/>
                                        </p:tgtEl>
                                      </p:cBhvr>
                                      <p:to x="100000" y="100000"/>
                                    </p:animScale>
                                    <p:animScale>
                                      <p:cBhvr>
                                        <p:cTn id="195" dur="26">
                                          <p:stCondLst>
                                            <p:cond delay="1312"/>
                                          </p:stCondLst>
                                        </p:cTn>
                                        <p:tgtEl>
                                          <p:spTgt spid="90"/>
                                        </p:tgtEl>
                                      </p:cBhvr>
                                      <p:to x="100000" y="80000"/>
                                    </p:animScale>
                                    <p:animScale>
                                      <p:cBhvr>
                                        <p:cTn id="196" dur="166" decel="50000">
                                          <p:stCondLst>
                                            <p:cond delay="1338"/>
                                          </p:stCondLst>
                                        </p:cTn>
                                        <p:tgtEl>
                                          <p:spTgt spid="90"/>
                                        </p:tgtEl>
                                      </p:cBhvr>
                                      <p:to x="100000" y="100000"/>
                                    </p:animScale>
                                    <p:animScale>
                                      <p:cBhvr>
                                        <p:cTn id="197" dur="26">
                                          <p:stCondLst>
                                            <p:cond delay="1642"/>
                                          </p:stCondLst>
                                        </p:cTn>
                                        <p:tgtEl>
                                          <p:spTgt spid="90"/>
                                        </p:tgtEl>
                                      </p:cBhvr>
                                      <p:to x="100000" y="90000"/>
                                    </p:animScale>
                                    <p:animScale>
                                      <p:cBhvr>
                                        <p:cTn id="198" dur="166" decel="50000">
                                          <p:stCondLst>
                                            <p:cond delay="1668"/>
                                          </p:stCondLst>
                                        </p:cTn>
                                        <p:tgtEl>
                                          <p:spTgt spid="90"/>
                                        </p:tgtEl>
                                      </p:cBhvr>
                                      <p:to x="100000" y="100000"/>
                                    </p:animScale>
                                    <p:animScale>
                                      <p:cBhvr>
                                        <p:cTn id="199" dur="26">
                                          <p:stCondLst>
                                            <p:cond delay="1808"/>
                                          </p:stCondLst>
                                        </p:cTn>
                                        <p:tgtEl>
                                          <p:spTgt spid="90"/>
                                        </p:tgtEl>
                                      </p:cBhvr>
                                      <p:to x="100000" y="95000"/>
                                    </p:animScale>
                                    <p:animScale>
                                      <p:cBhvr>
                                        <p:cTn id="200" dur="166" decel="50000">
                                          <p:stCondLst>
                                            <p:cond delay="1834"/>
                                          </p:stCondLst>
                                        </p:cTn>
                                        <p:tgtEl>
                                          <p:spTgt spid="90"/>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78"/>
                                        </p:tgtEl>
                                        <p:attrNameLst>
                                          <p:attrName>style.visibility</p:attrName>
                                        </p:attrNameLst>
                                      </p:cBhvr>
                                      <p:to>
                                        <p:strVal val="visible"/>
                                      </p:to>
                                    </p:set>
                                    <p:animEffect transition="in" filter="wipe(down)">
                                      <p:cBhvr>
                                        <p:cTn id="203" dur="580">
                                          <p:stCondLst>
                                            <p:cond delay="0"/>
                                          </p:stCondLst>
                                        </p:cTn>
                                        <p:tgtEl>
                                          <p:spTgt spid="78"/>
                                        </p:tgtEl>
                                      </p:cBhvr>
                                    </p:animEffect>
                                    <p:anim calcmode="lin" valueType="num">
                                      <p:cBhvr>
                                        <p:cTn id="20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09" dur="26">
                                          <p:stCondLst>
                                            <p:cond delay="650"/>
                                          </p:stCondLst>
                                        </p:cTn>
                                        <p:tgtEl>
                                          <p:spTgt spid="78"/>
                                        </p:tgtEl>
                                      </p:cBhvr>
                                      <p:to x="100000" y="60000"/>
                                    </p:animScale>
                                    <p:animScale>
                                      <p:cBhvr>
                                        <p:cTn id="210" dur="166" decel="50000">
                                          <p:stCondLst>
                                            <p:cond delay="676"/>
                                          </p:stCondLst>
                                        </p:cTn>
                                        <p:tgtEl>
                                          <p:spTgt spid="78"/>
                                        </p:tgtEl>
                                      </p:cBhvr>
                                      <p:to x="100000" y="100000"/>
                                    </p:animScale>
                                    <p:animScale>
                                      <p:cBhvr>
                                        <p:cTn id="211" dur="26">
                                          <p:stCondLst>
                                            <p:cond delay="1312"/>
                                          </p:stCondLst>
                                        </p:cTn>
                                        <p:tgtEl>
                                          <p:spTgt spid="78"/>
                                        </p:tgtEl>
                                      </p:cBhvr>
                                      <p:to x="100000" y="80000"/>
                                    </p:animScale>
                                    <p:animScale>
                                      <p:cBhvr>
                                        <p:cTn id="212" dur="166" decel="50000">
                                          <p:stCondLst>
                                            <p:cond delay="1338"/>
                                          </p:stCondLst>
                                        </p:cTn>
                                        <p:tgtEl>
                                          <p:spTgt spid="78"/>
                                        </p:tgtEl>
                                      </p:cBhvr>
                                      <p:to x="100000" y="100000"/>
                                    </p:animScale>
                                    <p:animScale>
                                      <p:cBhvr>
                                        <p:cTn id="213" dur="26">
                                          <p:stCondLst>
                                            <p:cond delay="1642"/>
                                          </p:stCondLst>
                                        </p:cTn>
                                        <p:tgtEl>
                                          <p:spTgt spid="78"/>
                                        </p:tgtEl>
                                      </p:cBhvr>
                                      <p:to x="100000" y="90000"/>
                                    </p:animScale>
                                    <p:animScale>
                                      <p:cBhvr>
                                        <p:cTn id="214" dur="166" decel="50000">
                                          <p:stCondLst>
                                            <p:cond delay="1668"/>
                                          </p:stCondLst>
                                        </p:cTn>
                                        <p:tgtEl>
                                          <p:spTgt spid="78"/>
                                        </p:tgtEl>
                                      </p:cBhvr>
                                      <p:to x="100000" y="100000"/>
                                    </p:animScale>
                                    <p:animScale>
                                      <p:cBhvr>
                                        <p:cTn id="215" dur="26">
                                          <p:stCondLst>
                                            <p:cond delay="1808"/>
                                          </p:stCondLst>
                                        </p:cTn>
                                        <p:tgtEl>
                                          <p:spTgt spid="78"/>
                                        </p:tgtEl>
                                      </p:cBhvr>
                                      <p:to x="100000" y="95000"/>
                                    </p:animScale>
                                    <p:animScale>
                                      <p:cBhvr>
                                        <p:cTn id="216" dur="166" decel="50000">
                                          <p:stCondLst>
                                            <p:cond delay="1834"/>
                                          </p:stCondLst>
                                        </p:cTn>
                                        <p:tgtEl>
                                          <p:spTgt spid="78"/>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82"/>
                                        </p:tgtEl>
                                        <p:attrNameLst>
                                          <p:attrName>style.visibility</p:attrName>
                                        </p:attrNameLst>
                                      </p:cBhvr>
                                      <p:to>
                                        <p:strVal val="visible"/>
                                      </p:to>
                                    </p:set>
                                    <p:animEffect transition="in" filter="wipe(down)">
                                      <p:cBhvr>
                                        <p:cTn id="221" dur="580">
                                          <p:stCondLst>
                                            <p:cond delay="0"/>
                                          </p:stCondLst>
                                        </p:cTn>
                                        <p:tgtEl>
                                          <p:spTgt spid="82"/>
                                        </p:tgtEl>
                                      </p:cBhvr>
                                    </p:animEffect>
                                    <p:anim calcmode="lin" valueType="num">
                                      <p:cBhvr>
                                        <p:cTn id="222"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27" dur="26">
                                          <p:stCondLst>
                                            <p:cond delay="650"/>
                                          </p:stCondLst>
                                        </p:cTn>
                                        <p:tgtEl>
                                          <p:spTgt spid="82"/>
                                        </p:tgtEl>
                                      </p:cBhvr>
                                      <p:to x="100000" y="60000"/>
                                    </p:animScale>
                                    <p:animScale>
                                      <p:cBhvr>
                                        <p:cTn id="228" dur="166" decel="50000">
                                          <p:stCondLst>
                                            <p:cond delay="676"/>
                                          </p:stCondLst>
                                        </p:cTn>
                                        <p:tgtEl>
                                          <p:spTgt spid="82"/>
                                        </p:tgtEl>
                                      </p:cBhvr>
                                      <p:to x="100000" y="100000"/>
                                    </p:animScale>
                                    <p:animScale>
                                      <p:cBhvr>
                                        <p:cTn id="229" dur="26">
                                          <p:stCondLst>
                                            <p:cond delay="1312"/>
                                          </p:stCondLst>
                                        </p:cTn>
                                        <p:tgtEl>
                                          <p:spTgt spid="82"/>
                                        </p:tgtEl>
                                      </p:cBhvr>
                                      <p:to x="100000" y="80000"/>
                                    </p:animScale>
                                    <p:animScale>
                                      <p:cBhvr>
                                        <p:cTn id="230" dur="166" decel="50000">
                                          <p:stCondLst>
                                            <p:cond delay="1338"/>
                                          </p:stCondLst>
                                        </p:cTn>
                                        <p:tgtEl>
                                          <p:spTgt spid="82"/>
                                        </p:tgtEl>
                                      </p:cBhvr>
                                      <p:to x="100000" y="100000"/>
                                    </p:animScale>
                                    <p:animScale>
                                      <p:cBhvr>
                                        <p:cTn id="231" dur="26">
                                          <p:stCondLst>
                                            <p:cond delay="1642"/>
                                          </p:stCondLst>
                                        </p:cTn>
                                        <p:tgtEl>
                                          <p:spTgt spid="82"/>
                                        </p:tgtEl>
                                      </p:cBhvr>
                                      <p:to x="100000" y="90000"/>
                                    </p:animScale>
                                    <p:animScale>
                                      <p:cBhvr>
                                        <p:cTn id="232" dur="166" decel="50000">
                                          <p:stCondLst>
                                            <p:cond delay="1668"/>
                                          </p:stCondLst>
                                        </p:cTn>
                                        <p:tgtEl>
                                          <p:spTgt spid="82"/>
                                        </p:tgtEl>
                                      </p:cBhvr>
                                      <p:to x="100000" y="100000"/>
                                    </p:animScale>
                                    <p:animScale>
                                      <p:cBhvr>
                                        <p:cTn id="233" dur="26">
                                          <p:stCondLst>
                                            <p:cond delay="1808"/>
                                          </p:stCondLst>
                                        </p:cTn>
                                        <p:tgtEl>
                                          <p:spTgt spid="82"/>
                                        </p:tgtEl>
                                      </p:cBhvr>
                                      <p:to x="100000" y="95000"/>
                                    </p:animScale>
                                    <p:animScale>
                                      <p:cBhvr>
                                        <p:cTn id="234" dur="166" decel="50000">
                                          <p:stCondLst>
                                            <p:cond delay="1834"/>
                                          </p:stCondLst>
                                        </p:cTn>
                                        <p:tgtEl>
                                          <p:spTgt spid="82"/>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96"/>
                                        </p:tgtEl>
                                        <p:attrNameLst>
                                          <p:attrName>style.visibility</p:attrName>
                                        </p:attrNameLst>
                                      </p:cBhvr>
                                      <p:to>
                                        <p:strVal val="visible"/>
                                      </p:to>
                                    </p:set>
                                    <p:animEffect transition="in" filter="wipe(down)">
                                      <p:cBhvr>
                                        <p:cTn id="237" dur="580">
                                          <p:stCondLst>
                                            <p:cond delay="0"/>
                                          </p:stCondLst>
                                        </p:cTn>
                                        <p:tgtEl>
                                          <p:spTgt spid="96"/>
                                        </p:tgtEl>
                                      </p:cBhvr>
                                    </p:animEffect>
                                    <p:anim calcmode="lin" valueType="num">
                                      <p:cBhvr>
                                        <p:cTn id="23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43" dur="26">
                                          <p:stCondLst>
                                            <p:cond delay="650"/>
                                          </p:stCondLst>
                                        </p:cTn>
                                        <p:tgtEl>
                                          <p:spTgt spid="96"/>
                                        </p:tgtEl>
                                      </p:cBhvr>
                                      <p:to x="100000" y="60000"/>
                                    </p:animScale>
                                    <p:animScale>
                                      <p:cBhvr>
                                        <p:cTn id="244" dur="166" decel="50000">
                                          <p:stCondLst>
                                            <p:cond delay="676"/>
                                          </p:stCondLst>
                                        </p:cTn>
                                        <p:tgtEl>
                                          <p:spTgt spid="96"/>
                                        </p:tgtEl>
                                      </p:cBhvr>
                                      <p:to x="100000" y="100000"/>
                                    </p:animScale>
                                    <p:animScale>
                                      <p:cBhvr>
                                        <p:cTn id="245" dur="26">
                                          <p:stCondLst>
                                            <p:cond delay="1312"/>
                                          </p:stCondLst>
                                        </p:cTn>
                                        <p:tgtEl>
                                          <p:spTgt spid="96"/>
                                        </p:tgtEl>
                                      </p:cBhvr>
                                      <p:to x="100000" y="80000"/>
                                    </p:animScale>
                                    <p:animScale>
                                      <p:cBhvr>
                                        <p:cTn id="246" dur="166" decel="50000">
                                          <p:stCondLst>
                                            <p:cond delay="1338"/>
                                          </p:stCondLst>
                                        </p:cTn>
                                        <p:tgtEl>
                                          <p:spTgt spid="96"/>
                                        </p:tgtEl>
                                      </p:cBhvr>
                                      <p:to x="100000" y="100000"/>
                                    </p:animScale>
                                    <p:animScale>
                                      <p:cBhvr>
                                        <p:cTn id="247" dur="26">
                                          <p:stCondLst>
                                            <p:cond delay="1642"/>
                                          </p:stCondLst>
                                        </p:cTn>
                                        <p:tgtEl>
                                          <p:spTgt spid="96"/>
                                        </p:tgtEl>
                                      </p:cBhvr>
                                      <p:to x="100000" y="90000"/>
                                    </p:animScale>
                                    <p:animScale>
                                      <p:cBhvr>
                                        <p:cTn id="248" dur="166" decel="50000">
                                          <p:stCondLst>
                                            <p:cond delay="1668"/>
                                          </p:stCondLst>
                                        </p:cTn>
                                        <p:tgtEl>
                                          <p:spTgt spid="96"/>
                                        </p:tgtEl>
                                      </p:cBhvr>
                                      <p:to x="100000" y="100000"/>
                                    </p:animScale>
                                    <p:animScale>
                                      <p:cBhvr>
                                        <p:cTn id="249" dur="26">
                                          <p:stCondLst>
                                            <p:cond delay="1808"/>
                                          </p:stCondLst>
                                        </p:cTn>
                                        <p:tgtEl>
                                          <p:spTgt spid="96"/>
                                        </p:tgtEl>
                                      </p:cBhvr>
                                      <p:to x="100000" y="95000"/>
                                    </p:animScale>
                                    <p:animScale>
                                      <p:cBhvr>
                                        <p:cTn id="250" dur="166" decel="50000">
                                          <p:stCondLst>
                                            <p:cond delay="1834"/>
                                          </p:stCondLst>
                                        </p:cTn>
                                        <p:tgtEl>
                                          <p:spTgt spid="96"/>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08"/>
                                        </p:tgtEl>
                                        <p:attrNameLst>
                                          <p:attrName>style.visibility</p:attrName>
                                        </p:attrNameLst>
                                      </p:cBhvr>
                                      <p:to>
                                        <p:strVal val="visible"/>
                                      </p:to>
                                    </p:set>
                                    <p:animEffect transition="in" filter="fade">
                                      <p:cBhvr>
                                        <p:cTn id="255" dur="500"/>
                                        <p:tgtEl>
                                          <p:spTgt spid="108"/>
                                        </p:tgtEl>
                                      </p:cBhvr>
                                    </p:animEffect>
                                  </p:childTnLst>
                                  <p:subTnLst>
                                    <p:audio>
                                      <p:cMediaNode>
                                        <p:cTn display="0" masterRel="sameClick">
                                          <p:stCondLst>
                                            <p:cond evt="begin" delay="0">
                                              <p:tn val="253"/>
                                            </p:cond>
                                          </p:stCondLst>
                                          <p:endCondLst>
                                            <p:cond evt="onStopAudio" delay="0">
                                              <p:tgtEl>
                                                <p:sldTgt/>
                                              </p:tgtEl>
                                            </p:cond>
                                          </p:endCondLst>
                                        </p:cTn>
                                        <p:tgtEl>
                                          <p:sndTgt r:embed="rId5" name="f7_5.wav"/>
                                        </p:tgtEl>
                                      </p:cMediaNode>
                                    </p:audio>
                                  </p:sub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90"/>
                                        </p:tgtEl>
                                      </p:cBhvr>
                                    </p:animEffect>
                                    <p:set>
                                      <p:cBhvr>
                                        <p:cTn id="260" dur="1" fill="hold">
                                          <p:stCondLst>
                                            <p:cond delay="499"/>
                                          </p:stCondLst>
                                        </p:cTn>
                                        <p:tgtEl>
                                          <p:spTgt spid="90"/>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78"/>
                                        </p:tgtEl>
                                      </p:cBhvr>
                                    </p:animEffect>
                                    <p:set>
                                      <p:cBhvr>
                                        <p:cTn id="263" dur="1" fill="hold">
                                          <p:stCondLst>
                                            <p:cond delay="499"/>
                                          </p:stCondLst>
                                        </p:cTn>
                                        <p:tgtEl>
                                          <p:spTgt spid="78"/>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82"/>
                                        </p:tgtEl>
                                      </p:cBhvr>
                                    </p:animEffect>
                                    <p:set>
                                      <p:cBhvr>
                                        <p:cTn id="266" dur="1" fill="hold">
                                          <p:stCondLst>
                                            <p:cond delay="499"/>
                                          </p:stCondLst>
                                        </p:cTn>
                                        <p:tgtEl>
                                          <p:spTgt spid="82"/>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96"/>
                                        </p:tgtEl>
                                      </p:cBhvr>
                                    </p:animEffect>
                                    <p:set>
                                      <p:cBhvr>
                                        <p:cTn id="269" dur="1" fill="hold">
                                          <p:stCondLst>
                                            <p:cond delay="499"/>
                                          </p:stCondLst>
                                        </p:cTn>
                                        <p:tgtEl>
                                          <p:spTgt spid="96"/>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108"/>
                                        </p:tgtEl>
                                      </p:cBhvr>
                                    </p:animEffect>
                                    <p:set>
                                      <p:cBhvr>
                                        <p:cTn id="272" dur="1" fill="hold">
                                          <p:stCondLst>
                                            <p:cond delay="499"/>
                                          </p:stCondLst>
                                        </p:cTn>
                                        <p:tgtEl>
                                          <p:spTgt spid="10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111"/>
                                        </p:tgtEl>
                                        <p:attrNameLst>
                                          <p:attrName>style.visibility</p:attrName>
                                        </p:attrNameLst>
                                      </p:cBhvr>
                                      <p:to>
                                        <p:strVal val="visible"/>
                                      </p:to>
                                    </p:set>
                                    <p:animEffect transition="in" filter="wipe(down)">
                                      <p:cBhvr>
                                        <p:cTn id="277" dur="580">
                                          <p:stCondLst>
                                            <p:cond delay="0"/>
                                          </p:stCondLst>
                                        </p:cTn>
                                        <p:tgtEl>
                                          <p:spTgt spid="111"/>
                                        </p:tgtEl>
                                      </p:cBhvr>
                                    </p:animEffect>
                                    <p:anim calcmode="lin" valueType="num">
                                      <p:cBhvr>
                                        <p:cTn id="278" dur="1822" tmFilter="0,0; 0.14,0.36; 0.43,0.73; 0.71,0.91; 1.0,1.0">
                                          <p:stCondLst>
                                            <p:cond delay="0"/>
                                          </p:stCondLst>
                                        </p:cTn>
                                        <p:tgtEl>
                                          <p:spTgt spid="111"/>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111"/>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111"/>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111"/>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111"/>
                                        </p:tgtEl>
                                        <p:attrNameLst>
                                          <p:attrName>ppt_y</p:attrName>
                                        </p:attrNameLst>
                                      </p:cBhvr>
                                      <p:tavLst>
                                        <p:tav tm="0" fmla="#ppt_y-sin(pi*$)/81">
                                          <p:val>
                                            <p:fltVal val="0"/>
                                          </p:val>
                                        </p:tav>
                                        <p:tav tm="100000">
                                          <p:val>
                                            <p:fltVal val="1"/>
                                          </p:val>
                                        </p:tav>
                                      </p:tavLst>
                                    </p:anim>
                                    <p:animScale>
                                      <p:cBhvr>
                                        <p:cTn id="283" dur="26">
                                          <p:stCondLst>
                                            <p:cond delay="650"/>
                                          </p:stCondLst>
                                        </p:cTn>
                                        <p:tgtEl>
                                          <p:spTgt spid="111"/>
                                        </p:tgtEl>
                                      </p:cBhvr>
                                      <p:to x="100000" y="60000"/>
                                    </p:animScale>
                                    <p:animScale>
                                      <p:cBhvr>
                                        <p:cTn id="284" dur="166" decel="50000">
                                          <p:stCondLst>
                                            <p:cond delay="676"/>
                                          </p:stCondLst>
                                        </p:cTn>
                                        <p:tgtEl>
                                          <p:spTgt spid="111"/>
                                        </p:tgtEl>
                                      </p:cBhvr>
                                      <p:to x="100000" y="100000"/>
                                    </p:animScale>
                                    <p:animScale>
                                      <p:cBhvr>
                                        <p:cTn id="285" dur="26">
                                          <p:stCondLst>
                                            <p:cond delay="1312"/>
                                          </p:stCondLst>
                                        </p:cTn>
                                        <p:tgtEl>
                                          <p:spTgt spid="111"/>
                                        </p:tgtEl>
                                      </p:cBhvr>
                                      <p:to x="100000" y="80000"/>
                                    </p:animScale>
                                    <p:animScale>
                                      <p:cBhvr>
                                        <p:cTn id="286" dur="166" decel="50000">
                                          <p:stCondLst>
                                            <p:cond delay="1338"/>
                                          </p:stCondLst>
                                        </p:cTn>
                                        <p:tgtEl>
                                          <p:spTgt spid="111"/>
                                        </p:tgtEl>
                                      </p:cBhvr>
                                      <p:to x="100000" y="100000"/>
                                    </p:animScale>
                                    <p:animScale>
                                      <p:cBhvr>
                                        <p:cTn id="287" dur="26">
                                          <p:stCondLst>
                                            <p:cond delay="1642"/>
                                          </p:stCondLst>
                                        </p:cTn>
                                        <p:tgtEl>
                                          <p:spTgt spid="111"/>
                                        </p:tgtEl>
                                      </p:cBhvr>
                                      <p:to x="100000" y="90000"/>
                                    </p:animScale>
                                    <p:animScale>
                                      <p:cBhvr>
                                        <p:cTn id="288" dur="166" decel="50000">
                                          <p:stCondLst>
                                            <p:cond delay="1668"/>
                                          </p:stCondLst>
                                        </p:cTn>
                                        <p:tgtEl>
                                          <p:spTgt spid="111"/>
                                        </p:tgtEl>
                                      </p:cBhvr>
                                      <p:to x="100000" y="100000"/>
                                    </p:animScale>
                                    <p:animScale>
                                      <p:cBhvr>
                                        <p:cTn id="289" dur="26">
                                          <p:stCondLst>
                                            <p:cond delay="1808"/>
                                          </p:stCondLst>
                                        </p:cTn>
                                        <p:tgtEl>
                                          <p:spTgt spid="111"/>
                                        </p:tgtEl>
                                      </p:cBhvr>
                                      <p:to x="100000" y="95000"/>
                                    </p:animScale>
                                    <p:animScale>
                                      <p:cBhvr>
                                        <p:cTn id="290" dur="166" decel="50000">
                                          <p:stCondLst>
                                            <p:cond delay="1834"/>
                                          </p:stCondLst>
                                        </p:cTn>
                                        <p:tgtEl>
                                          <p:spTgt spid="111"/>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110"/>
                                        </p:tgtEl>
                                        <p:attrNameLst>
                                          <p:attrName>style.visibility</p:attrName>
                                        </p:attrNameLst>
                                      </p:cBhvr>
                                      <p:to>
                                        <p:strVal val="visible"/>
                                      </p:to>
                                    </p:set>
                                    <p:animEffect transition="in" filter="wipe(down)">
                                      <p:cBhvr>
                                        <p:cTn id="293" dur="580">
                                          <p:stCondLst>
                                            <p:cond delay="0"/>
                                          </p:stCondLst>
                                        </p:cTn>
                                        <p:tgtEl>
                                          <p:spTgt spid="110"/>
                                        </p:tgtEl>
                                      </p:cBhvr>
                                    </p:animEffect>
                                    <p:anim calcmode="lin" valueType="num">
                                      <p:cBhvr>
                                        <p:cTn id="294"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299" dur="26">
                                          <p:stCondLst>
                                            <p:cond delay="650"/>
                                          </p:stCondLst>
                                        </p:cTn>
                                        <p:tgtEl>
                                          <p:spTgt spid="110"/>
                                        </p:tgtEl>
                                      </p:cBhvr>
                                      <p:to x="100000" y="60000"/>
                                    </p:animScale>
                                    <p:animScale>
                                      <p:cBhvr>
                                        <p:cTn id="300" dur="166" decel="50000">
                                          <p:stCondLst>
                                            <p:cond delay="676"/>
                                          </p:stCondLst>
                                        </p:cTn>
                                        <p:tgtEl>
                                          <p:spTgt spid="110"/>
                                        </p:tgtEl>
                                      </p:cBhvr>
                                      <p:to x="100000" y="100000"/>
                                    </p:animScale>
                                    <p:animScale>
                                      <p:cBhvr>
                                        <p:cTn id="301" dur="26">
                                          <p:stCondLst>
                                            <p:cond delay="1312"/>
                                          </p:stCondLst>
                                        </p:cTn>
                                        <p:tgtEl>
                                          <p:spTgt spid="110"/>
                                        </p:tgtEl>
                                      </p:cBhvr>
                                      <p:to x="100000" y="80000"/>
                                    </p:animScale>
                                    <p:animScale>
                                      <p:cBhvr>
                                        <p:cTn id="302" dur="166" decel="50000">
                                          <p:stCondLst>
                                            <p:cond delay="1338"/>
                                          </p:stCondLst>
                                        </p:cTn>
                                        <p:tgtEl>
                                          <p:spTgt spid="110"/>
                                        </p:tgtEl>
                                      </p:cBhvr>
                                      <p:to x="100000" y="100000"/>
                                    </p:animScale>
                                    <p:animScale>
                                      <p:cBhvr>
                                        <p:cTn id="303" dur="26">
                                          <p:stCondLst>
                                            <p:cond delay="1642"/>
                                          </p:stCondLst>
                                        </p:cTn>
                                        <p:tgtEl>
                                          <p:spTgt spid="110"/>
                                        </p:tgtEl>
                                      </p:cBhvr>
                                      <p:to x="100000" y="90000"/>
                                    </p:animScale>
                                    <p:animScale>
                                      <p:cBhvr>
                                        <p:cTn id="304" dur="166" decel="50000">
                                          <p:stCondLst>
                                            <p:cond delay="1668"/>
                                          </p:stCondLst>
                                        </p:cTn>
                                        <p:tgtEl>
                                          <p:spTgt spid="110"/>
                                        </p:tgtEl>
                                      </p:cBhvr>
                                      <p:to x="100000" y="100000"/>
                                    </p:animScale>
                                    <p:animScale>
                                      <p:cBhvr>
                                        <p:cTn id="305" dur="26">
                                          <p:stCondLst>
                                            <p:cond delay="1808"/>
                                          </p:stCondLst>
                                        </p:cTn>
                                        <p:tgtEl>
                                          <p:spTgt spid="110"/>
                                        </p:tgtEl>
                                      </p:cBhvr>
                                      <p:to x="100000" y="95000"/>
                                    </p:animScale>
                                    <p:animScale>
                                      <p:cBhvr>
                                        <p:cTn id="306" dur="166" decel="50000">
                                          <p:stCondLst>
                                            <p:cond delay="1834"/>
                                          </p:stCondLst>
                                        </p:cTn>
                                        <p:tgtEl>
                                          <p:spTgt spid="110"/>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109"/>
                                        </p:tgtEl>
                                        <p:attrNameLst>
                                          <p:attrName>style.visibility</p:attrName>
                                        </p:attrNameLst>
                                      </p:cBhvr>
                                      <p:to>
                                        <p:strVal val="visible"/>
                                      </p:to>
                                    </p:set>
                                    <p:animEffect transition="in" filter="wipe(down)">
                                      <p:cBhvr>
                                        <p:cTn id="311" dur="580">
                                          <p:stCondLst>
                                            <p:cond delay="0"/>
                                          </p:stCondLst>
                                        </p:cTn>
                                        <p:tgtEl>
                                          <p:spTgt spid="109"/>
                                        </p:tgtEl>
                                      </p:cBhvr>
                                    </p:animEffect>
                                    <p:anim calcmode="lin" valueType="num">
                                      <p:cBhvr>
                                        <p:cTn id="312"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317" dur="26">
                                          <p:stCondLst>
                                            <p:cond delay="650"/>
                                          </p:stCondLst>
                                        </p:cTn>
                                        <p:tgtEl>
                                          <p:spTgt spid="109"/>
                                        </p:tgtEl>
                                      </p:cBhvr>
                                      <p:to x="100000" y="60000"/>
                                    </p:animScale>
                                    <p:animScale>
                                      <p:cBhvr>
                                        <p:cTn id="318" dur="166" decel="50000">
                                          <p:stCondLst>
                                            <p:cond delay="676"/>
                                          </p:stCondLst>
                                        </p:cTn>
                                        <p:tgtEl>
                                          <p:spTgt spid="109"/>
                                        </p:tgtEl>
                                      </p:cBhvr>
                                      <p:to x="100000" y="100000"/>
                                    </p:animScale>
                                    <p:animScale>
                                      <p:cBhvr>
                                        <p:cTn id="319" dur="26">
                                          <p:stCondLst>
                                            <p:cond delay="1312"/>
                                          </p:stCondLst>
                                        </p:cTn>
                                        <p:tgtEl>
                                          <p:spTgt spid="109"/>
                                        </p:tgtEl>
                                      </p:cBhvr>
                                      <p:to x="100000" y="80000"/>
                                    </p:animScale>
                                    <p:animScale>
                                      <p:cBhvr>
                                        <p:cTn id="320" dur="166" decel="50000">
                                          <p:stCondLst>
                                            <p:cond delay="1338"/>
                                          </p:stCondLst>
                                        </p:cTn>
                                        <p:tgtEl>
                                          <p:spTgt spid="109"/>
                                        </p:tgtEl>
                                      </p:cBhvr>
                                      <p:to x="100000" y="100000"/>
                                    </p:animScale>
                                    <p:animScale>
                                      <p:cBhvr>
                                        <p:cTn id="321" dur="26">
                                          <p:stCondLst>
                                            <p:cond delay="1642"/>
                                          </p:stCondLst>
                                        </p:cTn>
                                        <p:tgtEl>
                                          <p:spTgt spid="109"/>
                                        </p:tgtEl>
                                      </p:cBhvr>
                                      <p:to x="100000" y="90000"/>
                                    </p:animScale>
                                    <p:animScale>
                                      <p:cBhvr>
                                        <p:cTn id="322" dur="166" decel="50000">
                                          <p:stCondLst>
                                            <p:cond delay="1668"/>
                                          </p:stCondLst>
                                        </p:cTn>
                                        <p:tgtEl>
                                          <p:spTgt spid="109"/>
                                        </p:tgtEl>
                                      </p:cBhvr>
                                      <p:to x="100000" y="100000"/>
                                    </p:animScale>
                                    <p:animScale>
                                      <p:cBhvr>
                                        <p:cTn id="323" dur="26">
                                          <p:stCondLst>
                                            <p:cond delay="1808"/>
                                          </p:stCondLst>
                                        </p:cTn>
                                        <p:tgtEl>
                                          <p:spTgt spid="109"/>
                                        </p:tgtEl>
                                      </p:cBhvr>
                                      <p:to x="100000" y="95000"/>
                                    </p:animScale>
                                    <p:animScale>
                                      <p:cBhvr>
                                        <p:cTn id="324" dur="166" decel="50000">
                                          <p:stCondLst>
                                            <p:cond delay="1834"/>
                                          </p:stCondLst>
                                        </p:cTn>
                                        <p:tgtEl>
                                          <p:spTgt spid="109"/>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106"/>
                                        </p:tgtEl>
                                        <p:attrNameLst>
                                          <p:attrName>style.visibility</p:attrName>
                                        </p:attrNameLst>
                                      </p:cBhvr>
                                      <p:to>
                                        <p:strVal val="visible"/>
                                      </p:to>
                                    </p:set>
                                    <p:animEffect transition="in" filter="wipe(down)">
                                      <p:cBhvr>
                                        <p:cTn id="327" dur="580">
                                          <p:stCondLst>
                                            <p:cond delay="0"/>
                                          </p:stCondLst>
                                        </p:cTn>
                                        <p:tgtEl>
                                          <p:spTgt spid="106"/>
                                        </p:tgtEl>
                                      </p:cBhvr>
                                    </p:animEffect>
                                    <p:anim calcmode="lin" valueType="num">
                                      <p:cBhvr>
                                        <p:cTn id="328"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333" dur="26">
                                          <p:stCondLst>
                                            <p:cond delay="650"/>
                                          </p:stCondLst>
                                        </p:cTn>
                                        <p:tgtEl>
                                          <p:spTgt spid="106"/>
                                        </p:tgtEl>
                                      </p:cBhvr>
                                      <p:to x="100000" y="60000"/>
                                    </p:animScale>
                                    <p:animScale>
                                      <p:cBhvr>
                                        <p:cTn id="334" dur="166" decel="50000">
                                          <p:stCondLst>
                                            <p:cond delay="676"/>
                                          </p:stCondLst>
                                        </p:cTn>
                                        <p:tgtEl>
                                          <p:spTgt spid="106"/>
                                        </p:tgtEl>
                                      </p:cBhvr>
                                      <p:to x="100000" y="100000"/>
                                    </p:animScale>
                                    <p:animScale>
                                      <p:cBhvr>
                                        <p:cTn id="335" dur="26">
                                          <p:stCondLst>
                                            <p:cond delay="1312"/>
                                          </p:stCondLst>
                                        </p:cTn>
                                        <p:tgtEl>
                                          <p:spTgt spid="106"/>
                                        </p:tgtEl>
                                      </p:cBhvr>
                                      <p:to x="100000" y="80000"/>
                                    </p:animScale>
                                    <p:animScale>
                                      <p:cBhvr>
                                        <p:cTn id="336" dur="166" decel="50000">
                                          <p:stCondLst>
                                            <p:cond delay="1338"/>
                                          </p:stCondLst>
                                        </p:cTn>
                                        <p:tgtEl>
                                          <p:spTgt spid="106"/>
                                        </p:tgtEl>
                                      </p:cBhvr>
                                      <p:to x="100000" y="100000"/>
                                    </p:animScale>
                                    <p:animScale>
                                      <p:cBhvr>
                                        <p:cTn id="337" dur="26">
                                          <p:stCondLst>
                                            <p:cond delay="1642"/>
                                          </p:stCondLst>
                                        </p:cTn>
                                        <p:tgtEl>
                                          <p:spTgt spid="106"/>
                                        </p:tgtEl>
                                      </p:cBhvr>
                                      <p:to x="100000" y="90000"/>
                                    </p:animScale>
                                    <p:animScale>
                                      <p:cBhvr>
                                        <p:cTn id="338" dur="166" decel="50000">
                                          <p:stCondLst>
                                            <p:cond delay="1668"/>
                                          </p:stCondLst>
                                        </p:cTn>
                                        <p:tgtEl>
                                          <p:spTgt spid="106"/>
                                        </p:tgtEl>
                                      </p:cBhvr>
                                      <p:to x="100000" y="100000"/>
                                    </p:animScale>
                                    <p:animScale>
                                      <p:cBhvr>
                                        <p:cTn id="339" dur="26">
                                          <p:stCondLst>
                                            <p:cond delay="1808"/>
                                          </p:stCondLst>
                                        </p:cTn>
                                        <p:tgtEl>
                                          <p:spTgt spid="106"/>
                                        </p:tgtEl>
                                      </p:cBhvr>
                                      <p:to x="100000" y="95000"/>
                                    </p:animScale>
                                    <p:animScale>
                                      <p:cBhvr>
                                        <p:cTn id="340" dur="166" decel="50000">
                                          <p:stCondLst>
                                            <p:cond delay="1834"/>
                                          </p:stCondLst>
                                        </p:cTn>
                                        <p:tgtEl>
                                          <p:spTgt spid="106"/>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12"/>
                                        </p:tgtEl>
                                        <p:attrNameLst>
                                          <p:attrName>style.visibility</p:attrName>
                                        </p:attrNameLst>
                                      </p:cBhvr>
                                      <p:to>
                                        <p:strVal val="visible"/>
                                      </p:to>
                                    </p:set>
                                    <p:animEffect transition="in" filter="fade">
                                      <p:cBhvr>
                                        <p:cTn id="345" dur="500"/>
                                        <p:tgtEl>
                                          <p:spTgt spid="112"/>
                                        </p:tgtEl>
                                      </p:cBhvr>
                                    </p:animEffect>
                                  </p:childTnLst>
                                  <p:subTnLst>
                                    <p:audio>
                                      <p:cMediaNode>
                                        <p:cTn display="0" masterRel="sameClick">
                                          <p:stCondLst>
                                            <p:cond evt="begin" delay="0">
                                              <p:tn val="343"/>
                                            </p:cond>
                                          </p:stCondLst>
                                          <p:endCondLst>
                                            <p:cond evt="onStopAudio" delay="0">
                                              <p:tgtEl>
                                                <p:sldTgt/>
                                              </p:tgtEl>
                                            </p:cond>
                                          </p:endCondLst>
                                        </p:cTn>
                                        <p:tgtEl>
                                          <p:sndTgt r:embed="rId6" name="f7_6.wav"/>
                                        </p:tgtEl>
                                      </p:cMediaNode>
                                    </p:audio>
                                  </p:sub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111"/>
                                        </p:tgtEl>
                                      </p:cBhvr>
                                    </p:animEffect>
                                    <p:set>
                                      <p:cBhvr>
                                        <p:cTn id="350" dur="1" fill="hold">
                                          <p:stCondLst>
                                            <p:cond delay="499"/>
                                          </p:stCondLst>
                                        </p:cTn>
                                        <p:tgtEl>
                                          <p:spTgt spid="111"/>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110"/>
                                        </p:tgtEl>
                                      </p:cBhvr>
                                    </p:animEffect>
                                    <p:set>
                                      <p:cBhvr>
                                        <p:cTn id="353" dur="1" fill="hold">
                                          <p:stCondLst>
                                            <p:cond delay="499"/>
                                          </p:stCondLst>
                                        </p:cTn>
                                        <p:tgtEl>
                                          <p:spTgt spid="110"/>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109"/>
                                        </p:tgtEl>
                                      </p:cBhvr>
                                    </p:animEffect>
                                    <p:set>
                                      <p:cBhvr>
                                        <p:cTn id="356" dur="1" fill="hold">
                                          <p:stCondLst>
                                            <p:cond delay="499"/>
                                          </p:stCondLst>
                                        </p:cTn>
                                        <p:tgtEl>
                                          <p:spTgt spid="109"/>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106"/>
                                        </p:tgtEl>
                                      </p:cBhvr>
                                    </p:animEffect>
                                    <p:set>
                                      <p:cBhvr>
                                        <p:cTn id="359" dur="1" fill="hold">
                                          <p:stCondLst>
                                            <p:cond delay="499"/>
                                          </p:stCondLst>
                                        </p:cTn>
                                        <p:tgtEl>
                                          <p:spTgt spid="106"/>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112"/>
                                        </p:tgtEl>
                                      </p:cBhvr>
                                    </p:animEffect>
                                    <p:set>
                                      <p:cBhvr>
                                        <p:cTn id="362" dur="1" fill="hold">
                                          <p:stCondLst>
                                            <p:cond delay="499"/>
                                          </p:stCondLst>
                                        </p:cTn>
                                        <p:tgtEl>
                                          <p:spTgt spid="112"/>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113"/>
                                        </p:tgtEl>
                                        <p:attrNameLst>
                                          <p:attrName>style.visibility</p:attrName>
                                        </p:attrNameLst>
                                      </p:cBhvr>
                                      <p:to>
                                        <p:strVal val="visible"/>
                                      </p:to>
                                    </p:set>
                                    <p:animEffect transition="in" filter="wipe(down)">
                                      <p:cBhvr>
                                        <p:cTn id="367" dur="580">
                                          <p:stCondLst>
                                            <p:cond delay="0"/>
                                          </p:stCondLst>
                                        </p:cTn>
                                        <p:tgtEl>
                                          <p:spTgt spid="113"/>
                                        </p:tgtEl>
                                      </p:cBhvr>
                                    </p:animEffect>
                                    <p:anim calcmode="lin" valueType="num">
                                      <p:cBhvr>
                                        <p:cTn id="36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373" dur="26">
                                          <p:stCondLst>
                                            <p:cond delay="650"/>
                                          </p:stCondLst>
                                        </p:cTn>
                                        <p:tgtEl>
                                          <p:spTgt spid="113"/>
                                        </p:tgtEl>
                                      </p:cBhvr>
                                      <p:to x="100000" y="60000"/>
                                    </p:animScale>
                                    <p:animScale>
                                      <p:cBhvr>
                                        <p:cTn id="374" dur="166" decel="50000">
                                          <p:stCondLst>
                                            <p:cond delay="676"/>
                                          </p:stCondLst>
                                        </p:cTn>
                                        <p:tgtEl>
                                          <p:spTgt spid="113"/>
                                        </p:tgtEl>
                                      </p:cBhvr>
                                      <p:to x="100000" y="100000"/>
                                    </p:animScale>
                                    <p:animScale>
                                      <p:cBhvr>
                                        <p:cTn id="375" dur="26">
                                          <p:stCondLst>
                                            <p:cond delay="1312"/>
                                          </p:stCondLst>
                                        </p:cTn>
                                        <p:tgtEl>
                                          <p:spTgt spid="113"/>
                                        </p:tgtEl>
                                      </p:cBhvr>
                                      <p:to x="100000" y="80000"/>
                                    </p:animScale>
                                    <p:animScale>
                                      <p:cBhvr>
                                        <p:cTn id="376" dur="166" decel="50000">
                                          <p:stCondLst>
                                            <p:cond delay="1338"/>
                                          </p:stCondLst>
                                        </p:cTn>
                                        <p:tgtEl>
                                          <p:spTgt spid="113"/>
                                        </p:tgtEl>
                                      </p:cBhvr>
                                      <p:to x="100000" y="100000"/>
                                    </p:animScale>
                                    <p:animScale>
                                      <p:cBhvr>
                                        <p:cTn id="377" dur="26">
                                          <p:stCondLst>
                                            <p:cond delay="1642"/>
                                          </p:stCondLst>
                                        </p:cTn>
                                        <p:tgtEl>
                                          <p:spTgt spid="113"/>
                                        </p:tgtEl>
                                      </p:cBhvr>
                                      <p:to x="100000" y="90000"/>
                                    </p:animScale>
                                    <p:animScale>
                                      <p:cBhvr>
                                        <p:cTn id="378" dur="166" decel="50000">
                                          <p:stCondLst>
                                            <p:cond delay="1668"/>
                                          </p:stCondLst>
                                        </p:cTn>
                                        <p:tgtEl>
                                          <p:spTgt spid="113"/>
                                        </p:tgtEl>
                                      </p:cBhvr>
                                      <p:to x="100000" y="100000"/>
                                    </p:animScale>
                                    <p:animScale>
                                      <p:cBhvr>
                                        <p:cTn id="379" dur="26">
                                          <p:stCondLst>
                                            <p:cond delay="1808"/>
                                          </p:stCondLst>
                                        </p:cTn>
                                        <p:tgtEl>
                                          <p:spTgt spid="113"/>
                                        </p:tgtEl>
                                      </p:cBhvr>
                                      <p:to x="100000" y="95000"/>
                                    </p:animScale>
                                    <p:animScale>
                                      <p:cBhvr>
                                        <p:cTn id="380" dur="166" decel="50000">
                                          <p:stCondLst>
                                            <p:cond delay="1834"/>
                                          </p:stCondLst>
                                        </p:cTn>
                                        <p:tgtEl>
                                          <p:spTgt spid="113"/>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97"/>
                                        </p:tgtEl>
                                        <p:attrNameLst>
                                          <p:attrName>style.visibility</p:attrName>
                                        </p:attrNameLst>
                                      </p:cBhvr>
                                      <p:to>
                                        <p:strVal val="visible"/>
                                      </p:to>
                                    </p:set>
                                    <p:animEffect transition="in" filter="wipe(down)">
                                      <p:cBhvr>
                                        <p:cTn id="383" dur="580">
                                          <p:stCondLst>
                                            <p:cond delay="0"/>
                                          </p:stCondLst>
                                        </p:cTn>
                                        <p:tgtEl>
                                          <p:spTgt spid="97"/>
                                        </p:tgtEl>
                                      </p:cBhvr>
                                    </p:animEffect>
                                    <p:anim calcmode="lin" valueType="num">
                                      <p:cBhvr>
                                        <p:cTn id="384"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89" dur="26">
                                          <p:stCondLst>
                                            <p:cond delay="650"/>
                                          </p:stCondLst>
                                        </p:cTn>
                                        <p:tgtEl>
                                          <p:spTgt spid="97"/>
                                        </p:tgtEl>
                                      </p:cBhvr>
                                      <p:to x="100000" y="60000"/>
                                    </p:animScale>
                                    <p:animScale>
                                      <p:cBhvr>
                                        <p:cTn id="390" dur="166" decel="50000">
                                          <p:stCondLst>
                                            <p:cond delay="676"/>
                                          </p:stCondLst>
                                        </p:cTn>
                                        <p:tgtEl>
                                          <p:spTgt spid="97"/>
                                        </p:tgtEl>
                                      </p:cBhvr>
                                      <p:to x="100000" y="100000"/>
                                    </p:animScale>
                                    <p:animScale>
                                      <p:cBhvr>
                                        <p:cTn id="391" dur="26">
                                          <p:stCondLst>
                                            <p:cond delay="1312"/>
                                          </p:stCondLst>
                                        </p:cTn>
                                        <p:tgtEl>
                                          <p:spTgt spid="97"/>
                                        </p:tgtEl>
                                      </p:cBhvr>
                                      <p:to x="100000" y="80000"/>
                                    </p:animScale>
                                    <p:animScale>
                                      <p:cBhvr>
                                        <p:cTn id="392" dur="166" decel="50000">
                                          <p:stCondLst>
                                            <p:cond delay="1338"/>
                                          </p:stCondLst>
                                        </p:cTn>
                                        <p:tgtEl>
                                          <p:spTgt spid="97"/>
                                        </p:tgtEl>
                                      </p:cBhvr>
                                      <p:to x="100000" y="100000"/>
                                    </p:animScale>
                                    <p:animScale>
                                      <p:cBhvr>
                                        <p:cTn id="393" dur="26">
                                          <p:stCondLst>
                                            <p:cond delay="1642"/>
                                          </p:stCondLst>
                                        </p:cTn>
                                        <p:tgtEl>
                                          <p:spTgt spid="97"/>
                                        </p:tgtEl>
                                      </p:cBhvr>
                                      <p:to x="100000" y="90000"/>
                                    </p:animScale>
                                    <p:animScale>
                                      <p:cBhvr>
                                        <p:cTn id="394" dur="166" decel="50000">
                                          <p:stCondLst>
                                            <p:cond delay="1668"/>
                                          </p:stCondLst>
                                        </p:cTn>
                                        <p:tgtEl>
                                          <p:spTgt spid="97"/>
                                        </p:tgtEl>
                                      </p:cBhvr>
                                      <p:to x="100000" y="100000"/>
                                    </p:animScale>
                                    <p:animScale>
                                      <p:cBhvr>
                                        <p:cTn id="395" dur="26">
                                          <p:stCondLst>
                                            <p:cond delay="1808"/>
                                          </p:stCondLst>
                                        </p:cTn>
                                        <p:tgtEl>
                                          <p:spTgt spid="97"/>
                                        </p:tgtEl>
                                      </p:cBhvr>
                                      <p:to x="100000" y="95000"/>
                                    </p:animScale>
                                    <p:animScale>
                                      <p:cBhvr>
                                        <p:cTn id="396" dur="166" decel="50000">
                                          <p:stCondLst>
                                            <p:cond delay="1834"/>
                                          </p:stCondLst>
                                        </p:cTn>
                                        <p:tgtEl>
                                          <p:spTgt spid="97"/>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114"/>
                                        </p:tgtEl>
                                        <p:attrNameLst>
                                          <p:attrName>style.visibility</p:attrName>
                                        </p:attrNameLst>
                                      </p:cBhvr>
                                      <p:to>
                                        <p:strVal val="visible"/>
                                      </p:to>
                                    </p:set>
                                    <p:animEffect transition="in" filter="wipe(down)">
                                      <p:cBhvr>
                                        <p:cTn id="401" dur="580">
                                          <p:stCondLst>
                                            <p:cond delay="0"/>
                                          </p:stCondLst>
                                        </p:cTn>
                                        <p:tgtEl>
                                          <p:spTgt spid="114"/>
                                        </p:tgtEl>
                                      </p:cBhvr>
                                    </p:animEffect>
                                    <p:anim calcmode="lin" valueType="num">
                                      <p:cBhvr>
                                        <p:cTn id="402"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407" dur="26">
                                          <p:stCondLst>
                                            <p:cond delay="650"/>
                                          </p:stCondLst>
                                        </p:cTn>
                                        <p:tgtEl>
                                          <p:spTgt spid="114"/>
                                        </p:tgtEl>
                                      </p:cBhvr>
                                      <p:to x="100000" y="60000"/>
                                    </p:animScale>
                                    <p:animScale>
                                      <p:cBhvr>
                                        <p:cTn id="408" dur="166" decel="50000">
                                          <p:stCondLst>
                                            <p:cond delay="676"/>
                                          </p:stCondLst>
                                        </p:cTn>
                                        <p:tgtEl>
                                          <p:spTgt spid="114"/>
                                        </p:tgtEl>
                                      </p:cBhvr>
                                      <p:to x="100000" y="100000"/>
                                    </p:animScale>
                                    <p:animScale>
                                      <p:cBhvr>
                                        <p:cTn id="409" dur="26">
                                          <p:stCondLst>
                                            <p:cond delay="1312"/>
                                          </p:stCondLst>
                                        </p:cTn>
                                        <p:tgtEl>
                                          <p:spTgt spid="114"/>
                                        </p:tgtEl>
                                      </p:cBhvr>
                                      <p:to x="100000" y="80000"/>
                                    </p:animScale>
                                    <p:animScale>
                                      <p:cBhvr>
                                        <p:cTn id="410" dur="166" decel="50000">
                                          <p:stCondLst>
                                            <p:cond delay="1338"/>
                                          </p:stCondLst>
                                        </p:cTn>
                                        <p:tgtEl>
                                          <p:spTgt spid="114"/>
                                        </p:tgtEl>
                                      </p:cBhvr>
                                      <p:to x="100000" y="100000"/>
                                    </p:animScale>
                                    <p:animScale>
                                      <p:cBhvr>
                                        <p:cTn id="411" dur="26">
                                          <p:stCondLst>
                                            <p:cond delay="1642"/>
                                          </p:stCondLst>
                                        </p:cTn>
                                        <p:tgtEl>
                                          <p:spTgt spid="114"/>
                                        </p:tgtEl>
                                      </p:cBhvr>
                                      <p:to x="100000" y="90000"/>
                                    </p:animScale>
                                    <p:animScale>
                                      <p:cBhvr>
                                        <p:cTn id="412" dur="166" decel="50000">
                                          <p:stCondLst>
                                            <p:cond delay="1668"/>
                                          </p:stCondLst>
                                        </p:cTn>
                                        <p:tgtEl>
                                          <p:spTgt spid="114"/>
                                        </p:tgtEl>
                                      </p:cBhvr>
                                      <p:to x="100000" y="100000"/>
                                    </p:animScale>
                                    <p:animScale>
                                      <p:cBhvr>
                                        <p:cTn id="413" dur="26">
                                          <p:stCondLst>
                                            <p:cond delay="1808"/>
                                          </p:stCondLst>
                                        </p:cTn>
                                        <p:tgtEl>
                                          <p:spTgt spid="114"/>
                                        </p:tgtEl>
                                      </p:cBhvr>
                                      <p:to x="100000" y="95000"/>
                                    </p:animScale>
                                    <p:animScale>
                                      <p:cBhvr>
                                        <p:cTn id="414" dur="166" decel="50000">
                                          <p:stCondLst>
                                            <p:cond delay="1834"/>
                                          </p:stCondLst>
                                        </p:cTn>
                                        <p:tgtEl>
                                          <p:spTgt spid="114"/>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115"/>
                                        </p:tgtEl>
                                        <p:attrNameLst>
                                          <p:attrName>style.visibility</p:attrName>
                                        </p:attrNameLst>
                                      </p:cBhvr>
                                      <p:to>
                                        <p:strVal val="visible"/>
                                      </p:to>
                                    </p:set>
                                    <p:animEffect transition="in" filter="wipe(down)">
                                      <p:cBhvr>
                                        <p:cTn id="417" dur="580">
                                          <p:stCondLst>
                                            <p:cond delay="0"/>
                                          </p:stCondLst>
                                        </p:cTn>
                                        <p:tgtEl>
                                          <p:spTgt spid="115"/>
                                        </p:tgtEl>
                                      </p:cBhvr>
                                    </p:animEffect>
                                    <p:anim calcmode="lin" valueType="num">
                                      <p:cBhvr>
                                        <p:cTn id="41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423" dur="26">
                                          <p:stCondLst>
                                            <p:cond delay="650"/>
                                          </p:stCondLst>
                                        </p:cTn>
                                        <p:tgtEl>
                                          <p:spTgt spid="115"/>
                                        </p:tgtEl>
                                      </p:cBhvr>
                                      <p:to x="100000" y="60000"/>
                                    </p:animScale>
                                    <p:animScale>
                                      <p:cBhvr>
                                        <p:cTn id="424" dur="166" decel="50000">
                                          <p:stCondLst>
                                            <p:cond delay="676"/>
                                          </p:stCondLst>
                                        </p:cTn>
                                        <p:tgtEl>
                                          <p:spTgt spid="115"/>
                                        </p:tgtEl>
                                      </p:cBhvr>
                                      <p:to x="100000" y="100000"/>
                                    </p:animScale>
                                    <p:animScale>
                                      <p:cBhvr>
                                        <p:cTn id="425" dur="26">
                                          <p:stCondLst>
                                            <p:cond delay="1312"/>
                                          </p:stCondLst>
                                        </p:cTn>
                                        <p:tgtEl>
                                          <p:spTgt spid="115"/>
                                        </p:tgtEl>
                                      </p:cBhvr>
                                      <p:to x="100000" y="80000"/>
                                    </p:animScale>
                                    <p:animScale>
                                      <p:cBhvr>
                                        <p:cTn id="426" dur="166" decel="50000">
                                          <p:stCondLst>
                                            <p:cond delay="1338"/>
                                          </p:stCondLst>
                                        </p:cTn>
                                        <p:tgtEl>
                                          <p:spTgt spid="115"/>
                                        </p:tgtEl>
                                      </p:cBhvr>
                                      <p:to x="100000" y="100000"/>
                                    </p:animScale>
                                    <p:animScale>
                                      <p:cBhvr>
                                        <p:cTn id="427" dur="26">
                                          <p:stCondLst>
                                            <p:cond delay="1642"/>
                                          </p:stCondLst>
                                        </p:cTn>
                                        <p:tgtEl>
                                          <p:spTgt spid="115"/>
                                        </p:tgtEl>
                                      </p:cBhvr>
                                      <p:to x="100000" y="90000"/>
                                    </p:animScale>
                                    <p:animScale>
                                      <p:cBhvr>
                                        <p:cTn id="428" dur="166" decel="50000">
                                          <p:stCondLst>
                                            <p:cond delay="1668"/>
                                          </p:stCondLst>
                                        </p:cTn>
                                        <p:tgtEl>
                                          <p:spTgt spid="115"/>
                                        </p:tgtEl>
                                      </p:cBhvr>
                                      <p:to x="100000" y="100000"/>
                                    </p:animScale>
                                    <p:animScale>
                                      <p:cBhvr>
                                        <p:cTn id="429" dur="26">
                                          <p:stCondLst>
                                            <p:cond delay="1808"/>
                                          </p:stCondLst>
                                        </p:cTn>
                                        <p:tgtEl>
                                          <p:spTgt spid="115"/>
                                        </p:tgtEl>
                                      </p:cBhvr>
                                      <p:to x="100000" y="95000"/>
                                    </p:animScale>
                                    <p:animScale>
                                      <p:cBhvr>
                                        <p:cTn id="430" dur="166" decel="50000">
                                          <p:stCondLst>
                                            <p:cond delay="1834"/>
                                          </p:stCondLst>
                                        </p:cTn>
                                        <p:tgtEl>
                                          <p:spTgt spid="115"/>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116"/>
                                        </p:tgtEl>
                                        <p:attrNameLst>
                                          <p:attrName>style.visibility</p:attrName>
                                        </p:attrNameLst>
                                      </p:cBhvr>
                                      <p:to>
                                        <p:strVal val="visible"/>
                                      </p:to>
                                    </p:set>
                                    <p:animEffect transition="in" filter="fade">
                                      <p:cBhvr>
                                        <p:cTn id="435" dur="500"/>
                                        <p:tgtEl>
                                          <p:spTgt spid="116"/>
                                        </p:tgtEl>
                                      </p:cBhvr>
                                    </p:animEffect>
                                  </p:childTnLst>
                                  <p:subTnLst>
                                    <p:audio>
                                      <p:cMediaNode>
                                        <p:cTn display="0" masterRel="sameClick">
                                          <p:stCondLst>
                                            <p:cond evt="begin" delay="0">
                                              <p:tn val="433"/>
                                            </p:cond>
                                          </p:stCondLst>
                                          <p:endCondLst>
                                            <p:cond evt="onStopAudio" delay="0">
                                              <p:tgtEl>
                                                <p:sldTgt/>
                                              </p:tgtEl>
                                            </p:cond>
                                          </p:endCondLst>
                                        </p:cTn>
                                        <p:tgtEl>
                                          <p:sndTgt r:embed="rId7" name="f7_7.wav"/>
                                        </p:tgtEl>
                                      </p:cMediaNode>
                                    </p:audio>
                                  </p:sub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113"/>
                                        </p:tgtEl>
                                      </p:cBhvr>
                                    </p:animEffect>
                                    <p:set>
                                      <p:cBhvr>
                                        <p:cTn id="440" dur="1" fill="hold">
                                          <p:stCondLst>
                                            <p:cond delay="499"/>
                                          </p:stCondLst>
                                        </p:cTn>
                                        <p:tgtEl>
                                          <p:spTgt spid="113"/>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97"/>
                                        </p:tgtEl>
                                      </p:cBhvr>
                                    </p:animEffect>
                                    <p:set>
                                      <p:cBhvr>
                                        <p:cTn id="443" dur="1" fill="hold">
                                          <p:stCondLst>
                                            <p:cond delay="499"/>
                                          </p:stCondLst>
                                        </p:cTn>
                                        <p:tgtEl>
                                          <p:spTgt spid="97"/>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114"/>
                                        </p:tgtEl>
                                      </p:cBhvr>
                                    </p:animEffect>
                                    <p:set>
                                      <p:cBhvr>
                                        <p:cTn id="446" dur="1" fill="hold">
                                          <p:stCondLst>
                                            <p:cond delay="499"/>
                                          </p:stCondLst>
                                        </p:cTn>
                                        <p:tgtEl>
                                          <p:spTgt spid="114"/>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115"/>
                                        </p:tgtEl>
                                      </p:cBhvr>
                                    </p:animEffect>
                                    <p:set>
                                      <p:cBhvr>
                                        <p:cTn id="449" dur="1" fill="hold">
                                          <p:stCondLst>
                                            <p:cond delay="499"/>
                                          </p:stCondLst>
                                        </p:cTn>
                                        <p:tgtEl>
                                          <p:spTgt spid="115"/>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116"/>
                                        </p:tgtEl>
                                      </p:cBhvr>
                                    </p:animEffect>
                                    <p:set>
                                      <p:cBhvr>
                                        <p:cTn id="452" dur="1" fill="hold">
                                          <p:stCondLst>
                                            <p:cond delay="499"/>
                                          </p:stCondLst>
                                        </p:cTn>
                                        <p:tgtEl>
                                          <p:spTgt spid="116"/>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117"/>
                                        </p:tgtEl>
                                        <p:attrNameLst>
                                          <p:attrName>style.visibility</p:attrName>
                                        </p:attrNameLst>
                                      </p:cBhvr>
                                      <p:to>
                                        <p:strVal val="visible"/>
                                      </p:to>
                                    </p:set>
                                    <p:animEffect transition="in" filter="wipe(down)">
                                      <p:cBhvr>
                                        <p:cTn id="457" dur="580">
                                          <p:stCondLst>
                                            <p:cond delay="0"/>
                                          </p:stCondLst>
                                        </p:cTn>
                                        <p:tgtEl>
                                          <p:spTgt spid="117"/>
                                        </p:tgtEl>
                                      </p:cBhvr>
                                    </p:animEffect>
                                    <p:anim calcmode="lin" valueType="num">
                                      <p:cBhvr>
                                        <p:cTn id="458"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63" dur="26">
                                          <p:stCondLst>
                                            <p:cond delay="650"/>
                                          </p:stCondLst>
                                        </p:cTn>
                                        <p:tgtEl>
                                          <p:spTgt spid="117"/>
                                        </p:tgtEl>
                                      </p:cBhvr>
                                      <p:to x="100000" y="60000"/>
                                    </p:animScale>
                                    <p:animScale>
                                      <p:cBhvr>
                                        <p:cTn id="464" dur="166" decel="50000">
                                          <p:stCondLst>
                                            <p:cond delay="676"/>
                                          </p:stCondLst>
                                        </p:cTn>
                                        <p:tgtEl>
                                          <p:spTgt spid="117"/>
                                        </p:tgtEl>
                                      </p:cBhvr>
                                      <p:to x="100000" y="100000"/>
                                    </p:animScale>
                                    <p:animScale>
                                      <p:cBhvr>
                                        <p:cTn id="465" dur="26">
                                          <p:stCondLst>
                                            <p:cond delay="1312"/>
                                          </p:stCondLst>
                                        </p:cTn>
                                        <p:tgtEl>
                                          <p:spTgt spid="117"/>
                                        </p:tgtEl>
                                      </p:cBhvr>
                                      <p:to x="100000" y="80000"/>
                                    </p:animScale>
                                    <p:animScale>
                                      <p:cBhvr>
                                        <p:cTn id="466" dur="166" decel="50000">
                                          <p:stCondLst>
                                            <p:cond delay="1338"/>
                                          </p:stCondLst>
                                        </p:cTn>
                                        <p:tgtEl>
                                          <p:spTgt spid="117"/>
                                        </p:tgtEl>
                                      </p:cBhvr>
                                      <p:to x="100000" y="100000"/>
                                    </p:animScale>
                                    <p:animScale>
                                      <p:cBhvr>
                                        <p:cTn id="467" dur="26">
                                          <p:stCondLst>
                                            <p:cond delay="1642"/>
                                          </p:stCondLst>
                                        </p:cTn>
                                        <p:tgtEl>
                                          <p:spTgt spid="117"/>
                                        </p:tgtEl>
                                      </p:cBhvr>
                                      <p:to x="100000" y="90000"/>
                                    </p:animScale>
                                    <p:animScale>
                                      <p:cBhvr>
                                        <p:cTn id="468" dur="166" decel="50000">
                                          <p:stCondLst>
                                            <p:cond delay="1668"/>
                                          </p:stCondLst>
                                        </p:cTn>
                                        <p:tgtEl>
                                          <p:spTgt spid="117"/>
                                        </p:tgtEl>
                                      </p:cBhvr>
                                      <p:to x="100000" y="100000"/>
                                    </p:animScale>
                                    <p:animScale>
                                      <p:cBhvr>
                                        <p:cTn id="469" dur="26">
                                          <p:stCondLst>
                                            <p:cond delay="1808"/>
                                          </p:stCondLst>
                                        </p:cTn>
                                        <p:tgtEl>
                                          <p:spTgt spid="117"/>
                                        </p:tgtEl>
                                      </p:cBhvr>
                                      <p:to x="100000" y="95000"/>
                                    </p:animScale>
                                    <p:animScale>
                                      <p:cBhvr>
                                        <p:cTn id="470" dur="166" decel="50000">
                                          <p:stCondLst>
                                            <p:cond delay="1834"/>
                                          </p:stCondLst>
                                        </p:cTn>
                                        <p:tgtEl>
                                          <p:spTgt spid="11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118"/>
                                        </p:tgtEl>
                                        <p:attrNameLst>
                                          <p:attrName>style.visibility</p:attrName>
                                        </p:attrNameLst>
                                      </p:cBhvr>
                                      <p:to>
                                        <p:strVal val="visible"/>
                                      </p:to>
                                    </p:set>
                                    <p:animEffect transition="in" filter="wipe(down)">
                                      <p:cBhvr>
                                        <p:cTn id="473" dur="580">
                                          <p:stCondLst>
                                            <p:cond delay="0"/>
                                          </p:stCondLst>
                                        </p:cTn>
                                        <p:tgtEl>
                                          <p:spTgt spid="118"/>
                                        </p:tgtEl>
                                      </p:cBhvr>
                                    </p:animEffect>
                                    <p:anim calcmode="lin" valueType="num">
                                      <p:cBhvr>
                                        <p:cTn id="474"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479" dur="26">
                                          <p:stCondLst>
                                            <p:cond delay="650"/>
                                          </p:stCondLst>
                                        </p:cTn>
                                        <p:tgtEl>
                                          <p:spTgt spid="118"/>
                                        </p:tgtEl>
                                      </p:cBhvr>
                                      <p:to x="100000" y="60000"/>
                                    </p:animScale>
                                    <p:animScale>
                                      <p:cBhvr>
                                        <p:cTn id="480" dur="166" decel="50000">
                                          <p:stCondLst>
                                            <p:cond delay="676"/>
                                          </p:stCondLst>
                                        </p:cTn>
                                        <p:tgtEl>
                                          <p:spTgt spid="118"/>
                                        </p:tgtEl>
                                      </p:cBhvr>
                                      <p:to x="100000" y="100000"/>
                                    </p:animScale>
                                    <p:animScale>
                                      <p:cBhvr>
                                        <p:cTn id="481" dur="26">
                                          <p:stCondLst>
                                            <p:cond delay="1312"/>
                                          </p:stCondLst>
                                        </p:cTn>
                                        <p:tgtEl>
                                          <p:spTgt spid="118"/>
                                        </p:tgtEl>
                                      </p:cBhvr>
                                      <p:to x="100000" y="80000"/>
                                    </p:animScale>
                                    <p:animScale>
                                      <p:cBhvr>
                                        <p:cTn id="482" dur="166" decel="50000">
                                          <p:stCondLst>
                                            <p:cond delay="1338"/>
                                          </p:stCondLst>
                                        </p:cTn>
                                        <p:tgtEl>
                                          <p:spTgt spid="118"/>
                                        </p:tgtEl>
                                      </p:cBhvr>
                                      <p:to x="100000" y="100000"/>
                                    </p:animScale>
                                    <p:animScale>
                                      <p:cBhvr>
                                        <p:cTn id="483" dur="26">
                                          <p:stCondLst>
                                            <p:cond delay="1642"/>
                                          </p:stCondLst>
                                        </p:cTn>
                                        <p:tgtEl>
                                          <p:spTgt spid="118"/>
                                        </p:tgtEl>
                                      </p:cBhvr>
                                      <p:to x="100000" y="90000"/>
                                    </p:animScale>
                                    <p:animScale>
                                      <p:cBhvr>
                                        <p:cTn id="484" dur="166" decel="50000">
                                          <p:stCondLst>
                                            <p:cond delay="1668"/>
                                          </p:stCondLst>
                                        </p:cTn>
                                        <p:tgtEl>
                                          <p:spTgt spid="118"/>
                                        </p:tgtEl>
                                      </p:cBhvr>
                                      <p:to x="100000" y="100000"/>
                                    </p:animScale>
                                    <p:animScale>
                                      <p:cBhvr>
                                        <p:cTn id="485" dur="26">
                                          <p:stCondLst>
                                            <p:cond delay="1808"/>
                                          </p:stCondLst>
                                        </p:cTn>
                                        <p:tgtEl>
                                          <p:spTgt spid="118"/>
                                        </p:tgtEl>
                                      </p:cBhvr>
                                      <p:to x="100000" y="95000"/>
                                    </p:animScale>
                                    <p:animScale>
                                      <p:cBhvr>
                                        <p:cTn id="486" dur="166" decel="50000">
                                          <p:stCondLst>
                                            <p:cond delay="1834"/>
                                          </p:stCondLst>
                                        </p:cTn>
                                        <p:tgtEl>
                                          <p:spTgt spid="118"/>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119"/>
                                        </p:tgtEl>
                                        <p:attrNameLst>
                                          <p:attrName>style.visibility</p:attrName>
                                        </p:attrNameLst>
                                      </p:cBhvr>
                                      <p:to>
                                        <p:strVal val="visible"/>
                                      </p:to>
                                    </p:set>
                                    <p:animEffect transition="in" filter="wipe(down)">
                                      <p:cBhvr>
                                        <p:cTn id="491" dur="580">
                                          <p:stCondLst>
                                            <p:cond delay="0"/>
                                          </p:stCondLst>
                                        </p:cTn>
                                        <p:tgtEl>
                                          <p:spTgt spid="119"/>
                                        </p:tgtEl>
                                      </p:cBhvr>
                                    </p:animEffect>
                                    <p:anim calcmode="lin" valueType="num">
                                      <p:cBhvr>
                                        <p:cTn id="492"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497" dur="26">
                                          <p:stCondLst>
                                            <p:cond delay="650"/>
                                          </p:stCondLst>
                                        </p:cTn>
                                        <p:tgtEl>
                                          <p:spTgt spid="119"/>
                                        </p:tgtEl>
                                      </p:cBhvr>
                                      <p:to x="100000" y="60000"/>
                                    </p:animScale>
                                    <p:animScale>
                                      <p:cBhvr>
                                        <p:cTn id="498" dur="166" decel="50000">
                                          <p:stCondLst>
                                            <p:cond delay="676"/>
                                          </p:stCondLst>
                                        </p:cTn>
                                        <p:tgtEl>
                                          <p:spTgt spid="119"/>
                                        </p:tgtEl>
                                      </p:cBhvr>
                                      <p:to x="100000" y="100000"/>
                                    </p:animScale>
                                    <p:animScale>
                                      <p:cBhvr>
                                        <p:cTn id="499" dur="26">
                                          <p:stCondLst>
                                            <p:cond delay="1312"/>
                                          </p:stCondLst>
                                        </p:cTn>
                                        <p:tgtEl>
                                          <p:spTgt spid="119"/>
                                        </p:tgtEl>
                                      </p:cBhvr>
                                      <p:to x="100000" y="80000"/>
                                    </p:animScale>
                                    <p:animScale>
                                      <p:cBhvr>
                                        <p:cTn id="500" dur="166" decel="50000">
                                          <p:stCondLst>
                                            <p:cond delay="1338"/>
                                          </p:stCondLst>
                                        </p:cTn>
                                        <p:tgtEl>
                                          <p:spTgt spid="119"/>
                                        </p:tgtEl>
                                      </p:cBhvr>
                                      <p:to x="100000" y="100000"/>
                                    </p:animScale>
                                    <p:animScale>
                                      <p:cBhvr>
                                        <p:cTn id="501" dur="26">
                                          <p:stCondLst>
                                            <p:cond delay="1642"/>
                                          </p:stCondLst>
                                        </p:cTn>
                                        <p:tgtEl>
                                          <p:spTgt spid="119"/>
                                        </p:tgtEl>
                                      </p:cBhvr>
                                      <p:to x="100000" y="90000"/>
                                    </p:animScale>
                                    <p:animScale>
                                      <p:cBhvr>
                                        <p:cTn id="502" dur="166" decel="50000">
                                          <p:stCondLst>
                                            <p:cond delay="1668"/>
                                          </p:stCondLst>
                                        </p:cTn>
                                        <p:tgtEl>
                                          <p:spTgt spid="119"/>
                                        </p:tgtEl>
                                      </p:cBhvr>
                                      <p:to x="100000" y="100000"/>
                                    </p:animScale>
                                    <p:animScale>
                                      <p:cBhvr>
                                        <p:cTn id="503" dur="26">
                                          <p:stCondLst>
                                            <p:cond delay="1808"/>
                                          </p:stCondLst>
                                        </p:cTn>
                                        <p:tgtEl>
                                          <p:spTgt spid="119"/>
                                        </p:tgtEl>
                                      </p:cBhvr>
                                      <p:to x="100000" y="95000"/>
                                    </p:animScale>
                                    <p:animScale>
                                      <p:cBhvr>
                                        <p:cTn id="504" dur="166" decel="50000">
                                          <p:stCondLst>
                                            <p:cond delay="1834"/>
                                          </p:stCondLst>
                                        </p:cTn>
                                        <p:tgtEl>
                                          <p:spTgt spid="119"/>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120"/>
                                        </p:tgtEl>
                                        <p:attrNameLst>
                                          <p:attrName>style.visibility</p:attrName>
                                        </p:attrNameLst>
                                      </p:cBhvr>
                                      <p:to>
                                        <p:strVal val="visible"/>
                                      </p:to>
                                    </p:set>
                                    <p:animEffect transition="in" filter="wipe(down)">
                                      <p:cBhvr>
                                        <p:cTn id="507" dur="580">
                                          <p:stCondLst>
                                            <p:cond delay="0"/>
                                          </p:stCondLst>
                                        </p:cTn>
                                        <p:tgtEl>
                                          <p:spTgt spid="120"/>
                                        </p:tgtEl>
                                      </p:cBhvr>
                                    </p:animEffect>
                                    <p:anim calcmode="lin" valueType="num">
                                      <p:cBhvr>
                                        <p:cTn id="50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513" dur="26">
                                          <p:stCondLst>
                                            <p:cond delay="650"/>
                                          </p:stCondLst>
                                        </p:cTn>
                                        <p:tgtEl>
                                          <p:spTgt spid="120"/>
                                        </p:tgtEl>
                                      </p:cBhvr>
                                      <p:to x="100000" y="60000"/>
                                    </p:animScale>
                                    <p:animScale>
                                      <p:cBhvr>
                                        <p:cTn id="514" dur="166" decel="50000">
                                          <p:stCondLst>
                                            <p:cond delay="676"/>
                                          </p:stCondLst>
                                        </p:cTn>
                                        <p:tgtEl>
                                          <p:spTgt spid="120"/>
                                        </p:tgtEl>
                                      </p:cBhvr>
                                      <p:to x="100000" y="100000"/>
                                    </p:animScale>
                                    <p:animScale>
                                      <p:cBhvr>
                                        <p:cTn id="515" dur="26">
                                          <p:stCondLst>
                                            <p:cond delay="1312"/>
                                          </p:stCondLst>
                                        </p:cTn>
                                        <p:tgtEl>
                                          <p:spTgt spid="120"/>
                                        </p:tgtEl>
                                      </p:cBhvr>
                                      <p:to x="100000" y="80000"/>
                                    </p:animScale>
                                    <p:animScale>
                                      <p:cBhvr>
                                        <p:cTn id="516" dur="166" decel="50000">
                                          <p:stCondLst>
                                            <p:cond delay="1338"/>
                                          </p:stCondLst>
                                        </p:cTn>
                                        <p:tgtEl>
                                          <p:spTgt spid="120"/>
                                        </p:tgtEl>
                                      </p:cBhvr>
                                      <p:to x="100000" y="100000"/>
                                    </p:animScale>
                                    <p:animScale>
                                      <p:cBhvr>
                                        <p:cTn id="517" dur="26">
                                          <p:stCondLst>
                                            <p:cond delay="1642"/>
                                          </p:stCondLst>
                                        </p:cTn>
                                        <p:tgtEl>
                                          <p:spTgt spid="120"/>
                                        </p:tgtEl>
                                      </p:cBhvr>
                                      <p:to x="100000" y="90000"/>
                                    </p:animScale>
                                    <p:animScale>
                                      <p:cBhvr>
                                        <p:cTn id="518" dur="166" decel="50000">
                                          <p:stCondLst>
                                            <p:cond delay="1668"/>
                                          </p:stCondLst>
                                        </p:cTn>
                                        <p:tgtEl>
                                          <p:spTgt spid="120"/>
                                        </p:tgtEl>
                                      </p:cBhvr>
                                      <p:to x="100000" y="100000"/>
                                    </p:animScale>
                                    <p:animScale>
                                      <p:cBhvr>
                                        <p:cTn id="519" dur="26">
                                          <p:stCondLst>
                                            <p:cond delay="1808"/>
                                          </p:stCondLst>
                                        </p:cTn>
                                        <p:tgtEl>
                                          <p:spTgt spid="120"/>
                                        </p:tgtEl>
                                      </p:cBhvr>
                                      <p:to x="100000" y="95000"/>
                                    </p:animScale>
                                    <p:animScale>
                                      <p:cBhvr>
                                        <p:cTn id="520" dur="166" decel="50000">
                                          <p:stCondLst>
                                            <p:cond delay="1834"/>
                                          </p:stCondLst>
                                        </p:cTn>
                                        <p:tgtEl>
                                          <p:spTgt spid="120"/>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121"/>
                                        </p:tgtEl>
                                        <p:attrNameLst>
                                          <p:attrName>style.visibility</p:attrName>
                                        </p:attrNameLst>
                                      </p:cBhvr>
                                      <p:to>
                                        <p:strVal val="visible"/>
                                      </p:to>
                                    </p:set>
                                    <p:animEffect transition="in" filter="fade">
                                      <p:cBhvr>
                                        <p:cTn id="525" dur="500"/>
                                        <p:tgtEl>
                                          <p:spTgt spid="121"/>
                                        </p:tgtEl>
                                      </p:cBhvr>
                                    </p:animEffect>
                                  </p:childTnLst>
                                  <p:subTnLst>
                                    <p:audio>
                                      <p:cMediaNode>
                                        <p:cTn display="0" masterRel="sameClick">
                                          <p:stCondLst>
                                            <p:cond evt="begin" delay="0">
                                              <p:tn val="523"/>
                                            </p:cond>
                                          </p:stCondLst>
                                          <p:endCondLst>
                                            <p:cond evt="onStopAudio" delay="0">
                                              <p:tgtEl>
                                                <p:sldTgt/>
                                              </p:tgtEl>
                                            </p:cond>
                                          </p:endCondLst>
                                        </p:cTn>
                                        <p:tgtEl>
                                          <p:sndTgt r:embed="rId8" name="f7_8.wav"/>
                                        </p:tgtEl>
                                      </p:cMediaNode>
                                    </p:audio>
                                  </p:sub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117"/>
                                        </p:tgtEl>
                                      </p:cBhvr>
                                    </p:animEffect>
                                    <p:set>
                                      <p:cBhvr>
                                        <p:cTn id="530" dur="1" fill="hold">
                                          <p:stCondLst>
                                            <p:cond delay="499"/>
                                          </p:stCondLst>
                                        </p:cTn>
                                        <p:tgtEl>
                                          <p:spTgt spid="11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118"/>
                                        </p:tgtEl>
                                      </p:cBhvr>
                                    </p:animEffect>
                                    <p:set>
                                      <p:cBhvr>
                                        <p:cTn id="533" dur="1" fill="hold">
                                          <p:stCondLst>
                                            <p:cond delay="499"/>
                                          </p:stCondLst>
                                        </p:cTn>
                                        <p:tgtEl>
                                          <p:spTgt spid="118"/>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119"/>
                                        </p:tgtEl>
                                      </p:cBhvr>
                                    </p:animEffect>
                                    <p:set>
                                      <p:cBhvr>
                                        <p:cTn id="536" dur="1" fill="hold">
                                          <p:stCondLst>
                                            <p:cond delay="499"/>
                                          </p:stCondLst>
                                        </p:cTn>
                                        <p:tgtEl>
                                          <p:spTgt spid="119"/>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120"/>
                                        </p:tgtEl>
                                      </p:cBhvr>
                                    </p:animEffect>
                                    <p:set>
                                      <p:cBhvr>
                                        <p:cTn id="539" dur="1" fill="hold">
                                          <p:stCondLst>
                                            <p:cond delay="499"/>
                                          </p:stCondLst>
                                        </p:cTn>
                                        <p:tgtEl>
                                          <p:spTgt spid="120"/>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121"/>
                                        </p:tgtEl>
                                      </p:cBhvr>
                                    </p:animEffect>
                                    <p:set>
                                      <p:cBhvr>
                                        <p:cTn id="542" dur="1" fill="hold">
                                          <p:stCondLst>
                                            <p:cond delay="499"/>
                                          </p:stCondLst>
                                        </p:cTn>
                                        <p:tgtEl>
                                          <p:spTgt spid="121"/>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122"/>
                                        </p:tgtEl>
                                        <p:attrNameLst>
                                          <p:attrName>style.visibility</p:attrName>
                                        </p:attrNameLst>
                                      </p:cBhvr>
                                      <p:to>
                                        <p:strVal val="visible"/>
                                      </p:to>
                                    </p:set>
                                    <p:animEffect transition="in" filter="wipe(down)">
                                      <p:cBhvr>
                                        <p:cTn id="547" dur="580">
                                          <p:stCondLst>
                                            <p:cond delay="0"/>
                                          </p:stCondLst>
                                        </p:cTn>
                                        <p:tgtEl>
                                          <p:spTgt spid="122"/>
                                        </p:tgtEl>
                                      </p:cBhvr>
                                    </p:animEffect>
                                    <p:anim calcmode="lin" valueType="num">
                                      <p:cBhvr>
                                        <p:cTn id="548"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553" dur="26">
                                          <p:stCondLst>
                                            <p:cond delay="650"/>
                                          </p:stCondLst>
                                        </p:cTn>
                                        <p:tgtEl>
                                          <p:spTgt spid="122"/>
                                        </p:tgtEl>
                                      </p:cBhvr>
                                      <p:to x="100000" y="60000"/>
                                    </p:animScale>
                                    <p:animScale>
                                      <p:cBhvr>
                                        <p:cTn id="554" dur="166" decel="50000">
                                          <p:stCondLst>
                                            <p:cond delay="676"/>
                                          </p:stCondLst>
                                        </p:cTn>
                                        <p:tgtEl>
                                          <p:spTgt spid="122"/>
                                        </p:tgtEl>
                                      </p:cBhvr>
                                      <p:to x="100000" y="100000"/>
                                    </p:animScale>
                                    <p:animScale>
                                      <p:cBhvr>
                                        <p:cTn id="555" dur="26">
                                          <p:stCondLst>
                                            <p:cond delay="1312"/>
                                          </p:stCondLst>
                                        </p:cTn>
                                        <p:tgtEl>
                                          <p:spTgt spid="122"/>
                                        </p:tgtEl>
                                      </p:cBhvr>
                                      <p:to x="100000" y="80000"/>
                                    </p:animScale>
                                    <p:animScale>
                                      <p:cBhvr>
                                        <p:cTn id="556" dur="166" decel="50000">
                                          <p:stCondLst>
                                            <p:cond delay="1338"/>
                                          </p:stCondLst>
                                        </p:cTn>
                                        <p:tgtEl>
                                          <p:spTgt spid="122"/>
                                        </p:tgtEl>
                                      </p:cBhvr>
                                      <p:to x="100000" y="100000"/>
                                    </p:animScale>
                                    <p:animScale>
                                      <p:cBhvr>
                                        <p:cTn id="557" dur="26">
                                          <p:stCondLst>
                                            <p:cond delay="1642"/>
                                          </p:stCondLst>
                                        </p:cTn>
                                        <p:tgtEl>
                                          <p:spTgt spid="122"/>
                                        </p:tgtEl>
                                      </p:cBhvr>
                                      <p:to x="100000" y="90000"/>
                                    </p:animScale>
                                    <p:animScale>
                                      <p:cBhvr>
                                        <p:cTn id="558" dur="166" decel="50000">
                                          <p:stCondLst>
                                            <p:cond delay="1668"/>
                                          </p:stCondLst>
                                        </p:cTn>
                                        <p:tgtEl>
                                          <p:spTgt spid="122"/>
                                        </p:tgtEl>
                                      </p:cBhvr>
                                      <p:to x="100000" y="100000"/>
                                    </p:animScale>
                                    <p:animScale>
                                      <p:cBhvr>
                                        <p:cTn id="559" dur="26">
                                          <p:stCondLst>
                                            <p:cond delay="1808"/>
                                          </p:stCondLst>
                                        </p:cTn>
                                        <p:tgtEl>
                                          <p:spTgt spid="122"/>
                                        </p:tgtEl>
                                      </p:cBhvr>
                                      <p:to x="100000" y="95000"/>
                                    </p:animScale>
                                    <p:animScale>
                                      <p:cBhvr>
                                        <p:cTn id="560" dur="166" decel="50000">
                                          <p:stCondLst>
                                            <p:cond delay="1834"/>
                                          </p:stCondLst>
                                        </p:cTn>
                                        <p:tgtEl>
                                          <p:spTgt spid="122"/>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3"/>
                                        </p:tgtEl>
                                        <p:attrNameLst>
                                          <p:attrName>style.visibility</p:attrName>
                                        </p:attrNameLst>
                                      </p:cBhvr>
                                      <p:to>
                                        <p:strVal val="visible"/>
                                      </p:to>
                                    </p:set>
                                    <p:animEffect transition="in" filter="wipe(down)">
                                      <p:cBhvr>
                                        <p:cTn id="563" dur="580">
                                          <p:stCondLst>
                                            <p:cond delay="0"/>
                                          </p:stCondLst>
                                        </p:cTn>
                                        <p:tgtEl>
                                          <p:spTgt spid="123"/>
                                        </p:tgtEl>
                                      </p:cBhvr>
                                    </p:animEffect>
                                    <p:anim calcmode="lin" valueType="num">
                                      <p:cBhvr>
                                        <p:cTn id="56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3"/>
                                        </p:tgtEl>
                                      </p:cBhvr>
                                      <p:to x="100000" y="60000"/>
                                    </p:animScale>
                                    <p:animScale>
                                      <p:cBhvr>
                                        <p:cTn id="570" dur="166" decel="50000">
                                          <p:stCondLst>
                                            <p:cond delay="676"/>
                                          </p:stCondLst>
                                        </p:cTn>
                                        <p:tgtEl>
                                          <p:spTgt spid="123"/>
                                        </p:tgtEl>
                                      </p:cBhvr>
                                      <p:to x="100000" y="100000"/>
                                    </p:animScale>
                                    <p:animScale>
                                      <p:cBhvr>
                                        <p:cTn id="571" dur="26">
                                          <p:stCondLst>
                                            <p:cond delay="1312"/>
                                          </p:stCondLst>
                                        </p:cTn>
                                        <p:tgtEl>
                                          <p:spTgt spid="123"/>
                                        </p:tgtEl>
                                      </p:cBhvr>
                                      <p:to x="100000" y="80000"/>
                                    </p:animScale>
                                    <p:animScale>
                                      <p:cBhvr>
                                        <p:cTn id="572" dur="166" decel="50000">
                                          <p:stCondLst>
                                            <p:cond delay="1338"/>
                                          </p:stCondLst>
                                        </p:cTn>
                                        <p:tgtEl>
                                          <p:spTgt spid="123"/>
                                        </p:tgtEl>
                                      </p:cBhvr>
                                      <p:to x="100000" y="100000"/>
                                    </p:animScale>
                                    <p:animScale>
                                      <p:cBhvr>
                                        <p:cTn id="573" dur="26">
                                          <p:stCondLst>
                                            <p:cond delay="1642"/>
                                          </p:stCondLst>
                                        </p:cTn>
                                        <p:tgtEl>
                                          <p:spTgt spid="123"/>
                                        </p:tgtEl>
                                      </p:cBhvr>
                                      <p:to x="100000" y="90000"/>
                                    </p:animScale>
                                    <p:animScale>
                                      <p:cBhvr>
                                        <p:cTn id="574" dur="166" decel="50000">
                                          <p:stCondLst>
                                            <p:cond delay="1668"/>
                                          </p:stCondLst>
                                        </p:cTn>
                                        <p:tgtEl>
                                          <p:spTgt spid="123"/>
                                        </p:tgtEl>
                                      </p:cBhvr>
                                      <p:to x="100000" y="100000"/>
                                    </p:animScale>
                                    <p:animScale>
                                      <p:cBhvr>
                                        <p:cTn id="575" dur="26">
                                          <p:stCondLst>
                                            <p:cond delay="1808"/>
                                          </p:stCondLst>
                                        </p:cTn>
                                        <p:tgtEl>
                                          <p:spTgt spid="123"/>
                                        </p:tgtEl>
                                      </p:cBhvr>
                                      <p:to x="100000" y="95000"/>
                                    </p:animScale>
                                    <p:animScale>
                                      <p:cBhvr>
                                        <p:cTn id="576" dur="166" decel="50000">
                                          <p:stCondLst>
                                            <p:cond delay="1834"/>
                                          </p:stCondLst>
                                        </p:cTn>
                                        <p:tgtEl>
                                          <p:spTgt spid="123"/>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124"/>
                                        </p:tgtEl>
                                        <p:attrNameLst>
                                          <p:attrName>style.visibility</p:attrName>
                                        </p:attrNameLst>
                                      </p:cBhvr>
                                      <p:to>
                                        <p:strVal val="visible"/>
                                      </p:to>
                                    </p:set>
                                    <p:animEffect transition="in" filter="wipe(down)">
                                      <p:cBhvr>
                                        <p:cTn id="581" dur="580">
                                          <p:stCondLst>
                                            <p:cond delay="0"/>
                                          </p:stCondLst>
                                        </p:cTn>
                                        <p:tgtEl>
                                          <p:spTgt spid="124"/>
                                        </p:tgtEl>
                                      </p:cBhvr>
                                    </p:animEffect>
                                    <p:anim calcmode="lin" valueType="num">
                                      <p:cBhvr>
                                        <p:cTn id="582"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587" dur="26">
                                          <p:stCondLst>
                                            <p:cond delay="650"/>
                                          </p:stCondLst>
                                        </p:cTn>
                                        <p:tgtEl>
                                          <p:spTgt spid="124"/>
                                        </p:tgtEl>
                                      </p:cBhvr>
                                      <p:to x="100000" y="60000"/>
                                    </p:animScale>
                                    <p:animScale>
                                      <p:cBhvr>
                                        <p:cTn id="588" dur="166" decel="50000">
                                          <p:stCondLst>
                                            <p:cond delay="676"/>
                                          </p:stCondLst>
                                        </p:cTn>
                                        <p:tgtEl>
                                          <p:spTgt spid="124"/>
                                        </p:tgtEl>
                                      </p:cBhvr>
                                      <p:to x="100000" y="100000"/>
                                    </p:animScale>
                                    <p:animScale>
                                      <p:cBhvr>
                                        <p:cTn id="589" dur="26">
                                          <p:stCondLst>
                                            <p:cond delay="1312"/>
                                          </p:stCondLst>
                                        </p:cTn>
                                        <p:tgtEl>
                                          <p:spTgt spid="124"/>
                                        </p:tgtEl>
                                      </p:cBhvr>
                                      <p:to x="100000" y="80000"/>
                                    </p:animScale>
                                    <p:animScale>
                                      <p:cBhvr>
                                        <p:cTn id="590" dur="166" decel="50000">
                                          <p:stCondLst>
                                            <p:cond delay="1338"/>
                                          </p:stCondLst>
                                        </p:cTn>
                                        <p:tgtEl>
                                          <p:spTgt spid="124"/>
                                        </p:tgtEl>
                                      </p:cBhvr>
                                      <p:to x="100000" y="100000"/>
                                    </p:animScale>
                                    <p:animScale>
                                      <p:cBhvr>
                                        <p:cTn id="591" dur="26">
                                          <p:stCondLst>
                                            <p:cond delay="1642"/>
                                          </p:stCondLst>
                                        </p:cTn>
                                        <p:tgtEl>
                                          <p:spTgt spid="124"/>
                                        </p:tgtEl>
                                      </p:cBhvr>
                                      <p:to x="100000" y="90000"/>
                                    </p:animScale>
                                    <p:animScale>
                                      <p:cBhvr>
                                        <p:cTn id="592" dur="166" decel="50000">
                                          <p:stCondLst>
                                            <p:cond delay="1668"/>
                                          </p:stCondLst>
                                        </p:cTn>
                                        <p:tgtEl>
                                          <p:spTgt spid="124"/>
                                        </p:tgtEl>
                                      </p:cBhvr>
                                      <p:to x="100000" y="100000"/>
                                    </p:animScale>
                                    <p:animScale>
                                      <p:cBhvr>
                                        <p:cTn id="593" dur="26">
                                          <p:stCondLst>
                                            <p:cond delay="1808"/>
                                          </p:stCondLst>
                                        </p:cTn>
                                        <p:tgtEl>
                                          <p:spTgt spid="124"/>
                                        </p:tgtEl>
                                      </p:cBhvr>
                                      <p:to x="100000" y="95000"/>
                                    </p:animScale>
                                    <p:animScale>
                                      <p:cBhvr>
                                        <p:cTn id="594" dur="166" decel="50000">
                                          <p:stCondLst>
                                            <p:cond delay="1834"/>
                                          </p:stCondLst>
                                        </p:cTn>
                                        <p:tgtEl>
                                          <p:spTgt spid="124"/>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125"/>
                                        </p:tgtEl>
                                        <p:attrNameLst>
                                          <p:attrName>style.visibility</p:attrName>
                                        </p:attrNameLst>
                                      </p:cBhvr>
                                      <p:to>
                                        <p:strVal val="visible"/>
                                      </p:to>
                                    </p:set>
                                    <p:animEffect transition="in" filter="wipe(down)">
                                      <p:cBhvr>
                                        <p:cTn id="597" dur="580">
                                          <p:stCondLst>
                                            <p:cond delay="0"/>
                                          </p:stCondLst>
                                        </p:cTn>
                                        <p:tgtEl>
                                          <p:spTgt spid="125"/>
                                        </p:tgtEl>
                                      </p:cBhvr>
                                    </p:animEffect>
                                    <p:anim calcmode="lin" valueType="num">
                                      <p:cBhvr>
                                        <p:cTn id="598" dur="1822"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125"/>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125"/>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125"/>
                                        </p:tgtEl>
                                        <p:attrNameLst>
                                          <p:attrName>ppt_y</p:attrName>
                                        </p:attrNameLst>
                                      </p:cBhvr>
                                      <p:tavLst>
                                        <p:tav tm="0" fmla="#ppt_y-sin(pi*$)/81">
                                          <p:val>
                                            <p:fltVal val="0"/>
                                          </p:val>
                                        </p:tav>
                                        <p:tav tm="100000">
                                          <p:val>
                                            <p:fltVal val="1"/>
                                          </p:val>
                                        </p:tav>
                                      </p:tavLst>
                                    </p:anim>
                                    <p:animScale>
                                      <p:cBhvr>
                                        <p:cTn id="603" dur="26">
                                          <p:stCondLst>
                                            <p:cond delay="650"/>
                                          </p:stCondLst>
                                        </p:cTn>
                                        <p:tgtEl>
                                          <p:spTgt spid="125"/>
                                        </p:tgtEl>
                                      </p:cBhvr>
                                      <p:to x="100000" y="60000"/>
                                    </p:animScale>
                                    <p:animScale>
                                      <p:cBhvr>
                                        <p:cTn id="604" dur="166" decel="50000">
                                          <p:stCondLst>
                                            <p:cond delay="676"/>
                                          </p:stCondLst>
                                        </p:cTn>
                                        <p:tgtEl>
                                          <p:spTgt spid="125"/>
                                        </p:tgtEl>
                                      </p:cBhvr>
                                      <p:to x="100000" y="100000"/>
                                    </p:animScale>
                                    <p:animScale>
                                      <p:cBhvr>
                                        <p:cTn id="605" dur="26">
                                          <p:stCondLst>
                                            <p:cond delay="1312"/>
                                          </p:stCondLst>
                                        </p:cTn>
                                        <p:tgtEl>
                                          <p:spTgt spid="125"/>
                                        </p:tgtEl>
                                      </p:cBhvr>
                                      <p:to x="100000" y="80000"/>
                                    </p:animScale>
                                    <p:animScale>
                                      <p:cBhvr>
                                        <p:cTn id="606" dur="166" decel="50000">
                                          <p:stCondLst>
                                            <p:cond delay="1338"/>
                                          </p:stCondLst>
                                        </p:cTn>
                                        <p:tgtEl>
                                          <p:spTgt spid="125"/>
                                        </p:tgtEl>
                                      </p:cBhvr>
                                      <p:to x="100000" y="100000"/>
                                    </p:animScale>
                                    <p:animScale>
                                      <p:cBhvr>
                                        <p:cTn id="607" dur="26">
                                          <p:stCondLst>
                                            <p:cond delay="1642"/>
                                          </p:stCondLst>
                                        </p:cTn>
                                        <p:tgtEl>
                                          <p:spTgt spid="125"/>
                                        </p:tgtEl>
                                      </p:cBhvr>
                                      <p:to x="100000" y="90000"/>
                                    </p:animScale>
                                    <p:animScale>
                                      <p:cBhvr>
                                        <p:cTn id="608" dur="166" decel="50000">
                                          <p:stCondLst>
                                            <p:cond delay="1668"/>
                                          </p:stCondLst>
                                        </p:cTn>
                                        <p:tgtEl>
                                          <p:spTgt spid="125"/>
                                        </p:tgtEl>
                                      </p:cBhvr>
                                      <p:to x="100000" y="100000"/>
                                    </p:animScale>
                                    <p:animScale>
                                      <p:cBhvr>
                                        <p:cTn id="609" dur="26">
                                          <p:stCondLst>
                                            <p:cond delay="1808"/>
                                          </p:stCondLst>
                                        </p:cTn>
                                        <p:tgtEl>
                                          <p:spTgt spid="125"/>
                                        </p:tgtEl>
                                      </p:cBhvr>
                                      <p:to x="100000" y="95000"/>
                                    </p:animScale>
                                    <p:animScale>
                                      <p:cBhvr>
                                        <p:cTn id="610" dur="166" decel="50000">
                                          <p:stCondLst>
                                            <p:cond delay="1834"/>
                                          </p:stCondLst>
                                        </p:cTn>
                                        <p:tgtEl>
                                          <p:spTgt spid="125"/>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126"/>
                                        </p:tgtEl>
                                        <p:attrNameLst>
                                          <p:attrName>style.visibility</p:attrName>
                                        </p:attrNameLst>
                                      </p:cBhvr>
                                      <p:to>
                                        <p:strVal val="visible"/>
                                      </p:to>
                                    </p:set>
                                    <p:animEffect transition="in" filter="fade">
                                      <p:cBhvr>
                                        <p:cTn id="615" dur="500"/>
                                        <p:tgtEl>
                                          <p:spTgt spid="126"/>
                                        </p:tgtEl>
                                      </p:cBhvr>
                                    </p:animEffect>
                                  </p:childTnLst>
                                  <p:subTnLst>
                                    <p:audio>
                                      <p:cMediaNode>
                                        <p:cTn display="0" masterRel="sameClick">
                                          <p:stCondLst>
                                            <p:cond evt="begin" delay="0">
                                              <p:tn val="613"/>
                                            </p:cond>
                                          </p:stCondLst>
                                          <p:endCondLst>
                                            <p:cond evt="onStopAudio" delay="0">
                                              <p:tgtEl>
                                                <p:sldTgt/>
                                              </p:tgtEl>
                                            </p:cond>
                                          </p:endCondLst>
                                        </p:cTn>
                                        <p:tgtEl>
                                          <p:sndTgt r:embed="rId9" name="f7_9.wav"/>
                                        </p:tgtEl>
                                      </p:cMediaNode>
                                    </p:audio>
                                  </p:sub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126"/>
                                        </p:tgtEl>
                                      </p:cBhvr>
                                    </p:animEffect>
                                    <p:set>
                                      <p:cBhvr>
                                        <p:cTn id="620" dur="1" fill="hold">
                                          <p:stCondLst>
                                            <p:cond delay="499"/>
                                          </p:stCondLst>
                                        </p:cTn>
                                        <p:tgtEl>
                                          <p:spTgt spid="12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123"/>
                                        </p:tgtEl>
                                      </p:cBhvr>
                                    </p:animEffect>
                                    <p:set>
                                      <p:cBhvr>
                                        <p:cTn id="623" dur="1" fill="hold">
                                          <p:stCondLst>
                                            <p:cond delay="499"/>
                                          </p:stCondLst>
                                        </p:cTn>
                                        <p:tgtEl>
                                          <p:spTgt spid="123"/>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124"/>
                                        </p:tgtEl>
                                      </p:cBhvr>
                                    </p:animEffect>
                                    <p:set>
                                      <p:cBhvr>
                                        <p:cTn id="626" dur="1" fill="hold">
                                          <p:stCondLst>
                                            <p:cond delay="499"/>
                                          </p:stCondLst>
                                        </p:cTn>
                                        <p:tgtEl>
                                          <p:spTgt spid="124"/>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125"/>
                                        </p:tgtEl>
                                      </p:cBhvr>
                                    </p:animEffect>
                                    <p:set>
                                      <p:cBhvr>
                                        <p:cTn id="629" dur="1" fill="hold">
                                          <p:stCondLst>
                                            <p:cond delay="499"/>
                                          </p:stCondLst>
                                        </p:cTn>
                                        <p:tgtEl>
                                          <p:spTgt spid="125"/>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2"/>
                                        </p:tgtEl>
                                      </p:cBhvr>
                                    </p:animEffect>
                                    <p:set>
                                      <p:cBhvr>
                                        <p:cTn id="632" dur="1" fill="hold">
                                          <p:stCondLst>
                                            <p:cond delay="499"/>
                                          </p:stCondLst>
                                        </p:cTn>
                                        <p:tgtEl>
                                          <p:spTgt spid="122"/>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8"/>
                                        </p:tgtEl>
                                        <p:attrNameLst>
                                          <p:attrName>style.visibility</p:attrName>
                                        </p:attrNameLst>
                                      </p:cBhvr>
                                      <p:to>
                                        <p:strVal val="visible"/>
                                      </p:to>
                                    </p:set>
                                    <p:animEffect transition="in" filter="wipe(down)">
                                      <p:cBhvr>
                                        <p:cTn id="637" dur="580">
                                          <p:stCondLst>
                                            <p:cond delay="0"/>
                                          </p:stCondLst>
                                        </p:cTn>
                                        <p:tgtEl>
                                          <p:spTgt spid="88"/>
                                        </p:tgtEl>
                                      </p:cBhvr>
                                    </p:animEffect>
                                    <p:anim calcmode="lin" valueType="num">
                                      <p:cBhvr>
                                        <p:cTn id="63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643" dur="26">
                                          <p:stCondLst>
                                            <p:cond delay="650"/>
                                          </p:stCondLst>
                                        </p:cTn>
                                        <p:tgtEl>
                                          <p:spTgt spid="88"/>
                                        </p:tgtEl>
                                      </p:cBhvr>
                                      <p:to x="100000" y="60000"/>
                                    </p:animScale>
                                    <p:animScale>
                                      <p:cBhvr>
                                        <p:cTn id="644" dur="166" decel="50000">
                                          <p:stCondLst>
                                            <p:cond delay="676"/>
                                          </p:stCondLst>
                                        </p:cTn>
                                        <p:tgtEl>
                                          <p:spTgt spid="88"/>
                                        </p:tgtEl>
                                      </p:cBhvr>
                                      <p:to x="100000" y="100000"/>
                                    </p:animScale>
                                    <p:animScale>
                                      <p:cBhvr>
                                        <p:cTn id="645" dur="26">
                                          <p:stCondLst>
                                            <p:cond delay="1312"/>
                                          </p:stCondLst>
                                        </p:cTn>
                                        <p:tgtEl>
                                          <p:spTgt spid="88"/>
                                        </p:tgtEl>
                                      </p:cBhvr>
                                      <p:to x="100000" y="80000"/>
                                    </p:animScale>
                                    <p:animScale>
                                      <p:cBhvr>
                                        <p:cTn id="646" dur="166" decel="50000">
                                          <p:stCondLst>
                                            <p:cond delay="1338"/>
                                          </p:stCondLst>
                                        </p:cTn>
                                        <p:tgtEl>
                                          <p:spTgt spid="88"/>
                                        </p:tgtEl>
                                      </p:cBhvr>
                                      <p:to x="100000" y="100000"/>
                                    </p:animScale>
                                    <p:animScale>
                                      <p:cBhvr>
                                        <p:cTn id="647" dur="26">
                                          <p:stCondLst>
                                            <p:cond delay="1642"/>
                                          </p:stCondLst>
                                        </p:cTn>
                                        <p:tgtEl>
                                          <p:spTgt spid="88"/>
                                        </p:tgtEl>
                                      </p:cBhvr>
                                      <p:to x="100000" y="90000"/>
                                    </p:animScale>
                                    <p:animScale>
                                      <p:cBhvr>
                                        <p:cTn id="648" dur="166" decel="50000">
                                          <p:stCondLst>
                                            <p:cond delay="1668"/>
                                          </p:stCondLst>
                                        </p:cTn>
                                        <p:tgtEl>
                                          <p:spTgt spid="88"/>
                                        </p:tgtEl>
                                      </p:cBhvr>
                                      <p:to x="100000" y="100000"/>
                                    </p:animScale>
                                    <p:animScale>
                                      <p:cBhvr>
                                        <p:cTn id="649" dur="26">
                                          <p:stCondLst>
                                            <p:cond delay="1808"/>
                                          </p:stCondLst>
                                        </p:cTn>
                                        <p:tgtEl>
                                          <p:spTgt spid="88"/>
                                        </p:tgtEl>
                                      </p:cBhvr>
                                      <p:to x="100000" y="95000"/>
                                    </p:animScale>
                                    <p:animScale>
                                      <p:cBhvr>
                                        <p:cTn id="650" dur="166" decel="50000">
                                          <p:stCondLst>
                                            <p:cond delay="1834"/>
                                          </p:stCondLst>
                                        </p:cTn>
                                        <p:tgtEl>
                                          <p:spTgt spid="88"/>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95"/>
                                        </p:tgtEl>
                                        <p:attrNameLst>
                                          <p:attrName>style.visibility</p:attrName>
                                        </p:attrNameLst>
                                      </p:cBhvr>
                                      <p:to>
                                        <p:strVal val="visible"/>
                                      </p:to>
                                    </p:set>
                                    <p:animEffect transition="in" filter="wipe(down)">
                                      <p:cBhvr>
                                        <p:cTn id="653" dur="580">
                                          <p:stCondLst>
                                            <p:cond delay="0"/>
                                          </p:stCondLst>
                                        </p:cTn>
                                        <p:tgtEl>
                                          <p:spTgt spid="95"/>
                                        </p:tgtEl>
                                      </p:cBhvr>
                                    </p:animEffect>
                                    <p:anim calcmode="lin" valueType="num">
                                      <p:cBhvr>
                                        <p:cTn id="65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59" dur="26">
                                          <p:stCondLst>
                                            <p:cond delay="650"/>
                                          </p:stCondLst>
                                        </p:cTn>
                                        <p:tgtEl>
                                          <p:spTgt spid="95"/>
                                        </p:tgtEl>
                                      </p:cBhvr>
                                      <p:to x="100000" y="60000"/>
                                    </p:animScale>
                                    <p:animScale>
                                      <p:cBhvr>
                                        <p:cTn id="660" dur="166" decel="50000">
                                          <p:stCondLst>
                                            <p:cond delay="676"/>
                                          </p:stCondLst>
                                        </p:cTn>
                                        <p:tgtEl>
                                          <p:spTgt spid="95"/>
                                        </p:tgtEl>
                                      </p:cBhvr>
                                      <p:to x="100000" y="100000"/>
                                    </p:animScale>
                                    <p:animScale>
                                      <p:cBhvr>
                                        <p:cTn id="661" dur="26">
                                          <p:stCondLst>
                                            <p:cond delay="1312"/>
                                          </p:stCondLst>
                                        </p:cTn>
                                        <p:tgtEl>
                                          <p:spTgt spid="95"/>
                                        </p:tgtEl>
                                      </p:cBhvr>
                                      <p:to x="100000" y="80000"/>
                                    </p:animScale>
                                    <p:animScale>
                                      <p:cBhvr>
                                        <p:cTn id="662" dur="166" decel="50000">
                                          <p:stCondLst>
                                            <p:cond delay="1338"/>
                                          </p:stCondLst>
                                        </p:cTn>
                                        <p:tgtEl>
                                          <p:spTgt spid="95"/>
                                        </p:tgtEl>
                                      </p:cBhvr>
                                      <p:to x="100000" y="100000"/>
                                    </p:animScale>
                                    <p:animScale>
                                      <p:cBhvr>
                                        <p:cTn id="663" dur="26">
                                          <p:stCondLst>
                                            <p:cond delay="1642"/>
                                          </p:stCondLst>
                                        </p:cTn>
                                        <p:tgtEl>
                                          <p:spTgt spid="95"/>
                                        </p:tgtEl>
                                      </p:cBhvr>
                                      <p:to x="100000" y="90000"/>
                                    </p:animScale>
                                    <p:animScale>
                                      <p:cBhvr>
                                        <p:cTn id="664" dur="166" decel="50000">
                                          <p:stCondLst>
                                            <p:cond delay="1668"/>
                                          </p:stCondLst>
                                        </p:cTn>
                                        <p:tgtEl>
                                          <p:spTgt spid="95"/>
                                        </p:tgtEl>
                                      </p:cBhvr>
                                      <p:to x="100000" y="100000"/>
                                    </p:animScale>
                                    <p:animScale>
                                      <p:cBhvr>
                                        <p:cTn id="665" dur="26">
                                          <p:stCondLst>
                                            <p:cond delay="1808"/>
                                          </p:stCondLst>
                                        </p:cTn>
                                        <p:tgtEl>
                                          <p:spTgt spid="95"/>
                                        </p:tgtEl>
                                      </p:cBhvr>
                                      <p:to x="100000" y="95000"/>
                                    </p:animScale>
                                    <p:animScale>
                                      <p:cBhvr>
                                        <p:cTn id="666" dur="166" decel="50000">
                                          <p:stCondLst>
                                            <p:cond delay="1834"/>
                                          </p:stCondLst>
                                        </p:cTn>
                                        <p:tgtEl>
                                          <p:spTgt spid="95"/>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9"/>
                                        </p:tgtEl>
                                        <p:attrNameLst>
                                          <p:attrName>style.visibility</p:attrName>
                                        </p:attrNameLst>
                                      </p:cBhvr>
                                      <p:to>
                                        <p:strVal val="visible"/>
                                      </p:to>
                                    </p:set>
                                    <p:animEffect transition="in" filter="wipe(down)">
                                      <p:cBhvr>
                                        <p:cTn id="671" dur="580">
                                          <p:stCondLst>
                                            <p:cond delay="0"/>
                                          </p:stCondLst>
                                        </p:cTn>
                                        <p:tgtEl>
                                          <p:spTgt spid="89"/>
                                        </p:tgtEl>
                                      </p:cBhvr>
                                    </p:animEffect>
                                    <p:anim calcmode="lin" valueType="num">
                                      <p:cBhvr>
                                        <p:cTn id="67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677" dur="26">
                                          <p:stCondLst>
                                            <p:cond delay="650"/>
                                          </p:stCondLst>
                                        </p:cTn>
                                        <p:tgtEl>
                                          <p:spTgt spid="89"/>
                                        </p:tgtEl>
                                      </p:cBhvr>
                                      <p:to x="100000" y="60000"/>
                                    </p:animScale>
                                    <p:animScale>
                                      <p:cBhvr>
                                        <p:cTn id="678" dur="166" decel="50000">
                                          <p:stCondLst>
                                            <p:cond delay="676"/>
                                          </p:stCondLst>
                                        </p:cTn>
                                        <p:tgtEl>
                                          <p:spTgt spid="89"/>
                                        </p:tgtEl>
                                      </p:cBhvr>
                                      <p:to x="100000" y="100000"/>
                                    </p:animScale>
                                    <p:animScale>
                                      <p:cBhvr>
                                        <p:cTn id="679" dur="26">
                                          <p:stCondLst>
                                            <p:cond delay="1312"/>
                                          </p:stCondLst>
                                        </p:cTn>
                                        <p:tgtEl>
                                          <p:spTgt spid="89"/>
                                        </p:tgtEl>
                                      </p:cBhvr>
                                      <p:to x="100000" y="80000"/>
                                    </p:animScale>
                                    <p:animScale>
                                      <p:cBhvr>
                                        <p:cTn id="680" dur="166" decel="50000">
                                          <p:stCondLst>
                                            <p:cond delay="1338"/>
                                          </p:stCondLst>
                                        </p:cTn>
                                        <p:tgtEl>
                                          <p:spTgt spid="89"/>
                                        </p:tgtEl>
                                      </p:cBhvr>
                                      <p:to x="100000" y="100000"/>
                                    </p:animScale>
                                    <p:animScale>
                                      <p:cBhvr>
                                        <p:cTn id="681" dur="26">
                                          <p:stCondLst>
                                            <p:cond delay="1642"/>
                                          </p:stCondLst>
                                        </p:cTn>
                                        <p:tgtEl>
                                          <p:spTgt spid="89"/>
                                        </p:tgtEl>
                                      </p:cBhvr>
                                      <p:to x="100000" y="90000"/>
                                    </p:animScale>
                                    <p:animScale>
                                      <p:cBhvr>
                                        <p:cTn id="682" dur="166" decel="50000">
                                          <p:stCondLst>
                                            <p:cond delay="1668"/>
                                          </p:stCondLst>
                                        </p:cTn>
                                        <p:tgtEl>
                                          <p:spTgt spid="89"/>
                                        </p:tgtEl>
                                      </p:cBhvr>
                                      <p:to x="100000" y="100000"/>
                                    </p:animScale>
                                    <p:animScale>
                                      <p:cBhvr>
                                        <p:cTn id="683" dur="26">
                                          <p:stCondLst>
                                            <p:cond delay="1808"/>
                                          </p:stCondLst>
                                        </p:cTn>
                                        <p:tgtEl>
                                          <p:spTgt spid="89"/>
                                        </p:tgtEl>
                                      </p:cBhvr>
                                      <p:to x="100000" y="95000"/>
                                    </p:animScale>
                                    <p:animScale>
                                      <p:cBhvr>
                                        <p:cTn id="684" dur="166" decel="50000">
                                          <p:stCondLst>
                                            <p:cond delay="1834"/>
                                          </p:stCondLst>
                                        </p:cTn>
                                        <p:tgtEl>
                                          <p:spTgt spid="89"/>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87"/>
                                        </p:tgtEl>
                                        <p:attrNameLst>
                                          <p:attrName>style.visibility</p:attrName>
                                        </p:attrNameLst>
                                      </p:cBhvr>
                                      <p:to>
                                        <p:strVal val="visible"/>
                                      </p:to>
                                    </p:set>
                                    <p:animEffect transition="in" filter="wipe(down)">
                                      <p:cBhvr>
                                        <p:cTn id="687" dur="580">
                                          <p:stCondLst>
                                            <p:cond delay="0"/>
                                          </p:stCondLst>
                                        </p:cTn>
                                        <p:tgtEl>
                                          <p:spTgt spid="87"/>
                                        </p:tgtEl>
                                      </p:cBhvr>
                                    </p:animEffect>
                                    <p:anim calcmode="lin" valueType="num">
                                      <p:cBhvr>
                                        <p:cTn id="68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93" dur="26">
                                          <p:stCondLst>
                                            <p:cond delay="650"/>
                                          </p:stCondLst>
                                        </p:cTn>
                                        <p:tgtEl>
                                          <p:spTgt spid="87"/>
                                        </p:tgtEl>
                                      </p:cBhvr>
                                      <p:to x="100000" y="60000"/>
                                    </p:animScale>
                                    <p:animScale>
                                      <p:cBhvr>
                                        <p:cTn id="694" dur="166" decel="50000">
                                          <p:stCondLst>
                                            <p:cond delay="676"/>
                                          </p:stCondLst>
                                        </p:cTn>
                                        <p:tgtEl>
                                          <p:spTgt spid="87"/>
                                        </p:tgtEl>
                                      </p:cBhvr>
                                      <p:to x="100000" y="100000"/>
                                    </p:animScale>
                                    <p:animScale>
                                      <p:cBhvr>
                                        <p:cTn id="695" dur="26">
                                          <p:stCondLst>
                                            <p:cond delay="1312"/>
                                          </p:stCondLst>
                                        </p:cTn>
                                        <p:tgtEl>
                                          <p:spTgt spid="87"/>
                                        </p:tgtEl>
                                      </p:cBhvr>
                                      <p:to x="100000" y="80000"/>
                                    </p:animScale>
                                    <p:animScale>
                                      <p:cBhvr>
                                        <p:cTn id="696" dur="166" decel="50000">
                                          <p:stCondLst>
                                            <p:cond delay="1338"/>
                                          </p:stCondLst>
                                        </p:cTn>
                                        <p:tgtEl>
                                          <p:spTgt spid="87"/>
                                        </p:tgtEl>
                                      </p:cBhvr>
                                      <p:to x="100000" y="100000"/>
                                    </p:animScale>
                                    <p:animScale>
                                      <p:cBhvr>
                                        <p:cTn id="697" dur="26">
                                          <p:stCondLst>
                                            <p:cond delay="1642"/>
                                          </p:stCondLst>
                                        </p:cTn>
                                        <p:tgtEl>
                                          <p:spTgt spid="87"/>
                                        </p:tgtEl>
                                      </p:cBhvr>
                                      <p:to x="100000" y="90000"/>
                                    </p:animScale>
                                    <p:animScale>
                                      <p:cBhvr>
                                        <p:cTn id="698" dur="166" decel="50000">
                                          <p:stCondLst>
                                            <p:cond delay="1668"/>
                                          </p:stCondLst>
                                        </p:cTn>
                                        <p:tgtEl>
                                          <p:spTgt spid="87"/>
                                        </p:tgtEl>
                                      </p:cBhvr>
                                      <p:to x="100000" y="100000"/>
                                    </p:animScale>
                                    <p:animScale>
                                      <p:cBhvr>
                                        <p:cTn id="699" dur="26">
                                          <p:stCondLst>
                                            <p:cond delay="1808"/>
                                          </p:stCondLst>
                                        </p:cTn>
                                        <p:tgtEl>
                                          <p:spTgt spid="87"/>
                                        </p:tgtEl>
                                      </p:cBhvr>
                                      <p:to x="100000" y="95000"/>
                                    </p:animScale>
                                    <p:animScale>
                                      <p:cBhvr>
                                        <p:cTn id="700" dur="166" decel="50000">
                                          <p:stCondLst>
                                            <p:cond delay="1834"/>
                                          </p:stCondLst>
                                        </p:cTn>
                                        <p:tgtEl>
                                          <p:spTgt spid="8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127"/>
                                        </p:tgtEl>
                                        <p:attrNameLst>
                                          <p:attrName>style.visibility</p:attrName>
                                        </p:attrNameLst>
                                      </p:cBhvr>
                                      <p:to>
                                        <p:strVal val="visible"/>
                                      </p:to>
                                    </p:set>
                                    <p:animEffect transition="in" filter="fade">
                                      <p:cBhvr>
                                        <p:cTn id="705" dur="500"/>
                                        <p:tgtEl>
                                          <p:spTgt spid="127"/>
                                        </p:tgtEl>
                                      </p:cBhvr>
                                    </p:animEffect>
                                  </p:childTnLst>
                                  <p:subTnLst>
                                    <p:audio>
                                      <p:cMediaNode>
                                        <p:cTn display="0" masterRel="sameClick">
                                          <p:stCondLst>
                                            <p:cond evt="begin" delay="0">
                                              <p:tn val="703"/>
                                            </p:cond>
                                          </p:stCondLst>
                                          <p:endCondLst>
                                            <p:cond evt="onStopAudio" delay="0">
                                              <p:tgtEl>
                                                <p:sldTgt/>
                                              </p:tgtEl>
                                            </p:cond>
                                          </p:endCondLst>
                                        </p:cTn>
                                        <p:tgtEl>
                                          <p:sndTgt r:embed="rId10" name="f7_10.wav"/>
                                        </p:tgtEl>
                                      </p:cMediaNode>
                                    </p:audio>
                                  </p:sub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8"/>
                                        </p:tgtEl>
                                      </p:cBhvr>
                                    </p:animEffect>
                                    <p:set>
                                      <p:cBhvr>
                                        <p:cTn id="710" dur="1" fill="hold">
                                          <p:stCondLst>
                                            <p:cond delay="499"/>
                                          </p:stCondLst>
                                        </p:cTn>
                                        <p:tgtEl>
                                          <p:spTgt spid="88"/>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95"/>
                                        </p:tgtEl>
                                      </p:cBhvr>
                                    </p:animEffect>
                                    <p:set>
                                      <p:cBhvr>
                                        <p:cTn id="713" dur="1" fill="hold">
                                          <p:stCondLst>
                                            <p:cond delay="499"/>
                                          </p:stCondLst>
                                        </p:cTn>
                                        <p:tgtEl>
                                          <p:spTgt spid="95"/>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9"/>
                                        </p:tgtEl>
                                      </p:cBhvr>
                                    </p:animEffect>
                                    <p:set>
                                      <p:cBhvr>
                                        <p:cTn id="716" dur="1" fill="hold">
                                          <p:stCondLst>
                                            <p:cond delay="499"/>
                                          </p:stCondLst>
                                        </p:cTn>
                                        <p:tgtEl>
                                          <p:spTgt spid="89"/>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87"/>
                                        </p:tgtEl>
                                      </p:cBhvr>
                                    </p:animEffect>
                                    <p:set>
                                      <p:cBhvr>
                                        <p:cTn id="719" dur="1" fill="hold">
                                          <p:stCondLst>
                                            <p:cond delay="499"/>
                                          </p:stCondLst>
                                        </p:cTn>
                                        <p:tgtEl>
                                          <p:spTgt spid="8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127"/>
                                        </p:tgtEl>
                                      </p:cBhvr>
                                    </p:animEffect>
                                    <p:set>
                                      <p:cBhvr>
                                        <p:cTn id="722" dur="1" fill="hold">
                                          <p:stCondLst>
                                            <p:cond delay="4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5" grpId="0"/>
      <p:bldP spid="105" grpId="1"/>
      <p:bldP spid="108" grpId="0"/>
      <p:bldP spid="108" grpId="1"/>
      <p:bldP spid="112" grpId="0"/>
      <p:bldP spid="112" grpId="1"/>
      <p:bldP spid="116" grpId="0"/>
      <p:bldP spid="116" grpId="1"/>
      <p:bldP spid="121" grpId="0"/>
      <p:bldP spid="121" grpId="1"/>
      <p:bldP spid="126" grpId="0"/>
      <p:bldP spid="126" grpId="1"/>
      <p:bldP spid="127" grpId="0"/>
      <p:bldP spid="1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hlinkClick r:id="" action="ppaction://noaction">
              <a:snd r:embed="rId6" name="s8_1.wav"/>
            </a:hlinkClick>
            <a:extLst>
              <a:ext uri="{FF2B5EF4-FFF2-40B4-BE49-F238E27FC236}">
                <a16:creationId xmlns:a16="http://schemas.microsoft.com/office/drawing/2014/main" id="{F3082EA1-6ED0-40AF-B3A4-2A6A7FC78D5A}"/>
              </a:ext>
            </a:extLst>
          </p:cNvPr>
          <p:cNvSpPr txBox="1"/>
          <p:nvPr/>
        </p:nvSpPr>
        <p:spPr>
          <a:xfrm>
            <a:off x="2800492" y="106125"/>
            <a:ext cx="8490109" cy="480131"/>
          </a:xfrm>
          <a:prstGeom prst="rect">
            <a:avLst/>
          </a:prstGeom>
          <a:noFill/>
        </p:spPr>
        <p:txBody>
          <a:bodyPr wrap="square">
            <a:spAutoFit/>
          </a:bodyPr>
          <a:lstStyle/>
          <a:p>
            <a:pPr lvl="0">
              <a:lnSpc>
                <a:spcPct val="90000"/>
              </a:lnSpc>
              <a:spcBef>
                <a:spcPct val="0"/>
              </a:spcBef>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53" name="Table 3">
            <a:extLst>
              <a:ext uri="{FF2B5EF4-FFF2-40B4-BE49-F238E27FC236}">
                <a16:creationId xmlns:a16="http://schemas.microsoft.com/office/drawing/2014/main" id="{EC4C87A1-7FB3-4C1F-9C61-0C98B8A506B6}"/>
              </a:ext>
            </a:extLst>
          </p:cNvPr>
          <p:cNvGraphicFramePr>
            <a:graphicFrameLocks noGrp="1"/>
          </p:cNvGraphicFramePr>
          <p:nvPr/>
        </p:nvGraphicFramePr>
        <p:xfrm>
          <a:off x="6004234" y="1825706"/>
          <a:ext cx="3523699" cy="4784765"/>
        </p:xfrm>
        <a:graphic>
          <a:graphicData uri="http://schemas.openxmlformats.org/drawingml/2006/table">
            <a:tbl>
              <a:tblPr firstRow="1" bandRow="1">
                <a:tableStyleId>{5940675A-B579-460E-94D1-54222C63F5DA}</a:tableStyleId>
              </a:tblPr>
              <a:tblGrid>
                <a:gridCol w="830893">
                  <a:extLst>
                    <a:ext uri="{9D8B030D-6E8A-4147-A177-3AD203B41FA5}">
                      <a16:colId xmlns:a16="http://schemas.microsoft.com/office/drawing/2014/main" val="471594560"/>
                    </a:ext>
                  </a:extLst>
                </a:gridCol>
                <a:gridCol w="2692806">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pic>
        <p:nvPicPr>
          <p:cNvPr id="54" name="Google Shape;221;p10">
            <a:extLst>
              <a:ext uri="{FF2B5EF4-FFF2-40B4-BE49-F238E27FC236}">
                <a16:creationId xmlns:a16="http://schemas.microsoft.com/office/drawing/2014/main" id="{746B2B73-E91C-4727-BBFE-3A5E415BCB9B}"/>
              </a:ext>
            </a:extLst>
          </p:cNvPr>
          <p:cNvPicPr preferRelativeResize="0"/>
          <p:nvPr/>
        </p:nvPicPr>
        <p:blipFill rotWithShape="1">
          <a:blip r:embed="rId7">
            <a:alphaModFix/>
          </a:blip>
          <a:srcRect/>
          <a:stretch/>
        </p:blipFill>
        <p:spPr>
          <a:xfrm>
            <a:off x="11008441" y="-174325"/>
            <a:ext cx="1166103" cy="1183191"/>
          </a:xfrm>
          <a:prstGeom prst="rect">
            <a:avLst/>
          </a:prstGeom>
          <a:noFill/>
          <a:ln>
            <a:noFill/>
          </a:ln>
        </p:spPr>
      </p:pic>
      <p:sp>
        <p:nvSpPr>
          <p:cNvPr id="55" name="Title 1">
            <a:extLst>
              <a:ext uri="{FF2B5EF4-FFF2-40B4-BE49-F238E27FC236}">
                <a16:creationId xmlns:a16="http://schemas.microsoft.com/office/drawing/2014/main" id="{03E849A8-B953-4CD0-BC5B-1554E2DD56C9}"/>
              </a:ext>
            </a:extLst>
          </p:cNvPr>
          <p:cNvSpPr txBox="1">
            <a:spLocks/>
          </p:cNvSpPr>
          <p:nvPr/>
        </p:nvSpPr>
        <p:spPr>
          <a:xfrm>
            <a:off x="10850877" y="81654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8000"/>
                </a:solidFill>
                <a:latin typeface="Century Gothic" panose="020B0502020202020204" pitchFamily="34" charset="0"/>
              </a:rPr>
              <a:t>escuchar</a:t>
            </a:r>
            <a:endParaRPr lang="en-GB" sz="2000" b="1" dirty="0">
              <a:solidFill>
                <a:srgbClr val="008000"/>
              </a:solidFill>
              <a:latin typeface="Century Gothic" panose="020B0502020202020204" pitchFamily="34" charset="0"/>
            </a:endParaRPr>
          </a:p>
        </p:txBody>
      </p:sp>
      <p:sp>
        <p:nvSpPr>
          <p:cNvPr id="56" name="TextBox 55">
            <a:extLst>
              <a:ext uri="{FF2B5EF4-FFF2-40B4-BE49-F238E27FC236}">
                <a16:creationId xmlns:a16="http://schemas.microsoft.com/office/drawing/2014/main" id="{80B98213-6587-452F-9A04-8BCBE76710DA}"/>
              </a:ext>
            </a:extLst>
          </p:cNvPr>
          <p:cNvSpPr txBox="1"/>
          <p:nvPr/>
        </p:nvSpPr>
        <p:spPr>
          <a:xfrm>
            <a:off x="294777" y="1125311"/>
            <a:ext cx="3076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7" name="Rectangle 56">
            <a:hlinkClick r:id="" action="ppaction://noaction">
              <a:snd r:embed="rId8" name="s8_11.wav"/>
            </a:hlinkClick>
            <a:extLst>
              <a:ext uri="{FF2B5EF4-FFF2-40B4-BE49-F238E27FC236}">
                <a16:creationId xmlns:a16="http://schemas.microsoft.com/office/drawing/2014/main" id="{956E8DDA-D6B8-4E21-B7B2-9BAF049DD616}"/>
              </a:ext>
            </a:extLst>
          </p:cNvPr>
          <p:cNvSpPr/>
          <p:nvPr/>
        </p:nvSpPr>
        <p:spPr>
          <a:xfrm>
            <a:off x="6083120"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8" name="TextBox 57">
            <a:extLst>
              <a:ext uri="{FF2B5EF4-FFF2-40B4-BE49-F238E27FC236}">
                <a16:creationId xmlns:a16="http://schemas.microsoft.com/office/drawing/2014/main" id="{D411D294-6D9A-444C-AE9B-38027A2C08FA}"/>
              </a:ext>
            </a:extLst>
          </p:cNvPr>
          <p:cNvSpPr txBox="1"/>
          <p:nvPr/>
        </p:nvSpPr>
        <p:spPr>
          <a:xfrm>
            <a:off x="9549859" y="2045595"/>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29</a:t>
            </a:r>
          </a:p>
        </p:txBody>
      </p:sp>
      <p:sp>
        <p:nvSpPr>
          <p:cNvPr id="59" name="TextBox 58">
            <a:extLst>
              <a:ext uri="{FF2B5EF4-FFF2-40B4-BE49-F238E27FC236}">
                <a16:creationId xmlns:a16="http://schemas.microsoft.com/office/drawing/2014/main" id="{06D7D083-89F0-43F1-9BE1-3F3F5324DFF7}"/>
              </a:ext>
            </a:extLst>
          </p:cNvPr>
          <p:cNvSpPr txBox="1"/>
          <p:nvPr/>
        </p:nvSpPr>
        <p:spPr>
          <a:xfrm>
            <a:off x="6829344" y="2048943"/>
            <a:ext cx="2372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veintinueve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59">
            <a:hlinkClick r:id="" action="ppaction://noaction">
              <a:snd r:embed="rId9" name="s8_12.wav"/>
            </a:hlinkClick>
            <a:extLst>
              <a:ext uri="{FF2B5EF4-FFF2-40B4-BE49-F238E27FC236}">
                <a16:creationId xmlns:a16="http://schemas.microsoft.com/office/drawing/2014/main" id="{9F263D8A-FBD3-490F-9F5D-F94566A6A110}"/>
              </a:ext>
            </a:extLst>
          </p:cNvPr>
          <p:cNvSpPr/>
          <p:nvPr/>
        </p:nvSpPr>
        <p:spPr>
          <a:xfrm>
            <a:off x="6086730"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Rectangle 60">
            <a:hlinkClick r:id="" action="ppaction://noaction">
              <a:snd r:embed="rId10" name="s8_13.wav"/>
            </a:hlinkClick>
            <a:extLst>
              <a:ext uri="{FF2B5EF4-FFF2-40B4-BE49-F238E27FC236}">
                <a16:creationId xmlns:a16="http://schemas.microsoft.com/office/drawing/2014/main" id="{F05C4F61-15DC-4312-9E02-E9630249F222}"/>
              </a:ext>
            </a:extLst>
          </p:cNvPr>
          <p:cNvSpPr/>
          <p:nvPr/>
        </p:nvSpPr>
        <p:spPr>
          <a:xfrm>
            <a:off x="6085186"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Rectangle 61">
            <a:hlinkClick r:id="" action="ppaction://noaction">
              <a:snd r:embed="rId11" name="s8_14.wav"/>
            </a:hlinkClick>
            <a:extLst>
              <a:ext uri="{FF2B5EF4-FFF2-40B4-BE49-F238E27FC236}">
                <a16:creationId xmlns:a16="http://schemas.microsoft.com/office/drawing/2014/main" id="{0A224F08-2724-4924-AE67-D410DE7502B3}"/>
              </a:ext>
            </a:extLst>
          </p:cNvPr>
          <p:cNvSpPr/>
          <p:nvPr/>
        </p:nvSpPr>
        <p:spPr>
          <a:xfrm>
            <a:off x="6066983"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3" name="Rectangle 62">
            <a:hlinkClick r:id="" action="ppaction://noaction">
              <a:snd r:embed="rId12" name="s8_15.wav"/>
            </a:hlinkClick>
            <a:extLst>
              <a:ext uri="{FF2B5EF4-FFF2-40B4-BE49-F238E27FC236}">
                <a16:creationId xmlns:a16="http://schemas.microsoft.com/office/drawing/2014/main" id="{E178FC96-403F-413B-B4C1-2C75F8ADE446}"/>
              </a:ext>
            </a:extLst>
          </p:cNvPr>
          <p:cNvSpPr/>
          <p:nvPr/>
        </p:nvSpPr>
        <p:spPr>
          <a:xfrm>
            <a:off x="6056892"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4" name="TextBox 63">
            <a:extLst>
              <a:ext uri="{FF2B5EF4-FFF2-40B4-BE49-F238E27FC236}">
                <a16:creationId xmlns:a16="http://schemas.microsoft.com/office/drawing/2014/main" id="{E49018E7-4471-49A0-BED6-4DDD0F147E10}"/>
              </a:ext>
            </a:extLst>
          </p:cNvPr>
          <p:cNvSpPr txBox="1"/>
          <p:nvPr/>
        </p:nvSpPr>
        <p:spPr>
          <a:xfrm>
            <a:off x="9541570" y="300677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p>
        </p:txBody>
      </p:sp>
      <p:sp>
        <p:nvSpPr>
          <p:cNvPr id="65" name="TextBox 64">
            <a:extLst>
              <a:ext uri="{FF2B5EF4-FFF2-40B4-BE49-F238E27FC236}">
                <a16:creationId xmlns:a16="http://schemas.microsoft.com/office/drawing/2014/main" id="{F29151B9-C938-453C-A35F-24F5F3B1381A}"/>
              </a:ext>
            </a:extLst>
          </p:cNvPr>
          <p:cNvSpPr txBox="1"/>
          <p:nvPr/>
        </p:nvSpPr>
        <p:spPr>
          <a:xfrm>
            <a:off x="6850139" y="2993828"/>
            <a:ext cx="25069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uno</a:t>
            </a:r>
          </a:p>
        </p:txBody>
      </p:sp>
      <p:sp>
        <p:nvSpPr>
          <p:cNvPr id="66" name="TextBox 65">
            <a:extLst>
              <a:ext uri="{FF2B5EF4-FFF2-40B4-BE49-F238E27FC236}">
                <a16:creationId xmlns:a16="http://schemas.microsoft.com/office/drawing/2014/main" id="{9F969E6D-1481-4E0E-8730-ADE93CDB5BA0}"/>
              </a:ext>
            </a:extLst>
          </p:cNvPr>
          <p:cNvSpPr txBox="1"/>
          <p:nvPr/>
        </p:nvSpPr>
        <p:spPr>
          <a:xfrm>
            <a:off x="9546196" y="401760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a:t>
            </a:r>
          </a:p>
        </p:txBody>
      </p:sp>
      <p:sp>
        <p:nvSpPr>
          <p:cNvPr id="67" name="TextBox 66">
            <a:extLst>
              <a:ext uri="{FF2B5EF4-FFF2-40B4-BE49-F238E27FC236}">
                <a16:creationId xmlns:a16="http://schemas.microsoft.com/office/drawing/2014/main" id="{8B4C9796-E6CC-4E83-A5CF-B45C1CA38E6D}"/>
              </a:ext>
            </a:extLst>
          </p:cNvPr>
          <p:cNvSpPr txBox="1"/>
          <p:nvPr/>
        </p:nvSpPr>
        <p:spPr>
          <a:xfrm>
            <a:off x="6970471" y="3979917"/>
            <a:ext cx="2343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veinticuatro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6C58DD78-8E4F-40FA-9965-2F90E0FB7AF2}"/>
              </a:ext>
            </a:extLst>
          </p:cNvPr>
          <p:cNvSpPr txBox="1"/>
          <p:nvPr/>
        </p:nvSpPr>
        <p:spPr>
          <a:xfrm>
            <a:off x="9553946" y="494669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26</a:t>
            </a:r>
          </a:p>
        </p:txBody>
      </p:sp>
      <p:sp>
        <p:nvSpPr>
          <p:cNvPr id="69" name="TextBox 68">
            <a:extLst>
              <a:ext uri="{FF2B5EF4-FFF2-40B4-BE49-F238E27FC236}">
                <a16:creationId xmlns:a16="http://schemas.microsoft.com/office/drawing/2014/main" id="{59E87CB5-79AF-44EB-B932-96851978B9F5}"/>
              </a:ext>
            </a:extLst>
          </p:cNvPr>
          <p:cNvSpPr txBox="1"/>
          <p:nvPr/>
        </p:nvSpPr>
        <p:spPr>
          <a:xfrm>
            <a:off x="6931150" y="4883298"/>
            <a:ext cx="2017976" cy="523220"/>
          </a:xfrm>
          <a:prstGeom prst="rect">
            <a:avLst/>
          </a:prstGeom>
          <a:noFill/>
        </p:spPr>
        <p:txBody>
          <a:bodyPr wrap="square" rtlCol="0">
            <a:spAutoFit/>
          </a:bodyPr>
          <a:lstStyle/>
          <a:p>
            <a:pPr lvl="0">
              <a:defRPr/>
            </a:pPr>
            <a:r>
              <a:rPr lang="en-US" sz="2800" dirty="0" err="1">
                <a:solidFill>
                  <a:srgbClr val="4472C4">
                    <a:lumMod val="50000"/>
                  </a:srgbClr>
                </a:solidFill>
                <a:latin typeface="Century Gothic" panose="020F0302020204030204"/>
              </a:rPr>
              <a:t>veintiséis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54C98F58-6950-44CF-8CE0-17D0187C29AB}"/>
              </a:ext>
            </a:extLst>
          </p:cNvPr>
          <p:cNvSpPr txBox="1"/>
          <p:nvPr/>
        </p:nvSpPr>
        <p:spPr>
          <a:xfrm>
            <a:off x="9541570" y="59481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73" name="TextBox 72">
            <a:extLst>
              <a:ext uri="{FF2B5EF4-FFF2-40B4-BE49-F238E27FC236}">
                <a16:creationId xmlns:a16="http://schemas.microsoft.com/office/drawing/2014/main" id="{3EEFBC59-263D-4530-B3CC-016F3540D177}"/>
              </a:ext>
            </a:extLst>
          </p:cNvPr>
          <p:cNvSpPr txBox="1"/>
          <p:nvPr/>
        </p:nvSpPr>
        <p:spPr>
          <a:xfrm>
            <a:off x="6829345" y="5884651"/>
            <a:ext cx="2181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veintitrés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4" name="Table 3">
            <a:extLst>
              <a:ext uri="{FF2B5EF4-FFF2-40B4-BE49-F238E27FC236}">
                <a16:creationId xmlns:a16="http://schemas.microsoft.com/office/drawing/2014/main" id="{620F7B06-550F-4B3F-90D7-A3251CF89B20}"/>
              </a:ext>
            </a:extLst>
          </p:cNvPr>
          <p:cNvGraphicFramePr>
            <a:graphicFrameLocks noGrp="1"/>
          </p:cNvGraphicFramePr>
          <p:nvPr/>
        </p:nvGraphicFramePr>
        <p:xfrm>
          <a:off x="1479863" y="1825706"/>
          <a:ext cx="3464007" cy="4784765"/>
        </p:xfrm>
        <a:graphic>
          <a:graphicData uri="http://schemas.openxmlformats.org/drawingml/2006/table">
            <a:tbl>
              <a:tblPr firstRow="1" bandRow="1">
                <a:tableStyleId>{5940675A-B579-460E-94D1-54222C63F5DA}</a:tableStyleId>
              </a:tblPr>
              <a:tblGrid>
                <a:gridCol w="816818">
                  <a:extLst>
                    <a:ext uri="{9D8B030D-6E8A-4147-A177-3AD203B41FA5}">
                      <a16:colId xmlns:a16="http://schemas.microsoft.com/office/drawing/2014/main" val="471594560"/>
                    </a:ext>
                  </a:extLst>
                </a:gridCol>
                <a:gridCol w="2647189">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sp>
        <p:nvSpPr>
          <p:cNvPr id="75" name="Rectangle 74">
            <a:hlinkClick r:id="" action="ppaction://noaction">
              <a:snd r:embed="rId13" name="s8_6.wav"/>
            </a:hlinkClick>
            <a:extLst>
              <a:ext uri="{FF2B5EF4-FFF2-40B4-BE49-F238E27FC236}">
                <a16:creationId xmlns:a16="http://schemas.microsoft.com/office/drawing/2014/main" id="{07C3D10A-B7FF-432B-A297-5048B4988AF8}"/>
              </a:ext>
            </a:extLst>
          </p:cNvPr>
          <p:cNvSpPr/>
          <p:nvPr/>
        </p:nvSpPr>
        <p:spPr>
          <a:xfrm>
            <a:off x="1558749"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TextBox 78">
            <a:extLst>
              <a:ext uri="{FF2B5EF4-FFF2-40B4-BE49-F238E27FC236}">
                <a16:creationId xmlns:a16="http://schemas.microsoft.com/office/drawing/2014/main" id="{E5F62F41-D77C-41DD-B484-A683DDE67D5A}"/>
              </a:ext>
            </a:extLst>
          </p:cNvPr>
          <p:cNvSpPr txBox="1"/>
          <p:nvPr/>
        </p:nvSpPr>
        <p:spPr>
          <a:xfrm>
            <a:off x="4898264" y="21243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a:t>
            </a:r>
          </a:p>
        </p:txBody>
      </p:sp>
      <p:sp>
        <p:nvSpPr>
          <p:cNvPr id="91" name="TextBox 90">
            <a:extLst>
              <a:ext uri="{FF2B5EF4-FFF2-40B4-BE49-F238E27FC236}">
                <a16:creationId xmlns:a16="http://schemas.microsoft.com/office/drawing/2014/main" id="{9FD8F557-2C74-4CD8-AC44-EF5BDF34D8AE}"/>
              </a:ext>
            </a:extLst>
          </p:cNvPr>
          <p:cNvSpPr txBox="1"/>
          <p:nvPr/>
        </p:nvSpPr>
        <p:spPr>
          <a:xfrm>
            <a:off x="2349765" y="2076819"/>
            <a:ext cx="2106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veinticinco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91">
            <a:hlinkClick r:id="" action="ppaction://noaction">
              <a:snd r:embed="rId14" name="s8_7.wav"/>
            </a:hlinkClick>
            <a:extLst>
              <a:ext uri="{FF2B5EF4-FFF2-40B4-BE49-F238E27FC236}">
                <a16:creationId xmlns:a16="http://schemas.microsoft.com/office/drawing/2014/main" id="{42187978-28D2-4B0D-934C-FE178AAD3BAD}"/>
              </a:ext>
            </a:extLst>
          </p:cNvPr>
          <p:cNvSpPr/>
          <p:nvPr/>
        </p:nvSpPr>
        <p:spPr>
          <a:xfrm>
            <a:off x="1562359"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3" name="Rectangle 92">
            <a:hlinkClick r:id="" action="ppaction://noaction">
              <a:snd r:embed="rId15" name="s8_8.wav"/>
            </a:hlinkClick>
            <a:extLst>
              <a:ext uri="{FF2B5EF4-FFF2-40B4-BE49-F238E27FC236}">
                <a16:creationId xmlns:a16="http://schemas.microsoft.com/office/drawing/2014/main" id="{630EB075-4A51-4ABB-852F-BEDCF9906793}"/>
              </a:ext>
            </a:extLst>
          </p:cNvPr>
          <p:cNvSpPr/>
          <p:nvPr/>
        </p:nvSpPr>
        <p:spPr>
          <a:xfrm>
            <a:off x="1560815"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4" name="Rectangle 93">
            <a:hlinkClick r:id="" action="ppaction://noaction">
              <a:snd r:embed="rId16" name="s8_9.wav"/>
            </a:hlinkClick>
            <a:extLst>
              <a:ext uri="{FF2B5EF4-FFF2-40B4-BE49-F238E27FC236}">
                <a16:creationId xmlns:a16="http://schemas.microsoft.com/office/drawing/2014/main" id="{138DDFCD-9459-4665-88D7-658AC9B3668E}"/>
              </a:ext>
            </a:extLst>
          </p:cNvPr>
          <p:cNvSpPr/>
          <p:nvPr/>
        </p:nvSpPr>
        <p:spPr>
          <a:xfrm>
            <a:off x="1542612"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Rectangle 98">
            <a:hlinkClick r:id="" action="ppaction://noaction">
              <a:snd r:embed="rId17" name="s8_10.wav"/>
            </a:hlinkClick>
            <a:extLst>
              <a:ext uri="{FF2B5EF4-FFF2-40B4-BE49-F238E27FC236}">
                <a16:creationId xmlns:a16="http://schemas.microsoft.com/office/drawing/2014/main" id="{DB5DE9B5-5893-4589-951D-420D9AED4111}"/>
              </a:ext>
            </a:extLst>
          </p:cNvPr>
          <p:cNvSpPr/>
          <p:nvPr/>
        </p:nvSpPr>
        <p:spPr>
          <a:xfrm>
            <a:off x="1532521"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0" name="TextBox 99">
            <a:extLst>
              <a:ext uri="{FF2B5EF4-FFF2-40B4-BE49-F238E27FC236}">
                <a16:creationId xmlns:a16="http://schemas.microsoft.com/office/drawing/2014/main" id="{AF6FA9A7-B680-4C69-A3A7-6A93F318891B}"/>
              </a:ext>
            </a:extLst>
          </p:cNvPr>
          <p:cNvSpPr txBox="1"/>
          <p:nvPr/>
        </p:nvSpPr>
        <p:spPr>
          <a:xfrm>
            <a:off x="4898264" y="308055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101" name="TextBox 100">
            <a:extLst>
              <a:ext uri="{FF2B5EF4-FFF2-40B4-BE49-F238E27FC236}">
                <a16:creationId xmlns:a16="http://schemas.microsoft.com/office/drawing/2014/main" id="{36E9F8B1-339F-41E0-993E-044D89E987FF}"/>
              </a:ext>
            </a:extLst>
          </p:cNvPr>
          <p:cNvSpPr txBox="1"/>
          <p:nvPr/>
        </p:nvSpPr>
        <p:spPr>
          <a:xfrm>
            <a:off x="2402986" y="2981733"/>
            <a:ext cx="23486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CD33EA40-BA75-402C-89C4-1AC6C7774996}"/>
              </a:ext>
            </a:extLst>
          </p:cNvPr>
          <p:cNvSpPr txBox="1"/>
          <p:nvPr/>
        </p:nvSpPr>
        <p:spPr>
          <a:xfrm>
            <a:off x="4924559" y="408191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p>
        </p:txBody>
      </p:sp>
      <p:sp>
        <p:nvSpPr>
          <p:cNvPr id="103" name="TextBox 102">
            <a:extLst>
              <a:ext uri="{FF2B5EF4-FFF2-40B4-BE49-F238E27FC236}">
                <a16:creationId xmlns:a16="http://schemas.microsoft.com/office/drawing/2014/main" id="{04C8238F-EB85-4FAD-90F3-2A27F619E0AF}"/>
              </a:ext>
            </a:extLst>
          </p:cNvPr>
          <p:cNvSpPr txBox="1"/>
          <p:nvPr/>
        </p:nvSpPr>
        <p:spPr>
          <a:xfrm>
            <a:off x="2438279" y="3954879"/>
            <a:ext cx="231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veintisiete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2F4C574F-4DBC-410B-A91C-BAA9BFB23BE5}"/>
              </a:ext>
            </a:extLst>
          </p:cNvPr>
          <p:cNvSpPr txBox="1"/>
          <p:nvPr/>
        </p:nvSpPr>
        <p:spPr>
          <a:xfrm>
            <a:off x="4885238" y="4985293"/>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128" name="TextBox 127">
            <a:extLst>
              <a:ext uri="{FF2B5EF4-FFF2-40B4-BE49-F238E27FC236}">
                <a16:creationId xmlns:a16="http://schemas.microsoft.com/office/drawing/2014/main" id="{28869078-6D28-484F-A7F9-E00ADF0BAA5D}"/>
              </a:ext>
            </a:extLst>
          </p:cNvPr>
          <p:cNvSpPr txBox="1"/>
          <p:nvPr/>
        </p:nvSpPr>
        <p:spPr>
          <a:xfrm>
            <a:off x="2388409" y="4920309"/>
            <a:ext cx="2017976" cy="523220"/>
          </a:xfrm>
          <a:prstGeom prst="rect">
            <a:avLst/>
          </a:prstGeom>
          <a:noFill/>
        </p:spPr>
        <p:txBody>
          <a:bodyPr wrap="square" rtlCol="0">
            <a:spAutoFit/>
          </a:bodyPr>
          <a:lstStyle/>
          <a:p>
            <a:pPr lvl="0">
              <a:defRPr/>
            </a:pPr>
            <a:r>
              <a:rPr lang="en-US" sz="2800" dirty="0" err="1">
                <a:solidFill>
                  <a:srgbClr val="4472C4">
                    <a:lumMod val="50000"/>
                  </a:srgbClr>
                </a:solidFill>
                <a:latin typeface="Century Gothic" panose="020F0302020204030204"/>
              </a:rPr>
              <a:t>veintidós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70B41168-8C37-483A-AD89-90F081A42336}"/>
              </a:ext>
            </a:extLst>
          </p:cNvPr>
          <p:cNvSpPr txBox="1"/>
          <p:nvPr/>
        </p:nvSpPr>
        <p:spPr>
          <a:xfrm>
            <a:off x="4874221" y="5972797"/>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p>
        </p:txBody>
      </p:sp>
      <p:sp>
        <p:nvSpPr>
          <p:cNvPr id="130" name="TextBox 129">
            <a:extLst>
              <a:ext uri="{FF2B5EF4-FFF2-40B4-BE49-F238E27FC236}">
                <a16:creationId xmlns:a16="http://schemas.microsoft.com/office/drawing/2014/main" id="{2B5003A8-D220-437C-9BC4-6ACA603F8EDE}"/>
              </a:ext>
            </a:extLst>
          </p:cNvPr>
          <p:cNvSpPr txBox="1"/>
          <p:nvPr/>
        </p:nvSpPr>
        <p:spPr>
          <a:xfrm>
            <a:off x="2349765" y="5904701"/>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veintiocho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itle 1">
            <a:extLst>
              <a:ext uri="{FF2B5EF4-FFF2-40B4-BE49-F238E27FC236}">
                <a16:creationId xmlns:a16="http://schemas.microsoft.com/office/drawing/2014/main" id="{2ACEAC3B-7A53-44BC-A7DE-255B6DAFE132}"/>
              </a:ext>
            </a:extLst>
          </p:cNvPr>
          <p:cNvSpPr txBox="1">
            <a:spLocks/>
          </p:cNvSpPr>
          <p:nvPr/>
        </p:nvSpPr>
        <p:spPr>
          <a:xfrm>
            <a:off x="10684841" y="218747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32" name="Google Shape;111;p3" descr="Speech Icon, Voice, Talking, Audio, Speech">
            <a:extLst>
              <a:ext uri="{FF2B5EF4-FFF2-40B4-BE49-F238E27FC236}">
                <a16:creationId xmlns:a16="http://schemas.microsoft.com/office/drawing/2014/main" id="{7CB86034-680E-4636-85CB-BE3E79E35357}"/>
              </a:ext>
            </a:extLst>
          </p:cNvPr>
          <p:cNvPicPr preferRelativeResize="0"/>
          <p:nvPr/>
        </p:nvPicPr>
        <p:blipFill rotWithShape="1">
          <a:blip r:embed="rId18">
            <a:alphaModFix/>
          </a:blip>
          <a:srcRect/>
          <a:stretch/>
        </p:blipFill>
        <p:spPr>
          <a:xfrm>
            <a:off x="11203408" y="1323851"/>
            <a:ext cx="776168" cy="776168"/>
          </a:xfrm>
          <a:prstGeom prst="rect">
            <a:avLst/>
          </a:prstGeom>
          <a:noFill/>
          <a:ln>
            <a:noFill/>
          </a:ln>
        </p:spPr>
      </p:pic>
      <p:sp>
        <p:nvSpPr>
          <p:cNvPr id="133" name="Rectangle 132">
            <a:extLst>
              <a:ext uri="{FF2B5EF4-FFF2-40B4-BE49-F238E27FC236}">
                <a16:creationId xmlns:a16="http://schemas.microsoft.com/office/drawing/2014/main" id="{F6F78B67-C56F-4F13-93BE-DA3CE475A68B}"/>
              </a:ext>
            </a:extLst>
          </p:cNvPr>
          <p:cNvSpPr/>
          <p:nvPr/>
        </p:nvSpPr>
        <p:spPr>
          <a:xfrm>
            <a:off x="2964679" y="1182402"/>
            <a:ext cx="52758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36802D24-F11D-4191-AA66-98E01A4B8198}"/>
              </a:ext>
            </a:extLst>
          </p:cNvPr>
          <p:cNvSpPr txBox="1"/>
          <p:nvPr/>
        </p:nvSpPr>
        <p:spPr>
          <a:xfrm>
            <a:off x="294777" y="586416"/>
            <a:ext cx="7696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0225F7BA-B36F-4C9F-98E1-1E3A2320F5A3}"/>
              </a:ext>
            </a:extLst>
          </p:cNvPr>
          <p:cNvSpPr txBox="1"/>
          <p:nvPr/>
        </p:nvSpPr>
        <p:spPr>
          <a:xfrm>
            <a:off x="377053" y="592085"/>
            <a:ext cx="769618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6" name="Graphic 135" descr="User">
            <a:extLst>
              <a:ext uri="{FF2B5EF4-FFF2-40B4-BE49-F238E27FC236}">
                <a16:creationId xmlns:a16="http://schemas.microsoft.com/office/drawing/2014/main" id="{54EC17CF-C84F-4D12-89B1-0B9F26E763F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61824" y="879477"/>
            <a:ext cx="914400" cy="914400"/>
          </a:xfrm>
          <a:prstGeom prst="rect">
            <a:avLst/>
          </a:prstGeom>
        </p:spPr>
      </p:pic>
      <p:sp>
        <p:nvSpPr>
          <p:cNvPr id="137" name="TextBox 136">
            <a:extLst>
              <a:ext uri="{FF2B5EF4-FFF2-40B4-BE49-F238E27FC236}">
                <a16:creationId xmlns:a16="http://schemas.microsoft.com/office/drawing/2014/main" id="{16A9F4C3-22F4-4E2D-9E89-030218612D17}"/>
              </a:ext>
            </a:extLst>
          </p:cNvPr>
          <p:cNvSpPr txBox="1"/>
          <p:nvPr/>
        </p:nvSpPr>
        <p:spPr>
          <a:xfrm>
            <a:off x="383856" y="1104808"/>
            <a:ext cx="208750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8" name="Picture 137">
            <a:extLst>
              <a:ext uri="{FF2B5EF4-FFF2-40B4-BE49-F238E27FC236}">
                <a16:creationId xmlns:a16="http://schemas.microsoft.com/office/drawing/2014/main" id="{B72F06A1-B6A8-41BB-AC97-88C11A1BE47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21012" y="4918237"/>
            <a:ext cx="804382" cy="984674"/>
          </a:xfrm>
          <a:prstGeom prst="rect">
            <a:avLst/>
          </a:prstGeom>
        </p:spPr>
      </p:pic>
      <p:pic>
        <p:nvPicPr>
          <p:cNvPr id="139" name="Picture 138">
            <a:extLst>
              <a:ext uri="{FF2B5EF4-FFF2-40B4-BE49-F238E27FC236}">
                <a16:creationId xmlns:a16="http://schemas.microsoft.com/office/drawing/2014/main" id="{80144F54-1F7E-495E-815B-6EC46293F9D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364162">
            <a:off x="128798" y="3960278"/>
            <a:ext cx="836298" cy="1088930"/>
          </a:xfrm>
          <a:prstGeom prst="rect">
            <a:avLst/>
          </a:prstGeom>
        </p:spPr>
      </p:pic>
      <p:pic>
        <p:nvPicPr>
          <p:cNvPr id="140" name="Picture 139" descr="Logo&#10;&#10;Description automatically generated">
            <a:extLst>
              <a:ext uri="{FF2B5EF4-FFF2-40B4-BE49-F238E27FC236}">
                <a16:creationId xmlns:a16="http://schemas.microsoft.com/office/drawing/2014/main" id="{71BBF9C2-9D09-41BB-A4CF-444C6C4AD7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658942">
            <a:off x="-145787" y="1490377"/>
            <a:ext cx="1213690" cy="1360399"/>
          </a:xfrm>
          <a:prstGeom prst="rect">
            <a:avLst/>
          </a:prstGeom>
        </p:spPr>
      </p:pic>
      <p:pic>
        <p:nvPicPr>
          <p:cNvPr id="141" name="Picture 140" descr="A picture containing text&#10;&#10;Description automatically generated">
            <a:extLst>
              <a:ext uri="{FF2B5EF4-FFF2-40B4-BE49-F238E27FC236}">
                <a16:creationId xmlns:a16="http://schemas.microsoft.com/office/drawing/2014/main" id="{83E0225E-59C4-47F4-AE94-87F4636C76A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7982" y="2855284"/>
            <a:ext cx="785240" cy="835900"/>
          </a:xfrm>
          <a:prstGeom prst="rect">
            <a:avLst/>
          </a:prstGeom>
        </p:spPr>
      </p:pic>
      <p:pic>
        <p:nvPicPr>
          <p:cNvPr id="142" name="Picture 141">
            <a:extLst>
              <a:ext uri="{FF2B5EF4-FFF2-40B4-BE49-F238E27FC236}">
                <a16:creationId xmlns:a16="http://schemas.microsoft.com/office/drawing/2014/main" id="{35EAA0F3-AB5E-435D-8351-45ED17B0C3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0434477">
            <a:off x="11037900" y="5575339"/>
            <a:ext cx="1219048" cy="1333333"/>
          </a:xfrm>
          <a:prstGeom prst="rect">
            <a:avLst/>
          </a:prstGeom>
        </p:spPr>
      </p:pic>
      <p:pic>
        <p:nvPicPr>
          <p:cNvPr id="143" name="Picture 142">
            <a:extLst>
              <a:ext uri="{FF2B5EF4-FFF2-40B4-BE49-F238E27FC236}">
                <a16:creationId xmlns:a16="http://schemas.microsoft.com/office/drawing/2014/main" id="{A05435A9-5B86-40FA-A3BD-50CD2B7952B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21466" y="3256980"/>
            <a:ext cx="822762" cy="778686"/>
          </a:xfrm>
          <a:prstGeom prst="rect">
            <a:avLst/>
          </a:prstGeom>
        </p:spPr>
      </p:pic>
      <p:pic>
        <p:nvPicPr>
          <p:cNvPr id="144" name="Picture 143" descr="Icon&#10;&#10;Description automatically generated">
            <a:extLst>
              <a:ext uri="{FF2B5EF4-FFF2-40B4-BE49-F238E27FC236}">
                <a16:creationId xmlns:a16="http://schemas.microsoft.com/office/drawing/2014/main" id="{E98FAFA6-B439-4350-B70F-D39F4183206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54216">
            <a:off x="78208" y="5284284"/>
            <a:ext cx="901587" cy="1257143"/>
          </a:xfrm>
          <a:prstGeom prst="rect">
            <a:avLst/>
          </a:prstGeom>
        </p:spPr>
      </p:pic>
      <p:pic>
        <p:nvPicPr>
          <p:cNvPr id="145" name="Picture 144" descr="A picture containing icon&#10;&#10;Description automatically generated">
            <a:extLst>
              <a:ext uri="{FF2B5EF4-FFF2-40B4-BE49-F238E27FC236}">
                <a16:creationId xmlns:a16="http://schemas.microsoft.com/office/drawing/2014/main" id="{14038057-437A-49C8-8A97-13239BB7A85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328703" y="2620734"/>
            <a:ext cx="749206" cy="1015873"/>
          </a:xfrm>
          <a:prstGeom prst="rect">
            <a:avLst/>
          </a:prstGeom>
        </p:spPr>
      </p:pic>
      <p:pic>
        <p:nvPicPr>
          <p:cNvPr id="146" name="Picture 145" descr="A picture containing light&#10;&#10;Description automatically generated">
            <a:extLst>
              <a:ext uri="{FF2B5EF4-FFF2-40B4-BE49-F238E27FC236}">
                <a16:creationId xmlns:a16="http://schemas.microsoft.com/office/drawing/2014/main" id="{267E25CF-3545-41C1-9DF3-51D387E1655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082353" y="3827084"/>
            <a:ext cx="947281" cy="1101940"/>
          </a:xfrm>
          <a:prstGeom prst="rect">
            <a:avLst/>
          </a:prstGeom>
        </p:spPr>
      </p:pic>
      <p:sp>
        <p:nvSpPr>
          <p:cNvPr id="3" name="Google Shape;167;p2">
            <a:extLst>
              <a:ext uri="{FF2B5EF4-FFF2-40B4-BE49-F238E27FC236}">
                <a16:creationId xmlns:a16="http://schemas.microsoft.com/office/drawing/2014/main" id="{792DDF95-C1DF-B96F-FA30-F132D74069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38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4.wav"/>
                                        </p:tgtEl>
                                      </p:cMediaNode>
                                    </p:audio>
                                  </p:subTnLst>
                                </p:cTn>
                              </p:par>
                              <p:par>
                                <p:cTn id="11" presetID="45"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2000"/>
                                        <p:tgtEl>
                                          <p:spTgt spid="136"/>
                                        </p:tgtEl>
                                      </p:cBhvr>
                                    </p:animEffect>
                                    <p:anim calcmode="lin" valueType="num">
                                      <p:cBhvr>
                                        <p:cTn id="14" dur="2000" fill="hold"/>
                                        <p:tgtEl>
                                          <p:spTgt spid="136"/>
                                        </p:tgtEl>
                                        <p:attrNameLst>
                                          <p:attrName>ppt_w</p:attrName>
                                        </p:attrNameLst>
                                      </p:cBhvr>
                                      <p:tavLst>
                                        <p:tav tm="0" fmla="#ppt_w*sin(2.5*pi*$)">
                                          <p:val>
                                            <p:fltVal val="0"/>
                                          </p:val>
                                        </p:tav>
                                        <p:tav tm="100000">
                                          <p:val>
                                            <p:fltVal val="1"/>
                                          </p:val>
                                        </p:tav>
                                      </p:tavLst>
                                    </p:anim>
                                    <p:anim calcmode="lin" valueType="num">
                                      <p:cBhvr>
                                        <p:cTn id="15" dur="2000" fill="hold"/>
                                        <p:tgtEl>
                                          <p:spTgt spid="136"/>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s8_2.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s8_4.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s8_5.wav"/>
                                        </p:tgtEl>
                                      </p:cMediaNode>
                                    </p:audio>
                                  </p:subTnLst>
                                </p:cTn>
                              </p:par>
                              <p:par>
                                <p:cTn id="81" presetID="45" presetClass="entr" presetSubtype="0" fill="hold" nodeType="withEffect">
                                  <p:stCondLst>
                                    <p:cond delay="0"/>
                                  </p:stCondLst>
                                  <p:childTnLst>
                                    <p:set>
                                      <p:cBhvr>
                                        <p:cTn id="82" dur="1" fill="hold">
                                          <p:stCondLst>
                                            <p:cond delay="0"/>
                                          </p:stCondLst>
                                        </p:cTn>
                                        <p:tgtEl>
                                          <p:spTgt spid="136"/>
                                        </p:tgtEl>
                                        <p:attrNameLst>
                                          <p:attrName>style.visibility</p:attrName>
                                        </p:attrNameLst>
                                      </p:cBhvr>
                                      <p:to>
                                        <p:strVal val="visible"/>
                                      </p:to>
                                    </p:set>
                                    <p:animEffect transition="in" filter="fade">
                                      <p:cBhvr>
                                        <p:cTn id="83" dur="2000"/>
                                        <p:tgtEl>
                                          <p:spTgt spid="136"/>
                                        </p:tgtEl>
                                      </p:cBhvr>
                                    </p:animEffect>
                                    <p:anim calcmode="lin" valueType="num">
                                      <p:cBhvr>
                                        <p:cTn id="84" dur="2000" fill="hold"/>
                                        <p:tgtEl>
                                          <p:spTgt spid="136"/>
                                        </p:tgtEl>
                                        <p:attrNameLst>
                                          <p:attrName>ppt_w</p:attrName>
                                        </p:attrNameLst>
                                      </p:cBhvr>
                                      <p:tavLst>
                                        <p:tav tm="0" fmla="#ppt_w*sin(2.5*pi*$)">
                                          <p:val>
                                            <p:fltVal val="0"/>
                                          </p:val>
                                        </p:tav>
                                        <p:tav tm="100000">
                                          <p:val>
                                            <p:fltVal val="1"/>
                                          </p:val>
                                        </p:tav>
                                      </p:tavLst>
                                    </p:anim>
                                    <p:anim calcmode="lin" valueType="num">
                                      <p:cBhvr>
                                        <p:cTn id="85" dur="2000" fill="hold"/>
                                        <p:tgtEl>
                                          <p:spTgt spid="136"/>
                                        </p:tgtEl>
                                        <p:attrNameLst>
                                          <p:attrName>ppt_h</p:attrName>
                                        </p:attrNameLst>
                                      </p:cBhvr>
                                      <p:tavLst>
                                        <p:tav tm="0">
                                          <p:val>
                                            <p:strVal val="#ppt_h"/>
                                          </p:val>
                                        </p:tav>
                                        <p:tav tm="100000">
                                          <p:val>
                                            <p:strVal val="#ppt_h"/>
                                          </p:val>
                                        </p:tav>
                                      </p:tavLst>
                                    </p:anim>
                                  </p:childTnLst>
                                </p:cTn>
                              </p:par>
                              <p:par>
                                <p:cTn id="86" presetID="1" presetClass="entr" presetSubtype="0" fill="hold" grpId="1" nodeType="withEffect">
                                  <p:stCondLst>
                                    <p:cond delay="0"/>
                                  </p:stCondLst>
                                  <p:childTnLst>
                                    <p:set>
                                      <p:cBhvr>
                                        <p:cTn id="87" dur="1" fill="hold">
                                          <p:stCondLst>
                                            <p:cond delay="0"/>
                                          </p:stCondLst>
                                        </p:cTn>
                                        <p:tgtEl>
                                          <p:spTgt spid="1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animBg="1"/>
      <p:bldP spid="58" grpId="0"/>
      <p:bldP spid="59" grpId="0"/>
      <p:bldP spid="60" grpId="0" animBg="1"/>
      <p:bldP spid="61" grpId="0" animBg="1"/>
      <p:bldP spid="62" grpId="0" animBg="1"/>
      <p:bldP spid="63" grpId="0" animBg="1"/>
      <p:bldP spid="64" grpId="0"/>
      <p:bldP spid="65" grpId="0"/>
      <p:bldP spid="66" grpId="0"/>
      <p:bldP spid="67" grpId="0"/>
      <p:bldP spid="68" grpId="0"/>
      <p:bldP spid="69" grpId="0"/>
      <p:bldP spid="71" grpId="0"/>
      <p:bldP spid="73" grpId="0"/>
      <p:bldP spid="75" grpId="0" animBg="1"/>
      <p:bldP spid="79" grpId="0"/>
      <p:bldP spid="91" grpId="0"/>
      <p:bldP spid="92" grpId="0" animBg="1"/>
      <p:bldP spid="93" grpId="0" animBg="1"/>
      <p:bldP spid="94" grpId="0" animBg="1"/>
      <p:bldP spid="99" grpId="0" animBg="1"/>
      <p:bldP spid="100" grpId="0"/>
      <p:bldP spid="101" grpId="0"/>
      <p:bldP spid="102" grpId="0"/>
      <p:bldP spid="103" grpId="0"/>
      <p:bldP spid="107" grpId="0"/>
      <p:bldP spid="128" grpId="0"/>
      <p:bldP spid="129" grpId="0"/>
      <p:bldP spid="130" grpId="0"/>
      <p:bldP spid="133" grpId="0"/>
      <p:bldP spid="133" grpId="1"/>
      <p:bldP spid="134" grpId="0"/>
      <p:bldP spid="134" grpId="1"/>
      <p:bldP spid="135"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628209209"/>
              </p:ext>
            </p:extLst>
          </p:nvPr>
        </p:nvGraphicFramePr>
        <p:xfrm>
          <a:off x="433695" y="1016941"/>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delante</a:t>
                      </a:r>
                      <a:r>
                        <a:rPr lang="en-GB" sz="2400" b="1" dirty="0">
                          <a:solidFill>
                            <a:srgbClr val="00B0F0"/>
                          </a:solidFill>
                          <a:latin typeface="Century Gothic" panose="020B0502020202020204" pitchFamily="34" charset="0"/>
                        </a:rPr>
                        <a:t> (de)</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edificio</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tienen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hacer</a:t>
                      </a:r>
                    </a:p>
                  </a:txBody>
                  <a:tcPr/>
                </a:tc>
                <a:tc>
                  <a:txBody>
                    <a:bodyPr/>
                    <a:lstStyle/>
                    <a:p>
                      <a:r>
                        <a:rPr lang="en-GB" sz="2400" b="1" dirty="0">
                          <a:solidFill>
                            <a:srgbClr val="00B0F0"/>
                          </a:solidFill>
                          <a:latin typeface="Century Gothic" panose="020B0502020202020204" pitchFamily="34" charset="0"/>
                        </a:rPr>
                        <a:t>a menudo</a:t>
                      </a:r>
                    </a:p>
                  </a:txBody>
                  <a:tcPr/>
                </a:tc>
                <a:tc>
                  <a:txBody>
                    <a:bodyPr/>
                    <a:lstStyle/>
                    <a:p>
                      <a:r>
                        <a:rPr lang="en-GB" sz="2400" b="1" dirty="0" err="1">
                          <a:solidFill>
                            <a:srgbClr val="00B0F0"/>
                          </a:solidFill>
                          <a:latin typeface="Century Gothic" panose="020B0502020202020204" pitchFamily="34" charset="0"/>
                        </a:rPr>
                        <a:t>tenemos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fin</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ruido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nunca</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hay</a:t>
                      </a: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comprender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veintinueve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veinticuatro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veintiséis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US" sz="2400" b="1" dirty="0" err="1">
                          <a:solidFill>
                            <a:srgbClr val="FF3399"/>
                          </a:solidFill>
                          <a:latin typeface="Century Gothic" panose="020B0502020202020204" pitchFamily="34" charset="0"/>
                        </a:rPr>
                        <a:t>treinta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once</a:t>
                      </a:r>
                    </a:p>
                  </a:txBody>
                  <a:tcPr/>
                </a:tc>
                <a:tc>
                  <a:txBody>
                    <a:bodyPr/>
                    <a:lstStyle/>
                    <a:p>
                      <a:r>
                        <a:rPr lang="en-GB" sz="2400" b="1" dirty="0" err="1">
                          <a:solidFill>
                            <a:srgbClr val="FF3399"/>
                          </a:solidFill>
                          <a:latin typeface="Century Gothic" panose="020B0502020202020204" pitchFamily="34" charset="0"/>
                        </a:rPr>
                        <a:t>doce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069283" y="542656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thirty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801622" y="540283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74766" y="54265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8FEB3B8C-83B8-1EA6-9FEC-E5FF5D1E9E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s9_1.wav"/>
            </a:hlinkClick>
            <a:extLst>
              <a:ext uri="{FF2B5EF4-FFF2-40B4-BE49-F238E27FC236}">
                <a16:creationId xmlns:a16="http://schemas.microsoft.com/office/drawing/2014/main" id="{1346DEBD-E3F6-869B-38B6-56617CE9DDAC}"/>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5" name="TextBox 4">
            <a:extLst>
              <a:ext uri="{FF2B5EF4-FFF2-40B4-BE49-F238E27FC236}">
                <a16:creationId xmlns:a16="http://schemas.microsoft.com/office/drawing/2014/main" id="{4D97067C-FBA1-2B7D-4D52-E31FB252C18C}"/>
              </a:ext>
            </a:extLst>
          </p:cNvPr>
          <p:cNvSpPr txBox="1"/>
          <p:nvPr/>
        </p:nvSpPr>
        <p:spPr>
          <a:xfrm>
            <a:off x="2117011" y="4565802"/>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t</a:t>
            </a:r>
            <a:r>
              <a:rPr lang="en-US" sz="2400" noProof="0" dirty="0" err="1">
                <a:solidFill>
                  <a:srgbClr val="002060"/>
                </a:solidFill>
                <a:latin typeface="Century Gothic" panose="020B0502020202020204" pitchFamily="34" charset="0"/>
              </a:rPr>
              <a:t>wenty</a:t>
            </a:r>
            <a:r>
              <a:rPr lang="en-US" sz="2400" noProof="0" dirty="0">
                <a:solidFill>
                  <a:srgbClr val="002060"/>
                </a:solidFill>
                <a:latin typeface="Century Gothic" panose="020B0502020202020204" pitchFamily="34" charset="0"/>
              </a:rPr>
              <a:t>-nine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E4FE7D2-61F8-359E-F7FC-9C1587438997}"/>
              </a:ext>
            </a:extLst>
          </p:cNvPr>
          <p:cNvSpPr txBox="1"/>
          <p:nvPr/>
        </p:nvSpPr>
        <p:spPr>
          <a:xfrm>
            <a:off x="4789840" y="4543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twenty-four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8C6020B-CDAF-70AF-1559-2C252292B5FB}"/>
              </a:ext>
            </a:extLst>
          </p:cNvPr>
          <p:cNvSpPr txBox="1"/>
          <p:nvPr/>
        </p:nvSpPr>
        <p:spPr>
          <a:xfrm>
            <a:off x="7678458" y="45585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624AC5E-4F1E-7354-AABB-B93B959A3D66}"/>
              </a:ext>
            </a:extLst>
          </p:cNvPr>
          <p:cNvSpPr txBox="1"/>
          <p:nvPr/>
        </p:nvSpPr>
        <p:spPr>
          <a:xfrm>
            <a:off x="2117011" y="382912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 is/ 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B0B75DF-1BE9-0CCE-BF44-4E76C8E52A9E}"/>
              </a:ext>
            </a:extLst>
          </p:cNvPr>
          <p:cNvSpPr txBox="1"/>
          <p:nvPr/>
        </p:nvSpPr>
        <p:spPr>
          <a:xfrm>
            <a:off x="4789840" y="38069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drink, drinking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96056BB-285C-BAC5-28C9-46A355675D19}"/>
              </a:ext>
            </a:extLst>
          </p:cNvPr>
          <p:cNvSpPr txBox="1"/>
          <p:nvPr/>
        </p:nvSpPr>
        <p:spPr>
          <a:xfrm>
            <a:off x="7678458" y="3760889"/>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to understand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7ECD73A-57D3-617B-0C49-9125820BB777}"/>
              </a:ext>
            </a:extLst>
          </p:cNvPr>
          <p:cNvSpPr txBox="1"/>
          <p:nvPr/>
        </p:nvSpPr>
        <p:spPr>
          <a:xfrm>
            <a:off x="2160938" y="30187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8131C22-1A35-7066-C02C-BFA7386D2D4C}"/>
              </a:ext>
            </a:extLst>
          </p:cNvPr>
          <p:cNvSpPr txBox="1"/>
          <p:nvPr/>
        </p:nvSpPr>
        <p:spPr>
          <a:xfrm>
            <a:off x="4789839" y="298987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noise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02527CB-A9A1-134E-F74D-66CD58458FDF}"/>
              </a:ext>
            </a:extLst>
          </p:cNvPr>
          <p:cNvSpPr txBox="1"/>
          <p:nvPr/>
        </p:nvSpPr>
        <p:spPr>
          <a:xfrm>
            <a:off x="7666106" y="294904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never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E3B7B1E-D5F3-F04C-B474-5C41C49C0161}"/>
              </a:ext>
            </a:extLst>
          </p:cNvPr>
          <p:cNvSpPr txBox="1"/>
          <p:nvPr/>
        </p:nvSpPr>
        <p:spPr>
          <a:xfrm>
            <a:off x="2069283" y="2207725"/>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0B05937-FDA1-7E34-A10E-45CAF5D4311A}"/>
              </a:ext>
            </a:extLst>
          </p:cNvPr>
          <p:cNvSpPr txBox="1"/>
          <p:nvPr/>
        </p:nvSpPr>
        <p:spPr>
          <a:xfrm>
            <a:off x="4827332" y="218833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often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1FA44BF-F819-0433-6CFD-761919D71BC6}"/>
              </a:ext>
            </a:extLst>
          </p:cNvPr>
          <p:cNvSpPr txBox="1"/>
          <p:nvPr/>
        </p:nvSpPr>
        <p:spPr>
          <a:xfrm>
            <a:off x="7718298" y="22004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0CBB39EB-67C0-5A6B-A5B2-9349264425E5}"/>
              </a:ext>
            </a:extLst>
          </p:cNvPr>
          <p:cNvSpPr txBox="1"/>
          <p:nvPr/>
        </p:nvSpPr>
        <p:spPr>
          <a:xfrm>
            <a:off x="2140228" y="136942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2060"/>
                </a:solidFill>
                <a:latin typeface="Century Gothic" panose="020B0502020202020204" pitchFamily="34" charset="0"/>
              </a:rPr>
              <a:t>in front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B1C2272-1906-BC5B-7ED4-D4F4B18323EF}"/>
              </a:ext>
            </a:extLst>
          </p:cNvPr>
          <p:cNvSpPr txBox="1"/>
          <p:nvPr/>
        </p:nvSpPr>
        <p:spPr>
          <a:xfrm>
            <a:off x="4827332" y="139248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building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74D09C33-60AF-8C92-FE10-FEF8CE86F9FE}"/>
              </a:ext>
            </a:extLst>
          </p:cNvPr>
          <p:cNvSpPr txBox="1"/>
          <p:nvPr/>
        </p:nvSpPr>
        <p:spPr>
          <a:xfrm>
            <a:off x="7678458" y="13641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they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5" grpId="0"/>
      <p:bldP spid="6" grpId="0"/>
      <p:bldP spid="7" grpId="0"/>
      <p:bldP spid="10" grpId="0"/>
      <p:bldP spid="11" grpId="0"/>
      <p:bldP spid="12" grpId="0"/>
      <p:bldP spid="13" grpId="0"/>
      <p:bldP spid="14" grpId="0"/>
      <p:bldP spid="15" grpId="0"/>
      <p:bldP spid="16" grpId="0"/>
      <p:bldP spid="17" grpId="0"/>
      <p:bldP spid="18"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2"/>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4"/>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01760" y="548698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treinta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uno</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61610" y="54626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once</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18714" y="54680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7755" y="4648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dieciocho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8311" y="467196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veintisiete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644649" y="466137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quince</a:t>
            </a:r>
          </a:p>
        </p:txBody>
      </p:sp>
      <p:sp>
        <p:nvSpPr>
          <p:cNvPr id="3" name="TextBox 2">
            <a:hlinkClick r:id="" action="ppaction://noaction">
              <a:snd r:embed="rId25" name="s9_2.wav"/>
            </a:hlinkClick>
            <a:extLst>
              <a:ext uri="{FF2B5EF4-FFF2-40B4-BE49-F238E27FC236}">
                <a16:creationId xmlns:a16="http://schemas.microsoft.com/office/drawing/2014/main" id="{C43ACBCB-91E1-2FA6-130C-A3F313EDCBE6}"/>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6" name="TextBox 5">
            <a:extLst>
              <a:ext uri="{FF2B5EF4-FFF2-40B4-BE49-F238E27FC236}">
                <a16:creationId xmlns:a16="http://schemas.microsoft.com/office/drawing/2014/main" id="{CFD251BE-6690-BD56-5E49-1A43F7B187CF}"/>
              </a:ext>
            </a:extLst>
          </p:cNvPr>
          <p:cNvSpPr txBox="1"/>
          <p:nvPr/>
        </p:nvSpPr>
        <p:spPr>
          <a:xfrm>
            <a:off x="2242026" y="381017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hacer</a:t>
            </a:r>
          </a:p>
        </p:txBody>
      </p:sp>
      <p:sp>
        <p:nvSpPr>
          <p:cNvPr id="7" name="TextBox 6">
            <a:extLst>
              <a:ext uri="{FF2B5EF4-FFF2-40B4-BE49-F238E27FC236}">
                <a16:creationId xmlns:a16="http://schemas.microsoft.com/office/drawing/2014/main" id="{8A5DA7BD-6A38-D0D5-31E1-6406A2513E31}"/>
              </a:ext>
            </a:extLst>
          </p:cNvPr>
          <p:cNvSpPr txBox="1"/>
          <p:nvPr/>
        </p:nvSpPr>
        <p:spPr>
          <a:xfrm>
            <a:off x="4901876" y="378583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1B8680C-A549-CD45-E5BB-DEBAA9F7549D}"/>
              </a:ext>
            </a:extLst>
          </p:cNvPr>
          <p:cNvSpPr txBox="1"/>
          <p:nvPr/>
        </p:nvSpPr>
        <p:spPr>
          <a:xfrm>
            <a:off x="7758980" y="37912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9" name="TextBox 8">
            <a:extLst>
              <a:ext uri="{FF2B5EF4-FFF2-40B4-BE49-F238E27FC236}">
                <a16:creationId xmlns:a16="http://schemas.microsoft.com/office/drawing/2014/main" id="{2F159E3D-53B5-C3EA-507E-40315AACEF02}"/>
              </a:ext>
            </a:extLst>
          </p:cNvPr>
          <p:cNvSpPr txBox="1"/>
          <p:nvPr/>
        </p:nvSpPr>
        <p:spPr>
          <a:xfrm>
            <a:off x="2218021" y="297177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59C2026-4689-8EB3-083E-16E8375B1243}"/>
              </a:ext>
            </a:extLst>
          </p:cNvPr>
          <p:cNvSpPr txBox="1"/>
          <p:nvPr/>
        </p:nvSpPr>
        <p:spPr>
          <a:xfrm>
            <a:off x="4908577" y="299515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fin</a:t>
            </a:r>
          </a:p>
        </p:txBody>
      </p:sp>
      <p:sp>
        <p:nvSpPr>
          <p:cNvPr id="11" name="TextBox 10">
            <a:extLst>
              <a:ext uri="{FF2B5EF4-FFF2-40B4-BE49-F238E27FC236}">
                <a16:creationId xmlns:a16="http://schemas.microsoft.com/office/drawing/2014/main" id="{5A58A027-AEEB-DF41-E9DA-02705BDFE3FF}"/>
              </a:ext>
            </a:extLst>
          </p:cNvPr>
          <p:cNvSpPr txBox="1"/>
          <p:nvPr/>
        </p:nvSpPr>
        <p:spPr>
          <a:xfrm>
            <a:off x="7784915" y="298456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277148C-1FB1-350C-0D6B-36C3148B34F5}"/>
              </a:ext>
            </a:extLst>
          </p:cNvPr>
          <p:cNvSpPr txBox="1"/>
          <p:nvPr/>
        </p:nvSpPr>
        <p:spPr>
          <a:xfrm>
            <a:off x="2158439" y="22134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delante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EFC945-67F6-E23E-31A5-6A0257F38A9A}"/>
              </a:ext>
            </a:extLst>
          </p:cNvPr>
          <p:cNvSpPr txBox="1"/>
          <p:nvPr/>
        </p:nvSpPr>
        <p:spPr>
          <a:xfrm>
            <a:off x="4818289" y="21890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ónde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EC39824-9047-6A0F-A743-7B4B8D411460}"/>
              </a:ext>
            </a:extLst>
          </p:cNvPr>
          <p:cNvSpPr txBox="1"/>
          <p:nvPr/>
        </p:nvSpPr>
        <p:spPr>
          <a:xfrm>
            <a:off x="7675393" y="219451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BF13AEF-B42F-2ED7-25AC-CBBEEF617099}"/>
              </a:ext>
            </a:extLst>
          </p:cNvPr>
          <p:cNvSpPr txBox="1"/>
          <p:nvPr/>
        </p:nvSpPr>
        <p:spPr>
          <a:xfrm>
            <a:off x="2134434" y="137500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F1F366F5-52E1-A6D4-8BB7-0D8701BBCDDC}"/>
              </a:ext>
            </a:extLst>
          </p:cNvPr>
          <p:cNvSpPr txBox="1"/>
          <p:nvPr/>
        </p:nvSpPr>
        <p:spPr>
          <a:xfrm>
            <a:off x="4824990" y="139838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edificio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3DB07F-176E-F289-591E-3D16F36FBD54}"/>
              </a:ext>
            </a:extLst>
          </p:cNvPr>
          <p:cNvSpPr txBox="1"/>
          <p:nvPr/>
        </p:nvSpPr>
        <p:spPr>
          <a:xfrm>
            <a:off x="7701328" y="138779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cine</a:t>
            </a:r>
          </a:p>
        </p:txBody>
      </p:sp>
      <p:sp>
        <p:nvSpPr>
          <p:cNvPr id="18" name="Google Shape;167;p2">
            <a:extLst>
              <a:ext uri="{FF2B5EF4-FFF2-40B4-BE49-F238E27FC236}">
                <a16:creationId xmlns:a16="http://schemas.microsoft.com/office/drawing/2014/main" id="{11D354F4-F230-CB92-6BF1-888EF135286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806288237"/>
              </p:ext>
            </p:extLst>
          </p:nvPr>
        </p:nvGraphicFramePr>
        <p:xfrm>
          <a:off x="383856" y="1081267"/>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they have</a:t>
                      </a:r>
                    </a:p>
                  </a:txBody>
                  <a:tcPr/>
                </a:tc>
                <a:tc>
                  <a:txBody>
                    <a:bodyPr/>
                    <a:lstStyle/>
                    <a:p>
                      <a:r>
                        <a:rPr lang="en-US" sz="2400" b="1" dirty="0">
                          <a:solidFill>
                            <a:srgbClr val="00B0F0"/>
                          </a:solidFill>
                          <a:latin typeface="Century Gothic" panose="020B0502020202020204" pitchFamily="34" charset="0"/>
                        </a:rPr>
                        <a:t>(the) b</a:t>
                      </a:r>
                      <a:r>
                        <a:rPr lang="en-GB" sz="2400" b="1" dirty="0" err="1">
                          <a:solidFill>
                            <a:srgbClr val="00B0F0"/>
                          </a:solidFill>
                          <a:latin typeface="Century Gothic" panose="020B0502020202020204" pitchFamily="34" charset="0"/>
                        </a:rPr>
                        <a:t>uilding</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cinema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opposite</a:t>
                      </a:r>
                    </a:p>
                  </a:txBody>
                  <a:tcPr/>
                </a:tc>
                <a:tc>
                  <a:txBody>
                    <a:bodyPr/>
                    <a:lstStyle/>
                    <a:p>
                      <a:r>
                        <a:rPr lang="en-GB" sz="2400" b="1" dirty="0">
                          <a:solidFill>
                            <a:srgbClr val="00B0F0"/>
                          </a:solidFill>
                          <a:latin typeface="Century Gothic" panose="020B0502020202020204" pitchFamily="34" charset="0"/>
                        </a:rPr>
                        <a:t>where?</a:t>
                      </a:r>
                    </a:p>
                  </a:txBody>
                  <a:tcPr/>
                </a:tc>
                <a:tc>
                  <a:txBody>
                    <a:bodyPr/>
                    <a:lstStyle/>
                    <a:p>
                      <a:r>
                        <a:rPr lang="en-GB" sz="2400" b="1" dirty="0">
                          <a:solidFill>
                            <a:srgbClr val="00B0F0"/>
                          </a:solidFill>
                          <a:latin typeface="Century Gothic" panose="020B0502020202020204" pitchFamily="34" charset="0"/>
                        </a:rPr>
                        <a:t>we have</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sometimes</a:t>
                      </a:r>
                    </a:p>
                  </a:txBody>
                  <a:tcPr/>
                </a:tc>
                <a:tc>
                  <a:txBody>
                    <a:bodyPr/>
                    <a:lstStyle/>
                    <a:p>
                      <a:r>
                        <a:rPr lang="en-US" sz="2400" b="1" dirty="0">
                          <a:solidFill>
                            <a:srgbClr val="92D050"/>
                          </a:solidFill>
                          <a:latin typeface="Century Gothic" panose="020B0502020202020204" pitchFamily="34" charset="0"/>
                        </a:rPr>
                        <a:t>(the) e</a:t>
                      </a:r>
                      <a:r>
                        <a:rPr lang="en-GB" sz="2400" b="1" dirty="0" err="1">
                          <a:solidFill>
                            <a:srgbClr val="92D050"/>
                          </a:solidFill>
                          <a:latin typeface="Century Gothic" panose="020B0502020202020204" pitchFamily="34" charset="0"/>
                        </a:rPr>
                        <a:t>nd</a:t>
                      </a:r>
                      <a:endParaRPr lang="en-GB" sz="2400" b="1" dirty="0">
                        <a:solidFill>
                          <a:srgbClr val="92D050"/>
                        </a:solidFill>
                        <a:latin typeface="Century Gothic" panose="020B0502020202020204" pitchFamily="34" charset="0"/>
                      </a:endParaRPr>
                    </a:p>
                  </a:txBody>
                  <a:tcPr/>
                </a:tc>
                <a:tc>
                  <a:txBody>
                    <a:bodyPr/>
                    <a:lstStyle/>
                    <a:p>
                      <a:r>
                        <a:rPr lang="en-US" sz="2400" b="1" dirty="0">
                          <a:solidFill>
                            <a:srgbClr val="92D050"/>
                          </a:solidFill>
                          <a:latin typeface="Century Gothic" panose="020B0502020202020204" pitchFamily="34" charset="0"/>
                        </a:rPr>
                        <a:t>(the) n</a:t>
                      </a:r>
                      <a:r>
                        <a:rPr lang="en-GB" sz="2400" b="1" dirty="0" err="1">
                          <a:solidFill>
                            <a:srgbClr val="92D050"/>
                          </a:solidFill>
                          <a:latin typeface="Century Gothic" panose="020B0502020202020204" pitchFamily="34" charset="0"/>
                        </a:rPr>
                        <a:t>oise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400" b="1" dirty="0">
                          <a:solidFill>
                            <a:srgbClr val="92D050"/>
                          </a:solidFill>
                          <a:latin typeface="Century Gothic" panose="020B0502020202020204" pitchFamily="34" charset="0"/>
                        </a:rPr>
                        <a:t>to see, watch</a:t>
                      </a:r>
                    </a:p>
                  </a:txBody>
                  <a:tcPr/>
                </a:tc>
                <a:tc>
                  <a:txBody>
                    <a:bodyPr/>
                    <a:lstStyle/>
                    <a:p>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eighteen </a:t>
                      </a:r>
                    </a:p>
                  </a:txBody>
                  <a:tcPr/>
                </a:tc>
                <a:tc>
                  <a:txBody>
                    <a:bodyPr/>
                    <a:lstStyle/>
                    <a:p>
                      <a:r>
                        <a:rPr lang="en-GB" sz="2400" b="1" dirty="0">
                          <a:solidFill>
                            <a:srgbClr val="FF3399"/>
                          </a:solidFill>
                          <a:latin typeface="Century Gothic" panose="020B0502020202020204" pitchFamily="34" charset="0"/>
                        </a:rPr>
                        <a:t>twenty-seven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thirty-one</a:t>
                      </a:r>
                    </a:p>
                  </a:txBody>
                  <a:tcPr/>
                </a:tc>
                <a:tc>
                  <a:txBody>
                    <a:bodyPr/>
                    <a:lstStyle/>
                    <a:p>
                      <a:r>
                        <a:rPr lang="en-GB" sz="2400" b="1" dirty="0">
                          <a:solidFill>
                            <a:srgbClr val="FF3399"/>
                          </a:solidFill>
                          <a:latin typeface="Century Gothic" panose="020B0502020202020204" pitchFamily="34" charset="0"/>
                        </a:rPr>
                        <a:t>eleven</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9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9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9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9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9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9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9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9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9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9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9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9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9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9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9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9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9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9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401301702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delante</a:t>
                      </a:r>
                      <a:r>
                        <a:rPr lang="en-GB" sz="2400" b="0" dirty="0">
                          <a:solidFill>
                            <a:srgbClr val="002060"/>
                          </a:solidFill>
                          <a:latin typeface="Century Gothic" panose="020B0502020202020204" pitchFamily="34" charset="0"/>
                        </a:rPr>
                        <a:t> (de)</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edificio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hacer</a:t>
                      </a: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400" b="0" dirty="0" err="1">
                          <a:solidFill>
                            <a:srgbClr val="002060"/>
                          </a:solidFill>
                          <a:latin typeface="Century Gothic" panose="020B0502020202020204" pitchFamily="34" charset="0"/>
                        </a:rPr>
                        <a:t>tenemos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fin</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ruido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nunca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hay</a:t>
                      </a: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comprender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err="1">
                          <a:solidFill>
                            <a:srgbClr val="002060"/>
                          </a:solidFill>
                          <a:latin typeface="Century Gothic" panose="020B0502020202020204" pitchFamily="34" charset="0"/>
                        </a:rPr>
                        <a:t>veintinueve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veinticuatro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veintiséis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US" sz="2400" b="0" dirty="0" err="1">
                          <a:solidFill>
                            <a:srgbClr val="002060"/>
                          </a:solidFill>
                          <a:latin typeface="Century Gothic" panose="020B0502020202020204" pitchFamily="34" charset="0"/>
                        </a:rPr>
                        <a:t>treinta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once</a:t>
                      </a:r>
                    </a:p>
                  </a:txBody>
                  <a:tcPr/>
                </a:tc>
                <a:tc>
                  <a:txBody>
                    <a:bodyPr/>
                    <a:lstStyle/>
                    <a:p>
                      <a:r>
                        <a:rPr lang="en-GB" sz="2400" b="0" dirty="0" err="1">
                          <a:solidFill>
                            <a:srgbClr val="002060"/>
                          </a:solidFill>
                          <a:latin typeface="Century Gothic" panose="020B0502020202020204" pitchFamily="34" charset="0"/>
                        </a:rPr>
                        <a:t>doce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3" name="TextBox 2">
            <a:extLst>
              <a:ext uri="{FF2B5EF4-FFF2-40B4-BE49-F238E27FC236}">
                <a16:creationId xmlns:a16="http://schemas.microsoft.com/office/drawing/2014/main" id="{D7AF2E6E-15F8-79D7-34C4-23D3C374AA2D}"/>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4" name="Google Shape;167;p2">
            <a:extLst>
              <a:ext uri="{FF2B5EF4-FFF2-40B4-BE49-F238E27FC236}">
                <a16:creationId xmlns:a16="http://schemas.microsoft.com/office/drawing/2014/main" id="{BC08F51A-DEAB-1749-B160-91FC500E69A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299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184432952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they have</a:t>
                      </a:r>
                    </a:p>
                  </a:txBody>
                  <a:tcPr/>
                </a:tc>
                <a:tc>
                  <a:txBody>
                    <a:bodyPr/>
                    <a:lstStyle/>
                    <a:p>
                      <a:r>
                        <a:rPr lang="en-US" sz="2400" b="0" dirty="0">
                          <a:solidFill>
                            <a:srgbClr val="002060"/>
                          </a:solidFill>
                          <a:latin typeface="Century Gothic" panose="020B0502020202020204" pitchFamily="34" charset="0"/>
                        </a:rPr>
                        <a:t>(the) b</a:t>
                      </a:r>
                      <a:r>
                        <a:rPr lang="en-GB" sz="2400" b="0" dirty="0" err="1">
                          <a:solidFill>
                            <a:srgbClr val="002060"/>
                          </a:solidFill>
                          <a:latin typeface="Century Gothic" panose="020B0502020202020204" pitchFamily="34" charset="0"/>
                        </a:rPr>
                        <a:t>uilding</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cinema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in front (of)</a:t>
                      </a:r>
                    </a:p>
                  </a:txBody>
                  <a:tcPr/>
                </a:tc>
                <a:tc>
                  <a:txBody>
                    <a:bodyPr/>
                    <a:lstStyle/>
                    <a:p>
                      <a:r>
                        <a:rPr lang="en-GB" sz="2400" b="0" dirty="0">
                          <a:solidFill>
                            <a:srgbClr val="002060"/>
                          </a:solidFill>
                          <a:latin typeface="Century Gothic" panose="020B0502020202020204" pitchFamily="34" charset="0"/>
                        </a:rPr>
                        <a:t>Where?</a:t>
                      </a:r>
                    </a:p>
                  </a:txBody>
                  <a:tcPr/>
                </a:tc>
                <a:tc>
                  <a:txBody>
                    <a:bodyPr/>
                    <a:lstStyle/>
                    <a:p>
                      <a:r>
                        <a:rPr lang="en-GB" sz="2400" b="0" dirty="0">
                          <a:solidFill>
                            <a:srgbClr val="002060"/>
                          </a:solidFill>
                          <a:latin typeface="Century Gothic" panose="020B0502020202020204" pitchFamily="34" charset="0"/>
                        </a:rPr>
                        <a:t>we have</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sometimes</a:t>
                      </a:r>
                    </a:p>
                  </a:txBody>
                  <a:tcPr/>
                </a:tc>
                <a:tc>
                  <a:txBody>
                    <a:bodyPr/>
                    <a:lstStyle/>
                    <a:p>
                      <a:r>
                        <a:rPr lang="en-US" sz="2400" b="0" dirty="0">
                          <a:solidFill>
                            <a:srgbClr val="002060"/>
                          </a:solidFill>
                          <a:latin typeface="Century Gothic" panose="020B0502020202020204" pitchFamily="34" charset="0"/>
                        </a:rPr>
                        <a:t>(the) e</a:t>
                      </a:r>
                      <a:r>
                        <a:rPr lang="en-GB" sz="2400" b="0" dirty="0" err="1">
                          <a:solidFill>
                            <a:srgbClr val="002060"/>
                          </a:solidFill>
                          <a:latin typeface="Century Gothic" panose="020B0502020202020204" pitchFamily="34" charset="0"/>
                        </a:rPr>
                        <a:t>nd</a:t>
                      </a:r>
                      <a:endParaRPr lang="en-GB" sz="2400" b="0" dirty="0">
                        <a:solidFill>
                          <a:srgbClr val="002060"/>
                        </a:solidFill>
                        <a:latin typeface="Century Gothic" panose="020B0502020202020204" pitchFamily="34" charset="0"/>
                      </a:endParaRPr>
                    </a:p>
                  </a:txBody>
                  <a:tcPr/>
                </a:tc>
                <a:tc>
                  <a:txBody>
                    <a:bodyPr/>
                    <a:lstStyle/>
                    <a:p>
                      <a:r>
                        <a:rPr lang="en-US" sz="2400" b="0" dirty="0">
                          <a:solidFill>
                            <a:srgbClr val="002060"/>
                          </a:solidFill>
                          <a:latin typeface="Century Gothic" panose="020B0502020202020204" pitchFamily="34" charset="0"/>
                        </a:rPr>
                        <a:t>(the) n</a:t>
                      </a:r>
                      <a:r>
                        <a:rPr lang="en-GB" sz="2400" b="0" dirty="0" err="1">
                          <a:solidFill>
                            <a:srgbClr val="002060"/>
                          </a:solidFill>
                          <a:latin typeface="Century Gothic" panose="020B0502020202020204" pitchFamily="34" charset="0"/>
                        </a:rPr>
                        <a:t>oise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do, make</a:t>
                      </a:r>
                    </a:p>
                  </a:txBody>
                  <a:tcPr/>
                </a:tc>
                <a:tc>
                  <a:txBody>
                    <a:bodyPr/>
                    <a:lstStyle/>
                    <a:p>
                      <a:r>
                        <a:rPr lang="en-GB" sz="2400" b="0" dirty="0">
                          <a:solidFill>
                            <a:srgbClr val="002060"/>
                          </a:solidFill>
                          <a:latin typeface="Century Gothic" panose="020B0502020202020204" pitchFamily="34" charset="0"/>
                        </a:rPr>
                        <a:t>to see, watch</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a:solidFill>
                            <a:srgbClr val="002060"/>
                          </a:solidFill>
                          <a:latin typeface="Century Gothic" panose="020B0502020202020204" pitchFamily="34" charset="0"/>
                        </a:rPr>
                        <a:t>eighteen </a:t>
                      </a:r>
                    </a:p>
                  </a:txBody>
                  <a:tcPr/>
                </a:tc>
                <a:tc>
                  <a:txBody>
                    <a:bodyPr/>
                    <a:lstStyle/>
                    <a:p>
                      <a:r>
                        <a:rPr lang="en-GB" sz="2400" b="0" dirty="0">
                          <a:solidFill>
                            <a:srgbClr val="002060"/>
                          </a:solidFill>
                          <a:latin typeface="Century Gothic" panose="020B0502020202020204" pitchFamily="34" charset="0"/>
                        </a:rPr>
                        <a:t>twenty-seven</a:t>
                      </a:r>
                    </a:p>
                  </a:txBody>
                  <a:tcPr/>
                </a:tc>
                <a:tc>
                  <a:txBody>
                    <a:bodyPr/>
                    <a:lstStyle/>
                    <a:p>
                      <a:r>
                        <a:rPr lang="en-GB" sz="2400" b="0"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thirty-one</a:t>
                      </a:r>
                    </a:p>
                  </a:txBody>
                  <a:tcPr/>
                </a:tc>
                <a:tc>
                  <a:txBody>
                    <a:bodyPr/>
                    <a:lstStyle/>
                    <a:p>
                      <a:r>
                        <a:rPr lang="en-GB" sz="2400" b="0" dirty="0">
                          <a:solidFill>
                            <a:srgbClr val="002060"/>
                          </a:solidFill>
                          <a:latin typeface="Century Gothic" panose="020B0502020202020204" pitchFamily="34" charset="0"/>
                        </a:rPr>
                        <a:t>eleven</a:t>
                      </a:r>
                    </a:p>
                  </a:txBody>
                  <a:tcPr/>
                </a:tc>
                <a:tc>
                  <a:txBody>
                    <a:bodyPr/>
                    <a:lstStyle/>
                    <a:p>
                      <a:r>
                        <a:rPr lang="en-GB" sz="24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
        <p:nvSpPr>
          <p:cNvPr id="4" name="Google Shape;167;p2">
            <a:extLst>
              <a:ext uri="{FF2B5EF4-FFF2-40B4-BE49-F238E27FC236}">
                <a16:creationId xmlns:a16="http://schemas.microsoft.com/office/drawing/2014/main" id="{A36C3D81-AF01-F2C3-F84D-BEC16E9E14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25C34D9C-EE58-22E2-128C-0E9EF050972A}"/>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10">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13" name="s2_2.wav"/>
            </a:hlinkClick>
            <a:extLst>
              <a:ext uri="{FF2B5EF4-FFF2-40B4-BE49-F238E27FC236}">
                <a16:creationId xmlns:a16="http://schemas.microsoft.com/office/drawing/2014/main" id="{2B13169F-A97F-FE4C-6539-23B02CF8658C}"/>
              </a:ext>
            </a:extLst>
          </p:cNvPr>
          <p:cNvSpPr/>
          <p:nvPr/>
        </p:nvSpPr>
        <p:spPr>
          <a:xfrm>
            <a:off x="913129" y="783900"/>
            <a:ext cx="5582921"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¿Es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[ñ]</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6" name="Group 5">
            <a:extLst>
              <a:ext uri="{FF2B5EF4-FFF2-40B4-BE49-F238E27FC236}">
                <a16:creationId xmlns:a16="http://schemas.microsoft.com/office/drawing/2014/main" id="{759357C8-81AC-51A8-400C-A35B47850536}"/>
              </a:ext>
            </a:extLst>
          </p:cNvPr>
          <p:cNvGrpSpPr/>
          <p:nvPr/>
        </p:nvGrpSpPr>
        <p:grpSpPr>
          <a:xfrm>
            <a:off x="5401886" y="294627"/>
            <a:ext cx="5922873" cy="6675402"/>
            <a:chOff x="5240189" y="-5913416"/>
            <a:chExt cx="5922873" cy="6675402"/>
          </a:xfrm>
        </p:grpSpPr>
        <p:pic>
          <p:nvPicPr>
            <p:cNvPr id="11" name="Picture 4">
              <a:extLst>
                <a:ext uri="{FF2B5EF4-FFF2-40B4-BE49-F238E27FC236}">
                  <a16:creationId xmlns:a16="http://schemas.microsoft.com/office/drawing/2014/main" id="{93A309C9-66E7-368E-8DE2-AD14D947D047}"/>
                </a:ext>
              </a:extLst>
            </p:cNvPr>
            <p:cNvPicPr>
              <a:picLocks noChangeAspect="1" noChangeArrowheads="1"/>
            </p:cNvPicPr>
            <p:nvPr/>
          </p:nvPicPr>
          <p:blipFill>
            <a:blip r:embed="rId14">
              <a:duotone>
                <a:prstClr val="black"/>
                <a:srgbClr val="70AD47">
                  <a:tint val="45000"/>
                  <a:satMod val="400000"/>
                </a:srgbClr>
              </a:duotone>
              <a:extLst>
                <a:ext uri="{BEBA8EAE-BF5A-486C-A8C5-ECC9F3942E4B}">
                  <a14:imgProps xmlns:a14="http://schemas.microsoft.com/office/drawing/2010/main">
                    <a14:imgLayer r:embed="rId15">
                      <a14:imgEffect>
                        <a14:backgroundRemoval t="5237" b="96576" l="4654" r="96595">
                          <a14:foregroundMark x1="7151" y1="34542" x2="7151" y2="34542"/>
                          <a14:foregroundMark x1="4767" y1="32628" x2="4767" y2="32628"/>
                          <a14:foregroundMark x1="46765" y1="5438" x2="46765" y2="5438"/>
                          <a14:foregroundMark x1="90011" y1="53575" x2="90011" y2="53575"/>
                          <a14:foregroundMark x1="90011" y1="62034" x2="90011" y2="62034"/>
                          <a14:foregroundMark x1="96368" y1="45217" x2="96368" y2="45217"/>
                          <a14:foregroundMark x1="96708" y1="52769" x2="96708" y2="52769"/>
                          <a14:foregroundMark x1="48581" y1="93051" x2="48581" y2="93051"/>
                          <a14:foregroundMark x1="44949" y1="96576" x2="44949" y2="96576"/>
                        </a14:backgroundRemoval>
                      </a14:imgEffect>
                    </a14:imgLayer>
                  </a14:imgProps>
                </a:ext>
                <a:ext uri="{28A0092B-C50C-407E-A947-70E740481C1C}">
                  <a14:useLocalDpi xmlns:a14="http://schemas.microsoft.com/office/drawing/2010/main" val="0"/>
                </a:ext>
              </a:extLst>
            </a:blip>
            <a:srcRect/>
            <a:stretch>
              <a:fillRect/>
            </a:stretch>
          </p:blipFill>
          <p:spPr bwMode="auto">
            <a:xfrm>
              <a:off x="5240189" y="-5913416"/>
              <a:ext cx="5922873" cy="6675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021E0B-171F-FAC4-C082-0BD653B106D1}"/>
                </a:ext>
              </a:extLst>
            </p:cNvPr>
            <p:cNvSpPr txBox="1"/>
            <p:nvPr/>
          </p:nvSpPr>
          <p:spPr>
            <a:xfrm>
              <a:off x="6440315" y="-397664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3</a:t>
              </a:r>
              <a:endParaRPr lang="en-GB" sz="1200" b="1" dirty="0">
                <a:solidFill>
                  <a:schemeClr val="accent6">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43E55440-8C95-9F1D-6375-5E89848D2E08}"/>
                </a:ext>
              </a:extLst>
            </p:cNvPr>
            <p:cNvSpPr txBox="1"/>
            <p:nvPr/>
          </p:nvSpPr>
          <p:spPr>
            <a:xfrm>
              <a:off x="5873101" y="-3236648"/>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5</a:t>
              </a:r>
              <a:endParaRPr lang="en-GB" sz="1200" b="1" dirty="0">
                <a:solidFill>
                  <a:schemeClr val="accent6">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B22DE164-5055-84AA-1009-5D2CEDE8495A}"/>
                </a:ext>
              </a:extLst>
            </p:cNvPr>
            <p:cNvSpPr txBox="1"/>
            <p:nvPr/>
          </p:nvSpPr>
          <p:spPr>
            <a:xfrm>
              <a:off x="6248419" y="-274305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6</a:t>
              </a:r>
              <a:endParaRPr lang="en-GB" sz="1200" b="1" dirty="0">
                <a:solidFill>
                  <a:schemeClr val="accent6">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D7B457B-B73C-3D1E-2493-2ECD0F6B5A05}"/>
                </a:ext>
              </a:extLst>
            </p:cNvPr>
            <p:cNvSpPr txBox="1"/>
            <p:nvPr/>
          </p:nvSpPr>
          <p:spPr>
            <a:xfrm>
              <a:off x="6616053" y="-4481422"/>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2</a:t>
              </a:r>
              <a:endParaRPr lang="en-GB" sz="1200" b="1" dirty="0">
                <a:solidFill>
                  <a:schemeClr val="accent6">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D109139B-2751-8ED6-DE6D-1EE08CBA3F72}"/>
                </a:ext>
              </a:extLst>
            </p:cNvPr>
            <p:cNvSpPr txBox="1"/>
            <p:nvPr/>
          </p:nvSpPr>
          <p:spPr>
            <a:xfrm>
              <a:off x="6751667" y="-4882574"/>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a:t>
              </a:r>
              <a:endParaRPr lang="en-GB" sz="1200" b="1" dirty="0">
                <a:solidFill>
                  <a:schemeClr val="accent6">
                    <a:lumMod val="50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5FD67B4A-56F8-9A9A-87DE-61D64C2536CC}"/>
                </a:ext>
              </a:extLst>
            </p:cNvPr>
            <p:cNvSpPr txBox="1"/>
            <p:nvPr/>
          </p:nvSpPr>
          <p:spPr>
            <a:xfrm>
              <a:off x="6169729" y="-373191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4</a:t>
              </a:r>
              <a:endParaRPr lang="en-GB" sz="1200" b="1" dirty="0">
                <a:solidFill>
                  <a:schemeClr val="accent6">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7DBECA82-EE6A-6CF2-8BF8-B47807335E80}"/>
                </a:ext>
              </a:extLst>
            </p:cNvPr>
            <p:cNvSpPr txBox="1"/>
            <p:nvPr/>
          </p:nvSpPr>
          <p:spPr>
            <a:xfrm>
              <a:off x="6331478" y="-342954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7</a:t>
              </a:r>
              <a:endParaRPr lang="en-GB" sz="1200" b="1" dirty="0">
                <a:solidFill>
                  <a:schemeClr val="accent6">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DE4777DF-7393-6D20-FA2E-FC4949C8C3A1}"/>
                </a:ext>
              </a:extLst>
            </p:cNvPr>
            <p:cNvSpPr txBox="1"/>
            <p:nvPr/>
          </p:nvSpPr>
          <p:spPr>
            <a:xfrm>
              <a:off x="6726910" y="-3593414"/>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8</a:t>
              </a:r>
              <a:endParaRPr lang="en-GB" sz="1200" b="1" dirty="0">
                <a:solidFill>
                  <a:schemeClr val="accent6">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F7A49905-FE48-10B2-68F6-C34E10339387}"/>
                </a:ext>
              </a:extLst>
            </p:cNvPr>
            <p:cNvSpPr txBox="1"/>
            <p:nvPr/>
          </p:nvSpPr>
          <p:spPr>
            <a:xfrm>
              <a:off x="6556897" y="-3314627"/>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9</a:t>
              </a:r>
              <a:endParaRPr lang="en-GB" sz="1200" b="1" dirty="0">
                <a:solidFill>
                  <a:schemeClr val="accent6">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EAF8C78D-FED8-9055-4435-4250CC340D84}"/>
                </a:ext>
              </a:extLst>
            </p:cNvPr>
            <p:cNvSpPr txBox="1"/>
            <p:nvPr/>
          </p:nvSpPr>
          <p:spPr>
            <a:xfrm>
              <a:off x="6329465" y="-3113355"/>
              <a:ext cx="357790"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10</a:t>
              </a:r>
              <a:endParaRPr lang="en-GB" sz="1200" b="1" dirty="0">
                <a:solidFill>
                  <a:schemeClr val="accent6">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157B1A71-896B-7CDD-040B-EFB71061DB56}"/>
                </a:ext>
              </a:extLst>
            </p:cNvPr>
            <p:cNvSpPr txBox="1"/>
            <p:nvPr/>
          </p:nvSpPr>
          <p:spPr>
            <a:xfrm>
              <a:off x="6392900" y="-2097326"/>
              <a:ext cx="357790"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11</a:t>
              </a:r>
              <a:endParaRPr lang="en-GB" sz="1200" b="1" dirty="0">
                <a:solidFill>
                  <a:schemeClr val="accent6">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553C4178-DD00-7D80-0B4A-9097E1A08AE6}"/>
                </a:ext>
              </a:extLst>
            </p:cNvPr>
            <p:cNvSpPr txBox="1"/>
            <p:nvPr/>
          </p:nvSpPr>
          <p:spPr>
            <a:xfrm>
              <a:off x="6862524" y="-2428057"/>
              <a:ext cx="341760" cy="261610"/>
            </a:xfrm>
            <a:prstGeom prst="rect">
              <a:avLst/>
            </a:prstGeom>
            <a:noFill/>
          </p:spPr>
          <p:txBody>
            <a:bodyPr wrap="none" rtlCol="0">
              <a:spAutoFit/>
            </a:bodyPr>
            <a:lstStyle/>
            <a:p>
              <a:r>
                <a:rPr lang="en-US" sz="1100" b="1" dirty="0">
                  <a:solidFill>
                    <a:schemeClr val="accent6">
                      <a:lumMod val="50000"/>
                    </a:schemeClr>
                  </a:solidFill>
                  <a:latin typeface="Century Gothic" panose="020B0502020202020204" pitchFamily="34" charset="0"/>
                </a:rPr>
                <a:t>12</a:t>
              </a:r>
              <a:endParaRPr lang="en-GB" sz="1100" b="1" dirty="0">
                <a:solidFill>
                  <a:schemeClr val="accent6">
                    <a:lumMod val="50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613C5175-56D0-CFE1-6B5B-70ABE04AC6BD}"/>
                </a:ext>
              </a:extLst>
            </p:cNvPr>
            <p:cNvSpPr txBox="1"/>
            <p:nvPr/>
          </p:nvSpPr>
          <p:spPr>
            <a:xfrm>
              <a:off x="7674200" y="-502290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13</a:t>
              </a:r>
              <a:endParaRPr lang="en-GB" sz="1100" b="1" dirty="0">
                <a:solidFill>
                  <a:schemeClr val="accent6">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E3B61DEE-E5E4-78F1-B9D7-769D14F1D75F}"/>
                </a:ext>
              </a:extLst>
            </p:cNvPr>
            <p:cNvSpPr txBox="1"/>
            <p:nvPr/>
          </p:nvSpPr>
          <p:spPr>
            <a:xfrm>
              <a:off x="7387745" y="-2169767"/>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14</a:t>
              </a:r>
              <a:endParaRPr lang="en-GB" sz="1100" b="1" dirty="0">
                <a:solidFill>
                  <a:schemeClr val="accent6">
                    <a:lumMod val="50000"/>
                  </a:schemeClr>
                </a:solidFill>
                <a:latin typeface="Century Gothic" panose="020B0502020202020204" pitchFamily="34" charset="0"/>
              </a:endParaRPr>
            </a:p>
          </p:txBody>
        </p:sp>
        <p:sp>
          <p:nvSpPr>
            <p:cNvPr id="43" name="TextBox 42">
              <a:extLst>
                <a:ext uri="{FF2B5EF4-FFF2-40B4-BE49-F238E27FC236}">
                  <a16:creationId xmlns:a16="http://schemas.microsoft.com/office/drawing/2014/main" id="{E7F8B80B-627F-3458-6E99-6E43112065AD}"/>
                </a:ext>
              </a:extLst>
            </p:cNvPr>
            <p:cNvSpPr txBox="1"/>
            <p:nvPr/>
          </p:nvSpPr>
          <p:spPr>
            <a:xfrm>
              <a:off x="7252084" y="-2964109"/>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15</a:t>
              </a:r>
              <a:endParaRPr lang="en-GB" sz="1100" b="1" dirty="0">
                <a:solidFill>
                  <a:schemeClr val="accent6">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0FD1494F-9C21-EE5D-1697-5331DEF33060}"/>
                </a:ext>
              </a:extLst>
            </p:cNvPr>
            <p:cNvSpPr txBox="1"/>
            <p:nvPr/>
          </p:nvSpPr>
          <p:spPr>
            <a:xfrm>
              <a:off x="5902446" y="-1381064"/>
              <a:ext cx="1075738"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18</a:t>
              </a:r>
              <a:endParaRPr lang="en-GB" sz="1100" b="1" dirty="0">
                <a:solidFill>
                  <a:schemeClr val="accent6">
                    <a:lumMod val="50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2F0F5217-E696-7DEA-6EE7-0401CF558320}"/>
                </a:ext>
              </a:extLst>
            </p:cNvPr>
            <p:cNvSpPr txBox="1"/>
            <p:nvPr/>
          </p:nvSpPr>
          <p:spPr>
            <a:xfrm>
              <a:off x="8316004" y="-359341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17</a:t>
              </a:r>
              <a:endParaRPr lang="en-GB" sz="1100" b="1" dirty="0">
                <a:solidFill>
                  <a:schemeClr val="accent6">
                    <a:lumMod val="50000"/>
                  </a:schemeClr>
                </a:solidFill>
                <a:latin typeface="Century Gothic" panose="020B0502020202020204" pitchFamily="34" charset="0"/>
              </a:endParaRPr>
            </a:p>
          </p:txBody>
        </p:sp>
        <p:sp>
          <p:nvSpPr>
            <p:cNvPr id="51" name="TextBox 50">
              <a:extLst>
                <a:ext uri="{FF2B5EF4-FFF2-40B4-BE49-F238E27FC236}">
                  <a16:creationId xmlns:a16="http://schemas.microsoft.com/office/drawing/2014/main" id="{47ECB914-1D93-BB91-08F7-94177C1A13CD}"/>
                </a:ext>
              </a:extLst>
            </p:cNvPr>
            <p:cNvSpPr txBox="1"/>
            <p:nvPr/>
          </p:nvSpPr>
          <p:spPr>
            <a:xfrm>
              <a:off x="8057065" y="-4532166"/>
              <a:ext cx="354105"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34</a:t>
              </a:r>
              <a:endParaRPr lang="en-GB" sz="1100" b="1" dirty="0">
                <a:solidFill>
                  <a:schemeClr val="accent6">
                    <a:lumMod val="50000"/>
                  </a:schemeClr>
                </a:solidFill>
                <a:latin typeface="Century Gothic" panose="020B0502020202020204" pitchFamily="34" charset="0"/>
              </a:endParaRPr>
            </a:p>
          </p:txBody>
        </p:sp>
        <p:sp>
          <p:nvSpPr>
            <p:cNvPr id="53" name="TextBox 52">
              <a:extLst>
                <a:ext uri="{FF2B5EF4-FFF2-40B4-BE49-F238E27FC236}">
                  <a16:creationId xmlns:a16="http://schemas.microsoft.com/office/drawing/2014/main" id="{9AB51780-F466-D255-08C4-BBEA6BA9ABB1}"/>
                </a:ext>
              </a:extLst>
            </p:cNvPr>
            <p:cNvSpPr txBox="1"/>
            <p:nvPr/>
          </p:nvSpPr>
          <p:spPr>
            <a:xfrm>
              <a:off x="8276783" y="-4062790"/>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19</a:t>
              </a:r>
              <a:endParaRPr lang="en-GB" sz="1100" b="1" dirty="0">
                <a:solidFill>
                  <a:schemeClr val="accent6">
                    <a:lumMod val="50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A64870E7-9016-EA25-EBF1-C0CDD2EF3834}"/>
                </a:ext>
              </a:extLst>
            </p:cNvPr>
            <p:cNvSpPr txBox="1"/>
            <p:nvPr/>
          </p:nvSpPr>
          <p:spPr>
            <a:xfrm>
              <a:off x="7907483" y="-3795981"/>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20</a:t>
              </a:r>
              <a:endParaRPr lang="en-GB" sz="1100" b="1" dirty="0">
                <a:solidFill>
                  <a:schemeClr val="accent6">
                    <a:lumMod val="50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28E55D55-0BD8-45D1-4734-8C8B462096D4}"/>
                </a:ext>
              </a:extLst>
            </p:cNvPr>
            <p:cNvSpPr txBox="1"/>
            <p:nvPr/>
          </p:nvSpPr>
          <p:spPr>
            <a:xfrm>
              <a:off x="8565464" y="-4420515"/>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40</a:t>
              </a:r>
              <a:endParaRPr lang="en-GB" sz="1100" b="1" dirty="0">
                <a:solidFill>
                  <a:schemeClr val="accent6">
                    <a:lumMod val="50000"/>
                  </a:schemeClr>
                </a:solidFill>
                <a:latin typeface="Century Gothic" panose="020B0502020202020204" pitchFamily="34" charset="0"/>
              </a:endParaRPr>
            </a:p>
          </p:txBody>
        </p:sp>
        <p:sp>
          <p:nvSpPr>
            <p:cNvPr id="58" name="TextBox 57">
              <a:extLst>
                <a:ext uri="{FF2B5EF4-FFF2-40B4-BE49-F238E27FC236}">
                  <a16:creationId xmlns:a16="http://schemas.microsoft.com/office/drawing/2014/main" id="{1180B041-2BA2-2AC9-0982-6C4C08E10EDA}"/>
                </a:ext>
              </a:extLst>
            </p:cNvPr>
            <p:cNvSpPr txBox="1"/>
            <p:nvPr/>
          </p:nvSpPr>
          <p:spPr>
            <a:xfrm>
              <a:off x="8575332" y="-3888192"/>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22</a:t>
              </a:r>
              <a:endParaRPr lang="en-GB" sz="1100" b="1" dirty="0">
                <a:solidFill>
                  <a:schemeClr val="accent6">
                    <a:lumMod val="50000"/>
                  </a:schemeClr>
                </a:solidFill>
                <a:latin typeface="Century Gothic" panose="020B0502020202020204" pitchFamily="34" charset="0"/>
              </a:endParaRPr>
            </a:p>
          </p:txBody>
        </p:sp>
        <p:sp>
          <p:nvSpPr>
            <p:cNvPr id="59" name="TextBox 58">
              <a:extLst>
                <a:ext uri="{FF2B5EF4-FFF2-40B4-BE49-F238E27FC236}">
                  <a16:creationId xmlns:a16="http://schemas.microsoft.com/office/drawing/2014/main" id="{99280160-D88F-CE49-1892-F80BFF7C5291}"/>
                </a:ext>
              </a:extLst>
            </p:cNvPr>
            <p:cNvSpPr txBox="1"/>
            <p:nvPr/>
          </p:nvSpPr>
          <p:spPr>
            <a:xfrm>
              <a:off x="8889272" y="-283330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23</a:t>
              </a:r>
              <a:endParaRPr lang="en-GB" sz="1100" b="1" dirty="0">
                <a:solidFill>
                  <a:schemeClr val="accent6">
                    <a:lumMod val="50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6709E6DC-7AE3-F7B1-DFED-B459BF275FA2}"/>
                </a:ext>
              </a:extLst>
            </p:cNvPr>
            <p:cNvSpPr txBox="1"/>
            <p:nvPr/>
          </p:nvSpPr>
          <p:spPr>
            <a:xfrm>
              <a:off x="9412816" y="-3045323"/>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24</a:t>
              </a:r>
              <a:endParaRPr lang="en-GB" sz="1100" b="1" dirty="0">
                <a:solidFill>
                  <a:schemeClr val="accent6">
                    <a:lumMod val="50000"/>
                  </a:schemeClr>
                </a:solidFill>
                <a:latin typeface="Century Gothic" panose="020B0502020202020204" pitchFamily="34" charset="0"/>
              </a:endParaRPr>
            </a:p>
          </p:txBody>
        </p:sp>
        <p:sp>
          <p:nvSpPr>
            <p:cNvPr id="61" name="TextBox 60">
              <a:extLst>
                <a:ext uri="{FF2B5EF4-FFF2-40B4-BE49-F238E27FC236}">
                  <a16:creationId xmlns:a16="http://schemas.microsoft.com/office/drawing/2014/main" id="{E3CE15A1-2AAC-2C9B-92E1-C7FC8BA6D276}"/>
                </a:ext>
              </a:extLst>
            </p:cNvPr>
            <p:cNvSpPr txBox="1"/>
            <p:nvPr/>
          </p:nvSpPr>
          <p:spPr>
            <a:xfrm>
              <a:off x="9198583" y="-2800628"/>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25</a:t>
              </a:r>
              <a:endParaRPr lang="en-GB" sz="1100" b="1" dirty="0">
                <a:solidFill>
                  <a:schemeClr val="accent6">
                    <a:lumMod val="50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F6CC69C1-D6EA-AA86-676B-AE7B51BCE7A7}"/>
                </a:ext>
              </a:extLst>
            </p:cNvPr>
            <p:cNvSpPr txBox="1"/>
            <p:nvPr/>
          </p:nvSpPr>
          <p:spPr>
            <a:xfrm>
              <a:off x="10091018" y="-2645621"/>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26</a:t>
              </a:r>
              <a:endParaRPr lang="en-GB" sz="1100" b="1" dirty="0">
                <a:solidFill>
                  <a:schemeClr val="accent6">
                    <a:lumMod val="50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id="{F3AB2782-D9F1-DF25-EE14-8B43519429E1}"/>
                </a:ext>
              </a:extLst>
            </p:cNvPr>
            <p:cNvSpPr txBox="1"/>
            <p:nvPr/>
          </p:nvSpPr>
          <p:spPr>
            <a:xfrm>
              <a:off x="9759872" y="-237672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27</a:t>
              </a:r>
              <a:endParaRPr lang="en-GB" sz="1100" b="1" dirty="0">
                <a:solidFill>
                  <a:schemeClr val="accent6">
                    <a:lumMod val="50000"/>
                  </a:schemeClr>
                </a:solidFill>
                <a:latin typeface="Century Gothic" panose="020B0502020202020204" pitchFamily="34" charset="0"/>
              </a:endParaRPr>
            </a:p>
          </p:txBody>
        </p:sp>
        <p:sp>
          <p:nvSpPr>
            <p:cNvPr id="64" name="TextBox 63">
              <a:extLst>
                <a:ext uri="{FF2B5EF4-FFF2-40B4-BE49-F238E27FC236}">
                  <a16:creationId xmlns:a16="http://schemas.microsoft.com/office/drawing/2014/main" id="{7B97A22D-41EC-B08A-4CA1-B236024CFF8C}"/>
                </a:ext>
              </a:extLst>
            </p:cNvPr>
            <p:cNvSpPr txBox="1"/>
            <p:nvPr/>
          </p:nvSpPr>
          <p:spPr>
            <a:xfrm>
              <a:off x="9382658" y="-2020866"/>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28</a:t>
              </a:r>
              <a:endParaRPr lang="en-GB" sz="1100" b="1" dirty="0">
                <a:solidFill>
                  <a:schemeClr val="accent6">
                    <a:lumMod val="50000"/>
                  </a:schemeClr>
                </a:solidFill>
                <a:latin typeface="Century Gothic" panose="020B0502020202020204" pitchFamily="34" charset="0"/>
              </a:endParaRPr>
            </a:p>
          </p:txBody>
        </p:sp>
        <p:sp>
          <p:nvSpPr>
            <p:cNvPr id="65" name="TextBox 64">
              <a:extLst>
                <a:ext uri="{FF2B5EF4-FFF2-40B4-BE49-F238E27FC236}">
                  <a16:creationId xmlns:a16="http://schemas.microsoft.com/office/drawing/2014/main" id="{BE936945-1BDD-129A-B669-670D8A981438}"/>
                </a:ext>
              </a:extLst>
            </p:cNvPr>
            <p:cNvSpPr txBox="1"/>
            <p:nvPr/>
          </p:nvSpPr>
          <p:spPr>
            <a:xfrm>
              <a:off x="9168119" y="-1588808"/>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29</a:t>
              </a:r>
              <a:endParaRPr lang="en-GB" sz="1100" b="1" dirty="0">
                <a:solidFill>
                  <a:schemeClr val="accent6">
                    <a:lumMod val="50000"/>
                  </a:schemeClr>
                </a:solidFill>
                <a:latin typeface="Century Gothic" panose="020B0502020202020204" pitchFamily="34" charset="0"/>
              </a:endParaRPr>
            </a:p>
          </p:txBody>
        </p:sp>
        <p:sp>
          <p:nvSpPr>
            <p:cNvPr id="66" name="TextBox 65">
              <a:extLst>
                <a:ext uri="{FF2B5EF4-FFF2-40B4-BE49-F238E27FC236}">
                  <a16:creationId xmlns:a16="http://schemas.microsoft.com/office/drawing/2014/main" id="{95713976-86F1-F1FD-A68A-BC398E7C1530}"/>
                </a:ext>
              </a:extLst>
            </p:cNvPr>
            <p:cNvSpPr txBox="1"/>
            <p:nvPr/>
          </p:nvSpPr>
          <p:spPr>
            <a:xfrm>
              <a:off x="8946687" y="-180337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30</a:t>
              </a:r>
              <a:endParaRPr lang="en-GB" sz="1100" b="1" dirty="0">
                <a:solidFill>
                  <a:schemeClr val="accent6">
                    <a:lumMod val="50000"/>
                  </a:schemeClr>
                </a:solidFill>
                <a:latin typeface="Century Gothic" panose="020B0502020202020204" pitchFamily="34" charset="0"/>
              </a:endParaRPr>
            </a:p>
          </p:txBody>
        </p:sp>
        <p:sp>
          <p:nvSpPr>
            <p:cNvPr id="67" name="TextBox 66">
              <a:extLst>
                <a:ext uri="{FF2B5EF4-FFF2-40B4-BE49-F238E27FC236}">
                  <a16:creationId xmlns:a16="http://schemas.microsoft.com/office/drawing/2014/main" id="{0120B76E-4BEA-AF52-959E-9CAA373C288B}"/>
                </a:ext>
              </a:extLst>
            </p:cNvPr>
            <p:cNvSpPr txBox="1"/>
            <p:nvPr/>
          </p:nvSpPr>
          <p:spPr>
            <a:xfrm>
              <a:off x="9593451" y="-1596962"/>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31</a:t>
              </a:r>
              <a:endParaRPr lang="en-GB" sz="1100" b="1" dirty="0">
                <a:solidFill>
                  <a:schemeClr val="accent6">
                    <a:lumMod val="50000"/>
                  </a:schemeClr>
                </a:solidFill>
                <a:latin typeface="Century Gothic" panose="020B0502020202020204" pitchFamily="34" charset="0"/>
              </a:endParaRPr>
            </a:p>
          </p:txBody>
        </p:sp>
        <p:sp>
          <p:nvSpPr>
            <p:cNvPr id="68" name="TextBox 67">
              <a:extLst>
                <a:ext uri="{FF2B5EF4-FFF2-40B4-BE49-F238E27FC236}">
                  <a16:creationId xmlns:a16="http://schemas.microsoft.com/office/drawing/2014/main" id="{B38B6637-0277-8BB9-FA12-356BC0F97921}"/>
                </a:ext>
              </a:extLst>
            </p:cNvPr>
            <p:cNvSpPr txBox="1"/>
            <p:nvPr/>
          </p:nvSpPr>
          <p:spPr>
            <a:xfrm>
              <a:off x="8437101" y="-2164868"/>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X</a:t>
              </a:r>
              <a:endParaRPr lang="en-GB" sz="1100" b="1" dirty="0">
                <a:solidFill>
                  <a:schemeClr val="accent6">
                    <a:lumMod val="50000"/>
                  </a:schemeClr>
                </a:solidFill>
                <a:latin typeface="Century Gothic" panose="020B0502020202020204" pitchFamily="34" charset="0"/>
              </a:endParaRPr>
            </a:p>
          </p:txBody>
        </p:sp>
        <p:sp>
          <p:nvSpPr>
            <p:cNvPr id="69" name="TextBox 68">
              <a:extLst>
                <a:ext uri="{FF2B5EF4-FFF2-40B4-BE49-F238E27FC236}">
                  <a16:creationId xmlns:a16="http://schemas.microsoft.com/office/drawing/2014/main" id="{CFCDC244-D8B9-4A95-EF85-ACB988EAA988}"/>
                </a:ext>
              </a:extLst>
            </p:cNvPr>
            <p:cNvSpPr txBox="1"/>
            <p:nvPr/>
          </p:nvSpPr>
          <p:spPr>
            <a:xfrm>
              <a:off x="8220769" y="-1377791"/>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35</a:t>
              </a:r>
              <a:endParaRPr lang="en-GB" sz="1100" b="1" dirty="0">
                <a:solidFill>
                  <a:schemeClr val="accent6">
                    <a:lumMod val="50000"/>
                  </a:schemeClr>
                </a:solidFill>
                <a:latin typeface="Century Gothic" panose="020B0502020202020204" pitchFamily="34" charset="0"/>
              </a:endParaRPr>
            </a:p>
          </p:txBody>
        </p:sp>
        <p:sp>
          <p:nvSpPr>
            <p:cNvPr id="70" name="TextBox 69">
              <a:extLst>
                <a:ext uri="{FF2B5EF4-FFF2-40B4-BE49-F238E27FC236}">
                  <a16:creationId xmlns:a16="http://schemas.microsoft.com/office/drawing/2014/main" id="{0182343D-F734-762A-FF03-B668C2EA81B0}"/>
                </a:ext>
              </a:extLst>
            </p:cNvPr>
            <p:cNvSpPr txBox="1"/>
            <p:nvPr/>
          </p:nvSpPr>
          <p:spPr>
            <a:xfrm>
              <a:off x="8002221" y="-1047661"/>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41</a:t>
              </a:r>
              <a:endParaRPr lang="en-GB" sz="1100" b="1" dirty="0">
                <a:solidFill>
                  <a:schemeClr val="accent6">
                    <a:lumMod val="50000"/>
                  </a:schemeClr>
                </a:solidFill>
                <a:latin typeface="Century Gothic" panose="020B0502020202020204" pitchFamily="34" charset="0"/>
              </a:endParaRPr>
            </a:p>
          </p:txBody>
        </p:sp>
        <p:sp>
          <p:nvSpPr>
            <p:cNvPr id="71" name="TextBox 70">
              <a:extLst>
                <a:ext uri="{FF2B5EF4-FFF2-40B4-BE49-F238E27FC236}">
                  <a16:creationId xmlns:a16="http://schemas.microsoft.com/office/drawing/2014/main" id="{D5B7773D-E8E0-4067-F6FA-AB098A35A4D1}"/>
                </a:ext>
              </a:extLst>
            </p:cNvPr>
            <p:cNvSpPr txBox="1"/>
            <p:nvPr/>
          </p:nvSpPr>
          <p:spPr>
            <a:xfrm>
              <a:off x="6884009" y="-130129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33</a:t>
              </a:r>
              <a:endParaRPr lang="en-GB" sz="1100" b="1" dirty="0">
                <a:solidFill>
                  <a:schemeClr val="accent6">
                    <a:lumMod val="50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9E5D1A08-0286-3DDA-5D11-07C21894CBE5}"/>
                </a:ext>
              </a:extLst>
            </p:cNvPr>
            <p:cNvSpPr txBox="1"/>
            <p:nvPr/>
          </p:nvSpPr>
          <p:spPr>
            <a:xfrm>
              <a:off x="7482679" y="-4143519"/>
              <a:ext cx="471609"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36</a:t>
              </a:r>
              <a:endParaRPr lang="en-GB" sz="1100" b="1" dirty="0">
                <a:solidFill>
                  <a:schemeClr val="accent6">
                    <a:lumMod val="50000"/>
                  </a:schemeClr>
                </a:solidFill>
                <a:latin typeface="Century Gothic" panose="020B0502020202020204" pitchFamily="34" charset="0"/>
              </a:endParaRPr>
            </a:p>
          </p:txBody>
        </p:sp>
        <p:sp>
          <p:nvSpPr>
            <p:cNvPr id="73" name="TextBox 72">
              <a:extLst>
                <a:ext uri="{FF2B5EF4-FFF2-40B4-BE49-F238E27FC236}">
                  <a16:creationId xmlns:a16="http://schemas.microsoft.com/office/drawing/2014/main" id="{71FDCA37-6102-D660-9A53-077EFC83BA88}"/>
                </a:ext>
              </a:extLst>
            </p:cNvPr>
            <p:cNvSpPr txBox="1"/>
            <p:nvPr/>
          </p:nvSpPr>
          <p:spPr>
            <a:xfrm>
              <a:off x="7004880" y="-269656"/>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37</a:t>
              </a:r>
              <a:endParaRPr lang="en-GB" sz="1100" b="1" dirty="0">
                <a:solidFill>
                  <a:schemeClr val="accent6">
                    <a:lumMod val="50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6237313F-10AA-ED2B-A808-3CCDAFE63CCF}"/>
                </a:ext>
              </a:extLst>
            </p:cNvPr>
            <p:cNvSpPr txBox="1"/>
            <p:nvPr/>
          </p:nvSpPr>
          <p:spPr>
            <a:xfrm>
              <a:off x="7795820" y="-62748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38</a:t>
              </a:r>
              <a:endParaRPr lang="en-GB" sz="1100" b="1" dirty="0">
                <a:solidFill>
                  <a:schemeClr val="accent6">
                    <a:lumMod val="50000"/>
                  </a:schemeClr>
                </a:solidFill>
                <a:latin typeface="Century Gothic" panose="020B0502020202020204" pitchFamily="34" charset="0"/>
              </a:endParaRPr>
            </a:p>
          </p:txBody>
        </p:sp>
        <p:sp>
          <p:nvSpPr>
            <p:cNvPr id="75" name="TextBox 74">
              <a:extLst>
                <a:ext uri="{FF2B5EF4-FFF2-40B4-BE49-F238E27FC236}">
                  <a16:creationId xmlns:a16="http://schemas.microsoft.com/office/drawing/2014/main" id="{C8D3D609-7D99-5D5A-79DD-8F8052DF7DFD}"/>
                </a:ext>
              </a:extLst>
            </p:cNvPr>
            <p:cNvSpPr txBox="1"/>
            <p:nvPr/>
          </p:nvSpPr>
          <p:spPr>
            <a:xfrm>
              <a:off x="8679849" y="-438869"/>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39</a:t>
              </a:r>
              <a:endParaRPr lang="en-GB" sz="1100" b="1" dirty="0">
                <a:solidFill>
                  <a:schemeClr val="accent6">
                    <a:lumMod val="50000"/>
                  </a:schemeClr>
                </a:solidFill>
                <a:latin typeface="Century Gothic" panose="020B0502020202020204" pitchFamily="34" charset="0"/>
              </a:endParaRPr>
            </a:p>
          </p:txBody>
        </p:sp>
      </p:grpSp>
      <p:sp>
        <p:nvSpPr>
          <p:cNvPr id="76" name="TextBox 75">
            <a:hlinkClick r:id="" action="ppaction://noaction">
              <a:snd r:embed="rId16" name="s2_1.wav"/>
            </a:hlinkClick>
            <a:extLst>
              <a:ext uri="{FF2B5EF4-FFF2-40B4-BE49-F238E27FC236}">
                <a16:creationId xmlns:a16="http://schemas.microsoft.com/office/drawing/2014/main" id="{A478C4B3-140A-8BFE-2843-3D17CDF07D1B}"/>
              </a:ext>
            </a:extLst>
          </p:cNvPr>
          <p:cNvSpPr txBox="1"/>
          <p:nvPr/>
        </p:nvSpPr>
        <p:spPr>
          <a:xfrm>
            <a:off x="3158982" y="152775"/>
            <a:ext cx="3906839" cy="461665"/>
          </a:xfrm>
          <a:prstGeom prst="rect">
            <a:avLst/>
          </a:prstGeom>
          <a:noFill/>
        </p:spPr>
        <p:txBody>
          <a:bodyPr wrap="none" rtlCol="0">
            <a:spAutoFit/>
          </a:bodyP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mapa</a:t>
            </a:r>
            <a:r>
              <a:rPr lang="en-US" sz="2400" dirty="0">
                <a:solidFill>
                  <a:srgbClr val="002060"/>
                </a:solidFill>
                <a:latin typeface="Century Gothic" panose="020B0502020202020204" pitchFamily="34" charset="0"/>
              </a:rPr>
              <a:t> de Extremadura</a:t>
            </a:r>
            <a:endParaRPr lang="en-GB" sz="2400" dirty="0">
              <a:solidFill>
                <a:srgbClr val="002060"/>
              </a:solidFill>
              <a:latin typeface="Century Gothic" panose="020B0502020202020204" pitchFamily="34" charset="0"/>
            </a:endParaRPr>
          </a:p>
        </p:txBody>
      </p:sp>
      <p:pic>
        <p:nvPicPr>
          <p:cNvPr id="77" name="Picture 76">
            <a:extLst>
              <a:ext uri="{FF2B5EF4-FFF2-40B4-BE49-F238E27FC236}">
                <a16:creationId xmlns:a16="http://schemas.microsoft.com/office/drawing/2014/main" id="{E69EF6B4-5CDD-0E3A-64DC-71751B7A55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71948" y="204984"/>
            <a:ext cx="493436" cy="329118"/>
          </a:xfrm>
          <a:prstGeom prst="round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FC2E2FAF-8AC1-ABA2-4CD2-4AB21063B070}"/>
              </a:ext>
            </a:extLst>
          </p:cNvPr>
          <p:cNvSpPr txBox="1"/>
          <p:nvPr/>
        </p:nvSpPr>
        <p:spPr>
          <a:xfrm>
            <a:off x="9579454" y="6327675"/>
            <a:ext cx="2528161" cy="461665"/>
          </a:xfrm>
          <a:prstGeom prst="rect">
            <a:avLst/>
          </a:prstGeom>
          <a:solidFill>
            <a:srgbClr val="008000"/>
          </a:solidFill>
        </p:spPr>
        <p:txBody>
          <a:bodyPr wrap="square" rtlCol="0">
            <a:spAutoFit/>
          </a:bodyPr>
          <a:lstStyle/>
          <a:p>
            <a:pPr algn="ctr"/>
            <a:r>
              <a:rPr lang="en-GB" sz="2400" b="1" dirty="0" err="1">
                <a:solidFill>
                  <a:schemeClr val="bg1"/>
                </a:solidFill>
                <a:latin typeface="Century Gothic" panose="020B0502020202020204" pitchFamily="34" charset="0"/>
              </a:rPr>
              <a:t>Campi</a:t>
            </a:r>
            <a:r>
              <a:rPr lang="en-GB" sz="2400" b="1" dirty="0">
                <a:solidFill>
                  <a:schemeClr val="bg1"/>
                </a:solidFill>
                <a:latin typeface="Century Gothic" panose="020B0502020202020204" pitchFamily="34" charset="0"/>
              </a:rPr>
              <a:t> ñ a  Sur</a:t>
            </a:r>
          </a:p>
        </p:txBody>
      </p:sp>
      <p:sp>
        <p:nvSpPr>
          <p:cNvPr id="79" name="CustomShape 23">
            <a:hlinkClick r:id="" action="ppaction://noaction">
              <a:snd r:embed="rId18" name="s2_3.wav"/>
            </a:hlinkClick>
            <a:extLst>
              <a:ext uri="{FF2B5EF4-FFF2-40B4-BE49-F238E27FC236}">
                <a16:creationId xmlns:a16="http://schemas.microsoft.com/office/drawing/2014/main" id="{311FDC5F-7B7D-B490-3851-EADD263D4E4D}"/>
              </a:ext>
            </a:extLst>
          </p:cNvPr>
          <p:cNvSpPr/>
          <p:nvPr/>
        </p:nvSpPr>
        <p:spPr>
          <a:xfrm>
            <a:off x="9217883" y="6363640"/>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80" name="Rectangle: Rounded Corners 79">
            <a:extLst>
              <a:ext uri="{FF2B5EF4-FFF2-40B4-BE49-F238E27FC236}">
                <a16:creationId xmlns:a16="http://schemas.microsoft.com/office/drawing/2014/main" id="{25A2707A-0E04-DA4C-EF77-BB2F6877B3EA}"/>
              </a:ext>
            </a:extLst>
          </p:cNvPr>
          <p:cNvSpPr/>
          <p:nvPr/>
        </p:nvSpPr>
        <p:spPr>
          <a:xfrm>
            <a:off x="10770495" y="6370441"/>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81" name="Straight Arrow Connector 80">
            <a:extLst>
              <a:ext uri="{FF2B5EF4-FFF2-40B4-BE49-F238E27FC236}">
                <a16:creationId xmlns:a16="http://schemas.microsoft.com/office/drawing/2014/main" id="{94062D7C-58A4-03D7-D91B-1B797A15FE26}"/>
              </a:ext>
            </a:extLst>
          </p:cNvPr>
          <p:cNvCxnSpPr>
            <a:cxnSpLocks/>
          </p:cNvCxnSpPr>
          <p:nvPr/>
        </p:nvCxnSpPr>
        <p:spPr>
          <a:xfrm flipH="1" flipV="1">
            <a:off x="9219431" y="5771169"/>
            <a:ext cx="535717" cy="55660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414DC53-5432-D451-299D-2C9AE74B6ABD}"/>
              </a:ext>
            </a:extLst>
          </p:cNvPr>
          <p:cNvSpPr txBox="1"/>
          <p:nvPr/>
        </p:nvSpPr>
        <p:spPr>
          <a:xfrm>
            <a:off x="9637044" y="5305632"/>
            <a:ext cx="2528161"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Don Be </a:t>
            </a:r>
            <a:r>
              <a:rPr lang="en-GB" sz="2400" b="1" dirty="0" err="1">
                <a:solidFill>
                  <a:schemeClr val="bg1"/>
                </a:solidFill>
                <a:latin typeface="Century Gothic" panose="020B0502020202020204" pitchFamily="34" charset="0"/>
              </a:rPr>
              <a:t>ni</a:t>
            </a:r>
            <a:r>
              <a:rPr lang="en-GB" sz="2400" b="1" dirty="0">
                <a:solidFill>
                  <a:schemeClr val="bg1"/>
                </a:solidFill>
                <a:latin typeface="Century Gothic" panose="020B0502020202020204" pitchFamily="34" charset="0"/>
              </a:rPr>
              <a:t> to</a:t>
            </a:r>
          </a:p>
        </p:txBody>
      </p:sp>
      <p:sp>
        <p:nvSpPr>
          <p:cNvPr id="85" name="CustomShape 23">
            <a:hlinkClick r:id="" action="ppaction://noaction">
              <a:snd r:embed="rId19" name="s2_4.wav"/>
            </a:hlinkClick>
            <a:extLst>
              <a:ext uri="{FF2B5EF4-FFF2-40B4-BE49-F238E27FC236}">
                <a16:creationId xmlns:a16="http://schemas.microsoft.com/office/drawing/2014/main" id="{2C4172A7-0208-81FD-500E-060B52B9D2D0}"/>
              </a:ext>
            </a:extLst>
          </p:cNvPr>
          <p:cNvSpPr/>
          <p:nvPr/>
        </p:nvSpPr>
        <p:spPr>
          <a:xfrm>
            <a:off x="9275473" y="5337061"/>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86" name="Straight Arrow Connector 85">
            <a:extLst>
              <a:ext uri="{FF2B5EF4-FFF2-40B4-BE49-F238E27FC236}">
                <a16:creationId xmlns:a16="http://schemas.microsoft.com/office/drawing/2014/main" id="{B542A768-6DCA-C564-A9AE-25A9AC478D16}"/>
              </a:ext>
            </a:extLst>
          </p:cNvPr>
          <p:cNvCxnSpPr>
            <a:cxnSpLocks/>
            <a:stCxn id="85" idx="2"/>
          </p:cNvCxnSpPr>
          <p:nvPr/>
        </p:nvCxnSpPr>
        <p:spPr>
          <a:xfrm flipH="1" flipV="1">
            <a:off x="8659425" y="5049406"/>
            <a:ext cx="616048" cy="48583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2D9DCA85-A3F8-C341-7CE2-2A238CD08DB3}"/>
              </a:ext>
            </a:extLst>
          </p:cNvPr>
          <p:cNvSpPr/>
          <p:nvPr/>
        </p:nvSpPr>
        <p:spPr>
          <a:xfrm>
            <a:off x="11073798" y="5361825"/>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90" name="TextBox 89">
            <a:extLst>
              <a:ext uri="{FF2B5EF4-FFF2-40B4-BE49-F238E27FC236}">
                <a16:creationId xmlns:a16="http://schemas.microsoft.com/office/drawing/2014/main" id="{FE9D7B42-2158-2A7C-E6E8-14F5F672D9C1}"/>
              </a:ext>
            </a:extLst>
          </p:cNvPr>
          <p:cNvSpPr txBox="1"/>
          <p:nvPr/>
        </p:nvSpPr>
        <p:spPr>
          <a:xfrm>
            <a:off x="8757695" y="857189"/>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21</a:t>
            </a:r>
            <a:endParaRPr lang="en-GB" sz="1100" b="1" dirty="0">
              <a:solidFill>
                <a:schemeClr val="accent6">
                  <a:lumMod val="50000"/>
                </a:schemeClr>
              </a:solidFill>
              <a:latin typeface="Century Gothic" panose="020B0502020202020204" pitchFamily="34" charset="0"/>
            </a:endParaRPr>
          </a:p>
        </p:txBody>
      </p:sp>
      <p:sp>
        <p:nvSpPr>
          <p:cNvPr id="91" name="TextBox 90">
            <a:extLst>
              <a:ext uri="{FF2B5EF4-FFF2-40B4-BE49-F238E27FC236}">
                <a16:creationId xmlns:a16="http://schemas.microsoft.com/office/drawing/2014/main" id="{34F985DF-33D4-043B-10C1-7EEE05BDD13B}"/>
              </a:ext>
            </a:extLst>
          </p:cNvPr>
          <p:cNvSpPr txBox="1"/>
          <p:nvPr/>
        </p:nvSpPr>
        <p:spPr>
          <a:xfrm>
            <a:off x="10361683" y="1595855"/>
            <a:ext cx="146016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Ba ñ </a:t>
            </a:r>
            <a:r>
              <a:rPr lang="en-GB" sz="2400" b="1" dirty="0" err="1">
                <a:solidFill>
                  <a:schemeClr val="bg1"/>
                </a:solidFill>
                <a:latin typeface="Century Gothic" panose="020B0502020202020204" pitchFamily="34" charset="0"/>
              </a:rPr>
              <a:t>os</a:t>
            </a:r>
            <a:endParaRPr lang="en-GB" sz="2400" b="1" dirty="0">
              <a:solidFill>
                <a:schemeClr val="bg1"/>
              </a:solidFill>
              <a:latin typeface="Century Gothic" panose="020B0502020202020204" pitchFamily="34" charset="0"/>
            </a:endParaRPr>
          </a:p>
        </p:txBody>
      </p:sp>
      <p:sp>
        <p:nvSpPr>
          <p:cNvPr id="92" name="CustomShape 23">
            <a:hlinkClick r:id="" action="ppaction://noaction">
              <a:snd r:embed="rId20" name="s2_6.wav"/>
            </a:hlinkClick>
            <a:extLst>
              <a:ext uri="{FF2B5EF4-FFF2-40B4-BE49-F238E27FC236}">
                <a16:creationId xmlns:a16="http://schemas.microsoft.com/office/drawing/2014/main" id="{4C7F50D8-5470-A6F4-6422-FAF022E2689F}"/>
              </a:ext>
            </a:extLst>
          </p:cNvPr>
          <p:cNvSpPr/>
          <p:nvPr/>
        </p:nvSpPr>
        <p:spPr>
          <a:xfrm>
            <a:off x="10000112" y="1635205"/>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93" name="Straight Arrow Connector 92">
            <a:extLst>
              <a:ext uri="{FF2B5EF4-FFF2-40B4-BE49-F238E27FC236}">
                <a16:creationId xmlns:a16="http://schemas.microsoft.com/office/drawing/2014/main" id="{72630409-98AD-26B3-C3E9-A2FF45D5913C}"/>
              </a:ext>
            </a:extLst>
          </p:cNvPr>
          <p:cNvCxnSpPr>
            <a:cxnSpLocks/>
            <a:stCxn id="92" idx="2"/>
          </p:cNvCxnSpPr>
          <p:nvPr/>
        </p:nvCxnSpPr>
        <p:spPr>
          <a:xfrm flipH="1" flipV="1">
            <a:off x="9050969" y="1141234"/>
            <a:ext cx="949143" cy="69215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93">
            <a:extLst>
              <a:ext uri="{FF2B5EF4-FFF2-40B4-BE49-F238E27FC236}">
                <a16:creationId xmlns:a16="http://schemas.microsoft.com/office/drawing/2014/main" id="{3ACE7887-302D-15CF-EC94-A184867CB4AA}"/>
              </a:ext>
            </a:extLst>
          </p:cNvPr>
          <p:cNvSpPr/>
          <p:nvPr/>
        </p:nvSpPr>
        <p:spPr>
          <a:xfrm>
            <a:off x="10996011" y="1633387"/>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96" name="TextBox 95">
            <a:extLst>
              <a:ext uri="{FF2B5EF4-FFF2-40B4-BE49-F238E27FC236}">
                <a16:creationId xmlns:a16="http://schemas.microsoft.com/office/drawing/2014/main" id="{F41C97B2-BA42-B011-28E6-DD91701CF7DC}"/>
              </a:ext>
            </a:extLst>
          </p:cNvPr>
          <p:cNvSpPr txBox="1"/>
          <p:nvPr/>
        </p:nvSpPr>
        <p:spPr>
          <a:xfrm>
            <a:off x="9935676" y="2195421"/>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Ca ñ </a:t>
            </a:r>
            <a:r>
              <a:rPr lang="en-GB" sz="2400" b="1" dirty="0" err="1">
                <a:solidFill>
                  <a:schemeClr val="bg1"/>
                </a:solidFill>
                <a:latin typeface="Century Gothic" panose="020B0502020202020204" pitchFamily="34" charset="0"/>
              </a:rPr>
              <a:t>amero</a:t>
            </a:r>
            <a:endParaRPr lang="en-GB" sz="2400" b="1" dirty="0">
              <a:solidFill>
                <a:schemeClr val="bg1"/>
              </a:solidFill>
              <a:latin typeface="Century Gothic" panose="020B0502020202020204" pitchFamily="34" charset="0"/>
            </a:endParaRPr>
          </a:p>
        </p:txBody>
      </p:sp>
      <p:sp>
        <p:nvSpPr>
          <p:cNvPr id="97" name="CustomShape 23">
            <a:hlinkClick r:id="" action="ppaction://noaction">
              <a:snd r:embed="rId21" name="s2_5.wav"/>
            </a:hlinkClick>
            <a:extLst>
              <a:ext uri="{FF2B5EF4-FFF2-40B4-BE49-F238E27FC236}">
                <a16:creationId xmlns:a16="http://schemas.microsoft.com/office/drawing/2014/main" id="{E8A35BC8-200D-4595-2DE2-34B18D895762}"/>
              </a:ext>
            </a:extLst>
          </p:cNvPr>
          <p:cNvSpPr/>
          <p:nvPr/>
        </p:nvSpPr>
        <p:spPr>
          <a:xfrm>
            <a:off x="9574105" y="2208562"/>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98" name="Straight Arrow Connector 97">
            <a:extLst>
              <a:ext uri="{FF2B5EF4-FFF2-40B4-BE49-F238E27FC236}">
                <a16:creationId xmlns:a16="http://schemas.microsoft.com/office/drawing/2014/main" id="{B5820F61-5B16-EF90-A9DC-50ADD9DD449A}"/>
              </a:ext>
            </a:extLst>
          </p:cNvPr>
          <p:cNvCxnSpPr>
            <a:cxnSpLocks/>
          </p:cNvCxnSpPr>
          <p:nvPr/>
        </p:nvCxnSpPr>
        <p:spPr>
          <a:xfrm flipH="1">
            <a:off x="9809851" y="2652996"/>
            <a:ext cx="380521" cy="475217"/>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7C536A7E-7470-0658-3CCD-D41D738ED7FE}"/>
              </a:ext>
            </a:extLst>
          </p:cNvPr>
          <p:cNvSpPr/>
          <p:nvPr/>
        </p:nvSpPr>
        <p:spPr>
          <a:xfrm>
            <a:off x="10637491" y="2261053"/>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2" name="TextBox 101">
            <a:extLst>
              <a:ext uri="{FF2B5EF4-FFF2-40B4-BE49-F238E27FC236}">
                <a16:creationId xmlns:a16="http://schemas.microsoft.com/office/drawing/2014/main" id="{20316037-C83E-8A7C-3B4D-EBDA2D3C9C2A}"/>
              </a:ext>
            </a:extLst>
          </p:cNvPr>
          <p:cNvSpPr txBox="1"/>
          <p:nvPr/>
        </p:nvSpPr>
        <p:spPr>
          <a:xfrm>
            <a:off x="4342099" y="1775648"/>
            <a:ext cx="2171939" cy="461665"/>
          </a:xfrm>
          <a:prstGeom prst="rect">
            <a:avLst/>
          </a:prstGeom>
          <a:solidFill>
            <a:srgbClr val="008000"/>
          </a:solidFill>
        </p:spPr>
        <p:txBody>
          <a:bodyPr wrap="square" rtlCol="0">
            <a:spAutoFit/>
          </a:bodyPr>
          <a:lstStyle/>
          <a:p>
            <a:pPr algn="ctr"/>
            <a:r>
              <a:rPr lang="en-GB" sz="2400" b="1" dirty="0" err="1">
                <a:solidFill>
                  <a:schemeClr val="bg1"/>
                </a:solidFill>
                <a:latin typeface="Century Gothic" panose="020B0502020202020204" pitchFamily="34" charset="0"/>
              </a:rPr>
              <a:t>Aceitu</a:t>
            </a:r>
            <a:r>
              <a:rPr lang="en-GB" sz="2400" b="1" dirty="0">
                <a:solidFill>
                  <a:schemeClr val="bg1"/>
                </a:solidFill>
                <a:latin typeface="Century Gothic" panose="020B0502020202020204" pitchFamily="34" charset="0"/>
              </a:rPr>
              <a:t> n a</a:t>
            </a:r>
          </a:p>
        </p:txBody>
      </p:sp>
      <p:sp>
        <p:nvSpPr>
          <p:cNvPr id="103" name="CustomShape 23">
            <a:hlinkClick r:id="" action="ppaction://noaction">
              <a:snd r:embed="rId22" name="s2_7.wav"/>
            </a:hlinkClick>
            <a:extLst>
              <a:ext uri="{FF2B5EF4-FFF2-40B4-BE49-F238E27FC236}">
                <a16:creationId xmlns:a16="http://schemas.microsoft.com/office/drawing/2014/main" id="{1E90E045-22E4-3F01-06ED-C34A075DCE9E}"/>
              </a:ext>
            </a:extLst>
          </p:cNvPr>
          <p:cNvSpPr/>
          <p:nvPr/>
        </p:nvSpPr>
        <p:spPr>
          <a:xfrm>
            <a:off x="3980528" y="180208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04" name="Straight Arrow Connector 103">
            <a:extLst>
              <a:ext uri="{FF2B5EF4-FFF2-40B4-BE49-F238E27FC236}">
                <a16:creationId xmlns:a16="http://schemas.microsoft.com/office/drawing/2014/main" id="{F60E0154-2484-9BD2-B605-61A08CC3B983}"/>
              </a:ext>
            </a:extLst>
          </p:cNvPr>
          <p:cNvCxnSpPr>
            <a:cxnSpLocks/>
          </p:cNvCxnSpPr>
          <p:nvPr/>
        </p:nvCxnSpPr>
        <p:spPr>
          <a:xfrm flipV="1">
            <a:off x="6496720" y="1389609"/>
            <a:ext cx="1422154" cy="50647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425B3C11-5B50-1263-8FEC-9CDBAD4BCE10}"/>
              </a:ext>
            </a:extLst>
          </p:cNvPr>
          <p:cNvSpPr/>
          <p:nvPr/>
        </p:nvSpPr>
        <p:spPr>
          <a:xfrm>
            <a:off x="5715607" y="1804468"/>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19" name="TextBox 118">
            <a:extLst>
              <a:ext uri="{FF2B5EF4-FFF2-40B4-BE49-F238E27FC236}">
                <a16:creationId xmlns:a16="http://schemas.microsoft.com/office/drawing/2014/main" id="{6AA921C1-9026-559C-D179-B8FD3B1BB62B}"/>
              </a:ext>
            </a:extLst>
          </p:cNvPr>
          <p:cNvSpPr txBox="1"/>
          <p:nvPr/>
        </p:nvSpPr>
        <p:spPr>
          <a:xfrm>
            <a:off x="3505595" y="2945088"/>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Ca ñ </a:t>
            </a:r>
            <a:r>
              <a:rPr lang="en-GB" sz="2400" b="1" dirty="0" err="1">
                <a:solidFill>
                  <a:schemeClr val="bg1"/>
                </a:solidFill>
                <a:latin typeface="Century Gothic" panose="020B0502020202020204" pitchFamily="34" charset="0"/>
              </a:rPr>
              <a:t>averal</a:t>
            </a:r>
            <a:endParaRPr lang="en-GB" sz="2400" b="1" dirty="0">
              <a:solidFill>
                <a:schemeClr val="bg1"/>
              </a:solidFill>
              <a:latin typeface="Century Gothic" panose="020B0502020202020204" pitchFamily="34" charset="0"/>
            </a:endParaRPr>
          </a:p>
        </p:txBody>
      </p:sp>
      <p:sp>
        <p:nvSpPr>
          <p:cNvPr id="120" name="CustomShape 23">
            <a:hlinkClick r:id="" action="ppaction://noaction">
              <a:snd r:embed="rId23" name="s2_8.wav"/>
            </a:hlinkClick>
            <a:extLst>
              <a:ext uri="{FF2B5EF4-FFF2-40B4-BE49-F238E27FC236}">
                <a16:creationId xmlns:a16="http://schemas.microsoft.com/office/drawing/2014/main" id="{3564A002-BD85-CF2D-8966-2A17B61A9AA7}"/>
              </a:ext>
            </a:extLst>
          </p:cNvPr>
          <p:cNvSpPr/>
          <p:nvPr/>
        </p:nvSpPr>
        <p:spPr>
          <a:xfrm>
            <a:off x="3144024" y="297152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21" name="Straight Arrow Connector 120">
            <a:extLst>
              <a:ext uri="{FF2B5EF4-FFF2-40B4-BE49-F238E27FC236}">
                <a16:creationId xmlns:a16="http://schemas.microsoft.com/office/drawing/2014/main" id="{FD580747-580D-9378-CEF1-4AB3F7C0341D}"/>
              </a:ext>
            </a:extLst>
          </p:cNvPr>
          <p:cNvCxnSpPr>
            <a:cxnSpLocks/>
          </p:cNvCxnSpPr>
          <p:nvPr/>
        </p:nvCxnSpPr>
        <p:spPr>
          <a:xfrm flipV="1">
            <a:off x="5676185" y="2313406"/>
            <a:ext cx="1948332" cy="73499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4DBA1C2E-1C94-C4E6-F31A-09989850315F}"/>
              </a:ext>
            </a:extLst>
          </p:cNvPr>
          <p:cNvSpPr/>
          <p:nvPr/>
        </p:nvSpPr>
        <p:spPr>
          <a:xfrm>
            <a:off x="4250757" y="2987854"/>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24" name="TextBox 1023">
            <a:extLst>
              <a:ext uri="{FF2B5EF4-FFF2-40B4-BE49-F238E27FC236}">
                <a16:creationId xmlns:a16="http://schemas.microsoft.com/office/drawing/2014/main" id="{9246AEF4-18DD-6A5B-3E0B-60333373E316}"/>
              </a:ext>
            </a:extLst>
          </p:cNvPr>
          <p:cNvSpPr txBox="1"/>
          <p:nvPr/>
        </p:nvSpPr>
        <p:spPr>
          <a:xfrm>
            <a:off x="3146487" y="5400988"/>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Olive n za</a:t>
            </a:r>
          </a:p>
        </p:txBody>
      </p:sp>
      <p:sp>
        <p:nvSpPr>
          <p:cNvPr id="1025" name="CustomShape 23">
            <a:hlinkClick r:id="" action="ppaction://noaction">
              <a:snd r:embed="rId24" name="s2_9.wav"/>
            </a:hlinkClick>
            <a:extLst>
              <a:ext uri="{FF2B5EF4-FFF2-40B4-BE49-F238E27FC236}">
                <a16:creationId xmlns:a16="http://schemas.microsoft.com/office/drawing/2014/main" id="{D2C91BD2-8D32-13C6-EDB1-FA573016E8C2}"/>
              </a:ext>
            </a:extLst>
          </p:cNvPr>
          <p:cNvSpPr/>
          <p:nvPr/>
        </p:nvSpPr>
        <p:spPr>
          <a:xfrm>
            <a:off x="2784916" y="542742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027" name="Straight Arrow Connector 1026">
            <a:extLst>
              <a:ext uri="{FF2B5EF4-FFF2-40B4-BE49-F238E27FC236}">
                <a16:creationId xmlns:a16="http://schemas.microsoft.com/office/drawing/2014/main" id="{2AFEB78F-DD26-57C9-6B16-934A5C2F26A4}"/>
              </a:ext>
            </a:extLst>
          </p:cNvPr>
          <p:cNvCxnSpPr>
            <a:cxnSpLocks/>
            <a:stCxn id="1024" idx="3"/>
          </p:cNvCxnSpPr>
          <p:nvPr/>
        </p:nvCxnSpPr>
        <p:spPr>
          <a:xfrm flipV="1">
            <a:off x="5318426" y="5013686"/>
            <a:ext cx="810602" cy="61813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029" name="Rectangle: Rounded Corners 1028">
            <a:extLst>
              <a:ext uri="{FF2B5EF4-FFF2-40B4-BE49-F238E27FC236}">
                <a16:creationId xmlns:a16="http://schemas.microsoft.com/office/drawing/2014/main" id="{03413A12-269B-F21B-B9FC-77677EBB437D}"/>
              </a:ext>
            </a:extLst>
          </p:cNvPr>
          <p:cNvSpPr/>
          <p:nvPr/>
        </p:nvSpPr>
        <p:spPr>
          <a:xfrm>
            <a:off x="4310749" y="5443754"/>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33" name="TextBox 1032">
            <a:hlinkClick r:id="" action="ppaction://noaction">
              <a:snd r:embed="rId25" name="f2_14.wav"/>
            </a:hlinkClick>
            <a:extLst>
              <a:ext uri="{FF2B5EF4-FFF2-40B4-BE49-F238E27FC236}">
                <a16:creationId xmlns:a16="http://schemas.microsoft.com/office/drawing/2014/main" id="{6CF8F840-7D0A-482F-25FA-D43E022EE897}"/>
              </a:ext>
            </a:extLst>
          </p:cNvPr>
          <p:cNvSpPr txBox="1"/>
          <p:nvPr/>
        </p:nvSpPr>
        <p:spPr>
          <a:xfrm>
            <a:off x="7944554" y="1131392"/>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13</a:t>
            </a:r>
          </a:p>
        </p:txBody>
      </p:sp>
      <p:sp>
        <p:nvSpPr>
          <p:cNvPr id="1034" name="TextBox 1033">
            <a:hlinkClick r:id="" action="ppaction://noaction">
              <a:snd r:embed="rId25" name="f2_14.wav"/>
            </a:hlinkClick>
            <a:extLst>
              <a:ext uri="{FF2B5EF4-FFF2-40B4-BE49-F238E27FC236}">
                <a16:creationId xmlns:a16="http://schemas.microsoft.com/office/drawing/2014/main" id="{5732563D-EAA3-9FFD-8838-C5CA5231A3B3}"/>
              </a:ext>
            </a:extLst>
          </p:cNvPr>
          <p:cNvSpPr txBox="1"/>
          <p:nvPr/>
        </p:nvSpPr>
        <p:spPr>
          <a:xfrm>
            <a:off x="8573131" y="647945"/>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21</a:t>
            </a:r>
          </a:p>
        </p:txBody>
      </p:sp>
      <p:sp>
        <p:nvSpPr>
          <p:cNvPr id="1035" name="TextBox 1034">
            <a:hlinkClick r:id="" action="ppaction://noaction">
              <a:snd r:embed="rId25" name="f2_14.wav"/>
            </a:hlinkClick>
            <a:extLst>
              <a:ext uri="{FF2B5EF4-FFF2-40B4-BE49-F238E27FC236}">
                <a16:creationId xmlns:a16="http://schemas.microsoft.com/office/drawing/2014/main" id="{67C80995-A67D-DBB7-04C3-ACDADEDE14A3}"/>
              </a:ext>
            </a:extLst>
          </p:cNvPr>
          <p:cNvSpPr txBox="1"/>
          <p:nvPr/>
        </p:nvSpPr>
        <p:spPr>
          <a:xfrm>
            <a:off x="9676694" y="3189425"/>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24</a:t>
            </a:r>
          </a:p>
        </p:txBody>
      </p:sp>
      <p:sp>
        <p:nvSpPr>
          <p:cNvPr id="1036" name="TextBox 1035">
            <a:hlinkClick r:id="" action="ppaction://noaction">
              <a:snd r:embed="rId25" name="f2_14.wav"/>
            </a:hlinkClick>
            <a:extLst>
              <a:ext uri="{FF2B5EF4-FFF2-40B4-BE49-F238E27FC236}">
                <a16:creationId xmlns:a16="http://schemas.microsoft.com/office/drawing/2014/main" id="{2B82F1F8-1A24-C831-8BDC-0F36873ABAF9}"/>
              </a:ext>
            </a:extLst>
          </p:cNvPr>
          <p:cNvSpPr txBox="1"/>
          <p:nvPr/>
        </p:nvSpPr>
        <p:spPr>
          <a:xfrm>
            <a:off x="8162344" y="4634791"/>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35</a:t>
            </a:r>
            <a:endParaRPr lang="en-GB" sz="2000" b="1" dirty="0">
              <a:solidFill>
                <a:schemeClr val="bg1"/>
              </a:solidFill>
              <a:latin typeface="Century Gothic" panose="020B0502020202020204" pitchFamily="34" charset="0"/>
            </a:endParaRPr>
          </a:p>
        </p:txBody>
      </p:sp>
      <p:sp>
        <p:nvSpPr>
          <p:cNvPr id="1037" name="TextBox 1036">
            <a:hlinkClick r:id="" action="ppaction://noaction">
              <a:snd r:embed="rId25" name="f2_14.wav"/>
            </a:hlinkClick>
            <a:extLst>
              <a:ext uri="{FF2B5EF4-FFF2-40B4-BE49-F238E27FC236}">
                <a16:creationId xmlns:a16="http://schemas.microsoft.com/office/drawing/2014/main" id="{8CBA686A-0ED3-2783-D52F-178CE08EE006}"/>
              </a:ext>
            </a:extLst>
          </p:cNvPr>
          <p:cNvSpPr txBox="1"/>
          <p:nvPr/>
        </p:nvSpPr>
        <p:spPr>
          <a:xfrm>
            <a:off x="8610038" y="5719099"/>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39</a:t>
            </a:r>
            <a:endParaRPr lang="en-GB" sz="2000" b="1" dirty="0">
              <a:solidFill>
                <a:schemeClr val="bg1"/>
              </a:solidFill>
              <a:latin typeface="Century Gothic" panose="020B0502020202020204" pitchFamily="34" charset="0"/>
            </a:endParaRPr>
          </a:p>
        </p:txBody>
      </p:sp>
      <p:sp>
        <p:nvSpPr>
          <p:cNvPr id="1038" name="TextBox 1037">
            <a:hlinkClick r:id="" action="ppaction://noaction">
              <a:snd r:embed="rId25" name="f2_14.wav"/>
            </a:hlinkClick>
            <a:extLst>
              <a:ext uri="{FF2B5EF4-FFF2-40B4-BE49-F238E27FC236}">
                <a16:creationId xmlns:a16="http://schemas.microsoft.com/office/drawing/2014/main" id="{AB4E2C3D-47A9-E0B2-AC3D-085FB37120CF}"/>
              </a:ext>
            </a:extLst>
          </p:cNvPr>
          <p:cNvSpPr txBox="1"/>
          <p:nvPr/>
        </p:nvSpPr>
        <p:spPr>
          <a:xfrm>
            <a:off x="6119382" y="4787069"/>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18</a:t>
            </a:r>
            <a:endParaRPr lang="en-GB" sz="2000" b="1" dirty="0">
              <a:solidFill>
                <a:schemeClr val="bg1"/>
              </a:solidFill>
              <a:latin typeface="Century Gothic" panose="020B0502020202020204" pitchFamily="34" charset="0"/>
            </a:endParaRPr>
          </a:p>
        </p:txBody>
      </p:sp>
      <p:sp>
        <p:nvSpPr>
          <p:cNvPr id="1039" name="TextBox 1038">
            <a:hlinkClick r:id="" action="ppaction://noaction">
              <a:snd r:embed="rId25" name="f2_14.wav"/>
            </a:hlinkClick>
            <a:extLst>
              <a:ext uri="{FF2B5EF4-FFF2-40B4-BE49-F238E27FC236}">
                <a16:creationId xmlns:a16="http://schemas.microsoft.com/office/drawing/2014/main" id="{191DD2B5-4BF8-F666-A71E-136988B76CE0}"/>
              </a:ext>
            </a:extLst>
          </p:cNvPr>
          <p:cNvSpPr txBox="1"/>
          <p:nvPr/>
        </p:nvSpPr>
        <p:spPr>
          <a:xfrm>
            <a:off x="7670034" y="2015072"/>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36</a:t>
            </a:r>
            <a:endParaRPr lang="en-GB" sz="2000" b="1" dirty="0">
              <a:solidFill>
                <a:schemeClr val="bg1"/>
              </a:solidFill>
              <a:latin typeface="Century Gothic" panose="020B0502020202020204" pitchFamily="34" charset="0"/>
            </a:endParaRPr>
          </a:p>
        </p:txBody>
      </p:sp>
      <p:grpSp>
        <p:nvGrpSpPr>
          <p:cNvPr id="1040" name="Group 1039">
            <a:extLst>
              <a:ext uri="{FF2B5EF4-FFF2-40B4-BE49-F238E27FC236}">
                <a16:creationId xmlns:a16="http://schemas.microsoft.com/office/drawing/2014/main" id="{82BCBB66-525F-4D43-A181-CDDAB2153462}"/>
              </a:ext>
            </a:extLst>
          </p:cNvPr>
          <p:cNvGrpSpPr/>
          <p:nvPr/>
        </p:nvGrpSpPr>
        <p:grpSpPr>
          <a:xfrm>
            <a:off x="160099" y="1462918"/>
            <a:ext cx="1122464" cy="956424"/>
            <a:chOff x="6210543" y="3764108"/>
            <a:chExt cx="801046" cy="775262"/>
          </a:xfrm>
        </p:grpSpPr>
        <p:sp>
          <p:nvSpPr>
            <p:cNvPr id="1041" name="Oval 1040">
              <a:extLst>
                <a:ext uri="{FF2B5EF4-FFF2-40B4-BE49-F238E27FC236}">
                  <a16:creationId xmlns:a16="http://schemas.microsoft.com/office/drawing/2014/main" id="{25431D54-0E95-2222-C25D-128162A1735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7394E945-5121-E063-1046-2BA798357343}"/>
                </a:ext>
              </a:extLst>
            </p:cNvPr>
            <p:cNvPicPr>
              <a:picLocks noChangeAspect="1"/>
            </p:cNvPicPr>
            <p:nvPr/>
          </p:nvPicPr>
          <p:blipFill rotWithShape="1">
            <a:blip r:embed="rId2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43" name="Picture 1042" descr="A picture containing text, tableware, cup, clipart&#10;&#10;Description automatically generated">
              <a:extLst>
                <a:ext uri="{FF2B5EF4-FFF2-40B4-BE49-F238E27FC236}">
                  <a16:creationId xmlns:a16="http://schemas.microsoft.com/office/drawing/2014/main" id="{847D05CF-A2E0-36F2-C8E3-B8BF105F76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45" name="TextBox 1044">
            <a:extLst>
              <a:ext uri="{FF2B5EF4-FFF2-40B4-BE49-F238E27FC236}">
                <a16:creationId xmlns:a16="http://schemas.microsoft.com/office/drawing/2014/main" id="{B89180DE-71C8-C2A0-9B66-B711186D1680}"/>
              </a:ext>
            </a:extLst>
          </p:cNvPr>
          <p:cNvSpPr txBox="1"/>
          <p:nvPr/>
        </p:nvSpPr>
        <p:spPr>
          <a:xfrm>
            <a:off x="-22920" y="6049469"/>
            <a:ext cx="2166301" cy="369332"/>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mapa</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map</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0"/>
                                        </p:tgtEl>
                                      </p:cBhvr>
                                    </p:animEffect>
                                    <p:set>
                                      <p:cBhvr>
                                        <p:cTn id="7" dur="1" fill="hold">
                                          <p:stCondLst>
                                            <p:cond delay="1999"/>
                                          </p:stCondLst>
                                        </p:cTn>
                                        <p:tgtEl>
                                          <p:spTgt spid="80"/>
                                        </p:tgtEl>
                                        <p:attrNameLst>
                                          <p:attrName>style.visibility</p:attrName>
                                        </p:attrNameLst>
                                      </p:cBhvr>
                                      <p:to>
                                        <p:strVal val="hidden"/>
                                      </p:to>
                                    </p:set>
                                  </p:childTnLst>
                                </p:cTn>
                              </p:par>
                              <p:par>
                                <p:cTn id="8" presetID="6" presetClass="entr" presetSubtype="32" fill="hold" grpId="0"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circle(out)">
                                      <p:cBhvr>
                                        <p:cTn id="10" dur="2000"/>
                                        <p:tgtEl>
                                          <p:spTgt spid="1037"/>
                                        </p:tgtEl>
                                      </p:cBhvr>
                                    </p:animEffect>
                                  </p:childTnLst>
                                  <p:subTnLst>
                                    <p:audio>
                                      <p:cMediaNode>
                                        <p:cTn display="0" masterRel="sameClick">
                                          <p:stCondLst>
                                            <p:cond evt="begin" delay="0">
                                              <p:tn val="8"/>
                                            </p:cond>
                                          </p:stCondLst>
                                          <p:endCondLst>
                                            <p:cond evt="onStopAudio" delay="0">
                                              <p:tgtEl>
                                                <p:sldTgt/>
                                              </p:tgtEl>
                                            </p:cond>
                                          </p:endCondLst>
                                        </p:cTn>
                                        <p:tgtEl>
                                          <p:sndTgt r:embed="rId3" name="s2_10.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87"/>
                                        </p:tgtEl>
                                      </p:cBhvr>
                                    </p:animEffect>
                                    <p:set>
                                      <p:cBhvr>
                                        <p:cTn id="15" dur="1" fill="hold">
                                          <p:stCondLst>
                                            <p:cond delay="1999"/>
                                          </p:stCondLst>
                                        </p:cTn>
                                        <p:tgtEl>
                                          <p:spTgt spid="87"/>
                                        </p:tgtEl>
                                        <p:attrNameLst>
                                          <p:attrName>style.visibility</p:attrName>
                                        </p:attrNameLst>
                                      </p:cBhvr>
                                      <p:to>
                                        <p:strVal val="hidden"/>
                                      </p:to>
                                    </p:set>
                                  </p:childTnLst>
                                </p:cTn>
                              </p:par>
                              <p:par>
                                <p:cTn id="16" presetID="6" presetClass="entr" presetSubtype="32" fill="hold" grpId="0" nodeType="with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circle(out)">
                                      <p:cBhvr>
                                        <p:cTn id="18" dur="2000"/>
                                        <p:tgtEl>
                                          <p:spTgt spid="1036"/>
                                        </p:tgtEl>
                                      </p:cBhvr>
                                    </p:animEffect>
                                  </p:childTnLst>
                                  <p:subTnLst>
                                    <p:audio>
                                      <p:cMediaNode>
                                        <p:cTn display="0" masterRel="sameClick">
                                          <p:stCondLst>
                                            <p:cond evt="begin" delay="0">
                                              <p:tn val="16"/>
                                            </p:cond>
                                          </p:stCondLst>
                                          <p:endCondLst>
                                            <p:cond evt="onStopAudio" delay="0">
                                              <p:tgtEl>
                                                <p:sldTgt/>
                                              </p:tgtEl>
                                            </p:cond>
                                          </p:endCondLst>
                                        </p:cTn>
                                        <p:tgtEl>
                                          <p:sndTgt r:embed="rId4" name="s2_11.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99"/>
                                        </p:tgtEl>
                                      </p:cBhvr>
                                    </p:animEffect>
                                    <p:set>
                                      <p:cBhvr>
                                        <p:cTn id="23" dur="1" fill="hold">
                                          <p:stCondLst>
                                            <p:cond delay="1999"/>
                                          </p:stCondLst>
                                        </p:cTn>
                                        <p:tgtEl>
                                          <p:spTgt spid="99"/>
                                        </p:tgtEl>
                                        <p:attrNameLst>
                                          <p:attrName>style.visibility</p:attrName>
                                        </p:attrNameLst>
                                      </p:cBhvr>
                                      <p:to>
                                        <p:strVal val="hidden"/>
                                      </p:to>
                                    </p:set>
                                  </p:childTnLst>
                                </p:cTn>
                              </p:par>
                              <p:par>
                                <p:cTn id="24" presetID="6" presetClass="entr" presetSubtype="32" fill="hold" grpId="0" nodeType="withEffect">
                                  <p:stCondLst>
                                    <p:cond delay="0"/>
                                  </p:stCondLst>
                                  <p:childTnLst>
                                    <p:set>
                                      <p:cBhvr>
                                        <p:cTn id="25" dur="1" fill="hold">
                                          <p:stCondLst>
                                            <p:cond delay="0"/>
                                          </p:stCondLst>
                                        </p:cTn>
                                        <p:tgtEl>
                                          <p:spTgt spid="1035"/>
                                        </p:tgtEl>
                                        <p:attrNameLst>
                                          <p:attrName>style.visibility</p:attrName>
                                        </p:attrNameLst>
                                      </p:cBhvr>
                                      <p:to>
                                        <p:strVal val="visible"/>
                                      </p:to>
                                    </p:set>
                                    <p:animEffect transition="in" filter="circle(out)">
                                      <p:cBhvr>
                                        <p:cTn id="26" dur="2000"/>
                                        <p:tgtEl>
                                          <p:spTgt spid="1035"/>
                                        </p:tgtEl>
                                      </p:cBhvr>
                                    </p:animEffect>
                                  </p:childTnLst>
                                  <p:subTnLst>
                                    <p:audio>
                                      <p:cMediaNode>
                                        <p:cTn display="0" masterRel="sameClick">
                                          <p:stCondLst>
                                            <p:cond evt="begin" delay="0">
                                              <p:tn val="24"/>
                                            </p:cond>
                                          </p:stCondLst>
                                          <p:endCondLst>
                                            <p:cond evt="onStopAudio" delay="0">
                                              <p:tgtEl>
                                                <p:sldTgt/>
                                              </p:tgtEl>
                                            </p:cond>
                                          </p:endCondLst>
                                        </p:cTn>
                                        <p:tgtEl>
                                          <p:sndTgt r:embed="rId5" name="s2_12.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94"/>
                                        </p:tgtEl>
                                      </p:cBhvr>
                                    </p:animEffect>
                                    <p:set>
                                      <p:cBhvr>
                                        <p:cTn id="31" dur="1" fill="hold">
                                          <p:stCondLst>
                                            <p:cond delay="1999"/>
                                          </p:stCondLst>
                                        </p:cTn>
                                        <p:tgtEl>
                                          <p:spTgt spid="94"/>
                                        </p:tgtEl>
                                        <p:attrNameLst>
                                          <p:attrName>style.visibility</p:attrName>
                                        </p:attrNameLst>
                                      </p:cBhvr>
                                      <p:to>
                                        <p:strVal val="hidden"/>
                                      </p:to>
                                    </p:set>
                                  </p:childTnLst>
                                </p:cTn>
                              </p:par>
                              <p:par>
                                <p:cTn id="32" presetID="6" presetClass="entr" presetSubtype="32" fill="hold" grpId="0"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circle(out)">
                                      <p:cBhvr>
                                        <p:cTn id="34" dur="2000"/>
                                        <p:tgtEl>
                                          <p:spTgt spid="1034"/>
                                        </p:tgtEl>
                                      </p:cBhvr>
                                    </p:animEffect>
                                  </p:childTnLst>
                                  <p:subTnLst>
                                    <p:audio>
                                      <p:cMediaNode>
                                        <p:cTn display="0" masterRel="sameClick">
                                          <p:stCondLst>
                                            <p:cond evt="begin" delay="0">
                                              <p:tn val="32"/>
                                            </p:cond>
                                          </p:stCondLst>
                                          <p:endCondLst>
                                            <p:cond evt="onStopAudio" delay="0">
                                              <p:tgtEl>
                                                <p:sldTgt/>
                                              </p:tgtEl>
                                            </p:cond>
                                          </p:endCondLst>
                                        </p:cTn>
                                        <p:tgtEl>
                                          <p:sndTgt r:embed="rId6" name="s2_13 this has a slight blip in it for me.wav"/>
                                        </p:tgtEl>
                                      </p:cMediaNode>
                                    </p:audio>
                                  </p:sub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2000"/>
                                        <p:tgtEl>
                                          <p:spTgt spid="107"/>
                                        </p:tgtEl>
                                      </p:cBhvr>
                                    </p:animEffect>
                                    <p:set>
                                      <p:cBhvr>
                                        <p:cTn id="39" dur="1" fill="hold">
                                          <p:stCondLst>
                                            <p:cond delay="1999"/>
                                          </p:stCondLst>
                                        </p:cTn>
                                        <p:tgtEl>
                                          <p:spTgt spid="107"/>
                                        </p:tgtEl>
                                        <p:attrNameLst>
                                          <p:attrName>style.visibility</p:attrName>
                                        </p:attrNameLst>
                                      </p:cBhvr>
                                      <p:to>
                                        <p:strVal val="hidden"/>
                                      </p:to>
                                    </p:set>
                                  </p:childTnLst>
                                </p:cTn>
                              </p:par>
                              <p:par>
                                <p:cTn id="40" presetID="6" presetClass="entr" presetSubtype="32" fill="hold" grpId="0" nodeType="with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circle(out)">
                                      <p:cBhvr>
                                        <p:cTn id="42" dur="2000"/>
                                        <p:tgtEl>
                                          <p:spTgt spid="1033"/>
                                        </p:tgtEl>
                                      </p:cBhvr>
                                    </p:animEffect>
                                  </p:childTnLst>
                                  <p:subTnLst>
                                    <p:audio>
                                      <p:cMediaNode>
                                        <p:cTn display="0" masterRel="sameClick">
                                          <p:stCondLst>
                                            <p:cond evt="begin" delay="0">
                                              <p:tn val="40"/>
                                            </p:cond>
                                          </p:stCondLst>
                                          <p:endCondLst>
                                            <p:cond evt="onStopAudio" delay="0">
                                              <p:tgtEl>
                                                <p:sldTgt/>
                                              </p:tgtEl>
                                            </p:cond>
                                          </p:endCondLst>
                                        </p:cTn>
                                        <p:tgtEl>
                                          <p:sndTgt r:embed="rId7" name="s2_14.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122"/>
                                        </p:tgtEl>
                                      </p:cBhvr>
                                    </p:animEffect>
                                    <p:set>
                                      <p:cBhvr>
                                        <p:cTn id="47" dur="1" fill="hold">
                                          <p:stCondLst>
                                            <p:cond delay="1999"/>
                                          </p:stCondLst>
                                        </p:cTn>
                                        <p:tgtEl>
                                          <p:spTgt spid="122"/>
                                        </p:tgtEl>
                                        <p:attrNameLst>
                                          <p:attrName>style.visibility</p:attrName>
                                        </p:attrNameLst>
                                      </p:cBhvr>
                                      <p:to>
                                        <p:strVal val="hidden"/>
                                      </p:to>
                                    </p:set>
                                  </p:childTnLst>
                                </p:cTn>
                              </p:par>
                              <p:par>
                                <p:cTn id="48" presetID="6" presetClass="entr" presetSubtype="32" fill="hold" grpId="0" nodeType="withEffect">
                                  <p:stCondLst>
                                    <p:cond delay="0"/>
                                  </p:stCondLst>
                                  <p:childTnLst>
                                    <p:set>
                                      <p:cBhvr>
                                        <p:cTn id="49" dur="1" fill="hold">
                                          <p:stCondLst>
                                            <p:cond delay="0"/>
                                          </p:stCondLst>
                                        </p:cTn>
                                        <p:tgtEl>
                                          <p:spTgt spid="1039"/>
                                        </p:tgtEl>
                                        <p:attrNameLst>
                                          <p:attrName>style.visibility</p:attrName>
                                        </p:attrNameLst>
                                      </p:cBhvr>
                                      <p:to>
                                        <p:strVal val="visible"/>
                                      </p:to>
                                    </p:set>
                                    <p:animEffect transition="in" filter="circle(out)">
                                      <p:cBhvr>
                                        <p:cTn id="50" dur="2000"/>
                                        <p:tgtEl>
                                          <p:spTgt spid="1039"/>
                                        </p:tgtEl>
                                      </p:cBhvr>
                                    </p:animEffect>
                                  </p:childTnLst>
                                  <p:subTnLst>
                                    <p:audio>
                                      <p:cMediaNode>
                                        <p:cTn display="0" masterRel="sameClick">
                                          <p:stCondLst>
                                            <p:cond evt="begin" delay="0">
                                              <p:tn val="48"/>
                                            </p:cond>
                                          </p:stCondLst>
                                          <p:endCondLst>
                                            <p:cond evt="onStopAudio" delay="0">
                                              <p:tgtEl>
                                                <p:sldTgt/>
                                              </p:tgtEl>
                                            </p:cond>
                                          </p:endCondLst>
                                        </p:cTn>
                                        <p:tgtEl>
                                          <p:sndTgt r:embed="rId8" name="s2_15.wav"/>
                                        </p:tgtEl>
                                      </p:cMediaNode>
                                    </p:audio>
                                  </p:sub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1029"/>
                                        </p:tgtEl>
                                      </p:cBhvr>
                                    </p:animEffect>
                                    <p:set>
                                      <p:cBhvr>
                                        <p:cTn id="55" dur="1" fill="hold">
                                          <p:stCondLst>
                                            <p:cond delay="1999"/>
                                          </p:stCondLst>
                                        </p:cTn>
                                        <p:tgtEl>
                                          <p:spTgt spid="1029"/>
                                        </p:tgtEl>
                                        <p:attrNameLst>
                                          <p:attrName>style.visibility</p:attrName>
                                        </p:attrNameLst>
                                      </p:cBhvr>
                                      <p:to>
                                        <p:strVal val="hidden"/>
                                      </p:to>
                                    </p:set>
                                  </p:childTnLst>
                                </p:cTn>
                              </p:par>
                              <p:par>
                                <p:cTn id="56" presetID="6" presetClass="entr" presetSubtype="32" fill="hold" grpId="0" nodeType="withEffect">
                                  <p:stCondLst>
                                    <p:cond delay="0"/>
                                  </p:stCondLst>
                                  <p:childTnLst>
                                    <p:set>
                                      <p:cBhvr>
                                        <p:cTn id="57" dur="1" fill="hold">
                                          <p:stCondLst>
                                            <p:cond delay="0"/>
                                          </p:stCondLst>
                                        </p:cTn>
                                        <p:tgtEl>
                                          <p:spTgt spid="1038"/>
                                        </p:tgtEl>
                                        <p:attrNameLst>
                                          <p:attrName>style.visibility</p:attrName>
                                        </p:attrNameLst>
                                      </p:cBhvr>
                                      <p:to>
                                        <p:strVal val="visible"/>
                                      </p:to>
                                    </p:set>
                                    <p:animEffect transition="in" filter="circle(out)">
                                      <p:cBhvr>
                                        <p:cTn id="58" dur="2000"/>
                                        <p:tgtEl>
                                          <p:spTgt spid="1038"/>
                                        </p:tgtEl>
                                      </p:cBhvr>
                                    </p:animEffect>
                                  </p:childTnLst>
                                  <p:subTnLst>
                                    <p:audio>
                                      <p:cMediaNode>
                                        <p:cTn display="0" masterRel="sameClick">
                                          <p:stCondLst>
                                            <p:cond evt="begin" delay="0">
                                              <p:tn val="56"/>
                                            </p:cond>
                                          </p:stCondLst>
                                          <p:endCondLst>
                                            <p:cond evt="onStopAudio" delay="0">
                                              <p:tgtEl>
                                                <p:sldTgt/>
                                              </p:tgtEl>
                                            </p:cond>
                                          </p:endCondLst>
                                        </p:cTn>
                                        <p:tgtEl>
                                          <p:sndTgt r:embed="rId9" name="s2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animBg="1"/>
      <p:bldP spid="94" grpId="0" animBg="1"/>
      <p:bldP spid="99" grpId="0" animBg="1"/>
      <p:bldP spid="107" grpId="0" animBg="1"/>
      <p:bldP spid="122" grpId="0" animBg="1"/>
      <p:bldP spid="1029" grpId="0" animBg="1"/>
      <p:bldP spid="1033" grpId="0" animBg="1"/>
      <p:bldP spid="1034" grpId="0" animBg="1"/>
      <p:bldP spid="1035" grpId="0" animBg="1"/>
      <p:bldP spid="1036" grpId="0" animBg="1"/>
      <p:bldP spid="1037" grpId="0" animBg="1"/>
      <p:bldP spid="1038" grpId="0" animBg="1"/>
      <p:bldP spid="10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6" name="s3-8_2.wav"/>
            </a:hlinkClick>
            <a:extLst>
              <a:ext uri="{FF2B5EF4-FFF2-40B4-BE49-F238E27FC236}">
                <a16:creationId xmlns:a16="http://schemas.microsoft.com/office/drawing/2014/main" id="{2B13169F-A97F-FE4C-6539-23B02CF8658C}"/>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9" name="Picture 8" descr="A picture containing text, clipart, tableware, light&#10;&#10;Description automatically generated">
            <a:extLst>
              <a:ext uri="{FF2B5EF4-FFF2-40B4-BE49-F238E27FC236}">
                <a16:creationId xmlns:a16="http://schemas.microsoft.com/office/drawing/2014/main" id="{D303DE33-72C5-59B9-F7B4-A16D1B0D2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10" name="Picture 9" descr="Logo&#10;&#10;Description automatically generated">
            <a:extLst>
              <a:ext uri="{FF2B5EF4-FFF2-40B4-BE49-F238E27FC236}">
                <a16:creationId xmlns:a16="http://schemas.microsoft.com/office/drawing/2014/main" id="{F7AEBB79-3F9C-290A-C01B-0CABA132B3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13" name="Picture 12" descr="Logo, icon&#10;&#10;Description automatically generated">
            <a:extLst>
              <a:ext uri="{FF2B5EF4-FFF2-40B4-BE49-F238E27FC236}">
                <a16:creationId xmlns:a16="http://schemas.microsoft.com/office/drawing/2014/main" id="{7FF76BCD-5439-D013-EA71-1A2F5741C2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20D4DED2-33A6-18A1-1D8C-4C663EA9C1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15" name="Oval 14">
            <a:extLst>
              <a:ext uri="{FF2B5EF4-FFF2-40B4-BE49-F238E27FC236}">
                <a16:creationId xmlns:a16="http://schemas.microsoft.com/office/drawing/2014/main" id="{B59B4AEC-2C18-CC4C-4747-DC3C2FDCBAC2}"/>
              </a:ext>
            </a:extLst>
          </p:cNvPr>
          <p:cNvSpPr/>
          <p:nvPr/>
        </p:nvSpPr>
        <p:spPr>
          <a:xfrm>
            <a:off x="1876480" y="233959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11" name="s3-8_3.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002060"/>
                </a:solidFill>
                <a:latin typeface="Century Gothic" panose="020B0502020202020204" pitchFamily="34" charset="0"/>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17" name="Picture 16" descr="A picture containing text, curtain&#10;&#10;Description automatically generated">
            <a:extLst>
              <a:ext uri="{FF2B5EF4-FFF2-40B4-BE49-F238E27FC236}">
                <a16:creationId xmlns:a16="http://schemas.microsoft.com/office/drawing/2014/main" id="{553C2B92-7616-2DE9-49DC-150D6D14CC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6433" y="2631749"/>
            <a:ext cx="2901560" cy="2808618"/>
          </a:xfrm>
          <a:prstGeom prst="roundRect">
            <a:avLst/>
          </a:prstGeom>
        </p:spPr>
      </p:pic>
      <p:sp>
        <p:nvSpPr>
          <p:cNvPr id="3" name="Title 1">
            <a:hlinkClick r:id="" action="ppaction://noaction">
              <a:snd r:embed="rId13" name="s3-8_1.wav"/>
            </a:hlinkClick>
            <a:extLst>
              <a:ext uri="{FF2B5EF4-FFF2-40B4-BE49-F238E27FC236}">
                <a16:creationId xmlns:a16="http://schemas.microsoft.com/office/drawing/2014/main" id="{92AAAF58-DFE7-33D5-C5D3-F2455E71FE21}"/>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[1/6] </a:t>
            </a:r>
            <a:endParaRPr lang="en-GB" sz="3200" dirty="0"/>
          </a:p>
        </p:txBody>
      </p:sp>
    </p:spTree>
    <p:extLst>
      <p:ext uri="{BB962C8B-B14F-4D97-AF65-F5344CB8AC3E}">
        <p14:creationId xmlns:p14="http://schemas.microsoft.com/office/powerpoint/2010/main" val="251819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358232" y="43803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4.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002060"/>
                </a:solidFill>
                <a:latin typeface="Century Gothic" panose="020B0502020202020204" pitchFamily="34" charset="0"/>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descr="A picture containing text&#10;&#10;Description automatically generated">
            <a:extLst>
              <a:ext uri="{FF2B5EF4-FFF2-40B4-BE49-F238E27FC236}">
                <a16:creationId xmlns:a16="http://schemas.microsoft.com/office/drawing/2014/main" id="{B8EE094C-B120-3418-39F0-062D080CC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9DB29B2-C580-608C-B748-237FE9BF8F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11" name="Picture 10" descr="A picture containing text, light, clipart&#10;&#10;Description automatically generated">
            <a:extLst>
              <a:ext uri="{FF2B5EF4-FFF2-40B4-BE49-F238E27FC236}">
                <a16:creationId xmlns:a16="http://schemas.microsoft.com/office/drawing/2014/main" id="{C7F7BD82-B605-AE45-A21C-1885FDA2A8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10E9D093-F38A-23D5-C170-38AF8AE77D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8" name="Picture 17">
            <a:extLst>
              <a:ext uri="{FF2B5EF4-FFF2-40B4-BE49-F238E27FC236}">
                <a16:creationId xmlns:a16="http://schemas.microsoft.com/office/drawing/2014/main" id="{61AB51A3-DCCC-2EC8-2541-BFF0A5C0FF67}"/>
              </a:ext>
            </a:extLst>
          </p:cNvPr>
          <p:cNvPicPr>
            <a:picLocks noChangeAspect="1"/>
          </p:cNvPicPr>
          <p:nvPr/>
        </p:nvPicPr>
        <p:blipFill rotWithShape="1">
          <a:blip r:embed="rId11">
            <a:extLst>
              <a:ext uri="{28A0092B-C50C-407E-A947-70E740481C1C}">
                <a14:useLocalDpi xmlns:a14="http://schemas.microsoft.com/office/drawing/2010/main" val="0"/>
              </a:ext>
            </a:extLst>
          </a:blip>
          <a:srcRect l="-68432" t="-46143" r="-30403" b="-32738"/>
          <a:stretch/>
        </p:blipFill>
        <p:spPr>
          <a:xfrm>
            <a:off x="8820119" y="2877637"/>
            <a:ext cx="2536681" cy="3238500"/>
          </a:xfrm>
          <a:prstGeom prst="roundRect">
            <a:avLst/>
          </a:prstGeom>
        </p:spPr>
      </p:pic>
      <p:pic>
        <p:nvPicPr>
          <p:cNvPr id="4098" name="Picture 2" descr="Edificio, Rascacielos, Horizonte, Casas">
            <a:extLst>
              <a:ext uri="{FF2B5EF4-FFF2-40B4-BE49-F238E27FC236}">
                <a16:creationId xmlns:a16="http://schemas.microsoft.com/office/drawing/2014/main" id="{7FDED3DB-F837-540D-1466-028D39425E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4117" y="2532587"/>
            <a:ext cx="1781175" cy="323850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3" name="s3-8_2.wav"/>
            </a:hlinkClick>
            <a:extLst>
              <a:ext uri="{FF2B5EF4-FFF2-40B4-BE49-F238E27FC236}">
                <a16:creationId xmlns:a16="http://schemas.microsoft.com/office/drawing/2014/main" id="{43C46666-0DE4-078A-BE2C-8E35D83B5227}"/>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4" name="s3-8_1.wav"/>
            </a:hlinkClick>
            <a:extLst>
              <a:ext uri="{FF2B5EF4-FFF2-40B4-BE49-F238E27FC236}">
                <a16:creationId xmlns:a16="http://schemas.microsoft.com/office/drawing/2014/main" id="{1F1281DB-6D10-7912-0EF7-13876D3D5A7C}"/>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 </a:t>
            </a:r>
            <a:endParaRPr lang="en-GB" sz="3200" dirty="0"/>
          </a:p>
        </p:txBody>
      </p:sp>
    </p:spTree>
    <p:extLst>
      <p:ext uri="{BB962C8B-B14F-4D97-AF65-F5344CB8AC3E}">
        <p14:creationId xmlns:p14="http://schemas.microsoft.com/office/powerpoint/2010/main" val="27610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358232" y="43803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5.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a:extLst>
              <a:ext uri="{FF2B5EF4-FFF2-40B4-BE49-F238E27FC236}">
                <a16:creationId xmlns:a16="http://schemas.microsoft.com/office/drawing/2014/main" id="{B54470AC-190B-3AD4-FBD6-E929A984C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274A23B4-23D7-67E3-D5B7-8ADB20BAF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13" name="Picture 12" descr="Logo&#10;&#10;Description automatically generated">
            <a:extLst>
              <a:ext uri="{FF2B5EF4-FFF2-40B4-BE49-F238E27FC236}">
                <a16:creationId xmlns:a16="http://schemas.microsoft.com/office/drawing/2014/main" id="{0A12428C-5386-C644-7237-3A5E77E82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784D662-72E7-3C09-078A-EA9BD93C37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5122" name="Picture 2" descr="Palacio De Justicia, Gobierno, Capitolio">
            <a:extLst>
              <a:ext uri="{FF2B5EF4-FFF2-40B4-BE49-F238E27FC236}">
                <a16:creationId xmlns:a16="http://schemas.microsoft.com/office/drawing/2014/main" id="{9C2BA298-0AFD-E555-9303-6442E50D24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3623" y="2729710"/>
            <a:ext cx="3381375"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2" name="s3-8_2.wav"/>
            </a:hlinkClick>
            <a:extLst>
              <a:ext uri="{FF2B5EF4-FFF2-40B4-BE49-F238E27FC236}">
                <a16:creationId xmlns:a16="http://schemas.microsoft.com/office/drawing/2014/main" id="{486E5B14-899E-8A52-057F-393385FBD4BB}"/>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2" name="Title 1">
            <a:hlinkClick r:id="" action="ppaction://noaction">
              <a:snd r:embed="rId13" name="s3-8_1.wav"/>
            </a:hlinkClick>
            <a:extLst>
              <a:ext uri="{FF2B5EF4-FFF2-40B4-BE49-F238E27FC236}">
                <a16:creationId xmlns:a16="http://schemas.microsoft.com/office/drawing/2014/main" id="{3358BFA6-A8DD-408A-6414-710277202802}"/>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 </a:t>
            </a:r>
            <a:endParaRPr lang="en-GB" sz="3200" dirty="0"/>
          </a:p>
        </p:txBody>
      </p:sp>
    </p:spTree>
    <p:extLst>
      <p:ext uri="{BB962C8B-B14F-4D97-AF65-F5344CB8AC3E}">
        <p14:creationId xmlns:p14="http://schemas.microsoft.com/office/powerpoint/2010/main" val="35963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518805" y="24627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6.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a:extLst>
              <a:ext uri="{FF2B5EF4-FFF2-40B4-BE49-F238E27FC236}">
                <a16:creationId xmlns:a16="http://schemas.microsoft.com/office/drawing/2014/main" id="{CD1C50DB-5ED5-CCFC-50CF-5FCD0B0CF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4C766C62-64FE-7841-34E9-63CD3C7E5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1" name="Picture 10" descr="Logo&#10;&#10;Description automatically generated">
            <a:extLst>
              <a:ext uri="{FF2B5EF4-FFF2-40B4-BE49-F238E27FC236}">
                <a16:creationId xmlns:a16="http://schemas.microsoft.com/office/drawing/2014/main" id="{577D8765-20B5-C081-DD1A-A8549781F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2" name="Picture 11">
            <a:extLst>
              <a:ext uri="{FF2B5EF4-FFF2-40B4-BE49-F238E27FC236}">
                <a16:creationId xmlns:a16="http://schemas.microsoft.com/office/drawing/2014/main" id="{CF68E8E9-5E6D-2A84-4890-99BFF9B505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7170" name="Picture 2" descr="Árbol, Tronco, Sale De, Sucursales">
            <a:extLst>
              <a:ext uri="{FF2B5EF4-FFF2-40B4-BE49-F238E27FC236}">
                <a16:creationId xmlns:a16="http://schemas.microsoft.com/office/drawing/2014/main" id="{5D64065A-0BA2-8310-B608-8E36E3D4D2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6927" y="2815196"/>
            <a:ext cx="29908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2" name="s3-8_2.wav"/>
            </a:hlinkClick>
            <a:extLst>
              <a:ext uri="{FF2B5EF4-FFF2-40B4-BE49-F238E27FC236}">
                <a16:creationId xmlns:a16="http://schemas.microsoft.com/office/drawing/2014/main" id="{DE0275E8-3313-9F5F-AC74-28C1CB65ADEA}"/>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3" name="s3-8_1.wav"/>
            </a:hlinkClick>
            <a:extLst>
              <a:ext uri="{FF2B5EF4-FFF2-40B4-BE49-F238E27FC236}">
                <a16:creationId xmlns:a16="http://schemas.microsoft.com/office/drawing/2014/main" id="{F3A3C950-D512-EB8A-B3C6-877668193798}"/>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 </a:t>
            </a:r>
            <a:endParaRPr lang="en-GB" sz="3200" dirty="0"/>
          </a:p>
        </p:txBody>
      </p:sp>
    </p:spTree>
    <p:extLst>
      <p:ext uri="{BB962C8B-B14F-4D97-AF65-F5344CB8AC3E}">
        <p14:creationId xmlns:p14="http://schemas.microsoft.com/office/powerpoint/2010/main" val="332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4416927" y="242193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7.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descr="A picture containing text, light, clipart&#10;&#10;Description automatically generated">
            <a:extLst>
              <a:ext uri="{FF2B5EF4-FFF2-40B4-BE49-F238E27FC236}">
                <a16:creationId xmlns:a16="http://schemas.microsoft.com/office/drawing/2014/main" id="{9AA145E5-EA4B-DF5D-2499-1BE381EB7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10" name="Picture 9">
            <a:extLst>
              <a:ext uri="{FF2B5EF4-FFF2-40B4-BE49-F238E27FC236}">
                <a16:creationId xmlns:a16="http://schemas.microsoft.com/office/drawing/2014/main" id="{C59E061A-D326-E3AB-7F3D-9D3FA1C395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13" name="Picture 12">
            <a:extLst>
              <a:ext uri="{FF2B5EF4-FFF2-40B4-BE49-F238E27FC236}">
                <a16:creationId xmlns:a16="http://schemas.microsoft.com/office/drawing/2014/main" id="{1F0492D7-9927-BF38-39DD-7C05D4AAE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951" y="4436060"/>
            <a:ext cx="1638095" cy="134603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497D4EA-3C4F-BE46-B7CD-3DC98BC58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pic>
        <p:nvPicPr>
          <p:cNvPr id="6146" name="Picture 2" descr="Iglesia, Edificio, Arquitectura, Francia">
            <a:extLst>
              <a:ext uri="{FF2B5EF4-FFF2-40B4-BE49-F238E27FC236}">
                <a16:creationId xmlns:a16="http://schemas.microsoft.com/office/drawing/2014/main" id="{D71A9B8F-39D7-ED83-53D8-5EEC4641C0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31763" y="2482766"/>
            <a:ext cx="1809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2" name="s3-8_2.wav"/>
            </a:hlinkClick>
            <a:extLst>
              <a:ext uri="{FF2B5EF4-FFF2-40B4-BE49-F238E27FC236}">
                <a16:creationId xmlns:a16="http://schemas.microsoft.com/office/drawing/2014/main" id="{826CE3F3-C9CE-CBF9-23E7-047FF1143F18}"/>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2" name="Title 1">
            <a:hlinkClick r:id="" action="ppaction://noaction">
              <a:snd r:embed="rId13" name="s3-8_1.wav"/>
            </a:hlinkClick>
            <a:extLst>
              <a:ext uri="{FF2B5EF4-FFF2-40B4-BE49-F238E27FC236}">
                <a16:creationId xmlns:a16="http://schemas.microsoft.com/office/drawing/2014/main" id="{8ACFF820-599E-F519-F4E6-8C4FFD9D8B5B}"/>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 </a:t>
            </a:r>
            <a:endParaRPr lang="en-GB" sz="3200" dirty="0"/>
          </a:p>
        </p:txBody>
      </p:sp>
    </p:spTree>
    <p:extLst>
      <p:ext uri="{BB962C8B-B14F-4D97-AF65-F5344CB8AC3E}">
        <p14:creationId xmlns:p14="http://schemas.microsoft.com/office/powerpoint/2010/main" val="28572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4416927" y="242193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8.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a:extLst>
              <a:ext uri="{FF2B5EF4-FFF2-40B4-BE49-F238E27FC236}">
                <a16:creationId xmlns:a16="http://schemas.microsoft.com/office/drawing/2014/main" id="{03A5149A-F7B2-172F-8F8D-71732E5E91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0A6717BE-B1F5-9FD1-C585-25C37770D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54F39AFC-5478-C504-2976-A00A89465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0E919972-7B35-8253-88C4-5394AA7E51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17" name="Picture 4" descr="Escuela, Edificio, Educación, Propiedad">
            <a:extLst>
              <a:ext uri="{FF2B5EF4-FFF2-40B4-BE49-F238E27FC236}">
                <a16:creationId xmlns:a16="http://schemas.microsoft.com/office/drawing/2014/main" id="{E210BDA6-36A8-38D4-7B8D-84BAD0AE99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807" y="3783146"/>
            <a:ext cx="3411090" cy="1749277"/>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2" name="s3-8_2.wav"/>
            </a:hlinkClick>
            <a:extLst>
              <a:ext uri="{FF2B5EF4-FFF2-40B4-BE49-F238E27FC236}">
                <a16:creationId xmlns:a16="http://schemas.microsoft.com/office/drawing/2014/main" id="{D879F286-011C-8437-88AF-CC9613A9BB86}"/>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3" name="s3-8_1.wav"/>
            </a:hlinkClick>
            <a:extLst>
              <a:ext uri="{FF2B5EF4-FFF2-40B4-BE49-F238E27FC236}">
                <a16:creationId xmlns:a16="http://schemas.microsoft.com/office/drawing/2014/main" id="{6A9D7D90-9C2F-C20C-67E5-77FAC22462DC}"/>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 </a:t>
            </a:r>
            <a:endParaRPr lang="en-GB" sz="3200" dirty="0"/>
          </a:p>
        </p:txBody>
      </p:sp>
    </p:spTree>
    <p:extLst>
      <p:ext uri="{BB962C8B-B14F-4D97-AF65-F5344CB8AC3E}">
        <p14:creationId xmlns:p14="http://schemas.microsoft.com/office/powerpoint/2010/main" val="13216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hlinkClick r:id="" action="ppaction://noaction">
              <a:snd r:embed="rId7" name="s5_1.wav"/>
            </a:hlinkClick>
            <a:extLst>
              <a:ext uri="{FF2B5EF4-FFF2-40B4-BE49-F238E27FC236}">
                <a16:creationId xmlns:a16="http://schemas.microsoft.com/office/drawing/2014/main" id="{D8E80457-EF4A-406F-B461-C87C2DB195B3}"/>
              </a:ext>
            </a:extLst>
          </p:cNvPr>
          <p:cNvSpPr txBox="1">
            <a:spLocks/>
          </p:cNvSpPr>
          <p:nvPr/>
        </p:nvSpPr>
        <p:spPr>
          <a:xfrm>
            <a:off x="3260098" y="-5564"/>
            <a:ext cx="3044785"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Hay y </a:t>
            </a:r>
            <a:r>
              <a:rPr lang="en-GB" sz="3600" b="1" dirty="0" err="1">
                <a:solidFill>
                  <a:srgbClr val="002060"/>
                </a:solidFill>
                <a:latin typeface="Century Gothic"/>
                <a:ea typeface="Century Gothic"/>
                <a:cs typeface="Century Gothic"/>
                <a:sym typeface="Century Gothic"/>
              </a:rPr>
              <a:t>tiene</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44675" y="587161"/>
            <a:ext cx="5580093"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[there is, there are | s/he, it has</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186653" y="1193878"/>
            <a:ext cx="654331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Remember: to say ‘there is’ and ‘there are’, use ______.</a:t>
            </a:r>
            <a:endParaRPr lang="en-GB" sz="2800" b="1" i="1" u="none" strike="noStrike" cap="none" dirty="0">
              <a:solidFill>
                <a:srgbClr val="002060"/>
              </a:solidFill>
              <a:latin typeface="Century Gothic"/>
              <a:ea typeface="Century Gothic"/>
              <a:cs typeface="Century Gothic"/>
              <a:sym typeface="Century Gothic"/>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9">
            <a:alphaModFix/>
          </a:blip>
          <a:srcRect/>
          <a:stretch/>
        </p:blipFill>
        <p:spPr>
          <a:xfrm>
            <a:off x="158112" y="3441455"/>
            <a:ext cx="541857" cy="609416"/>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644541" y="3502860"/>
            <a:ext cx="7429643"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i="1" u="none" strike="noStrike" cap="none" dirty="0">
                <a:solidFill>
                  <a:srgbClr val="002060"/>
                </a:solidFill>
                <a:latin typeface="Century Gothic"/>
                <a:ea typeface="Century Gothic"/>
                <a:cs typeface="Century Gothic"/>
                <a:sym typeface="Century Gothic"/>
              </a:rPr>
              <a:t>In </a:t>
            </a:r>
            <a:r>
              <a:rPr lang="en-GB" sz="2400" i="1" dirty="0">
                <a:solidFill>
                  <a:srgbClr val="002060"/>
                </a:solidFill>
                <a:latin typeface="Century Gothic"/>
                <a:ea typeface="Century Gothic"/>
                <a:cs typeface="Century Gothic"/>
                <a:sym typeface="Century Gothic"/>
              </a:rPr>
              <a:t>Badajoz</a:t>
            </a:r>
            <a:r>
              <a:rPr lang="en-GB" sz="2400" i="1" u="none" strike="noStrike" cap="none" dirty="0">
                <a:solidFill>
                  <a:srgbClr val="002060"/>
                </a:solidFill>
                <a:latin typeface="Century Gothic"/>
                <a:ea typeface="Century Gothic"/>
                <a:cs typeface="Century Gothic"/>
                <a:sym typeface="Century Gothic"/>
              </a:rPr>
              <a:t> </a:t>
            </a:r>
            <a:r>
              <a:rPr lang="en-GB" sz="2400" b="1" i="1" u="none" strike="noStrike" cap="none" dirty="0">
                <a:solidFill>
                  <a:srgbClr val="002060"/>
                </a:solidFill>
                <a:latin typeface="Century Gothic"/>
                <a:ea typeface="Century Gothic"/>
                <a:cs typeface="Century Gothic"/>
                <a:sym typeface="Century Gothic"/>
              </a:rPr>
              <a:t>there are </a:t>
            </a:r>
            <a:r>
              <a:rPr lang="en-GB" sz="2400" i="1" u="none" strike="noStrike" cap="none" dirty="0">
                <a:solidFill>
                  <a:srgbClr val="002060"/>
                </a:solidFill>
                <a:latin typeface="Century Gothic"/>
                <a:ea typeface="Century Gothic"/>
                <a:cs typeface="Century Gothic"/>
                <a:sym typeface="Century Gothic"/>
              </a:rPr>
              <a:t>some pretty bridges.</a:t>
            </a:r>
            <a:endParaRPr sz="1600" i="1"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224609" y="216892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a:solidFill>
                  <a:srgbClr val="4472C4">
                    <a:lumMod val="50000"/>
                  </a:srgbClr>
                </a:solidFill>
                <a:latin typeface="Century Gothic" panose="020B0502020202020204" pitchFamily="34" charset="0"/>
              </a:rPr>
              <a:t>hay</a:t>
            </a:r>
            <a:r>
              <a:rPr lang="en-GB" sz="2800" dirty="0">
                <a:solidFill>
                  <a:srgbClr val="4472C4">
                    <a:lumMod val="50000"/>
                  </a:srgbClr>
                </a:solidFill>
                <a:latin typeface="Century Gothic" panose="020B0502020202020204" pitchFamily="34" charset="0"/>
              </a:rPr>
              <a:t> often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F50E97F6-DE5A-4FF7-A223-A24E46EAE0DD}"/>
              </a:ext>
            </a:extLst>
          </p:cNvPr>
          <p:cNvSpPr txBox="1"/>
          <p:nvPr/>
        </p:nvSpPr>
        <p:spPr>
          <a:xfrm>
            <a:off x="2872542" y="1609190"/>
            <a:ext cx="117153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hay</a:t>
            </a:r>
          </a:p>
        </p:txBody>
      </p:sp>
      <p:sp>
        <p:nvSpPr>
          <p:cNvPr id="26" name="Google Shape;172;p8">
            <a:extLst>
              <a:ext uri="{FF2B5EF4-FFF2-40B4-BE49-F238E27FC236}">
                <a16:creationId xmlns:a16="http://schemas.microsoft.com/office/drawing/2014/main" id="{C6EB1587-A0F6-4F20-A464-485E75BBB48C}"/>
              </a:ext>
            </a:extLst>
          </p:cNvPr>
          <p:cNvSpPr txBox="1"/>
          <p:nvPr/>
        </p:nvSpPr>
        <p:spPr>
          <a:xfrm>
            <a:off x="644541" y="2990048"/>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En </a:t>
            </a:r>
            <a:r>
              <a:rPr lang="en-GB" sz="2800" dirty="0">
                <a:solidFill>
                  <a:srgbClr val="002060"/>
                </a:solidFill>
                <a:latin typeface="Century Gothic"/>
                <a:ea typeface="Century Gothic"/>
                <a:cs typeface="Century Gothic"/>
                <a:sym typeface="Century Gothic"/>
              </a:rPr>
              <a:t>Badajoz</a:t>
            </a:r>
            <a:r>
              <a:rPr lang="en-GB" sz="2800" i="0" u="none" strike="noStrike" cap="none"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hay</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puentes</a:t>
            </a:r>
            <a:r>
              <a:rPr lang="en-GB" sz="2800" i="0" u="none" strike="noStrike" cap="none" dirty="0">
                <a:solidFill>
                  <a:srgbClr val="002060"/>
                </a:solidFill>
                <a:latin typeface="Century Gothic"/>
                <a:ea typeface="Century Gothic"/>
                <a:cs typeface="Century Gothic"/>
                <a:sym typeface="Century Gothic"/>
              </a:rPr>
              <a:t> bonitos.</a:t>
            </a:r>
            <a:endParaRPr dirty="0"/>
          </a:p>
        </p:txBody>
      </p:sp>
      <p:sp>
        <p:nvSpPr>
          <p:cNvPr id="27" name="TextBox 26">
            <a:extLst>
              <a:ext uri="{FF2B5EF4-FFF2-40B4-BE49-F238E27FC236}">
                <a16:creationId xmlns:a16="http://schemas.microsoft.com/office/drawing/2014/main" id="{41A4DD05-EDF0-4D15-9F86-1AE602713CD9}"/>
              </a:ext>
            </a:extLst>
          </p:cNvPr>
          <p:cNvSpPr txBox="1"/>
          <p:nvPr/>
        </p:nvSpPr>
        <p:spPr>
          <a:xfrm>
            <a:off x="224609" y="4312087"/>
            <a:ext cx="6385912"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Use _______ to mean ‘s/he, it has’:</a:t>
            </a:r>
          </a:p>
        </p:txBody>
      </p:sp>
      <p:sp>
        <p:nvSpPr>
          <p:cNvPr id="28" name="TextBox 27">
            <a:extLst>
              <a:ext uri="{FF2B5EF4-FFF2-40B4-BE49-F238E27FC236}">
                <a16:creationId xmlns:a16="http://schemas.microsoft.com/office/drawing/2014/main" id="{587EC663-07DE-4278-ABDC-68A40C175AC9}"/>
              </a:ext>
            </a:extLst>
          </p:cNvPr>
          <p:cNvSpPr txBox="1"/>
          <p:nvPr/>
        </p:nvSpPr>
        <p:spPr>
          <a:xfrm>
            <a:off x="1083556" y="4290864"/>
            <a:ext cx="1171534"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tiene</a:t>
            </a:r>
            <a:endParaRPr lang="en-GB" sz="2800" b="1" dirty="0">
              <a:solidFill>
                <a:srgbClr val="92D050"/>
              </a:solidFill>
              <a:latin typeface="Century Gothic" panose="020B0502020202020204" pitchFamily="34" charset="0"/>
            </a:endParaRPr>
          </a:p>
        </p:txBody>
      </p:sp>
      <p:pic>
        <p:nvPicPr>
          <p:cNvPr id="29" name="Google Shape;183;p8">
            <a:extLst>
              <a:ext uri="{FF2B5EF4-FFF2-40B4-BE49-F238E27FC236}">
                <a16:creationId xmlns:a16="http://schemas.microsoft.com/office/drawing/2014/main" id="{2171102C-08A9-4DEE-92D7-15FB34F15053}"/>
              </a:ext>
            </a:extLst>
          </p:cNvPr>
          <p:cNvPicPr preferRelativeResize="0"/>
          <p:nvPr/>
        </p:nvPicPr>
        <p:blipFill rotWithShape="1">
          <a:blip r:embed="rId9">
            <a:alphaModFix/>
          </a:blip>
          <a:srcRect/>
          <a:stretch/>
        </p:blipFill>
        <p:spPr>
          <a:xfrm>
            <a:off x="245676" y="5394804"/>
            <a:ext cx="541857" cy="609416"/>
          </a:xfrm>
          <a:prstGeom prst="rect">
            <a:avLst/>
          </a:prstGeom>
          <a:noFill/>
          <a:ln>
            <a:noFill/>
          </a:ln>
        </p:spPr>
      </p:pic>
      <p:sp>
        <p:nvSpPr>
          <p:cNvPr id="30" name="Google Shape;172;p8">
            <a:extLst>
              <a:ext uri="{FF2B5EF4-FFF2-40B4-BE49-F238E27FC236}">
                <a16:creationId xmlns:a16="http://schemas.microsoft.com/office/drawing/2014/main" id="{FE1090DE-C0EF-44DF-95FB-9E225EBFFA64}"/>
              </a:ext>
            </a:extLst>
          </p:cNvPr>
          <p:cNvSpPr txBox="1"/>
          <p:nvPr/>
        </p:nvSpPr>
        <p:spPr>
          <a:xfrm>
            <a:off x="787533" y="5580966"/>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Badajoz </a:t>
            </a:r>
            <a:r>
              <a:rPr lang="en-GB" sz="2800" b="1" i="1" u="none" strike="noStrike" cap="none" dirty="0">
                <a:solidFill>
                  <a:srgbClr val="002060"/>
                </a:solidFill>
                <a:latin typeface="Century Gothic"/>
                <a:ea typeface="Century Gothic"/>
                <a:cs typeface="Century Gothic"/>
                <a:sym typeface="Century Gothic"/>
              </a:rPr>
              <a:t>has </a:t>
            </a:r>
            <a:r>
              <a:rPr lang="en-GB" sz="2800" i="1" u="none" strike="noStrike" cap="none" dirty="0">
                <a:solidFill>
                  <a:srgbClr val="002060"/>
                </a:solidFill>
                <a:latin typeface="Century Gothic"/>
                <a:ea typeface="Century Gothic"/>
                <a:cs typeface="Century Gothic"/>
                <a:sym typeface="Century Gothic"/>
              </a:rPr>
              <a:t>some historical bridges.</a:t>
            </a:r>
            <a:endParaRPr i="1" dirty="0"/>
          </a:p>
        </p:txBody>
      </p:sp>
      <p:sp>
        <p:nvSpPr>
          <p:cNvPr id="31" name="Google Shape;172;p8">
            <a:extLst>
              <a:ext uri="{FF2B5EF4-FFF2-40B4-BE49-F238E27FC236}">
                <a16:creationId xmlns:a16="http://schemas.microsoft.com/office/drawing/2014/main" id="{6AC0E432-B46D-499D-A7E2-FE985DDC620E}"/>
              </a:ext>
            </a:extLst>
          </p:cNvPr>
          <p:cNvSpPr txBox="1"/>
          <p:nvPr/>
        </p:nvSpPr>
        <p:spPr>
          <a:xfrm>
            <a:off x="787533" y="5099842"/>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Badajoz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puentes</a:t>
            </a:r>
            <a:r>
              <a:rPr lang="en-GB" sz="2800" dirty="0">
                <a:solidFill>
                  <a:srgbClr val="002060"/>
                </a:solidFill>
                <a:latin typeface="Century Gothic"/>
                <a:ea typeface="Century Gothic"/>
                <a:cs typeface="Century Gothic"/>
                <a:sym typeface="Century Gothic"/>
              </a:rPr>
              <a:t> hist</a:t>
            </a:r>
            <a:r>
              <a:rPr lang="en-US" sz="2800" dirty="0" err="1">
                <a:solidFill>
                  <a:srgbClr val="002060"/>
                </a:solidFill>
                <a:latin typeface="Century Gothic"/>
                <a:ea typeface="Century Gothic"/>
                <a:cs typeface="Century Gothic"/>
                <a:sym typeface="Century Gothic"/>
              </a:rPr>
              <a:t>óricos</a:t>
            </a:r>
            <a:r>
              <a:rPr lang="en-GB" sz="2800" dirty="0">
                <a:solidFill>
                  <a:srgbClr val="002060"/>
                </a:solidFill>
                <a:latin typeface="Century Gothic"/>
                <a:ea typeface="Century Gothic"/>
                <a:cs typeface="Century Gothic"/>
                <a:sym typeface="Century Gothic"/>
              </a:rPr>
              <a:t>.</a:t>
            </a:r>
            <a:endParaRPr dirty="0"/>
          </a:p>
        </p:txBody>
      </p:sp>
      <p:sp>
        <p:nvSpPr>
          <p:cNvPr id="32" name="TextBox 31">
            <a:extLst>
              <a:ext uri="{FF2B5EF4-FFF2-40B4-BE49-F238E27FC236}">
                <a16:creationId xmlns:a16="http://schemas.microsoft.com/office/drawing/2014/main" id="{E64D287B-D80C-4D41-9809-7CB8D3E909ED}"/>
              </a:ext>
            </a:extLst>
          </p:cNvPr>
          <p:cNvSpPr txBox="1"/>
          <p:nvPr/>
        </p:nvSpPr>
        <p:spPr>
          <a:xfrm>
            <a:off x="224609" y="620407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err="1">
                <a:solidFill>
                  <a:srgbClr val="4472C4">
                    <a:lumMod val="50000"/>
                  </a:srgbClr>
                </a:solidFill>
                <a:latin typeface="Century Gothic" panose="020B0502020202020204" pitchFamily="34" charset="0"/>
              </a:rPr>
              <a:t>tiene</a:t>
            </a:r>
            <a:r>
              <a:rPr lang="en-GB" sz="2800" dirty="0">
                <a:solidFill>
                  <a:srgbClr val="4472C4">
                    <a:lumMod val="50000"/>
                  </a:srgbClr>
                </a:solidFill>
                <a:latin typeface="Century Gothic" panose="020B0502020202020204" pitchFamily="34" charset="0"/>
              </a:rPr>
              <a:t> don’t usually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5" name="Google Shape;167;p2">
            <a:extLst>
              <a:ext uri="{FF2B5EF4-FFF2-40B4-BE49-F238E27FC236}">
                <a16:creationId xmlns:a16="http://schemas.microsoft.com/office/drawing/2014/main" id="{FAE14BCD-470D-7ED4-FE18-61EFC169298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9218" name="Picture 2">
            <a:hlinkClick r:id="" action="ppaction://noaction">
              <a:snd r:embed="rId10" name="s3-8_9.wav"/>
            </a:hlinkClick>
            <a:extLst>
              <a:ext uri="{FF2B5EF4-FFF2-40B4-BE49-F238E27FC236}">
                <a16:creationId xmlns:a16="http://schemas.microsoft.com/office/drawing/2014/main" id="{AAB783B0-CE24-D51D-0B9E-F015F6C460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2395" y="1671002"/>
            <a:ext cx="4542952" cy="2455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hlinkClick r:id="" action="ppaction://noaction">
              <a:snd r:embed="rId10" name="s3-8_9.wav"/>
            </a:hlinkClick>
            <a:extLst>
              <a:ext uri="{FF2B5EF4-FFF2-40B4-BE49-F238E27FC236}">
                <a16:creationId xmlns:a16="http://schemas.microsoft.com/office/drawing/2014/main" id="{FB2A29D8-9A45-F260-57BC-91775CC36A0A}"/>
              </a:ext>
            </a:extLst>
          </p:cNvPr>
          <p:cNvSpPr txBox="1"/>
          <p:nvPr/>
        </p:nvSpPr>
        <p:spPr>
          <a:xfrm>
            <a:off x="7462395" y="3771896"/>
            <a:ext cx="2685420" cy="369332"/>
          </a:xfrm>
          <a:prstGeom prst="rect">
            <a:avLst/>
          </a:prstGeom>
          <a:solidFill>
            <a:srgbClr val="91EAD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Puente Las Palmas</a:t>
            </a: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s5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4" name="s5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5" name="s5_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subTnLst>
                                    <p:audio>
                                      <p:cMediaNode>
                                        <p:cTn display="0" masterRel="sameClick">
                                          <p:stCondLst>
                                            <p:cond evt="begin" delay="0">
                                              <p:tn val="45"/>
                                            </p:cond>
                                          </p:stCondLst>
                                          <p:endCondLst>
                                            <p:cond evt="onStopAudio" delay="0">
                                              <p:tgtEl>
                                                <p:sldTgt/>
                                              </p:tgtEl>
                                            </p:cond>
                                          </p:endCondLst>
                                        </p:cTn>
                                        <p:tgtEl>
                                          <p:sndTgt r:embed="rId6" name="s5_5.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9" grpId="0"/>
      <p:bldP spid="80" grpId="0"/>
      <p:bldP spid="3" grpId="0"/>
      <p:bldP spid="26" grpId="0"/>
      <p:bldP spid="27" grpId="0"/>
      <p:bldP spid="28"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2692</Words>
  <Application>Microsoft Office PowerPoint</Application>
  <PresentationFormat>Widescreen</PresentationFormat>
  <Paragraphs>500</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Follow up 1: </vt:lpstr>
      <vt:lpstr>PowerPoint Presentation</vt:lpstr>
      <vt:lpstr>PowerPoint Presentation</vt:lpstr>
      <vt:lpstr>PowerPoint Presentation</vt:lpstr>
      <vt:lpstr>PowerPoint Presentation</vt:lpstr>
      <vt:lpstr>PowerPoint Presentation</vt:lpstr>
      <vt:lpstr>PowerPoint Presentation</vt:lpstr>
      <vt:lpstr>Follow up 3: </vt:lpstr>
      <vt:lpstr>Follow up 3: </vt:lpstr>
      <vt:lpstr>Follow up 4b: </vt:lpstr>
      <vt:lpstr>Follow up 4b: </vt:lpstr>
      <vt:lpstr>Follow up: 5</vt:lpstr>
      <vt:lpstr>Follow up: 5</vt:lpstr>
      <vt:lpstr>¡adiós!</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12</cp:revision>
  <dcterms:created xsi:type="dcterms:W3CDTF">2022-01-14T14:50:57Z</dcterms:created>
  <dcterms:modified xsi:type="dcterms:W3CDTF">2023-02-19T22:42:10Z</dcterms:modified>
</cp:coreProperties>
</file>