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53" r:id="rId2"/>
    <p:sldId id="477" r:id="rId3"/>
    <p:sldId id="778" r:id="rId4"/>
    <p:sldId id="777" r:id="rId5"/>
    <p:sldId id="772" r:id="rId6"/>
    <p:sldId id="767" r:id="rId7"/>
    <p:sldId id="773" r:id="rId8"/>
    <p:sldId id="774" r:id="rId9"/>
    <p:sldId id="775" r:id="rId10"/>
    <p:sldId id="547" r:id="rId11"/>
    <p:sldId id="776" r:id="rId12"/>
    <p:sldId id="5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FE1"/>
    <a:srgbClr val="FF0066"/>
    <a:srgbClr val="FF3399"/>
    <a:srgbClr val="FFEFFF"/>
    <a:srgbClr val="4A8522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56AD8A-42DE-407C-A81A-13ECA8CAFF27}" v="84" dt="2023-02-07T15:07:54.6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06" autoAdjust="0"/>
    <p:restoredTop sz="71429" autoAdjust="0"/>
  </p:normalViewPr>
  <p:slideViewPr>
    <p:cSldViewPr snapToGrid="0">
      <p:cViewPr varScale="1">
        <p:scale>
          <a:sx n="42" d="100"/>
          <a:sy n="42" d="100"/>
        </p:scale>
        <p:origin x="24" y="4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6856AD8A-42DE-407C-A81A-13ECA8CAFF27}"/>
    <pc:docChg chg="undo custSel addSld delSld modSld">
      <pc:chgData name="Tom Dawes" userId="fe899cd594ff6f3a" providerId="LiveId" clId="{6856AD8A-42DE-407C-A81A-13ECA8CAFF27}" dt="2023-02-07T15:07:54.606" v="107"/>
      <pc:docMkLst>
        <pc:docMk/>
      </pc:docMkLst>
      <pc:sldChg chg="modAnim">
        <pc:chgData name="Tom Dawes" userId="fe899cd594ff6f3a" providerId="LiveId" clId="{6856AD8A-42DE-407C-A81A-13ECA8CAFF27}" dt="2023-02-07T15:00:32.519" v="79"/>
        <pc:sldMkLst>
          <pc:docMk/>
          <pc:sldMk cId="605536746" sldId="547"/>
        </pc:sldMkLst>
      </pc:sldChg>
      <pc:sldChg chg="del">
        <pc:chgData name="Tom Dawes" userId="fe899cd594ff6f3a" providerId="LiveId" clId="{6856AD8A-42DE-407C-A81A-13ECA8CAFF27}" dt="2023-02-07T14:35:10.017" v="2" actId="47"/>
        <pc:sldMkLst>
          <pc:docMk/>
          <pc:sldMk cId="2754174055" sldId="766"/>
        </pc:sldMkLst>
      </pc:sldChg>
      <pc:sldChg chg="modAnim">
        <pc:chgData name="Tom Dawes" userId="fe899cd594ff6f3a" providerId="LiveId" clId="{6856AD8A-42DE-407C-A81A-13ECA8CAFF27}" dt="2023-02-07T14:45:07.254" v="60"/>
        <pc:sldMkLst>
          <pc:docMk/>
          <pc:sldMk cId="2389741723" sldId="767"/>
        </pc:sldMkLst>
      </pc:sldChg>
      <pc:sldChg chg="modSp mod modAnim">
        <pc:chgData name="Tom Dawes" userId="fe899cd594ff6f3a" providerId="LiveId" clId="{6856AD8A-42DE-407C-A81A-13ECA8CAFF27}" dt="2023-02-07T14:43:25.912" v="56"/>
        <pc:sldMkLst>
          <pc:docMk/>
          <pc:sldMk cId="532022518" sldId="772"/>
        </pc:sldMkLst>
        <pc:spChg chg="mod">
          <ac:chgData name="Tom Dawes" userId="fe899cd594ff6f3a" providerId="LiveId" clId="{6856AD8A-42DE-407C-A81A-13ECA8CAFF27}" dt="2023-02-07T14:41:28.691" v="45" actId="14100"/>
          <ac:spMkLst>
            <pc:docMk/>
            <pc:sldMk cId="532022518" sldId="772"/>
            <ac:spMk id="23" creationId="{4447AC13-520C-4E7E-8438-A73D0EB36C12}"/>
          </ac:spMkLst>
        </pc:spChg>
        <pc:spChg chg="mod">
          <ac:chgData name="Tom Dawes" userId="fe899cd594ff6f3a" providerId="LiveId" clId="{6856AD8A-42DE-407C-A81A-13ECA8CAFF27}" dt="2023-02-07T14:41:00.371" v="26" actId="1037"/>
          <ac:spMkLst>
            <pc:docMk/>
            <pc:sldMk cId="532022518" sldId="772"/>
            <ac:spMk id="25" creationId="{015FF63D-7AAF-42AB-B3C1-73F3607F115B}"/>
          </ac:spMkLst>
        </pc:spChg>
        <pc:spChg chg="mod">
          <ac:chgData name="Tom Dawes" userId="fe899cd594ff6f3a" providerId="LiveId" clId="{6856AD8A-42DE-407C-A81A-13ECA8CAFF27}" dt="2023-02-07T14:41:07.555" v="31" actId="1037"/>
          <ac:spMkLst>
            <pc:docMk/>
            <pc:sldMk cId="532022518" sldId="772"/>
            <ac:spMk id="28" creationId="{C9CCF1D5-B9FB-4873-ABC2-DD0E592C8D3A}"/>
          </ac:spMkLst>
        </pc:spChg>
        <pc:spChg chg="mod">
          <ac:chgData name="Tom Dawes" userId="fe899cd594ff6f3a" providerId="LiveId" clId="{6856AD8A-42DE-407C-A81A-13ECA8CAFF27}" dt="2023-02-07T14:41:12.549" v="36" actId="1037"/>
          <ac:spMkLst>
            <pc:docMk/>
            <pc:sldMk cId="532022518" sldId="772"/>
            <ac:spMk id="31" creationId="{1DAE6F69-80D6-4D58-AD59-0AA46C66932D}"/>
          </ac:spMkLst>
        </pc:spChg>
        <pc:spChg chg="mod">
          <ac:chgData name="Tom Dawes" userId="fe899cd594ff6f3a" providerId="LiveId" clId="{6856AD8A-42DE-407C-A81A-13ECA8CAFF27}" dt="2023-02-07T14:41:48.233" v="51" actId="20577"/>
          <ac:spMkLst>
            <pc:docMk/>
            <pc:sldMk cId="532022518" sldId="772"/>
            <ac:spMk id="34" creationId="{35DCE857-128A-4473-A33C-CDE7F32A74F6}"/>
          </ac:spMkLst>
        </pc:spChg>
        <pc:spChg chg="mod">
          <ac:chgData name="Tom Dawes" userId="fe899cd594ff6f3a" providerId="LiveId" clId="{6856AD8A-42DE-407C-A81A-13ECA8CAFF27}" dt="2023-02-07T14:41:23.605" v="44" actId="14100"/>
          <ac:spMkLst>
            <pc:docMk/>
            <pc:sldMk cId="532022518" sldId="772"/>
            <ac:spMk id="35" creationId="{91474B71-C500-4C39-BCA4-CED09CE97526}"/>
          </ac:spMkLst>
        </pc:spChg>
        <pc:spChg chg="mod">
          <ac:chgData name="Tom Dawes" userId="fe899cd594ff6f3a" providerId="LiveId" clId="{6856AD8A-42DE-407C-A81A-13ECA8CAFF27}" dt="2023-02-07T14:41:00.371" v="26" actId="1037"/>
          <ac:spMkLst>
            <pc:docMk/>
            <pc:sldMk cId="532022518" sldId="772"/>
            <ac:spMk id="37" creationId="{F7AC89A2-4DE5-4740-8317-09A73FFE5366}"/>
          </ac:spMkLst>
        </pc:spChg>
        <pc:spChg chg="mod">
          <ac:chgData name="Tom Dawes" userId="fe899cd594ff6f3a" providerId="LiveId" clId="{6856AD8A-42DE-407C-A81A-13ECA8CAFF27}" dt="2023-02-07T14:41:07.555" v="31" actId="1037"/>
          <ac:spMkLst>
            <pc:docMk/>
            <pc:sldMk cId="532022518" sldId="772"/>
            <ac:spMk id="38" creationId="{010E6877-2DB8-4224-946A-81729F52B1C7}"/>
          </ac:spMkLst>
        </pc:spChg>
        <pc:spChg chg="mod">
          <ac:chgData name="Tom Dawes" userId="fe899cd594ff6f3a" providerId="LiveId" clId="{6856AD8A-42DE-407C-A81A-13ECA8CAFF27}" dt="2023-02-07T14:41:12.549" v="36" actId="1037"/>
          <ac:spMkLst>
            <pc:docMk/>
            <pc:sldMk cId="532022518" sldId="772"/>
            <ac:spMk id="39" creationId="{ABA1A6B6-2BF0-4DCD-941B-8D2D126596C3}"/>
          </ac:spMkLst>
        </pc:spChg>
        <pc:spChg chg="mod">
          <ac:chgData name="Tom Dawes" userId="fe899cd594ff6f3a" providerId="LiveId" clId="{6856AD8A-42DE-407C-A81A-13ECA8CAFF27}" dt="2023-02-07T14:40:20.784" v="16" actId="20577"/>
          <ac:spMkLst>
            <pc:docMk/>
            <pc:sldMk cId="532022518" sldId="772"/>
            <ac:spMk id="40" creationId="{BBDA557B-A3E8-4D0A-8E0A-37731BF61E5A}"/>
          </ac:spMkLst>
        </pc:spChg>
      </pc:sldChg>
      <pc:sldChg chg="modAnim">
        <pc:chgData name="Tom Dawes" userId="fe899cd594ff6f3a" providerId="LiveId" clId="{6856AD8A-42DE-407C-A81A-13ECA8CAFF27}" dt="2023-02-07T14:46:47.533" v="61"/>
        <pc:sldMkLst>
          <pc:docMk/>
          <pc:sldMk cId="2893216966" sldId="773"/>
        </pc:sldMkLst>
      </pc:sldChg>
      <pc:sldChg chg="modSp mod modAnim">
        <pc:chgData name="Tom Dawes" userId="fe899cd594ff6f3a" providerId="LiveId" clId="{6856AD8A-42DE-407C-A81A-13ECA8CAFF27}" dt="2023-02-07T14:51:51.251" v="70"/>
        <pc:sldMkLst>
          <pc:docMk/>
          <pc:sldMk cId="3306212747" sldId="774"/>
        </pc:sldMkLst>
        <pc:spChg chg="mod">
          <ac:chgData name="Tom Dawes" userId="fe899cd594ff6f3a" providerId="LiveId" clId="{6856AD8A-42DE-407C-A81A-13ECA8CAFF27}" dt="2023-02-07T14:49:13.802" v="65" actId="1076"/>
          <ac:spMkLst>
            <pc:docMk/>
            <pc:sldMk cId="3306212747" sldId="774"/>
            <ac:spMk id="38" creationId="{F6BB6EA0-C531-4786-B831-93FA2F27E81F}"/>
          </ac:spMkLst>
        </pc:spChg>
      </pc:sldChg>
      <pc:sldChg chg="modSp mod modAnim">
        <pc:chgData name="Tom Dawes" userId="fe899cd594ff6f3a" providerId="LiveId" clId="{6856AD8A-42DE-407C-A81A-13ECA8CAFF27}" dt="2023-02-07T14:55:12.589" v="75" actId="1076"/>
        <pc:sldMkLst>
          <pc:docMk/>
          <pc:sldMk cId="3462025813" sldId="775"/>
        </pc:sldMkLst>
        <pc:spChg chg="mod">
          <ac:chgData name="Tom Dawes" userId="fe899cd594ff6f3a" providerId="LiveId" clId="{6856AD8A-42DE-407C-A81A-13ECA8CAFF27}" dt="2023-02-07T14:55:12.589" v="75" actId="1076"/>
          <ac:spMkLst>
            <pc:docMk/>
            <pc:sldMk cId="3462025813" sldId="775"/>
            <ac:spMk id="103" creationId="{24A8F680-916D-4427-9C24-55C247D186F6}"/>
          </ac:spMkLst>
        </pc:spChg>
      </pc:sldChg>
      <pc:sldChg chg="addSp delSp modSp mod delAnim modAnim">
        <pc:chgData name="Tom Dawes" userId="fe899cd594ff6f3a" providerId="LiveId" clId="{6856AD8A-42DE-407C-A81A-13ECA8CAFF27}" dt="2023-02-07T15:07:54.606" v="107"/>
        <pc:sldMkLst>
          <pc:docMk/>
          <pc:sldMk cId="401126512" sldId="776"/>
        </pc:sldMkLst>
        <pc:spChg chg="mod">
          <ac:chgData name="Tom Dawes" userId="fe899cd594ff6f3a" providerId="LiveId" clId="{6856AD8A-42DE-407C-A81A-13ECA8CAFF27}" dt="2023-02-07T15:02:42.993" v="82" actId="1076"/>
          <ac:spMkLst>
            <pc:docMk/>
            <pc:sldMk cId="401126512" sldId="776"/>
            <ac:spMk id="10" creationId="{BDECC127-EFAC-2732-318A-5A5191548CA7}"/>
          </ac:spMkLst>
        </pc:spChg>
        <pc:spChg chg="add mod">
          <ac:chgData name="Tom Dawes" userId="fe899cd594ff6f3a" providerId="LiveId" clId="{6856AD8A-42DE-407C-A81A-13ECA8CAFF27}" dt="2023-02-07T15:06:26.008" v="87" actId="1076"/>
          <ac:spMkLst>
            <pc:docMk/>
            <pc:sldMk cId="401126512" sldId="776"/>
            <ac:spMk id="13" creationId="{E8CA76F5-A359-7B47-3997-5E9F8139619A}"/>
          </ac:spMkLst>
        </pc:spChg>
        <pc:spChg chg="add mod">
          <ac:chgData name="Tom Dawes" userId="fe899cd594ff6f3a" providerId="LiveId" clId="{6856AD8A-42DE-407C-A81A-13ECA8CAFF27}" dt="2023-02-07T15:06:36.760" v="88" actId="1076"/>
          <ac:spMkLst>
            <pc:docMk/>
            <pc:sldMk cId="401126512" sldId="776"/>
            <ac:spMk id="14" creationId="{E09DCC5C-AF6C-5147-977D-84395CAB7E19}"/>
          </ac:spMkLst>
        </pc:spChg>
        <pc:spChg chg="add mod">
          <ac:chgData name="Tom Dawes" userId="fe899cd594ff6f3a" providerId="LiveId" clId="{6856AD8A-42DE-407C-A81A-13ECA8CAFF27}" dt="2023-02-07T15:06:54.120" v="92" actId="1076"/>
          <ac:spMkLst>
            <pc:docMk/>
            <pc:sldMk cId="401126512" sldId="776"/>
            <ac:spMk id="15" creationId="{C61291EE-94C1-8354-0CD3-FAE55A7357D1}"/>
          </ac:spMkLst>
        </pc:spChg>
        <pc:spChg chg="add mod">
          <ac:chgData name="Tom Dawes" userId="fe899cd594ff6f3a" providerId="LiveId" clId="{6856AD8A-42DE-407C-A81A-13ECA8CAFF27}" dt="2023-02-07T15:07:14.415" v="103" actId="1037"/>
          <ac:spMkLst>
            <pc:docMk/>
            <pc:sldMk cId="401126512" sldId="776"/>
            <ac:spMk id="16" creationId="{521D11C1-6AFB-4EE5-2C0D-9B4B186A43CC}"/>
          </ac:spMkLst>
        </pc:spChg>
        <pc:spChg chg="add mod">
          <ac:chgData name="Tom Dawes" userId="fe899cd594ff6f3a" providerId="LiveId" clId="{6856AD8A-42DE-407C-A81A-13ECA8CAFF27}" dt="2023-02-07T15:07:12.109" v="100" actId="1037"/>
          <ac:spMkLst>
            <pc:docMk/>
            <pc:sldMk cId="401126512" sldId="776"/>
            <ac:spMk id="17" creationId="{7E3834EE-24F1-529F-EC54-938F293B53C1}"/>
          </ac:spMkLst>
        </pc:spChg>
        <pc:spChg chg="add mod">
          <ac:chgData name="Tom Dawes" userId="fe899cd594ff6f3a" providerId="LiveId" clId="{6856AD8A-42DE-407C-A81A-13ECA8CAFF27}" dt="2023-02-07T15:07:17.911" v="104" actId="1076"/>
          <ac:spMkLst>
            <pc:docMk/>
            <pc:sldMk cId="401126512" sldId="776"/>
            <ac:spMk id="18" creationId="{8BFB92BE-E8D1-4188-7A21-2FFD381AAAEC}"/>
          </ac:spMkLst>
        </pc:spChg>
        <pc:spChg chg="mod">
          <ac:chgData name="Tom Dawes" userId="fe899cd594ff6f3a" providerId="LiveId" clId="{6856AD8A-42DE-407C-A81A-13ECA8CAFF27}" dt="2023-02-07T15:06:49.217" v="91" actId="1076"/>
          <ac:spMkLst>
            <pc:docMk/>
            <pc:sldMk cId="401126512" sldId="776"/>
            <ac:spMk id="89" creationId="{B79CA139-137A-48B3-A22F-04D1D9A1B46A}"/>
          </ac:spMkLst>
        </pc:spChg>
        <pc:spChg chg="del">
          <ac:chgData name="Tom Dawes" userId="fe899cd594ff6f3a" providerId="LiveId" clId="{6856AD8A-42DE-407C-A81A-13ECA8CAFF27}" dt="2023-02-07T15:06:20.522" v="86" actId="478"/>
          <ac:spMkLst>
            <pc:docMk/>
            <pc:sldMk cId="401126512" sldId="776"/>
            <ac:spMk id="91" creationId="{783D22C5-42E0-488B-86E8-26D756C64041}"/>
          </ac:spMkLst>
        </pc:spChg>
        <pc:spChg chg="del">
          <ac:chgData name="Tom Dawes" userId="fe899cd594ff6f3a" providerId="LiveId" clId="{6856AD8A-42DE-407C-A81A-13ECA8CAFF27}" dt="2023-02-07T15:06:20.522" v="86" actId="478"/>
          <ac:spMkLst>
            <pc:docMk/>
            <pc:sldMk cId="401126512" sldId="776"/>
            <ac:spMk id="92" creationId="{738A85C8-B7E5-473B-99A3-04756380839C}"/>
          </ac:spMkLst>
        </pc:spChg>
        <pc:spChg chg="del">
          <ac:chgData name="Tom Dawes" userId="fe899cd594ff6f3a" providerId="LiveId" clId="{6856AD8A-42DE-407C-A81A-13ECA8CAFF27}" dt="2023-02-07T15:06:43.160" v="90" actId="478"/>
          <ac:spMkLst>
            <pc:docMk/>
            <pc:sldMk cId="401126512" sldId="776"/>
            <ac:spMk id="93" creationId="{C10A9D2C-987E-4ED1-9D69-84803D2DFDC8}"/>
          </ac:spMkLst>
        </pc:spChg>
        <pc:spChg chg="del">
          <ac:chgData name="Tom Dawes" userId="fe899cd594ff6f3a" providerId="LiveId" clId="{6856AD8A-42DE-407C-A81A-13ECA8CAFF27}" dt="2023-02-07T15:06:20.522" v="86" actId="478"/>
          <ac:spMkLst>
            <pc:docMk/>
            <pc:sldMk cId="401126512" sldId="776"/>
            <ac:spMk id="94" creationId="{C61BCE2D-000B-4AA9-881B-E11C0F1D7C89}"/>
          </ac:spMkLst>
        </pc:spChg>
        <pc:spChg chg="del">
          <ac:chgData name="Tom Dawes" userId="fe899cd594ff6f3a" providerId="LiveId" clId="{6856AD8A-42DE-407C-A81A-13ECA8CAFF27}" dt="2023-02-07T15:06:20.522" v="86" actId="478"/>
          <ac:spMkLst>
            <pc:docMk/>
            <pc:sldMk cId="401126512" sldId="776"/>
            <ac:spMk id="95" creationId="{B54919EA-D151-46E2-B72B-73753B341937}"/>
          </ac:spMkLst>
        </pc:spChg>
        <pc:spChg chg="del">
          <ac:chgData name="Tom Dawes" userId="fe899cd594ff6f3a" providerId="LiveId" clId="{6856AD8A-42DE-407C-A81A-13ECA8CAFF27}" dt="2023-02-07T15:06:20.522" v="86" actId="478"/>
          <ac:spMkLst>
            <pc:docMk/>
            <pc:sldMk cId="401126512" sldId="776"/>
            <ac:spMk id="96" creationId="{6F5B33FD-F1E8-444B-8A7B-66109D817AC9}"/>
          </ac:spMkLst>
        </pc:spChg>
      </pc:sldChg>
      <pc:sldChg chg="add modAnim">
        <pc:chgData name="Tom Dawes" userId="fe899cd594ff6f3a" providerId="LiveId" clId="{6856AD8A-42DE-407C-A81A-13ECA8CAFF27}" dt="2023-02-07T14:34:53.883" v="1"/>
        <pc:sldMkLst>
          <pc:docMk/>
          <pc:sldMk cId="191571856" sldId="778"/>
        </pc:sldMkLst>
      </pc:sldChg>
    </pc:docChg>
  </pc:docChgLst>
  <pc:docChgLst>
    <pc:chgData name="Paula Vazquez Valero" userId="80a35f83-ba07-4c48-bd51-9a1b0a985f54" providerId="ADAL" clId="{DFFF148F-6ED1-47AE-93D3-41E1A4A72287}"/>
    <pc:docChg chg="undo redo custSel addSld delSld modSld">
      <pc:chgData name="Paula Vazquez Valero" userId="80a35f83-ba07-4c48-bd51-9a1b0a985f54" providerId="ADAL" clId="{DFFF148F-6ED1-47AE-93D3-41E1A4A72287}" dt="2022-12-17T14:37:05.950" v="5245"/>
      <pc:docMkLst>
        <pc:docMk/>
      </pc:docMkLst>
      <pc:sldChg chg="addSp delSp modSp del mod modNotesTx">
        <pc:chgData name="Paula Vazquez Valero" userId="80a35f83-ba07-4c48-bd51-9a1b0a985f54" providerId="ADAL" clId="{DFFF148F-6ED1-47AE-93D3-41E1A4A72287}" dt="2022-09-16T15:12:17.960" v="26" actId="47"/>
        <pc:sldMkLst>
          <pc:docMk/>
          <pc:sldMk cId="0" sldId="442"/>
        </pc:sldMkLst>
        <pc:spChg chg="add del mod">
          <ac:chgData name="Paula Vazquez Valero" userId="80a35f83-ba07-4c48-bd51-9a1b0a985f54" providerId="ADAL" clId="{DFFF148F-6ED1-47AE-93D3-41E1A4A72287}" dt="2022-09-16T15:12:03.809" v="21" actId="21"/>
          <ac:spMkLst>
            <pc:docMk/>
            <pc:sldMk cId="0" sldId="442"/>
            <ac:spMk id="7" creationId="{1D4E3062-3382-67AB-5C45-0B02C6A16829}"/>
          </ac:spMkLst>
        </pc:spChg>
        <pc:spChg chg="mod">
          <ac:chgData name="Paula Vazquez Valero" userId="80a35f83-ba07-4c48-bd51-9a1b0a985f54" providerId="ADAL" clId="{DFFF148F-6ED1-47AE-93D3-41E1A4A72287}" dt="2022-09-16T15:11:30.099" v="7" actId="1076"/>
          <ac:spMkLst>
            <pc:docMk/>
            <pc:sldMk cId="0" sldId="442"/>
            <ac:spMk id="9" creationId="{15D6C632-F377-48CF-8AA5-422AF4626AFC}"/>
          </ac:spMkLst>
        </pc:spChg>
      </pc:sldChg>
      <pc:sldChg chg="addSp delSp modSp add del mod modAnim modNotesTx">
        <pc:chgData name="Paula Vazquez Valero" userId="80a35f83-ba07-4c48-bd51-9a1b0a985f54" providerId="ADAL" clId="{DFFF148F-6ED1-47AE-93D3-41E1A4A72287}" dt="2022-12-17T14:30:13.615" v="5078" actId="208"/>
        <pc:sldMkLst>
          <pc:docMk/>
          <pc:sldMk cId="0" sldId="477"/>
        </pc:sldMkLst>
        <pc:spChg chg="add mod ord">
          <ac:chgData name="Paula Vazquez Valero" userId="80a35f83-ba07-4c48-bd51-9a1b0a985f54" providerId="ADAL" clId="{DFFF148F-6ED1-47AE-93D3-41E1A4A72287}" dt="2022-09-16T15:11:57.251" v="13" actId="167"/>
          <ac:spMkLst>
            <pc:docMk/>
            <pc:sldMk cId="0" sldId="477"/>
            <ac:spMk id="3" creationId="{BCA216AF-F753-D097-3ADC-35251A1A684A}"/>
          </ac:spMkLst>
        </pc:spChg>
        <pc:spChg chg="add del">
          <ac:chgData name="Paula Vazquez Valero" userId="80a35f83-ba07-4c48-bd51-9a1b0a985f54" providerId="ADAL" clId="{DFFF148F-6ED1-47AE-93D3-41E1A4A72287}" dt="2022-12-16T11:50:43.640" v="917" actId="478"/>
          <ac:spMkLst>
            <pc:docMk/>
            <pc:sldMk cId="0" sldId="477"/>
            <ac:spMk id="5" creationId="{8C1E3B3A-A678-BF1A-C1B5-5993AADA0360}"/>
          </ac:spMkLst>
        </pc:spChg>
        <pc:spChg chg="add del">
          <ac:chgData name="Paula Vazquez Valero" userId="80a35f83-ba07-4c48-bd51-9a1b0a985f54" providerId="ADAL" clId="{DFFF148F-6ED1-47AE-93D3-41E1A4A72287}" dt="2022-09-16T15:12:02.137" v="19" actId="22"/>
          <ac:spMkLst>
            <pc:docMk/>
            <pc:sldMk cId="0" sldId="477"/>
            <ac:spMk id="5" creationId="{A8232D20-B92E-E38F-BEC8-2B7FD47205BF}"/>
          </ac:spMkLst>
        </pc:spChg>
        <pc:spChg chg="add mod">
          <ac:chgData name="Paula Vazquez Valero" userId="80a35f83-ba07-4c48-bd51-9a1b0a985f54" providerId="ADAL" clId="{DFFF148F-6ED1-47AE-93D3-41E1A4A72287}" dt="2022-12-17T14:28:37.130" v="5032" actId="1035"/>
          <ac:spMkLst>
            <pc:docMk/>
            <pc:sldMk cId="0" sldId="477"/>
            <ac:spMk id="6" creationId="{CC286CDA-3698-3224-AE0A-300CF13A825A}"/>
          </ac:spMkLst>
        </pc:spChg>
        <pc:spChg chg="del">
          <ac:chgData name="Paula Vazquez Valero" userId="80a35f83-ba07-4c48-bd51-9a1b0a985f54" providerId="ADAL" clId="{DFFF148F-6ED1-47AE-93D3-41E1A4A72287}" dt="2022-09-16T15:11:58.129" v="14" actId="478"/>
          <ac:spMkLst>
            <pc:docMk/>
            <pc:sldMk cId="0" sldId="477"/>
            <ac:spMk id="7" creationId="{09433CD3-426E-4B6A-9485-2B7DBF7E511F}"/>
          </ac:spMkLst>
        </pc:spChg>
        <pc:spChg chg="del">
          <ac:chgData name="Paula Vazquez Valero" userId="80a35f83-ba07-4c48-bd51-9a1b0a985f54" providerId="ADAL" clId="{DFFF148F-6ED1-47AE-93D3-41E1A4A72287}" dt="2022-09-16T15:12:09.835" v="23" actId="478"/>
          <ac:spMkLst>
            <pc:docMk/>
            <pc:sldMk cId="0" sldId="477"/>
            <ac:spMk id="8" creationId="{AD017EE6-D313-46C9-9C36-8CE9B548176E}"/>
          </ac:spMkLst>
        </pc:spChg>
        <pc:spChg chg="add mod">
          <ac:chgData name="Paula Vazquez Valero" userId="80a35f83-ba07-4c48-bd51-9a1b0a985f54" providerId="ADAL" clId="{DFFF148F-6ED1-47AE-93D3-41E1A4A72287}" dt="2022-09-16T15:12:14.108" v="24"/>
          <ac:spMkLst>
            <pc:docMk/>
            <pc:sldMk cId="0" sldId="477"/>
            <ac:spMk id="9" creationId="{366B885C-9E8E-1113-F021-C1F7611C5944}"/>
          </ac:spMkLst>
        </pc:spChg>
        <pc:spChg chg="add mod">
          <ac:chgData name="Paula Vazquez Valero" userId="80a35f83-ba07-4c48-bd51-9a1b0a985f54" providerId="ADAL" clId="{DFFF148F-6ED1-47AE-93D3-41E1A4A72287}" dt="2022-12-17T14:30:13.615" v="5078" actId="208"/>
          <ac:spMkLst>
            <pc:docMk/>
            <pc:sldMk cId="0" sldId="477"/>
            <ac:spMk id="14" creationId="{9E28F253-B023-A745-888C-E9241899D499}"/>
          </ac:spMkLst>
        </pc:spChg>
        <pc:spChg chg="add mod">
          <ac:chgData name="Paula Vazquez Valero" userId="80a35f83-ba07-4c48-bd51-9a1b0a985f54" providerId="ADAL" clId="{DFFF148F-6ED1-47AE-93D3-41E1A4A72287}" dt="2022-12-17T14:29:14.363" v="5061" actId="1038"/>
          <ac:spMkLst>
            <pc:docMk/>
            <pc:sldMk cId="0" sldId="477"/>
            <ac:spMk id="15" creationId="{897DE83F-0682-7A11-C1EB-F990564EBFD3}"/>
          </ac:spMkLst>
        </pc:spChg>
        <pc:spChg chg="del mod">
          <ac:chgData name="Paula Vazquez Valero" userId="80a35f83-ba07-4c48-bd51-9a1b0a985f54" providerId="ADAL" clId="{DFFF148F-6ED1-47AE-93D3-41E1A4A72287}" dt="2022-09-16T15:11:25.850" v="4"/>
          <ac:spMkLst>
            <pc:docMk/>
            <pc:sldMk cId="0" sldId="477"/>
            <ac:spMk id="101" creationId="{00000000-0000-0000-0000-000000000000}"/>
          </ac:spMkLst>
        </pc:spChg>
        <pc:grpChg chg="add mod">
          <ac:chgData name="Paula Vazquez Valero" userId="80a35f83-ba07-4c48-bd51-9a1b0a985f54" providerId="ADAL" clId="{DFFF148F-6ED1-47AE-93D3-41E1A4A72287}" dt="2022-12-17T14:22:54.242" v="4950" actId="1036"/>
          <ac:grpSpMkLst>
            <pc:docMk/>
            <pc:sldMk cId="0" sldId="477"/>
            <ac:grpSpMk id="5" creationId="{EDCA1B41-9F3B-EC2D-3FA3-9158390F4A7D}"/>
          </ac:grpSpMkLst>
        </pc:grpChg>
        <pc:picChg chg="add mod">
          <ac:chgData name="Paula Vazquez Valero" userId="80a35f83-ba07-4c48-bd51-9a1b0a985f54" providerId="ADAL" clId="{DFFF148F-6ED1-47AE-93D3-41E1A4A72287}" dt="2022-12-17T14:22:54.242" v="4950" actId="1036"/>
          <ac:picMkLst>
            <pc:docMk/>
            <pc:sldMk cId="0" sldId="477"/>
            <ac:picMk id="4" creationId="{CACFBDBD-4B05-9440-573A-230698CF30F0}"/>
          </ac:picMkLst>
        </pc:picChg>
        <pc:picChg chg="mod">
          <ac:chgData name="Paula Vazquez Valero" userId="80a35f83-ba07-4c48-bd51-9a1b0a985f54" providerId="ADAL" clId="{DFFF148F-6ED1-47AE-93D3-41E1A4A72287}" dt="2022-12-17T14:22:54.242" v="4950" actId="1036"/>
          <ac:picMkLst>
            <pc:docMk/>
            <pc:sldMk cId="0" sldId="477"/>
            <ac:picMk id="7" creationId="{56A08945-BC0B-326F-FB63-C6E8757EF9F4}"/>
          </ac:picMkLst>
        </pc:picChg>
        <pc:picChg chg="mod">
          <ac:chgData name="Paula Vazquez Valero" userId="80a35f83-ba07-4c48-bd51-9a1b0a985f54" providerId="ADAL" clId="{DFFF148F-6ED1-47AE-93D3-41E1A4A72287}" dt="2022-12-17T14:22:54.242" v="4950" actId="1036"/>
          <ac:picMkLst>
            <pc:docMk/>
            <pc:sldMk cId="0" sldId="477"/>
            <ac:picMk id="8" creationId="{B4D14F3A-BCC4-4159-340B-2C4BC408296C}"/>
          </ac:picMkLst>
        </pc:picChg>
        <pc:picChg chg="add mod">
          <ac:chgData name="Paula Vazquez Valero" userId="80a35f83-ba07-4c48-bd51-9a1b0a985f54" providerId="ADAL" clId="{DFFF148F-6ED1-47AE-93D3-41E1A4A72287}" dt="2022-12-17T14:29:43.876" v="5075" actId="1038"/>
          <ac:picMkLst>
            <pc:docMk/>
            <pc:sldMk cId="0" sldId="477"/>
            <ac:picMk id="10" creationId="{770224B8-1B59-652D-5A1C-EE0A3B3237D0}"/>
          </ac:picMkLst>
        </pc:picChg>
        <pc:picChg chg="add mod">
          <ac:chgData name="Paula Vazquez Valero" userId="80a35f83-ba07-4c48-bd51-9a1b0a985f54" providerId="ADAL" clId="{DFFF148F-6ED1-47AE-93D3-41E1A4A72287}" dt="2022-12-17T14:29:45.934" v="5076" actId="1076"/>
          <ac:picMkLst>
            <pc:docMk/>
            <pc:sldMk cId="0" sldId="477"/>
            <ac:picMk id="11" creationId="{A9FC851E-1A1E-2C64-8A51-31D5844EDCF7}"/>
          </ac:picMkLst>
        </pc:picChg>
        <pc:picChg chg="add mod">
          <ac:chgData name="Paula Vazquez Valero" userId="80a35f83-ba07-4c48-bd51-9a1b0a985f54" providerId="ADAL" clId="{DFFF148F-6ED1-47AE-93D3-41E1A4A72287}" dt="2022-12-17T14:29:36.109" v="5066" actId="1076"/>
          <ac:picMkLst>
            <pc:docMk/>
            <pc:sldMk cId="0" sldId="477"/>
            <ac:picMk id="12" creationId="{066665B1-6EE4-DC0F-6154-7E2E77DD2A4A}"/>
          </ac:picMkLst>
        </pc:picChg>
        <pc:picChg chg="add mod">
          <ac:chgData name="Paula Vazquez Valero" userId="80a35f83-ba07-4c48-bd51-9a1b0a985f54" providerId="ADAL" clId="{DFFF148F-6ED1-47AE-93D3-41E1A4A72287}" dt="2022-12-17T14:29:34.560" v="5065" actId="1076"/>
          <ac:picMkLst>
            <pc:docMk/>
            <pc:sldMk cId="0" sldId="477"/>
            <ac:picMk id="13" creationId="{CB8643DC-666F-FBC2-4A39-289344E35987}"/>
          </ac:picMkLst>
        </pc:picChg>
        <pc:picChg chg="mod">
          <ac:chgData name="Paula Vazquez Valero" userId="80a35f83-ba07-4c48-bd51-9a1b0a985f54" providerId="ADAL" clId="{DFFF148F-6ED1-47AE-93D3-41E1A4A72287}" dt="2022-12-17T14:28:23.495" v="5018" actId="1038"/>
          <ac:picMkLst>
            <pc:docMk/>
            <pc:sldMk cId="0" sldId="477"/>
            <ac:picMk id="99" creationId="{00000000-0000-0000-0000-000000000000}"/>
          </ac:picMkLst>
        </pc:picChg>
        <pc:picChg chg="add mod">
          <ac:chgData name="Paula Vazquez Valero" userId="80a35f83-ba07-4c48-bd51-9a1b0a985f54" providerId="ADAL" clId="{DFFF148F-6ED1-47AE-93D3-41E1A4A72287}" dt="2022-12-17T14:29:32.634" v="5064" actId="14100"/>
          <ac:picMkLst>
            <pc:docMk/>
            <pc:sldMk cId="0" sldId="477"/>
            <ac:picMk id="1026" creationId="{ECFD1096-2404-586E-5885-DE42DE627017}"/>
          </ac:picMkLst>
        </pc:picChg>
      </pc:sldChg>
      <pc:sldChg chg="modSp add">
        <pc:chgData name="Paula Vazquez Valero" userId="80a35f83-ba07-4c48-bd51-9a1b0a985f54" providerId="ADAL" clId="{DFFF148F-6ED1-47AE-93D3-41E1A4A72287}" dt="2022-12-17T14:01:21.724" v="4502" actId="20577"/>
        <pc:sldMkLst>
          <pc:docMk/>
          <pc:sldMk cId="605536746" sldId="547"/>
        </pc:sldMkLst>
        <pc:spChg chg="mod">
          <ac:chgData name="Paula Vazquez Valero" userId="80a35f83-ba07-4c48-bd51-9a1b0a985f54" providerId="ADAL" clId="{DFFF148F-6ED1-47AE-93D3-41E1A4A72287}" dt="2022-12-17T14:01:15.402" v="4482" actId="20577"/>
          <ac:spMkLst>
            <pc:docMk/>
            <pc:sldMk cId="605536746" sldId="547"/>
            <ac:spMk id="19" creationId="{6134C10E-058E-4727-A104-056942CDF2CC}"/>
          </ac:spMkLst>
        </pc:spChg>
        <pc:spChg chg="mod">
          <ac:chgData name="Paula Vazquez Valero" userId="80a35f83-ba07-4c48-bd51-9a1b0a985f54" providerId="ADAL" clId="{DFFF148F-6ED1-47AE-93D3-41E1A4A72287}" dt="2022-12-17T14:01:21.724" v="4502" actId="20577"/>
          <ac:spMkLst>
            <pc:docMk/>
            <pc:sldMk cId="605536746" sldId="547"/>
            <ac:spMk id="22" creationId="{8D953AD2-157D-4C4A-91B1-5E8333269F3B}"/>
          </ac:spMkLst>
        </pc:spChg>
        <pc:spChg chg="mod">
          <ac:chgData name="Paula Vazquez Valero" userId="80a35f83-ba07-4c48-bd51-9a1b0a985f54" providerId="ADAL" clId="{DFFF148F-6ED1-47AE-93D3-41E1A4A72287}" dt="2022-12-17T14:00:58.761" v="4454" actId="20577"/>
          <ac:spMkLst>
            <pc:docMk/>
            <pc:sldMk cId="605536746" sldId="547"/>
            <ac:spMk id="28" creationId="{603D5146-6E9E-4B75-8BCF-EFAD82F816F8}"/>
          </ac:spMkLst>
        </pc:spChg>
        <pc:spChg chg="mod">
          <ac:chgData name="Paula Vazquez Valero" userId="80a35f83-ba07-4c48-bd51-9a1b0a985f54" providerId="ADAL" clId="{DFFF148F-6ED1-47AE-93D3-41E1A4A72287}" dt="2022-12-17T14:01:05.538" v="4466" actId="20577"/>
          <ac:spMkLst>
            <pc:docMk/>
            <pc:sldMk cId="605536746" sldId="547"/>
            <ac:spMk id="29" creationId="{83A52107-DCAE-42E3-8593-F24FD417854D}"/>
          </ac:spMkLst>
        </pc:spChg>
      </pc:sldChg>
      <pc:sldChg chg="del">
        <pc:chgData name="Paula Vazquez Valero" userId="80a35f83-ba07-4c48-bd51-9a1b0a985f54" providerId="ADAL" clId="{DFFF148F-6ED1-47AE-93D3-41E1A4A72287}" dt="2022-09-16T15:11:21.097" v="0" actId="47"/>
        <pc:sldMkLst>
          <pc:docMk/>
          <pc:sldMk cId="230807631" sldId="562"/>
        </pc:sldMkLst>
      </pc:sldChg>
      <pc:sldChg chg="addSp delSp modSp del mod modAnim">
        <pc:chgData name="Paula Vazquez Valero" userId="80a35f83-ba07-4c48-bd51-9a1b0a985f54" providerId="ADAL" clId="{DFFF148F-6ED1-47AE-93D3-41E1A4A72287}" dt="2022-12-17T14:34:14.408" v="5199" actId="47"/>
        <pc:sldMkLst>
          <pc:docMk/>
          <pc:sldMk cId="3862548084" sldId="568"/>
        </pc:sldMkLst>
        <pc:spChg chg="add mod">
          <ac:chgData name="Paula Vazquez Valero" userId="80a35f83-ba07-4c48-bd51-9a1b0a985f54" providerId="ADAL" clId="{DFFF148F-6ED1-47AE-93D3-41E1A4A72287}" dt="2022-09-16T15:35:37.629" v="190" actId="14100"/>
          <ac:spMkLst>
            <pc:docMk/>
            <pc:sldMk cId="3862548084" sldId="568"/>
            <ac:spMk id="3" creationId="{FF9A239A-B7F7-4093-F8E4-E94B5E49E13F}"/>
          </ac:spMkLst>
        </pc:spChg>
        <pc:spChg chg="add mod">
          <ac:chgData name="Paula Vazquez Valero" userId="80a35f83-ba07-4c48-bd51-9a1b0a985f54" providerId="ADAL" clId="{DFFF148F-6ED1-47AE-93D3-41E1A4A72287}" dt="2022-09-16T15:54:07.167" v="900" actId="20577"/>
          <ac:spMkLst>
            <pc:docMk/>
            <pc:sldMk cId="3862548084" sldId="568"/>
            <ac:spMk id="4" creationId="{B12E7F78-0431-EE4F-C619-FF2F9FF1D7D9}"/>
          </ac:spMkLst>
        </pc:spChg>
        <pc:spChg chg="del">
          <ac:chgData name="Paula Vazquez Valero" userId="80a35f83-ba07-4c48-bd51-9a1b0a985f54" providerId="ADAL" clId="{DFFF148F-6ED1-47AE-93D3-41E1A4A72287}" dt="2022-09-16T15:35:27.636" v="185" actId="478"/>
          <ac:spMkLst>
            <pc:docMk/>
            <pc:sldMk cId="3862548084" sldId="568"/>
            <ac:spMk id="5" creationId="{7A9FE727-F6F9-C907-D951-C9BE191D4978}"/>
          </ac:spMkLst>
        </pc:spChg>
        <pc:spChg chg="mod">
          <ac:chgData name="Paula Vazquez Valero" userId="80a35f83-ba07-4c48-bd51-9a1b0a985f54" providerId="ADAL" clId="{DFFF148F-6ED1-47AE-93D3-41E1A4A72287}" dt="2022-09-16T15:52:49.353" v="691" actId="404"/>
          <ac:spMkLst>
            <pc:docMk/>
            <pc:sldMk cId="3862548084" sldId="568"/>
            <ac:spMk id="6" creationId="{C06EBEED-6FB3-A30D-D61E-42220A4EDD7E}"/>
          </ac:spMkLst>
        </pc:spChg>
        <pc:spChg chg="add mod">
          <ac:chgData name="Paula Vazquez Valero" userId="80a35f83-ba07-4c48-bd51-9a1b0a985f54" providerId="ADAL" clId="{DFFF148F-6ED1-47AE-93D3-41E1A4A72287}" dt="2022-09-16T15:53:58.156" v="859"/>
          <ac:spMkLst>
            <pc:docMk/>
            <pc:sldMk cId="3862548084" sldId="568"/>
            <ac:spMk id="7" creationId="{2E319691-3610-AF7E-6BC2-2CD2B4438C83}"/>
          </ac:spMkLst>
        </pc:spChg>
        <pc:spChg chg="mod">
          <ac:chgData name="Paula Vazquez Valero" userId="80a35f83-ba07-4c48-bd51-9a1b0a985f54" providerId="ADAL" clId="{DFFF148F-6ED1-47AE-93D3-41E1A4A72287}" dt="2022-09-16T15:52:52.058" v="692" actId="1076"/>
          <ac:spMkLst>
            <pc:docMk/>
            <pc:sldMk cId="3862548084" sldId="568"/>
            <ac:spMk id="11" creationId="{712739FC-C407-D528-75BC-118F84BEE465}"/>
          </ac:spMkLst>
        </pc:spChg>
        <pc:spChg chg="mod">
          <ac:chgData name="Paula Vazquez Valero" userId="80a35f83-ba07-4c48-bd51-9a1b0a985f54" providerId="ADAL" clId="{DFFF148F-6ED1-47AE-93D3-41E1A4A72287}" dt="2022-09-16T15:52:47.097" v="688" actId="1076"/>
          <ac:spMkLst>
            <pc:docMk/>
            <pc:sldMk cId="3862548084" sldId="568"/>
            <ac:spMk id="12" creationId="{DD9C4B09-E04E-A8AF-291D-BC221167D857}"/>
          </ac:spMkLst>
        </pc:spChg>
        <pc:spChg chg="del">
          <ac:chgData name="Paula Vazquez Valero" userId="80a35f83-ba07-4c48-bd51-9a1b0a985f54" providerId="ADAL" clId="{DFFF148F-6ED1-47AE-93D3-41E1A4A72287}" dt="2022-09-16T15:35:59.007" v="233" actId="478"/>
          <ac:spMkLst>
            <pc:docMk/>
            <pc:sldMk cId="3862548084" sldId="568"/>
            <ac:spMk id="14" creationId="{A633BD5C-AFA7-6CF9-3AAA-11CE9F6B293D}"/>
          </ac:spMkLst>
        </pc:spChg>
      </pc:sldChg>
      <pc:sldChg chg="del">
        <pc:chgData name="Paula Vazquez Valero" userId="80a35f83-ba07-4c48-bd51-9a1b0a985f54" providerId="ADAL" clId="{DFFF148F-6ED1-47AE-93D3-41E1A4A72287}" dt="2022-09-16T15:11:21.097" v="0" actId="47"/>
        <pc:sldMkLst>
          <pc:docMk/>
          <pc:sldMk cId="506120217" sldId="586"/>
        </pc:sldMkLst>
      </pc:sldChg>
      <pc:sldChg chg="del">
        <pc:chgData name="Paula Vazquez Valero" userId="80a35f83-ba07-4c48-bd51-9a1b0a985f54" providerId="ADAL" clId="{DFFF148F-6ED1-47AE-93D3-41E1A4A72287}" dt="2022-09-16T15:11:21.097" v="0" actId="47"/>
        <pc:sldMkLst>
          <pc:docMk/>
          <pc:sldMk cId="719476943" sldId="587"/>
        </pc:sldMkLst>
      </pc:sldChg>
      <pc:sldChg chg="del">
        <pc:chgData name="Paula Vazquez Valero" userId="80a35f83-ba07-4c48-bd51-9a1b0a985f54" providerId="ADAL" clId="{DFFF148F-6ED1-47AE-93D3-41E1A4A72287}" dt="2022-09-16T15:11:21.097" v="0" actId="47"/>
        <pc:sldMkLst>
          <pc:docMk/>
          <pc:sldMk cId="2414768661" sldId="760"/>
        </pc:sldMkLst>
      </pc:sldChg>
      <pc:sldChg chg="del">
        <pc:chgData name="Paula Vazquez Valero" userId="80a35f83-ba07-4c48-bd51-9a1b0a985f54" providerId="ADAL" clId="{DFFF148F-6ED1-47AE-93D3-41E1A4A72287}" dt="2022-09-16T15:11:21.097" v="0" actId="47"/>
        <pc:sldMkLst>
          <pc:docMk/>
          <pc:sldMk cId="1841572633" sldId="761"/>
        </pc:sldMkLst>
      </pc:sldChg>
      <pc:sldChg chg="del">
        <pc:chgData name="Paula Vazquez Valero" userId="80a35f83-ba07-4c48-bd51-9a1b0a985f54" providerId="ADAL" clId="{DFFF148F-6ED1-47AE-93D3-41E1A4A72287}" dt="2022-09-16T15:11:21.097" v="0" actId="47"/>
        <pc:sldMkLst>
          <pc:docMk/>
          <pc:sldMk cId="178801377" sldId="762"/>
        </pc:sldMkLst>
      </pc:sldChg>
      <pc:sldChg chg="del">
        <pc:chgData name="Paula Vazquez Valero" userId="80a35f83-ba07-4c48-bd51-9a1b0a985f54" providerId="ADAL" clId="{DFFF148F-6ED1-47AE-93D3-41E1A4A72287}" dt="2022-09-16T15:11:21.097" v="0" actId="47"/>
        <pc:sldMkLst>
          <pc:docMk/>
          <pc:sldMk cId="3665225309" sldId="763"/>
        </pc:sldMkLst>
      </pc:sldChg>
      <pc:sldChg chg="del">
        <pc:chgData name="Paula Vazquez Valero" userId="80a35f83-ba07-4c48-bd51-9a1b0a985f54" providerId="ADAL" clId="{DFFF148F-6ED1-47AE-93D3-41E1A4A72287}" dt="2022-09-16T15:11:21.097" v="0" actId="47"/>
        <pc:sldMkLst>
          <pc:docMk/>
          <pc:sldMk cId="4165293236" sldId="764"/>
        </pc:sldMkLst>
      </pc:sldChg>
      <pc:sldChg chg="del">
        <pc:chgData name="Paula Vazquez Valero" userId="80a35f83-ba07-4c48-bd51-9a1b0a985f54" providerId="ADAL" clId="{DFFF148F-6ED1-47AE-93D3-41E1A4A72287}" dt="2022-09-16T15:11:21.097" v="0" actId="47"/>
        <pc:sldMkLst>
          <pc:docMk/>
          <pc:sldMk cId="1573915527" sldId="765"/>
        </pc:sldMkLst>
      </pc:sldChg>
      <pc:sldChg chg="add">
        <pc:chgData name="Paula Vazquez Valero" userId="80a35f83-ba07-4c48-bd51-9a1b0a985f54" providerId="ADAL" clId="{DFFF148F-6ED1-47AE-93D3-41E1A4A72287}" dt="2022-09-16T15:11:23.306" v="1"/>
        <pc:sldMkLst>
          <pc:docMk/>
          <pc:sldMk cId="2754174055" sldId="766"/>
        </pc:sldMkLst>
      </pc:sldChg>
      <pc:sldChg chg="del">
        <pc:chgData name="Paula Vazquez Valero" userId="80a35f83-ba07-4c48-bd51-9a1b0a985f54" providerId="ADAL" clId="{DFFF148F-6ED1-47AE-93D3-41E1A4A72287}" dt="2022-09-16T15:11:21.097" v="0" actId="47"/>
        <pc:sldMkLst>
          <pc:docMk/>
          <pc:sldMk cId="3056226924" sldId="766"/>
        </pc:sldMkLst>
      </pc:sldChg>
      <pc:sldChg chg="modSp add">
        <pc:chgData name="Paula Vazquez Valero" userId="80a35f83-ba07-4c48-bd51-9a1b0a985f54" providerId="ADAL" clId="{DFFF148F-6ED1-47AE-93D3-41E1A4A72287}" dt="2022-12-16T13:48:07.220" v="3663" actId="20577"/>
        <pc:sldMkLst>
          <pc:docMk/>
          <pc:sldMk cId="2389741723" sldId="767"/>
        </pc:sldMkLst>
        <pc:spChg chg="mod">
          <ac:chgData name="Paula Vazquez Valero" userId="80a35f83-ba07-4c48-bd51-9a1b0a985f54" providerId="ADAL" clId="{DFFF148F-6ED1-47AE-93D3-41E1A4A72287}" dt="2022-12-16T13:42:13.669" v="3359" actId="20577"/>
          <ac:spMkLst>
            <pc:docMk/>
            <pc:sldMk cId="2389741723" sldId="767"/>
            <ac:spMk id="19" creationId="{6134C10E-058E-4727-A104-056942CDF2CC}"/>
          </ac:spMkLst>
        </pc:spChg>
        <pc:spChg chg="mod">
          <ac:chgData name="Paula Vazquez Valero" userId="80a35f83-ba07-4c48-bd51-9a1b0a985f54" providerId="ADAL" clId="{DFFF148F-6ED1-47AE-93D3-41E1A4A72287}" dt="2022-12-16T13:48:07.220" v="3663" actId="20577"/>
          <ac:spMkLst>
            <pc:docMk/>
            <pc:sldMk cId="2389741723" sldId="767"/>
            <ac:spMk id="28" creationId="{603D5146-6E9E-4B75-8BCF-EFAD82F816F8}"/>
          </ac:spMkLst>
        </pc:spChg>
        <pc:spChg chg="mod">
          <ac:chgData name="Paula Vazquez Valero" userId="80a35f83-ba07-4c48-bd51-9a1b0a985f54" providerId="ADAL" clId="{DFFF148F-6ED1-47AE-93D3-41E1A4A72287}" dt="2022-12-16T13:42:05.367" v="3352" actId="20577"/>
          <ac:spMkLst>
            <pc:docMk/>
            <pc:sldMk cId="2389741723" sldId="767"/>
            <ac:spMk id="29" creationId="{83A52107-DCAE-42E3-8593-F24FD417854D}"/>
          </ac:spMkLst>
        </pc:spChg>
      </pc:sldChg>
      <pc:sldChg chg="addSp delSp modSp add del mod modAnim modNotesTx">
        <pc:chgData name="Paula Vazquez Valero" userId="80a35f83-ba07-4c48-bd51-9a1b0a985f54" providerId="ADAL" clId="{DFFF148F-6ED1-47AE-93D3-41E1A4A72287}" dt="2022-12-16T12:10:08.847" v="1301" actId="2696"/>
        <pc:sldMkLst>
          <pc:docMk/>
          <pc:sldMk cId="3486834349" sldId="771"/>
        </pc:sldMkLst>
        <pc:spChg chg="add del">
          <ac:chgData name="Paula Vazquez Valero" userId="80a35f83-ba07-4c48-bd51-9a1b0a985f54" providerId="ADAL" clId="{DFFF148F-6ED1-47AE-93D3-41E1A4A72287}" dt="2022-12-16T11:56:33.426" v="930" actId="478"/>
          <ac:spMkLst>
            <pc:docMk/>
            <pc:sldMk cId="3486834349" sldId="771"/>
            <ac:spMk id="6" creationId="{648C5BAA-B2AC-C370-B350-2BE5332AFC80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7" creationId="{DDB11577-7B92-4CB6-A83F-BC7FF0432AFA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8" creationId="{1985EAD3-E83D-4E49-A747-CD77A4AD2526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9" creationId="{AFE6ABE0-2384-45D9-B3E4-271BE364D28C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10" creationId="{EAC7A311-89EA-4F28-B4B3-A6F5931D1A53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11" creationId="{B36DC7CD-22F0-48D8-B6AE-EDA57776A9BC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12" creationId="{D8019449-DDF4-43CB-B27C-FC34D7DA21E0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13" creationId="{B6F1DF6D-C002-4D1C-9DEB-3E8AD7C8A9B9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14" creationId="{563DFE49-9C08-4C8C-91DE-9C488EAA243D}"/>
          </ac:spMkLst>
        </pc:spChg>
        <pc:spChg chg="add del">
          <ac:chgData name="Paula Vazquez Valero" userId="80a35f83-ba07-4c48-bd51-9a1b0a985f54" providerId="ADAL" clId="{DFFF148F-6ED1-47AE-93D3-41E1A4A72287}" dt="2022-12-16T11:56:20.430" v="923" actId="22"/>
          <ac:spMkLst>
            <pc:docMk/>
            <pc:sldMk cId="3486834349" sldId="771"/>
            <ac:spMk id="16" creationId="{56A988BF-35D8-2B0D-56AD-58236C51944B}"/>
          </ac:spMkLst>
        </pc:spChg>
        <pc:spChg chg="add mod">
          <ac:chgData name="Paula Vazquez Valero" userId="80a35f83-ba07-4c48-bd51-9a1b0a985f54" providerId="ADAL" clId="{DFFF148F-6ED1-47AE-93D3-41E1A4A72287}" dt="2022-12-16T12:07:49.797" v="1289" actId="1076"/>
          <ac:spMkLst>
            <pc:docMk/>
            <pc:sldMk cId="3486834349" sldId="771"/>
            <ac:spMk id="19" creationId="{4FEADD50-3708-E9D5-7FB1-DB7AD7F6E5E3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20" creationId="{B460560A-0D81-41EE-978E-E1E2E7BDE1A1}"/>
          </ac:spMkLst>
        </pc:spChg>
        <pc:spChg chg="add del mod">
          <ac:chgData name="Paula Vazquez Valero" userId="80a35f83-ba07-4c48-bd51-9a1b0a985f54" providerId="ADAL" clId="{DFFF148F-6ED1-47AE-93D3-41E1A4A72287}" dt="2022-12-16T11:58:00.849" v="941" actId="478"/>
          <ac:spMkLst>
            <pc:docMk/>
            <pc:sldMk cId="3486834349" sldId="771"/>
            <ac:spMk id="22" creationId="{743E45DB-D6E7-1A0F-E6D4-A656FE52ACDA}"/>
          </ac:spMkLst>
        </pc:spChg>
        <pc:spChg chg="add mod">
          <ac:chgData name="Paula Vazquez Valero" userId="80a35f83-ba07-4c48-bd51-9a1b0a985f54" providerId="ADAL" clId="{DFFF148F-6ED1-47AE-93D3-41E1A4A72287}" dt="2022-12-16T11:59:14.385" v="996" actId="1036"/>
          <ac:spMkLst>
            <pc:docMk/>
            <pc:sldMk cId="3486834349" sldId="771"/>
            <ac:spMk id="23" creationId="{EF10374E-8B9E-05FD-1FD5-E90DCD4A89F7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24" creationId="{6341C58C-D828-45D5-80CB-EA847A2F0F2B}"/>
          </ac:spMkLst>
        </pc:spChg>
        <pc:spChg chg="add del mod">
          <ac:chgData name="Paula Vazquez Valero" userId="80a35f83-ba07-4c48-bd51-9a1b0a985f54" providerId="ADAL" clId="{DFFF148F-6ED1-47AE-93D3-41E1A4A72287}" dt="2022-12-16T11:59:23.989" v="1003"/>
          <ac:spMkLst>
            <pc:docMk/>
            <pc:sldMk cId="3486834349" sldId="771"/>
            <ac:spMk id="25" creationId="{7F0D21C0-9231-8778-DCF9-C9D8B56CECE2}"/>
          </ac:spMkLst>
        </pc:spChg>
        <pc:spChg chg="add mod">
          <ac:chgData name="Paula Vazquez Valero" userId="80a35f83-ba07-4c48-bd51-9a1b0a985f54" providerId="ADAL" clId="{DFFF148F-6ED1-47AE-93D3-41E1A4A72287}" dt="2022-12-16T12:06:32.187" v="1267" actId="20577"/>
          <ac:spMkLst>
            <pc:docMk/>
            <pc:sldMk cId="3486834349" sldId="771"/>
            <ac:spMk id="26" creationId="{DF7DE7AA-96F6-AA3A-309A-F1FE4EF7C979}"/>
          </ac:spMkLst>
        </pc:spChg>
        <pc:spChg chg="mod">
          <ac:chgData name="Paula Vazquez Valero" userId="80a35f83-ba07-4c48-bd51-9a1b0a985f54" providerId="ADAL" clId="{DFFF148F-6ED1-47AE-93D3-41E1A4A72287}" dt="2022-12-16T12:08:46.778" v="1290"/>
          <ac:spMkLst>
            <pc:docMk/>
            <pc:sldMk cId="3486834349" sldId="771"/>
            <ac:spMk id="30" creationId="{352760AE-3FA8-BEDA-DF10-FF68BDA8FD6C}"/>
          </ac:spMkLst>
        </pc:spChg>
        <pc:spChg chg="mod">
          <ac:chgData name="Paula Vazquez Valero" userId="80a35f83-ba07-4c48-bd51-9a1b0a985f54" providerId="ADAL" clId="{DFFF148F-6ED1-47AE-93D3-41E1A4A72287}" dt="2022-12-16T11:57:51.660" v="938" actId="207"/>
          <ac:spMkLst>
            <pc:docMk/>
            <pc:sldMk cId="3486834349" sldId="771"/>
            <ac:spMk id="43" creationId="{673F70B7-4F0A-428C-BE7A-C510D3F451F9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53" creationId="{014AE66F-B52D-43A6-804F-A85169B3C6E8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54" creationId="{94B61BAF-4C2D-42F7-835F-F4CA720F2042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55" creationId="{473038D7-B8F5-4C22-B1D0-2266F4C8C217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56" creationId="{07483D32-7133-4B76-8AA0-BB15D4E5B00F}"/>
          </ac:spMkLst>
        </pc:spChg>
        <pc:spChg chg="del">
          <ac:chgData name="Paula Vazquez Valero" userId="80a35f83-ba07-4c48-bd51-9a1b0a985f54" providerId="ADAL" clId="{DFFF148F-6ED1-47AE-93D3-41E1A4A72287}" dt="2022-12-16T11:53:56.210" v="919" actId="478"/>
          <ac:spMkLst>
            <pc:docMk/>
            <pc:sldMk cId="3486834349" sldId="771"/>
            <ac:spMk id="57" creationId="{11E341DE-7329-4AF2-AF87-C6DEE9BFDC27}"/>
          </ac:spMkLst>
        </pc:spChg>
        <pc:spChg chg="add del mod">
          <ac:chgData name="Paula Vazquez Valero" userId="80a35f83-ba07-4c48-bd51-9a1b0a985f54" providerId="ADAL" clId="{DFFF148F-6ED1-47AE-93D3-41E1A4A72287}" dt="2022-12-16T11:58:02.676" v="942" actId="1076"/>
          <ac:spMkLst>
            <pc:docMk/>
            <pc:sldMk cId="3486834349" sldId="771"/>
            <ac:spMk id="58" creationId="{2B5795CC-46FB-4FE8-9A2C-16B740B01AB7}"/>
          </ac:spMkLst>
        </pc:spChg>
        <pc:spChg chg="del">
          <ac:chgData name="Paula Vazquez Valero" userId="80a35f83-ba07-4c48-bd51-9a1b0a985f54" providerId="ADAL" clId="{DFFF148F-6ED1-47AE-93D3-41E1A4A72287}" dt="2022-12-16T11:57:30.931" v="936" actId="478"/>
          <ac:spMkLst>
            <pc:docMk/>
            <pc:sldMk cId="3486834349" sldId="771"/>
            <ac:spMk id="59" creationId="{458A639C-C7E8-4AD3-817F-7ADE79C0D21C}"/>
          </ac:spMkLst>
        </pc:spChg>
        <pc:grpChg chg="del">
          <ac:chgData name="Paula Vazquez Valero" userId="80a35f83-ba07-4c48-bd51-9a1b0a985f54" providerId="ADAL" clId="{DFFF148F-6ED1-47AE-93D3-41E1A4A72287}" dt="2022-12-16T11:53:59.087" v="920" actId="478"/>
          <ac:grpSpMkLst>
            <pc:docMk/>
            <pc:sldMk cId="3486834349" sldId="771"/>
            <ac:grpSpMk id="3" creationId="{0B059B98-BD3A-4636-8ABD-3E13C658F46F}"/>
          </ac:grpSpMkLst>
        </pc:grpChg>
        <pc:grpChg chg="add del mod">
          <ac:chgData name="Paula Vazquez Valero" userId="80a35f83-ba07-4c48-bd51-9a1b0a985f54" providerId="ADAL" clId="{DFFF148F-6ED1-47AE-93D3-41E1A4A72287}" dt="2022-12-16T12:08:47.788" v="1291"/>
          <ac:grpSpMkLst>
            <pc:docMk/>
            <pc:sldMk cId="3486834349" sldId="771"/>
            <ac:grpSpMk id="28" creationId="{BAD73BDF-6316-46AD-D8F8-24111DB9461A}"/>
          </ac:grpSpMkLst>
        </pc:grpChg>
        <pc:picChg chg="del">
          <ac:chgData name="Paula Vazquez Valero" userId="80a35f83-ba07-4c48-bd51-9a1b0a985f54" providerId="ADAL" clId="{DFFF148F-6ED1-47AE-93D3-41E1A4A72287}" dt="2022-12-16T11:53:56.210" v="919" actId="478"/>
          <ac:picMkLst>
            <pc:docMk/>
            <pc:sldMk cId="3486834349" sldId="771"/>
            <ac:picMk id="5" creationId="{0CEF4A81-5597-4DB7-8035-C2857ECAF875}"/>
          </ac:picMkLst>
        </pc:picChg>
        <pc:picChg chg="add mod">
          <ac:chgData name="Paula Vazquez Valero" userId="80a35f83-ba07-4c48-bd51-9a1b0a985f54" providerId="ADAL" clId="{DFFF148F-6ED1-47AE-93D3-41E1A4A72287}" dt="2022-12-16T12:09:18.251" v="1299" actId="1076"/>
          <ac:picMkLst>
            <pc:docMk/>
            <pc:sldMk cId="3486834349" sldId="771"/>
            <ac:picMk id="17" creationId="{A1E7ECF0-7E99-0031-4815-EEA0A4F153A5}"/>
          </ac:picMkLst>
        </pc:picChg>
        <pc:picChg chg="add mod">
          <ac:chgData name="Paula Vazquez Valero" userId="80a35f83-ba07-4c48-bd51-9a1b0a985f54" providerId="ADAL" clId="{DFFF148F-6ED1-47AE-93D3-41E1A4A72287}" dt="2022-12-16T11:57:29.147" v="935"/>
          <ac:picMkLst>
            <pc:docMk/>
            <pc:sldMk cId="3486834349" sldId="771"/>
            <ac:picMk id="18" creationId="{75257ED0-A6E9-A460-B3CC-5360DC62BE29}"/>
          </ac:picMkLst>
        </pc:picChg>
        <pc:picChg chg="add del mod">
          <ac:chgData name="Paula Vazquez Valero" userId="80a35f83-ba07-4c48-bd51-9a1b0a985f54" providerId="ADAL" clId="{DFFF148F-6ED1-47AE-93D3-41E1A4A72287}" dt="2022-12-16T12:08:47.788" v="1291"/>
          <ac:picMkLst>
            <pc:docMk/>
            <pc:sldMk cId="3486834349" sldId="771"/>
            <ac:picMk id="27" creationId="{CC0EB379-7A3A-5433-1908-387E8593C3B1}"/>
          </ac:picMkLst>
        </pc:picChg>
        <pc:picChg chg="del">
          <ac:chgData name="Paula Vazquez Valero" userId="80a35f83-ba07-4c48-bd51-9a1b0a985f54" providerId="ADAL" clId="{DFFF148F-6ED1-47AE-93D3-41E1A4A72287}" dt="2022-12-16T11:53:59.087" v="920" actId="478"/>
          <ac:picMkLst>
            <pc:docMk/>
            <pc:sldMk cId="3486834349" sldId="771"/>
            <ac:picMk id="29" creationId="{418E7205-AEE4-4164-906B-FD77DE5F6629}"/>
          </ac:picMkLst>
        </pc:picChg>
        <pc:picChg chg="mod">
          <ac:chgData name="Paula Vazquez Valero" userId="80a35f83-ba07-4c48-bd51-9a1b0a985f54" providerId="ADAL" clId="{DFFF148F-6ED1-47AE-93D3-41E1A4A72287}" dt="2022-12-16T12:08:46.778" v="1290"/>
          <ac:picMkLst>
            <pc:docMk/>
            <pc:sldMk cId="3486834349" sldId="771"/>
            <ac:picMk id="31" creationId="{92ED2885-F036-2D04-923C-D487F4A718B6}"/>
          </ac:picMkLst>
        </pc:picChg>
        <pc:picChg chg="mod">
          <ac:chgData name="Paula Vazquez Valero" userId="80a35f83-ba07-4c48-bd51-9a1b0a985f54" providerId="ADAL" clId="{DFFF148F-6ED1-47AE-93D3-41E1A4A72287}" dt="2022-12-16T12:08:46.778" v="1290"/>
          <ac:picMkLst>
            <pc:docMk/>
            <pc:sldMk cId="3486834349" sldId="771"/>
            <ac:picMk id="32" creationId="{AD43559E-80DD-4DCA-6FF2-576F08E0A069}"/>
          </ac:picMkLst>
        </pc:picChg>
        <pc:picChg chg="add mod">
          <ac:chgData name="Paula Vazquez Valero" userId="80a35f83-ba07-4c48-bd51-9a1b0a985f54" providerId="ADAL" clId="{DFFF148F-6ED1-47AE-93D3-41E1A4A72287}" dt="2022-12-16T12:09:22.309" v="1300" actId="1076"/>
          <ac:picMkLst>
            <pc:docMk/>
            <pc:sldMk cId="3486834349" sldId="771"/>
            <ac:picMk id="34" creationId="{65D72178-4848-B291-E4C6-B96AEB79FC23}"/>
          </ac:picMkLst>
        </pc:picChg>
        <pc:picChg chg="add mod">
          <ac:chgData name="Paula Vazquez Valero" userId="80a35f83-ba07-4c48-bd51-9a1b0a985f54" providerId="ADAL" clId="{DFFF148F-6ED1-47AE-93D3-41E1A4A72287}" dt="2022-12-16T12:09:22.309" v="1300" actId="1076"/>
          <ac:picMkLst>
            <pc:docMk/>
            <pc:sldMk cId="3486834349" sldId="771"/>
            <ac:picMk id="35" creationId="{2EB51450-EE62-B737-43A9-AFE8608F1FE5}"/>
          </ac:picMkLst>
        </pc:picChg>
        <pc:picChg chg="del">
          <ac:chgData name="Paula Vazquez Valero" userId="80a35f83-ba07-4c48-bd51-9a1b0a985f54" providerId="ADAL" clId="{DFFF148F-6ED1-47AE-93D3-41E1A4A72287}" dt="2022-12-16T11:53:56.210" v="919" actId="478"/>
          <ac:picMkLst>
            <pc:docMk/>
            <pc:sldMk cId="3486834349" sldId="771"/>
            <ac:picMk id="1032" creationId="{C30EA750-0521-4D4C-9B83-A6FB116FED9F}"/>
          </ac:picMkLst>
        </pc:picChg>
        <pc:picChg chg="del">
          <ac:chgData name="Paula Vazquez Valero" userId="80a35f83-ba07-4c48-bd51-9a1b0a985f54" providerId="ADAL" clId="{DFFF148F-6ED1-47AE-93D3-41E1A4A72287}" dt="2022-12-16T11:53:56.210" v="919" actId="478"/>
          <ac:picMkLst>
            <pc:docMk/>
            <pc:sldMk cId="3486834349" sldId="771"/>
            <ac:picMk id="1036" creationId="{98383E92-C5ED-42BF-A6A2-9A0C3B27D0FE}"/>
          </ac:picMkLst>
        </pc:picChg>
      </pc:sldChg>
      <pc:sldChg chg="addSp delSp modSp add mod modAnim modNotesTx">
        <pc:chgData name="Paula Vazquez Valero" userId="80a35f83-ba07-4c48-bd51-9a1b0a985f54" providerId="ADAL" clId="{DFFF148F-6ED1-47AE-93D3-41E1A4A72287}" dt="2022-12-17T13:48:15.725" v="4164" actId="1037"/>
        <pc:sldMkLst>
          <pc:docMk/>
          <pc:sldMk cId="532022518" sldId="772"/>
        </pc:sldMkLst>
        <pc:spChg chg="add del mod">
          <ac:chgData name="Paula Vazquez Valero" userId="80a35f83-ba07-4c48-bd51-9a1b0a985f54" providerId="ADAL" clId="{DFFF148F-6ED1-47AE-93D3-41E1A4A72287}" dt="2022-12-16T13:27:21.513" v="3051" actId="478"/>
          <ac:spMkLst>
            <pc:docMk/>
            <pc:sldMk cId="532022518" sldId="772"/>
            <ac:spMk id="3" creationId="{D0B2F9BB-98A0-FB65-F307-7EF823DA456D}"/>
          </ac:spMkLst>
        </pc:spChg>
        <pc:spChg chg="add mod">
          <ac:chgData name="Paula Vazquez Valero" userId="80a35f83-ba07-4c48-bd51-9a1b0a985f54" providerId="ADAL" clId="{DFFF148F-6ED1-47AE-93D3-41E1A4A72287}" dt="2022-12-16T13:28:53.770" v="3100" actId="14100"/>
          <ac:spMkLst>
            <pc:docMk/>
            <pc:sldMk cId="532022518" sldId="772"/>
            <ac:spMk id="13" creationId="{E25156AD-C010-72E7-4311-C37B9936420E}"/>
          </ac:spMkLst>
        </pc:spChg>
        <pc:spChg chg="add del mod">
          <ac:chgData name="Paula Vazquez Valero" userId="80a35f83-ba07-4c48-bd51-9a1b0a985f54" providerId="ADAL" clId="{DFFF148F-6ED1-47AE-93D3-41E1A4A72287}" dt="2022-12-16T13:47:53.960" v="3662" actId="1035"/>
          <ac:spMkLst>
            <pc:docMk/>
            <pc:sldMk cId="532022518" sldId="772"/>
            <ac:spMk id="14" creationId="{0B56D0BE-4BBA-59A2-20B8-A316340B2AC0}"/>
          </ac:spMkLst>
        </pc:spChg>
        <pc:spChg chg="add mod">
          <ac:chgData name="Paula Vazquez Valero" userId="80a35f83-ba07-4c48-bd51-9a1b0a985f54" providerId="ADAL" clId="{DFFF148F-6ED1-47AE-93D3-41E1A4A72287}" dt="2022-12-17T13:48:11.827" v="4160" actId="1038"/>
          <ac:spMkLst>
            <pc:docMk/>
            <pc:sldMk cId="532022518" sldId="772"/>
            <ac:spMk id="15" creationId="{68B14C1E-4D13-7000-2872-418C01F0B492}"/>
          </ac:spMkLst>
        </pc:spChg>
        <pc:spChg chg="add mod">
          <ac:chgData name="Paula Vazquez Valero" userId="80a35f83-ba07-4c48-bd51-9a1b0a985f54" providerId="ADAL" clId="{DFFF148F-6ED1-47AE-93D3-41E1A4A72287}" dt="2022-12-17T13:48:11.827" v="4160" actId="1038"/>
          <ac:spMkLst>
            <pc:docMk/>
            <pc:sldMk cId="532022518" sldId="772"/>
            <ac:spMk id="16" creationId="{41CAB646-FB39-33B0-2DC0-3119C38A493D}"/>
          </ac:spMkLst>
        </pc:spChg>
        <pc:spChg chg="del mod">
          <ac:chgData name="Paula Vazquez Valero" userId="80a35f83-ba07-4c48-bd51-9a1b0a985f54" providerId="ADAL" clId="{DFFF148F-6ED1-47AE-93D3-41E1A4A72287}" dt="2022-12-16T13:34:03.349" v="3285"/>
          <ac:spMkLst>
            <pc:docMk/>
            <pc:sldMk cId="532022518" sldId="772"/>
            <ac:spMk id="19" creationId="{1403AF1A-B26F-4459-AD78-854C67DA8588}"/>
          </ac:spMkLst>
        </pc:spChg>
        <pc:spChg chg="mod">
          <ac:chgData name="Paula Vazquez Valero" userId="80a35f83-ba07-4c48-bd51-9a1b0a985f54" providerId="ADAL" clId="{DFFF148F-6ED1-47AE-93D3-41E1A4A72287}" dt="2022-12-16T13:47:05.159" v="3613" actId="1076"/>
          <ac:spMkLst>
            <pc:docMk/>
            <pc:sldMk cId="532022518" sldId="772"/>
            <ac:spMk id="21" creationId="{195C85D2-4EFD-4A1D-AE3F-C41B8CD85B06}"/>
          </ac:spMkLst>
        </pc:spChg>
        <pc:spChg chg="mod">
          <ac:chgData name="Paula Vazquez Valero" userId="80a35f83-ba07-4c48-bd51-9a1b0a985f54" providerId="ADAL" clId="{DFFF148F-6ED1-47AE-93D3-41E1A4A72287}" dt="2022-12-16T13:45:51.589" v="3608" actId="1035"/>
          <ac:spMkLst>
            <pc:docMk/>
            <pc:sldMk cId="532022518" sldId="772"/>
            <ac:spMk id="22" creationId="{1BB1A8EC-C8D0-42C4-AFD2-D672AA77AAAA}"/>
          </ac:spMkLst>
        </pc:spChg>
        <pc:spChg chg="mod">
          <ac:chgData name="Paula Vazquez Valero" userId="80a35f83-ba07-4c48-bd51-9a1b0a985f54" providerId="ADAL" clId="{DFFF148F-6ED1-47AE-93D3-41E1A4A72287}" dt="2022-12-16T13:45:51.589" v="3608" actId="1035"/>
          <ac:spMkLst>
            <pc:docMk/>
            <pc:sldMk cId="532022518" sldId="772"/>
            <ac:spMk id="23" creationId="{4447AC13-520C-4E7E-8438-A73D0EB36C12}"/>
          </ac:spMkLst>
        </pc:spChg>
        <pc:spChg chg="mod">
          <ac:chgData name="Paula Vazquez Valero" userId="80a35f83-ba07-4c48-bd51-9a1b0a985f54" providerId="ADAL" clId="{DFFF148F-6ED1-47AE-93D3-41E1A4A72287}" dt="2022-12-17T13:48:11.827" v="4160" actId="1038"/>
          <ac:spMkLst>
            <pc:docMk/>
            <pc:sldMk cId="532022518" sldId="772"/>
            <ac:spMk id="24" creationId="{5F8C1724-EA53-448D-B0EE-D0603EDA1BF1}"/>
          </ac:spMkLst>
        </pc:spChg>
        <pc:spChg chg="mod">
          <ac:chgData name="Paula Vazquez Valero" userId="80a35f83-ba07-4c48-bd51-9a1b0a985f54" providerId="ADAL" clId="{DFFF148F-6ED1-47AE-93D3-41E1A4A72287}" dt="2022-12-16T13:44:49.453" v="3586" actId="14100"/>
          <ac:spMkLst>
            <pc:docMk/>
            <pc:sldMk cId="532022518" sldId="772"/>
            <ac:spMk id="25" creationId="{015FF63D-7AAF-42AB-B3C1-73F3607F115B}"/>
          </ac:spMkLst>
        </pc:spChg>
        <pc:spChg chg="mod">
          <ac:chgData name="Paula Vazquez Valero" userId="80a35f83-ba07-4c48-bd51-9a1b0a985f54" providerId="ADAL" clId="{DFFF148F-6ED1-47AE-93D3-41E1A4A72287}" dt="2022-12-16T13:43:33.501" v="3538" actId="1076"/>
          <ac:spMkLst>
            <pc:docMk/>
            <pc:sldMk cId="532022518" sldId="772"/>
            <ac:spMk id="26" creationId="{AE5C597D-5DC4-4EE6-922C-D79C601C8EC0}"/>
          </ac:spMkLst>
        </pc:spChg>
        <pc:spChg chg="mod">
          <ac:chgData name="Paula Vazquez Valero" userId="80a35f83-ba07-4c48-bd51-9a1b0a985f54" providerId="ADAL" clId="{DFFF148F-6ED1-47AE-93D3-41E1A4A72287}" dt="2022-12-16T13:45:05.355" v="3587" actId="1076"/>
          <ac:spMkLst>
            <pc:docMk/>
            <pc:sldMk cId="532022518" sldId="772"/>
            <ac:spMk id="28" creationId="{C9CCF1D5-B9FB-4873-ABC2-DD0E592C8D3A}"/>
          </ac:spMkLst>
        </pc:spChg>
        <pc:spChg chg="mod">
          <ac:chgData name="Paula Vazquez Valero" userId="80a35f83-ba07-4c48-bd51-9a1b0a985f54" providerId="ADAL" clId="{DFFF148F-6ED1-47AE-93D3-41E1A4A72287}" dt="2022-12-16T13:45:51.589" v="3608" actId="1035"/>
          <ac:spMkLst>
            <pc:docMk/>
            <pc:sldMk cId="532022518" sldId="772"/>
            <ac:spMk id="31" creationId="{1DAE6F69-80D6-4D58-AD59-0AA46C66932D}"/>
          </ac:spMkLst>
        </pc:spChg>
        <pc:spChg chg="mod">
          <ac:chgData name="Paula Vazquez Valero" userId="80a35f83-ba07-4c48-bd51-9a1b0a985f54" providerId="ADAL" clId="{DFFF148F-6ED1-47AE-93D3-41E1A4A72287}" dt="2022-12-16T13:45:51.589" v="3608" actId="1035"/>
          <ac:spMkLst>
            <pc:docMk/>
            <pc:sldMk cId="532022518" sldId="772"/>
            <ac:spMk id="32" creationId="{3C78BE64-6800-464F-B5D7-BB07B5FE73A7}"/>
          </ac:spMkLst>
        </pc:spChg>
        <pc:spChg chg="mod">
          <ac:chgData name="Paula Vazquez Valero" userId="80a35f83-ba07-4c48-bd51-9a1b0a985f54" providerId="ADAL" clId="{DFFF148F-6ED1-47AE-93D3-41E1A4A72287}" dt="2022-12-16T13:47:05.159" v="3613" actId="1076"/>
          <ac:spMkLst>
            <pc:docMk/>
            <pc:sldMk cId="532022518" sldId="772"/>
            <ac:spMk id="33" creationId="{31ED73E3-3630-4A51-B0E7-35C51C6FFABB}"/>
          </ac:spMkLst>
        </pc:spChg>
        <pc:spChg chg="mod">
          <ac:chgData name="Paula Vazquez Valero" userId="80a35f83-ba07-4c48-bd51-9a1b0a985f54" providerId="ADAL" clId="{DFFF148F-6ED1-47AE-93D3-41E1A4A72287}" dt="2022-12-16T13:46:34.603" v="3609" actId="1037"/>
          <ac:spMkLst>
            <pc:docMk/>
            <pc:sldMk cId="532022518" sldId="772"/>
            <ac:spMk id="34" creationId="{35DCE857-128A-4473-A33C-CDE7F32A74F6}"/>
          </ac:spMkLst>
        </pc:spChg>
        <pc:spChg chg="mod">
          <ac:chgData name="Paula Vazquez Valero" userId="80a35f83-ba07-4c48-bd51-9a1b0a985f54" providerId="ADAL" clId="{DFFF148F-6ED1-47AE-93D3-41E1A4A72287}" dt="2022-12-16T13:45:51.589" v="3608" actId="1035"/>
          <ac:spMkLst>
            <pc:docMk/>
            <pc:sldMk cId="532022518" sldId="772"/>
            <ac:spMk id="35" creationId="{91474B71-C500-4C39-BCA4-CED09CE97526}"/>
          </ac:spMkLst>
        </pc:spChg>
        <pc:spChg chg="mod">
          <ac:chgData name="Paula Vazquez Valero" userId="80a35f83-ba07-4c48-bd51-9a1b0a985f54" providerId="ADAL" clId="{DFFF148F-6ED1-47AE-93D3-41E1A4A72287}" dt="2022-12-17T13:48:11.827" v="4160" actId="1038"/>
          <ac:spMkLst>
            <pc:docMk/>
            <pc:sldMk cId="532022518" sldId="772"/>
            <ac:spMk id="36" creationId="{B50BE4EC-E29A-44CE-A08C-0398518532F0}"/>
          </ac:spMkLst>
        </pc:spChg>
        <pc:spChg chg="mod">
          <ac:chgData name="Paula Vazquez Valero" userId="80a35f83-ba07-4c48-bd51-9a1b0a985f54" providerId="ADAL" clId="{DFFF148F-6ED1-47AE-93D3-41E1A4A72287}" dt="2022-12-16T13:44:49.453" v="3586" actId="14100"/>
          <ac:spMkLst>
            <pc:docMk/>
            <pc:sldMk cId="532022518" sldId="772"/>
            <ac:spMk id="37" creationId="{F7AC89A2-4DE5-4740-8317-09A73FFE5366}"/>
          </ac:spMkLst>
        </pc:spChg>
        <pc:spChg chg="mod">
          <ac:chgData name="Paula Vazquez Valero" userId="80a35f83-ba07-4c48-bd51-9a1b0a985f54" providerId="ADAL" clId="{DFFF148F-6ED1-47AE-93D3-41E1A4A72287}" dt="2022-12-16T13:45:05.355" v="3587" actId="1076"/>
          <ac:spMkLst>
            <pc:docMk/>
            <pc:sldMk cId="532022518" sldId="772"/>
            <ac:spMk id="38" creationId="{010E6877-2DB8-4224-946A-81729F52B1C7}"/>
          </ac:spMkLst>
        </pc:spChg>
        <pc:spChg chg="mod">
          <ac:chgData name="Paula Vazquez Valero" userId="80a35f83-ba07-4c48-bd51-9a1b0a985f54" providerId="ADAL" clId="{DFFF148F-6ED1-47AE-93D3-41E1A4A72287}" dt="2022-12-16T13:45:51.589" v="3608" actId="1035"/>
          <ac:spMkLst>
            <pc:docMk/>
            <pc:sldMk cId="532022518" sldId="772"/>
            <ac:spMk id="39" creationId="{ABA1A6B6-2BF0-4DCD-941B-8D2D126596C3}"/>
          </ac:spMkLst>
        </pc:spChg>
        <pc:spChg chg="mod">
          <ac:chgData name="Paula Vazquez Valero" userId="80a35f83-ba07-4c48-bd51-9a1b0a985f54" providerId="ADAL" clId="{DFFF148F-6ED1-47AE-93D3-41E1A4A72287}" dt="2022-12-16T13:45:51.589" v="3608" actId="1035"/>
          <ac:spMkLst>
            <pc:docMk/>
            <pc:sldMk cId="532022518" sldId="772"/>
            <ac:spMk id="40" creationId="{BBDA557B-A3E8-4D0A-8E0A-37731BF61E5A}"/>
          </ac:spMkLst>
        </pc:spChg>
        <pc:grpChg chg="add mod">
          <ac:chgData name="Paula Vazquez Valero" userId="80a35f83-ba07-4c48-bd51-9a1b0a985f54" providerId="ADAL" clId="{DFFF148F-6ED1-47AE-93D3-41E1A4A72287}" dt="2022-12-16T13:41:17.472" v="3311" actId="1076"/>
          <ac:grpSpMkLst>
            <pc:docMk/>
            <pc:sldMk cId="532022518" sldId="772"/>
            <ac:grpSpMk id="10" creationId="{8DB21DAD-1C43-EE9D-2A04-8EC73EBEB6D3}"/>
          </ac:grpSpMkLst>
        </pc:grpChg>
        <pc:picChg chg="add del mod">
          <ac:chgData name="Paula Vazquez Valero" userId="80a35f83-ba07-4c48-bd51-9a1b0a985f54" providerId="ADAL" clId="{DFFF148F-6ED1-47AE-93D3-41E1A4A72287}" dt="2022-12-16T13:20:02.576" v="2679" actId="478"/>
          <ac:picMkLst>
            <pc:docMk/>
            <pc:sldMk cId="532022518" sldId="772"/>
            <ac:picMk id="5" creationId="{E7C278C4-AAE8-F5B4-BC80-2B2DF5A8BAE3}"/>
          </ac:picMkLst>
        </pc:picChg>
        <pc:picChg chg="add mod">
          <ac:chgData name="Paula Vazquez Valero" userId="80a35f83-ba07-4c48-bd51-9a1b0a985f54" providerId="ADAL" clId="{DFFF148F-6ED1-47AE-93D3-41E1A4A72287}" dt="2022-12-16T13:20:06.519" v="2680" actId="164"/>
          <ac:picMkLst>
            <pc:docMk/>
            <pc:sldMk cId="532022518" sldId="772"/>
            <ac:picMk id="7" creationId="{487A108C-F73B-9A5B-740B-F804627C5A6E}"/>
          </ac:picMkLst>
        </pc:picChg>
        <pc:picChg chg="add mod">
          <ac:chgData name="Paula Vazquez Valero" userId="80a35f83-ba07-4c48-bd51-9a1b0a985f54" providerId="ADAL" clId="{DFFF148F-6ED1-47AE-93D3-41E1A4A72287}" dt="2022-12-16T13:28:04.673" v="3072" actId="1076"/>
          <ac:picMkLst>
            <pc:docMk/>
            <pc:sldMk cId="532022518" sldId="772"/>
            <ac:picMk id="9" creationId="{6C1E3B9C-319E-4BF4-D866-A5AAF1D12F3B}"/>
          </ac:picMkLst>
        </pc:picChg>
        <pc:picChg chg="add mod">
          <ac:chgData name="Paula Vazquez Valero" userId="80a35f83-ba07-4c48-bd51-9a1b0a985f54" providerId="ADAL" clId="{DFFF148F-6ED1-47AE-93D3-41E1A4A72287}" dt="2022-12-16T13:28:17.441" v="3074"/>
          <ac:picMkLst>
            <pc:docMk/>
            <pc:sldMk cId="532022518" sldId="772"/>
            <ac:picMk id="12" creationId="{47EF9F56-62BF-DB03-361F-4807DFF06151}"/>
          </ac:picMkLst>
        </pc:picChg>
        <pc:picChg chg="mod">
          <ac:chgData name="Paula Vazquez Valero" userId="80a35f83-ba07-4c48-bd51-9a1b0a985f54" providerId="ADAL" clId="{DFFF148F-6ED1-47AE-93D3-41E1A4A72287}" dt="2022-12-16T13:33:36.326" v="3273" actId="1076"/>
          <ac:picMkLst>
            <pc:docMk/>
            <pc:sldMk cId="532022518" sldId="772"/>
            <ac:picMk id="41" creationId="{2264975F-D4A9-47BE-B80F-6964CA42A81D}"/>
          </ac:picMkLst>
        </pc:picChg>
        <pc:picChg chg="add mod">
          <ac:chgData name="Paula Vazquez Valero" userId="80a35f83-ba07-4c48-bd51-9a1b0a985f54" providerId="ADAL" clId="{DFFF148F-6ED1-47AE-93D3-41E1A4A72287}" dt="2022-12-17T13:48:15.725" v="4164" actId="1037"/>
          <ac:picMkLst>
            <pc:docMk/>
            <pc:sldMk cId="532022518" sldId="772"/>
            <ac:picMk id="2050" creationId="{C3F3DA30-85BC-032C-802E-345E3B3F0878}"/>
          </ac:picMkLst>
        </pc:picChg>
      </pc:sldChg>
      <pc:sldChg chg="addSp delSp modSp add mod addAnim delAnim modAnim modNotesTx">
        <pc:chgData name="Paula Vazquez Valero" userId="80a35f83-ba07-4c48-bd51-9a1b0a985f54" providerId="ADAL" clId="{DFFF148F-6ED1-47AE-93D3-41E1A4A72287}" dt="2022-12-16T14:51:22.203" v="4129" actId="20577"/>
        <pc:sldMkLst>
          <pc:docMk/>
          <pc:sldMk cId="2893216966" sldId="773"/>
        </pc:sldMkLst>
        <pc:spChg chg="mod">
          <ac:chgData name="Paula Vazquez Valero" userId="80a35f83-ba07-4c48-bd51-9a1b0a985f54" providerId="ADAL" clId="{DFFF148F-6ED1-47AE-93D3-41E1A4A72287}" dt="2022-12-16T14:39:51.409" v="4026" actId="1035"/>
          <ac:spMkLst>
            <pc:docMk/>
            <pc:sldMk cId="2893216966" sldId="773"/>
            <ac:spMk id="3" creationId="{041DC9C7-53DF-4D20-AB1B-8E5969F049FC}"/>
          </ac:spMkLst>
        </pc:spChg>
        <pc:spChg chg="mod">
          <ac:chgData name="Paula Vazquez Valero" userId="80a35f83-ba07-4c48-bd51-9a1b0a985f54" providerId="ADAL" clId="{DFFF148F-6ED1-47AE-93D3-41E1A4A72287}" dt="2022-12-16T14:44:08.550" v="4086" actId="1036"/>
          <ac:spMkLst>
            <pc:docMk/>
            <pc:sldMk cId="2893216966" sldId="773"/>
            <ac:spMk id="6" creationId="{1462CD72-1215-4D3F-9915-45C3BA8B69F1}"/>
          </ac:spMkLst>
        </pc:spChg>
        <pc:spChg chg="add mod">
          <ac:chgData name="Paula Vazquez Valero" userId="80a35f83-ba07-4c48-bd51-9a1b0a985f54" providerId="ADAL" clId="{DFFF148F-6ED1-47AE-93D3-41E1A4A72287}" dt="2022-12-16T13:53:55.280" v="3746" actId="1036"/>
          <ac:spMkLst>
            <pc:docMk/>
            <pc:sldMk cId="2893216966" sldId="773"/>
            <ac:spMk id="7" creationId="{41D25557-24DB-F284-1AE5-699CD964091B}"/>
          </ac:spMkLst>
        </pc:spChg>
        <pc:spChg chg="add del mod">
          <ac:chgData name="Paula Vazquez Valero" userId="80a35f83-ba07-4c48-bd51-9a1b0a985f54" providerId="ADAL" clId="{DFFF148F-6ED1-47AE-93D3-41E1A4A72287}" dt="2022-12-16T14:22:38.113" v="3768" actId="478"/>
          <ac:spMkLst>
            <pc:docMk/>
            <pc:sldMk cId="2893216966" sldId="773"/>
            <ac:spMk id="13" creationId="{94A77E23-E633-CFEE-4B23-10AF64E2076A}"/>
          </ac:spMkLst>
        </pc:spChg>
        <pc:spChg chg="del mod">
          <ac:chgData name="Paula Vazquez Valero" userId="80a35f83-ba07-4c48-bd51-9a1b0a985f54" providerId="ADAL" clId="{DFFF148F-6ED1-47AE-93D3-41E1A4A72287}" dt="2022-12-16T14:44:30.517" v="4097" actId="21"/>
          <ac:spMkLst>
            <pc:docMk/>
            <pc:sldMk cId="2893216966" sldId="773"/>
            <ac:spMk id="15" creationId="{2E350F4C-DF3D-4703-863C-8C1FC9E5A2BA}"/>
          </ac:spMkLst>
        </pc:spChg>
        <pc:spChg chg="mod">
          <ac:chgData name="Paula Vazquez Valero" userId="80a35f83-ba07-4c48-bd51-9a1b0a985f54" providerId="ADAL" clId="{DFFF148F-6ED1-47AE-93D3-41E1A4A72287}" dt="2022-12-16T14:38:50.439" v="4006" actId="1038"/>
          <ac:spMkLst>
            <pc:docMk/>
            <pc:sldMk cId="2893216966" sldId="773"/>
            <ac:spMk id="18" creationId="{2C4D6F2B-9D80-47B7-A4DC-D2360DFFB568}"/>
          </ac:spMkLst>
        </pc:spChg>
        <pc:spChg chg="del mod">
          <ac:chgData name="Paula Vazquez Valero" userId="80a35f83-ba07-4c48-bd51-9a1b0a985f54" providerId="ADAL" clId="{DFFF148F-6ED1-47AE-93D3-41E1A4A72287}" dt="2022-12-16T14:38:56.299" v="4007" actId="478"/>
          <ac:spMkLst>
            <pc:docMk/>
            <pc:sldMk cId="2893216966" sldId="773"/>
            <ac:spMk id="19" creationId="{643D36D3-FA02-4A49-AC10-DF2BA5223351}"/>
          </ac:spMkLst>
        </pc:spChg>
        <pc:spChg chg="del mod">
          <ac:chgData name="Paula Vazquez Valero" userId="80a35f83-ba07-4c48-bd51-9a1b0a985f54" providerId="ADAL" clId="{DFFF148F-6ED1-47AE-93D3-41E1A4A72287}" dt="2022-12-16T14:38:56.299" v="4007" actId="478"/>
          <ac:spMkLst>
            <pc:docMk/>
            <pc:sldMk cId="2893216966" sldId="773"/>
            <ac:spMk id="20" creationId="{251CEB33-F8DB-403B-BD21-575B1F0ADFEB}"/>
          </ac:spMkLst>
        </pc:spChg>
        <pc:spChg chg="del mod">
          <ac:chgData name="Paula Vazquez Valero" userId="80a35f83-ba07-4c48-bd51-9a1b0a985f54" providerId="ADAL" clId="{DFFF148F-6ED1-47AE-93D3-41E1A4A72287}" dt="2022-12-16T14:38:56.299" v="4007" actId="478"/>
          <ac:spMkLst>
            <pc:docMk/>
            <pc:sldMk cId="2893216966" sldId="773"/>
            <ac:spMk id="21" creationId="{72595534-9950-455B-A575-6955620DE9B3}"/>
          </ac:spMkLst>
        </pc:spChg>
        <pc:spChg chg="del mod">
          <ac:chgData name="Paula Vazquez Valero" userId="80a35f83-ba07-4c48-bd51-9a1b0a985f54" providerId="ADAL" clId="{DFFF148F-6ED1-47AE-93D3-41E1A4A72287}" dt="2022-12-16T14:38:56.299" v="4007" actId="478"/>
          <ac:spMkLst>
            <pc:docMk/>
            <pc:sldMk cId="2893216966" sldId="773"/>
            <ac:spMk id="22" creationId="{C7AED8C7-D556-4AC6-AB4F-173E354C1109}"/>
          </ac:spMkLst>
        </pc:spChg>
        <pc:spChg chg="del mod">
          <ac:chgData name="Paula Vazquez Valero" userId="80a35f83-ba07-4c48-bd51-9a1b0a985f54" providerId="ADAL" clId="{DFFF148F-6ED1-47AE-93D3-41E1A4A72287}" dt="2022-12-16T14:38:56.299" v="4007" actId="478"/>
          <ac:spMkLst>
            <pc:docMk/>
            <pc:sldMk cId="2893216966" sldId="773"/>
            <ac:spMk id="23" creationId="{E77C4A78-0D89-4F32-8D4C-6694277E0FF3}"/>
          </ac:spMkLst>
        </pc:spChg>
        <pc:spChg chg="mod">
          <ac:chgData name="Paula Vazquez Valero" userId="80a35f83-ba07-4c48-bd51-9a1b0a985f54" providerId="ADAL" clId="{DFFF148F-6ED1-47AE-93D3-41E1A4A72287}" dt="2022-12-16T14:44:15.262" v="4089" actId="14100"/>
          <ac:spMkLst>
            <pc:docMk/>
            <pc:sldMk cId="2893216966" sldId="773"/>
            <ac:spMk id="24" creationId="{AD2AEA52-278C-45D8-9A99-80CC149230D3}"/>
          </ac:spMkLst>
        </pc:spChg>
        <pc:spChg chg="del mod">
          <ac:chgData name="Paula Vazquez Valero" userId="80a35f83-ba07-4c48-bd51-9a1b0a985f54" providerId="ADAL" clId="{DFFF148F-6ED1-47AE-93D3-41E1A4A72287}" dt="2022-12-16T13:53:25.211" v="3734"/>
          <ac:spMkLst>
            <pc:docMk/>
            <pc:sldMk cId="2893216966" sldId="773"/>
            <ac:spMk id="25" creationId="{9A5B0C7B-D524-4F33-B41B-A820AE3C45C4}"/>
          </ac:spMkLst>
        </pc:spChg>
        <pc:spChg chg="mod">
          <ac:chgData name="Paula Vazquez Valero" userId="80a35f83-ba07-4c48-bd51-9a1b0a985f54" providerId="ADAL" clId="{DFFF148F-6ED1-47AE-93D3-41E1A4A72287}" dt="2022-12-16T14:39:58.938" v="4027" actId="1076"/>
          <ac:spMkLst>
            <pc:docMk/>
            <pc:sldMk cId="2893216966" sldId="773"/>
            <ac:spMk id="26" creationId="{09139193-B3D3-4BDC-AEE8-15E9B83B9FD0}"/>
          </ac:spMkLst>
        </pc:spChg>
        <pc:spChg chg="add mod">
          <ac:chgData name="Paula Vazquez Valero" userId="80a35f83-ba07-4c48-bd51-9a1b0a985f54" providerId="ADAL" clId="{DFFF148F-6ED1-47AE-93D3-41E1A4A72287}" dt="2022-12-16T14:39:05.660" v="4011" actId="20577"/>
          <ac:spMkLst>
            <pc:docMk/>
            <pc:sldMk cId="2893216966" sldId="773"/>
            <ac:spMk id="28" creationId="{AD693C48-8EFB-B748-3674-B29D584A0D1F}"/>
          </ac:spMkLst>
        </pc:spChg>
        <pc:spChg chg="add mod">
          <ac:chgData name="Paula Vazquez Valero" userId="80a35f83-ba07-4c48-bd51-9a1b0a985f54" providerId="ADAL" clId="{DFFF148F-6ED1-47AE-93D3-41E1A4A72287}" dt="2022-12-16T14:39:15.762" v="4015" actId="20577"/>
          <ac:spMkLst>
            <pc:docMk/>
            <pc:sldMk cId="2893216966" sldId="773"/>
            <ac:spMk id="29" creationId="{B4B4E7F1-BFE4-4F47-D0C4-48076BDAEBC0}"/>
          </ac:spMkLst>
        </pc:spChg>
        <pc:spChg chg="add mod">
          <ac:chgData name="Paula Vazquez Valero" userId="80a35f83-ba07-4c48-bd51-9a1b0a985f54" providerId="ADAL" clId="{DFFF148F-6ED1-47AE-93D3-41E1A4A72287}" dt="2022-12-16T14:39:20.211" v="4017" actId="20577"/>
          <ac:spMkLst>
            <pc:docMk/>
            <pc:sldMk cId="2893216966" sldId="773"/>
            <ac:spMk id="30" creationId="{11244272-A89B-724E-29F5-472F16150755}"/>
          </ac:spMkLst>
        </pc:spChg>
        <pc:spChg chg="add mod">
          <ac:chgData name="Paula Vazquez Valero" userId="80a35f83-ba07-4c48-bd51-9a1b0a985f54" providerId="ADAL" clId="{DFFF148F-6ED1-47AE-93D3-41E1A4A72287}" dt="2022-12-16T14:39:33.320" v="4021" actId="20577"/>
          <ac:spMkLst>
            <pc:docMk/>
            <pc:sldMk cId="2893216966" sldId="773"/>
            <ac:spMk id="31" creationId="{638D3D4E-82E3-B495-6299-4ABB443E5126}"/>
          </ac:spMkLst>
        </pc:spChg>
        <pc:spChg chg="add mod">
          <ac:chgData name="Paula Vazquez Valero" userId="80a35f83-ba07-4c48-bd51-9a1b0a985f54" providerId="ADAL" clId="{DFFF148F-6ED1-47AE-93D3-41E1A4A72287}" dt="2022-12-16T14:39:37.759" v="4023" actId="20577"/>
          <ac:spMkLst>
            <pc:docMk/>
            <pc:sldMk cId="2893216966" sldId="773"/>
            <ac:spMk id="32" creationId="{62AD59F0-4C67-4150-B6B7-25F873BE0D5A}"/>
          </ac:spMkLst>
        </pc:spChg>
        <pc:spChg chg="mod">
          <ac:chgData name="Paula Vazquez Valero" userId="80a35f83-ba07-4c48-bd51-9a1b0a985f54" providerId="ADAL" clId="{DFFF148F-6ED1-47AE-93D3-41E1A4A72287}" dt="2022-12-16T14:39:58.938" v="4027" actId="1076"/>
          <ac:spMkLst>
            <pc:docMk/>
            <pc:sldMk cId="2893216966" sldId="773"/>
            <ac:spMk id="33" creationId="{116848B4-0FB4-4FC4-B63E-CEFD5D47D52E}"/>
          </ac:spMkLst>
        </pc:spChg>
        <pc:spChg chg="mod">
          <ac:chgData name="Paula Vazquez Valero" userId="80a35f83-ba07-4c48-bd51-9a1b0a985f54" providerId="ADAL" clId="{DFFF148F-6ED1-47AE-93D3-41E1A4A72287}" dt="2022-12-16T14:40:06.896" v="4028" actId="1076"/>
          <ac:spMkLst>
            <pc:docMk/>
            <pc:sldMk cId="2893216966" sldId="773"/>
            <ac:spMk id="34" creationId="{45E4DD68-78F6-4A52-A886-3F7831348E64}"/>
          </ac:spMkLst>
        </pc:spChg>
        <pc:spChg chg="mod">
          <ac:chgData name="Paula Vazquez Valero" userId="80a35f83-ba07-4c48-bd51-9a1b0a985f54" providerId="ADAL" clId="{DFFF148F-6ED1-47AE-93D3-41E1A4A72287}" dt="2022-12-16T14:40:12.713" v="4029" actId="14100"/>
          <ac:spMkLst>
            <pc:docMk/>
            <pc:sldMk cId="2893216966" sldId="773"/>
            <ac:spMk id="35" creationId="{5E578ADC-4341-4693-86CC-3C6D3367E342}"/>
          </ac:spMkLst>
        </pc:spChg>
        <pc:spChg chg="mod">
          <ac:chgData name="Paula Vazquez Valero" userId="80a35f83-ba07-4c48-bd51-9a1b0a985f54" providerId="ADAL" clId="{DFFF148F-6ED1-47AE-93D3-41E1A4A72287}" dt="2022-12-16T14:26:23.118" v="3883" actId="14100"/>
          <ac:spMkLst>
            <pc:docMk/>
            <pc:sldMk cId="2893216966" sldId="773"/>
            <ac:spMk id="36" creationId="{0E1EAB93-C85A-4D50-BD1B-FA1CC41B8DA2}"/>
          </ac:spMkLst>
        </pc:spChg>
        <pc:spChg chg="mod">
          <ac:chgData name="Paula Vazquez Valero" userId="80a35f83-ba07-4c48-bd51-9a1b0a985f54" providerId="ADAL" clId="{DFFF148F-6ED1-47AE-93D3-41E1A4A72287}" dt="2022-12-16T14:40:19.087" v="4030" actId="14100"/>
          <ac:spMkLst>
            <pc:docMk/>
            <pc:sldMk cId="2893216966" sldId="773"/>
            <ac:spMk id="37" creationId="{881506B4-38B0-4D66-87FE-A16570254ECF}"/>
          </ac:spMkLst>
        </pc:spChg>
        <pc:spChg chg="add mod">
          <ac:chgData name="Paula Vazquez Valero" userId="80a35f83-ba07-4c48-bd51-9a1b0a985f54" providerId="ADAL" clId="{DFFF148F-6ED1-47AE-93D3-41E1A4A72287}" dt="2022-12-16T14:42:44.996" v="4068" actId="1076"/>
          <ac:spMkLst>
            <pc:docMk/>
            <pc:sldMk cId="2893216966" sldId="773"/>
            <ac:spMk id="38" creationId="{B6160262-A32D-6498-10BF-60DD41BB1EDC}"/>
          </ac:spMkLst>
        </pc:spChg>
        <pc:spChg chg="mod">
          <ac:chgData name="Paula Vazquez Valero" userId="80a35f83-ba07-4c48-bd51-9a1b0a985f54" providerId="ADAL" clId="{DFFF148F-6ED1-47AE-93D3-41E1A4A72287}" dt="2022-12-16T14:44:08.550" v="4086" actId="1036"/>
          <ac:spMkLst>
            <pc:docMk/>
            <pc:sldMk cId="2893216966" sldId="773"/>
            <ac:spMk id="40" creationId="{830E25BF-6480-430E-8AD2-51512562921E}"/>
          </ac:spMkLst>
        </pc:spChg>
        <pc:spChg chg="add mod ord">
          <ac:chgData name="Paula Vazquez Valero" userId="80a35f83-ba07-4c48-bd51-9a1b0a985f54" providerId="ADAL" clId="{DFFF148F-6ED1-47AE-93D3-41E1A4A72287}" dt="2022-12-16T14:45:26.023" v="4106" actId="14100"/>
          <ac:spMkLst>
            <pc:docMk/>
            <pc:sldMk cId="2893216966" sldId="773"/>
            <ac:spMk id="41" creationId="{2B5325AB-BEE6-1DD0-F798-0397D724B625}"/>
          </ac:spMkLst>
        </pc:spChg>
        <pc:spChg chg="mod">
          <ac:chgData name="Paula Vazquez Valero" userId="80a35f83-ba07-4c48-bd51-9a1b0a985f54" providerId="ADAL" clId="{DFFF148F-6ED1-47AE-93D3-41E1A4A72287}" dt="2022-12-16T14:44:08.550" v="4086" actId="1036"/>
          <ac:spMkLst>
            <pc:docMk/>
            <pc:sldMk cId="2893216966" sldId="773"/>
            <ac:spMk id="43" creationId="{9A9633C4-2A32-4F2A-949B-07D2BC6C2523}"/>
          </ac:spMkLst>
        </pc:spChg>
        <pc:spChg chg="mod">
          <ac:chgData name="Paula Vazquez Valero" userId="80a35f83-ba07-4c48-bd51-9a1b0a985f54" providerId="ADAL" clId="{DFFF148F-6ED1-47AE-93D3-41E1A4A72287}" dt="2022-12-16T14:44:08.550" v="4086" actId="1036"/>
          <ac:spMkLst>
            <pc:docMk/>
            <pc:sldMk cId="2893216966" sldId="773"/>
            <ac:spMk id="44" creationId="{F6BCCC4B-428A-4B5D-8031-F5D24815EE51}"/>
          </ac:spMkLst>
        </pc:spChg>
        <pc:spChg chg="mod">
          <ac:chgData name="Paula Vazquez Valero" userId="80a35f83-ba07-4c48-bd51-9a1b0a985f54" providerId="ADAL" clId="{DFFF148F-6ED1-47AE-93D3-41E1A4A72287}" dt="2022-12-16T14:44:08.550" v="4086" actId="1036"/>
          <ac:spMkLst>
            <pc:docMk/>
            <pc:sldMk cId="2893216966" sldId="773"/>
            <ac:spMk id="45" creationId="{E6E97D13-4B1E-4CDB-B92C-45A2E16F1217}"/>
          </ac:spMkLst>
        </pc:spChg>
        <pc:spChg chg="mod">
          <ac:chgData name="Paula Vazquez Valero" userId="80a35f83-ba07-4c48-bd51-9a1b0a985f54" providerId="ADAL" clId="{DFFF148F-6ED1-47AE-93D3-41E1A4A72287}" dt="2022-12-16T14:44:25.478" v="4096" actId="1076"/>
          <ac:spMkLst>
            <pc:docMk/>
            <pc:sldMk cId="2893216966" sldId="773"/>
            <ac:spMk id="46" creationId="{A0A0E792-6A14-4F1D-8F37-8627F8692A32}"/>
          </ac:spMkLst>
        </pc:spChg>
        <pc:spChg chg="mod">
          <ac:chgData name="Paula Vazquez Valero" userId="80a35f83-ba07-4c48-bd51-9a1b0a985f54" providerId="ADAL" clId="{DFFF148F-6ED1-47AE-93D3-41E1A4A72287}" dt="2022-12-16T14:45:13.618" v="4104" actId="1076"/>
          <ac:spMkLst>
            <pc:docMk/>
            <pc:sldMk cId="2893216966" sldId="773"/>
            <ac:spMk id="48" creationId="{1F775D96-2BFE-4003-9CC1-28E8108405FC}"/>
          </ac:spMkLst>
        </pc:spChg>
        <pc:spChg chg="mod">
          <ac:chgData name="Paula Vazquez Valero" userId="80a35f83-ba07-4c48-bd51-9a1b0a985f54" providerId="ADAL" clId="{DFFF148F-6ED1-47AE-93D3-41E1A4A72287}" dt="2022-12-16T14:45:02.780" v="4103" actId="1076"/>
          <ac:spMkLst>
            <pc:docMk/>
            <pc:sldMk cId="2893216966" sldId="773"/>
            <ac:spMk id="51" creationId="{A44921D9-EAD1-4022-BA29-3FD610F83286}"/>
          </ac:spMkLst>
        </pc:spChg>
        <pc:spChg chg="mod">
          <ac:chgData name="Paula Vazquez Valero" userId="80a35f83-ba07-4c48-bd51-9a1b0a985f54" providerId="ADAL" clId="{DFFF148F-6ED1-47AE-93D3-41E1A4A72287}" dt="2022-12-16T14:44:08.550" v="4086" actId="1036"/>
          <ac:spMkLst>
            <pc:docMk/>
            <pc:sldMk cId="2893216966" sldId="773"/>
            <ac:spMk id="53" creationId="{75C3A6A6-C521-4C03-9889-91398DFA796A}"/>
          </ac:spMkLst>
        </pc:spChg>
        <pc:spChg chg="del mod">
          <ac:chgData name="Paula Vazquez Valero" userId="80a35f83-ba07-4c48-bd51-9a1b0a985f54" providerId="ADAL" clId="{DFFF148F-6ED1-47AE-93D3-41E1A4A72287}" dt="2022-12-16T14:42:29.943" v="4066" actId="478"/>
          <ac:spMkLst>
            <pc:docMk/>
            <pc:sldMk cId="2893216966" sldId="773"/>
            <ac:spMk id="58" creationId="{AAA6E4EB-2B7D-4283-B2A0-C8E2770C487B}"/>
          </ac:spMkLst>
        </pc:spChg>
        <pc:graphicFrameChg chg="add del mod modGraphic">
          <ac:chgData name="Paula Vazquez Valero" userId="80a35f83-ba07-4c48-bd51-9a1b0a985f54" providerId="ADAL" clId="{DFFF148F-6ED1-47AE-93D3-41E1A4A72287}" dt="2022-12-16T14:38:41.981" v="4003" actId="14100"/>
          <ac:graphicFrameMkLst>
            <pc:docMk/>
            <pc:sldMk cId="2893216966" sldId="773"/>
            <ac:graphicFrameMk id="5" creationId="{272BF0CE-5EEE-4B9E-A376-49A0F8DD0827}"/>
          </ac:graphicFrameMkLst>
        </pc:graphicFrameChg>
        <pc:picChg chg="add mod">
          <ac:chgData name="Paula Vazquez Valero" userId="80a35f83-ba07-4c48-bd51-9a1b0a985f54" providerId="ADAL" clId="{DFFF148F-6ED1-47AE-93D3-41E1A4A72287}" dt="2022-12-16T13:53:21.899" v="3732" actId="1076"/>
          <ac:picMkLst>
            <pc:docMk/>
            <pc:sldMk cId="2893216966" sldId="773"/>
            <ac:picMk id="4" creationId="{CEB4F3D5-D8DD-2B52-D463-01E0CC32C2C8}"/>
          </ac:picMkLst>
        </pc:picChg>
        <pc:picChg chg="del">
          <ac:chgData name="Paula Vazquez Valero" userId="80a35f83-ba07-4c48-bd51-9a1b0a985f54" providerId="ADAL" clId="{DFFF148F-6ED1-47AE-93D3-41E1A4A72287}" dt="2022-12-16T13:50:28.584" v="3686" actId="478"/>
          <ac:picMkLst>
            <pc:docMk/>
            <pc:sldMk cId="2893216966" sldId="773"/>
            <ac:picMk id="8" creationId="{1D386C4B-3947-4D50-B4B0-6D52572F1896}"/>
          </ac:picMkLst>
        </pc:picChg>
        <pc:picChg chg="add del 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9" creationId="{76202862-EEF6-4916-83E3-7590919E0963}"/>
          </ac:picMkLst>
        </pc:picChg>
        <pc:picChg chg="del">
          <ac:chgData name="Paula Vazquez Valero" userId="80a35f83-ba07-4c48-bd51-9a1b0a985f54" providerId="ADAL" clId="{DFFF148F-6ED1-47AE-93D3-41E1A4A72287}" dt="2022-12-16T13:11:06.182" v="2334" actId="478"/>
          <ac:picMkLst>
            <pc:docMk/>
            <pc:sldMk cId="2893216966" sldId="773"/>
            <ac:picMk id="12" creationId="{66272E75-4499-4739-A26A-9BC280032186}"/>
          </ac:picMkLst>
        </pc:picChg>
        <pc:picChg chg="mod">
          <ac:chgData name="Paula Vazquez Valero" userId="80a35f83-ba07-4c48-bd51-9a1b0a985f54" providerId="ADAL" clId="{DFFF148F-6ED1-47AE-93D3-41E1A4A72287}" dt="2022-12-16T14:45:02.780" v="4103" actId="1076"/>
          <ac:picMkLst>
            <pc:docMk/>
            <pc:sldMk cId="2893216966" sldId="773"/>
            <ac:picMk id="14" creationId="{4289A9DA-0B9B-428E-817D-5D62097B6149}"/>
          </ac:picMkLst>
        </pc:picChg>
        <pc:picChg chg="del">
          <ac:chgData name="Paula Vazquez Valero" userId="80a35f83-ba07-4c48-bd51-9a1b0a985f54" providerId="ADAL" clId="{DFFF148F-6ED1-47AE-93D3-41E1A4A72287}" dt="2022-12-16T13:50:07.632" v="3680" actId="478"/>
          <ac:picMkLst>
            <pc:docMk/>
            <pc:sldMk cId="2893216966" sldId="773"/>
            <ac:picMk id="16" creationId="{338BDD1A-268B-4A63-95D1-3A7CA7250663}"/>
          </ac:picMkLst>
        </pc:picChg>
        <pc:picChg chg="add del mod">
          <ac:chgData name="Paula Vazquez Valero" userId="80a35f83-ba07-4c48-bd51-9a1b0a985f54" providerId="ADAL" clId="{DFFF148F-6ED1-47AE-93D3-41E1A4A72287}" dt="2022-12-16T14:35:17.180" v="3962" actId="478"/>
          <ac:picMkLst>
            <pc:docMk/>
            <pc:sldMk cId="2893216966" sldId="773"/>
            <ac:picMk id="17" creationId="{EAB247E4-E34B-58D9-FD7B-4760DB5B37BD}"/>
          </ac:picMkLst>
        </pc:picChg>
        <pc:picChg chg="add mod">
          <ac:chgData name="Paula Vazquez Valero" userId="80a35f83-ba07-4c48-bd51-9a1b0a985f54" providerId="ADAL" clId="{DFFF148F-6ED1-47AE-93D3-41E1A4A72287}" dt="2022-12-16T14:45:18.815" v="4105" actId="1076"/>
          <ac:picMkLst>
            <pc:docMk/>
            <pc:sldMk cId="2893216966" sldId="773"/>
            <ac:picMk id="27" creationId="{E8696786-04B0-D769-C07D-EBA60A0B0C7F}"/>
          </ac:picMkLst>
        </pc:picChg>
        <pc:picChg chg="mod">
          <ac:chgData name="Paula Vazquez Valero" userId="80a35f83-ba07-4c48-bd51-9a1b0a985f54" providerId="ADAL" clId="{DFFF148F-6ED1-47AE-93D3-41E1A4A72287}" dt="2022-12-16T14:40:33.157" v="4038" actId="14100"/>
          <ac:picMkLst>
            <pc:docMk/>
            <pc:sldMk cId="2893216966" sldId="773"/>
            <ac:picMk id="39" creationId="{1291F91A-3EE7-40C6-A6B5-BFB9766F687D}"/>
          </ac:picMkLst>
        </pc:picChg>
        <pc:picChg chg="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47" creationId="{BF115AA1-8F69-4810-9794-D527F4532FFC}"/>
          </ac:picMkLst>
        </pc:picChg>
        <pc:picChg chg="del mod">
          <ac:chgData name="Paula Vazquez Valero" userId="80a35f83-ba07-4c48-bd51-9a1b0a985f54" providerId="ADAL" clId="{DFFF148F-6ED1-47AE-93D3-41E1A4A72287}" dt="2022-12-16T14:42:35.236" v="4067" actId="478"/>
          <ac:picMkLst>
            <pc:docMk/>
            <pc:sldMk cId="2893216966" sldId="773"/>
            <ac:picMk id="59" creationId="{2A2FDF60-219C-4783-A690-B3E5C93D80C9}"/>
          </ac:picMkLst>
        </pc:picChg>
        <pc:picChg chg="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61" creationId="{78BBCD43-4B31-41E9-86FB-26D95E8CBDE4}"/>
          </ac:picMkLst>
        </pc:picChg>
        <pc:picChg chg="mod">
          <ac:chgData name="Paula Vazquez Valero" userId="80a35f83-ba07-4c48-bd51-9a1b0a985f54" providerId="ADAL" clId="{DFFF148F-6ED1-47AE-93D3-41E1A4A72287}" dt="2022-12-16T14:44:25.478" v="4096" actId="1076"/>
          <ac:picMkLst>
            <pc:docMk/>
            <pc:sldMk cId="2893216966" sldId="773"/>
            <ac:picMk id="63" creationId="{9CBE1E67-CBC4-4566-AB0C-DF0C6C1C9236}"/>
          </ac:picMkLst>
        </pc:picChg>
        <pc:picChg chg="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64" creationId="{558C4F13-E926-4F57-8676-167D9EC3B14B}"/>
          </ac:picMkLst>
        </pc:picChg>
        <pc:picChg chg="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65" creationId="{A522C7CE-20EC-4145-B39F-D8EE31C4F927}"/>
          </ac:picMkLst>
        </pc:picChg>
        <pc:picChg chg="mod">
          <ac:chgData name="Paula Vazquez Valero" userId="80a35f83-ba07-4c48-bd51-9a1b0a985f54" providerId="ADAL" clId="{DFFF148F-6ED1-47AE-93D3-41E1A4A72287}" dt="2022-12-16T14:45:13.618" v="4104" actId="1076"/>
          <ac:picMkLst>
            <pc:docMk/>
            <pc:sldMk cId="2893216966" sldId="773"/>
            <ac:picMk id="66" creationId="{7DC0468B-57D8-40E0-BF50-38A4F039B787}"/>
          </ac:picMkLst>
        </pc:picChg>
        <pc:picChg chg="mod">
          <ac:chgData name="Paula Vazquez Valero" userId="80a35f83-ba07-4c48-bd51-9a1b0a985f54" providerId="ADAL" clId="{DFFF148F-6ED1-47AE-93D3-41E1A4A72287}" dt="2022-12-16T14:45:02.780" v="4103" actId="1076"/>
          <ac:picMkLst>
            <pc:docMk/>
            <pc:sldMk cId="2893216966" sldId="773"/>
            <ac:picMk id="67" creationId="{7095231A-DAF6-4075-A6DA-10ACFCC09483}"/>
          </ac:picMkLst>
        </pc:picChg>
        <pc:picChg chg="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70" creationId="{7F8A007B-2E67-414E-9EAD-22CA869F0A52}"/>
          </ac:picMkLst>
        </pc:picChg>
        <pc:picChg chg="del">
          <ac:chgData name="Paula Vazquez Valero" userId="80a35f83-ba07-4c48-bd51-9a1b0a985f54" providerId="ADAL" clId="{DFFF148F-6ED1-47AE-93D3-41E1A4A72287}" dt="2022-12-16T13:50:07.632" v="3680" actId="478"/>
          <ac:picMkLst>
            <pc:docMk/>
            <pc:sldMk cId="2893216966" sldId="773"/>
            <ac:picMk id="73" creationId="{A1F54C78-31DE-4CEF-B6E0-D3B4CA277715}"/>
          </ac:picMkLst>
        </pc:picChg>
        <pc:picChg chg="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74" creationId="{FCD80B4B-35BC-46B1-98EA-0C1563DE3C61}"/>
          </ac:picMkLst>
        </pc:picChg>
        <pc:picChg chg="del">
          <ac:chgData name="Paula Vazquez Valero" userId="80a35f83-ba07-4c48-bd51-9a1b0a985f54" providerId="ADAL" clId="{DFFF148F-6ED1-47AE-93D3-41E1A4A72287}" dt="2022-12-16T14:27:25.110" v="3897" actId="478"/>
          <ac:picMkLst>
            <pc:docMk/>
            <pc:sldMk cId="2893216966" sldId="773"/>
            <ac:picMk id="76" creationId="{A2422A5B-DF5F-44C7-A61B-D471BFFC537C}"/>
          </ac:picMkLst>
        </pc:picChg>
        <pc:picChg chg="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77" creationId="{019C8E7F-50EF-4AB9-8CE2-4D088BC28A8D}"/>
          </ac:picMkLst>
        </pc:picChg>
        <pc:picChg chg="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2050" creationId="{61DAEC21-16AC-4D1E-9755-BD3D346C0516}"/>
          </ac:picMkLst>
        </pc:picChg>
        <pc:picChg chg="del">
          <ac:chgData name="Paula Vazquez Valero" userId="80a35f83-ba07-4c48-bd51-9a1b0a985f54" providerId="ADAL" clId="{DFFF148F-6ED1-47AE-93D3-41E1A4A72287}" dt="2022-12-16T14:27:30.176" v="3898" actId="478"/>
          <ac:picMkLst>
            <pc:docMk/>
            <pc:sldMk cId="2893216966" sldId="773"/>
            <ac:picMk id="2056" creationId="{65D8E29C-414A-4F2C-8FDC-FD2B26E1F84B}"/>
          </ac:picMkLst>
        </pc:picChg>
        <pc:picChg chg="del">
          <ac:chgData name="Paula Vazquez Valero" userId="80a35f83-ba07-4c48-bd51-9a1b0a985f54" providerId="ADAL" clId="{DFFF148F-6ED1-47AE-93D3-41E1A4A72287}" dt="2022-12-16T14:26:40.319" v="3885" actId="478"/>
          <ac:picMkLst>
            <pc:docMk/>
            <pc:sldMk cId="2893216966" sldId="773"/>
            <ac:picMk id="2058" creationId="{F396787D-4619-48B1-86F8-966F8FB1B24E}"/>
          </ac:picMkLst>
        </pc:picChg>
        <pc:picChg chg="del">
          <ac:chgData name="Paula Vazquez Valero" userId="80a35f83-ba07-4c48-bd51-9a1b0a985f54" providerId="ADAL" clId="{DFFF148F-6ED1-47AE-93D3-41E1A4A72287}" dt="2022-12-16T13:50:14.659" v="3682" actId="478"/>
          <ac:picMkLst>
            <pc:docMk/>
            <pc:sldMk cId="2893216966" sldId="773"/>
            <ac:picMk id="2064" creationId="{36102691-60DF-4651-93A3-F7AF4495BA9C}"/>
          </ac:picMkLst>
        </pc:picChg>
        <pc:picChg chg="del">
          <ac:chgData name="Paula Vazquez Valero" userId="80a35f83-ba07-4c48-bd51-9a1b0a985f54" providerId="ADAL" clId="{DFFF148F-6ED1-47AE-93D3-41E1A4A72287}" dt="2022-12-16T13:50:14.659" v="3682" actId="478"/>
          <ac:picMkLst>
            <pc:docMk/>
            <pc:sldMk cId="2893216966" sldId="773"/>
            <ac:picMk id="2066" creationId="{F092704F-C660-4B7F-BF51-C0352788EE8C}"/>
          </ac:picMkLst>
        </pc:picChg>
        <pc:picChg chg="del mod">
          <ac:chgData name="Paula Vazquez Valero" userId="80a35f83-ba07-4c48-bd51-9a1b0a985f54" providerId="ADAL" clId="{DFFF148F-6ED1-47AE-93D3-41E1A4A72287}" dt="2022-12-16T14:42:35.236" v="4067" actId="478"/>
          <ac:picMkLst>
            <pc:docMk/>
            <pc:sldMk cId="2893216966" sldId="773"/>
            <ac:picMk id="2070" creationId="{CE3BD8C5-4463-4EDB-982D-16F1D95F0E05}"/>
          </ac:picMkLst>
        </pc:picChg>
        <pc:picChg chg="del">
          <ac:chgData name="Paula Vazquez Valero" userId="80a35f83-ba07-4c48-bd51-9a1b0a985f54" providerId="ADAL" clId="{DFFF148F-6ED1-47AE-93D3-41E1A4A72287}" dt="2022-12-16T14:27:23.031" v="3896" actId="478"/>
          <ac:picMkLst>
            <pc:docMk/>
            <pc:sldMk cId="2893216966" sldId="773"/>
            <ac:picMk id="2072" creationId="{0B1F4BD1-7ED6-4102-AE00-5A239FBF0F42}"/>
          </ac:picMkLst>
        </pc:picChg>
        <pc:picChg chg="add mod">
          <ac:chgData name="Paula Vazquez Valero" userId="80a35f83-ba07-4c48-bd51-9a1b0a985f54" providerId="ADAL" clId="{DFFF148F-6ED1-47AE-93D3-41E1A4A72287}" dt="2022-12-16T14:21:45.589" v="3749" actId="167"/>
          <ac:picMkLst>
            <pc:docMk/>
            <pc:sldMk cId="2893216966" sldId="773"/>
            <ac:picMk id="3074" creationId="{5F0FBEEC-DFAC-82BF-59E2-9EADBCC77004}"/>
          </ac:picMkLst>
        </pc:picChg>
        <pc:picChg chg="add 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3076" creationId="{51CAC9E1-67E3-99DC-D738-83C6D666BA43}"/>
          </ac:picMkLst>
        </pc:picChg>
        <pc:picChg chg="add mod">
          <ac:chgData name="Paula Vazquez Valero" userId="80a35f83-ba07-4c48-bd51-9a1b0a985f54" providerId="ADAL" clId="{DFFF148F-6ED1-47AE-93D3-41E1A4A72287}" dt="2022-12-16T14:44:08.550" v="4086" actId="1036"/>
          <ac:picMkLst>
            <pc:docMk/>
            <pc:sldMk cId="2893216966" sldId="773"/>
            <ac:picMk id="3078" creationId="{AEC2A719-6E01-0F50-7CFB-7ABCCA10BB55}"/>
          </ac:picMkLst>
        </pc:picChg>
        <pc:picChg chg="add del mod">
          <ac:chgData name="Paula Vazquez Valero" userId="80a35f83-ba07-4c48-bd51-9a1b0a985f54" providerId="ADAL" clId="{DFFF148F-6ED1-47AE-93D3-41E1A4A72287}" dt="2022-12-16T14:34:47.285" v="3956" actId="478"/>
          <ac:picMkLst>
            <pc:docMk/>
            <pc:sldMk cId="2893216966" sldId="773"/>
            <ac:picMk id="3080" creationId="{C5E358A8-8DDC-467A-EDA5-36C2BB3F74A6}"/>
          </ac:picMkLst>
        </pc:picChg>
        <pc:picChg chg="add mod">
          <ac:chgData name="Paula Vazquez Valero" userId="80a35f83-ba07-4c48-bd51-9a1b0a985f54" providerId="ADAL" clId="{DFFF148F-6ED1-47AE-93D3-41E1A4A72287}" dt="2022-12-16T14:44:25.478" v="4096" actId="1076"/>
          <ac:picMkLst>
            <pc:docMk/>
            <pc:sldMk cId="2893216966" sldId="773"/>
            <ac:picMk id="3082" creationId="{10690FC5-9222-3618-3924-E58EA57CA7FF}"/>
          </ac:picMkLst>
        </pc:picChg>
        <pc:picChg chg="add mod">
          <ac:chgData name="Paula Vazquez Valero" userId="80a35f83-ba07-4c48-bd51-9a1b0a985f54" providerId="ADAL" clId="{DFFF148F-6ED1-47AE-93D3-41E1A4A72287}" dt="2022-12-16T14:45:13.618" v="4104" actId="1076"/>
          <ac:picMkLst>
            <pc:docMk/>
            <pc:sldMk cId="2893216966" sldId="773"/>
            <ac:picMk id="3084" creationId="{0A79033D-F255-812F-06A9-27F68A6A8CE0}"/>
          </ac:picMkLst>
        </pc:picChg>
        <pc:picChg chg="add del mod">
          <ac:chgData name="Paula Vazquez Valero" userId="80a35f83-ba07-4c48-bd51-9a1b0a985f54" providerId="ADAL" clId="{DFFF148F-6ED1-47AE-93D3-41E1A4A72287}" dt="2022-12-16T14:44:44.744" v="4100" actId="478"/>
          <ac:picMkLst>
            <pc:docMk/>
            <pc:sldMk cId="2893216966" sldId="773"/>
            <ac:picMk id="3086" creationId="{0D18B45B-8CAC-6334-16F4-7349DD961710}"/>
          </ac:picMkLst>
        </pc:picChg>
        <pc:picChg chg="add mod">
          <ac:chgData name="Paula Vazquez Valero" userId="80a35f83-ba07-4c48-bd51-9a1b0a985f54" providerId="ADAL" clId="{DFFF148F-6ED1-47AE-93D3-41E1A4A72287}" dt="2022-12-16T14:44:37.703" v="4099" actId="166"/>
          <ac:picMkLst>
            <pc:docMk/>
            <pc:sldMk cId="2893216966" sldId="773"/>
            <ac:picMk id="3088" creationId="{7541C345-3ADD-D345-9338-F0024EAF57AF}"/>
          </ac:picMkLst>
        </pc:picChg>
      </pc:sldChg>
      <pc:sldChg chg="modSp add">
        <pc:chgData name="Paula Vazquez Valero" userId="80a35f83-ba07-4c48-bd51-9a1b0a985f54" providerId="ADAL" clId="{DFFF148F-6ED1-47AE-93D3-41E1A4A72287}" dt="2022-12-16T14:51:54.232" v="4152" actId="20577"/>
        <pc:sldMkLst>
          <pc:docMk/>
          <pc:sldMk cId="3306212747" sldId="774"/>
        </pc:sldMkLst>
        <pc:spChg chg="mod">
          <ac:chgData name="Paula Vazquez Valero" userId="80a35f83-ba07-4c48-bd51-9a1b0a985f54" providerId="ADAL" clId="{DFFF148F-6ED1-47AE-93D3-41E1A4A72287}" dt="2022-12-16T14:51:47.937" v="4139" actId="20577"/>
          <ac:spMkLst>
            <pc:docMk/>
            <pc:sldMk cId="3306212747" sldId="774"/>
            <ac:spMk id="28" creationId="{00D273C6-32B8-4C78-A434-579DFBBDDE7A}"/>
          </ac:spMkLst>
        </pc:spChg>
        <pc:spChg chg="mod">
          <ac:chgData name="Paula Vazquez Valero" userId="80a35f83-ba07-4c48-bd51-9a1b0a985f54" providerId="ADAL" clId="{DFFF148F-6ED1-47AE-93D3-41E1A4A72287}" dt="2022-12-16T14:51:54.232" v="4152" actId="20577"/>
          <ac:spMkLst>
            <pc:docMk/>
            <pc:sldMk cId="3306212747" sldId="774"/>
            <ac:spMk id="31" creationId="{0D05EEE5-6EF4-4D65-A9A4-07D1F20D75CE}"/>
          </ac:spMkLst>
        </pc:spChg>
      </pc:sldChg>
      <pc:sldChg chg="addSp delSp modSp add mod delAnim modAnim modNotesTx">
        <pc:chgData name="Paula Vazquez Valero" userId="80a35f83-ba07-4c48-bd51-9a1b0a985f54" providerId="ADAL" clId="{DFFF148F-6ED1-47AE-93D3-41E1A4A72287}" dt="2022-12-17T14:33:56.251" v="5198" actId="478"/>
        <pc:sldMkLst>
          <pc:docMk/>
          <pc:sldMk cId="3462025813" sldId="775"/>
        </pc:sldMkLst>
        <pc:spChg chg="mod">
          <ac:chgData name="Paula Vazquez Valero" userId="80a35f83-ba07-4c48-bd51-9a1b0a985f54" providerId="ADAL" clId="{DFFF148F-6ED1-47AE-93D3-41E1A4A72287}" dt="2022-12-17T13:49:21.663" v="4198" actId="207"/>
          <ac:spMkLst>
            <pc:docMk/>
            <pc:sldMk cId="3462025813" sldId="775"/>
            <ac:spMk id="2" creationId="{FC3C5452-B492-478D-8C7F-8D0CC48CA28A}"/>
          </ac:spMkLst>
        </pc:spChg>
        <pc:spChg chg="add mod">
          <ac:chgData name="Paula Vazquez Valero" userId="80a35f83-ba07-4c48-bd51-9a1b0a985f54" providerId="ADAL" clId="{DFFF148F-6ED1-47AE-93D3-41E1A4A72287}" dt="2022-12-17T13:54:16.845" v="4309" actId="14100"/>
          <ac:spMkLst>
            <pc:docMk/>
            <pc:sldMk cId="3462025813" sldId="775"/>
            <ac:spMk id="7" creationId="{328096AF-EA8A-14F3-40C3-096217674D58}"/>
          </ac:spMkLst>
        </pc:spChg>
        <pc:spChg chg="add mod">
          <ac:chgData name="Paula Vazquez Valero" userId="80a35f83-ba07-4c48-bd51-9a1b0a985f54" providerId="ADAL" clId="{DFFF148F-6ED1-47AE-93D3-41E1A4A72287}" dt="2022-12-17T13:54:29.565" v="4311" actId="1076"/>
          <ac:spMkLst>
            <pc:docMk/>
            <pc:sldMk cId="3462025813" sldId="775"/>
            <ac:spMk id="8" creationId="{E7C4C7DE-6D17-1B41-0356-001AA2720E50}"/>
          </ac:spMkLst>
        </pc:spChg>
        <pc:spChg chg="add mod">
          <ac:chgData name="Paula Vazquez Valero" userId="80a35f83-ba07-4c48-bd51-9a1b0a985f54" providerId="ADAL" clId="{DFFF148F-6ED1-47AE-93D3-41E1A4A72287}" dt="2022-12-17T13:58:56.074" v="4417" actId="20577"/>
          <ac:spMkLst>
            <pc:docMk/>
            <pc:sldMk cId="3462025813" sldId="775"/>
            <ac:spMk id="9" creationId="{A9BE71C3-72E0-34C9-68B8-C4B2D94183CC}"/>
          </ac:spMkLst>
        </pc:spChg>
        <pc:spChg chg="add del mod">
          <ac:chgData name="Paula Vazquez Valero" userId="80a35f83-ba07-4c48-bd51-9a1b0a985f54" providerId="ADAL" clId="{DFFF148F-6ED1-47AE-93D3-41E1A4A72287}" dt="2022-12-17T13:54:51.991" v="4318"/>
          <ac:spMkLst>
            <pc:docMk/>
            <pc:sldMk cId="3462025813" sldId="775"/>
            <ac:spMk id="10" creationId="{CD46EB94-312C-D6D7-97FB-1BF6239185EC}"/>
          </ac:spMkLst>
        </pc:spChg>
        <pc:spChg chg="mod">
          <ac:chgData name="Paula Vazquez Valero" userId="80a35f83-ba07-4c48-bd51-9a1b0a985f54" providerId="ADAL" clId="{DFFF148F-6ED1-47AE-93D3-41E1A4A72287}" dt="2022-12-17T14:31:59.528" v="5093" actId="20577"/>
          <ac:spMkLst>
            <pc:docMk/>
            <pc:sldMk cId="3462025813" sldId="775"/>
            <ac:spMk id="32" creationId="{D70C65D5-53A9-43AF-89EF-3AA3D1C048E7}"/>
          </ac:spMkLst>
        </pc:spChg>
        <pc:spChg chg="mod">
          <ac:chgData name="Paula Vazquez Valero" userId="80a35f83-ba07-4c48-bd51-9a1b0a985f54" providerId="ADAL" clId="{DFFF148F-6ED1-47AE-93D3-41E1A4A72287}" dt="2022-12-17T14:32:28.772" v="5135" actId="20577"/>
          <ac:spMkLst>
            <pc:docMk/>
            <pc:sldMk cId="3462025813" sldId="775"/>
            <ac:spMk id="33" creationId="{941A7B06-042B-4BE0-AE18-C209AC3E8E46}"/>
          </ac:spMkLst>
        </pc:spChg>
        <pc:spChg chg="del mod">
          <ac:chgData name="Paula Vazquez Valero" userId="80a35f83-ba07-4c48-bd51-9a1b0a985f54" providerId="ADAL" clId="{DFFF148F-6ED1-47AE-93D3-41E1A4A72287}" dt="2022-12-17T13:49:32.713" v="4202" actId="478"/>
          <ac:spMkLst>
            <pc:docMk/>
            <pc:sldMk cId="3462025813" sldId="775"/>
            <ac:spMk id="40" creationId="{1872BBE4-F68B-48D3-A1DC-5491EA3A5DBD}"/>
          </ac:spMkLst>
        </pc:spChg>
        <pc:spChg chg="mod">
          <ac:chgData name="Paula Vazquez Valero" userId="80a35f83-ba07-4c48-bd51-9a1b0a985f54" providerId="ADAL" clId="{DFFF148F-6ED1-47AE-93D3-41E1A4A72287}" dt="2022-12-17T14:32:48.965" v="5137" actId="20577"/>
          <ac:spMkLst>
            <pc:docMk/>
            <pc:sldMk cId="3462025813" sldId="775"/>
            <ac:spMk id="46" creationId="{991C0A3B-164D-47EA-BAAC-8AD6C62B9803}"/>
          </ac:spMkLst>
        </pc:spChg>
        <pc:spChg chg="mod">
          <ac:chgData name="Paula Vazquez Valero" userId="80a35f83-ba07-4c48-bd51-9a1b0a985f54" providerId="ADAL" clId="{DFFF148F-6ED1-47AE-93D3-41E1A4A72287}" dt="2022-12-17T14:32:57.580" v="5139" actId="20577"/>
          <ac:spMkLst>
            <pc:docMk/>
            <pc:sldMk cId="3462025813" sldId="775"/>
            <ac:spMk id="48" creationId="{CC9BDE51-AA19-495F-976A-BD5B36D097C2}"/>
          </ac:spMkLst>
        </pc:spChg>
        <pc:spChg chg="del mod">
          <ac:chgData name="Paula Vazquez Valero" userId="80a35f83-ba07-4c48-bd51-9a1b0a985f54" providerId="ADAL" clId="{DFFF148F-6ED1-47AE-93D3-41E1A4A72287}" dt="2022-12-17T13:51:01.647" v="4239" actId="478"/>
          <ac:spMkLst>
            <pc:docMk/>
            <pc:sldMk cId="3462025813" sldId="775"/>
            <ac:spMk id="71" creationId="{D255E278-CA31-4FB3-B33C-05E56C6AFE2A}"/>
          </ac:spMkLst>
        </pc:spChg>
        <pc:spChg chg="mod">
          <ac:chgData name="Paula Vazquez Valero" userId="80a35f83-ba07-4c48-bd51-9a1b0a985f54" providerId="ADAL" clId="{DFFF148F-6ED1-47AE-93D3-41E1A4A72287}" dt="2022-12-17T14:33:21.530" v="5153" actId="20577"/>
          <ac:spMkLst>
            <pc:docMk/>
            <pc:sldMk cId="3462025813" sldId="775"/>
            <ac:spMk id="74" creationId="{AFEC463A-5823-4370-B34F-7BF31A0BD354}"/>
          </ac:spMkLst>
        </pc:spChg>
        <pc:spChg chg="del mod">
          <ac:chgData name="Paula Vazquez Valero" userId="80a35f83-ba07-4c48-bd51-9a1b0a985f54" providerId="ADAL" clId="{DFFF148F-6ED1-47AE-93D3-41E1A4A72287}" dt="2022-12-17T13:54:45.094" v="4315" actId="478"/>
          <ac:spMkLst>
            <pc:docMk/>
            <pc:sldMk cId="3462025813" sldId="775"/>
            <ac:spMk id="121" creationId="{C36027BF-8E39-46D6-9C09-A9DEA81DA2C7}"/>
          </ac:spMkLst>
        </pc:spChg>
        <pc:spChg chg="mod">
          <ac:chgData name="Paula Vazquez Valero" userId="80a35f83-ba07-4c48-bd51-9a1b0a985f54" providerId="ADAL" clId="{DFFF148F-6ED1-47AE-93D3-41E1A4A72287}" dt="2022-12-17T14:33:25.572" v="5160" actId="20577"/>
          <ac:spMkLst>
            <pc:docMk/>
            <pc:sldMk cId="3462025813" sldId="775"/>
            <ac:spMk id="124" creationId="{61058B57-E655-45D8-AA1D-5EF69C6847E9}"/>
          </ac:spMkLst>
        </pc:spChg>
        <pc:spChg chg="mod">
          <ac:chgData name="Paula Vazquez Valero" userId="80a35f83-ba07-4c48-bd51-9a1b0a985f54" providerId="ADAL" clId="{DFFF148F-6ED1-47AE-93D3-41E1A4A72287}" dt="2022-12-17T14:33:40.815" v="5178" actId="1076"/>
          <ac:spMkLst>
            <pc:docMk/>
            <pc:sldMk cId="3462025813" sldId="775"/>
            <ac:spMk id="125" creationId="{D63DC3F8-0635-45F8-8B57-AC9404103837}"/>
          </ac:spMkLst>
        </pc:spChg>
        <pc:spChg chg="mod">
          <ac:chgData name="Paula Vazquez Valero" userId="80a35f83-ba07-4c48-bd51-9a1b0a985f54" providerId="ADAL" clId="{DFFF148F-6ED1-47AE-93D3-41E1A4A72287}" dt="2022-12-17T14:33:44.401" v="5184" actId="20577"/>
          <ac:spMkLst>
            <pc:docMk/>
            <pc:sldMk cId="3462025813" sldId="775"/>
            <ac:spMk id="126" creationId="{054A4468-D5EF-43BE-A89E-CE55168C3F03}"/>
          </ac:spMkLst>
        </pc:spChg>
        <pc:spChg chg="mod">
          <ac:chgData name="Paula Vazquez Valero" userId="80a35f83-ba07-4c48-bd51-9a1b0a985f54" providerId="ADAL" clId="{DFFF148F-6ED1-47AE-93D3-41E1A4A72287}" dt="2022-12-17T14:33:48.191" v="5192" actId="20577"/>
          <ac:spMkLst>
            <pc:docMk/>
            <pc:sldMk cId="3462025813" sldId="775"/>
            <ac:spMk id="127" creationId="{EC05A603-217E-49BC-8636-7FB59AE534F6}"/>
          </ac:spMkLst>
        </pc:spChg>
        <pc:spChg chg="mod">
          <ac:chgData name="Paula Vazquez Valero" userId="80a35f83-ba07-4c48-bd51-9a1b0a985f54" providerId="ADAL" clId="{DFFF148F-6ED1-47AE-93D3-41E1A4A72287}" dt="2022-12-17T14:33:53.175" v="5197" actId="20577"/>
          <ac:spMkLst>
            <pc:docMk/>
            <pc:sldMk cId="3462025813" sldId="775"/>
            <ac:spMk id="128" creationId="{2BD07A55-A68D-446B-A0D8-BBAF1DFDB515}"/>
          </ac:spMkLst>
        </pc:spChg>
        <pc:picChg chg="add mod">
          <ac:chgData name="Paula Vazquez Valero" userId="80a35f83-ba07-4c48-bd51-9a1b0a985f54" providerId="ADAL" clId="{DFFF148F-6ED1-47AE-93D3-41E1A4A72287}" dt="2022-12-17T13:50:00.546" v="4230" actId="1037"/>
          <ac:picMkLst>
            <pc:docMk/>
            <pc:sldMk cId="3462025813" sldId="775"/>
            <ac:picMk id="6" creationId="{59359B98-34D3-996E-0B5B-E7F23FFAE1EF}"/>
          </ac:picMkLst>
        </pc:picChg>
        <pc:picChg chg="add del mod">
          <ac:chgData name="Paula Vazquez Valero" userId="80a35f83-ba07-4c48-bd51-9a1b0a985f54" providerId="ADAL" clId="{DFFF148F-6ED1-47AE-93D3-41E1A4A72287}" dt="2022-12-17T14:33:56.251" v="5198" actId="478"/>
          <ac:picMkLst>
            <pc:docMk/>
            <pc:sldMk cId="3462025813" sldId="775"/>
            <ac:picMk id="13" creationId="{225A53C2-9C47-2548-AAFE-8AF395645138}"/>
          </ac:picMkLst>
        </pc:picChg>
        <pc:picChg chg="mod">
          <ac:chgData name="Paula Vazquez Valero" userId="80a35f83-ba07-4c48-bd51-9a1b0a985f54" providerId="ADAL" clId="{DFFF148F-6ED1-47AE-93D3-41E1A4A72287}" dt="2022-12-17T14:32:37.763" v="5136" actId="1076"/>
          <ac:picMkLst>
            <pc:docMk/>
            <pc:sldMk cId="3462025813" sldId="775"/>
            <ac:picMk id="36" creationId="{A3345E2C-D6DB-4B59-A615-F1ABAFFCC0CE}"/>
          </ac:picMkLst>
        </pc:picChg>
        <pc:picChg chg="mod">
          <ac:chgData name="Paula Vazquez Valero" userId="80a35f83-ba07-4c48-bd51-9a1b0a985f54" providerId="ADAL" clId="{DFFF148F-6ED1-47AE-93D3-41E1A4A72287}" dt="2022-12-17T14:33:08.852" v="5142" actId="1076"/>
          <ac:picMkLst>
            <pc:docMk/>
            <pc:sldMk cId="3462025813" sldId="775"/>
            <ac:picMk id="116" creationId="{869D61C6-DB4B-4480-B660-C519814A376D}"/>
          </ac:picMkLst>
        </pc:picChg>
        <pc:picChg chg="mod">
          <ac:chgData name="Paula Vazquez Valero" userId="80a35f83-ba07-4c48-bd51-9a1b0a985f54" providerId="ADAL" clId="{DFFF148F-6ED1-47AE-93D3-41E1A4A72287}" dt="2022-12-17T14:33:13.326" v="5143" actId="1076"/>
          <ac:picMkLst>
            <pc:docMk/>
            <pc:sldMk cId="3462025813" sldId="775"/>
            <ac:picMk id="117" creationId="{C05A20C9-55C7-48C3-8B18-AC260634826E}"/>
          </ac:picMkLst>
        </pc:picChg>
        <pc:picChg chg="mod">
          <ac:chgData name="Paula Vazquez Valero" userId="80a35f83-ba07-4c48-bd51-9a1b0a985f54" providerId="ADAL" clId="{DFFF148F-6ED1-47AE-93D3-41E1A4A72287}" dt="2022-12-17T14:33:16.089" v="5144" actId="1076"/>
          <ac:picMkLst>
            <pc:docMk/>
            <pc:sldMk cId="3462025813" sldId="775"/>
            <ac:picMk id="119" creationId="{3FCA3491-90C1-4378-BF35-2337F325541C}"/>
          </ac:picMkLst>
        </pc:picChg>
        <pc:picChg chg="del">
          <ac:chgData name="Paula Vazquez Valero" userId="80a35f83-ba07-4c48-bd51-9a1b0a985f54" providerId="ADAL" clId="{DFFF148F-6ED1-47AE-93D3-41E1A4A72287}" dt="2022-12-17T13:50:54.744" v="4235" actId="478"/>
          <ac:picMkLst>
            <pc:docMk/>
            <pc:sldMk cId="3462025813" sldId="775"/>
            <ac:picMk id="122" creationId="{449E615D-7E99-4E3E-B0AF-ACC23B044BD1}"/>
          </ac:picMkLst>
        </pc:picChg>
        <pc:picChg chg="mod">
          <ac:chgData name="Paula Vazquez Valero" userId="80a35f83-ba07-4c48-bd51-9a1b0a985f54" providerId="ADAL" clId="{DFFF148F-6ED1-47AE-93D3-41E1A4A72287}" dt="2022-12-17T13:59:00.817" v="4432" actId="1038"/>
          <ac:picMkLst>
            <pc:docMk/>
            <pc:sldMk cId="3462025813" sldId="775"/>
            <ac:picMk id="123" creationId="{B2AC4D4D-D81E-4E2B-83D0-20DE88CF21A5}"/>
          </ac:picMkLst>
        </pc:picChg>
      </pc:sldChg>
      <pc:sldChg chg="addSp delSp modSp add mod modAnim modNotesTx">
        <pc:chgData name="Paula Vazquez Valero" userId="80a35f83-ba07-4c48-bd51-9a1b0a985f54" providerId="ADAL" clId="{DFFF148F-6ED1-47AE-93D3-41E1A4A72287}" dt="2022-12-17T14:37:05.950" v="5245"/>
        <pc:sldMkLst>
          <pc:docMk/>
          <pc:sldMk cId="401126512" sldId="776"/>
        </pc:sldMkLst>
        <pc:spChg chg="add mod">
          <ac:chgData name="Paula Vazquez Valero" userId="80a35f83-ba07-4c48-bd51-9a1b0a985f54" providerId="ADAL" clId="{DFFF148F-6ED1-47AE-93D3-41E1A4A72287}" dt="2022-12-17T14:17:49.525" v="4814" actId="1076"/>
          <ac:spMkLst>
            <pc:docMk/>
            <pc:sldMk cId="401126512" sldId="776"/>
            <ac:spMk id="3" creationId="{8BCF3AAF-29B5-2F87-DF78-6FC9C63E69E0}"/>
          </ac:spMkLst>
        </pc:spChg>
        <pc:spChg chg="add mod">
          <ac:chgData name="Paula Vazquez Valero" userId="80a35f83-ba07-4c48-bd51-9a1b0a985f54" providerId="ADAL" clId="{DFFF148F-6ED1-47AE-93D3-41E1A4A72287}" dt="2022-12-17T14:18:34.351" v="4855" actId="20577"/>
          <ac:spMkLst>
            <pc:docMk/>
            <pc:sldMk cId="401126512" sldId="776"/>
            <ac:spMk id="5" creationId="{AE4724DB-162D-3814-2696-E691A762FB68}"/>
          </ac:spMkLst>
        </pc:spChg>
        <pc:spChg chg="mod">
          <ac:chgData name="Paula Vazquez Valero" userId="80a35f83-ba07-4c48-bd51-9a1b0a985f54" providerId="ADAL" clId="{DFFF148F-6ED1-47AE-93D3-41E1A4A72287}" dt="2022-12-17T14:21:59.248" v="4909" actId="20577"/>
          <ac:spMkLst>
            <pc:docMk/>
            <pc:sldMk cId="401126512" sldId="776"/>
            <ac:spMk id="6" creationId="{D8FA714A-DAAF-4C83-B7F2-75FD592DC163}"/>
          </ac:spMkLst>
        </pc:spChg>
        <pc:spChg chg="add mod">
          <ac:chgData name="Paula Vazquez Valero" userId="80a35f83-ba07-4c48-bd51-9a1b0a985f54" providerId="ADAL" clId="{DFFF148F-6ED1-47AE-93D3-41E1A4A72287}" dt="2022-12-17T14:18:49.791" v="4862" actId="1076"/>
          <ac:spMkLst>
            <pc:docMk/>
            <pc:sldMk cId="401126512" sldId="776"/>
            <ac:spMk id="7" creationId="{8A09532C-D7A4-375C-2F0F-C33AD2CFD1B6}"/>
          </ac:spMkLst>
        </pc:spChg>
        <pc:spChg chg="add mod">
          <ac:chgData name="Paula Vazquez Valero" userId="80a35f83-ba07-4c48-bd51-9a1b0a985f54" providerId="ADAL" clId="{DFFF148F-6ED1-47AE-93D3-41E1A4A72287}" dt="2022-12-17T14:35:35.525" v="5224" actId="14100"/>
          <ac:spMkLst>
            <pc:docMk/>
            <pc:sldMk cId="401126512" sldId="776"/>
            <ac:spMk id="9" creationId="{A16FB868-0201-5707-BF2F-D3E67A0F50BA}"/>
          </ac:spMkLst>
        </pc:spChg>
        <pc:spChg chg="add mod">
          <ac:chgData name="Paula Vazquez Valero" userId="80a35f83-ba07-4c48-bd51-9a1b0a985f54" providerId="ADAL" clId="{DFFF148F-6ED1-47AE-93D3-41E1A4A72287}" dt="2022-12-17T14:36:56.326" v="5244" actId="1036"/>
          <ac:spMkLst>
            <pc:docMk/>
            <pc:sldMk cId="401126512" sldId="776"/>
            <ac:spMk id="10" creationId="{BDECC127-EFAC-2732-318A-5A5191548CA7}"/>
          </ac:spMkLst>
        </pc:spChg>
        <pc:spChg chg="del mod">
          <ac:chgData name="Paula Vazquez Valero" userId="80a35f83-ba07-4c48-bd51-9a1b0a985f54" providerId="ADAL" clId="{DFFF148F-6ED1-47AE-93D3-41E1A4A72287}" dt="2022-12-17T14:34:49.260" v="5202" actId="478"/>
          <ac:spMkLst>
            <pc:docMk/>
            <pc:sldMk cId="401126512" sldId="776"/>
            <ac:spMk id="54" creationId="{9577A34B-7147-4688-9225-33B030196857}"/>
          </ac:spMkLst>
        </pc:spChg>
        <pc:spChg chg="mod">
          <ac:chgData name="Paula Vazquez Valero" userId="80a35f83-ba07-4c48-bd51-9a1b0a985f54" providerId="ADAL" clId="{DFFF148F-6ED1-47AE-93D3-41E1A4A72287}" dt="2022-12-17T14:35:22.685" v="5222" actId="1036"/>
          <ac:spMkLst>
            <pc:docMk/>
            <pc:sldMk cId="401126512" sldId="776"/>
            <ac:spMk id="55" creationId="{ED0A726D-E857-4DB5-ACA4-B7F3DC92B399}"/>
          </ac:spMkLst>
        </pc:spChg>
        <pc:spChg chg="add del mod">
          <ac:chgData name="Paula Vazquez Valero" userId="80a35f83-ba07-4c48-bd51-9a1b0a985f54" providerId="ADAL" clId="{DFFF148F-6ED1-47AE-93D3-41E1A4A72287}" dt="2022-12-16T12:57:42.855" v="2273" actId="21"/>
          <ac:spMkLst>
            <pc:docMk/>
            <pc:sldMk cId="401126512" sldId="776"/>
            <ac:spMk id="57" creationId="{8DBF8898-6E6F-41C6-B8B5-4825059AAEA2}"/>
          </ac:spMkLst>
        </pc:spChg>
        <pc:spChg chg="mod">
          <ac:chgData name="Paula Vazquez Valero" userId="80a35f83-ba07-4c48-bd51-9a1b0a985f54" providerId="ADAL" clId="{DFFF148F-6ED1-47AE-93D3-41E1A4A72287}" dt="2022-12-17T14:07:47.504" v="4592" actId="403"/>
          <ac:spMkLst>
            <pc:docMk/>
            <pc:sldMk cId="401126512" sldId="776"/>
            <ac:spMk id="66" creationId="{2C693425-C664-402C-80A4-DA19C659B00F}"/>
          </ac:spMkLst>
        </pc:spChg>
        <pc:spChg chg="mod">
          <ac:chgData name="Paula Vazquez Valero" userId="80a35f83-ba07-4c48-bd51-9a1b0a985f54" providerId="ADAL" clId="{DFFF148F-6ED1-47AE-93D3-41E1A4A72287}" dt="2022-12-17T14:02:38.410" v="4515" actId="255"/>
          <ac:spMkLst>
            <pc:docMk/>
            <pc:sldMk cId="401126512" sldId="776"/>
            <ac:spMk id="71" creationId="{B5419E3F-CBB9-4B6D-8797-226D753E77AC}"/>
          </ac:spMkLst>
        </pc:spChg>
        <pc:spChg chg="mod">
          <ac:chgData name="Paula Vazquez Valero" userId="80a35f83-ba07-4c48-bd51-9a1b0a985f54" providerId="ADAL" clId="{DFFF148F-6ED1-47AE-93D3-41E1A4A72287}" dt="2022-12-17T14:06:10.756" v="4545" actId="403"/>
          <ac:spMkLst>
            <pc:docMk/>
            <pc:sldMk cId="401126512" sldId="776"/>
            <ac:spMk id="74" creationId="{921200D3-C726-406C-B087-58862C408040}"/>
          </ac:spMkLst>
        </pc:spChg>
        <pc:spChg chg="mod">
          <ac:chgData name="Paula Vazquez Valero" userId="80a35f83-ba07-4c48-bd51-9a1b0a985f54" providerId="ADAL" clId="{DFFF148F-6ED1-47AE-93D3-41E1A4A72287}" dt="2022-12-17T14:13:06.209" v="4699" actId="1076"/>
          <ac:spMkLst>
            <pc:docMk/>
            <pc:sldMk cId="401126512" sldId="776"/>
            <ac:spMk id="76" creationId="{C0DAB550-CA91-481D-8A64-5C51C6080ABA}"/>
          </ac:spMkLst>
        </pc:spChg>
        <pc:spChg chg="mod">
          <ac:chgData name="Paula Vazquez Valero" userId="80a35f83-ba07-4c48-bd51-9a1b0a985f54" providerId="ADAL" clId="{DFFF148F-6ED1-47AE-93D3-41E1A4A72287}" dt="2022-12-17T14:13:16.337" v="4705" actId="1038"/>
          <ac:spMkLst>
            <pc:docMk/>
            <pc:sldMk cId="401126512" sldId="776"/>
            <ac:spMk id="77" creationId="{A72CFBD5-4C0F-42DE-949D-48FBEB4D44C0}"/>
          </ac:spMkLst>
        </pc:spChg>
        <pc:spChg chg="mod">
          <ac:chgData name="Paula Vazquez Valero" userId="80a35f83-ba07-4c48-bd51-9a1b0a985f54" providerId="ADAL" clId="{DFFF148F-6ED1-47AE-93D3-41E1A4A72287}" dt="2022-12-17T14:16:29.864" v="4778" actId="20577"/>
          <ac:spMkLst>
            <pc:docMk/>
            <pc:sldMk cId="401126512" sldId="776"/>
            <ac:spMk id="78" creationId="{CF9EC4DC-95BE-431B-9F21-A12FD070614B}"/>
          </ac:spMkLst>
        </pc:spChg>
        <pc:spChg chg="mod">
          <ac:chgData name="Paula Vazquez Valero" userId="80a35f83-ba07-4c48-bd51-9a1b0a985f54" providerId="ADAL" clId="{DFFF148F-6ED1-47AE-93D3-41E1A4A72287}" dt="2022-12-17T14:13:31.824" v="4716" actId="1076"/>
          <ac:spMkLst>
            <pc:docMk/>
            <pc:sldMk cId="401126512" sldId="776"/>
            <ac:spMk id="79" creationId="{61FE4E4F-3400-4038-A0D4-34918E975958}"/>
          </ac:spMkLst>
        </pc:spChg>
        <pc:spChg chg="mod">
          <ac:chgData name="Paula Vazquez Valero" userId="80a35f83-ba07-4c48-bd51-9a1b0a985f54" providerId="ADAL" clId="{DFFF148F-6ED1-47AE-93D3-41E1A4A72287}" dt="2022-12-17T14:14:06.466" v="4734" actId="20577"/>
          <ac:spMkLst>
            <pc:docMk/>
            <pc:sldMk cId="401126512" sldId="776"/>
            <ac:spMk id="80" creationId="{EA900BDF-7BCC-4C91-9F6C-27209279D51B}"/>
          </ac:spMkLst>
        </pc:spChg>
        <pc:spChg chg="mod">
          <ac:chgData name="Paula Vazquez Valero" userId="80a35f83-ba07-4c48-bd51-9a1b0a985f54" providerId="ADAL" clId="{DFFF148F-6ED1-47AE-93D3-41E1A4A72287}" dt="2022-12-17T14:15:25.153" v="4739" actId="1076"/>
          <ac:spMkLst>
            <pc:docMk/>
            <pc:sldMk cId="401126512" sldId="776"/>
            <ac:spMk id="82" creationId="{85512896-02D1-4376-BF6E-5BAD35D721DC}"/>
          </ac:spMkLst>
        </pc:spChg>
        <pc:spChg chg="mod">
          <ac:chgData name="Paula Vazquez Valero" userId="80a35f83-ba07-4c48-bd51-9a1b0a985f54" providerId="ADAL" clId="{DFFF148F-6ED1-47AE-93D3-41E1A4A72287}" dt="2022-12-17T14:07:17.224" v="4578" actId="403"/>
          <ac:spMkLst>
            <pc:docMk/>
            <pc:sldMk cId="401126512" sldId="776"/>
            <ac:spMk id="83" creationId="{122ECFB3-2D6A-429B-BB6A-809878B85ED6}"/>
          </ac:spMkLst>
        </pc:spChg>
        <pc:spChg chg="mod">
          <ac:chgData name="Paula Vazquez Valero" userId="80a35f83-ba07-4c48-bd51-9a1b0a985f54" providerId="ADAL" clId="{DFFF148F-6ED1-47AE-93D3-41E1A4A72287}" dt="2022-12-17T14:06:57.313" v="4573" actId="255"/>
          <ac:spMkLst>
            <pc:docMk/>
            <pc:sldMk cId="401126512" sldId="776"/>
            <ac:spMk id="85" creationId="{842ADA9B-4ED2-480A-8B59-B2C317522228}"/>
          </ac:spMkLst>
        </pc:spChg>
        <pc:spChg chg="mod">
          <ac:chgData name="Paula Vazquez Valero" userId="80a35f83-ba07-4c48-bd51-9a1b0a985f54" providerId="ADAL" clId="{DFFF148F-6ED1-47AE-93D3-41E1A4A72287}" dt="2022-12-17T14:15:32.063" v="4744" actId="1076"/>
          <ac:spMkLst>
            <pc:docMk/>
            <pc:sldMk cId="401126512" sldId="776"/>
            <ac:spMk id="87" creationId="{4D24FCCF-FF36-421C-BEE9-4CA70168E2B1}"/>
          </ac:spMkLst>
        </pc:spChg>
        <pc:spChg chg="mod">
          <ac:chgData name="Paula Vazquez Valero" userId="80a35f83-ba07-4c48-bd51-9a1b0a985f54" providerId="ADAL" clId="{DFFF148F-6ED1-47AE-93D3-41E1A4A72287}" dt="2022-12-17T14:15:39.902" v="4751" actId="1076"/>
          <ac:spMkLst>
            <pc:docMk/>
            <pc:sldMk cId="401126512" sldId="776"/>
            <ac:spMk id="88" creationId="{5B938B63-BBCE-4ABA-AE4C-CFB287EFE331}"/>
          </ac:spMkLst>
        </pc:spChg>
        <pc:spChg chg="mod">
          <ac:chgData name="Paula Vazquez Valero" userId="80a35f83-ba07-4c48-bd51-9a1b0a985f54" providerId="ADAL" clId="{DFFF148F-6ED1-47AE-93D3-41E1A4A72287}" dt="2022-12-17T14:15:56.844" v="4764" actId="1076"/>
          <ac:spMkLst>
            <pc:docMk/>
            <pc:sldMk cId="401126512" sldId="776"/>
            <ac:spMk id="89" creationId="{B79CA139-137A-48B3-A22F-04D1D9A1B46A}"/>
          </ac:spMkLst>
        </pc:spChg>
        <pc:spChg chg="mod">
          <ac:chgData name="Paula Vazquez Valero" userId="80a35f83-ba07-4c48-bd51-9a1b0a985f54" providerId="ADAL" clId="{DFFF148F-6ED1-47AE-93D3-41E1A4A72287}" dt="2022-12-17T14:16:12.383" v="4774" actId="1036"/>
          <ac:spMkLst>
            <pc:docMk/>
            <pc:sldMk cId="401126512" sldId="776"/>
            <ac:spMk id="97" creationId="{1B021DC9-902D-4666-AF4E-0F7476E884D4}"/>
          </ac:spMkLst>
        </pc:spChg>
        <pc:spChg chg="mod">
          <ac:chgData name="Paula Vazquez Valero" userId="80a35f83-ba07-4c48-bd51-9a1b0a985f54" providerId="ADAL" clId="{DFFF148F-6ED1-47AE-93D3-41E1A4A72287}" dt="2022-12-17T14:12:17.478" v="4673" actId="1038"/>
          <ac:spMkLst>
            <pc:docMk/>
            <pc:sldMk cId="401126512" sldId="776"/>
            <ac:spMk id="99" creationId="{55AD0405-81C1-41C5-A5FA-B10B7570E4E7}"/>
          </ac:spMkLst>
        </pc:spChg>
        <pc:spChg chg="mod">
          <ac:chgData name="Paula Vazquez Valero" userId="80a35f83-ba07-4c48-bd51-9a1b0a985f54" providerId="ADAL" clId="{DFFF148F-6ED1-47AE-93D3-41E1A4A72287}" dt="2022-12-17T14:12:31.946" v="4693" actId="1035"/>
          <ac:spMkLst>
            <pc:docMk/>
            <pc:sldMk cId="401126512" sldId="776"/>
            <ac:spMk id="100" creationId="{A10680A9-D610-4CB1-BE2C-67E567B936B9}"/>
          </ac:spMkLst>
        </pc:spChg>
        <pc:spChg chg="mod">
          <ac:chgData name="Paula Vazquez Valero" userId="80a35f83-ba07-4c48-bd51-9a1b0a985f54" providerId="ADAL" clId="{DFFF148F-6ED1-47AE-93D3-41E1A4A72287}" dt="2022-12-17T14:16:38.356" v="4779" actId="1076"/>
          <ac:spMkLst>
            <pc:docMk/>
            <pc:sldMk cId="401126512" sldId="776"/>
            <ac:spMk id="104" creationId="{0311122B-0637-44A9-978A-81CE43B93578}"/>
          </ac:spMkLst>
        </pc:spChg>
        <pc:spChg chg="mod">
          <ac:chgData name="Paula Vazquez Valero" userId="80a35f83-ba07-4c48-bd51-9a1b0a985f54" providerId="ADAL" clId="{DFFF148F-6ED1-47AE-93D3-41E1A4A72287}" dt="2022-12-17T14:16:50.335" v="4790" actId="1035"/>
          <ac:spMkLst>
            <pc:docMk/>
            <pc:sldMk cId="401126512" sldId="776"/>
            <ac:spMk id="113" creationId="{927E234B-BF99-4B19-BAC7-FE040DC9B9F9}"/>
          </ac:spMkLst>
        </pc:spChg>
        <pc:spChg chg="mod">
          <ac:chgData name="Paula Vazquez Valero" userId="80a35f83-ba07-4c48-bd51-9a1b0a985f54" providerId="ADAL" clId="{DFFF148F-6ED1-47AE-93D3-41E1A4A72287}" dt="2022-12-17T14:17:06.908" v="4792" actId="1076"/>
          <ac:spMkLst>
            <pc:docMk/>
            <pc:sldMk cId="401126512" sldId="776"/>
            <ac:spMk id="117" creationId="{3DA6B18F-F989-41EB-A054-841D9510B957}"/>
          </ac:spMkLst>
        </pc:spChg>
        <pc:spChg chg="mod">
          <ac:chgData name="Paula Vazquez Valero" userId="80a35f83-ba07-4c48-bd51-9a1b0a985f54" providerId="ADAL" clId="{DFFF148F-6ED1-47AE-93D3-41E1A4A72287}" dt="2022-12-17T14:17:18.269" v="4794" actId="1076"/>
          <ac:spMkLst>
            <pc:docMk/>
            <pc:sldMk cId="401126512" sldId="776"/>
            <ac:spMk id="120" creationId="{88B8186B-C182-4B64-A355-B14E848076FC}"/>
          </ac:spMkLst>
        </pc:spChg>
        <pc:spChg chg="mod">
          <ac:chgData name="Paula Vazquez Valero" userId="80a35f83-ba07-4c48-bd51-9a1b0a985f54" providerId="ADAL" clId="{DFFF148F-6ED1-47AE-93D3-41E1A4A72287}" dt="2022-12-17T14:17:27.511" v="4800" actId="1076"/>
          <ac:spMkLst>
            <pc:docMk/>
            <pc:sldMk cId="401126512" sldId="776"/>
            <ac:spMk id="121" creationId="{54A3BF06-C09C-47DD-B7FE-A6AEAA7ABEEF}"/>
          </ac:spMkLst>
        </pc:spChg>
        <pc:spChg chg="mod">
          <ac:chgData name="Paula Vazquez Valero" userId="80a35f83-ba07-4c48-bd51-9a1b0a985f54" providerId="ADAL" clId="{DFFF148F-6ED1-47AE-93D3-41E1A4A72287}" dt="2022-12-17T14:17:34.911" v="4804" actId="1076"/>
          <ac:spMkLst>
            <pc:docMk/>
            <pc:sldMk cId="401126512" sldId="776"/>
            <ac:spMk id="122" creationId="{A0CBD8C5-F0AB-4FF8-97E0-E30AEB77903D}"/>
          </ac:spMkLst>
        </pc:spChg>
        <pc:spChg chg="mod">
          <ac:chgData name="Paula Vazquez Valero" userId="80a35f83-ba07-4c48-bd51-9a1b0a985f54" providerId="ADAL" clId="{DFFF148F-6ED1-47AE-93D3-41E1A4A72287}" dt="2022-12-17T14:35:22.685" v="5222" actId="1036"/>
          <ac:spMkLst>
            <pc:docMk/>
            <pc:sldMk cId="401126512" sldId="776"/>
            <ac:spMk id="125" creationId="{A2381F81-FF54-44EB-B86C-199BAC71B9C4}"/>
          </ac:spMkLst>
        </pc:spChg>
        <pc:graphicFrameChg chg="mod modGraphic">
          <ac:chgData name="Paula Vazquez Valero" userId="80a35f83-ba07-4c48-bd51-9a1b0a985f54" providerId="ADAL" clId="{DFFF148F-6ED1-47AE-93D3-41E1A4A72287}" dt="2022-12-17T14:18:04.670" v="4834" actId="20577"/>
          <ac:graphicFrameMkLst>
            <pc:docMk/>
            <pc:sldMk cId="401126512" sldId="776"/>
            <ac:graphicFrameMk id="90" creationId="{D001D80A-545C-4AB0-B6B1-438B64454139}"/>
          </ac:graphicFrameMkLst>
        </pc:graphicFrameChg>
        <pc:picChg chg="mod">
          <ac:chgData name="Paula Vazquez Valero" userId="80a35f83-ba07-4c48-bd51-9a1b0a985f54" providerId="ADAL" clId="{DFFF148F-6ED1-47AE-93D3-41E1A4A72287}" dt="2022-12-17T14:02:26.570" v="4512" actId="1076"/>
          <ac:picMkLst>
            <pc:docMk/>
            <pc:sldMk cId="401126512" sldId="776"/>
            <ac:picMk id="4" creationId="{23D67CE9-D525-481F-A079-728EAE686117}"/>
          </ac:picMkLst>
        </pc:picChg>
        <pc:picChg chg="add mod">
          <ac:chgData name="Paula Vazquez Valero" userId="80a35f83-ba07-4c48-bd51-9a1b0a985f54" providerId="ADAL" clId="{DFFF148F-6ED1-47AE-93D3-41E1A4A72287}" dt="2022-12-17T14:35:07.163" v="5204" actId="1076"/>
          <ac:picMkLst>
            <pc:docMk/>
            <pc:sldMk cId="401126512" sldId="776"/>
            <ac:picMk id="8" creationId="{D1162768-44F5-F7BA-1BB0-0E1219562942}"/>
          </ac:picMkLst>
        </pc:picChg>
        <pc:picChg chg="add mod">
          <ac:chgData name="Paula Vazquez Valero" userId="80a35f83-ba07-4c48-bd51-9a1b0a985f54" providerId="ADAL" clId="{DFFF148F-6ED1-47AE-93D3-41E1A4A72287}" dt="2022-12-17T14:36:51.429" v="5242" actId="1038"/>
          <ac:picMkLst>
            <pc:docMk/>
            <pc:sldMk cId="401126512" sldId="776"/>
            <ac:picMk id="12" creationId="{ED0553A2-25B4-EBF0-45B0-95E6F17B92C2}"/>
          </ac:picMkLst>
        </pc:picChg>
        <pc:picChg chg="mod">
          <ac:chgData name="Paula Vazquez Valero" userId="80a35f83-ba07-4c48-bd51-9a1b0a985f54" providerId="ADAL" clId="{DFFF148F-6ED1-47AE-93D3-41E1A4A72287}" dt="2022-12-17T14:35:22.685" v="5222" actId="1036"/>
          <ac:picMkLst>
            <pc:docMk/>
            <pc:sldMk cId="401126512" sldId="776"/>
            <ac:picMk id="52" creationId="{AC87CF04-32E2-4B57-9411-4065C769A57F}"/>
          </ac:picMkLst>
        </pc:picChg>
        <pc:picChg chg="mod">
          <ac:chgData name="Paula Vazquez Valero" userId="80a35f83-ba07-4c48-bd51-9a1b0a985f54" providerId="ADAL" clId="{DFFF148F-6ED1-47AE-93D3-41E1A4A72287}" dt="2022-12-17T14:02:43.438" v="4516" actId="1076"/>
          <ac:picMkLst>
            <pc:docMk/>
            <pc:sldMk cId="401126512" sldId="776"/>
            <ac:picMk id="59" creationId="{F7D3D3A2-E9E0-48DE-9ED9-6943A2381C2B}"/>
          </ac:picMkLst>
        </pc:picChg>
        <pc:picChg chg="mod">
          <ac:chgData name="Paula Vazquez Valero" userId="80a35f83-ba07-4c48-bd51-9a1b0a985f54" providerId="ADAL" clId="{DFFF148F-6ED1-47AE-93D3-41E1A4A72287}" dt="2022-12-17T14:35:22.685" v="5222" actId="1036"/>
          <ac:picMkLst>
            <pc:docMk/>
            <pc:sldMk cId="401126512" sldId="776"/>
            <ac:picMk id="60" creationId="{0F43681A-EDF8-4EB3-9427-0713F257BFDC}"/>
          </ac:picMkLst>
        </pc:picChg>
        <pc:picChg chg="mod">
          <ac:chgData name="Paula Vazquez Valero" userId="80a35f83-ba07-4c48-bd51-9a1b0a985f54" providerId="ADAL" clId="{DFFF148F-6ED1-47AE-93D3-41E1A4A72287}" dt="2022-12-17T14:35:22.685" v="5222" actId="1036"/>
          <ac:picMkLst>
            <pc:docMk/>
            <pc:sldMk cId="401126512" sldId="776"/>
            <ac:picMk id="62" creationId="{38740EB5-7160-4F71-91C4-BF5501E3B02A}"/>
          </ac:picMkLst>
        </pc:picChg>
        <pc:picChg chg="mod">
          <ac:chgData name="Paula Vazquez Valero" userId="80a35f83-ba07-4c48-bd51-9a1b0a985f54" providerId="ADAL" clId="{DFFF148F-6ED1-47AE-93D3-41E1A4A72287}" dt="2022-12-17T14:06:15.276" v="4553" actId="1036"/>
          <ac:picMkLst>
            <pc:docMk/>
            <pc:sldMk cId="401126512" sldId="776"/>
            <ac:picMk id="63" creationId="{11B93C48-EE70-4274-8FB3-4B35507AF2B0}"/>
          </ac:picMkLst>
        </pc:picChg>
        <pc:picChg chg="mod">
          <ac:chgData name="Paula Vazquez Valero" userId="80a35f83-ba07-4c48-bd51-9a1b0a985f54" providerId="ADAL" clId="{DFFF148F-6ED1-47AE-93D3-41E1A4A72287}" dt="2022-12-17T14:06:22.587" v="4559" actId="1038"/>
          <ac:picMkLst>
            <pc:docMk/>
            <pc:sldMk cId="401126512" sldId="776"/>
            <ac:picMk id="64" creationId="{F1805D0B-49CA-4567-9CA2-F9F36E02F9A0}"/>
          </ac:picMkLst>
        </pc:picChg>
        <pc:picChg chg="mod">
          <ac:chgData name="Paula Vazquez Valero" userId="80a35f83-ba07-4c48-bd51-9a1b0a985f54" providerId="ADAL" clId="{DFFF148F-6ED1-47AE-93D3-41E1A4A72287}" dt="2022-12-17T14:07:03.019" v="4574" actId="1076"/>
          <ac:picMkLst>
            <pc:docMk/>
            <pc:sldMk cId="401126512" sldId="776"/>
            <ac:picMk id="67" creationId="{E23D4B65-A134-4173-A0A4-72E723DF07A5}"/>
          </ac:picMkLst>
        </pc:picChg>
        <pc:picChg chg="mod">
          <ac:chgData name="Paula Vazquez Valero" userId="80a35f83-ba07-4c48-bd51-9a1b0a985f54" providerId="ADAL" clId="{DFFF148F-6ED1-47AE-93D3-41E1A4A72287}" dt="2022-12-17T14:07:31.169" v="4588" actId="1038"/>
          <ac:picMkLst>
            <pc:docMk/>
            <pc:sldMk cId="401126512" sldId="776"/>
            <ac:picMk id="69" creationId="{ED5DDE65-0DD7-432B-A9DD-17792481FA0E}"/>
          </ac:picMkLst>
        </pc:picChg>
        <pc:picChg chg="mod">
          <ac:chgData name="Paula Vazquez Valero" userId="80a35f83-ba07-4c48-bd51-9a1b0a985f54" providerId="ADAL" clId="{DFFF148F-6ED1-47AE-93D3-41E1A4A72287}" dt="2022-12-17T14:07:25.300" v="4580" actId="1076"/>
          <ac:picMkLst>
            <pc:docMk/>
            <pc:sldMk cId="401126512" sldId="776"/>
            <ac:picMk id="70" creationId="{D751EFB3-1A7F-493F-B7D5-2186D13F0648}"/>
          </ac:picMkLst>
        </pc:picChg>
        <pc:picChg chg="mod">
          <ac:chgData name="Paula Vazquez Valero" userId="80a35f83-ba07-4c48-bd51-9a1b0a985f54" providerId="ADAL" clId="{DFFF148F-6ED1-47AE-93D3-41E1A4A72287}" dt="2022-12-17T14:07:53.959" v="4595" actId="1035"/>
          <ac:picMkLst>
            <pc:docMk/>
            <pc:sldMk cId="401126512" sldId="776"/>
            <ac:picMk id="73" creationId="{EE4D1EC2-A279-46AD-B29B-57E8AA96A4C6}"/>
          </ac:picMkLst>
        </pc:picChg>
      </pc:sldChg>
      <pc:sldChg chg="addSp delSp modSp add mod modAnim modNotesTx">
        <pc:chgData name="Paula Vazquez Valero" userId="80a35f83-ba07-4c48-bd51-9a1b0a985f54" providerId="ADAL" clId="{DFFF148F-6ED1-47AE-93D3-41E1A4A72287}" dt="2022-12-17T14:20:02.811" v="4871" actId="20577"/>
        <pc:sldMkLst>
          <pc:docMk/>
          <pc:sldMk cId="3746792496" sldId="777"/>
        </pc:sldMkLst>
        <pc:spChg chg="add mod">
          <ac:chgData name="Paula Vazquez Valero" userId="80a35f83-ba07-4c48-bd51-9a1b0a985f54" providerId="ADAL" clId="{DFFF148F-6ED1-47AE-93D3-41E1A4A72287}" dt="2022-12-16T12:52:14.365" v="2143" actId="20577"/>
          <ac:spMkLst>
            <pc:docMk/>
            <pc:sldMk cId="3746792496" sldId="777"/>
            <ac:spMk id="4" creationId="{A3588EBE-DADA-3514-246E-9C0FC3510E7D}"/>
          </ac:spMkLst>
        </pc:spChg>
        <pc:spChg chg="add mod">
          <ac:chgData name="Paula Vazquez Valero" userId="80a35f83-ba07-4c48-bd51-9a1b0a985f54" providerId="ADAL" clId="{DFFF148F-6ED1-47AE-93D3-41E1A4A72287}" dt="2022-12-16T12:41:05.846" v="1888" actId="1076"/>
          <ac:spMkLst>
            <pc:docMk/>
            <pc:sldMk cId="3746792496" sldId="777"/>
            <ac:spMk id="6" creationId="{004741A5-0B57-1524-BE79-B617F7FC69D2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7" creationId="{DDB11577-7B92-4CB6-A83F-BC7FF0432AFA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8" creationId="{1985EAD3-E83D-4E49-A747-CD77A4AD2526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9" creationId="{AFE6ABE0-2384-45D9-B3E4-271BE364D28C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10" creationId="{EAC7A311-89EA-4F28-B4B3-A6F5931D1A53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11" creationId="{B36DC7CD-22F0-48D8-B6AE-EDA57776A9BC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12" creationId="{D8019449-DDF4-43CB-B27C-FC34D7DA21E0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13" creationId="{B6F1DF6D-C002-4D1C-9DEB-3E8AD7C8A9B9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14" creationId="{563DFE49-9C08-4C8C-91DE-9C488EAA243D}"/>
          </ac:spMkLst>
        </pc:spChg>
        <pc:spChg chg="add mod">
          <ac:chgData name="Paula Vazquez Valero" userId="80a35f83-ba07-4c48-bd51-9a1b0a985f54" providerId="ADAL" clId="{DFFF148F-6ED1-47AE-93D3-41E1A4A72287}" dt="2022-12-16T12:41:05.846" v="1888" actId="1076"/>
          <ac:spMkLst>
            <pc:docMk/>
            <pc:sldMk cId="3746792496" sldId="777"/>
            <ac:spMk id="15" creationId="{B451E731-F060-9A80-4480-1D230F4AA52C}"/>
          </ac:spMkLst>
        </pc:spChg>
        <pc:spChg chg="add mod">
          <ac:chgData name="Paula Vazquez Valero" userId="80a35f83-ba07-4c48-bd51-9a1b0a985f54" providerId="ADAL" clId="{DFFF148F-6ED1-47AE-93D3-41E1A4A72287}" dt="2022-12-16T12:45:56.737" v="2006" actId="1035"/>
          <ac:spMkLst>
            <pc:docMk/>
            <pc:sldMk cId="3746792496" sldId="777"/>
            <ac:spMk id="16" creationId="{B1A2AFF6-1CCD-1201-DCEC-B0B0FCDE8EC3}"/>
          </ac:spMkLst>
        </pc:spChg>
        <pc:spChg chg="add mod">
          <ac:chgData name="Paula Vazquez Valero" userId="80a35f83-ba07-4c48-bd51-9a1b0a985f54" providerId="ADAL" clId="{DFFF148F-6ED1-47AE-93D3-41E1A4A72287}" dt="2022-12-16T12:46:26.556" v="2015" actId="1076"/>
          <ac:spMkLst>
            <pc:docMk/>
            <pc:sldMk cId="3746792496" sldId="777"/>
            <ac:spMk id="17" creationId="{5BA39730-06EE-0725-6FCB-3130A1E8F8D0}"/>
          </ac:spMkLst>
        </pc:spChg>
        <pc:spChg chg="add mod">
          <ac:chgData name="Paula Vazquez Valero" userId="80a35f83-ba07-4c48-bd51-9a1b0a985f54" providerId="ADAL" clId="{DFFF148F-6ED1-47AE-93D3-41E1A4A72287}" dt="2022-12-16T12:46:02.927" v="2007" actId="1076"/>
          <ac:spMkLst>
            <pc:docMk/>
            <pc:sldMk cId="3746792496" sldId="777"/>
            <ac:spMk id="18" creationId="{3C9DB484-705F-660B-1CB1-2D253A5FB555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20" creationId="{B460560A-0D81-41EE-978E-E1E2E7BDE1A1}"/>
          </ac:spMkLst>
        </pc:spChg>
        <pc:spChg chg="add del mod">
          <ac:chgData name="Paula Vazquez Valero" userId="80a35f83-ba07-4c48-bd51-9a1b0a985f54" providerId="ADAL" clId="{DFFF148F-6ED1-47AE-93D3-41E1A4A72287}" dt="2022-12-16T12:41:47.027" v="1902"/>
          <ac:spMkLst>
            <pc:docMk/>
            <pc:sldMk cId="3746792496" sldId="777"/>
            <ac:spMk id="22" creationId="{07B0631D-1715-8FB9-3B9B-96C958CB8AED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24" creationId="{6341C58C-D828-45D5-80CB-EA847A2F0F2B}"/>
          </ac:spMkLst>
        </pc:spChg>
        <pc:spChg chg="add mod">
          <ac:chgData name="Paula Vazquez Valero" userId="80a35f83-ba07-4c48-bd51-9a1b0a985f54" providerId="ADAL" clId="{DFFF148F-6ED1-47AE-93D3-41E1A4A72287}" dt="2022-12-16T12:42:11.873" v="1964" actId="14100"/>
          <ac:spMkLst>
            <pc:docMk/>
            <pc:sldMk cId="3746792496" sldId="777"/>
            <ac:spMk id="25" creationId="{1EFEC583-5C8D-DD7C-5764-B4E30410F932}"/>
          </ac:spMkLst>
        </pc:spChg>
        <pc:spChg chg="add del mod">
          <ac:chgData name="Paula Vazquez Valero" userId="80a35f83-ba07-4c48-bd51-9a1b0a985f54" providerId="ADAL" clId="{DFFF148F-6ED1-47AE-93D3-41E1A4A72287}" dt="2022-12-16T12:45:51.319" v="1991" actId="478"/>
          <ac:spMkLst>
            <pc:docMk/>
            <pc:sldMk cId="3746792496" sldId="777"/>
            <ac:spMk id="26" creationId="{34A1AEC4-55BA-2ABC-8D72-D3F16CBA7720}"/>
          </ac:spMkLst>
        </pc:spChg>
        <pc:spChg chg="add del mod">
          <ac:chgData name="Paula Vazquez Valero" userId="80a35f83-ba07-4c48-bd51-9a1b0a985f54" providerId="ADAL" clId="{DFFF148F-6ED1-47AE-93D3-41E1A4A72287}" dt="2022-12-16T12:45:51.319" v="1991" actId="478"/>
          <ac:spMkLst>
            <pc:docMk/>
            <pc:sldMk cId="3746792496" sldId="777"/>
            <ac:spMk id="27" creationId="{D6251B98-2112-DC42-7298-198499CB8D66}"/>
          </ac:spMkLst>
        </pc:spChg>
        <pc:spChg chg="add del mod">
          <ac:chgData name="Paula Vazquez Valero" userId="80a35f83-ba07-4c48-bd51-9a1b0a985f54" providerId="ADAL" clId="{DFFF148F-6ED1-47AE-93D3-41E1A4A72287}" dt="2022-12-16T12:45:51.319" v="1991" actId="478"/>
          <ac:spMkLst>
            <pc:docMk/>
            <pc:sldMk cId="3746792496" sldId="777"/>
            <ac:spMk id="28" creationId="{A070F44D-F1A2-76CE-2837-345D4FDE5FB8}"/>
          </ac:spMkLst>
        </pc:spChg>
        <pc:spChg chg="add del mod">
          <ac:chgData name="Paula Vazquez Valero" userId="80a35f83-ba07-4c48-bd51-9a1b0a985f54" providerId="ADAL" clId="{DFFF148F-6ED1-47AE-93D3-41E1A4A72287}" dt="2022-12-16T12:45:51.319" v="1991" actId="478"/>
          <ac:spMkLst>
            <pc:docMk/>
            <pc:sldMk cId="3746792496" sldId="777"/>
            <ac:spMk id="30" creationId="{DA1161D2-17F5-F0BF-017B-9EA5BE56B179}"/>
          </ac:spMkLst>
        </pc:spChg>
        <pc:spChg chg="add mod">
          <ac:chgData name="Paula Vazquez Valero" userId="80a35f83-ba07-4c48-bd51-9a1b0a985f54" providerId="ADAL" clId="{DFFF148F-6ED1-47AE-93D3-41E1A4A72287}" dt="2022-12-16T12:50:34.739" v="2043" actId="1037"/>
          <ac:spMkLst>
            <pc:docMk/>
            <pc:sldMk cId="3746792496" sldId="777"/>
            <ac:spMk id="32" creationId="{6EE7A8F3-B254-1921-2E25-0C2A25362DE4}"/>
          </ac:spMkLst>
        </pc:spChg>
        <pc:spChg chg="add mod">
          <ac:chgData name="Paula Vazquez Valero" userId="80a35f83-ba07-4c48-bd51-9a1b0a985f54" providerId="ADAL" clId="{DFFF148F-6ED1-47AE-93D3-41E1A4A72287}" dt="2022-12-16T12:50:39.653" v="2047" actId="1036"/>
          <ac:spMkLst>
            <pc:docMk/>
            <pc:sldMk cId="3746792496" sldId="777"/>
            <ac:spMk id="34" creationId="{0E950B2B-142C-F5A8-3918-5966A6ADDAE1}"/>
          </ac:spMkLst>
        </pc:spChg>
        <pc:spChg chg="add mod">
          <ac:chgData name="Paula Vazquez Valero" userId="80a35f83-ba07-4c48-bd51-9a1b0a985f54" providerId="ADAL" clId="{DFFF148F-6ED1-47AE-93D3-41E1A4A72287}" dt="2022-12-16T12:50:52.452" v="2065" actId="1035"/>
          <ac:spMkLst>
            <pc:docMk/>
            <pc:sldMk cId="3746792496" sldId="777"/>
            <ac:spMk id="35" creationId="{C52E5B7B-1127-60E0-09A3-0FAAD289D3DA}"/>
          </ac:spMkLst>
        </pc:spChg>
        <pc:spChg chg="add mod">
          <ac:chgData name="Paula Vazquez Valero" userId="80a35f83-ba07-4c48-bd51-9a1b0a985f54" providerId="ADAL" clId="{DFFF148F-6ED1-47AE-93D3-41E1A4A72287}" dt="2022-12-16T12:51:05.609" v="2073" actId="1037"/>
          <ac:spMkLst>
            <pc:docMk/>
            <pc:sldMk cId="3746792496" sldId="777"/>
            <ac:spMk id="36" creationId="{94532749-05D8-1101-7F81-6C72224E9732}"/>
          </ac:spMkLst>
        </pc:spChg>
        <pc:spChg chg="add mod">
          <ac:chgData name="Paula Vazquez Valero" userId="80a35f83-ba07-4c48-bd51-9a1b0a985f54" providerId="ADAL" clId="{DFFF148F-6ED1-47AE-93D3-41E1A4A72287}" dt="2022-12-16T12:51:14.049" v="2080" actId="20577"/>
          <ac:spMkLst>
            <pc:docMk/>
            <pc:sldMk cId="3746792496" sldId="777"/>
            <ac:spMk id="37" creationId="{B683116B-69E9-0774-615B-C7B0819AAA14}"/>
          </ac:spMkLst>
        </pc:spChg>
        <pc:spChg chg="add mod">
          <ac:chgData name="Paula Vazquez Valero" userId="80a35f83-ba07-4c48-bd51-9a1b0a985f54" providerId="ADAL" clId="{DFFF148F-6ED1-47AE-93D3-41E1A4A72287}" dt="2022-12-16T12:51:29.937" v="2109" actId="1038"/>
          <ac:spMkLst>
            <pc:docMk/>
            <pc:sldMk cId="3746792496" sldId="777"/>
            <ac:spMk id="38" creationId="{C67F2926-C091-5041-2B3B-626E68C53614}"/>
          </ac:spMkLst>
        </pc:spChg>
        <pc:spChg chg="add mod">
          <ac:chgData name="Paula Vazquez Valero" userId="80a35f83-ba07-4c48-bd51-9a1b0a985f54" providerId="ADAL" clId="{DFFF148F-6ED1-47AE-93D3-41E1A4A72287}" dt="2022-12-16T12:51:42.129" v="2122" actId="1037"/>
          <ac:spMkLst>
            <pc:docMk/>
            <pc:sldMk cId="3746792496" sldId="777"/>
            <ac:spMk id="39" creationId="{8ECF5086-E3DD-0203-AC6F-8ED8BB283469}"/>
          </ac:spMkLst>
        </pc:spChg>
        <pc:spChg chg="add mod">
          <ac:chgData name="Paula Vazquez Valero" userId="80a35f83-ba07-4c48-bd51-9a1b0a985f54" providerId="ADAL" clId="{DFFF148F-6ED1-47AE-93D3-41E1A4A72287}" dt="2022-12-16T12:51:50.570" v="2130" actId="1035"/>
          <ac:spMkLst>
            <pc:docMk/>
            <pc:sldMk cId="3746792496" sldId="777"/>
            <ac:spMk id="40" creationId="{C268F012-E760-9CAE-D2D6-6488D2AFB539}"/>
          </ac:spMkLst>
        </pc:spChg>
        <pc:spChg chg="add mod">
          <ac:chgData name="Paula Vazquez Valero" userId="80a35f83-ba07-4c48-bd51-9a1b0a985f54" providerId="ADAL" clId="{DFFF148F-6ED1-47AE-93D3-41E1A4A72287}" dt="2022-12-16T12:52:07.470" v="2142" actId="20577"/>
          <ac:spMkLst>
            <pc:docMk/>
            <pc:sldMk cId="3746792496" sldId="777"/>
            <ac:spMk id="41" creationId="{124ABE4E-E755-B074-917F-3CA2E27BAECB}"/>
          </ac:spMkLst>
        </pc:spChg>
        <pc:spChg chg="add mod">
          <ac:chgData name="Paula Vazquez Valero" userId="80a35f83-ba07-4c48-bd51-9a1b0a985f54" providerId="ADAL" clId="{DFFF148F-6ED1-47AE-93D3-41E1A4A72287}" dt="2022-12-16T12:52:27.299" v="2151" actId="1076"/>
          <ac:spMkLst>
            <pc:docMk/>
            <pc:sldMk cId="3746792496" sldId="777"/>
            <ac:spMk id="42" creationId="{CF45B948-ECE3-9668-280A-FFF178D71D3B}"/>
          </ac:spMkLst>
        </pc:spChg>
        <pc:spChg chg="mod">
          <ac:chgData name="Paula Vazquez Valero" userId="80a35f83-ba07-4c48-bd51-9a1b0a985f54" providerId="ADAL" clId="{DFFF148F-6ED1-47AE-93D3-41E1A4A72287}" dt="2022-12-16T12:53:26.334" v="2159"/>
          <ac:spMkLst>
            <pc:docMk/>
            <pc:sldMk cId="3746792496" sldId="777"/>
            <ac:spMk id="45" creationId="{0763C2EB-C364-8269-F80A-F5B8F32789D7}"/>
          </ac:spMkLst>
        </pc:spChg>
        <pc:spChg chg="add mod ord">
          <ac:chgData name="Paula Vazquez Valero" userId="80a35f83-ba07-4c48-bd51-9a1b0a985f54" providerId="ADAL" clId="{DFFF148F-6ED1-47AE-93D3-41E1A4A72287}" dt="2022-12-16T12:57:33.057" v="2269" actId="20577"/>
          <ac:spMkLst>
            <pc:docMk/>
            <pc:sldMk cId="3746792496" sldId="777"/>
            <ac:spMk id="48" creationId="{0AE7F0E3-9145-AE33-D8BA-775C3CA4E761}"/>
          </ac:spMkLst>
        </pc:spChg>
        <pc:spChg chg="add mod">
          <ac:chgData name="Paula Vazquez Valero" userId="80a35f83-ba07-4c48-bd51-9a1b0a985f54" providerId="ADAL" clId="{DFFF148F-6ED1-47AE-93D3-41E1A4A72287}" dt="2022-12-17T14:20:02.811" v="4871" actId="20577"/>
          <ac:spMkLst>
            <pc:docMk/>
            <pc:sldMk cId="3746792496" sldId="777"/>
            <ac:spMk id="49" creationId="{DB4B80C4-6EE3-E709-E65F-304CA824EFAF}"/>
          </ac:spMkLst>
        </pc:spChg>
        <pc:spChg chg="mod">
          <ac:chgData name="Paula Vazquez Valero" userId="80a35f83-ba07-4c48-bd51-9a1b0a985f54" providerId="ADAL" clId="{DFFF148F-6ED1-47AE-93D3-41E1A4A72287}" dt="2022-12-16T12:41:05.846" v="1888" actId="1076"/>
          <ac:spMkLst>
            <pc:docMk/>
            <pc:sldMk cId="3746792496" sldId="777"/>
            <ac:spMk id="53" creationId="{014AE66F-B52D-43A6-804F-A85169B3C6E8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54" creationId="{94B61BAF-4C2D-42F7-835F-F4CA720F2042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55" creationId="{473038D7-B8F5-4C22-B1D0-2266F4C8C217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56" creationId="{07483D32-7133-4B76-8AA0-BB15D4E5B00F}"/>
          </ac:spMkLst>
        </pc:spChg>
        <pc:spChg chg="del">
          <ac:chgData name="Paula Vazquez Valero" userId="80a35f83-ba07-4c48-bd51-9a1b0a985f54" providerId="ADAL" clId="{DFFF148F-6ED1-47AE-93D3-41E1A4A72287}" dt="2022-12-16T12:20:10.558" v="1302" actId="478"/>
          <ac:spMkLst>
            <pc:docMk/>
            <pc:sldMk cId="3746792496" sldId="777"/>
            <ac:spMk id="57" creationId="{11E341DE-7329-4AF2-AF87-C6DEE9BFDC27}"/>
          </ac:spMkLst>
        </pc:spChg>
        <pc:spChg chg="del">
          <ac:chgData name="Paula Vazquez Valero" userId="80a35f83-ba07-4c48-bd51-9a1b0a985f54" providerId="ADAL" clId="{DFFF148F-6ED1-47AE-93D3-41E1A4A72287}" dt="2022-12-16T12:41:49.422" v="1903" actId="478"/>
          <ac:spMkLst>
            <pc:docMk/>
            <pc:sldMk cId="3746792496" sldId="777"/>
            <ac:spMk id="59" creationId="{458A639C-C7E8-4AD3-817F-7ADE79C0D21C}"/>
          </ac:spMkLst>
        </pc:spChg>
        <pc:grpChg chg="del">
          <ac:chgData name="Paula Vazquez Valero" userId="80a35f83-ba07-4c48-bd51-9a1b0a985f54" providerId="ADAL" clId="{DFFF148F-6ED1-47AE-93D3-41E1A4A72287}" dt="2022-12-16T12:20:10.558" v="1302" actId="478"/>
          <ac:grpSpMkLst>
            <pc:docMk/>
            <pc:sldMk cId="3746792496" sldId="777"/>
            <ac:grpSpMk id="3" creationId="{0B059B98-BD3A-4636-8ABD-3E13C658F46F}"/>
          </ac:grpSpMkLst>
        </pc:grpChg>
        <pc:grpChg chg="add mod">
          <ac:chgData name="Paula Vazquez Valero" userId="80a35f83-ba07-4c48-bd51-9a1b0a985f54" providerId="ADAL" clId="{DFFF148F-6ED1-47AE-93D3-41E1A4A72287}" dt="2022-12-16T12:57:26.031" v="2268" actId="1076"/>
          <ac:grpSpMkLst>
            <pc:docMk/>
            <pc:sldMk cId="3746792496" sldId="777"/>
            <ac:grpSpMk id="44" creationId="{D0D512B1-85EF-BEA9-BF36-6CF2B30A38E8}"/>
          </ac:grpSpMkLst>
        </pc:grpChg>
        <pc:picChg chg="del">
          <ac:chgData name="Paula Vazquez Valero" userId="80a35f83-ba07-4c48-bd51-9a1b0a985f54" providerId="ADAL" clId="{DFFF148F-6ED1-47AE-93D3-41E1A4A72287}" dt="2022-12-16T12:20:10.558" v="1302" actId="478"/>
          <ac:picMkLst>
            <pc:docMk/>
            <pc:sldMk cId="3746792496" sldId="777"/>
            <ac:picMk id="5" creationId="{0CEF4A81-5597-4DB7-8035-C2857ECAF875}"/>
          </ac:picMkLst>
        </pc:picChg>
        <pc:picChg chg="add mod">
          <ac:chgData name="Paula Vazquez Valero" userId="80a35f83-ba07-4c48-bd51-9a1b0a985f54" providerId="ADAL" clId="{DFFF148F-6ED1-47AE-93D3-41E1A4A72287}" dt="2022-12-16T12:41:21.053" v="1893" actId="1076"/>
          <ac:picMkLst>
            <pc:docMk/>
            <pc:sldMk cId="3746792496" sldId="777"/>
            <ac:picMk id="19" creationId="{874E3CA6-F3CF-11BF-4502-739726298333}"/>
          </ac:picMkLst>
        </pc:picChg>
        <pc:picChg chg="add del mod">
          <ac:chgData name="Paula Vazquez Valero" userId="80a35f83-ba07-4c48-bd51-9a1b0a985f54" providerId="ADAL" clId="{DFFF148F-6ED1-47AE-93D3-41E1A4A72287}" dt="2022-12-16T12:41:47.027" v="1902"/>
          <ac:picMkLst>
            <pc:docMk/>
            <pc:sldMk cId="3746792496" sldId="777"/>
            <ac:picMk id="21" creationId="{ECD0A6B8-2B26-379D-558F-28045A0B655C}"/>
          </ac:picMkLst>
        </pc:picChg>
        <pc:picChg chg="add mod">
          <ac:chgData name="Paula Vazquez Valero" userId="80a35f83-ba07-4c48-bd51-9a1b0a985f54" providerId="ADAL" clId="{DFFF148F-6ED1-47AE-93D3-41E1A4A72287}" dt="2022-12-16T12:41:49.454" v="1904"/>
          <ac:picMkLst>
            <pc:docMk/>
            <pc:sldMk cId="3746792496" sldId="777"/>
            <ac:picMk id="23" creationId="{85613D98-266B-D3A2-7767-1166568241DB}"/>
          </ac:picMkLst>
        </pc:picChg>
        <pc:picChg chg="del">
          <ac:chgData name="Paula Vazquez Valero" userId="80a35f83-ba07-4c48-bd51-9a1b0a985f54" providerId="ADAL" clId="{DFFF148F-6ED1-47AE-93D3-41E1A4A72287}" dt="2022-12-16T12:20:10.558" v="1302" actId="478"/>
          <ac:picMkLst>
            <pc:docMk/>
            <pc:sldMk cId="3746792496" sldId="777"/>
            <ac:picMk id="29" creationId="{418E7205-AEE4-4164-906B-FD77DE5F6629}"/>
          </ac:picMkLst>
        </pc:picChg>
        <pc:picChg chg="add mod">
          <ac:chgData name="Paula Vazquez Valero" userId="80a35f83-ba07-4c48-bd51-9a1b0a985f54" providerId="ADAL" clId="{DFFF148F-6ED1-47AE-93D3-41E1A4A72287}" dt="2022-12-16T12:50:06.839" v="2025"/>
          <ac:picMkLst>
            <pc:docMk/>
            <pc:sldMk cId="3746792496" sldId="777"/>
            <ac:picMk id="31" creationId="{307A2AB6-0EC5-6CC8-509E-CEB7E3F7E657}"/>
          </ac:picMkLst>
        </pc:picChg>
        <pc:picChg chg="mod">
          <ac:chgData name="Paula Vazquez Valero" userId="80a35f83-ba07-4c48-bd51-9a1b0a985f54" providerId="ADAL" clId="{DFFF148F-6ED1-47AE-93D3-41E1A4A72287}" dt="2022-12-16T12:53:26.334" v="2159"/>
          <ac:picMkLst>
            <pc:docMk/>
            <pc:sldMk cId="3746792496" sldId="777"/>
            <ac:picMk id="46" creationId="{23BF8022-4198-6A08-10C3-E1251EDFB001}"/>
          </ac:picMkLst>
        </pc:picChg>
        <pc:picChg chg="mod">
          <ac:chgData name="Paula Vazquez Valero" userId="80a35f83-ba07-4c48-bd51-9a1b0a985f54" providerId="ADAL" clId="{DFFF148F-6ED1-47AE-93D3-41E1A4A72287}" dt="2022-12-16T12:53:26.334" v="2159"/>
          <ac:picMkLst>
            <pc:docMk/>
            <pc:sldMk cId="3746792496" sldId="777"/>
            <ac:picMk id="47" creationId="{0907BBC4-CFF8-75B4-FE63-E8873CF2A805}"/>
          </ac:picMkLst>
        </pc:picChg>
        <pc:picChg chg="add mod">
          <ac:chgData name="Paula Vazquez Valero" userId="80a35f83-ba07-4c48-bd51-9a1b0a985f54" providerId="ADAL" clId="{DFFF148F-6ED1-47AE-93D3-41E1A4A72287}" dt="2022-12-16T12:54:23.419" v="2176" actId="1076"/>
          <ac:picMkLst>
            <pc:docMk/>
            <pc:sldMk cId="3746792496" sldId="777"/>
            <ac:picMk id="1026" creationId="{4F3ADFEC-16EF-8E49-33FC-7D6EB084E388}"/>
          </ac:picMkLst>
        </pc:picChg>
        <pc:picChg chg="add del mod">
          <ac:chgData name="Paula Vazquez Valero" userId="80a35f83-ba07-4c48-bd51-9a1b0a985f54" providerId="ADAL" clId="{DFFF148F-6ED1-47AE-93D3-41E1A4A72287}" dt="2022-12-16T12:41:05.846" v="1888" actId="1076"/>
          <ac:picMkLst>
            <pc:docMk/>
            <pc:sldMk cId="3746792496" sldId="777"/>
            <ac:picMk id="1028" creationId="{5F70AB19-5B20-CF84-333C-956B09E3832F}"/>
          </ac:picMkLst>
        </pc:picChg>
        <pc:picChg chg="add mod">
          <ac:chgData name="Paula Vazquez Valero" userId="80a35f83-ba07-4c48-bd51-9a1b0a985f54" providerId="ADAL" clId="{DFFF148F-6ED1-47AE-93D3-41E1A4A72287}" dt="2022-12-16T12:41:05.846" v="1888" actId="1076"/>
          <ac:picMkLst>
            <pc:docMk/>
            <pc:sldMk cId="3746792496" sldId="777"/>
            <ac:picMk id="1030" creationId="{B05EC146-1852-8DF1-0AEE-4472EDD8A60D}"/>
          </ac:picMkLst>
        </pc:picChg>
        <pc:picChg chg="del">
          <ac:chgData name="Paula Vazquez Valero" userId="80a35f83-ba07-4c48-bd51-9a1b0a985f54" providerId="ADAL" clId="{DFFF148F-6ED1-47AE-93D3-41E1A4A72287}" dt="2022-12-16T12:20:10.558" v="1302" actId="478"/>
          <ac:picMkLst>
            <pc:docMk/>
            <pc:sldMk cId="3746792496" sldId="777"/>
            <ac:picMk id="1032" creationId="{C30EA750-0521-4D4C-9B83-A6FB116FED9F}"/>
          </ac:picMkLst>
        </pc:picChg>
        <pc:picChg chg="add mod">
          <ac:chgData name="Paula Vazquez Valero" userId="80a35f83-ba07-4c48-bd51-9a1b0a985f54" providerId="ADAL" clId="{DFFF148F-6ED1-47AE-93D3-41E1A4A72287}" dt="2022-12-16T12:51:17.985" v="2098" actId="1038"/>
          <ac:picMkLst>
            <pc:docMk/>
            <pc:sldMk cId="3746792496" sldId="777"/>
            <ac:picMk id="1034" creationId="{CA958250-62CF-0EE6-9C8B-F669D1C400F9}"/>
          </ac:picMkLst>
        </pc:picChg>
        <pc:picChg chg="del">
          <ac:chgData name="Paula Vazquez Valero" userId="80a35f83-ba07-4c48-bd51-9a1b0a985f54" providerId="ADAL" clId="{DFFF148F-6ED1-47AE-93D3-41E1A4A72287}" dt="2022-12-16T12:20:10.558" v="1302" actId="478"/>
          <ac:picMkLst>
            <pc:docMk/>
            <pc:sldMk cId="3746792496" sldId="777"/>
            <ac:picMk id="1036" creationId="{98383E92-C5ED-42BF-A6A2-9A0C3B27D0FE}"/>
          </ac:picMkLst>
        </pc:picChg>
        <pc:picChg chg="add mod">
          <ac:chgData name="Paula Vazquez Valero" userId="80a35f83-ba07-4c48-bd51-9a1b0a985f54" providerId="ADAL" clId="{DFFF148F-6ED1-47AE-93D3-41E1A4A72287}" dt="2022-12-16T12:50:18.735" v="2035" actId="1036"/>
          <ac:picMkLst>
            <pc:docMk/>
            <pc:sldMk cId="3746792496" sldId="777"/>
            <ac:picMk id="1038" creationId="{A710AE26-7ADB-073F-2B03-0021CE4C6F12}"/>
          </ac:picMkLst>
        </pc:picChg>
        <pc:picChg chg="add mod">
          <ac:chgData name="Paula Vazquez Valero" userId="80a35f83-ba07-4c48-bd51-9a1b0a985f54" providerId="ADAL" clId="{DFFF148F-6ED1-47AE-93D3-41E1A4A72287}" dt="2022-12-16T12:53:56.066" v="2167" actId="1076"/>
          <ac:picMkLst>
            <pc:docMk/>
            <pc:sldMk cId="3746792496" sldId="777"/>
            <ac:picMk id="1040" creationId="{FBE8AE80-9006-EF0F-005C-73C82EB1369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[que] [qui] paquete [2325] equipo [373]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bicicleta [3684] cama [609]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camisa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[1873]cuaderno [3301] cuarto [653] gato [1728] habitación [1069] hermano [333] hermana [3409] idea [247] libro [230] mochila [&gt;5000] oso [4449] perro [888]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tía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[1205]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tío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[988]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vestido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[1697]dónde [161] qué [50]</a:t>
            </a:r>
            <a:r>
              <a:rPr lang="es-ES" sz="2800" dirty="0"/>
              <a:t>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 menudo [958]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aprender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[428]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beber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[1085] comer [347] [347]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correr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[343] hacer [26] leer [209]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tienen [8] calle [269] cine [952] escuela [424] hotel [1163] iglesia [437] museo [1114] parque [1354] piscina [4604] plaza [806] puente [1715] universidad [387]  enorme [631] histórico [830] solo [181]  de12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800" b="1" dirty="0"/>
              <a:t>nota</a:t>
            </a:r>
            <a:r>
              <a:rPr lang="en-GB" sz="1800" dirty="0"/>
              <a:t> [1141] </a:t>
            </a:r>
            <a:r>
              <a:rPr lang="en-GB" sz="1800" b="1" dirty="0" err="1"/>
              <a:t>novela</a:t>
            </a:r>
            <a:r>
              <a:rPr lang="en-GB" sz="1800" dirty="0"/>
              <a:t> [735]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and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6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baseline="0" dirty="0"/>
              <a:t>to bring together various grammar features and vocabulary (</a:t>
            </a:r>
            <a:r>
              <a:rPr lang="en-GB" b="0" baseline="0" dirty="0" err="1"/>
              <a:t>tener</a:t>
            </a:r>
            <a:r>
              <a:rPr lang="en-GB" b="0" baseline="0" dirty="0"/>
              <a:t>: 1</a:t>
            </a:r>
            <a:r>
              <a:rPr lang="en-GB" b="0" baseline="30000" dirty="0"/>
              <a:t>st</a:t>
            </a:r>
            <a:r>
              <a:rPr lang="en-GB" b="0" baseline="0" dirty="0"/>
              <a:t> and 2</a:t>
            </a:r>
            <a:r>
              <a:rPr lang="en-GB" b="0" baseline="30000" dirty="0"/>
              <a:t>nd</a:t>
            </a:r>
            <a:r>
              <a:rPr lang="en-GB" b="0" baseline="0" dirty="0"/>
              <a:t> person singular; possessives ‘my’ and ‘your’)</a:t>
            </a:r>
          </a:p>
          <a:p>
            <a:pPr marL="0" indent="0">
              <a:buNone/>
            </a:pPr>
            <a:endParaRPr lang="en-GB" b="0" baseline="0" dirty="0"/>
          </a:p>
          <a:p>
            <a:pPr marL="0" indent="0"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&amp; click to explain the context of the task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1-5.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E.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mi Información en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teléfono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¿Tengo mis camisas en mi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342900" indent="-342900">
              <a:buAutoNum type="arabicPeriod"/>
              <a:defRPr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cosas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mochila.</a:t>
            </a:r>
          </a:p>
          <a:p>
            <a:pPr marL="342900" indent="-3429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mis regalos para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tío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342900" indent="-3429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Tengo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en mi mochila.</a:t>
            </a:r>
          </a:p>
          <a:p>
            <a:pPr marL="342900" indent="-342900">
              <a:buAutoNum type="arabicPeriod"/>
              <a:defRPr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mi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música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favorita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teléfono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  <a:p>
            <a:pPr marL="342900" indent="-342900">
              <a:buAutoNum type="arabicPeriod"/>
              <a:defRPr/>
            </a:pP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1" dirty="0"/>
              <a:t>nota</a:t>
            </a:r>
            <a:r>
              <a:rPr lang="en-GB" sz="1200" dirty="0"/>
              <a:t> [1141]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and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342900" indent="-342900">
              <a:buAutoNum type="arabicPeriod"/>
              <a:defRPr/>
            </a:pP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711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[qui] [que]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[qui] [que]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 </a:t>
            </a:r>
            <a:r>
              <a:rPr lang="en-GB" dirty="0"/>
              <a:t>: handshake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i="1" dirty="0"/>
              <a:t>Gesture suggestion </a:t>
            </a:r>
            <a:r>
              <a:rPr lang="en-GB" dirty="0"/>
              <a:t>: with both hands, draw the shape of a rectangle in 3 moves (top, sides, bottom).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626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recognise ‘</a:t>
            </a:r>
            <a:r>
              <a:rPr lang="en-GB" dirty="0"/>
              <a:t>qui’ ‘que’,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aseline="0" dirty="0"/>
              <a:t>Read the instruction and do the example [E] with pupils. Pupils to write the correct SSCs [qui] [que]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aseline="0" dirty="0"/>
              <a:t>Go through answers by eliciting the Spanish word from pupils, and click to bring up answers.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aseline="0" dirty="0"/>
              <a:t>Give pupils 1 minute to work in pairs to practise pronunciation. 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 Paquito | mosquito | </a:t>
            </a:r>
            <a:r>
              <a:rPr lang="en-GB" dirty="0" err="1"/>
              <a:t>estanque</a:t>
            </a:r>
            <a:r>
              <a:rPr lang="en-GB" dirty="0"/>
              <a:t> | </a:t>
            </a:r>
            <a:r>
              <a:rPr lang="en-GB" dirty="0" err="1"/>
              <a:t>Quitp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 </a:t>
            </a:r>
            <a:r>
              <a:rPr lang="en-GB" dirty="0" err="1"/>
              <a:t>Paqui</a:t>
            </a:r>
            <a:r>
              <a:rPr lang="en-GB" dirty="0"/>
              <a:t> | queso | </a:t>
            </a:r>
            <a:r>
              <a:rPr lang="en-GB" dirty="0" err="1"/>
              <a:t>parque</a:t>
            </a:r>
            <a:r>
              <a:rPr lang="en-GB" dirty="0"/>
              <a:t> | </a:t>
            </a:r>
            <a:r>
              <a:rPr lang="en-GB" dirty="0" err="1"/>
              <a:t>Quequén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 </a:t>
            </a:r>
            <a:r>
              <a:rPr lang="en-GB" dirty="0" err="1"/>
              <a:t>Quijote</a:t>
            </a:r>
            <a:r>
              <a:rPr lang="en-GB" dirty="0"/>
              <a:t> | bosque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b="1" dirty="0" err="1"/>
              <a:t>novela</a:t>
            </a:r>
            <a:r>
              <a:rPr lang="en-GB" dirty="0"/>
              <a:t> [735]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and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5539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set the scene for this week’s lesson</a:t>
            </a:r>
            <a:r>
              <a:rPr lang="en-US" b="1" dirty="0"/>
              <a:t>;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comprehension of previously taught vocabulary and this week’s new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text aloud with teacher support, as needed.</a:t>
            </a:r>
          </a:p>
          <a:p>
            <a:pPr marL="228600" indent="-228600">
              <a:buAutoNum type="arabicPeriod"/>
            </a:pPr>
            <a:r>
              <a:rPr lang="en-US" b="0" dirty="0"/>
              <a:t>Click on Sofía to hear an audio version of the text, if desired.</a:t>
            </a:r>
          </a:p>
          <a:p>
            <a:r>
              <a:rPr lang="en-US" b="0" dirty="0"/>
              <a:t>3. Pupils focus on the English words and identify the Spanish words from the bold words in the text.  Pupils can volunteer answers in any click – teacher clicks on the English word and the Spanish translation appears.</a:t>
            </a:r>
          </a:p>
          <a:p>
            <a:r>
              <a:rPr lang="en-US" b="0" dirty="0"/>
              <a:t>4. Teachers elicit an oral translation of the text from the class to establish the context of this week’s lesson.</a:t>
            </a:r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así</a:t>
            </a:r>
            <a:r>
              <a:rPr lang="en-GB" dirty="0"/>
              <a:t> que []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332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</a:t>
            </a:r>
            <a:r>
              <a:rPr lang="en-GB" dirty="0"/>
              <a:t> 2 minutes</a:t>
            </a:r>
          </a:p>
          <a:p>
            <a:endParaRPr lang="en-GB" dirty="0"/>
          </a:p>
          <a:p>
            <a:r>
              <a:rPr lang="en-GB" b="1" dirty="0"/>
              <a:t>Aim: </a:t>
            </a:r>
            <a:r>
              <a:rPr lang="en-GB" b="0" dirty="0"/>
              <a:t>to</a:t>
            </a:r>
            <a:r>
              <a:rPr lang="en-GB" b="0" baseline="0" dirty="0"/>
              <a:t> reintroduce s ‘mi/mis’ and ‘</a:t>
            </a:r>
            <a:r>
              <a:rPr lang="en-GB" b="0" baseline="0" dirty="0" err="1"/>
              <a:t>tu</a:t>
            </a:r>
            <a:r>
              <a:rPr lang="en-GB" b="0" baseline="0" dirty="0"/>
              <a:t>/</a:t>
            </a:r>
            <a:r>
              <a:rPr lang="en-GB" b="0" baseline="0" dirty="0" err="1"/>
              <a:t>tus</a:t>
            </a:r>
            <a:r>
              <a:rPr lang="en-GB" b="0" baseline="0" dirty="0"/>
              <a:t>’.</a:t>
            </a:r>
          </a:p>
          <a:p>
            <a:endParaRPr lang="en-GB" b="0" baseline="0" dirty="0"/>
          </a:p>
          <a:p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Click to go through the explanation and examples.</a:t>
            </a:r>
          </a:p>
          <a:p>
            <a:pPr marL="228600" indent="-228600">
              <a:buAutoNum type="arabicPeriod"/>
            </a:pP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6561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4 minutes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recognition of singular and plural nouns and connect them with the correct possessive adjective ‘mi’ or ‘mis’.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Part 1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write the noun that can follow the possessive adjective.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correct OR click the audio button for a listen and check.</a:t>
            </a:r>
            <a:br>
              <a:rPr lang="en-GB" sz="1200" b="1" strike="noStrike" spc="-1" dirty="0">
                <a:solidFill>
                  <a:srgbClr val="000000"/>
                </a:solidFill>
                <a:latin typeface="+mn-lt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Part 2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decide for each picture shown whether the item was mentioned in Part 1 or not (i.e. in the list at all).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correct.</a:t>
            </a: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1623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1</a:t>
            </a:r>
            <a:r>
              <a:rPr lang="en-GB" b="0" baseline="30000" dirty="0"/>
              <a:t>st </a:t>
            </a:r>
            <a:r>
              <a:rPr lang="en-GB" b="0" dirty="0"/>
              <a:t>and 2nd person </a:t>
            </a:r>
            <a:r>
              <a:rPr lang="en-GB" b="0" dirty="0" err="1"/>
              <a:t>singsular</a:t>
            </a:r>
            <a:r>
              <a:rPr lang="en-GB" b="0" dirty="0"/>
              <a:t> of ‘</a:t>
            </a:r>
            <a:r>
              <a:rPr lang="en-GB" b="0" dirty="0" err="1"/>
              <a:t>tener</a:t>
            </a:r>
            <a:r>
              <a:rPr lang="en-GB" b="0" dirty="0"/>
              <a:t>’, including revisiting raised intonation for question 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</a:t>
            </a:r>
            <a:r>
              <a:rPr lang="en-GB" dirty="0" err="1"/>
              <a:t>tener</a:t>
            </a:r>
            <a:r>
              <a:rPr lang="en-GB" dirty="0"/>
              <a:t> (to have).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Timing: </a:t>
            </a:r>
            <a:r>
              <a:rPr lang="en-US" b="0" dirty="0"/>
              <a:t>6 minutes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listening</a:t>
            </a:r>
            <a:r>
              <a:rPr lang="en-US" b="0" baseline="0" dirty="0"/>
              <a:t> activity to </a:t>
            </a:r>
            <a:r>
              <a:rPr lang="en-US" b="0" baseline="0" dirty="0" err="1"/>
              <a:t>practise</a:t>
            </a:r>
            <a:r>
              <a:rPr lang="en-US" b="0" baseline="0" dirty="0"/>
              <a:t> distinguishing between the meanings of the 1</a:t>
            </a:r>
            <a:r>
              <a:rPr lang="en-US" b="0" baseline="30000" dirty="0"/>
              <a:t>st</a:t>
            </a:r>
            <a:r>
              <a:rPr lang="en-US" b="0" baseline="0" dirty="0"/>
              <a:t> and 2</a:t>
            </a:r>
            <a:r>
              <a:rPr lang="en-US" b="0" baseline="30000" dirty="0"/>
              <a:t>nd</a:t>
            </a:r>
            <a:r>
              <a:rPr lang="en-US" b="0" baseline="0" dirty="0"/>
              <a:t> person singular of </a:t>
            </a:r>
            <a:r>
              <a:rPr lang="en-US" b="0" baseline="0" dirty="0" err="1"/>
              <a:t>tener</a:t>
            </a:r>
            <a:r>
              <a:rPr lang="en-US" b="0" baseline="0" dirty="0"/>
              <a:t> in the present, including statements and questions; mi and mis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0" indent="0">
              <a:buNone/>
            </a:pPr>
            <a:r>
              <a:rPr lang="en-US" b="1" baseline="0" dirty="0"/>
              <a:t>Part 1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bring instructions.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first </a:t>
            </a:r>
            <a:r>
              <a:rPr lang="en-US" b="0" baseline="0" dirty="0" err="1"/>
              <a:t>idefintfiy</a:t>
            </a:r>
            <a:r>
              <a:rPr lang="en-US" b="0" baseline="0" dirty="0"/>
              <a:t> the person of the verb ‘I’ / ‘you’, and then whether it’s a statement or a question.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Do [E] with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Part 2</a:t>
            </a:r>
          </a:p>
          <a:p>
            <a:pPr marL="228600" indent="-228600">
              <a:buAutoNum type="arabicPeriod"/>
            </a:pPr>
            <a:r>
              <a:rPr lang="en-US" dirty="0"/>
              <a:t>Click to bring further instructions. Pupils to listen again and identify whether they hear ‘mi’ or ‘mis’ and write down the lexical item / object mentioned.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Transcript</a:t>
            </a:r>
          </a:p>
          <a:p>
            <a:pPr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E. ¿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mis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revistas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342900" indent="-3429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Tengo mis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gafas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Tengo mi camisa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favorita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mi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342900" indent="-3429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mi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ordenador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342900" indent="-342900">
              <a:buAutoNum type="arabicPeriod"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Tengo mis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789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</a:t>
            </a:r>
            <a:r>
              <a:rPr lang="en-GB" dirty="0"/>
              <a:t> 2 minutes</a:t>
            </a:r>
          </a:p>
          <a:p>
            <a:endParaRPr lang="en-GB" dirty="0"/>
          </a:p>
          <a:p>
            <a:r>
              <a:rPr lang="en-GB" b="1" dirty="0"/>
              <a:t>Aim: </a:t>
            </a:r>
            <a:r>
              <a:rPr lang="en-GB" b="0" dirty="0"/>
              <a:t>to</a:t>
            </a:r>
            <a:r>
              <a:rPr lang="en-GB" b="0" baseline="0" dirty="0"/>
              <a:t> reintroduce ’‘</a:t>
            </a:r>
            <a:r>
              <a:rPr lang="en-GB" b="0" baseline="0" dirty="0" err="1"/>
              <a:t>tu</a:t>
            </a:r>
            <a:r>
              <a:rPr lang="en-GB" b="0" baseline="0" dirty="0"/>
              <a:t>/</a:t>
            </a:r>
            <a:r>
              <a:rPr lang="en-GB" b="0" baseline="0" dirty="0" err="1"/>
              <a:t>tus</a:t>
            </a:r>
            <a:r>
              <a:rPr lang="en-GB" b="0" baseline="0" dirty="0"/>
              <a:t>’.</a:t>
            </a:r>
          </a:p>
          <a:p>
            <a:endParaRPr lang="en-GB" b="0" baseline="0" dirty="0"/>
          </a:p>
          <a:p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Click to go through the explanation and examples.</a:t>
            </a:r>
          </a:p>
          <a:p>
            <a:pPr marL="228600" indent="-228600">
              <a:buAutoNum type="arabicPeriod"/>
            </a:pP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8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1.wav"/><Relationship Id="rId5" Type="http://schemas.openxmlformats.org/officeDocument/2006/relationships/audio" Target="../media/audio50.wav"/><Relationship Id="rId4" Type="http://schemas.openxmlformats.org/officeDocument/2006/relationships/audio" Target="../media/audio49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audio" Target="../media/audio59.wav"/><Relationship Id="rId18" Type="http://schemas.openxmlformats.org/officeDocument/2006/relationships/image" Target="../media/image40.png"/><Relationship Id="rId3" Type="http://schemas.openxmlformats.org/officeDocument/2006/relationships/audio" Target="../media/audio52.wav"/><Relationship Id="rId7" Type="http://schemas.openxmlformats.org/officeDocument/2006/relationships/audio" Target="../media/audio54.wav"/><Relationship Id="rId12" Type="http://schemas.openxmlformats.org/officeDocument/2006/relationships/audio" Target="../media/audio58.wav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audio" Target="../media/audio57.wav"/><Relationship Id="rId5" Type="http://schemas.openxmlformats.org/officeDocument/2006/relationships/image" Target="../media/image29.png"/><Relationship Id="rId15" Type="http://schemas.openxmlformats.org/officeDocument/2006/relationships/image" Target="../media/image42.png"/><Relationship Id="rId10" Type="http://schemas.openxmlformats.org/officeDocument/2006/relationships/audio" Target="../media/audio56.wav"/><Relationship Id="rId4" Type="http://schemas.openxmlformats.org/officeDocument/2006/relationships/audio" Target="../media/audio53.wav"/><Relationship Id="rId9" Type="http://schemas.openxmlformats.org/officeDocument/2006/relationships/audio" Target="../media/audio55.wav"/><Relationship Id="rId14" Type="http://schemas.openxmlformats.org/officeDocument/2006/relationships/audio" Target="../media/audio6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8.wav"/><Relationship Id="rId18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audio" Target="../media/audio7.wav"/><Relationship Id="rId12" Type="http://schemas.openxmlformats.org/officeDocument/2006/relationships/image" Target="../media/image21.sv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.wav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8.wav"/><Relationship Id="rId18" Type="http://schemas.openxmlformats.org/officeDocument/2006/relationships/image" Target="../media/image6.gif"/><Relationship Id="rId3" Type="http://schemas.openxmlformats.org/officeDocument/2006/relationships/audio" Target="../media/audio9.wav"/><Relationship Id="rId21" Type="http://schemas.openxmlformats.org/officeDocument/2006/relationships/audio" Target="../media/audio19.wav"/><Relationship Id="rId7" Type="http://schemas.openxmlformats.org/officeDocument/2006/relationships/audio" Target="../media/audio13.wav"/><Relationship Id="rId12" Type="http://schemas.openxmlformats.org/officeDocument/2006/relationships/image" Target="../media/image4.jpeg"/><Relationship Id="rId17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6" Type="http://schemas.microsoft.com/office/2007/relationships/hdphoto" Target="../media/hdphoto1.wdp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5" Type="http://schemas.openxmlformats.org/officeDocument/2006/relationships/audio" Target="../media/audio11.wav"/><Relationship Id="rId15" Type="http://schemas.openxmlformats.org/officeDocument/2006/relationships/image" Target="../media/image29.png"/><Relationship Id="rId10" Type="http://schemas.openxmlformats.org/officeDocument/2006/relationships/audio" Target="../media/audio16.wav"/><Relationship Id="rId19" Type="http://schemas.openxmlformats.org/officeDocument/2006/relationships/image" Target="../media/image20.png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image" Target="../media/image28.png"/><Relationship Id="rId22" Type="http://schemas.openxmlformats.org/officeDocument/2006/relationships/audio" Target="../media/audio20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4.wav"/><Relationship Id="rId5" Type="http://schemas.openxmlformats.org/officeDocument/2006/relationships/audio" Target="../media/audio23.wav"/><Relationship Id="rId4" Type="http://schemas.openxmlformats.org/officeDocument/2006/relationships/audio" Target="../media/audio2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image" Target="../media/image36.png"/><Relationship Id="rId18" Type="http://schemas.openxmlformats.org/officeDocument/2006/relationships/image" Target="../media/image38.png"/><Relationship Id="rId26" Type="http://schemas.openxmlformats.org/officeDocument/2006/relationships/audio" Target="../media/audio32.wav"/><Relationship Id="rId3" Type="http://schemas.openxmlformats.org/officeDocument/2006/relationships/audio" Target="../media/audio25.wav"/><Relationship Id="rId21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35.gif"/><Relationship Id="rId17" Type="http://schemas.openxmlformats.org/officeDocument/2006/relationships/image" Target="../media/image21.svg"/><Relationship Id="rId25" Type="http://schemas.openxmlformats.org/officeDocument/2006/relationships/audio" Target="../media/audio31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audio" Target="../media/audio30.wav"/><Relationship Id="rId5" Type="http://schemas.openxmlformats.org/officeDocument/2006/relationships/image" Target="../media/image32.png"/><Relationship Id="rId15" Type="http://schemas.openxmlformats.org/officeDocument/2006/relationships/image" Target="../media/image2.gif"/><Relationship Id="rId23" Type="http://schemas.openxmlformats.org/officeDocument/2006/relationships/audio" Target="../media/audio29.wav"/><Relationship Id="rId10" Type="http://schemas.openxmlformats.org/officeDocument/2006/relationships/image" Target="../media/image33.png"/><Relationship Id="rId19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audio" Target="../media/audio27.wav"/><Relationship Id="rId14" Type="http://schemas.openxmlformats.org/officeDocument/2006/relationships/image" Target="../media/image37.png"/><Relationship Id="rId22" Type="http://schemas.openxmlformats.org/officeDocument/2006/relationships/audio" Target="../media/audio28.wav"/><Relationship Id="rId27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3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gif"/><Relationship Id="rId5" Type="http://schemas.openxmlformats.org/officeDocument/2006/relationships/audio" Target="../media/audio35.wav"/><Relationship Id="rId10" Type="http://schemas.openxmlformats.org/officeDocument/2006/relationships/audio" Target="../media/audio36.wav"/><Relationship Id="rId4" Type="http://schemas.openxmlformats.org/officeDocument/2006/relationships/audio" Target="../media/audio34.wav"/><Relationship Id="rId9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audio" Target="../media/audio46.wav"/><Relationship Id="rId18" Type="http://schemas.openxmlformats.org/officeDocument/2006/relationships/image" Target="../media/image40.png"/><Relationship Id="rId3" Type="http://schemas.openxmlformats.org/officeDocument/2006/relationships/audio" Target="../media/audio37.wav"/><Relationship Id="rId7" Type="http://schemas.openxmlformats.org/officeDocument/2006/relationships/audio" Target="../media/audio40.wav"/><Relationship Id="rId12" Type="http://schemas.openxmlformats.org/officeDocument/2006/relationships/audio" Target="../media/audio45.wav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audio" Target="../media/audio44.wav"/><Relationship Id="rId5" Type="http://schemas.openxmlformats.org/officeDocument/2006/relationships/audio" Target="../media/audio39.wav"/><Relationship Id="rId15" Type="http://schemas.openxmlformats.org/officeDocument/2006/relationships/audio" Target="../media/audio47.wav"/><Relationship Id="rId10" Type="http://schemas.openxmlformats.org/officeDocument/2006/relationships/audio" Target="../media/audio43.wav"/><Relationship Id="rId4" Type="http://schemas.openxmlformats.org/officeDocument/2006/relationships/audio" Target="../media/audio38.wav"/><Relationship Id="rId9" Type="http://schemas.openxmlformats.org/officeDocument/2006/relationships/audio" Target="../media/audio42.wav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Talking about possessions in singular and plural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[your]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176100" y="1574764"/>
            <a:ext cx="11811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‘your’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 before a singular or uncountable noun, use </a:t>
            </a:r>
            <a:r>
              <a:rPr lang="en-GB" sz="32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8250" y="283843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833692" y="2867684"/>
            <a:ext cx="690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camisa en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833692" y="3361630"/>
            <a:ext cx="9823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Do you have a shirt in </a:t>
            </a:r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your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bag?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adroTexto 2">
            <a:extLst>
              <a:ext uri="{FF2B5EF4-FFF2-40B4-BE49-F238E27FC236}">
                <a16:creationId xmlns:a16="http://schemas.microsoft.com/office/drawing/2014/main" id="{130A50FF-0236-4760-9232-0D692DD4E67B}"/>
              </a:ext>
            </a:extLst>
          </p:cNvPr>
          <p:cNvSpPr txBox="1"/>
          <p:nvPr/>
        </p:nvSpPr>
        <p:spPr>
          <a:xfrm>
            <a:off x="2362897" y="2052076"/>
            <a:ext cx="773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79AC23-636C-4ED0-9BAC-F9DDA6DDCCD6}"/>
              </a:ext>
            </a:extLst>
          </p:cNvPr>
          <p:cNvSpPr/>
          <p:nvPr/>
        </p:nvSpPr>
        <p:spPr>
          <a:xfrm>
            <a:off x="286447" y="4283856"/>
            <a:ext cx="14973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‘your’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 before a plural noun, use </a:t>
            </a:r>
            <a:r>
              <a:rPr lang="en-GB" sz="32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_____.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uadroTexto 24">
            <a:extLst>
              <a:ext uri="{FF2B5EF4-FFF2-40B4-BE49-F238E27FC236}">
                <a16:creationId xmlns:a16="http://schemas.microsoft.com/office/drawing/2014/main" id="{7247D4F5-1753-422A-95B3-F901952F5773}"/>
              </a:ext>
            </a:extLst>
          </p:cNvPr>
          <p:cNvSpPr txBox="1"/>
          <p:nvPr/>
        </p:nvSpPr>
        <p:spPr>
          <a:xfrm>
            <a:off x="10169852" y="4222300"/>
            <a:ext cx="975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tus</a:t>
            </a:r>
            <a:endParaRPr lang="es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Google Shape;183;p8">
            <a:extLst>
              <a:ext uri="{FF2B5EF4-FFF2-40B4-BE49-F238E27FC236}">
                <a16:creationId xmlns:a16="http://schemas.microsoft.com/office/drawing/2014/main" id="{224EF153-4284-4D1C-8BBE-6547392B57C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9746" y="514885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34C10E-058E-4727-A104-056942CDF2CC}"/>
              </a:ext>
            </a:extLst>
          </p:cNvPr>
          <p:cNvSpPr txBox="1"/>
          <p:nvPr/>
        </p:nvSpPr>
        <p:spPr>
          <a:xfrm>
            <a:off x="915188" y="5178101"/>
            <a:ext cx="690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camisas en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953AD2-157D-4C4A-91B1-5E8333269F3B}"/>
              </a:ext>
            </a:extLst>
          </p:cNvPr>
          <p:cNvSpPr txBox="1"/>
          <p:nvPr/>
        </p:nvSpPr>
        <p:spPr>
          <a:xfrm>
            <a:off x="915188" y="5672047"/>
            <a:ext cx="742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Do you have</a:t>
            </a:r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 your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shirts in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your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bag?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D681B6F0-1246-419E-83A5-9E41A0589879}"/>
              </a:ext>
            </a:extLst>
          </p:cNvPr>
          <p:cNvSpPr/>
          <p:nvPr/>
        </p:nvSpPr>
        <p:spPr>
          <a:xfrm>
            <a:off x="7956298" y="2356290"/>
            <a:ext cx="3935235" cy="1618096"/>
          </a:xfrm>
          <a:prstGeom prst="wedgeRoundRectCallout">
            <a:avLst>
              <a:gd name="adj1" fmla="val -41299"/>
              <a:gd name="adj2" fmla="val 6554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⚠ It does not matter whether the nouns are masculine or feminine.</a:t>
            </a:r>
          </a:p>
        </p:txBody>
      </p:sp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5" grpId="0"/>
      <p:bldP spid="16" grpId="0"/>
      <p:bldP spid="17" grpId="0"/>
      <p:bldP spid="19" grpId="0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7" name="s11_1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8" y="141400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clase: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escribe notas a Sofía.</a:t>
            </a:r>
          </a:p>
        </p:txBody>
      </p:sp>
      <p:pic>
        <p:nvPicPr>
          <p:cNvPr id="3074" name="Picture 2" descr="Post It, Nota, Pin, Papel, Una Noticia, Oficina">
            <a:extLst>
              <a:ext uri="{FF2B5EF4-FFF2-40B4-BE49-F238E27FC236}">
                <a16:creationId xmlns:a16="http://schemas.microsoft.com/office/drawing/2014/main" id="{E114935D-1A67-4AEB-8B78-35388BE3C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6" t="55215" r="26613"/>
          <a:stretch/>
        </p:blipFill>
        <p:spPr bwMode="auto">
          <a:xfrm>
            <a:off x="-186873" y="1318904"/>
            <a:ext cx="2527128" cy="218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ost It, Nota, Pin, Papel, Una Noticia, Oficina">
            <a:extLst>
              <a:ext uri="{FF2B5EF4-FFF2-40B4-BE49-F238E27FC236}">
                <a16:creationId xmlns:a16="http://schemas.microsoft.com/office/drawing/2014/main" id="{3AB60445-C280-428F-A886-A4E55A36F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15" r="68886"/>
          <a:stretch/>
        </p:blipFill>
        <p:spPr bwMode="auto">
          <a:xfrm>
            <a:off x="2852741" y="4516720"/>
            <a:ext cx="2862497" cy="28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ost It, Nota, Pin, Papel, Una Noticia, Oficina">
            <a:extLst>
              <a:ext uri="{FF2B5EF4-FFF2-40B4-BE49-F238E27FC236}">
                <a16:creationId xmlns:a16="http://schemas.microsoft.com/office/drawing/2014/main" id="{AC87CF04-32E2-4B57-9411-4065C769A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8" b="54769"/>
          <a:stretch/>
        </p:blipFill>
        <p:spPr bwMode="auto">
          <a:xfrm>
            <a:off x="2045552" y="1172477"/>
            <a:ext cx="3517465" cy="232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Post It, Nota, Pin, Papel, Una Noticia, Oficina">
            <a:extLst>
              <a:ext uri="{FF2B5EF4-FFF2-40B4-BE49-F238E27FC236}">
                <a16:creationId xmlns:a16="http://schemas.microsoft.com/office/drawing/2014/main" id="{2B93FA98-7CFB-42E4-9A19-E30B0AF26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2" r="26613" b="50925"/>
          <a:stretch/>
        </p:blipFill>
        <p:spPr bwMode="auto">
          <a:xfrm>
            <a:off x="637847" y="2841081"/>
            <a:ext cx="2862497" cy="269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D0A726D-E857-4DB5-ACA4-B7F3DC92B399}"/>
              </a:ext>
            </a:extLst>
          </p:cNvPr>
          <p:cNvSpPr txBox="1"/>
          <p:nvPr/>
        </p:nvSpPr>
        <p:spPr>
          <a:xfrm>
            <a:off x="2340673" y="1718783"/>
            <a:ext cx="28248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¿Tengo mis camisas en mi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DBF8898-6E6F-41C6-B8B5-4825059AAEA2}"/>
              </a:ext>
            </a:extLst>
          </p:cNvPr>
          <p:cNvSpPr txBox="1"/>
          <p:nvPr/>
        </p:nvSpPr>
        <p:spPr>
          <a:xfrm>
            <a:off x="8757340" y="108281"/>
            <a:ext cx="2151890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notas*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notes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C693425-C664-402C-80A4-DA19C659B00F}"/>
              </a:ext>
            </a:extLst>
          </p:cNvPr>
          <p:cNvSpPr txBox="1"/>
          <p:nvPr/>
        </p:nvSpPr>
        <p:spPr>
          <a:xfrm>
            <a:off x="3461843" y="5044525"/>
            <a:ext cx="19751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mi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música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favorita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teléfono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5419E3F-CBB9-4B6D-8797-226D753E77AC}"/>
              </a:ext>
            </a:extLst>
          </p:cNvPr>
          <p:cNvSpPr txBox="1"/>
          <p:nvPr/>
        </p:nvSpPr>
        <p:spPr>
          <a:xfrm>
            <a:off x="146157" y="1648885"/>
            <a:ext cx="19177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mi 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información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teléfono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1200D3-C726-406C-B087-58862C408040}"/>
              </a:ext>
            </a:extLst>
          </p:cNvPr>
          <p:cNvSpPr txBox="1"/>
          <p:nvPr/>
        </p:nvSpPr>
        <p:spPr>
          <a:xfrm>
            <a:off x="1161238" y="3443344"/>
            <a:ext cx="19469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mochila.</a:t>
            </a:r>
          </a:p>
        </p:txBody>
      </p:sp>
      <p:pic>
        <p:nvPicPr>
          <p:cNvPr id="75" name="Picture 2" descr="Post It, Nota, Pin, Papel, Una Noticia, Oficina">
            <a:extLst>
              <a:ext uri="{FF2B5EF4-FFF2-40B4-BE49-F238E27FC236}">
                <a16:creationId xmlns:a16="http://schemas.microsoft.com/office/drawing/2014/main" id="{AE91E46A-8700-45A4-817F-E40BFFFA9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8" b="54769"/>
          <a:stretch/>
        </p:blipFill>
        <p:spPr bwMode="auto">
          <a:xfrm>
            <a:off x="105209" y="5102023"/>
            <a:ext cx="3163265" cy="20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122ECFB3-2D6A-429B-BB6A-809878B85ED6}"/>
              </a:ext>
            </a:extLst>
          </p:cNvPr>
          <p:cNvSpPr txBox="1"/>
          <p:nvPr/>
        </p:nvSpPr>
        <p:spPr>
          <a:xfrm>
            <a:off x="282758" y="5775703"/>
            <a:ext cx="28248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Tengo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en mi mochila.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4" name="Picture 2" descr="Post It, Nota, Pin, Papel, Una Noticia, Oficina">
            <a:extLst>
              <a:ext uri="{FF2B5EF4-FFF2-40B4-BE49-F238E27FC236}">
                <a16:creationId xmlns:a16="http://schemas.microsoft.com/office/drawing/2014/main" id="{4F579041-CE1D-451A-BE52-667E23321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6" t="55215" r="26613"/>
          <a:stretch/>
        </p:blipFill>
        <p:spPr bwMode="auto">
          <a:xfrm>
            <a:off x="3316483" y="2578813"/>
            <a:ext cx="2862496" cy="218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842ADA9B-4ED2-480A-8B59-B2C317522228}"/>
              </a:ext>
            </a:extLst>
          </p:cNvPr>
          <p:cNvSpPr txBox="1"/>
          <p:nvPr/>
        </p:nvSpPr>
        <p:spPr>
          <a:xfrm>
            <a:off x="3744763" y="2944173"/>
            <a:ext cx="197517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mis regalos para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tío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graphicFrame>
        <p:nvGraphicFramePr>
          <p:cNvPr id="90" name="Table 3">
            <a:extLst>
              <a:ext uri="{FF2B5EF4-FFF2-40B4-BE49-F238E27FC236}">
                <a16:creationId xmlns:a16="http://schemas.microsoft.com/office/drawing/2014/main" id="{D001D80A-545C-4AB0-B6B1-438B64454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263102"/>
              </p:ext>
            </p:extLst>
          </p:nvPr>
        </p:nvGraphicFramePr>
        <p:xfrm>
          <a:off x="6191735" y="1588312"/>
          <a:ext cx="5789287" cy="5011892"/>
        </p:xfrm>
        <a:graphic>
          <a:graphicData uri="http://schemas.openxmlformats.org/drawingml/2006/table">
            <a:tbl>
              <a:tblPr firstRow="1" bandRow="1"/>
              <a:tblGrid>
                <a:gridCol w="669669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511961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have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____________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____________ 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_____ have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 ______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your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_____ 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501133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 _____ have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my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 for the uncle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__________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50113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_______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your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_______________ 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_______ 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 _________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______ 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sp>
        <p:nvSpPr>
          <p:cNvPr id="99" name="TextBox 98">
            <a:extLst>
              <a:ext uri="{FF2B5EF4-FFF2-40B4-BE49-F238E27FC236}">
                <a16:creationId xmlns:a16="http://schemas.microsoft.com/office/drawing/2014/main" id="{55AD0405-81C1-41C5-A5FA-B10B7570E4E7}"/>
              </a:ext>
            </a:extLst>
          </p:cNvPr>
          <p:cNvSpPr txBox="1"/>
          <p:nvPr/>
        </p:nvSpPr>
        <p:spPr>
          <a:xfrm>
            <a:off x="6868330" y="1606142"/>
            <a:ext cx="1101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10680A9-D610-4CB1-BE2C-67E567B936B9}"/>
              </a:ext>
            </a:extLst>
          </p:cNvPr>
          <p:cNvSpPr txBox="1"/>
          <p:nvPr/>
        </p:nvSpPr>
        <p:spPr>
          <a:xfrm>
            <a:off x="9346165" y="1569453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shirts</a:t>
            </a:r>
          </a:p>
        </p:txBody>
      </p:sp>
      <p:sp>
        <p:nvSpPr>
          <p:cNvPr id="124" name="Rectangle 123">
            <a:hlinkClick r:id="" action="ppaction://noaction">
              <a:snd r:embed="rId9" name="s11_4.wav"/>
            </a:hlinkClick>
            <a:extLst>
              <a:ext uri="{FF2B5EF4-FFF2-40B4-BE49-F238E27FC236}">
                <a16:creationId xmlns:a16="http://schemas.microsoft.com/office/drawing/2014/main" id="{E0FF14F6-461F-46E9-BFF1-11A3C05F8ED6}"/>
              </a:ext>
            </a:extLst>
          </p:cNvPr>
          <p:cNvSpPr/>
          <p:nvPr/>
        </p:nvSpPr>
        <p:spPr>
          <a:xfrm>
            <a:off x="1592445" y="1334606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25" name="Rectangle 124">
            <a:hlinkClick r:id="" action="ppaction://noaction">
              <a:snd r:embed="rId10" name="s11_5.wav"/>
            </a:hlinkClick>
            <a:extLst>
              <a:ext uri="{FF2B5EF4-FFF2-40B4-BE49-F238E27FC236}">
                <a16:creationId xmlns:a16="http://schemas.microsoft.com/office/drawing/2014/main" id="{A2381F81-FF54-44EB-B86C-199BAC71B9C4}"/>
              </a:ext>
            </a:extLst>
          </p:cNvPr>
          <p:cNvSpPr/>
          <p:nvPr/>
        </p:nvSpPr>
        <p:spPr>
          <a:xfrm>
            <a:off x="4787667" y="1380412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6" name="Rectangle 125">
            <a:hlinkClick r:id="" action="ppaction://noaction">
              <a:snd r:embed="rId11" name="s11_6.wav"/>
            </a:hlinkClick>
            <a:extLst>
              <a:ext uri="{FF2B5EF4-FFF2-40B4-BE49-F238E27FC236}">
                <a16:creationId xmlns:a16="http://schemas.microsoft.com/office/drawing/2014/main" id="{5F3DF434-A502-438A-94AA-5DE9B983E59F}"/>
              </a:ext>
            </a:extLst>
          </p:cNvPr>
          <p:cNvSpPr/>
          <p:nvPr/>
        </p:nvSpPr>
        <p:spPr>
          <a:xfrm>
            <a:off x="2822248" y="3136260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7" name="Rectangle 126">
            <a:hlinkClick r:id="" action="ppaction://noaction">
              <a:snd r:embed="rId12" name="s11_7.wav"/>
            </a:hlinkClick>
            <a:extLst>
              <a:ext uri="{FF2B5EF4-FFF2-40B4-BE49-F238E27FC236}">
                <a16:creationId xmlns:a16="http://schemas.microsoft.com/office/drawing/2014/main" id="{8823E6B8-3234-4036-B56C-E460464CF29C}"/>
              </a:ext>
            </a:extLst>
          </p:cNvPr>
          <p:cNvSpPr/>
          <p:nvPr/>
        </p:nvSpPr>
        <p:spPr>
          <a:xfrm>
            <a:off x="5467422" y="2584399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8" name="Rectangle 127">
            <a:hlinkClick r:id="" action="ppaction://noaction">
              <a:snd r:embed="rId13" name="s11_8.wav"/>
            </a:hlinkClick>
            <a:extLst>
              <a:ext uri="{FF2B5EF4-FFF2-40B4-BE49-F238E27FC236}">
                <a16:creationId xmlns:a16="http://schemas.microsoft.com/office/drawing/2014/main" id="{8CC4D4A8-49C5-4F0D-BA6F-A8D37BB60CE9}"/>
              </a:ext>
            </a:extLst>
          </p:cNvPr>
          <p:cNvSpPr/>
          <p:nvPr/>
        </p:nvSpPr>
        <p:spPr>
          <a:xfrm>
            <a:off x="2476810" y="5305247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29" name="Rectangle 128">
            <a:hlinkClick r:id="" action="ppaction://noaction">
              <a:snd r:embed="rId14" name="s11_9.wav"/>
            </a:hlinkClick>
            <a:extLst>
              <a:ext uri="{FF2B5EF4-FFF2-40B4-BE49-F238E27FC236}">
                <a16:creationId xmlns:a16="http://schemas.microsoft.com/office/drawing/2014/main" id="{BDFBD700-7EE4-4F08-B4A2-6C121783759A}"/>
              </a:ext>
            </a:extLst>
          </p:cNvPr>
          <p:cNvSpPr/>
          <p:nvPr/>
        </p:nvSpPr>
        <p:spPr>
          <a:xfrm>
            <a:off x="4969584" y="4753386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" name="Picture 2" descr="Unto, Garabatos, Negro, Cepillo">
            <a:extLst>
              <a:ext uri="{FF2B5EF4-FFF2-40B4-BE49-F238E27FC236}">
                <a16:creationId xmlns:a16="http://schemas.microsoft.com/office/drawing/2014/main" id="{23D67CE9-D525-481F-A079-728EAE686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1268067" y="1646678"/>
            <a:ext cx="357712" cy="42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Unto, Garabatos, Negro, Cepillo">
            <a:extLst>
              <a:ext uri="{FF2B5EF4-FFF2-40B4-BE49-F238E27FC236}">
                <a16:creationId xmlns:a16="http://schemas.microsoft.com/office/drawing/2014/main" id="{F7D3D3A2-E9E0-48DE-9ED9-6943A2381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746772" y="2361636"/>
            <a:ext cx="357712" cy="42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Unto, Garabatos, Negro, Cepillo">
            <a:extLst>
              <a:ext uri="{FF2B5EF4-FFF2-40B4-BE49-F238E27FC236}">
                <a16:creationId xmlns:a16="http://schemas.microsoft.com/office/drawing/2014/main" id="{0F43681A-EDF8-4EB3-9427-0713F257B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3620649" y="1705908"/>
            <a:ext cx="427279" cy="51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Unto, Garabatos, Negro, Cepillo">
            <a:extLst>
              <a:ext uri="{FF2B5EF4-FFF2-40B4-BE49-F238E27FC236}">
                <a16:creationId xmlns:a16="http://schemas.microsoft.com/office/drawing/2014/main" id="{38740EB5-7160-4F71-91C4-BF5501E3B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4217860" y="2121566"/>
            <a:ext cx="357712" cy="42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Unto, Garabatos, Negro, Cepillo">
            <a:extLst>
              <a:ext uri="{FF2B5EF4-FFF2-40B4-BE49-F238E27FC236}">
                <a16:creationId xmlns:a16="http://schemas.microsoft.com/office/drawing/2014/main" id="{11B93C48-EE70-4274-8FB3-4B35507AF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2451081" y="3366364"/>
            <a:ext cx="427279" cy="6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Unto, Garabatos, Negro, Cepillo">
            <a:extLst>
              <a:ext uri="{FF2B5EF4-FFF2-40B4-BE49-F238E27FC236}">
                <a16:creationId xmlns:a16="http://schemas.microsoft.com/office/drawing/2014/main" id="{F1805D0B-49CA-4567-9CA2-F9F36E02F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1235186" y="4338889"/>
            <a:ext cx="448660" cy="51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Unto, Garabatos, Negro, Cepillo">
            <a:extLst>
              <a:ext uri="{FF2B5EF4-FFF2-40B4-BE49-F238E27FC236}">
                <a16:creationId xmlns:a16="http://schemas.microsoft.com/office/drawing/2014/main" id="{5F11638B-B3CF-4AE3-954E-4221F254E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5022472" y="2865856"/>
            <a:ext cx="427279" cy="6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Unto, Garabatos, Negro, Cepillo">
            <a:extLst>
              <a:ext uri="{FF2B5EF4-FFF2-40B4-BE49-F238E27FC236}">
                <a16:creationId xmlns:a16="http://schemas.microsoft.com/office/drawing/2014/main" id="{E23D4B65-A134-4173-A0A4-72E723DF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4259972" y="4037815"/>
            <a:ext cx="357712" cy="40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Unto, Garabatos, Negro, Cepillo">
            <a:extLst>
              <a:ext uri="{FF2B5EF4-FFF2-40B4-BE49-F238E27FC236}">
                <a16:creationId xmlns:a16="http://schemas.microsoft.com/office/drawing/2014/main" id="{ED5DDE65-0DD7-432B-A9DD-17792481F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1357753" y="5748266"/>
            <a:ext cx="346721" cy="49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Unto, Garabatos, Negro, Cepillo">
            <a:extLst>
              <a:ext uri="{FF2B5EF4-FFF2-40B4-BE49-F238E27FC236}">
                <a16:creationId xmlns:a16="http://schemas.microsoft.com/office/drawing/2014/main" id="{D751EFB3-1A7F-493F-B7D5-2186D13F0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378362" y="6212767"/>
            <a:ext cx="357712" cy="40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Unto, Garabatos, Negro, Cepillo">
            <a:extLst>
              <a:ext uri="{FF2B5EF4-FFF2-40B4-BE49-F238E27FC236}">
                <a16:creationId xmlns:a16="http://schemas.microsoft.com/office/drawing/2014/main" id="{DE4A04E2-49F1-4D06-A2D5-CAEF35342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4606303" y="4943042"/>
            <a:ext cx="427279" cy="6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Unto, Garabatos, Negro, Cepillo">
            <a:extLst>
              <a:ext uri="{FF2B5EF4-FFF2-40B4-BE49-F238E27FC236}">
                <a16:creationId xmlns:a16="http://schemas.microsoft.com/office/drawing/2014/main" id="{EE4D1EC2-A279-46AD-B29B-57E8AA96A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3496040" y="6244054"/>
            <a:ext cx="357712" cy="40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C0DAB550-CA91-481D-8A64-5C51C6080ABA}"/>
              </a:ext>
            </a:extLst>
          </p:cNvPr>
          <p:cNvSpPr txBox="1"/>
          <p:nvPr/>
        </p:nvSpPr>
        <p:spPr>
          <a:xfrm>
            <a:off x="8233997" y="1960486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72CFBD5-4C0F-42DE-949D-48FBEB4D44C0}"/>
              </a:ext>
            </a:extLst>
          </p:cNvPr>
          <p:cNvSpPr txBox="1"/>
          <p:nvPr/>
        </p:nvSpPr>
        <p:spPr>
          <a:xfrm>
            <a:off x="6861449" y="2454980"/>
            <a:ext cx="89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F9EC4DC-95BE-431B-9F21-A12FD070614B}"/>
              </a:ext>
            </a:extLst>
          </p:cNvPr>
          <p:cNvSpPr txBox="1"/>
          <p:nvPr/>
        </p:nvSpPr>
        <p:spPr>
          <a:xfrm>
            <a:off x="7515894" y="2460296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1FE4E4F-3400-4038-A0D4-34918E975958}"/>
              </a:ext>
            </a:extLst>
          </p:cNvPr>
          <p:cNvSpPr txBox="1"/>
          <p:nvPr/>
        </p:nvSpPr>
        <p:spPr>
          <a:xfrm>
            <a:off x="10040133" y="2447452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shirts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900BDF-7BCC-4C91-9F6C-27209279D51B}"/>
              </a:ext>
            </a:extLst>
          </p:cNvPr>
          <p:cNvSpPr txBox="1"/>
          <p:nvPr/>
        </p:nvSpPr>
        <p:spPr>
          <a:xfrm>
            <a:off x="7598321" y="2794718"/>
            <a:ext cx="1273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bag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5512896-02D1-4376-BF6E-5BAD35D721DC}"/>
              </a:ext>
            </a:extLst>
          </p:cNvPr>
          <p:cNvSpPr txBox="1"/>
          <p:nvPr/>
        </p:nvSpPr>
        <p:spPr>
          <a:xfrm>
            <a:off x="6878779" y="3236560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D24FCCF-FF36-421C-BEE9-4CA70168E2B1}"/>
              </a:ext>
            </a:extLst>
          </p:cNvPr>
          <p:cNvSpPr txBox="1"/>
          <p:nvPr/>
        </p:nvSpPr>
        <p:spPr>
          <a:xfrm>
            <a:off x="7808740" y="3278052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have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B938B63-BBCE-4ABA-AE4C-CFB287EFE331}"/>
              </a:ext>
            </a:extLst>
          </p:cNvPr>
          <p:cNvSpPr txBox="1"/>
          <p:nvPr/>
        </p:nvSpPr>
        <p:spPr>
          <a:xfrm>
            <a:off x="9585009" y="3236560"/>
            <a:ext cx="1273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things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9CA139-137A-48B3-A22F-04D1D9A1B46A}"/>
              </a:ext>
            </a:extLst>
          </p:cNvPr>
          <p:cNvSpPr txBox="1"/>
          <p:nvPr/>
        </p:nvSpPr>
        <p:spPr>
          <a:xfrm>
            <a:off x="6892610" y="3628998"/>
            <a:ext cx="215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bag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B021DC9-902D-4666-AF4E-0F7476E884D4}"/>
              </a:ext>
            </a:extLst>
          </p:cNvPr>
          <p:cNvSpPr txBox="1"/>
          <p:nvPr/>
        </p:nvSpPr>
        <p:spPr>
          <a:xfrm>
            <a:off x="6947999" y="4103372"/>
            <a:ext cx="936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311122B-0637-44A9-978A-81CE43B93578}"/>
              </a:ext>
            </a:extLst>
          </p:cNvPr>
          <p:cNvSpPr txBox="1"/>
          <p:nvPr/>
        </p:nvSpPr>
        <p:spPr>
          <a:xfrm>
            <a:off x="7648692" y="4057438"/>
            <a:ext cx="1273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27E234B-BF99-4B19-BAC7-FE040DC9B9F9}"/>
              </a:ext>
            </a:extLst>
          </p:cNvPr>
          <p:cNvSpPr txBox="1"/>
          <p:nvPr/>
        </p:nvSpPr>
        <p:spPr>
          <a:xfrm>
            <a:off x="9864204" y="4111948"/>
            <a:ext cx="2631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presents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DA6B18F-F989-41EB-A054-841D9510B957}"/>
              </a:ext>
            </a:extLst>
          </p:cNvPr>
          <p:cNvSpPr txBox="1"/>
          <p:nvPr/>
        </p:nvSpPr>
        <p:spPr>
          <a:xfrm>
            <a:off x="9714941" y="4480688"/>
            <a:ext cx="2631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bag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8B8186B-C182-4B64-A355-B14E848076FC}"/>
              </a:ext>
            </a:extLst>
          </p:cNvPr>
          <p:cNvSpPr txBox="1"/>
          <p:nvPr/>
        </p:nvSpPr>
        <p:spPr>
          <a:xfrm>
            <a:off x="7141258" y="4904258"/>
            <a:ext cx="1696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4A3BF06-C09C-47DD-B7FE-A6AEAA7ABEEF}"/>
              </a:ext>
            </a:extLst>
          </p:cNvPr>
          <p:cNvSpPr txBox="1"/>
          <p:nvPr/>
        </p:nvSpPr>
        <p:spPr>
          <a:xfrm>
            <a:off x="9693589" y="4921434"/>
            <a:ext cx="1696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fruit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0CBD8C5-F0AB-4FF8-97E0-E30AEB77903D}"/>
              </a:ext>
            </a:extLst>
          </p:cNvPr>
          <p:cNvSpPr txBox="1"/>
          <p:nvPr/>
        </p:nvSpPr>
        <p:spPr>
          <a:xfrm>
            <a:off x="7310515" y="5288468"/>
            <a:ext cx="1696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CF3AAF-29B5-2F87-DF78-6FC9C63E69E0}"/>
              </a:ext>
            </a:extLst>
          </p:cNvPr>
          <p:cNvSpPr txBox="1"/>
          <p:nvPr/>
        </p:nvSpPr>
        <p:spPr>
          <a:xfrm>
            <a:off x="6948831" y="5736402"/>
            <a:ext cx="1696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4724DB-162D-3814-2696-E691A762FB68}"/>
              </a:ext>
            </a:extLst>
          </p:cNvPr>
          <p:cNvSpPr txBox="1"/>
          <p:nvPr/>
        </p:nvSpPr>
        <p:spPr>
          <a:xfrm>
            <a:off x="9427394" y="5720934"/>
            <a:ext cx="35052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avourite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music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9532C-D7A4-375C-2F0F-C33AD2CFD1B6}"/>
              </a:ext>
            </a:extLst>
          </p:cNvPr>
          <p:cNvSpPr txBox="1"/>
          <p:nvPr/>
        </p:nvSpPr>
        <p:spPr>
          <a:xfrm>
            <a:off x="7969563" y="6120612"/>
            <a:ext cx="1696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D1162768-44F5-F7BA-1BB0-0E12195629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379" y="442831"/>
            <a:ext cx="1043752" cy="1043752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16FB868-0201-5707-BF2F-D3E67A0F50BA}"/>
              </a:ext>
            </a:extLst>
          </p:cNvPr>
          <p:cNvSpPr/>
          <p:nvPr/>
        </p:nvSpPr>
        <p:spPr>
          <a:xfrm>
            <a:off x="1128725" y="650915"/>
            <a:ext cx="4760006" cy="637589"/>
          </a:xfrm>
          <a:prstGeom prst="wedgeRoundRectCallout">
            <a:avLst>
              <a:gd name="adj1" fmla="val -51799"/>
              <a:gd name="adj2" fmla="val 613"/>
              <a:gd name="adj3" fmla="val 16667"/>
            </a:avLst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¿Es ‘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’, ‘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’, ‘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’ o ‘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’?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DECC127-EFAC-2732-318A-5A5191548CA7}"/>
              </a:ext>
            </a:extLst>
          </p:cNvPr>
          <p:cNvSpPr/>
          <p:nvPr/>
        </p:nvSpPr>
        <p:spPr>
          <a:xfrm>
            <a:off x="1099824" y="632142"/>
            <a:ext cx="4801039" cy="637589"/>
          </a:xfrm>
          <a:prstGeom prst="wedgeRoundRectCallout">
            <a:avLst>
              <a:gd name="adj1" fmla="val -51799"/>
              <a:gd name="adj2" fmla="val 613"/>
              <a:gd name="adj3" fmla="val 16667"/>
            </a:avLst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en inglés  📝       .</a:t>
            </a:r>
          </a:p>
        </p:txBody>
      </p:sp>
      <p:pic>
        <p:nvPicPr>
          <p:cNvPr id="12" name="Picture 16" descr="United, Flag, Kingdom, British, Great, Britain">
            <a:extLst>
              <a:ext uri="{FF2B5EF4-FFF2-40B4-BE49-F238E27FC236}">
                <a16:creationId xmlns:a16="http://schemas.microsoft.com/office/drawing/2014/main" id="{ED0553A2-25B4-EBF0-45B0-95E6F17B9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896" y="796099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hlinkClick r:id="" action="ppaction://noaction">
              <a:snd r:embed="rId9" name="s11_4.wav"/>
            </a:hlinkClick>
            <a:extLst>
              <a:ext uri="{FF2B5EF4-FFF2-40B4-BE49-F238E27FC236}">
                <a16:creationId xmlns:a16="http://schemas.microsoft.com/office/drawing/2014/main" id="{E8CA76F5-A359-7B47-3997-5E9F8139619A}"/>
              </a:ext>
            </a:extLst>
          </p:cNvPr>
          <p:cNvSpPr/>
          <p:nvPr/>
        </p:nvSpPr>
        <p:spPr>
          <a:xfrm>
            <a:off x="6319379" y="1759758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4" name="Rectangle 13">
            <a:hlinkClick r:id="" action="ppaction://noaction">
              <a:snd r:embed="rId10" name="s11_5.wav"/>
            </a:hlinkClick>
            <a:extLst>
              <a:ext uri="{FF2B5EF4-FFF2-40B4-BE49-F238E27FC236}">
                <a16:creationId xmlns:a16="http://schemas.microsoft.com/office/drawing/2014/main" id="{E09DCC5C-AF6C-5147-977D-84395CAB7E19}"/>
              </a:ext>
            </a:extLst>
          </p:cNvPr>
          <p:cNvSpPr/>
          <p:nvPr/>
        </p:nvSpPr>
        <p:spPr>
          <a:xfrm>
            <a:off x="6296760" y="2555082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5" name="Rectangle 14">
            <a:hlinkClick r:id="" action="ppaction://noaction">
              <a:snd r:embed="rId11" name="s11_6.wav"/>
            </a:hlinkClick>
            <a:extLst>
              <a:ext uri="{FF2B5EF4-FFF2-40B4-BE49-F238E27FC236}">
                <a16:creationId xmlns:a16="http://schemas.microsoft.com/office/drawing/2014/main" id="{C61291EE-94C1-8354-0CD3-FAE55A7357D1}"/>
              </a:ext>
            </a:extLst>
          </p:cNvPr>
          <p:cNvSpPr/>
          <p:nvPr/>
        </p:nvSpPr>
        <p:spPr>
          <a:xfrm>
            <a:off x="6324603" y="3420097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12" name="s11_7.wav"/>
            </a:hlinkClick>
            <a:extLst>
              <a:ext uri="{FF2B5EF4-FFF2-40B4-BE49-F238E27FC236}">
                <a16:creationId xmlns:a16="http://schemas.microsoft.com/office/drawing/2014/main" id="{521D11C1-6AFB-4EE5-2C0D-9B4B186A43CC}"/>
              </a:ext>
            </a:extLst>
          </p:cNvPr>
          <p:cNvSpPr/>
          <p:nvPr/>
        </p:nvSpPr>
        <p:spPr>
          <a:xfrm>
            <a:off x="6285885" y="4246369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13" name="s11_8.wav"/>
            </a:hlinkClick>
            <a:extLst>
              <a:ext uri="{FF2B5EF4-FFF2-40B4-BE49-F238E27FC236}">
                <a16:creationId xmlns:a16="http://schemas.microsoft.com/office/drawing/2014/main" id="{7E3834EE-24F1-529F-EC54-938F293B53C1}"/>
              </a:ext>
            </a:extLst>
          </p:cNvPr>
          <p:cNvSpPr/>
          <p:nvPr/>
        </p:nvSpPr>
        <p:spPr>
          <a:xfrm>
            <a:off x="6309330" y="5092447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8" name="Rectangle 17">
            <a:hlinkClick r:id="" action="ppaction://noaction">
              <a:snd r:embed="rId14" name="s11_9.wav"/>
            </a:hlinkClick>
            <a:extLst>
              <a:ext uri="{FF2B5EF4-FFF2-40B4-BE49-F238E27FC236}">
                <a16:creationId xmlns:a16="http://schemas.microsoft.com/office/drawing/2014/main" id="{8BFB92BE-E8D1-4188-7A21-2FFD381AAAEC}"/>
              </a:ext>
            </a:extLst>
          </p:cNvPr>
          <p:cNvSpPr/>
          <p:nvPr/>
        </p:nvSpPr>
        <p:spPr>
          <a:xfrm>
            <a:off x="6313727" y="5902410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112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  <p:bldP spid="76" grpId="0"/>
      <p:bldP spid="77" grpId="0"/>
      <p:bldP spid="78" grpId="0"/>
      <p:bldP spid="79" grpId="0"/>
      <p:bldP spid="80" grpId="0"/>
      <p:bldP spid="82" grpId="0"/>
      <p:bldP spid="87" grpId="0"/>
      <p:bldP spid="88" grpId="0"/>
      <p:bldP spid="89" grpId="0"/>
      <p:bldP spid="97" grpId="0"/>
      <p:bldP spid="104" grpId="0"/>
      <p:bldP spid="113" grpId="0"/>
      <p:bldP spid="117" grpId="0"/>
      <p:bldP spid="120" grpId="0"/>
      <p:bldP spid="121" grpId="0"/>
      <p:bldP spid="122" grpId="0"/>
      <p:bldP spid="3" grpId="0"/>
      <p:bldP spid="5" grpId="0"/>
      <p:bldP spid="7" grpId="0"/>
      <p:bldP spid="9" grpId="0" animBg="1"/>
      <p:bldP spid="9" grpId="1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116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8;p2" descr="background rectangle">
            <a:extLst>
              <a:ext uri="{FF2B5EF4-FFF2-40B4-BE49-F238E27FC236}">
                <a16:creationId xmlns:a16="http://schemas.microsoft.com/office/drawing/2014/main" id="{BCA216AF-F753-D097-3ADC-35251A1A684A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763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/>
          </a:bodyPr>
          <a:lstStyle/>
          <a:p>
            <a:pPr algn="ctr" rtl="0" fontAlgn="ctr"/>
            <a:r>
              <a:rPr lang="en-GB" sz="44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do</a:t>
            </a:r>
          </a:p>
        </p:txBody>
      </p:sp>
      <p:sp>
        <p:nvSpPr>
          <p:cNvPr id="6" name="Google Shape;101;p2">
            <a:extLst>
              <a:ext uri="{FF2B5EF4-FFF2-40B4-BE49-F238E27FC236}">
                <a16:creationId xmlns:a16="http://schemas.microsoft.com/office/drawing/2014/main" id="{CC286CDA-3698-3224-AE0A-300CF13A825A}"/>
              </a:ext>
            </a:extLst>
          </p:cNvPr>
          <p:cNvSpPr txBox="1"/>
          <p:nvPr/>
        </p:nvSpPr>
        <p:spPr>
          <a:xfrm>
            <a:off x="0" y="4590951"/>
            <a:ext cx="435098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Tener: 1st and 2nd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singular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Plural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possessives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my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[que] [qui]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0;p2">
            <a:extLst>
              <a:ext uri="{FF2B5EF4-FFF2-40B4-BE49-F238E27FC236}">
                <a16:creationId xmlns:a16="http://schemas.microsoft.com/office/drawing/2014/main" id="{366B885C-9E8E-1113-F021-C1F7611C5944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4" name="Picture 2" descr="Parque Del Retiro, Madrid, España, Lago">
            <a:extLst>
              <a:ext uri="{FF2B5EF4-FFF2-40B4-BE49-F238E27FC236}">
                <a16:creationId xmlns:a16="http://schemas.microsoft.com/office/drawing/2014/main" id="{CACFBDBD-4B05-9440-573A-230698CF3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84" y="4672096"/>
            <a:ext cx="2914799" cy="1943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CA1B41-9F3B-EC2D-3FA3-9158390F4A7D}"/>
              </a:ext>
            </a:extLst>
          </p:cNvPr>
          <p:cNvGrpSpPr/>
          <p:nvPr/>
        </p:nvGrpSpPr>
        <p:grpSpPr>
          <a:xfrm>
            <a:off x="6107795" y="5807826"/>
            <a:ext cx="1367448" cy="867862"/>
            <a:chOff x="5381724" y="4009817"/>
            <a:chExt cx="4490849" cy="2848183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6A08945-BC0B-326F-FB63-C6E8757EF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724" y="4069245"/>
              <a:ext cx="2764391" cy="2788755"/>
            </a:xfrm>
            <a:prstGeom prst="rect">
              <a:avLst/>
            </a:prstGeom>
          </p:spPr>
        </p:pic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4D14F3A-BCC4-4159-340B-2C4BC4082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8269" y="4009817"/>
              <a:ext cx="2044304" cy="2845060"/>
            </a:xfrm>
            <a:prstGeom prst="rect">
              <a:avLst/>
            </a:prstGeom>
          </p:spPr>
        </p:pic>
      </p:grpSp>
      <p:pic>
        <p:nvPicPr>
          <p:cNvPr id="10" name="Picture 6" descr="Tela, Ropa, Vestir, Mujer, Frau">
            <a:extLst>
              <a:ext uri="{FF2B5EF4-FFF2-40B4-BE49-F238E27FC236}">
                <a16:creationId xmlns:a16="http://schemas.microsoft.com/office/drawing/2014/main" id="{770224B8-1B59-652D-5A1C-EE0A3B323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725" y="3219646"/>
            <a:ext cx="1428470" cy="99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ajas De Regalo, Regalo">
            <a:extLst>
              <a:ext uri="{FF2B5EF4-FFF2-40B4-BE49-F238E27FC236}">
                <a16:creationId xmlns:a16="http://schemas.microsoft.com/office/drawing/2014/main" id="{A9FC851E-1A1E-2C64-8A51-31D5844ED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7868">
            <a:off x="4461201" y="3408608"/>
            <a:ext cx="777494" cy="72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Ropa, Camisa, Camisa, Camisa, Camisa">
            <a:extLst>
              <a:ext uri="{FF2B5EF4-FFF2-40B4-BE49-F238E27FC236}">
                <a16:creationId xmlns:a16="http://schemas.microsoft.com/office/drawing/2014/main" id="{066665B1-6EE4-DC0F-6154-7E2E77DD2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192" y="2116823"/>
            <a:ext cx="1296058" cy="111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Diario, Magazin, Leyendo, Noticias">
            <a:extLst>
              <a:ext uri="{FF2B5EF4-FFF2-40B4-BE49-F238E27FC236}">
                <a16:creationId xmlns:a16="http://schemas.microsoft.com/office/drawing/2014/main" id="{CB8643DC-666F-FBC2-4A39-289344E35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397" y="2502824"/>
            <a:ext cx="1238766" cy="82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chila, Bolsa, Viaje, Vacaciones">
            <a:extLst>
              <a:ext uri="{FF2B5EF4-FFF2-40B4-BE49-F238E27FC236}">
                <a16:creationId xmlns:a16="http://schemas.microsoft.com/office/drawing/2014/main" id="{ECFD1096-2404-586E-5885-DE42DE62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779" y="2797052"/>
            <a:ext cx="1389477" cy="165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28F253-B023-A745-888C-E9241899D499}"/>
              </a:ext>
            </a:extLst>
          </p:cNvPr>
          <p:cNvSpPr txBox="1"/>
          <p:nvPr/>
        </p:nvSpPr>
        <p:spPr>
          <a:xfrm rot="20148858">
            <a:off x="-14895" y="2280865"/>
            <a:ext cx="4089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n w="1016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Un </a:t>
            </a:r>
            <a:r>
              <a:rPr lang="en-GB" sz="3600" b="1" dirty="0" err="1">
                <a:ln w="1016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viaje</a:t>
            </a:r>
            <a:r>
              <a:rPr lang="en-GB" sz="3600" b="1" dirty="0">
                <a:ln w="1016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a Madrid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7DE83F-0682-7A11-C1EB-F990564EBFD3}"/>
              </a:ext>
            </a:extLst>
          </p:cNvPr>
          <p:cNvSpPr txBox="1"/>
          <p:nvPr/>
        </p:nvSpPr>
        <p:spPr>
          <a:xfrm>
            <a:off x="7720055" y="6185443"/>
            <a:ext cx="4017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n w="10160">
                  <a:solidFill>
                    <a:srgbClr val="FF0066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Jorge y Antonella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72830" y="17411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08;p3">
            <a:extLst>
              <a:ext uri="{FF2B5EF4-FFF2-40B4-BE49-F238E27FC236}">
                <a16:creationId xmlns:a16="http://schemas.microsoft.com/office/drawing/2014/main" id="{B574C331-EA7B-4C6C-B5BA-C664B54730CE}"/>
              </a:ext>
            </a:extLst>
          </p:cNvPr>
          <p:cNvSpPr txBox="1"/>
          <p:nvPr/>
        </p:nvSpPr>
        <p:spPr>
          <a:xfrm>
            <a:off x="72264" y="1188724"/>
            <a:ext cx="239264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8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lang="en-GB" sz="8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8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10;p3">
            <a:extLst>
              <a:ext uri="{FF2B5EF4-FFF2-40B4-BE49-F238E27FC236}">
                <a16:creationId xmlns:a16="http://schemas.microsoft.com/office/drawing/2014/main" id="{7C2357C9-D189-4850-8DA4-DAC9CA3C2995}"/>
              </a:ext>
            </a:extLst>
          </p:cNvPr>
          <p:cNvSpPr txBox="1"/>
          <p:nvPr/>
        </p:nvSpPr>
        <p:spPr>
          <a:xfrm>
            <a:off x="2867619" y="1188724"/>
            <a:ext cx="593939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80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80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lang="en-GB" sz="80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</a:t>
            </a:r>
            <a:endParaRPr sz="80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2" descr="Fútbol, Niña, Equipo, Jugar, Campo">
            <a:extLst>
              <a:ext uri="{FF2B5EF4-FFF2-40B4-BE49-F238E27FC236}">
                <a16:creationId xmlns:a16="http://schemas.microsoft.com/office/drawing/2014/main" id="{F9ABECBF-F602-4174-99FC-F0DC6F18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619" y="562201"/>
            <a:ext cx="2541435" cy="20331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Google Shape;108;p3">
            <a:extLst>
              <a:ext uri="{FF2B5EF4-FFF2-40B4-BE49-F238E27FC236}">
                <a16:creationId xmlns:a16="http://schemas.microsoft.com/office/drawing/2014/main" id="{7806BE0E-75C5-4F88-9C08-044BA5140961}"/>
              </a:ext>
            </a:extLst>
          </p:cNvPr>
          <p:cNvSpPr txBox="1"/>
          <p:nvPr/>
        </p:nvSpPr>
        <p:spPr>
          <a:xfrm>
            <a:off x="137763" y="3670610"/>
            <a:ext cx="292925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8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r>
              <a:rPr lang="en-GB" sz="8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8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0;p3">
            <a:extLst>
              <a:ext uri="{FF2B5EF4-FFF2-40B4-BE49-F238E27FC236}">
                <a16:creationId xmlns:a16="http://schemas.microsoft.com/office/drawing/2014/main" id="{5FEA796F-DC6C-4C18-B19C-8E84DDE3A586}"/>
              </a:ext>
            </a:extLst>
          </p:cNvPr>
          <p:cNvSpPr txBox="1"/>
          <p:nvPr/>
        </p:nvSpPr>
        <p:spPr>
          <a:xfrm>
            <a:off x="2867619" y="3627402"/>
            <a:ext cx="593939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80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lang="en-GB" sz="80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r>
              <a:rPr lang="en-GB" sz="80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sz="80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Picture 2" descr="Terreno, Paquete, Embalaje, Caja">
            <a:extLst>
              <a:ext uri="{FF2B5EF4-FFF2-40B4-BE49-F238E27FC236}">
                <a16:creationId xmlns:a16="http://schemas.microsoft.com/office/drawing/2014/main" id="{B9DD923C-0CBD-45D1-9173-AE6BC293C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52" y="3138646"/>
            <a:ext cx="2929258" cy="20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AE7F0E3-9145-AE33-D8BA-775C3CA4E761}"/>
              </a:ext>
            </a:extLst>
          </p:cNvPr>
          <p:cNvSpPr/>
          <p:nvPr/>
        </p:nvSpPr>
        <p:spPr>
          <a:xfrm>
            <a:off x="8987741" y="5699158"/>
            <a:ext cx="3117674" cy="10762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Quijote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novela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 de Miguel de Cervantes.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2B5795CC-46FB-4FE8-9A2C-16B740B0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7532" y="777693"/>
            <a:ext cx="2810719" cy="675762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escuchar</a:t>
            </a:r>
          </a:p>
        </p:txBody>
      </p:sp>
      <p:pic>
        <p:nvPicPr>
          <p:cNvPr id="33" name="Google Shape;221;p10">
            <a:extLst>
              <a:ext uri="{FF2B5EF4-FFF2-40B4-BE49-F238E27FC236}">
                <a16:creationId xmlns:a16="http://schemas.microsoft.com/office/drawing/2014/main" id="{7715E50F-BB82-4EB5-90E0-DEB2E3E3AA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673F70B7-4F0A-428C-BE7A-C510D3F451F9}"/>
              </a:ext>
            </a:extLst>
          </p:cNvPr>
          <p:cNvSpPr txBox="1">
            <a:spLocks/>
          </p:cNvSpPr>
          <p:nvPr/>
        </p:nvSpPr>
        <p:spPr>
          <a:xfrm>
            <a:off x="10687983" y="882291"/>
            <a:ext cx="1399358" cy="400110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3" name="Rectangle 52">
            <a:hlinkClick r:id="" action="ppaction://noaction">
              <a:snd r:embed="rId4" name="s4_2.wav"/>
            </a:hlinkClick>
            <a:extLst>
              <a:ext uri="{FF2B5EF4-FFF2-40B4-BE49-F238E27FC236}">
                <a16:creationId xmlns:a16="http://schemas.microsoft.com/office/drawing/2014/main" id="{014AE66F-B52D-43A6-804F-A85169B3C6E8}"/>
              </a:ext>
            </a:extLst>
          </p:cNvPr>
          <p:cNvSpPr/>
          <p:nvPr/>
        </p:nvSpPr>
        <p:spPr>
          <a:xfrm>
            <a:off x="167483" y="1709016"/>
            <a:ext cx="388312" cy="430067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588EBE-DADA-3514-246E-9C0FC3510E7D}"/>
              </a:ext>
            </a:extLst>
          </p:cNvPr>
          <p:cNvSpPr txBox="1"/>
          <p:nvPr/>
        </p:nvSpPr>
        <p:spPr>
          <a:xfrm>
            <a:off x="635557" y="1624872"/>
            <a:ext cx="1127584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Pa____to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picó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____ to  en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____  de   ____to.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Pa____  come  ____so en un par____ de  ____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El ____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está 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_____ con Sancho 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caballo.</a:t>
            </a:r>
          </a:p>
        </p:txBody>
      </p:sp>
      <p:pic>
        <p:nvPicPr>
          <p:cNvPr id="1026" name="Picture 2" descr="Don Quijote, Molino, Personaje, Hombre">
            <a:extLst>
              <a:ext uri="{FF2B5EF4-FFF2-40B4-BE49-F238E27FC236}">
                <a16:creationId xmlns:a16="http://schemas.microsoft.com/office/drawing/2014/main" id="{4F3ADFEC-16EF-8E49-33FC-7D6EB084E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774" y="5822620"/>
            <a:ext cx="917242" cy="99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" action="ppaction://noaction">
              <a:snd r:embed="rId6" name="s4_3.wav"/>
            </a:hlinkClick>
            <a:extLst>
              <a:ext uri="{FF2B5EF4-FFF2-40B4-BE49-F238E27FC236}">
                <a16:creationId xmlns:a16="http://schemas.microsoft.com/office/drawing/2014/main" id="{004741A5-0B57-1524-BE79-B617F7FC69D2}"/>
              </a:ext>
            </a:extLst>
          </p:cNvPr>
          <p:cNvSpPr/>
          <p:nvPr/>
        </p:nvSpPr>
        <p:spPr>
          <a:xfrm>
            <a:off x="140979" y="3373999"/>
            <a:ext cx="388312" cy="430067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hlinkClick r:id="" action="ppaction://noaction">
              <a:snd r:embed="rId7" name="s4_4.wav"/>
            </a:hlinkClick>
            <a:extLst>
              <a:ext uri="{FF2B5EF4-FFF2-40B4-BE49-F238E27FC236}">
                <a16:creationId xmlns:a16="http://schemas.microsoft.com/office/drawing/2014/main" id="{B451E731-F060-9A80-4480-1D230F4AA52C}"/>
              </a:ext>
            </a:extLst>
          </p:cNvPr>
          <p:cNvSpPr/>
          <p:nvPr/>
        </p:nvSpPr>
        <p:spPr>
          <a:xfrm>
            <a:off x="104659" y="5140240"/>
            <a:ext cx="388312" cy="430067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Gráficos vectoriales gratis de Virus zika">
            <a:extLst>
              <a:ext uri="{FF2B5EF4-FFF2-40B4-BE49-F238E27FC236}">
                <a16:creationId xmlns:a16="http://schemas.microsoft.com/office/drawing/2014/main" id="{5F70AB19-5B20-CF84-333C-956B09E38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1" t="48360" r="15692" b="-5649"/>
          <a:stretch/>
        </p:blipFill>
        <p:spPr bwMode="auto">
          <a:xfrm>
            <a:off x="4436436" y="1282237"/>
            <a:ext cx="489656" cy="47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A2AFF6-1CCD-1201-DCEC-B0B0FCDE8EC3}"/>
              </a:ext>
            </a:extLst>
          </p:cNvPr>
          <p:cNvSpPr txBox="1"/>
          <p:nvPr/>
        </p:nvSpPr>
        <p:spPr>
          <a:xfrm>
            <a:off x="622304" y="2181063"/>
            <a:ext cx="8246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[Paquito was bitten by a mosquito in a pond in Quito.]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39730-06EE-0725-6FCB-3130A1E8F8D0}"/>
              </a:ext>
            </a:extLst>
          </p:cNvPr>
          <p:cNvSpPr txBox="1"/>
          <p:nvPr/>
        </p:nvSpPr>
        <p:spPr>
          <a:xfrm>
            <a:off x="555795" y="3886425"/>
            <a:ext cx="6402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Paqui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eats cheese in a park in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Quequén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9DB484-705F-660B-1CB1-2D253A5FB555}"/>
              </a:ext>
            </a:extLst>
          </p:cNvPr>
          <p:cNvSpPr txBox="1"/>
          <p:nvPr/>
        </p:nvSpPr>
        <p:spPr>
          <a:xfrm>
            <a:off x="605882" y="5591788"/>
            <a:ext cx="7601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[Quixote is in the forest with Sancho and his horse]</a:t>
            </a:r>
          </a:p>
        </p:txBody>
      </p:sp>
      <p:pic>
        <p:nvPicPr>
          <p:cNvPr id="1030" name="Picture 6" descr="Gráficos vectoriales gratis de Estanque">
            <a:extLst>
              <a:ext uri="{FF2B5EF4-FFF2-40B4-BE49-F238E27FC236}">
                <a16:creationId xmlns:a16="http://schemas.microsoft.com/office/drawing/2014/main" id="{B05EC146-1852-8DF1-0AEE-4472EDD8A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6906" y="1048588"/>
            <a:ext cx="860822" cy="68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Gráficos vectoriales gratis de Colombia">
            <a:extLst>
              <a:ext uri="{FF2B5EF4-FFF2-40B4-BE49-F238E27FC236}">
                <a16:creationId xmlns:a16="http://schemas.microsoft.com/office/drawing/2014/main" id="{874E3CA6-F3CF-11BF-4502-739726298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591" y="1383104"/>
            <a:ext cx="379882" cy="25325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85613D98-266B-D3A2-7767-1166568241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-30090"/>
            <a:ext cx="1043752" cy="1043752"/>
          </a:xfrm>
          <a:prstGeom prst="rect">
            <a:avLst/>
          </a:prstGeom>
        </p:spPr>
      </p:pic>
      <p:sp>
        <p:nvSpPr>
          <p:cNvPr id="25" name="Speech Bubble: Rectangle with Corners Rounded 24">
            <a:hlinkClick r:id="" action="ppaction://noaction">
              <a:snd r:embed="rId13" name="s4_1.wav"/>
            </a:hlinkClick>
            <a:extLst>
              <a:ext uri="{FF2B5EF4-FFF2-40B4-BE49-F238E27FC236}">
                <a16:creationId xmlns:a16="http://schemas.microsoft.com/office/drawing/2014/main" id="{1EFEC583-5C8D-DD7C-5764-B4E30410F932}"/>
              </a:ext>
            </a:extLst>
          </p:cNvPr>
          <p:cNvSpPr/>
          <p:nvPr/>
        </p:nvSpPr>
        <p:spPr>
          <a:xfrm>
            <a:off x="838285" y="252778"/>
            <a:ext cx="4290306" cy="490286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Escucha. ¿Es ‘que’ o ‘qui’?</a:t>
            </a:r>
          </a:p>
        </p:txBody>
      </p:sp>
      <p:pic>
        <p:nvPicPr>
          <p:cNvPr id="1034" name="Picture 10" descr="Gráficos vectoriales gratis de Queso suizo">
            <a:extLst>
              <a:ext uri="{FF2B5EF4-FFF2-40B4-BE49-F238E27FC236}">
                <a16:creationId xmlns:a16="http://schemas.microsoft.com/office/drawing/2014/main" id="{CA958250-62CF-0EE6-9C8B-F669D1C40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374" y="3030580"/>
            <a:ext cx="564874" cy="47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Parque, Al Aire Libre, Ciudad">
            <a:extLst>
              <a:ext uri="{FF2B5EF4-FFF2-40B4-BE49-F238E27FC236}">
                <a16:creationId xmlns:a16="http://schemas.microsoft.com/office/drawing/2014/main" id="{307A2AB6-0EC5-6CC8-509E-CEB7E3F7E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31"/>
          <a:stretch/>
        </p:blipFill>
        <p:spPr bwMode="auto">
          <a:xfrm>
            <a:off x="6096000" y="2971575"/>
            <a:ext cx="958705" cy="37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osque, Árboles, Plantas, Verdor">
            <a:extLst>
              <a:ext uri="{FF2B5EF4-FFF2-40B4-BE49-F238E27FC236}">
                <a16:creationId xmlns:a16="http://schemas.microsoft.com/office/drawing/2014/main" id="{A710AE26-7ADB-073F-2B03-0021CE4C6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4729686"/>
            <a:ext cx="550174" cy="4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adroTexto 2">
            <a:extLst>
              <a:ext uri="{FF2B5EF4-FFF2-40B4-BE49-F238E27FC236}">
                <a16:creationId xmlns:a16="http://schemas.microsoft.com/office/drawing/2014/main" id="{6EE7A8F3-B254-1921-2E25-0C2A25362DE4}"/>
              </a:ext>
            </a:extLst>
          </p:cNvPr>
          <p:cNvSpPr txBox="1"/>
          <p:nvPr/>
        </p:nvSpPr>
        <p:spPr>
          <a:xfrm>
            <a:off x="1503598" y="1567560"/>
            <a:ext cx="95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qui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CuadroTexto 2">
            <a:extLst>
              <a:ext uri="{FF2B5EF4-FFF2-40B4-BE49-F238E27FC236}">
                <a16:creationId xmlns:a16="http://schemas.microsoft.com/office/drawing/2014/main" id="{0E950B2B-142C-F5A8-3918-5966A6ADDAE1}"/>
              </a:ext>
            </a:extLst>
          </p:cNvPr>
          <p:cNvSpPr txBox="1"/>
          <p:nvPr/>
        </p:nvSpPr>
        <p:spPr>
          <a:xfrm>
            <a:off x="5277777" y="1571688"/>
            <a:ext cx="95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qui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CuadroTexto 2">
            <a:extLst>
              <a:ext uri="{FF2B5EF4-FFF2-40B4-BE49-F238E27FC236}">
                <a16:creationId xmlns:a16="http://schemas.microsoft.com/office/drawing/2014/main" id="{C52E5B7B-1127-60E0-09A3-0FAAD289D3DA}"/>
              </a:ext>
            </a:extLst>
          </p:cNvPr>
          <p:cNvSpPr txBox="1"/>
          <p:nvPr/>
        </p:nvSpPr>
        <p:spPr>
          <a:xfrm>
            <a:off x="8605439" y="1578533"/>
            <a:ext cx="95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que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CuadroTexto 2">
            <a:extLst>
              <a:ext uri="{FF2B5EF4-FFF2-40B4-BE49-F238E27FC236}">
                <a16:creationId xmlns:a16="http://schemas.microsoft.com/office/drawing/2014/main" id="{94532749-05D8-1101-7F81-6C72224E9732}"/>
              </a:ext>
            </a:extLst>
          </p:cNvPr>
          <p:cNvSpPr txBox="1"/>
          <p:nvPr/>
        </p:nvSpPr>
        <p:spPr>
          <a:xfrm>
            <a:off x="10420951" y="1578532"/>
            <a:ext cx="95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Qui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CuadroTexto 2">
            <a:extLst>
              <a:ext uri="{FF2B5EF4-FFF2-40B4-BE49-F238E27FC236}">
                <a16:creationId xmlns:a16="http://schemas.microsoft.com/office/drawing/2014/main" id="{B683116B-69E9-0774-615B-C7B0819AAA14}"/>
              </a:ext>
            </a:extLst>
          </p:cNvPr>
          <p:cNvSpPr txBox="1"/>
          <p:nvPr/>
        </p:nvSpPr>
        <p:spPr>
          <a:xfrm>
            <a:off x="1125850" y="3319736"/>
            <a:ext cx="95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qui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CuadroTexto 2">
            <a:extLst>
              <a:ext uri="{FF2B5EF4-FFF2-40B4-BE49-F238E27FC236}">
                <a16:creationId xmlns:a16="http://schemas.microsoft.com/office/drawing/2014/main" id="{C67F2926-C091-5041-2B3B-626E68C53614}"/>
              </a:ext>
            </a:extLst>
          </p:cNvPr>
          <p:cNvSpPr txBox="1"/>
          <p:nvPr/>
        </p:nvSpPr>
        <p:spPr>
          <a:xfrm>
            <a:off x="3149447" y="3293232"/>
            <a:ext cx="95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que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CuadroTexto 2">
            <a:extLst>
              <a:ext uri="{FF2B5EF4-FFF2-40B4-BE49-F238E27FC236}">
                <a16:creationId xmlns:a16="http://schemas.microsoft.com/office/drawing/2014/main" id="{8ECF5086-E3DD-0203-AC6F-8ED8BB283469}"/>
              </a:ext>
            </a:extLst>
          </p:cNvPr>
          <p:cNvSpPr txBox="1"/>
          <p:nvPr/>
        </p:nvSpPr>
        <p:spPr>
          <a:xfrm>
            <a:off x="6039812" y="3292315"/>
            <a:ext cx="95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que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CuadroTexto 2">
            <a:extLst>
              <a:ext uri="{FF2B5EF4-FFF2-40B4-BE49-F238E27FC236}">
                <a16:creationId xmlns:a16="http://schemas.microsoft.com/office/drawing/2014/main" id="{C268F012-E760-9CAE-D2D6-6488D2AFB539}"/>
              </a:ext>
            </a:extLst>
          </p:cNvPr>
          <p:cNvSpPr txBox="1"/>
          <p:nvPr/>
        </p:nvSpPr>
        <p:spPr>
          <a:xfrm>
            <a:off x="7448772" y="3291139"/>
            <a:ext cx="142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Que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CuadroTexto 2">
            <a:extLst>
              <a:ext uri="{FF2B5EF4-FFF2-40B4-BE49-F238E27FC236}">
                <a16:creationId xmlns:a16="http://schemas.microsoft.com/office/drawing/2014/main" id="{124ABE4E-E755-B074-917F-3CA2E27BAECB}"/>
              </a:ext>
            </a:extLst>
          </p:cNvPr>
          <p:cNvSpPr txBox="1"/>
          <p:nvPr/>
        </p:nvSpPr>
        <p:spPr>
          <a:xfrm>
            <a:off x="996228" y="5018833"/>
            <a:ext cx="142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Qui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CuadroTexto 2">
            <a:extLst>
              <a:ext uri="{FF2B5EF4-FFF2-40B4-BE49-F238E27FC236}">
                <a16:creationId xmlns:a16="http://schemas.microsoft.com/office/drawing/2014/main" id="{CF45B948-ECE3-9668-280A-FFF178D71D3B}"/>
              </a:ext>
            </a:extLst>
          </p:cNvPr>
          <p:cNvSpPr txBox="1"/>
          <p:nvPr/>
        </p:nvSpPr>
        <p:spPr>
          <a:xfrm>
            <a:off x="4879767" y="5007012"/>
            <a:ext cx="142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que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0D512B1-85EF-BEA9-BF36-6CF2B30A38E8}"/>
              </a:ext>
            </a:extLst>
          </p:cNvPr>
          <p:cNvGrpSpPr/>
          <p:nvPr/>
        </p:nvGrpSpPr>
        <p:grpSpPr>
          <a:xfrm>
            <a:off x="11389786" y="5271419"/>
            <a:ext cx="715629" cy="562324"/>
            <a:chOff x="6210543" y="3764108"/>
            <a:chExt cx="801046" cy="77526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763C2EB-C364-8269-F80A-F5B8F32789D7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3BF8022-4198-6A08-10C3-E1251EDFB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47" name="Picture 46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0907BBC4-CFF8-75B4-FE63-E8873CF2A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1040" name="Picture 16" descr="Argentina, Bandera, Decoración, Firmar">
            <a:extLst>
              <a:ext uri="{FF2B5EF4-FFF2-40B4-BE49-F238E27FC236}">
                <a16:creationId xmlns:a16="http://schemas.microsoft.com/office/drawing/2014/main" id="{FBE8AE80-9006-EF0F-005C-73C82EB13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415" y="3096946"/>
            <a:ext cx="404191" cy="25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DB4B80C4-6EE3-E709-E65F-304CA824EFAF}"/>
              </a:ext>
            </a:extLst>
          </p:cNvPr>
          <p:cNvSpPr txBox="1"/>
          <p:nvPr/>
        </p:nvSpPr>
        <p:spPr>
          <a:xfrm>
            <a:off x="8004313" y="95025"/>
            <a:ext cx="2542265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novela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novel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79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rque Del Retiro, Madrid, España, Lago">
            <a:extLst>
              <a:ext uri="{FF2B5EF4-FFF2-40B4-BE49-F238E27FC236}">
                <a16:creationId xmlns:a16="http://schemas.microsoft.com/office/drawing/2014/main" id="{C3F3DA30-85BC-032C-802E-345E3B3F0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790" y="157737"/>
            <a:ext cx="3856173" cy="257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hlinkClick r:id="" action="ppaction://noaction">
              <a:snd r:embed="rId13" name="5_0.wav"/>
            </a:hlinkClick>
            <a:extLst>
              <a:ext uri="{FF2B5EF4-FFF2-40B4-BE49-F238E27FC236}">
                <a16:creationId xmlns:a16="http://schemas.microsoft.com/office/drawing/2014/main" id="{2264975F-D4A9-47BE-B80F-6964CA42A81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7659"/>
          <a:stretch/>
        </p:blipFill>
        <p:spPr>
          <a:xfrm flipH="1">
            <a:off x="-110099" y="2925410"/>
            <a:ext cx="1169772" cy="3116935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1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95C85D2-4EFD-4A1D-AE3F-C41B8CD85B06}"/>
              </a:ext>
            </a:extLst>
          </p:cNvPr>
          <p:cNvSpPr/>
          <p:nvPr/>
        </p:nvSpPr>
        <p:spPr>
          <a:xfrm>
            <a:off x="10444944" y="5449577"/>
            <a:ext cx="1459806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B1A8EC-C8D0-42C4-AFD2-D672AA77AAAA}"/>
              </a:ext>
            </a:extLst>
          </p:cNvPr>
          <p:cNvSpPr/>
          <p:nvPr/>
        </p:nvSpPr>
        <p:spPr>
          <a:xfrm>
            <a:off x="8973325" y="5470051"/>
            <a:ext cx="1336234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aunt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447AC13-520C-4E7E-8438-A73D0EB36C12}"/>
              </a:ext>
            </a:extLst>
          </p:cNvPr>
          <p:cNvSpPr/>
          <p:nvPr/>
        </p:nvSpPr>
        <p:spPr>
          <a:xfrm>
            <a:off x="4936284" y="5412198"/>
            <a:ext cx="1570506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dress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F8C1724-EA53-448D-B0EE-D0603EDA1BF1}"/>
              </a:ext>
            </a:extLst>
          </p:cNvPr>
          <p:cNvSpPr/>
          <p:nvPr/>
        </p:nvSpPr>
        <p:spPr>
          <a:xfrm>
            <a:off x="10636142" y="3988233"/>
            <a:ext cx="1532211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trip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15FF63D-7AAF-42AB-B3C1-73F3607F115B}"/>
              </a:ext>
            </a:extLst>
          </p:cNvPr>
          <p:cNvSpPr/>
          <p:nvPr/>
        </p:nvSpPr>
        <p:spPr>
          <a:xfrm>
            <a:off x="60564" y="5447985"/>
            <a:ext cx="966811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CCF1D5-B9FB-4873-ABC2-DD0E592C8D3A}"/>
              </a:ext>
            </a:extLst>
          </p:cNvPr>
          <p:cNvSpPr/>
          <p:nvPr/>
        </p:nvSpPr>
        <p:spPr>
          <a:xfrm>
            <a:off x="1057256" y="5464032"/>
            <a:ext cx="1311635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uncle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DAE6F69-80D6-4D58-AD59-0AA46C66932D}"/>
              </a:ext>
            </a:extLst>
          </p:cNvPr>
          <p:cNvSpPr/>
          <p:nvPr/>
        </p:nvSpPr>
        <p:spPr>
          <a:xfrm>
            <a:off x="2534426" y="5450780"/>
            <a:ext cx="2280870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holidays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C78BE64-6800-464F-B5D7-BB07B5FE73A7}"/>
              </a:ext>
            </a:extLst>
          </p:cNvPr>
          <p:cNvSpPr/>
          <p:nvPr/>
        </p:nvSpPr>
        <p:spPr>
          <a:xfrm>
            <a:off x="6588070" y="5454175"/>
            <a:ext cx="2280870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backpack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1ED73E3-3630-4A51-B0E7-35C51C6FFABB}"/>
              </a:ext>
            </a:extLst>
          </p:cNvPr>
          <p:cNvSpPr/>
          <p:nvPr/>
        </p:nvSpPr>
        <p:spPr>
          <a:xfrm>
            <a:off x="10450966" y="6114141"/>
            <a:ext cx="1475808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5DCE857-128A-4473-A33C-CDE7F32A74F6}"/>
              </a:ext>
            </a:extLst>
          </p:cNvPr>
          <p:cNvSpPr/>
          <p:nvPr/>
        </p:nvSpPr>
        <p:spPr>
          <a:xfrm>
            <a:off x="8983069" y="6114141"/>
            <a:ext cx="1313237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tía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1474B71-C500-4C39-BCA4-CED09CE97526}"/>
              </a:ext>
            </a:extLst>
          </p:cNvPr>
          <p:cNvSpPr/>
          <p:nvPr/>
        </p:nvSpPr>
        <p:spPr>
          <a:xfrm>
            <a:off x="4952403" y="6100889"/>
            <a:ext cx="1613643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u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n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vestido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50BE4EC-E29A-44CE-A08C-0398518532F0}"/>
              </a:ext>
            </a:extLst>
          </p:cNvPr>
          <p:cNvSpPr/>
          <p:nvPr/>
        </p:nvSpPr>
        <p:spPr>
          <a:xfrm>
            <a:off x="10643951" y="4654389"/>
            <a:ext cx="1532210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viaje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7AC89A2-4DE5-4740-8317-09A73FFE5366}"/>
              </a:ext>
            </a:extLst>
          </p:cNvPr>
          <p:cNvSpPr/>
          <p:nvPr/>
        </p:nvSpPr>
        <p:spPr>
          <a:xfrm>
            <a:off x="60564" y="6095258"/>
            <a:ext cx="966811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0E6877-2DB8-4224-946A-81729F52B1C7}"/>
              </a:ext>
            </a:extLst>
          </p:cNvPr>
          <p:cNvSpPr/>
          <p:nvPr/>
        </p:nvSpPr>
        <p:spPr>
          <a:xfrm>
            <a:off x="1057255" y="6105962"/>
            <a:ext cx="1311635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tío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BA1A6B6-2BF0-4DCD-941B-8D2D126596C3}"/>
              </a:ext>
            </a:extLst>
          </p:cNvPr>
          <p:cNvSpPr/>
          <p:nvPr/>
        </p:nvSpPr>
        <p:spPr>
          <a:xfrm>
            <a:off x="2435117" y="6100889"/>
            <a:ext cx="2479487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vacaciones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BDA557B-A3E8-4D0A-8E0A-37731BF61E5A}"/>
              </a:ext>
            </a:extLst>
          </p:cNvPr>
          <p:cNvSpPr/>
          <p:nvPr/>
        </p:nvSpPr>
        <p:spPr>
          <a:xfrm>
            <a:off x="6588073" y="6101955"/>
            <a:ext cx="2280868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mi mochila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5C597D-5DC4-4EE6-922C-D79C601C8EC0}"/>
              </a:ext>
            </a:extLst>
          </p:cNvPr>
          <p:cNvSpPr txBox="1"/>
          <p:nvPr/>
        </p:nvSpPr>
        <p:spPr>
          <a:xfrm>
            <a:off x="325177" y="1264013"/>
            <a:ext cx="3539573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así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and so, therefore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B21DAD-1C43-EE9D-2A04-8EC73EBEB6D3}"/>
              </a:ext>
            </a:extLst>
          </p:cNvPr>
          <p:cNvGrpSpPr/>
          <p:nvPr/>
        </p:nvGrpSpPr>
        <p:grpSpPr>
          <a:xfrm>
            <a:off x="7150133" y="1517391"/>
            <a:ext cx="1661650" cy="993037"/>
            <a:chOff x="5381724" y="4009817"/>
            <a:chExt cx="4490849" cy="2848183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87A108C-F73B-9A5B-740B-F804627C5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724" y="4069245"/>
              <a:ext cx="2764391" cy="2788755"/>
            </a:xfrm>
            <a:prstGeom prst="rect">
              <a:avLst/>
            </a:prstGeom>
          </p:spPr>
        </p:pic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1E3B9C-319E-4BF4-D866-A5AAF1D12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8269" y="4009817"/>
              <a:ext cx="2044304" cy="2845060"/>
            </a:xfrm>
            <a:prstGeom prst="rect">
              <a:avLst/>
            </a:prstGeom>
          </p:spPr>
        </p:pic>
      </p:grp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47EF9F56-62BF-DB03-361F-4807DFF061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0" y="-30090"/>
            <a:ext cx="1043752" cy="1043752"/>
          </a:xfrm>
          <a:prstGeom prst="rect">
            <a:avLst/>
          </a:prstGeom>
        </p:spPr>
      </p:pic>
      <p:sp>
        <p:nvSpPr>
          <p:cNvPr id="13" name="Speech Bubble: Rectangle with Corners Rounded 12">
            <a:hlinkClick r:id="" action="ppaction://noaction">
              <a:snd r:embed="rId21" name="s5_1.wav"/>
            </a:hlinkClick>
            <a:extLst>
              <a:ext uri="{FF2B5EF4-FFF2-40B4-BE49-F238E27FC236}">
                <a16:creationId xmlns:a16="http://schemas.microsoft.com/office/drawing/2014/main" id="{E25156AD-C010-72E7-4311-C37B9936420E}"/>
              </a:ext>
            </a:extLst>
          </p:cNvPr>
          <p:cNvSpPr/>
          <p:nvPr/>
        </p:nvSpPr>
        <p:spPr>
          <a:xfrm>
            <a:off x="838284" y="252778"/>
            <a:ext cx="5589019" cy="490286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texto y busca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vocabulario.</a:t>
            </a:r>
          </a:p>
        </p:txBody>
      </p:sp>
      <p:sp>
        <p:nvSpPr>
          <p:cNvPr id="14" name="Speech Bubble: Rectangle with Corners Rounded 13">
            <a:hlinkClick r:id="" action="ppaction://noaction">
              <a:snd r:embed="rId22" name="s5_2.wav"/>
            </a:hlinkClick>
            <a:extLst>
              <a:ext uri="{FF2B5EF4-FFF2-40B4-BE49-F238E27FC236}">
                <a16:creationId xmlns:a16="http://schemas.microsoft.com/office/drawing/2014/main" id="{0B56D0BE-4BBA-59A2-20B8-A316340B2AC0}"/>
              </a:ext>
            </a:extLst>
          </p:cNvPr>
          <p:cNvSpPr/>
          <p:nvPr/>
        </p:nvSpPr>
        <p:spPr>
          <a:xfrm>
            <a:off x="1186617" y="2482631"/>
            <a:ext cx="8453070" cy="2514691"/>
          </a:xfrm>
          <a:prstGeom prst="wedgeRoundRectCallout">
            <a:avLst>
              <a:gd name="adj1" fmla="val -41299"/>
              <a:gd name="adj2" fmla="val 65543"/>
              <a:gd name="adj3" fmla="val 16667"/>
            </a:avLst>
          </a:prstGeom>
          <a:solidFill>
            <a:srgbClr val="FF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El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tío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Jorge está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de vacaciones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en España y la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tía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Antonella está con él. El fin de semana, mamá, papá, Quique y yo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vamos a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ir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 Madrid así que*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hoy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preparo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mi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mochila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para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el viaje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: un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vestido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y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una camisa.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8B14C1E-4D13-7000-2872-418C01F0B492}"/>
              </a:ext>
            </a:extLst>
          </p:cNvPr>
          <p:cNvSpPr/>
          <p:nvPr/>
        </p:nvSpPr>
        <p:spPr>
          <a:xfrm>
            <a:off x="10525523" y="2572719"/>
            <a:ext cx="1532211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shirt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1CAB646-FB39-33B0-2DC0-3119C38A493D}"/>
              </a:ext>
            </a:extLst>
          </p:cNvPr>
          <p:cNvSpPr/>
          <p:nvPr/>
        </p:nvSpPr>
        <p:spPr>
          <a:xfrm>
            <a:off x="9847910" y="3238875"/>
            <a:ext cx="2217631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camisa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02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Talking about possessions in singular and plural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[my]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176100" y="1460464"/>
            <a:ext cx="11811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‘my’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 before a singular or uncountable noun, use </a:t>
            </a:r>
            <a:r>
              <a:rPr lang="en-GB" sz="32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8250" y="272413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833692" y="2753384"/>
            <a:ext cx="690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Tengo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cámara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mochila.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833692" y="3247330"/>
            <a:ext cx="63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a camera in </a:t>
            </a:r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my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bag.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adroTexto 2">
            <a:extLst>
              <a:ext uri="{FF2B5EF4-FFF2-40B4-BE49-F238E27FC236}">
                <a16:creationId xmlns:a16="http://schemas.microsoft.com/office/drawing/2014/main" id="{130A50FF-0236-4760-9232-0D692DD4E67B}"/>
              </a:ext>
            </a:extLst>
          </p:cNvPr>
          <p:cNvSpPr txBox="1"/>
          <p:nvPr/>
        </p:nvSpPr>
        <p:spPr>
          <a:xfrm>
            <a:off x="2362897" y="1937776"/>
            <a:ext cx="773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79AC23-636C-4ED0-9BAC-F9DDA6DDCCD6}"/>
              </a:ext>
            </a:extLst>
          </p:cNvPr>
          <p:cNvSpPr/>
          <p:nvPr/>
        </p:nvSpPr>
        <p:spPr>
          <a:xfrm>
            <a:off x="286447" y="4169556"/>
            <a:ext cx="14973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‘my’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 before a plural noun, use </a:t>
            </a:r>
            <a:r>
              <a:rPr lang="en-GB" sz="32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_____.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uadroTexto 24">
            <a:extLst>
              <a:ext uri="{FF2B5EF4-FFF2-40B4-BE49-F238E27FC236}">
                <a16:creationId xmlns:a16="http://schemas.microsoft.com/office/drawing/2014/main" id="{7247D4F5-1753-422A-95B3-F901952F5773}"/>
              </a:ext>
            </a:extLst>
          </p:cNvPr>
          <p:cNvSpPr txBox="1"/>
          <p:nvPr/>
        </p:nvSpPr>
        <p:spPr>
          <a:xfrm>
            <a:off x="9799834" y="4113317"/>
            <a:ext cx="975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GB" sz="3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mis</a:t>
            </a:r>
          </a:p>
        </p:txBody>
      </p:sp>
      <p:pic>
        <p:nvPicPr>
          <p:cNvPr id="18" name="Google Shape;183;p8">
            <a:extLst>
              <a:ext uri="{FF2B5EF4-FFF2-40B4-BE49-F238E27FC236}">
                <a16:creationId xmlns:a16="http://schemas.microsoft.com/office/drawing/2014/main" id="{224EF153-4284-4D1C-8BBE-6547392B57C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9746" y="503455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34C10E-058E-4727-A104-056942CDF2CC}"/>
              </a:ext>
            </a:extLst>
          </p:cNvPr>
          <p:cNvSpPr txBox="1"/>
          <p:nvPr/>
        </p:nvSpPr>
        <p:spPr>
          <a:xfrm>
            <a:off x="915188" y="5063801"/>
            <a:ext cx="690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mochila tengo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mis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953AD2-157D-4C4A-91B1-5E8333269F3B}"/>
              </a:ext>
            </a:extLst>
          </p:cNvPr>
          <p:cNvSpPr txBox="1"/>
          <p:nvPr/>
        </p:nvSpPr>
        <p:spPr>
          <a:xfrm>
            <a:off x="915188" y="5557747"/>
            <a:ext cx="63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In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room I have </a:t>
            </a:r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my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books.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1018AFB6-7617-4F4A-A37E-73C7E15007F7}"/>
              </a:ext>
            </a:extLst>
          </p:cNvPr>
          <p:cNvSpPr/>
          <p:nvPr/>
        </p:nvSpPr>
        <p:spPr>
          <a:xfrm>
            <a:off x="6976413" y="2222580"/>
            <a:ext cx="4834587" cy="1618096"/>
          </a:xfrm>
          <a:prstGeom prst="wedgeRoundRectCallout">
            <a:avLst>
              <a:gd name="adj1" fmla="val -41299"/>
              <a:gd name="adj2" fmla="val 6554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⚠ It does not matter whether the nouns are masculine or feminine.</a:t>
            </a:r>
          </a:p>
        </p:txBody>
      </p:sp>
    </p:spTree>
    <p:extLst>
      <p:ext uri="{BB962C8B-B14F-4D97-AF65-F5344CB8AC3E}">
        <p14:creationId xmlns:p14="http://schemas.microsoft.com/office/powerpoint/2010/main" val="238974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5" grpId="0"/>
      <p:bldP spid="16" grpId="0"/>
      <p:bldP spid="17" grpId="0"/>
      <p:bldP spid="19" grpId="0"/>
      <p:bldP spid="22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2B5325AB-BEE6-1DD0-F798-0397D724B625}"/>
              </a:ext>
            </a:extLst>
          </p:cNvPr>
          <p:cNvSpPr/>
          <p:nvPr/>
        </p:nvSpPr>
        <p:spPr>
          <a:xfrm>
            <a:off x="6259343" y="1549503"/>
            <a:ext cx="5739605" cy="516484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Mochila, Bolsa, Viaje, Vacaciones">
            <a:extLst>
              <a:ext uri="{FF2B5EF4-FFF2-40B4-BE49-F238E27FC236}">
                <a16:creationId xmlns:a16="http://schemas.microsoft.com/office/drawing/2014/main" id="{5F0FBEEC-DFAC-82BF-59E2-9EADBCC7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34" y="1596420"/>
            <a:ext cx="4276537" cy="508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4289A9DA-0B9B-428E-817D-5D62097B6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912" y="3715100"/>
            <a:ext cx="1885719" cy="1335522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43663" y="57966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1553" y="866047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72BF0CE-5EEE-4B9E-A376-49A0F8DD0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177523"/>
              </p:ext>
            </p:extLst>
          </p:nvPr>
        </p:nvGraphicFramePr>
        <p:xfrm>
          <a:off x="68827" y="1579721"/>
          <a:ext cx="6082842" cy="5135663"/>
        </p:xfrm>
        <a:graphic>
          <a:graphicData uri="http://schemas.openxmlformats.org/drawingml/2006/table">
            <a:tbl>
              <a:tblPr firstRow="1" bandRow="1"/>
              <a:tblGrid>
                <a:gridCol w="884077">
                  <a:extLst>
                    <a:ext uri="{9D8B030D-6E8A-4147-A177-3AD203B41FA5}">
                      <a16:colId xmlns:a16="http://schemas.microsoft.com/office/drawing/2014/main" val="4211953734"/>
                    </a:ext>
                  </a:extLst>
                </a:gridCol>
                <a:gridCol w="805218">
                  <a:extLst>
                    <a:ext uri="{9D8B030D-6E8A-4147-A177-3AD203B41FA5}">
                      <a16:colId xmlns:a16="http://schemas.microsoft.com/office/drawing/2014/main" val="1332515160"/>
                    </a:ext>
                  </a:extLst>
                </a:gridCol>
                <a:gridCol w="2183641">
                  <a:extLst>
                    <a:ext uri="{9D8B030D-6E8A-4147-A177-3AD203B41FA5}">
                      <a16:colId xmlns:a16="http://schemas.microsoft.com/office/drawing/2014/main" val="2116108563"/>
                    </a:ext>
                  </a:extLst>
                </a:gridCol>
                <a:gridCol w="2209906">
                  <a:extLst>
                    <a:ext uri="{9D8B030D-6E8A-4147-A177-3AD203B41FA5}">
                      <a16:colId xmlns:a16="http://schemas.microsoft.com/office/drawing/2014/main" val="2993940212"/>
                    </a:ext>
                  </a:extLst>
                </a:gridCol>
              </a:tblGrid>
              <a:tr h="59700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regalo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conejos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900684"/>
                  </a:ext>
                </a:extLst>
              </a:tr>
              <a:tr h="907732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lápices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cosas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609804"/>
                  </a:ext>
                </a:extLst>
              </a:tr>
              <a:tr h="907732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bicicletas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cuaderno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5000913"/>
                  </a:ext>
                </a:extLst>
              </a:tr>
              <a:tr h="907732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cartas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vestido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258187"/>
                  </a:ext>
                </a:extLst>
              </a:tr>
              <a:tr h="907732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camisas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botella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3060823"/>
                  </a:ext>
                </a:extLst>
              </a:tr>
              <a:tr h="907732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revistas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hermano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5486522"/>
                  </a:ext>
                </a:extLst>
              </a:tr>
            </a:tbl>
          </a:graphicData>
        </a:graphic>
      </p:graphicFrame>
      <p:sp>
        <p:nvSpPr>
          <p:cNvPr id="18" name="Rectangle 17">
            <a:hlinkClick r:id="" action="ppaction://noaction">
              <a:snd r:embed="rId8" name="s7_3.wav"/>
            </a:hlinkClick>
            <a:extLst>
              <a:ext uri="{FF2B5EF4-FFF2-40B4-BE49-F238E27FC236}">
                <a16:creationId xmlns:a16="http://schemas.microsoft.com/office/drawing/2014/main" id="{2C4D6F2B-9D80-47B7-A4DC-D2360DFFB568}"/>
              </a:ext>
            </a:extLst>
          </p:cNvPr>
          <p:cNvSpPr/>
          <p:nvPr/>
        </p:nvSpPr>
        <p:spPr>
          <a:xfrm>
            <a:off x="201338" y="1652164"/>
            <a:ext cx="587480" cy="43368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4" name="TextBox 23">
            <a:hlinkClick r:id="" action="ppaction://noaction">
              <a:snd r:embed="rId9" name="s7_1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61105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Sofía en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bolsa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1DC9C7-53DF-4D20-AB1B-8E5969F049FC}"/>
              </a:ext>
            </a:extLst>
          </p:cNvPr>
          <p:cNvSpPr/>
          <p:nvPr/>
        </p:nvSpPr>
        <p:spPr>
          <a:xfrm>
            <a:off x="1757198" y="1580092"/>
            <a:ext cx="2220685" cy="635072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9139193-B3D3-4BDC-AEE8-15E9B83B9FD0}"/>
              </a:ext>
            </a:extLst>
          </p:cNvPr>
          <p:cNvSpPr/>
          <p:nvPr/>
        </p:nvSpPr>
        <p:spPr>
          <a:xfrm>
            <a:off x="1714349" y="2215164"/>
            <a:ext cx="2220685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16848B4-0FB4-4FC4-B63E-CEFD5D47D52E}"/>
              </a:ext>
            </a:extLst>
          </p:cNvPr>
          <p:cNvSpPr/>
          <p:nvPr/>
        </p:nvSpPr>
        <p:spPr>
          <a:xfrm>
            <a:off x="3935034" y="2215164"/>
            <a:ext cx="2174650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5E4DD68-78F6-4A52-A886-3F7831348E64}"/>
              </a:ext>
            </a:extLst>
          </p:cNvPr>
          <p:cNvSpPr/>
          <p:nvPr/>
        </p:nvSpPr>
        <p:spPr>
          <a:xfrm>
            <a:off x="3951777" y="3144519"/>
            <a:ext cx="2177147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E578ADC-4341-4693-86CC-3C6D3367E342}"/>
              </a:ext>
            </a:extLst>
          </p:cNvPr>
          <p:cNvSpPr/>
          <p:nvPr/>
        </p:nvSpPr>
        <p:spPr>
          <a:xfrm>
            <a:off x="4002720" y="3972744"/>
            <a:ext cx="2220685" cy="91072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E1EAB93-C85A-4D50-BD1B-FA1CC41B8DA2}"/>
              </a:ext>
            </a:extLst>
          </p:cNvPr>
          <p:cNvSpPr/>
          <p:nvPr/>
        </p:nvSpPr>
        <p:spPr>
          <a:xfrm>
            <a:off x="1864009" y="4928501"/>
            <a:ext cx="2138712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81506B4-38B0-4D66-87FE-A16570254ECF}"/>
              </a:ext>
            </a:extLst>
          </p:cNvPr>
          <p:cNvSpPr/>
          <p:nvPr/>
        </p:nvSpPr>
        <p:spPr>
          <a:xfrm>
            <a:off x="1864008" y="5730324"/>
            <a:ext cx="2153201" cy="1001388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Escuela, Libro De Ejercicios, Estudiar">
            <a:extLst>
              <a:ext uri="{FF2B5EF4-FFF2-40B4-BE49-F238E27FC236}">
                <a16:creationId xmlns:a16="http://schemas.microsoft.com/office/drawing/2014/main" id="{61DAEC21-16AC-4D1E-9755-BD3D346C0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459" y="1971751"/>
            <a:ext cx="934143" cy="125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62CD72-1215-4D3F-9915-45C3BA8B69F1}"/>
              </a:ext>
            </a:extLst>
          </p:cNvPr>
          <p:cNvSpPr/>
          <p:nvPr/>
        </p:nvSpPr>
        <p:spPr>
          <a:xfrm>
            <a:off x="6299199" y="1664856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202862-EEF6-4916-83E3-7590919E09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33975" y="5910732"/>
            <a:ext cx="1166005" cy="87224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A9633C4-2A32-4F2A-949B-07D2BC6C2523}"/>
              </a:ext>
            </a:extLst>
          </p:cNvPr>
          <p:cNvSpPr/>
          <p:nvPr/>
        </p:nvSpPr>
        <p:spPr>
          <a:xfrm>
            <a:off x="11367751" y="5733579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6BCCC4B-428A-4B5D-8031-F5D24815EE51}"/>
              </a:ext>
            </a:extLst>
          </p:cNvPr>
          <p:cNvSpPr/>
          <p:nvPr/>
        </p:nvSpPr>
        <p:spPr>
          <a:xfrm>
            <a:off x="6342343" y="3618892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6E97D13-4B1E-4CDB-B92C-45A2E16F1217}"/>
              </a:ext>
            </a:extLst>
          </p:cNvPr>
          <p:cNvSpPr/>
          <p:nvPr/>
        </p:nvSpPr>
        <p:spPr>
          <a:xfrm>
            <a:off x="7676796" y="5585902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0A0E792-6A14-4F1D-8F37-8627F8692A32}"/>
              </a:ext>
            </a:extLst>
          </p:cNvPr>
          <p:cNvSpPr/>
          <p:nvPr/>
        </p:nvSpPr>
        <p:spPr>
          <a:xfrm>
            <a:off x="7893174" y="1999326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F115AA1-8F69-4810-9794-D527F4532F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60579" y="5352791"/>
            <a:ext cx="828787" cy="1346779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F775D96-2BFE-4003-9CC1-28E8108405FC}"/>
              </a:ext>
            </a:extLst>
          </p:cNvPr>
          <p:cNvSpPr/>
          <p:nvPr/>
        </p:nvSpPr>
        <p:spPr>
          <a:xfrm>
            <a:off x="9928886" y="3227268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44921D9-EAD1-4022-BA29-3FD610F83286}"/>
              </a:ext>
            </a:extLst>
          </p:cNvPr>
          <p:cNvSpPr/>
          <p:nvPr/>
        </p:nvSpPr>
        <p:spPr>
          <a:xfrm>
            <a:off x="9070462" y="3694283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5C3A6A6-C521-4C03-9889-91398DFA796A}"/>
              </a:ext>
            </a:extLst>
          </p:cNvPr>
          <p:cNvSpPr/>
          <p:nvPr/>
        </p:nvSpPr>
        <p:spPr>
          <a:xfrm>
            <a:off x="9418282" y="5147000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8BBCD43-4B31-41E9-86FB-26D95E8CBD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07" y="1421997"/>
            <a:ext cx="527764" cy="54975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CBE1E67-CBC4-4566-AB0C-DF0C6C1C923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778" y="1715981"/>
            <a:ext cx="527764" cy="54975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58C4F13-E926-4F57-8676-167D9EC3B1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434" y="5578448"/>
            <a:ext cx="527764" cy="54975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522C7CE-20EC-4145-B39F-D8EE31C4F9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96" y="3437154"/>
            <a:ext cx="527764" cy="54975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DC0468B-57D8-40E0-BF50-38A4F039B78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238" y="3055191"/>
            <a:ext cx="527764" cy="549754"/>
          </a:xfrm>
          <a:prstGeom prst="rect">
            <a:avLst/>
          </a:prstGeom>
        </p:spPr>
      </p:pic>
      <p:pic>
        <p:nvPicPr>
          <p:cNvPr id="67" name="Picture 22" descr="Cruzar, Eliminar, Retirar, Cancelar">
            <a:extLst>
              <a:ext uri="{FF2B5EF4-FFF2-40B4-BE49-F238E27FC236}">
                <a16:creationId xmlns:a16="http://schemas.microsoft.com/office/drawing/2014/main" id="{7095231A-DAF6-4075-A6DA-10ACFCC09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433" y="3674241"/>
            <a:ext cx="627022" cy="42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F8A007B-2E67-414E-9EAD-22CA869F0A5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242" y="5360978"/>
            <a:ext cx="527764" cy="549754"/>
          </a:xfrm>
          <a:prstGeom prst="rect">
            <a:avLst/>
          </a:prstGeom>
        </p:spPr>
      </p:pic>
      <p:pic>
        <p:nvPicPr>
          <p:cNvPr id="74" name="Picture 22" descr="Cruzar, Eliminar, Retirar, Cancelar">
            <a:extLst>
              <a:ext uri="{FF2B5EF4-FFF2-40B4-BE49-F238E27FC236}">
                <a16:creationId xmlns:a16="http://schemas.microsoft.com/office/drawing/2014/main" id="{FCD80B4B-35BC-46B1-98EA-0C1563DE3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092" y="5157948"/>
            <a:ext cx="627022" cy="42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30E25BF-6480-430E-8AD2-51512562921E}"/>
              </a:ext>
            </a:extLst>
          </p:cNvPr>
          <p:cNvSpPr/>
          <p:nvPr/>
        </p:nvSpPr>
        <p:spPr>
          <a:xfrm>
            <a:off x="10523889" y="1842059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Picture 22" descr="Cruzar, Eliminar, Retirar, Cancelar">
            <a:extLst>
              <a:ext uri="{FF2B5EF4-FFF2-40B4-BE49-F238E27FC236}">
                <a16:creationId xmlns:a16="http://schemas.microsoft.com/office/drawing/2014/main" id="{019C8E7F-50EF-4AB9-8CE2-4D088BC28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860" y="1822813"/>
            <a:ext cx="627022" cy="42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291F91A-3EE7-40C6-A6B5-BFB9766F68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6821" y="63168"/>
            <a:ext cx="799362" cy="1518444"/>
          </a:xfrm>
          <a:prstGeom prst="rect">
            <a:avLst/>
          </a:prstGeom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CEB4F3D5-D8DD-2B52-D463-01E0CC32C2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586" y="584189"/>
            <a:ext cx="1043752" cy="1043752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1D25557-24DB-F284-1AE5-699CD964091B}"/>
              </a:ext>
            </a:extLst>
          </p:cNvPr>
          <p:cNvSpPr/>
          <p:nvPr/>
        </p:nvSpPr>
        <p:spPr>
          <a:xfrm>
            <a:off x="978701" y="894353"/>
            <a:ext cx="3902517" cy="490286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las frases y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3076" name="Picture 4" descr="Bottledwater, Agua, Botella, Mineral">
            <a:extLst>
              <a:ext uri="{FF2B5EF4-FFF2-40B4-BE49-F238E27FC236}">
                <a16:creationId xmlns:a16="http://schemas.microsoft.com/office/drawing/2014/main" id="{51CAC9E1-67E3-99DC-D738-83C6D666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397" y="1730030"/>
            <a:ext cx="505678" cy="101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ela, Ropa, Vestir, Mujer, Frau">
            <a:extLst>
              <a:ext uri="{FF2B5EF4-FFF2-40B4-BE49-F238E27FC236}">
                <a16:creationId xmlns:a16="http://schemas.microsoft.com/office/drawing/2014/main" id="{AEC2A719-6E01-0F50-7CFB-7ABCCA10B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473" y="3681020"/>
            <a:ext cx="1023574" cy="102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ajas De Regalo, Regalo">
            <a:extLst>
              <a:ext uri="{FF2B5EF4-FFF2-40B4-BE49-F238E27FC236}">
                <a16:creationId xmlns:a16="http://schemas.microsoft.com/office/drawing/2014/main" id="{10690FC5-9222-3618-3924-E58EA57CA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250" y="1790484"/>
            <a:ext cx="998288" cy="95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opa, Camisa, Camisa, Camisa, Camisa">
            <a:extLst>
              <a:ext uri="{FF2B5EF4-FFF2-40B4-BE49-F238E27FC236}">
                <a16:creationId xmlns:a16="http://schemas.microsoft.com/office/drawing/2014/main" id="{0A79033D-F255-812F-06A9-27F68A6A8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093" y="3443168"/>
            <a:ext cx="1296058" cy="111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Ropa, Camisa, Camisa, Camisa, Camisa">
            <a:extLst>
              <a:ext uri="{FF2B5EF4-FFF2-40B4-BE49-F238E27FC236}">
                <a16:creationId xmlns:a16="http://schemas.microsoft.com/office/drawing/2014/main" id="{E8696786-04B0-D769-C07D-EBA60A0B0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69" y="3754119"/>
            <a:ext cx="1296058" cy="111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hlinkClick r:id="" action="ppaction://noaction">
              <a:snd r:embed="rId22" name="s7_4.wav"/>
            </a:hlinkClick>
            <a:extLst>
              <a:ext uri="{FF2B5EF4-FFF2-40B4-BE49-F238E27FC236}">
                <a16:creationId xmlns:a16="http://schemas.microsoft.com/office/drawing/2014/main" id="{AD693C48-8EFB-B748-3674-B29D584A0D1F}"/>
              </a:ext>
            </a:extLst>
          </p:cNvPr>
          <p:cNvSpPr/>
          <p:nvPr/>
        </p:nvSpPr>
        <p:spPr>
          <a:xfrm>
            <a:off x="191408" y="2427371"/>
            <a:ext cx="587480" cy="43368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hlinkClick r:id="" action="ppaction://noaction">
              <a:snd r:embed="rId23" name="s7_5.wav"/>
            </a:hlinkClick>
            <a:extLst>
              <a:ext uri="{FF2B5EF4-FFF2-40B4-BE49-F238E27FC236}">
                <a16:creationId xmlns:a16="http://schemas.microsoft.com/office/drawing/2014/main" id="{B4B4E7F1-BFE4-4F47-D0C4-48076BDAEBC0}"/>
              </a:ext>
            </a:extLst>
          </p:cNvPr>
          <p:cNvSpPr/>
          <p:nvPr/>
        </p:nvSpPr>
        <p:spPr>
          <a:xfrm>
            <a:off x="193052" y="3322293"/>
            <a:ext cx="587480" cy="43368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hlinkClick r:id="" action="ppaction://noaction">
              <a:snd r:embed="rId24" name="s7_6.wav"/>
            </a:hlinkClick>
            <a:extLst>
              <a:ext uri="{FF2B5EF4-FFF2-40B4-BE49-F238E27FC236}">
                <a16:creationId xmlns:a16="http://schemas.microsoft.com/office/drawing/2014/main" id="{11244272-A89B-724E-29F5-472F16150755}"/>
              </a:ext>
            </a:extLst>
          </p:cNvPr>
          <p:cNvSpPr/>
          <p:nvPr/>
        </p:nvSpPr>
        <p:spPr>
          <a:xfrm>
            <a:off x="183122" y="4097500"/>
            <a:ext cx="587480" cy="43368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Rectangle 30">
            <a:hlinkClick r:id="" action="ppaction://noaction">
              <a:snd r:embed="rId25" name="s7_7.wav"/>
            </a:hlinkClick>
            <a:extLst>
              <a:ext uri="{FF2B5EF4-FFF2-40B4-BE49-F238E27FC236}">
                <a16:creationId xmlns:a16="http://schemas.microsoft.com/office/drawing/2014/main" id="{638D3D4E-82E3-B495-6299-4ABB443E5126}"/>
              </a:ext>
            </a:extLst>
          </p:cNvPr>
          <p:cNvSpPr/>
          <p:nvPr/>
        </p:nvSpPr>
        <p:spPr>
          <a:xfrm>
            <a:off x="181733" y="5120342"/>
            <a:ext cx="587480" cy="43368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2" name="Rectangle 31">
            <a:hlinkClick r:id="" action="ppaction://noaction">
              <a:snd r:embed="rId26" name="s7_8.wav"/>
            </a:hlinkClick>
            <a:extLst>
              <a:ext uri="{FF2B5EF4-FFF2-40B4-BE49-F238E27FC236}">
                <a16:creationId xmlns:a16="http://schemas.microsoft.com/office/drawing/2014/main" id="{62AD59F0-4C67-4150-B6B7-25F873BE0D5A}"/>
              </a:ext>
            </a:extLst>
          </p:cNvPr>
          <p:cNvSpPr/>
          <p:nvPr/>
        </p:nvSpPr>
        <p:spPr>
          <a:xfrm>
            <a:off x="171803" y="5895549"/>
            <a:ext cx="587480" cy="43368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B6160262-A32D-6498-10BF-60DD41BB1EDC}"/>
              </a:ext>
            </a:extLst>
          </p:cNvPr>
          <p:cNvSpPr/>
          <p:nvPr/>
        </p:nvSpPr>
        <p:spPr>
          <a:xfrm>
            <a:off x="980701" y="842249"/>
            <a:ext cx="5477476" cy="586147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menciona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Marca ✅  o ❌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88" name="Picture 16" descr="Diario, Magazin, Leyendo, Noticias">
            <a:extLst>
              <a:ext uri="{FF2B5EF4-FFF2-40B4-BE49-F238E27FC236}">
                <a16:creationId xmlns:a16="http://schemas.microsoft.com/office/drawing/2014/main" id="{7541C345-3ADD-D345-9338-F0024EAF5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177" y="5638836"/>
            <a:ext cx="1619586" cy="107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21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" grpId="0" animBg="1"/>
      <p:bldP spid="26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6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51" grpId="0" animBg="1"/>
      <p:bldP spid="53" grpId="0" animBg="1"/>
      <p:bldP spid="40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about possession: </a:t>
            </a:r>
            <a:r>
              <a:rPr lang="en-GB" sz="4400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endParaRPr lang="en-GB" sz="44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82562" y="924457"/>
            <a:ext cx="8887564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[I have; you have; do you have?]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E290600-D3AE-4EBF-95AE-9AB73134AD93}"/>
              </a:ext>
            </a:extLst>
          </p:cNvPr>
          <p:cNvSpPr txBox="1"/>
          <p:nvPr/>
        </p:nvSpPr>
        <p:spPr>
          <a:xfrm>
            <a:off x="363956" y="1691501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have already seen the verb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means ‘to have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601971" y="4489717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idea.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174;p8">
            <a:extLst>
              <a:ext uri="{FF2B5EF4-FFF2-40B4-BE49-F238E27FC236}">
                <a16:creationId xmlns:a16="http://schemas.microsoft.com/office/drawing/2014/main" id="{AF1D9F8D-2EFC-4328-8562-67467AD284C2}"/>
              </a:ext>
            </a:extLst>
          </p:cNvPr>
          <p:cNvSpPr txBox="1"/>
          <p:nvPr/>
        </p:nvSpPr>
        <p:spPr>
          <a:xfrm>
            <a:off x="5563336" y="4450308"/>
            <a:ext cx="53620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pregunta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Elena.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208" y="486371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656455" y="5012897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 idea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53000" y="495175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5541754" y="5056561"/>
            <a:ext cx="51394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have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question, Elena.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A42B7F8-EBEF-4E50-90C1-CBB65EB11B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638" y="3923340"/>
            <a:ext cx="696505" cy="1575058"/>
          </a:xfrm>
          <a:prstGeom prst="rect">
            <a:avLst/>
          </a:prstGeom>
        </p:spPr>
      </p:pic>
      <p:pic>
        <p:nvPicPr>
          <p:cNvPr id="17" name="Picture 1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C494BF1-D35A-41D7-A99C-024FFC06CE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4277" y="4344331"/>
            <a:ext cx="708677" cy="1346183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>
              <a:snd r:embed="rId10" name="19_Eestaactivo.wav"/>
            </a:hlinkClick>
            <a:extLst>
              <a:ext uri="{FF2B5EF4-FFF2-40B4-BE49-F238E27FC236}">
                <a16:creationId xmlns:a16="http://schemas.microsoft.com/office/drawing/2014/main" id="{6077ECAA-9618-4335-A3F1-44D633BB9044}"/>
              </a:ext>
            </a:extLst>
          </p:cNvPr>
          <p:cNvSpPr/>
          <p:nvPr/>
        </p:nvSpPr>
        <p:spPr>
          <a:xfrm>
            <a:off x="1726336" y="2399252"/>
            <a:ext cx="988584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142838" y="3150692"/>
            <a:ext cx="60547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mean ‘I have’, use 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BC57627-D6A5-4681-B242-2B76D6D8AF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8705" y="4137077"/>
            <a:ext cx="828787" cy="1346779"/>
          </a:xfrm>
          <a:prstGeom prst="rect">
            <a:avLst/>
          </a:prstGeom>
        </p:spPr>
      </p:pic>
      <p:sp>
        <p:nvSpPr>
          <p:cNvPr id="23" name="Rectangle 22">
            <a:hlinkClick r:id="" action="ppaction://noaction">
              <a:snd r:embed="rId10" name="19_Eestaactivo.wav"/>
            </a:hlinkClick>
            <a:extLst>
              <a:ext uri="{FF2B5EF4-FFF2-40B4-BE49-F238E27FC236}">
                <a16:creationId xmlns:a16="http://schemas.microsoft.com/office/drawing/2014/main" id="{5D8D9587-0A06-4C9C-98CF-F5085B83E8A7}"/>
              </a:ext>
            </a:extLst>
          </p:cNvPr>
          <p:cNvSpPr/>
          <p:nvPr/>
        </p:nvSpPr>
        <p:spPr>
          <a:xfrm>
            <a:off x="8217231" y="2399251"/>
            <a:ext cx="1902470" cy="739532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(singular)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Google Shape;171;p8">
            <a:extLst>
              <a:ext uri="{FF2B5EF4-FFF2-40B4-BE49-F238E27FC236}">
                <a16:creationId xmlns:a16="http://schemas.microsoft.com/office/drawing/2014/main" id="{786948DB-DDC0-4CA5-A8FF-DB73C89C6C56}"/>
              </a:ext>
            </a:extLst>
          </p:cNvPr>
          <p:cNvSpPr txBox="1"/>
          <p:nvPr/>
        </p:nvSpPr>
        <p:spPr>
          <a:xfrm>
            <a:off x="6315592" y="3181573"/>
            <a:ext cx="60547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mean ‘you have’, use 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B0098D17-A50C-41AA-AAA5-B91B66CDFCF4}"/>
              </a:ext>
            </a:extLst>
          </p:cNvPr>
          <p:cNvSpPr/>
          <p:nvPr/>
        </p:nvSpPr>
        <p:spPr>
          <a:xfrm>
            <a:off x="10420670" y="3635593"/>
            <a:ext cx="1059675" cy="577308"/>
          </a:xfrm>
          <a:prstGeom prst="wedgeEllipseCallout">
            <a:avLst>
              <a:gd name="adj1" fmla="val 22546"/>
              <a:gd name="adj2" fmla="val 100240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¿?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F6BB6EA0-C531-4786-B831-93FA2F27E81F}"/>
              </a:ext>
            </a:extLst>
          </p:cNvPr>
          <p:cNvSpPr/>
          <p:nvPr/>
        </p:nvSpPr>
        <p:spPr>
          <a:xfrm>
            <a:off x="5948530" y="2234338"/>
            <a:ext cx="4949739" cy="1409907"/>
          </a:xfrm>
          <a:prstGeom prst="wedgeRoundRectCallout">
            <a:avLst>
              <a:gd name="adj1" fmla="val -6481"/>
              <a:gd name="adj2" fmla="val 8849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To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change a statement into a question, simply raise your voice at the end.</a:t>
            </a:r>
          </a:p>
        </p:txBody>
      </p:sp>
      <p:sp>
        <p:nvSpPr>
          <p:cNvPr id="41" name="Google Shape;174;p8">
            <a:extLst>
              <a:ext uri="{FF2B5EF4-FFF2-40B4-BE49-F238E27FC236}">
                <a16:creationId xmlns:a16="http://schemas.microsoft.com/office/drawing/2014/main" id="{F2FBE352-FFC7-40A4-A0AD-4BE76921B200}"/>
              </a:ext>
            </a:extLst>
          </p:cNvPr>
          <p:cNvSpPr txBox="1"/>
          <p:nvPr/>
        </p:nvSpPr>
        <p:spPr>
          <a:xfrm>
            <a:off x="5536192" y="5719043"/>
            <a:ext cx="53620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pregunta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Elena?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36D0E311-7A9C-445B-B816-8196F5F52E6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53000" y="6124855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172;p8">
            <a:extLst>
              <a:ext uri="{FF2B5EF4-FFF2-40B4-BE49-F238E27FC236}">
                <a16:creationId xmlns:a16="http://schemas.microsoft.com/office/drawing/2014/main" id="{6941BDCE-13C9-4BE1-BED8-71E03CDF2206}"/>
              </a:ext>
            </a:extLst>
          </p:cNvPr>
          <p:cNvSpPr txBox="1"/>
          <p:nvPr/>
        </p:nvSpPr>
        <p:spPr>
          <a:xfrm>
            <a:off x="5587523" y="6312513"/>
            <a:ext cx="69755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you have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 question, Elena?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21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1" grpId="0"/>
      <p:bldP spid="34" grpId="0"/>
      <p:bldP spid="19" grpId="0" animBg="1"/>
      <p:bldP spid="20" grpId="0"/>
      <p:bldP spid="23" grpId="0" animBg="1"/>
      <p:bldP spid="25" grpId="0"/>
      <p:bldP spid="24" grpId="0" animBg="1"/>
      <p:bldP spid="38" grpId="0" animBg="1"/>
      <p:bldP spid="41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4CA0C51-F1D3-4F60-9B16-716A06647E4C}"/>
              </a:ext>
            </a:extLst>
          </p:cNvPr>
          <p:cNvGraphicFramePr>
            <a:graphicFrameLocks noGrp="1"/>
          </p:cNvGraphicFramePr>
          <p:nvPr/>
        </p:nvGraphicFramePr>
        <p:xfrm>
          <a:off x="5938388" y="1997549"/>
          <a:ext cx="5630731" cy="46792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8843">
                  <a:extLst>
                    <a:ext uri="{9D8B030D-6E8A-4147-A177-3AD203B41FA5}">
                      <a16:colId xmlns:a16="http://schemas.microsoft.com/office/drawing/2014/main" val="1567693466"/>
                    </a:ext>
                  </a:extLst>
                </a:gridCol>
                <a:gridCol w="1251273">
                  <a:extLst>
                    <a:ext uri="{9D8B030D-6E8A-4147-A177-3AD203B41FA5}">
                      <a16:colId xmlns:a16="http://schemas.microsoft.com/office/drawing/2014/main" val="4116028462"/>
                    </a:ext>
                  </a:extLst>
                </a:gridCol>
                <a:gridCol w="2930615">
                  <a:extLst>
                    <a:ext uri="{9D8B030D-6E8A-4147-A177-3AD203B41FA5}">
                      <a16:colId xmlns:a16="http://schemas.microsoft.com/office/drawing/2014/main" val="1406830531"/>
                    </a:ext>
                  </a:extLst>
                </a:gridCol>
              </a:tblGrid>
              <a:tr h="107981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¿Qué?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912504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2125208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063862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665120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265954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604008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76693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912746C-E5E8-45FA-9EBF-4AE650043139}"/>
              </a:ext>
            </a:extLst>
          </p:cNvPr>
          <p:cNvGraphicFramePr>
            <a:graphicFrameLocks noGrp="1"/>
          </p:cNvGraphicFramePr>
          <p:nvPr/>
        </p:nvGraphicFramePr>
        <p:xfrm>
          <a:off x="4463309" y="2063116"/>
          <a:ext cx="1302184" cy="46026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02184">
                  <a:extLst>
                    <a:ext uri="{9D8B030D-6E8A-4147-A177-3AD203B41FA5}">
                      <a16:colId xmlns:a16="http://schemas.microsoft.com/office/drawing/2014/main" val="1575603624"/>
                    </a:ext>
                  </a:extLst>
                </a:gridCol>
              </a:tblGrid>
              <a:tr h="9489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¿?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8290133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9018928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7926571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6320809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846660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7440134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3762146"/>
                  </a:ext>
                </a:extLst>
              </a:tr>
            </a:tbl>
          </a:graphicData>
        </a:graphic>
      </p:graphicFrame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69925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5482"/>
          </a:xfrm>
          <a:solidFill>
            <a:srgbClr val="91EAD2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Action Button: Custom 5">
            <a:hlinkClick r:id="" action="ppaction://noaction" highlightClick="1">
              <a:snd r:embed="rId7" name="s9_7.wav"/>
            </a:hlinkClick>
            <a:extLst>
              <a:ext uri="{FF2B5EF4-FFF2-40B4-BE49-F238E27FC236}">
                <a16:creationId xmlns:a16="http://schemas.microsoft.com/office/drawing/2014/main" id="{B6B1E9E8-F517-445B-92B4-3E1F16603C11}"/>
              </a:ext>
            </a:extLst>
          </p:cNvPr>
          <p:cNvSpPr/>
          <p:nvPr/>
        </p:nvSpPr>
        <p:spPr>
          <a:xfrm>
            <a:off x="352741" y="3723783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1" name="Action Button: Custom 6">
            <a:hlinkClick r:id="" action="ppaction://noaction" highlightClick="1">
              <a:snd r:embed="rId8" name="s9_8.wav"/>
            </a:hlinkClick>
            <a:extLst>
              <a:ext uri="{FF2B5EF4-FFF2-40B4-BE49-F238E27FC236}">
                <a16:creationId xmlns:a16="http://schemas.microsoft.com/office/drawing/2014/main" id="{FC121413-2AB3-4B39-B3B1-284DE2C08615}"/>
              </a:ext>
            </a:extLst>
          </p:cNvPr>
          <p:cNvSpPr/>
          <p:nvPr/>
        </p:nvSpPr>
        <p:spPr>
          <a:xfrm>
            <a:off x="352741" y="4342783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2" name="Action Button: Custom 7">
            <a:hlinkClick r:id="" action="ppaction://noaction" highlightClick="1">
              <a:snd r:embed="rId9" name="s9_9.wav"/>
            </a:hlinkClick>
            <a:extLst>
              <a:ext uri="{FF2B5EF4-FFF2-40B4-BE49-F238E27FC236}">
                <a16:creationId xmlns:a16="http://schemas.microsoft.com/office/drawing/2014/main" id="{8F13AFE0-3194-4510-B57D-72E704F228E8}"/>
              </a:ext>
            </a:extLst>
          </p:cNvPr>
          <p:cNvSpPr/>
          <p:nvPr/>
        </p:nvSpPr>
        <p:spPr>
          <a:xfrm>
            <a:off x="352741" y="4961783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3" name="Action Button: Custom 8">
            <a:hlinkClick r:id="" action="ppaction://noaction" highlightClick="1">
              <a:snd r:embed="rId10" name="s9_10.wav"/>
            </a:hlinkClick>
            <a:extLst>
              <a:ext uri="{FF2B5EF4-FFF2-40B4-BE49-F238E27FC236}">
                <a16:creationId xmlns:a16="http://schemas.microsoft.com/office/drawing/2014/main" id="{E38538E7-0BD5-495E-AF60-58A7CD4D3D36}"/>
              </a:ext>
            </a:extLst>
          </p:cNvPr>
          <p:cNvSpPr/>
          <p:nvPr/>
        </p:nvSpPr>
        <p:spPr>
          <a:xfrm>
            <a:off x="352741" y="5553378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03" name="Action Button: Custom 5">
            <a:hlinkClick r:id="" action="ppaction://noaction" highlightClick="1">
              <a:snd r:embed="rId11" name="s9_6.wav"/>
            </a:hlinkClick>
            <a:extLst>
              <a:ext uri="{FF2B5EF4-FFF2-40B4-BE49-F238E27FC236}">
                <a16:creationId xmlns:a16="http://schemas.microsoft.com/office/drawing/2014/main" id="{24A8F680-916D-4427-9C24-55C247D186F6}"/>
              </a:ext>
            </a:extLst>
          </p:cNvPr>
          <p:cNvSpPr/>
          <p:nvPr/>
        </p:nvSpPr>
        <p:spPr>
          <a:xfrm>
            <a:off x="352741" y="3122918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2" name="TextBox 31">
            <a:hlinkClick r:id="" action="ppaction://noaction">
              <a:snd r:embed="rId12" name="s9_1.wav"/>
            </a:hlinkClick>
            <a:extLst>
              <a:ext uri="{FF2B5EF4-FFF2-40B4-BE49-F238E27FC236}">
                <a16:creationId xmlns:a16="http://schemas.microsoft.com/office/drawing/2014/main" id="{D70C65D5-53A9-43AF-89EF-3AA3D1C048E7}"/>
              </a:ext>
            </a:extLst>
          </p:cNvPr>
          <p:cNvSpPr txBox="1"/>
          <p:nvPr/>
        </p:nvSpPr>
        <p:spPr>
          <a:xfrm>
            <a:off x="112868" y="84250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Dónde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3" name="TextBox 32">
            <a:hlinkClick r:id="" action="ppaction://noaction">
              <a:snd r:embed="rId13" name="s9_2.wav"/>
            </a:hlinkClick>
            <a:extLst>
              <a:ext uri="{FF2B5EF4-FFF2-40B4-BE49-F238E27FC236}">
                <a16:creationId xmlns:a16="http://schemas.microsoft.com/office/drawing/2014/main" id="{941A7B06-042B-4BE0-AE18-C209AC3E8E46}"/>
              </a:ext>
            </a:extLst>
          </p:cNvPr>
          <p:cNvSpPr txBox="1"/>
          <p:nvPr/>
        </p:nvSpPr>
        <p:spPr>
          <a:xfrm>
            <a:off x="105040" y="698365"/>
            <a:ext cx="115133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Quique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en la mochila.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4" name="Google Shape;258;p34">
            <a:extLst>
              <a:ext uri="{FF2B5EF4-FFF2-40B4-BE49-F238E27FC236}">
                <a16:creationId xmlns:a16="http://schemas.microsoft.com/office/drawing/2014/main" id="{76334ED7-A28F-40BE-B152-F5082F16B480}"/>
              </a:ext>
            </a:extLst>
          </p:cNvPr>
          <p:cNvGraphicFramePr/>
          <p:nvPr/>
        </p:nvGraphicFramePr>
        <p:xfrm>
          <a:off x="1079040" y="2009876"/>
          <a:ext cx="3227840" cy="46026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31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5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89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Sofía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Quique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6259656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144B7D41-75E9-401B-8E62-FDA2E7514E4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35" y="2969139"/>
            <a:ext cx="527765" cy="5497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345E2C-D6DB-4B59-A615-F1ABAFFCC0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62" y="3579763"/>
            <a:ext cx="527765" cy="5497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C11FA81-446E-429D-9C96-8B9291D769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54" y="4189436"/>
            <a:ext cx="527765" cy="549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0F28BB-1780-46C4-96C6-5421D5046C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551" y="4804448"/>
            <a:ext cx="527765" cy="5497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8AE346C-D6A5-4BD0-A160-9958155C1D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16" y="5465288"/>
            <a:ext cx="527765" cy="5497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D4A9AEB-5CB2-4521-B3AD-9C494456D3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89" y="6022517"/>
            <a:ext cx="527765" cy="549755"/>
          </a:xfrm>
          <a:prstGeom prst="rect">
            <a:avLst/>
          </a:prstGeom>
        </p:spPr>
      </p:pic>
      <p:sp>
        <p:nvSpPr>
          <p:cNvPr id="43" name="Action Button: Custom 8">
            <a:hlinkClick r:id="" action="ppaction://noaction" highlightClick="1">
              <a:snd r:embed="rId15" name="s9_11.wav"/>
            </a:hlinkClick>
            <a:extLst>
              <a:ext uri="{FF2B5EF4-FFF2-40B4-BE49-F238E27FC236}">
                <a16:creationId xmlns:a16="http://schemas.microsoft.com/office/drawing/2014/main" id="{FE78A2EB-290F-40F0-8159-928945ABBE3A}"/>
              </a:ext>
            </a:extLst>
          </p:cNvPr>
          <p:cNvSpPr/>
          <p:nvPr/>
        </p:nvSpPr>
        <p:spPr>
          <a:xfrm>
            <a:off x="352741" y="6137707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184D7E-A723-4E1C-91F3-E051F44D2B4F}"/>
              </a:ext>
            </a:extLst>
          </p:cNvPr>
          <p:cNvSpPr txBox="1"/>
          <p:nvPr/>
        </p:nvSpPr>
        <p:spPr>
          <a:xfrm>
            <a:off x="4913000" y="3037446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1C0A3B-164D-47EA-BAAC-8AD6C62B9803}"/>
              </a:ext>
            </a:extLst>
          </p:cNvPr>
          <p:cNvSpPr txBox="1"/>
          <p:nvPr/>
        </p:nvSpPr>
        <p:spPr>
          <a:xfrm>
            <a:off x="4904942" y="3652322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18B9BA-9CAB-4284-8FC8-89C7D21B1CAB}"/>
              </a:ext>
            </a:extLst>
          </p:cNvPr>
          <p:cNvSpPr txBox="1"/>
          <p:nvPr/>
        </p:nvSpPr>
        <p:spPr>
          <a:xfrm>
            <a:off x="4904033" y="4267198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9BDE51-AA19-495F-976A-BD5B36D097C2}"/>
              </a:ext>
            </a:extLst>
          </p:cNvPr>
          <p:cNvSpPr txBox="1"/>
          <p:nvPr/>
        </p:nvSpPr>
        <p:spPr>
          <a:xfrm>
            <a:off x="4876484" y="4793506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77C909F-9A17-4AF5-B894-CB5785572D9B}"/>
              </a:ext>
            </a:extLst>
          </p:cNvPr>
          <p:cNvSpPr txBox="1"/>
          <p:nvPr/>
        </p:nvSpPr>
        <p:spPr>
          <a:xfrm>
            <a:off x="4966231" y="5477108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7239424-F407-46DD-AEF4-BCBB21875CC9}"/>
              </a:ext>
            </a:extLst>
          </p:cNvPr>
          <p:cNvSpPr txBox="1"/>
          <p:nvPr/>
        </p:nvSpPr>
        <p:spPr>
          <a:xfrm>
            <a:off x="4958173" y="6091984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FEC463A-5823-4370-B34F-7BF31A0BD354}"/>
              </a:ext>
            </a:extLst>
          </p:cNvPr>
          <p:cNvSpPr txBox="1"/>
          <p:nvPr/>
        </p:nvSpPr>
        <p:spPr>
          <a:xfrm>
            <a:off x="9315475" y="3113359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magazines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3BE29A38-D02A-4F46-B8D7-D8862AC4CC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62" y="3089470"/>
            <a:ext cx="527765" cy="549755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869D61C6-DB4B-4480-B660-C519814A376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74" y="3695775"/>
            <a:ext cx="527765" cy="549755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C05A20C9-55C7-48C3-8B18-AC260634826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64" y="4231819"/>
            <a:ext cx="527765" cy="549755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2C52FB65-6C5D-434B-9FD2-DF3EE60272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19" y="4904633"/>
            <a:ext cx="527765" cy="549755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3FCA3491-90C1-4378-BF35-2337F32554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16" y="5494231"/>
            <a:ext cx="527765" cy="549755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6AA37DB3-A8A5-41A6-87A8-79F40E618B6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508" y="6026142"/>
            <a:ext cx="527765" cy="549755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61058B57-E655-45D8-AA1D-5EF69C6847E9}"/>
              </a:ext>
            </a:extLst>
          </p:cNvPr>
          <p:cNvSpPr txBox="1"/>
          <p:nvPr/>
        </p:nvSpPr>
        <p:spPr>
          <a:xfrm>
            <a:off x="9315475" y="3708599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glasses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D63DC3F8-0635-45F8-8B57-AC9404103837}"/>
              </a:ext>
            </a:extLst>
          </p:cNvPr>
          <p:cNvSpPr txBox="1"/>
          <p:nvPr/>
        </p:nvSpPr>
        <p:spPr>
          <a:xfrm>
            <a:off x="8716068" y="4322242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(favourite) shirt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54A4468-D5EF-43BE-A89E-CE55168C3F03}"/>
              </a:ext>
            </a:extLst>
          </p:cNvPr>
          <p:cNvSpPr txBox="1"/>
          <p:nvPr/>
        </p:nvSpPr>
        <p:spPr>
          <a:xfrm>
            <a:off x="9315473" y="4931005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bottle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C05A603-217E-49BC-8636-7FB59AE534F6}"/>
              </a:ext>
            </a:extLst>
          </p:cNvPr>
          <p:cNvSpPr txBox="1"/>
          <p:nvPr/>
        </p:nvSpPr>
        <p:spPr>
          <a:xfrm>
            <a:off x="9393490" y="5520766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computer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BD07A55-A68D-446B-A0D8-BBAF1DFDB515}"/>
              </a:ext>
            </a:extLst>
          </p:cNvPr>
          <p:cNvSpPr txBox="1"/>
          <p:nvPr/>
        </p:nvSpPr>
        <p:spPr>
          <a:xfrm>
            <a:off x="9317289" y="6186884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games</a:t>
            </a:r>
          </a:p>
        </p:txBody>
      </p:sp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59359B98-34D3-996E-0B5B-E7F23FFAE1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367" y="1044417"/>
            <a:ext cx="1043752" cy="1043752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28096AF-EA8A-14F3-40C3-096217674D58}"/>
              </a:ext>
            </a:extLst>
          </p:cNvPr>
          <p:cNvSpPr/>
          <p:nvPr/>
        </p:nvSpPr>
        <p:spPr>
          <a:xfrm>
            <a:off x="1064850" y="1232605"/>
            <a:ext cx="4111715" cy="657435"/>
          </a:xfrm>
          <a:prstGeom prst="wedgeRoundRectCallout">
            <a:avLst>
              <a:gd name="adj1" fmla="val -55499"/>
              <a:gd name="adj2" fmla="val 331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Marca ✅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7C4C7DE-6D17-1B41-0356-001AA2720E50}"/>
              </a:ext>
            </a:extLst>
          </p:cNvPr>
          <p:cNvSpPr/>
          <p:nvPr/>
        </p:nvSpPr>
        <p:spPr>
          <a:xfrm>
            <a:off x="5392951" y="1337327"/>
            <a:ext cx="6397489" cy="529954"/>
          </a:xfrm>
          <a:prstGeom prst="wedgeRoundRectCallout">
            <a:avLst>
              <a:gd name="adj1" fmla="val -51799"/>
              <a:gd name="adj2" fmla="val 6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respuesta?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9BE71C3-72E0-34C9-68B8-C4B2D94183CC}"/>
              </a:ext>
            </a:extLst>
          </p:cNvPr>
          <p:cNvSpPr/>
          <p:nvPr/>
        </p:nvSpPr>
        <p:spPr>
          <a:xfrm>
            <a:off x="1128712" y="1252501"/>
            <a:ext cx="8015287" cy="637589"/>
          </a:xfrm>
          <a:prstGeom prst="wedgeRoundRectCallout">
            <a:avLst>
              <a:gd name="adj1" fmla="val -51799"/>
              <a:gd name="adj2" fmla="val 613"/>
              <a:gd name="adj3" fmla="val 16667"/>
            </a:avLst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¿Qué es? Marca ✅ y escribe en inglés        .</a:t>
            </a:r>
          </a:p>
        </p:txBody>
      </p:sp>
      <p:pic>
        <p:nvPicPr>
          <p:cNvPr id="123" name="Picture 16" descr="United, Flag, Kingdom, British, Great, Britain">
            <a:extLst>
              <a:ext uri="{FF2B5EF4-FFF2-40B4-BE49-F238E27FC236}">
                <a16:creationId xmlns:a16="http://schemas.microsoft.com/office/drawing/2014/main" id="{B2AC4D4D-D81E-4E2B-83D0-20DE88CF2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435" y="1400039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02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/>
      <p:bldP spid="47" grpId="0"/>
      <p:bldP spid="48" grpId="0"/>
      <p:bldP spid="54" grpId="0"/>
      <p:bldP spid="55" grpId="0"/>
      <p:bldP spid="74" grpId="0"/>
      <p:bldP spid="124" grpId="0"/>
      <p:bldP spid="125" grpId="0"/>
      <p:bldP spid="126" grpId="0"/>
      <p:bldP spid="127" grpId="0"/>
      <p:bldP spid="128" grpId="0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3889</TotalTime>
  <Words>2054</Words>
  <Application>Microsoft Office PowerPoint</Application>
  <PresentationFormat>Widescreen</PresentationFormat>
  <Paragraphs>345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docs-Century Gothic</vt:lpstr>
      <vt:lpstr>Dreaming Outloud Script Pro</vt:lpstr>
      <vt:lpstr>Modern Love</vt:lpstr>
      <vt:lpstr>Segoe Print</vt:lpstr>
      <vt:lpstr>Office Theme</vt:lpstr>
      <vt:lpstr>español, con Sofía</vt:lpstr>
      <vt:lpstr>Saying what I and others do</vt:lpstr>
      <vt:lpstr>pronunciar</vt:lpstr>
      <vt:lpstr>escuchar</vt:lpstr>
      <vt:lpstr>leer</vt:lpstr>
      <vt:lpstr>Talking about possessions in singular and plural</vt:lpstr>
      <vt:lpstr>leer</vt:lpstr>
      <vt:lpstr>Asking about possession: tener</vt:lpstr>
      <vt:lpstr>escuchar</vt:lpstr>
      <vt:lpstr>Talking about possessions in singular and plural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Tom Dawes</cp:lastModifiedBy>
  <cp:revision>49</cp:revision>
  <dcterms:created xsi:type="dcterms:W3CDTF">2021-09-24T10:38:38Z</dcterms:created>
  <dcterms:modified xsi:type="dcterms:W3CDTF">2023-02-07T15:07:55Z</dcterms:modified>
</cp:coreProperties>
</file>