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812" r:id="rId2"/>
    <p:sldId id="788" r:id="rId3"/>
    <p:sldId id="789" r:id="rId4"/>
    <p:sldId id="790" r:id="rId5"/>
    <p:sldId id="787" r:id="rId6"/>
    <p:sldId id="785" r:id="rId7"/>
    <p:sldId id="779" r:id="rId8"/>
    <p:sldId id="810" r:id="rId9"/>
    <p:sldId id="798" r:id="rId10"/>
    <p:sldId id="813" r:id="rId11"/>
    <p:sldId id="809" r:id="rId12"/>
    <p:sldId id="81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F0066"/>
    <a:srgbClr val="9CD45E"/>
    <a:srgbClr val="CCECFF"/>
    <a:srgbClr val="FF7C80"/>
    <a:srgbClr val="FFCCFF"/>
    <a:srgbClr val="CEEAB0"/>
    <a:srgbClr val="FFC000"/>
    <a:srgbClr val="C60B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48DB66-9C85-4CD9-B1D7-5F8B21756879}" v="62" dt="2023-02-07T15:50:23.6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974" autoAdjust="0"/>
    <p:restoredTop sz="61188" autoAdjust="0"/>
  </p:normalViewPr>
  <p:slideViewPr>
    <p:cSldViewPr snapToGrid="0">
      <p:cViewPr varScale="1">
        <p:scale>
          <a:sx n="43" d="100"/>
          <a:sy n="43" d="100"/>
        </p:scale>
        <p:origin x="48" y="245"/>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7048DB66-9C85-4CD9-B1D7-5F8B21756879}"/>
    <pc:docChg chg="undo custSel modSld sldOrd">
      <pc:chgData name="Tom Dawes" userId="fe899cd594ff6f3a" providerId="LiveId" clId="{7048DB66-9C85-4CD9-B1D7-5F8B21756879}" dt="2023-02-07T15:50:23.651" v="56"/>
      <pc:docMkLst>
        <pc:docMk/>
      </pc:docMkLst>
      <pc:sldChg chg="addSp delSp modSp mod modAnim modNotesTx">
        <pc:chgData name="Tom Dawes" userId="fe899cd594ff6f3a" providerId="LiveId" clId="{7048DB66-9C85-4CD9-B1D7-5F8B21756879}" dt="2023-02-07T15:41:43.271" v="38" actId="20577"/>
        <pc:sldMkLst>
          <pc:docMk/>
          <pc:sldMk cId="4092001493" sldId="779"/>
        </pc:sldMkLst>
        <pc:spChg chg="mod">
          <ac:chgData name="Tom Dawes" userId="fe899cd594ff6f3a" providerId="LiveId" clId="{7048DB66-9C85-4CD9-B1D7-5F8B21756879}" dt="2023-02-07T15:38:10.850" v="10" actId="14100"/>
          <ac:spMkLst>
            <pc:docMk/>
            <pc:sldMk cId="4092001493" sldId="779"/>
            <ac:spMk id="5" creationId="{D8A3D566-B38F-4C5B-4918-DC8F5D5C4499}"/>
          </ac:spMkLst>
        </pc:spChg>
        <pc:spChg chg="add del mod">
          <ac:chgData name="Tom Dawes" userId="fe899cd594ff6f3a" providerId="LiveId" clId="{7048DB66-9C85-4CD9-B1D7-5F8B21756879}" dt="2023-02-07T15:39:30.209" v="28" actId="478"/>
          <ac:spMkLst>
            <pc:docMk/>
            <pc:sldMk cId="4092001493" sldId="779"/>
            <ac:spMk id="8" creationId="{DA2FC220-00CF-86B9-AAA2-024ACFE62D7C}"/>
          </ac:spMkLst>
        </pc:spChg>
        <pc:spChg chg="add mod">
          <ac:chgData name="Tom Dawes" userId="fe899cd594ff6f3a" providerId="LiveId" clId="{7048DB66-9C85-4CD9-B1D7-5F8B21756879}" dt="2023-02-07T15:41:37.563" v="36" actId="1076"/>
          <ac:spMkLst>
            <pc:docMk/>
            <pc:sldMk cId="4092001493" sldId="779"/>
            <ac:spMk id="17" creationId="{FF80594F-F3A1-7C07-60F9-663CAEFB489D}"/>
          </ac:spMkLst>
        </pc:spChg>
        <pc:spChg chg="mod">
          <ac:chgData name="Tom Dawes" userId="fe899cd594ff6f3a" providerId="LiveId" clId="{7048DB66-9C85-4CD9-B1D7-5F8B21756879}" dt="2023-02-07T15:38:18.781" v="12" actId="1036"/>
          <ac:spMkLst>
            <pc:docMk/>
            <pc:sldMk cId="4092001493" sldId="779"/>
            <ac:spMk id="34" creationId="{3349EED4-327D-C5C7-5A9C-2F11EF155C5F}"/>
          </ac:spMkLst>
        </pc:spChg>
        <pc:spChg chg="mod">
          <ac:chgData name="Tom Dawes" userId="fe899cd594ff6f3a" providerId="LiveId" clId="{7048DB66-9C85-4CD9-B1D7-5F8B21756879}" dt="2023-02-07T15:41:43.271" v="38" actId="20577"/>
          <ac:spMkLst>
            <pc:docMk/>
            <pc:sldMk cId="4092001493" sldId="779"/>
            <ac:spMk id="42" creationId="{1D7F9F8C-72D3-4FF8-9039-B60F1A959572}"/>
          </ac:spMkLst>
        </pc:spChg>
      </pc:sldChg>
      <pc:sldChg chg="modAnim">
        <pc:chgData name="Tom Dawes" userId="fe899cd594ff6f3a" providerId="LiveId" clId="{7048DB66-9C85-4CD9-B1D7-5F8B21756879}" dt="2023-02-07T15:36:35.527" v="6"/>
        <pc:sldMkLst>
          <pc:docMk/>
          <pc:sldMk cId="1810495890" sldId="785"/>
        </pc:sldMkLst>
      </pc:sldChg>
      <pc:sldChg chg="modAnim">
        <pc:chgData name="Tom Dawes" userId="fe899cd594ff6f3a" providerId="LiveId" clId="{7048DB66-9C85-4CD9-B1D7-5F8B21756879}" dt="2023-02-07T15:34:05.006" v="3"/>
        <pc:sldMkLst>
          <pc:docMk/>
          <pc:sldMk cId="1821922742" sldId="787"/>
        </pc:sldMkLst>
      </pc:sldChg>
      <pc:sldChg chg="modAnim">
        <pc:chgData name="Tom Dawes" userId="fe899cd594ff6f3a" providerId="LiveId" clId="{7048DB66-9C85-4CD9-B1D7-5F8B21756879}" dt="2023-02-07T15:29:17.968" v="0"/>
        <pc:sldMkLst>
          <pc:docMk/>
          <pc:sldMk cId="3215503779" sldId="790"/>
        </pc:sldMkLst>
      </pc:sldChg>
      <pc:sldChg chg="modAnim">
        <pc:chgData name="Tom Dawes" userId="fe899cd594ff6f3a" providerId="LiveId" clId="{7048DB66-9C85-4CD9-B1D7-5F8B21756879}" dt="2023-02-07T15:50:23.651" v="56"/>
        <pc:sldMkLst>
          <pc:docMk/>
          <pc:sldMk cId="3267684454" sldId="798"/>
        </pc:sldMkLst>
      </pc:sldChg>
      <pc:sldChg chg="ord">
        <pc:chgData name="Tom Dawes" userId="fe899cd594ff6f3a" providerId="LiveId" clId="{7048DB66-9C85-4CD9-B1D7-5F8B21756879}" dt="2023-02-07T15:36:58.523" v="8"/>
        <pc:sldMkLst>
          <pc:docMk/>
          <pc:sldMk cId="3010321137" sldId="813"/>
        </pc:sldMkLst>
      </pc:sldChg>
    </pc:docChg>
  </pc:docChgLst>
  <pc:docChgLst>
    <pc:chgData name="Paula Vazquez Valero" userId="80a35f83-ba07-4c48-bd51-9a1b0a985f54" providerId="ADAL" clId="{588A70C2-05D5-410A-8911-EEA53A055CD6}"/>
    <pc:docChg chg="undo custSel addSld delSld modSld sldOrd">
      <pc:chgData name="Paula Vazquez Valero" userId="80a35f83-ba07-4c48-bd51-9a1b0a985f54" providerId="ADAL" clId="{588A70C2-05D5-410A-8911-EEA53A055CD6}" dt="2022-12-17T17:34:21.605" v="3602" actId="2696"/>
      <pc:docMkLst>
        <pc:docMk/>
      </pc:docMkLst>
      <pc:sldChg chg="addSp modSp del ord">
        <pc:chgData name="Paula Vazquez Valero" userId="80a35f83-ba07-4c48-bd51-9a1b0a985f54" providerId="ADAL" clId="{588A70C2-05D5-410A-8911-EEA53A055CD6}" dt="2022-12-17T14:42:09.616" v="10" actId="47"/>
        <pc:sldMkLst>
          <pc:docMk/>
          <pc:sldMk cId="0" sldId="257"/>
        </pc:sldMkLst>
        <pc:spChg chg="add mod">
          <ac:chgData name="Paula Vazquez Valero" userId="80a35f83-ba07-4c48-bd51-9a1b0a985f54" providerId="ADAL" clId="{588A70C2-05D5-410A-8911-EEA53A055CD6}" dt="2022-12-17T14:41:10.340" v="1"/>
          <ac:spMkLst>
            <pc:docMk/>
            <pc:sldMk cId="0" sldId="257"/>
            <ac:spMk id="5" creationId="{A9BE71C3-72E0-34C9-68B8-C4B2D94183CC}"/>
          </ac:spMkLst>
        </pc:spChg>
        <pc:picChg chg="add mod">
          <ac:chgData name="Paula Vazquez Valero" userId="80a35f83-ba07-4c48-bd51-9a1b0a985f54" providerId="ADAL" clId="{588A70C2-05D5-410A-8911-EEA53A055CD6}" dt="2022-12-17T14:41:10.340" v="1"/>
          <ac:picMkLst>
            <pc:docMk/>
            <pc:sldMk cId="0" sldId="257"/>
            <ac:picMk id="6" creationId="{B2AC4D4D-D81E-4E2B-83D0-20DE88CF21A5}"/>
          </ac:picMkLst>
        </pc:picChg>
      </pc:sldChg>
      <pc:sldChg chg="add del">
        <pc:chgData name="Paula Vazquez Valero" userId="80a35f83-ba07-4c48-bd51-9a1b0a985f54" providerId="ADAL" clId="{588A70C2-05D5-410A-8911-EEA53A055CD6}" dt="2022-12-17T14:42:10.593" v="11" actId="47"/>
        <pc:sldMkLst>
          <pc:docMk/>
          <pc:sldMk cId="0" sldId="477"/>
        </pc:sldMkLst>
      </pc:sldChg>
      <pc:sldChg chg="addSp delSp modSp mod addAnim delAnim modAnim modNotesTx">
        <pc:chgData name="Paula Vazquez Valero" userId="80a35f83-ba07-4c48-bd51-9a1b0a985f54" providerId="ADAL" clId="{588A70C2-05D5-410A-8911-EEA53A055CD6}" dt="2022-12-17T17:21:19.591" v="2756" actId="20577"/>
        <pc:sldMkLst>
          <pc:docMk/>
          <pc:sldMk cId="4092001493" sldId="779"/>
        </pc:sldMkLst>
        <pc:spChg chg="add mod">
          <ac:chgData name="Paula Vazquez Valero" userId="80a35f83-ba07-4c48-bd51-9a1b0a985f54" providerId="ADAL" clId="{588A70C2-05D5-410A-8911-EEA53A055CD6}" dt="2022-12-17T15:42:34.870" v="823"/>
          <ac:spMkLst>
            <pc:docMk/>
            <pc:sldMk cId="4092001493" sldId="779"/>
            <ac:spMk id="3" creationId="{D54842C7-B965-562B-2DB2-5A0E39AEA9A5}"/>
          </ac:spMkLst>
        </pc:spChg>
        <pc:spChg chg="add mod">
          <ac:chgData name="Paula Vazquez Valero" userId="80a35f83-ba07-4c48-bd51-9a1b0a985f54" providerId="ADAL" clId="{588A70C2-05D5-410A-8911-EEA53A055CD6}" dt="2022-12-17T16:46:16.767" v="1520" actId="14100"/>
          <ac:spMkLst>
            <pc:docMk/>
            <pc:sldMk cId="4092001493" sldId="779"/>
            <ac:spMk id="5" creationId="{D8A3D566-B38F-4C5B-4918-DC8F5D5C4499}"/>
          </ac:spMkLst>
        </pc:spChg>
        <pc:spChg chg="add del mod">
          <ac:chgData name="Paula Vazquez Valero" userId="80a35f83-ba07-4c48-bd51-9a1b0a985f54" providerId="ADAL" clId="{588A70C2-05D5-410A-8911-EEA53A055CD6}" dt="2022-12-17T17:02:20.986" v="2085" actId="478"/>
          <ac:spMkLst>
            <pc:docMk/>
            <pc:sldMk cId="4092001493" sldId="779"/>
            <ac:spMk id="8" creationId="{035D1F24-D856-ABC8-9D12-08F2DADEE4C9}"/>
          </ac:spMkLst>
        </pc:spChg>
        <pc:spChg chg="add mod">
          <ac:chgData name="Paula Vazquez Valero" userId="80a35f83-ba07-4c48-bd51-9a1b0a985f54" providerId="ADAL" clId="{588A70C2-05D5-410A-8911-EEA53A055CD6}" dt="2022-12-17T17:09:40.360" v="2347" actId="20577"/>
          <ac:spMkLst>
            <pc:docMk/>
            <pc:sldMk cId="4092001493" sldId="779"/>
            <ac:spMk id="9" creationId="{E8E998FD-65FC-3F8E-7F76-FD9592BCAF61}"/>
          </ac:spMkLst>
        </pc:spChg>
        <pc:spChg chg="add mod">
          <ac:chgData name="Paula Vazquez Valero" userId="80a35f83-ba07-4c48-bd51-9a1b0a985f54" providerId="ADAL" clId="{588A70C2-05D5-410A-8911-EEA53A055CD6}" dt="2022-12-17T17:02:00.488" v="2070" actId="1076"/>
          <ac:spMkLst>
            <pc:docMk/>
            <pc:sldMk cId="4092001493" sldId="779"/>
            <ac:spMk id="10" creationId="{E7906C56-3FC4-CBA4-D96B-2E1ABF6B6113}"/>
          </ac:spMkLst>
        </pc:spChg>
        <pc:spChg chg="add mod">
          <ac:chgData name="Paula Vazquez Valero" userId="80a35f83-ba07-4c48-bd51-9a1b0a985f54" providerId="ADAL" clId="{588A70C2-05D5-410A-8911-EEA53A055CD6}" dt="2022-12-17T17:02:14.301" v="2081" actId="14100"/>
          <ac:spMkLst>
            <pc:docMk/>
            <pc:sldMk cId="4092001493" sldId="779"/>
            <ac:spMk id="11" creationId="{C631C6D5-1FCC-91CE-754A-971CAA100331}"/>
          </ac:spMkLst>
        </pc:spChg>
        <pc:spChg chg="add mod">
          <ac:chgData name="Paula Vazquez Valero" userId="80a35f83-ba07-4c48-bd51-9a1b0a985f54" providerId="ADAL" clId="{588A70C2-05D5-410A-8911-EEA53A055CD6}" dt="2022-12-17T17:09:04.659" v="2340" actId="1035"/>
          <ac:spMkLst>
            <pc:docMk/>
            <pc:sldMk cId="4092001493" sldId="779"/>
            <ac:spMk id="12" creationId="{C7DB5C30-11E6-B533-3B7D-EB3935716246}"/>
          </ac:spMkLst>
        </pc:spChg>
        <pc:spChg chg="add mod">
          <ac:chgData name="Paula Vazquez Valero" userId="80a35f83-ba07-4c48-bd51-9a1b0a985f54" providerId="ADAL" clId="{588A70C2-05D5-410A-8911-EEA53A055CD6}" dt="2022-12-17T17:08:29.433" v="2329" actId="1038"/>
          <ac:spMkLst>
            <pc:docMk/>
            <pc:sldMk cId="4092001493" sldId="779"/>
            <ac:spMk id="13" creationId="{AF624CB0-E4D3-323A-85E5-7732AE460651}"/>
          </ac:spMkLst>
        </pc:spChg>
        <pc:spChg chg="add mod">
          <ac:chgData name="Paula Vazquez Valero" userId="80a35f83-ba07-4c48-bd51-9a1b0a985f54" providerId="ADAL" clId="{588A70C2-05D5-410A-8911-EEA53A055CD6}" dt="2022-12-17T17:08:39.742" v="2331" actId="14100"/>
          <ac:spMkLst>
            <pc:docMk/>
            <pc:sldMk cId="4092001493" sldId="779"/>
            <ac:spMk id="14" creationId="{9F04E4E6-A732-5127-C8AA-9202E5C1A2AD}"/>
          </ac:spMkLst>
        </pc:spChg>
        <pc:spChg chg="add mod">
          <ac:chgData name="Paula Vazquez Valero" userId="80a35f83-ba07-4c48-bd51-9a1b0a985f54" providerId="ADAL" clId="{588A70C2-05D5-410A-8911-EEA53A055CD6}" dt="2022-12-17T17:08:47.698" v="2332" actId="1076"/>
          <ac:spMkLst>
            <pc:docMk/>
            <pc:sldMk cId="4092001493" sldId="779"/>
            <ac:spMk id="15" creationId="{02AEC5A8-8218-E74A-07DC-D681DCFA3B2C}"/>
          </ac:spMkLst>
        </pc:spChg>
        <pc:spChg chg="add mod">
          <ac:chgData name="Paula Vazquez Valero" userId="80a35f83-ba07-4c48-bd51-9a1b0a985f54" providerId="ADAL" clId="{588A70C2-05D5-410A-8911-EEA53A055CD6}" dt="2022-12-17T17:08:54.322" v="2334" actId="1076"/>
          <ac:spMkLst>
            <pc:docMk/>
            <pc:sldMk cId="4092001493" sldId="779"/>
            <ac:spMk id="16" creationId="{EC15BD36-91CD-5D24-54D9-BF8AF0DB3026}"/>
          </ac:spMkLst>
        </pc:spChg>
        <pc:spChg chg="add del mod">
          <ac:chgData name="Paula Vazquez Valero" userId="80a35f83-ba07-4c48-bd51-9a1b0a985f54" providerId="ADAL" clId="{588A70C2-05D5-410A-8911-EEA53A055CD6}" dt="2022-12-17T17:04:24.510" v="2166"/>
          <ac:spMkLst>
            <pc:docMk/>
            <pc:sldMk cId="4092001493" sldId="779"/>
            <ac:spMk id="17" creationId="{2FF995C8-D840-6E62-1184-50AC9CB7A9A6}"/>
          </ac:spMkLst>
        </pc:spChg>
        <pc:spChg chg="add mod">
          <ac:chgData name="Paula Vazquez Valero" userId="80a35f83-ba07-4c48-bd51-9a1b0a985f54" providerId="ADAL" clId="{588A70C2-05D5-410A-8911-EEA53A055CD6}" dt="2022-12-17T17:08:58.882" v="2335" actId="1076"/>
          <ac:spMkLst>
            <pc:docMk/>
            <pc:sldMk cId="4092001493" sldId="779"/>
            <ac:spMk id="18" creationId="{B8B44F0C-A0A9-DB49-76E0-216D36D3F48B}"/>
          </ac:spMkLst>
        </pc:spChg>
        <pc:spChg chg="add mod">
          <ac:chgData name="Paula Vazquez Valero" userId="80a35f83-ba07-4c48-bd51-9a1b0a985f54" providerId="ADAL" clId="{588A70C2-05D5-410A-8911-EEA53A055CD6}" dt="2022-12-17T17:04:49.190" v="2193" actId="1037"/>
          <ac:spMkLst>
            <pc:docMk/>
            <pc:sldMk cId="4092001493" sldId="779"/>
            <ac:spMk id="19" creationId="{A43971AC-7B5E-27EE-3E24-EFF12054B5CD}"/>
          </ac:spMkLst>
        </pc:spChg>
        <pc:spChg chg="add mod">
          <ac:chgData name="Paula Vazquez Valero" userId="80a35f83-ba07-4c48-bd51-9a1b0a985f54" providerId="ADAL" clId="{588A70C2-05D5-410A-8911-EEA53A055CD6}" dt="2022-12-17T17:10:29.542" v="2356" actId="20577"/>
          <ac:spMkLst>
            <pc:docMk/>
            <pc:sldMk cId="4092001493" sldId="779"/>
            <ac:spMk id="20" creationId="{BE81F98F-71F6-7669-74C8-B265E6F0A91E}"/>
          </ac:spMkLst>
        </pc:spChg>
        <pc:spChg chg="add mod">
          <ac:chgData name="Paula Vazquez Valero" userId="80a35f83-ba07-4c48-bd51-9a1b0a985f54" providerId="ADAL" clId="{588A70C2-05D5-410A-8911-EEA53A055CD6}" dt="2022-12-17T17:05:22.396" v="2223" actId="1076"/>
          <ac:spMkLst>
            <pc:docMk/>
            <pc:sldMk cId="4092001493" sldId="779"/>
            <ac:spMk id="21" creationId="{C87570DC-2E4A-3550-3CD5-542154745797}"/>
          </ac:spMkLst>
        </pc:spChg>
        <pc:spChg chg="add mod">
          <ac:chgData name="Paula Vazquez Valero" userId="80a35f83-ba07-4c48-bd51-9a1b0a985f54" providerId="ADAL" clId="{588A70C2-05D5-410A-8911-EEA53A055CD6}" dt="2022-12-17T17:05:34.296" v="2230" actId="14100"/>
          <ac:spMkLst>
            <pc:docMk/>
            <pc:sldMk cId="4092001493" sldId="779"/>
            <ac:spMk id="22" creationId="{8E378CC8-BC49-D616-D2F2-245C852D7DB1}"/>
          </ac:spMkLst>
        </pc:spChg>
        <pc:spChg chg="add del mod">
          <ac:chgData name="Paula Vazquez Valero" userId="80a35f83-ba07-4c48-bd51-9a1b0a985f54" providerId="ADAL" clId="{588A70C2-05D5-410A-8911-EEA53A055CD6}" dt="2022-12-17T17:05:48.632" v="2243" actId="21"/>
          <ac:spMkLst>
            <pc:docMk/>
            <pc:sldMk cId="4092001493" sldId="779"/>
            <ac:spMk id="23" creationId="{E2B8FBD2-C2E2-B9C2-D13C-FC0B11E85FBB}"/>
          </ac:spMkLst>
        </pc:spChg>
        <pc:spChg chg="add mod">
          <ac:chgData name="Paula Vazquez Valero" userId="80a35f83-ba07-4c48-bd51-9a1b0a985f54" providerId="ADAL" clId="{588A70C2-05D5-410A-8911-EEA53A055CD6}" dt="2022-12-17T17:06:11.763" v="2260" actId="14100"/>
          <ac:spMkLst>
            <pc:docMk/>
            <pc:sldMk cId="4092001493" sldId="779"/>
            <ac:spMk id="24" creationId="{7BDE38DE-A399-443E-70AF-1B3E89AA4702}"/>
          </ac:spMkLst>
        </pc:spChg>
        <pc:spChg chg="add mod">
          <ac:chgData name="Paula Vazquez Valero" userId="80a35f83-ba07-4c48-bd51-9a1b0a985f54" providerId="ADAL" clId="{588A70C2-05D5-410A-8911-EEA53A055CD6}" dt="2022-12-17T17:10:58.327" v="2362" actId="1037"/>
          <ac:spMkLst>
            <pc:docMk/>
            <pc:sldMk cId="4092001493" sldId="779"/>
            <ac:spMk id="25" creationId="{B55D77F0-9BE5-5967-EFCD-C821A98D3B68}"/>
          </ac:spMkLst>
        </pc:spChg>
        <pc:spChg chg="add mod">
          <ac:chgData name="Paula Vazquez Valero" userId="80a35f83-ba07-4c48-bd51-9a1b0a985f54" providerId="ADAL" clId="{588A70C2-05D5-410A-8911-EEA53A055CD6}" dt="2022-12-17T17:11:14.562" v="2373" actId="14100"/>
          <ac:spMkLst>
            <pc:docMk/>
            <pc:sldMk cId="4092001493" sldId="779"/>
            <ac:spMk id="26" creationId="{1B38EFDC-C66A-6E5B-A10D-6253308F2C8E}"/>
          </ac:spMkLst>
        </pc:spChg>
        <pc:spChg chg="add mod">
          <ac:chgData name="Paula Vazquez Valero" userId="80a35f83-ba07-4c48-bd51-9a1b0a985f54" providerId="ADAL" clId="{588A70C2-05D5-410A-8911-EEA53A055CD6}" dt="2022-12-17T17:07:13.363" v="2285" actId="14100"/>
          <ac:spMkLst>
            <pc:docMk/>
            <pc:sldMk cId="4092001493" sldId="779"/>
            <ac:spMk id="27" creationId="{50FE009B-62F5-B616-4E60-DB13A44B2BAE}"/>
          </ac:spMkLst>
        </pc:spChg>
        <pc:spChg chg="add mod">
          <ac:chgData name="Paula Vazquez Valero" userId="80a35f83-ba07-4c48-bd51-9a1b0a985f54" providerId="ADAL" clId="{588A70C2-05D5-410A-8911-EEA53A055CD6}" dt="2022-12-17T17:07:22.602" v="2293" actId="14100"/>
          <ac:spMkLst>
            <pc:docMk/>
            <pc:sldMk cId="4092001493" sldId="779"/>
            <ac:spMk id="28" creationId="{61E929EE-7374-3050-942B-2A1975C1175B}"/>
          </ac:spMkLst>
        </pc:spChg>
        <pc:spChg chg="del">
          <ac:chgData name="Paula Vazquez Valero" userId="80a35f83-ba07-4c48-bd51-9a1b0a985f54" providerId="ADAL" clId="{588A70C2-05D5-410A-8911-EEA53A055CD6}" dt="2022-12-17T15:42:34.375" v="822" actId="478"/>
          <ac:spMkLst>
            <pc:docMk/>
            <pc:sldMk cId="4092001493" sldId="779"/>
            <ac:spMk id="33" creationId="{F6EBF477-5B38-42D2-8306-ABF1F35CD572}"/>
          </ac:spMkLst>
        </pc:spChg>
        <pc:spChg chg="add mod">
          <ac:chgData name="Paula Vazquez Valero" userId="80a35f83-ba07-4c48-bd51-9a1b0a985f54" providerId="ADAL" clId="{588A70C2-05D5-410A-8911-EEA53A055CD6}" dt="2022-12-17T17:19:17.647" v="2657" actId="1582"/>
          <ac:spMkLst>
            <pc:docMk/>
            <pc:sldMk cId="4092001493" sldId="779"/>
            <ac:spMk id="34" creationId="{3349EED4-327D-C5C7-5A9C-2F11EF155C5F}"/>
          </ac:spMkLst>
        </pc:spChg>
        <pc:spChg chg="add mod">
          <ac:chgData name="Paula Vazquez Valero" userId="80a35f83-ba07-4c48-bd51-9a1b0a985f54" providerId="ADAL" clId="{588A70C2-05D5-410A-8911-EEA53A055CD6}" dt="2022-12-17T17:20:13.990" v="2675" actId="14100"/>
          <ac:spMkLst>
            <pc:docMk/>
            <pc:sldMk cId="4092001493" sldId="779"/>
            <ac:spMk id="35" creationId="{671D311D-81A5-26A6-F756-9B327FC8ACF9}"/>
          </ac:spMkLst>
        </pc:spChg>
        <pc:spChg chg="add mod">
          <ac:chgData name="Paula Vazquez Valero" userId="80a35f83-ba07-4c48-bd51-9a1b0a985f54" providerId="ADAL" clId="{588A70C2-05D5-410A-8911-EEA53A055CD6}" dt="2022-12-17T17:20:30.688" v="2677" actId="1076"/>
          <ac:spMkLst>
            <pc:docMk/>
            <pc:sldMk cId="4092001493" sldId="779"/>
            <ac:spMk id="36" creationId="{CB9CE09B-56BA-D1FA-741F-7E964444384C}"/>
          </ac:spMkLst>
        </pc:spChg>
        <pc:spChg chg="mod">
          <ac:chgData name="Paula Vazquez Valero" userId="80a35f83-ba07-4c48-bd51-9a1b0a985f54" providerId="ADAL" clId="{588A70C2-05D5-410A-8911-EEA53A055CD6}" dt="2022-12-17T17:08:25.828" v="2326" actId="20577"/>
          <ac:spMkLst>
            <pc:docMk/>
            <pc:sldMk cId="4092001493" sldId="779"/>
            <ac:spMk id="42" creationId="{1D7F9F8C-72D3-4FF8-9039-B60F1A959572}"/>
          </ac:spMkLst>
        </pc:spChg>
        <pc:spChg chg="mod">
          <ac:chgData name="Paula Vazquez Valero" userId="80a35f83-ba07-4c48-bd51-9a1b0a985f54" providerId="ADAL" clId="{588A70C2-05D5-410A-8911-EEA53A055CD6}" dt="2022-12-17T17:19:03.109" v="2654" actId="113"/>
          <ac:spMkLst>
            <pc:docMk/>
            <pc:sldMk cId="4092001493" sldId="779"/>
            <ac:spMk id="43" creationId="{30F0FB15-F30D-4ED5-91D1-1DE15B0C0309}"/>
          </ac:spMkLst>
        </pc:spChg>
        <pc:spChg chg="del mod">
          <ac:chgData name="Paula Vazquez Valero" userId="80a35f83-ba07-4c48-bd51-9a1b0a985f54" providerId="ADAL" clId="{588A70C2-05D5-410A-8911-EEA53A055CD6}" dt="2022-12-17T17:19:07.545" v="2656" actId="478"/>
          <ac:spMkLst>
            <pc:docMk/>
            <pc:sldMk cId="4092001493" sldId="779"/>
            <ac:spMk id="44" creationId="{5D0898DE-1127-456E-A502-E1D92714763F}"/>
          </ac:spMkLst>
        </pc:spChg>
        <pc:spChg chg="mod">
          <ac:chgData name="Paula Vazquez Valero" userId="80a35f83-ba07-4c48-bd51-9a1b0a985f54" providerId="ADAL" clId="{588A70C2-05D5-410A-8911-EEA53A055CD6}" dt="2022-12-17T17:10:01.622" v="2355" actId="1037"/>
          <ac:spMkLst>
            <pc:docMk/>
            <pc:sldMk cId="4092001493" sldId="779"/>
            <ac:spMk id="45" creationId="{F5AC970B-11B8-4C82-AFE1-1F31D5FDCE5D}"/>
          </ac:spMkLst>
        </pc:spChg>
        <pc:spChg chg="del">
          <ac:chgData name="Paula Vazquez Valero" userId="80a35f83-ba07-4c48-bd51-9a1b0a985f54" providerId="ADAL" clId="{588A70C2-05D5-410A-8911-EEA53A055CD6}" dt="2022-12-17T16:46:22.328" v="1521" actId="478"/>
          <ac:spMkLst>
            <pc:docMk/>
            <pc:sldMk cId="4092001493" sldId="779"/>
            <ac:spMk id="46" creationId="{8ABFA679-078B-46A1-B0BF-CDCEF2019C3B}"/>
          </ac:spMkLst>
        </pc:spChg>
        <pc:spChg chg="del">
          <ac:chgData name="Paula Vazquez Valero" userId="80a35f83-ba07-4c48-bd51-9a1b0a985f54" providerId="ADAL" clId="{588A70C2-05D5-410A-8911-EEA53A055CD6}" dt="2022-12-17T16:46:22.328" v="1521" actId="478"/>
          <ac:spMkLst>
            <pc:docMk/>
            <pc:sldMk cId="4092001493" sldId="779"/>
            <ac:spMk id="47" creationId="{8F8714DA-7E97-49C2-A76F-35891014E355}"/>
          </ac:spMkLst>
        </pc:spChg>
        <pc:spChg chg="del">
          <ac:chgData name="Paula Vazquez Valero" userId="80a35f83-ba07-4c48-bd51-9a1b0a985f54" providerId="ADAL" clId="{588A70C2-05D5-410A-8911-EEA53A055CD6}" dt="2022-12-17T16:46:22.328" v="1521" actId="478"/>
          <ac:spMkLst>
            <pc:docMk/>
            <pc:sldMk cId="4092001493" sldId="779"/>
            <ac:spMk id="48" creationId="{5D009C36-2D17-4411-9B03-00B2631DAF71}"/>
          </ac:spMkLst>
        </pc:spChg>
        <pc:spChg chg="del">
          <ac:chgData name="Paula Vazquez Valero" userId="80a35f83-ba07-4c48-bd51-9a1b0a985f54" providerId="ADAL" clId="{588A70C2-05D5-410A-8911-EEA53A055CD6}" dt="2022-12-17T16:46:22.328" v="1521" actId="478"/>
          <ac:spMkLst>
            <pc:docMk/>
            <pc:sldMk cId="4092001493" sldId="779"/>
            <ac:spMk id="49" creationId="{DFE7F609-2B68-43A3-B1C8-E272801BA981}"/>
          </ac:spMkLst>
        </pc:spChg>
        <pc:spChg chg="del">
          <ac:chgData name="Paula Vazquez Valero" userId="80a35f83-ba07-4c48-bd51-9a1b0a985f54" providerId="ADAL" clId="{588A70C2-05D5-410A-8911-EEA53A055CD6}" dt="2022-12-17T16:46:22.328" v="1521" actId="478"/>
          <ac:spMkLst>
            <pc:docMk/>
            <pc:sldMk cId="4092001493" sldId="779"/>
            <ac:spMk id="50" creationId="{7E9759A9-C6E3-4093-BBCD-D05BDC71335C}"/>
          </ac:spMkLst>
        </pc:spChg>
        <pc:spChg chg="del">
          <ac:chgData name="Paula Vazquez Valero" userId="80a35f83-ba07-4c48-bd51-9a1b0a985f54" providerId="ADAL" clId="{588A70C2-05D5-410A-8911-EEA53A055CD6}" dt="2022-12-17T16:46:22.328" v="1521" actId="478"/>
          <ac:spMkLst>
            <pc:docMk/>
            <pc:sldMk cId="4092001493" sldId="779"/>
            <ac:spMk id="51" creationId="{415E3483-96EC-43E7-9955-1FD5A3DBB95F}"/>
          </ac:spMkLst>
        </pc:spChg>
        <pc:spChg chg="mod">
          <ac:chgData name="Paula Vazquez Valero" userId="80a35f83-ba07-4c48-bd51-9a1b0a985f54" providerId="ADAL" clId="{588A70C2-05D5-410A-8911-EEA53A055CD6}" dt="2022-12-17T16:53:10.020" v="1853" actId="1076"/>
          <ac:spMkLst>
            <pc:docMk/>
            <pc:sldMk cId="4092001493" sldId="779"/>
            <ac:spMk id="52" creationId="{F3082EA1-6ED0-40AF-B3A4-2A6A7FC78D5A}"/>
          </ac:spMkLst>
        </pc:spChg>
        <pc:spChg chg="del">
          <ac:chgData name="Paula Vazquez Valero" userId="80a35f83-ba07-4c48-bd51-9a1b0a985f54" providerId="ADAL" clId="{588A70C2-05D5-410A-8911-EEA53A055CD6}" dt="2022-12-17T16:46:22.328" v="1521" actId="478"/>
          <ac:spMkLst>
            <pc:docMk/>
            <pc:sldMk cId="4092001493" sldId="779"/>
            <ac:spMk id="53" creationId="{F017B288-F7A3-42DE-9491-432EAEF368AA}"/>
          </ac:spMkLst>
        </pc:spChg>
        <pc:spChg chg="del">
          <ac:chgData name="Paula Vazquez Valero" userId="80a35f83-ba07-4c48-bd51-9a1b0a985f54" providerId="ADAL" clId="{588A70C2-05D5-410A-8911-EEA53A055CD6}" dt="2022-12-17T16:46:22.328" v="1521" actId="478"/>
          <ac:spMkLst>
            <pc:docMk/>
            <pc:sldMk cId="4092001493" sldId="779"/>
            <ac:spMk id="54" creationId="{FC2802F3-59B0-44AA-B2F3-9B13CFA61345}"/>
          </ac:spMkLst>
        </pc:spChg>
        <pc:spChg chg="del">
          <ac:chgData name="Paula Vazquez Valero" userId="80a35f83-ba07-4c48-bd51-9a1b0a985f54" providerId="ADAL" clId="{588A70C2-05D5-410A-8911-EEA53A055CD6}" dt="2022-12-17T16:46:22.328" v="1521" actId="478"/>
          <ac:spMkLst>
            <pc:docMk/>
            <pc:sldMk cId="4092001493" sldId="779"/>
            <ac:spMk id="55" creationId="{80D11433-1B46-4327-A3E1-FA2ED8B8D7E3}"/>
          </ac:spMkLst>
        </pc:spChg>
        <pc:spChg chg="del">
          <ac:chgData name="Paula Vazquez Valero" userId="80a35f83-ba07-4c48-bd51-9a1b0a985f54" providerId="ADAL" clId="{588A70C2-05D5-410A-8911-EEA53A055CD6}" dt="2022-12-17T16:46:22.328" v="1521" actId="478"/>
          <ac:spMkLst>
            <pc:docMk/>
            <pc:sldMk cId="4092001493" sldId="779"/>
            <ac:spMk id="56" creationId="{95C56688-F9A5-49C5-9A60-541B6AD647BB}"/>
          </ac:spMkLst>
        </pc:spChg>
        <pc:spChg chg="del">
          <ac:chgData name="Paula Vazquez Valero" userId="80a35f83-ba07-4c48-bd51-9a1b0a985f54" providerId="ADAL" clId="{588A70C2-05D5-410A-8911-EEA53A055CD6}" dt="2022-12-17T16:46:22.328" v="1521" actId="478"/>
          <ac:spMkLst>
            <pc:docMk/>
            <pc:sldMk cId="4092001493" sldId="779"/>
            <ac:spMk id="57" creationId="{864A6A7A-F8FD-404C-95D8-8938BE28F327}"/>
          </ac:spMkLst>
        </pc:spChg>
        <pc:spChg chg="del">
          <ac:chgData name="Paula Vazquez Valero" userId="80a35f83-ba07-4c48-bd51-9a1b0a985f54" providerId="ADAL" clId="{588A70C2-05D5-410A-8911-EEA53A055CD6}" dt="2022-12-17T16:46:22.328" v="1521" actId="478"/>
          <ac:spMkLst>
            <pc:docMk/>
            <pc:sldMk cId="4092001493" sldId="779"/>
            <ac:spMk id="58" creationId="{7FBD31F7-0DF5-448A-BC64-ACE23A1511E0}"/>
          </ac:spMkLst>
        </pc:spChg>
        <pc:spChg chg="del">
          <ac:chgData name="Paula Vazquez Valero" userId="80a35f83-ba07-4c48-bd51-9a1b0a985f54" providerId="ADAL" clId="{588A70C2-05D5-410A-8911-EEA53A055CD6}" dt="2022-12-17T16:46:22.328" v="1521" actId="478"/>
          <ac:spMkLst>
            <pc:docMk/>
            <pc:sldMk cId="4092001493" sldId="779"/>
            <ac:spMk id="59" creationId="{1B3233CB-2848-4092-8407-946A12B5F630}"/>
          </ac:spMkLst>
        </pc:spChg>
        <pc:spChg chg="del">
          <ac:chgData name="Paula Vazquez Valero" userId="80a35f83-ba07-4c48-bd51-9a1b0a985f54" providerId="ADAL" clId="{588A70C2-05D5-410A-8911-EEA53A055CD6}" dt="2022-12-17T16:46:22.328" v="1521" actId="478"/>
          <ac:spMkLst>
            <pc:docMk/>
            <pc:sldMk cId="4092001493" sldId="779"/>
            <ac:spMk id="60" creationId="{EF8CF2E4-5B17-47A6-8866-84089F8F2E2F}"/>
          </ac:spMkLst>
        </pc:spChg>
        <pc:spChg chg="del">
          <ac:chgData name="Paula Vazquez Valero" userId="80a35f83-ba07-4c48-bd51-9a1b0a985f54" providerId="ADAL" clId="{588A70C2-05D5-410A-8911-EEA53A055CD6}" dt="2022-12-17T16:46:22.328" v="1521" actId="478"/>
          <ac:spMkLst>
            <pc:docMk/>
            <pc:sldMk cId="4092001493" sldId="779"/>
            <ac:spMk id="61" creationId="{1C869189-341E-465B-97A4-C91CF0E28D1D}"/>
          </ac:spMkLst>
        </pc:spChg>
        <pc:spChg chg="del">
          <ac:chgData name="Paula Vazquez Valero" userId="80a35f83-ba07-4c48-bd51-9a1b0a985f54" providerId="ADAL" clId="{588A70C2-05D5-410A-8911-EEA53A055CD6}" dt="2022-12-17T16:46:22.328" v="1521" actId="478"/>
          <ac:spMkLst>
            <pc:docMk/>
            <pc:sldMk cId="4092001493" sldId="779"/>
            <ac:spMk id="62" creationId="{2813E8B4-3145-42EA-ACDE-B2849AE619DA}"/>
          </ac:spMkLst>
        </pc:spChg>
        <pc:spChg chg="del">
          <ac:chgData name="Paula Vazquez Valero" userId="80a35f83-ba07-4c48-bd51-9a1b0a985f54" providerId="ADAL" clId="{588A70C2-05D5-410A-8911-EEA53A055CD6}" dt="2022-12-17T16:46:22.328" v="1521" actId="478"/>
          <ac:spMkLst>
            <pc:docMk/>
            <pc:sldMk cId="4092001493" sldId="779"/>
            <ac:spMk id="63" creationId="{51462F82-E0F1-4727-9D2C-D798FF005CBD}"/>
          </ac:spMkLst>
        </pc:spChg>
        <pc:spChg chg="del">
          <ac:chgData name="Paula Vazquez Valero" userId="80a35f83-ba07-4c48-bd51-9a1b0a985f54" providerId="ADAL" clId="{588A70C2-05D5-410A-8911-EEA53A055CD6}" dt="2022-12-17T16:46:22.328" v="1521" actId="478"/>
          <ac:spMkLst>
            <pc:docMk/>
            <pc:sldMk cId="4092001493" sldId="779"/>
            <ac:spMk id="64" creationId="{2700EB8A-159D-43A5-84D8-6D050D0022E4}"/>
          </ac:spMkLst>
        </pc:spChg>
        <pc:spChg chg="del">
          <ac:chgData name="Paula Vazquez Valero" userId="80a35f83-ba07-4c48-bd51-9a1b0a985f54" providerId="ADAL" clId="{588A70C2-05D5-410A-8911-EEA53A055CD6}" dt="2022-12-17T16:53:44.502" v="1876" actId="21"/>
          <ac:spMkLst>
            <pc:docMk/>
            <pc:sldMk cId="4092001493" sldId="779"/>
            <ac:spMk id="65" creationId="{2CEE784B-DA2B-4D87-B20E-B59CD9B4DA38}"/>
          </ac:spMkLst>
        </pc:spChg>
        <pc:spChg chg="add del">
          <ac:chgData name="Paula Vazquez Valero" userId="80a35f83-ba07-4c48-bd51-9a1b0a985f54" providerId="ADAL" clId="{588A70C2-05D5-410A-8911-EEA53A055CD6}" dt="2022-12-17T16:53:42.442" v="1875" actId="478"/>
          <ac:spMkLst>
            <pc:docMk/>
            <pc:sldMk cId="4092001493" sldId="779"/>
            <ac:spMk id="66" creationId="{AA6F98AE-830B-413A-A76C-BDC66F8B93CE}"/>
          </ac:spMkLst>
        </pc:spChg>
        <pc:spChg chg="del mod">
          <ac:chgData name="Paula Vazquez Valero" userId="80a35f83-ba07-4c48-bd51-9a1b0a985f54" providerId="ADAL" clId="{588A70C2-05D5-410A-8911-EEA53A055CD6}" dt="2022-12-17T17:17:57.665" v="2536" actId="478"/>
          <ac:spMkLst>
            <pc:docMk/>
            <pc:sldMk cId="4092001493" sldId="779"/>
            <ac:spMk id="67" creationId="{727FE714-5B96-4ED2-93C5-F38BF188E99E}"/>
          </ac:spMkLst>
        </pc:spChg>
        <pc:spChg chg="del">
          <ac:chgData name="Paula Vazquez Valero" userId="80a35f83-ba07-4c48-bd51-9a1b0a985f54" providerId="ADAL" clId="{588A70C2-05D5-410A-8911-EEA53A055CD6}" dt="2022-12-17T16:53:50.752" v="1879" actId="478"/>
          <ac:spMkLst>
            <pc:docMk/>
            <pc:sldMk cId="4092001493" sldId="779"/>
            <ac:spMk id="69" creationId="{FFF4B521-D429-4434-9DE6-FCB4DFD98DEC}"/>
          </ac:spMkLst>
        </pc:spChg>
        <pc:spChg chg="del">
          <ac:chgData name="Paula Vazquez Valero" userId="80a35f83-ba07-4c48-bd51-9a1b0a985f54" providerId="ADAL" clId="{588A70C2-05D5-410A-8911-EEA53A055CD6}" dt="2022-12-17T16:43:41.731" v="1400" actId="478"/>
          <ac:spMkLst>
            <pc:docMk/>
            <pc:sldMk cId="4092001493" sldId="779"/>
            <ac:spMk id="71" creationId="{FBAB1569-5E57-4371-9676-9CA15ABA27E1}"/>
          </ac:spMkLst>
        </pc:spChg>
        <pc:spChg chg="del">
          <ac:chgData name="Paula Vazquez Valero" userId="80a35f83-ba07-4c48-bd51-9a1b0a985f54" providerId="ADAL" clId="{588A70C2-05D5-410A-8911-EEA53A055CD6}" dt="2022-12-17T16:53:50.752" v="1879" actId="478"/>
          <ac:spMkLst>
            <pc:docMk/>
            <pc:sldMk cId="4092001493" sldId="779"/>
            <ac:spMk id="74" creationId="{E0717F77-EB04-4C2A-BE9F-20FC4226B87C}"/>
          </ac:spMkLst>
        </pc:spChg>
        <pc:spChg chg="del">
          <ac:chgData name="Paula Vazquez Valero" userId="80a35f83-ba07-4c48-bd51-9a1b0a985f54" providerId="ADAL" clId="{588A70C2-05D5-410A-8911-EEA53A055CD6}" dt="2022-12-17T16:53:50.752" v="1879" actId="478"/>
          <ac:spMkLst>
            <pc:docMk/>
            <pc:sldMk cId="4092001493" sldId="779"/>
            <ac:spMk id="93" creationId="{F9FE4DB6-4C73-4563-A021-D877597838EF}"/>
          </ac:spMkLst>
        </pc:spChg>
        <pc:spChg chg="del">
          <ac:chgData name="Paula Vazquez Valero" userId="80a35f83-ba07-4c48-bd51-9a1b0a985f54" providerId="ADAL" clId="{588A70C2-05D5-410A-8911-EEA53A055CD6}" dt="2022-12-17T16:46:22.328" v="1521" actId="478"/>
          <ac:spMkLst>
            <pc:docMk/>
            <pc:sldMk cId="4092001493" sldId="779"/>
            <ac:spMk id="99" creationId="{569D9C6D-E283-458D-8B8E-8AC3AAF3E70E}"/>
          </ac:spMkLst>
        </pc:spChg>
        <pc:picChg chg="add mod">
          <ac:chgData name="Paula Vazquez Valero" userId="80a35f83-ba07-4c48-bd51-9a1b0a985f54" providerId="ADAL" clId="{588A70C2-05D5-410A-8911-EEA53A055CD6}" dt="2022-12-17T16:45:59.845" v="1485" actId="1076"/>
          <ac:picMkLst>
            <pc:docMk/>
            <pc:sldMk cId="4092001493" sldId="779"/>
            <ac:picMk id="4" creationId="{A0912A6C-E7F2-5A39-2F54-71AA17DE7095}"/>
          </ac:picMkLst>
        </pc:picChg>
        <pc:picChg chg="add mod">
          <ac:chgData name="Paula Vazquez Valero" userId="80a35f83-ba07-4c48-bd51-9a1b0a985f54" providerId="ADAL" clId="{588A70C2-05D5-410A-8911-EEA53A055CD6}" dt="2022-12-17T17:18:07.355" v="2539" actId="1076"/>
          <ac:picMkLst>
            <pc:docMk/>
            <pc:sldMk cId="4092001493" sldId="779"/>
            <ac:picMk id="6" creationId="{EBA47FC1-221D-E88C-65B0-8AE05D20AB51}"/>
          </ac:picMkLst>
        </pc:picChg>
        <pc:picChg chg="add mod">
          <ac:chgData name="Paula Vazquez Valero" userId="80a35f83-ba07-4c48-bd51-9a1b0a985f54" providerId="ADAL" clId="{588A70C2-05D5-410A-8911-EEA53A055CD6}" dt="2022-12-17T17:19:41.364" v="2665" actId="1037"/>
          <ac:picMkLst>
            <pc:docMk/>
            <pc:sldMk cId="4092001493" sldId="779"/>
            <ac:picMk id="7" creationId="{AD51219D-0911-A0B2-FFC1-FF6D46CEF82B}"/>
          </ac:picMkLst>
        </pc:picChg>
        <pc:picChg chg="add mod">
          <ac:chgData name="Paula Vazquez Valero" userId="80a35f83-ba07-4c48-bd51-9a1b0a985f54" providerId="ADAL" clId="{588A70C2-05D5-410A-8911-EEA53A055CD6}" dt="2022-12-17T17:17:50.980" v="2534" actId="1076"/>
          <ac:picMkLst>
            <pc:docMk/>
            <pc:sldMk cId="4092001493" sldId="779"/>
            <ac:picMk id="29" creationId="{289AB06B-D8FC-5BCE-2423-41EA6D6C2A1C}"/>
          </ac:picMkLst>
        </pc:picChg>
        <pc:picChg chg="add mod">
          <ac:chgData name="Paula Vazquez Valero" userId="80a35f83-ba07-4c48-bd51-9a1b0a985f54" providerId="ADAL" clId="{588A70C2-05D5-410A-8911-EEA53A055CD6}" dt="2022-12-17T17:17:50.980" v="2534" actId="1076"/>
          <ac:picMkLst>
            <pc:docMk/>
            <pc:sldMk cId="4092001493" sldId="779"/>
            <ac:picMk id="30" creationId="{B1FDCD8A-B153-8901-C0EA-FDFBD8CE714A}"/>
          </ac:picMkLst>
        </pc:picChg>
        <pc:picChg chg="add mod">
          <ac:chgData name="Paula Vazquez Valero" userId="80a35f83-ba07-4c48-bd51-9a1b0a985f54" providerId="ADAL" clId="{588A70C2-05D5-410A-8911-EEA53A055CD6}" dt="2022-12-17T17:18:05.839" v="2538" actId="688"/>
          <ac:picMkLst>
            <pc:docMk/>
            <pc:sldMk cId="4092001493" sldId="779"/>
            <ac:picMk id="31" creationId="{F18B0091-CE80-19BB-73FF-9FE2567D22C1}"/>
          </ac:picMkLst>
        </pc:picChg>
        <pc:picChg chg="add mod">
          <ac:chgData name="Paula Vazquez Valero" userId="80a35f83-ba07-4c48-bd51-9a1b0a985f54" providerId="ADAL" clId="{588A70C2-05D5-410A-8911-EEA53A055CD6}" dt="2022-12-17T17:18:09.085" v="2540" actId="1076"/>
          <ac:picMkLst>
            <pc:docMk/>
            <pc:sldMk cId="4092001493" sldId="779"/>
            <ac:picMk id="32" creationId="{3F7D8FBC-37BE-0FB6-1449-DF4F6C20C81E}"/>
          </ac:picMkLst>
        </pc:picChg>
        <pc:picChg chg="add del">
          <ac:chgData name="Paula Vazquez Valero" userId="80a35f83-ba07-4c48-bd51-9a1b0a985f54" providerId="ADAL" clId="{588A70C2-05D5-410A-8911-EEA53A055CD6}" dt="2022-12-17T16:45:55.911" v="1484" actId="478"/>
          <ac:picMkLst>
            <pc:docMk/>
            <pc:sldMk cId="4092001493" sldId="779"/>
            <ac:picMk id="40" creationId="{F312EE0F-E3F2-498E-8A63-E5A08DE8B24C}"/>
          </ac:picMkLst>
        </pc:picChg>
        <pc:picChg chg="add del mod">
          <ac:chgData name="Paula Vazquez Valero" userId="80a35f83-ba07-4c48-bd51-9a1b0a985f54" providerId="ADAL" clId="{588A70C2-05D5-410A-8911-EEA53A055CD6}" dt="2022-12-17T16:53:38.085" v="1874" actId="478"/>
          <ac:picMkLst>
            <pc:docMk/>
            <pc:sldMk cId="4092001493" sldId="779"/>
            <ac:picMk id="41" creationId="{B9913979-BCBE-4C99-9037-278E7EB9BF02}"/>
          </ac:picMkLst>
        </pc:picChg>
        <pc:picChg chg="add mod">
          <ac:chgData name="Paula Vazquez Valero" userId="80a35f83-ba07-4c48-bd51-9a1b0a985f54" providerId="ADAL" clId="{588A70C2-05D5-410A-8911-EEA53A055CD6}" dt="2022-12-17T17:17:46.874" v="2532" actId="1076"/>
          <ac:picMkLst>
            <pc:docMk/>
            <pc:sldMk cId="4092001493" sldId="779"/>
            <ac:picMk id="5122" creationId="{52C33622-ED10-C119-4F92-A4EDBFCC4F68}"/>
          </ac:picMkLst>
        </pc:picChg>
      </pc:sldChg>
      <pc:sldChg chg="addSp delSp modSp mod modAnim modNotesTx">
        <pc:chgData name="Paula Vazquez Valero" userId="80a35f83-ba07-4c48-bd51-9a1b0a985f54" providerId="ADAL" clId="{588A70C2-05D5-410A-8911-EEA53A055CD6}" dt="2022-12-17T17:33:56.335" v="3573"/>
        <pc:sldMkLst>
          <pc:docMk/>
          <pc:sldMk cId="1810495890" sldId="785"/>
        </pc:sldMkLst>
        <pc:spChg chg="add mod">
          <ac:chgData name="Paula Vazquez Valero" userId="80a35f83-ba07-4c48-bd51-9a1b0a985f54" providerId="ADAL" clId="{588A70C2-05D5-410A-8911-EEA53A055CD6}" dt="2022-12-17T15:42:30.644" v="821"/>
          <ac:spMkLst>
            <pc:docMk/>
            <pc:sldMk cId="1810495890" sldId="785"/>
            <ac:spMk id="3" creationId="{7F0D5307-A192-C8C4-271A-8B1D55DE8E37}"/>
          </ac:spMkLst>
        </pc:spChg>
        <pc:spChg chg="add mod">
          <ac:chgData name="Paula Vazquez Valero" userId="80a35f83-ba07-4c48-bd51-9a1b0a985f54" providerId="ADAL" clId="{588A70C2-05D5-410A-8911-EEA53A055CD6}" dt="2022-12-17T16:23:56.670" v="1031" actId="14100"/>
          <ac:spMkLst>
            <pc:docMk/>
            <pc:sldMk cId="1810495890" sldId="785"/>
            <ac:spMk id="5" creationId="{53F40D4A-64B3-F79C-9C67-5D1F04F4B658}"/>
          </ac:spMkLst>
        </pc:spChg>
        <pc:spChg chg="add del mod">
          <ac:chgData name="Paula Vazquez Valero" userId="80a35f83-ba07-4c48-bd51-9a1b0a985f54" providerId="ADAL" clId="{588A70C2-05D5-410A-8911-EEA53A055CD6}" dt="2022-12-17T16:41:41.718" v="1389" actId="478"/>
          <ac:spMkLst>
            <pc:docMk/>
            <pc:sldMk cId="1810495890" sldId="785"/>
            <ac:spMk id="10" creationId="{091617E7-E0FB-A4E4-D730-4100525B2ABF}"/>
          </ac:spMkLst>
        </pc:spChg>
        <pc:spChg chg="add del mod">
          <ac:chgData name="Paula Vazquez Valero" userId="80a35f83-ba07-4c48-bd51-9a1b0a985f54" providerId="ADAL" clId="{588A70C2-05D5-410A-8911-EEA53A055CD6}" dt="2022-12-17T17:33:56.335" v="3573"/>
          <ac:spMkLst>
            <pc:docMk/>
            <pc:sldMk cId="1810495890" sldId="785"/>
            <ac:spMk id="12" creationId="{C986462E-8506-D684-34E1-E0FA84B799B5}"/>
          </ac:spMkLst>
        </pc:spChg>
        <pc:spChg chg="mod">
          <ac:chgData name="Paula Vazquez Valero" userId="80a35f83-ba07-4c48-bd51-9a1b0a985f54" providerId="ADAL" clId="{588A70C2-05D5-410A-8911-EEA53A055CD6}" dt="2022-12-17T16:23:13.364" v="1013" actId="20577"/>
          <ac:spMkLst>
            <pc:docMk/>
            <pc:sldMk cId="1810495890" sldId="785"/>
            <ac:spMk id="24" creationId="{D2BA59B9-24E5-4694-83E1-D097BE6D3402}"/>
          </ac:spMkLst>
        </pc:spChg>
        <pc:spChg chg="mod">
          <ac:chgData name="Paula Vazquez Valero" userId="80a35f83-ba07-4c48-bd51-9a1b0a985f54" providerId="ADAL" clId="{588A70C2-05D5-410A-8911-EEA53A055CD6}" dt="2022-12-17T16:23:16.916" v="1018" actId="20577"/>
          <ac:spMkLst>
            <pc:docMk/>
            <pc:sldMk cId="1810495890" sldId="785"/>
            <ac:spMk id="27" creationId="{D59EB4AC-5EFD-4B2A-98E6-A9656792D37E}"/>
          </ac:spMkLst>
        </pc:spChg>
        <pc:spChg chg="mod">
          <ac:chgData name="Paula Vazquez Valero" userId="80a35f83-ba07-4c48-bd51-9a1b0a985f54" providerId="ADAL" clId="{588A70C2-05D5-410A-8911-EEA53A055CD6}" dt="2022-12-17T16:23:18.971" v="1023" actId="20577"/>
          <ac:spMkLst>
            <pc:docMk/>
            <pc:sldMk cId="1810495890" sldId="785"/>
            <ac:spMk id="28" creationId="{1A42D0A3-EC93-4F6C-86E2-244357C22FD5}"/>
          </ac:spMkLst>
        </pc:spChg>
        <pc:spChg chg="del">
          <ac:chgData name="Paula Vazquez Valero" userId="80a35f83-ba07-4c48-bd51-9a1b0a985f54" providerId="ADAL" clId="{588A70C2-05D5-410A-8911-EEA53A055CD6}" dt="2022-12-17T15:42:30.347" v="820" actId="478"/>
          <ac:spMkLst>
            <pc:docMk/>
            <pc:sldMk cId="1810495890" sldId="785"/>
            <ac:spMk id="33" creationId="{F6EBF477-5B38-42D2-8306-ABF1F35CD572}"/>
          </ac:spMkLst>
        </pc:spChg>
        <pc:spChg chg="del mod">
          <ac:chgData name="Paula Vazquez Valero" userId="80a35f83-ba07-4c48-bd51-9a1b0a985f54" providerId="ADAL" clId="{588A70C2-05D5-410A-8911-EEA53A055CD6}" dt="2022-12-17T16:24:05.626" v="1036"/>
          <ac:spMkLst>
            <pc:docMk/>
            <pc:sldMk cId="1810495890" sldId="785"/>
            <ac:spMk id="35" creationId="{3F8A9C53-A35A-4FFF-A911-5F9C6A9418FA}"/>
          </ac:spMkLst>
        </pc:spChg>
        <pc:picChg chg="add mod">
          <ac:chgData name="Paula Vazquez Valero" userId="80a35f83-ba07-4c48-bd51-9a1b0a985f54" providerId="ADAL" clId="{588A70C2-05D5-410A-8911-EEA53A055CD6}" dt="2022-12-17T16:23:59.266" v="1032" actId="1076"/>
          <ac:picMkLst>
            <pc:docMk/>
            <pc:sldMk cId="1810495890" sldId="785"/>
            <ac:picMk id="4" creationId="{0C763A2D-4BC7-785E-8C9C-4DA303115B7E}"/>
          </ac:picMkLst>
        </pc:picChg>
        <pc:picChg chg="del">
          <ac:chgData name="Paula Vazquez Valero" userId="80a35f83-ba07-4c48-bd51-9a1b0a985f54" providerId="ADAL" clId="{588A70C2-05D5-410A-8911-EEA53A055CD6}" dt="2022-12-17T16:24:14.959" v="1038" actId="478"/>
          <ac:picMkLst>
            <pc:docMk/>
            <pc:sldMk cId="1810495890" sldId="785"/>
            <ac:picMk id="6" creationId="{EE8A5594-03D1-495A-B44B-B3DF57EB4502}"/>
          </ac:picMkLst>
        </pc:picChg>
        <pc:picChg chg="del">
          <ac:chgData name="Paula Vazquez Valero" userId="80a35f83-ba07-4c48-bd51-9a1b0a985f54" providerId="ADAL" clId="{588A70C2-05D5-410A-8911-EEA53A055CD6}" dt="2022-12-17T16:24:14.959" v="1038" actId="478"/>
          <ac:picMkLst>
            <pc:docMk/>
            <pc:sldMk cId="1810495890" sldId="785"/>
            <ac:picMk id="7" creationId="{5F668A7C-B71F-490F-B709-287C23FB7C52}"/>
          </ac:picMkLst>
        </pc:picChg>
        <pc:picChg chg="add mod ord">
          <ac:chgData name="Paula Vazquez Valero" userId="80a35f83-ba07-4c48-bd51-9a1b0a985f54" providerId="ADAL" clId="{588A70C2-05D5-410A-8911-EEA53A055CD6}" dt="2022-12-17T16:41:19.946" v="1387" actId="14100"/>
          <ac:picMkLst>
            <pc:docMk/>
            <pc:sldMk cId="1810495890" sldId="785"/>
            <ac:picMk id="8" creationId="{C680B530-4885-A617-1519-56580308EA66}"/>
          </ac:picMkLst>
        </pc:picChg>
        <pc:picChg chg="del">
          <ac:chgData name="Paula Vazquez Valero" userId="80a35f83-ba07-4c48-bd51-9a1b0a985f54" providerId="ADAL" clId="{588A70C2-05D5-410A-8911-EEA53A055CD6}" dt="2022-12-17T16:24:14.959" v="1038" actId="478"/>
          <ac:picMkLst>
            <pc:docMk/>
            <pc:sldMk cId="1810495890" sldId="785"/>
            <ac:picMk id="9" creationId="{F7B85E78-A8FD-47F1-B88A-87AA647BEF08}"/>
          </ac:picMkLst>
        </pc:picChg>
        <pc:picChg chg="add mod">
          <ac:chgData name="Paula Vazquez Valero" userId="80a35f83-ba07-4c48-bd51-9a1b0a985f54" providerId="ADAL" clId="{588A70C2-05D5-410A-8911-EEA53A055CD6}" dt="2022-12-17T16:41:46.027" v="1396" actId="1035"/>
          <ac:picMkLst>
            <pc:docMk/>
            <pc:sldMk cId="1810495890" sldId="785"/>
            <ac:picMk id="11" creationId="{407CE15C-E2FC-E9ED-07DA-C0F6234EF123}"/>
          </ac:picMkLst>
        </pc:picChg>
        <pc:picChg chg="del">
          <ac:chgData name="Paula Vazquez Valero" userId="80a35f83-ba07-4c48-bd51-9a1b0a985f54" providerId="ADAL" clId="{588A70C2-05D5-410A-8911-EEA53A055CD6}" dt="2022-12-17T16:24:07.325" v="1037" actId="478"/>
          <ac:picMkLst>
            <pc:docMk/>
            <pc:sldMk cId="1810495890" sldId="785"/>
            <ac:picMk id="36" creationId="{CDBB4D64-C9D7-496B-AF68-3ECB0CD0C633}"/>
          </ac:picMkLst>
        </pc:picChg>
      </pc:sldChg>
      <pc:sldChg chg="addSp delSp modSp del mod modAnim">
        <pc:chgData name="Paula Vazquez Valero" userId="80a35f83-ba07-4c48-bd51-9a1b0a985f54" providerId="ADAL" clId="{588A70C2-05D5-410A-8911-EEA53A055CD6}" dt="2022-12-17T17:34:21.605" v="3602" actId="2696"/>
        <pc:sldMkLst>
          <pc:docMk/>
          <pc:sldMk cId="2171629148" sldId="786"/>
        </pc:sldMkLst>
        <pc:spChg chg="del">
          <ac:chgData name="Paula Vazquez Valero" userId="80a35f83-ba07-4c48-bd51-9a1b0a985f54" providerId="ADAL" clId="{588A70C2-05D5-410A-8911-EEA53A055CD6}" dt="2022-12-17T17:34:17.164" v="3599" actId="21"/>
          <ac:spMkLst>
            <pc:docMk/>
            <pc:sldMk cId="2171629148" sldId="786"/>
            <ac:spMk id="9" creationId="{0B47D705-5EDB-445A-9EB4-A02A6B0018AA}"/>
          </ac:spMkLst>
        </pc:spChg>
        <pc:spChg chg="del mod">
          <ac:chgData name="Paula Vazquez Valero" userId="80a35f83-ba07-4c48-bd51-9a1b0a985f54" providerId="ADAL" clId="{588A70C2-05D5-410A-8911-EEA53A055CD6}" dt="2022-12-17T17:34:17.164" v="3599" actId="21"/>
          <ac:spMkLst>
            <pc:docMk/>
            <pc:sldMk cId="2171629148" sldId="786"/>
            <ac:spMk id="10" creationId="{B77BA356-07ED-4314-B820-89231C849EA1}"/>
          </ac:spMkLst>
        </pc:spChg>
        <pc:spChg chg="add del mod">
          <ac:chgData name="Paula Vazquez Valero" userId="80a35f83-ba07-4c48-bd51-9a1b0a985f54" providerId="ADAL" clId="{588A70C2-05D5-410A-8911-EEA53A055CD6}" dt="2022-12-17T17:34:17.164" v="3599" actId="21"/>
          <ac:spMkLst>
            <pc:docMk/>
            <pc:sldMk cId="2171629148" sldId="786"/>
            <ac:spMk id="11" creationId="{BC8AE4CF-A51D-5A69-3445-931AC6A5CD6C}"/>
          </ac:spMkLst>
        </pc:spChg>
        <pc:spChg chg="del mod">
          <ac:chgData name="Paula Vazquez Valero" userId="80a35f83-ba07-4c48-bd51-9a1b0a985f54" providerId="ADAL" clId="{588A70C2-05D5-410A-8911-EEA53A055CD6}" dt="2022-12-17T17:34:17.164" v="3599" actId="21"/>
          <ac:spMkLst>
            <pc:docMk/>
            <pc:sldMk cId="2171629148" sldId="786"/>
            <ac:spMk id="12" creationId="{2E723506-09E7-4366-A25A-E44400FC71E6}"/>
          </ac:spMkLst>
        </pc:spChg>
        <pc:spChg chg="add del mod">
          <ac:chgData name="Paula Vazquez Valero" userId="80a35f83-ba07-4c48-bd51-9a1b0a985f54" providerId="ADAL" clId="{588A70C2-05D5-410A-8911-EEA53A055CD6}" dt="2022-12-17T17:34:17.164" v="3599" actId="21"/>
          <ac:spMkLst>
            <pc:docMk/>
            <pc:sldMk cId="2171629148" sldId="786"/>
            <ac:spMk id="41" creationId="{EDF626F1-3FE3-3A9D-D56B-BC84071D7063}"/>
          </ac:spMkLst>
        </pc:spChg>
        <pc:spChg chg="add del mod">
          <ac:chgData name="Paula Vazquez Valero" userId="80a35f83-ba07-4c48-bd51-9a1b0a985f54" providerId="ADAL" clId="{588A70C2-05D5-410A-8911-EEA53A055CD6}" dt="2022-12-17T17:34:17.164" v="3599" actId="21"/>
          <ac:spMkLst>
            <pc:docMk/>
            <pc:sldMk cId="2171629148" sldId="786"/>
            <ac:spMk id="42" creationId="{23683903-1065-9C07-9EEF-0FF07D46DB97}"/>
          </ac:spMkLst>
        </pc:spChg>
        <pc:picChg chg="add del mod">
          <ac:chgData name="Paula Vazquez Valero" userId="80a35f83-ba07-4c48-bd51-9a1b0a985f54" providerId="ADAL" clId="{588A70C2-05D5-410A-8911-EEA53A055CD6}" dt="2022-12-17T17:34:17.164" v="3599" actId="21"/>
          <ac:picMkLst>
            <pc:docMk/>
            <pc:sldMk cId="2171629148" sldId="786"/>
            <ac:picMk id="2" creationId="{2CBEA11D-B90C-714B-6059-EF4C30EE7FC4}"/>
          </ac:picMkLst>
        </pc:picChg>
        <pc:picChg chg="add del mod">
          <ac:chgData name="Paula Vazquez Valero" userId="80a35f83-ba07-4c48-bd51-9a1b0a985f54" providerId="ADAL" clId="{588A70C2-05D5-410A-8911-EEA53A055CD6}" dt="2022-12-17T17:34:17.164" v="3599" actId="21"/>
          <ac:picMkLst>
            <pc:docMk/>
            <pc:sldMk cId="2171629148" sldId="786"/>
            <ac:picMk id="3" creationId="{F5B2B62E-C94C-0AEE-2BB1-E9284E7FE97D}"/>
          </ac:picMkLst>
        </pc:picChg>
        <pc:picChg chg="add del mod">
          <ac:chgData name="Paula Vazquez Valero" userId="80a35f83-ba07-4c48-bd51-9a1b0a985f54" providerId="ADAL" clId="{588A70C2-05D5-410A-8911-EEA53A055CD6}" dt="2022-12-17T17:34:17.164" v="3599" actId="21"/>
          <ac:picMkLst>
            <pc:docMk/>
            <pc:sldMk cId="2171629148" sldId="786"/>
            <ac:picMk id="4" creationId="{FAA91A21-283F-852B-0413-3B947FE2312F}"/>
          </ac:picMkLst>
        </pc:picChg>
        <pc:picChg chg="del">
          <ac:chgData name="Paula Vazquez Valero" userId="80a35f83-ba07-4c48-bd51-9a1b0a985f54" providerId="ADAL" clId="{588A70C2-05D5-410A-8911-EEA53A055CD6}" dt="2022-12-17T15:42:40.957" v="824" actId="478"/>
          <ac:picMkLst>
            <pc:docMk/>
            <pc:sldMk cId="2171629148" sldId="786"/>
            <ac:picMk id="5" creationId="{1B2FFE70-D84F-4C74-8267-3D18A3B0CE46}"/>
          </ac:picMkLst>
        </pc:picChg>
        <pc:picChg chg="del">
          <ac:chgData name="Paula Vazquez Valero" userId="80a35f83-ba07-4c48-bd51-9a1b0a985f54" providerId="ADAL" clId="{588A70C2-05D5-410A-8911-EEA53A055CD6}" dt="2022-12-17T15:42:40.957" v="824" actId="478"/>
          <ac:picMkLst>
            <pc:docMk/>
            <pc:sldMk cId="2171629148" sldId="786"/>
            <ac:picMk id="6" creationId="{A0AF50FD-FD75-4DFC-AB7F-3199254C9544}"/>
          </ac:picMkLst>
        </pc:picChg>
        <pc:picChg chg="add del mod">
          <ac:chgData name="Paula Vazquez Valero" userId="80a35f83-ba07-4c48-bd51-9a1b0a985f54" providerId="ADAL" clId="{588A70C2-05D5-410A-8911-EEA53A055CD6}" dt="2022-12-17T17:34:17.164" v="3599" actId="21"/>
          <ac:picMkLst>
            <pc:docMk/>
            <pc:sldMk cId="2171629148" sldId="786"/>
            <ac:picMk id="7" creationId="{E04031B2-2359-1744-2335-7A9F587D3A2F}"/>
          </ac:picMkLst>
        </pc:picChg>
        <pc:picChg chg="add del mod">
          <ac:chgData name="Paula Vazquez Valero" userId="80a35f83-ba07-4c48-bd51-9a1b0a985f54" providerId="ADAL" clId="{588A70C2-05D5-410A-8911-EEA53A055CD6}" dt="2022-12-17T17:34:17.164" v="3599" actId="21"/>
          <ac:picMkLst>
            <pc:docMk/>
            <pc:sldMk cId="2171629148" sldId="786"/>
            <ac:picMk id="8" creationId="{28E7A613-98D9-D516-B27D-7696322FEF40}"/>
          </ac:picMkLst>
        </pc:picChg>
        <pc:picChg chg="del">
          <ac:chgData name="Paula Vazquez Valero" userId="80a35f83-ba07-4c48-bd51-9a1b0a985f54" providerId="ADAL" clId="{588A70C2-05D5-410A-8911-EEA53A055CD6}" dt="2022-12-17T15:42:40.957" v="824" actId="478"/>
          <ac:picMkLst>
            <pc:docMk/>
            <pc:sldMk cId="2171629148" sldId="786"/>
            <ac:picMk id="13" creationId="{0756ACC4-4448-46C5-B710-6D0C3F481097}"/>
          </ac:picMkLst>
        </pc:picChg>
        <pc:picChg chg="add del mod">
          <ac:chgData name="Paula Vazquez Valero" userId="80a35f83-ba07-4c48-bd51-9a1b0a985f54" providerId="ADAL" clId="{588A70C2-05D5-410A-8911-EEA53A055CD6}" dt="2022-12-17T17:34:17.164" v="3599" actId="21"/>
          <ac:picMkLst>
            <pc:docMk/>
            <pc:sldMk cId="2171629148" sldId="786"/>
            <ac:picMk id="14" creationId="{674FBD4C-286F-7F94-A4B5-36BAD928F47C}"/>
          </ac:picMkLst>
        </pc:picChg>
        <pc:picChg chg="add del mod">
          <ac:chgData name="Paula Vazquez Valero" userId="80a35f83-ba07-4c48-bd51-9a1b0a985f54" providerId="ADAL" clId="{588A70C2-05D5-410A-8911-EEA53A055CD6}" dt="2022-12-17T17:34:17.164" v="3599" actId="21"/>
          <ac:picMkLst>
            <pc:docMk/>
            <pc:sldMk cId="2171629148" sldId="786"/>
            <ac:picMk id="15" creationId="{5141F7F2-29EB-4945-2EB2-DE2463D8DFF0}"/>
          </ac:picMkLst>
        </pc:picChg>
        <pc:picChg chg="add del mod">
          <ac:chgData name="Paula Vazquez Valero" userId="80a35f83-ba07-4c48-bd51-9a1b0a985f54" providerId="ADAL" clId="{588A70C2-05D5-410A-8911-EEA53A055CD6}" dt="2022-12-17T16:31:53.841" v="1136" actId="478"/>
          <ac:picMkLst>
            <pc:docMk/>
            <pc:sldMk cId="2171629148" sldId="786"/>
            <ac:picMk id="16" creationId="{B95F7910-E53D-92D1-E420-3506634FDD85}"/>
          </ac:picMkLst>
        </pc:picChg>
        <pc:picChg chg="add del mod">
          <ac:chgData name="Paula Vazquez Valero" userId="80a35f83-ba07-4c48-bd51-9a1b0a985f54" providerId="ADAL" clId="{588A70C2-05D5-410A-8911-EEA53A055CD6}" dt="2022-12-17T17:34:17.164" v="3599" actId="21"/>
          <ac:picMkLst>
            <pc:docMk/>
            <pc:sldMk cId="2171629148" sldId="786"/>
            <ac:picMk id="17" creationId="{449E8F2E-EA60-F2B1-9AD2-C02255A00A24}"/>
          </ac:picMkLst>
        </pc:picChg>
        <pc:picChg chg="add del mod">
          <ac:chgData name="Paula Vazquez Valero" userId="80a35f83-ba07-4c48-bd51-9a1b0a985f54" providerId="ADAL" clId="{588A70C2-05D5-410A-8911-EEA53A055CD6}" dt="2022-12-17T17:34:17.164" v="3599" actId="21"/>
          <ac:picMkLst>
            <pc:docMk/>
            <pc:sldMk cId="2171629148" sldId="786"/>
            <ac:picMk id="18" creationId="{2EED26F9-3D9D-234B-A7D7-508731DEA16A}"/>
          </ac:picMkLst>
        </pc:picChg>
        <pc:picChg chg="add del mod">
          <ac:chgData name="Paula Vazquez Valero" userId="80a35f83-ba07-4c48-bd51-9a1b0a985f54" providerId="ADAL" clId="{588A70C2-05D5-410A-8911-EEA53A055CD6}" dt="2022-12-17T17:34:17.164" v="3599" actId="21"/>
          <ac:picMkLst>
            <pc:docMk/>
            <pc:sldMk cId="2171629148" sldId="786"/>
            <ac:picMk id="19" creationId="{A8A9944C-3F97-6FBD-74AE-C1D7A55D3F35}"/>
          </ac:picMkLst>
        </pc:picChg>
        <pc:picChg chg="add del mod">
          <ac:chgData name="Paula Vazquez Valero" userId="80a35f83-ba07-4c48-bd51-9a1b0a985f54" providerId="ADAL" clId="{588A70C2-05D5-410A-8911-EEA53A055CD6}" dt="2022-12-17T17:34:17.164" v="3599" actId="21"/>
          <ac:picMkLst>
            <pc:docMk/>
            <pc:sldMk cId="2171629148" sldId="786"/>
            <ac:picMk id="20" creationId="{856B8F28-CF88-8277-EA13-E1A38E4984B0}"/>
          </ac:picMkLst>
        </pc:picChg>
        <pc:picChg chg="add del mod">
          <ac:chgData name="Paula Vazquez Valero" userId="80a35f83-ba07-4c48-bd51-9a1b0a985f54" providerId="ADAL" clId="{588A70C2-05D5-410A-8911-EEA53A055CD6}" dt="2022-12-17T17:34:17.164" v="3599" actId="21"/>
          <ac:picMkLst>
            <pc:docMk/>
            <pc:sldMk cId="2171629148" sldId="786"/>
            <ac:picMk id="21" creationId="{B01EE8DB-6CBB-8F30-642C-E82A51150166}"/>
          </ac:picMkLst>
        </pc:picChg>
        <pc:picChg chg="add del mod">
          <ac:chgData name="Paula Vazquez Valero" userId="80a35f83-ba07-4c48-bd51-9a1b0a985f54" providerId="ADAL" clId="{588A70C2-05D5-410A-8911-EEA53A055CD6}" dt="2022-12-17T17:34:17.164" v="3599" actId="21"/>
          <ac:picMkLst>
            <pc:docMk/>
            <pc:sldMk cId="2171629148" sldId="786"/>
            <ac:picMk id="22" creationId="{5F318720-946C-5DB4-B369-663AC9B196A0}"/>
          </ac:picMkLst>
        </pc:picChg>
        <pc:picChg chg="add del mod">
          <ac:chgData name="Paula Vazquez Valero" userId="80a35f83-ba07-4c48-bd51-9a1b0a985f54" providerId="ADAL" clId="{588A70C2-05D5-410A-8911-EEA53A055CD6}" dt="2022-12-17T16:33:02.933" v="1185" actId="478"/>
          <ac:picMkLst>
            <pc:docMk/>
            <pc:sldMk cId="2171629148" sldId="786"/>
            <ac:picMk id="23" creationId="{C4EEA34F-DE71-0610-DC1B-A548970760F7}"/>
          </ac:picMkLst>
        </pc:picChg>
        <pc:picChg chg="add del mod">
          <ac:chgData name="Paula Vazquez Valero" userId="80a35f83-ba07-4c48-bd51-9a1b0a985f54" providerId="ADAL" clId="{588A70C2-05D5-410A-8911-EEA53A055CD6}" dt="2022-12-17T17:34:17.164" v="3599" actId="21"/>
          <ac:picMkLst>
            <pc:docMk/>
            <pc:sldMk cId="2171629148" sldId="786"/>
            <ac:picMk id="24" creationId="{912FA063-B1C7-B4D6-F898-C97F027129CE}"/>
          </ac:picMkLst>
        </pc:picChg>
        <pc:picChg chg="add del mod">
          <ac:chgData name="Paula Vazquez Valero" userId="80a35f83-ba07-4c48-bd51-9a1b0a985f54" providerId="ADAL" clId="{588A70C2-05D5-410A-8911-EEA53A055CD6}" dt="2022-12-17T17:34:17.164" v="3599" actId="21"/>
          <ac:picMkLst>
            <pc:docMk/>
            <pc:sldMk cId="2171629148" sldId="786"/>
            <ac:picMk id="25" creationId="{DE6BECCF-BF66-D2AC-87E1-E097B062A925}"/>
          </ac:picMkLst>
        </pc:picChg>
        <pc:picChg chg="add del mod">
          <ac:chgData name="Paula Vazquez Valero" userId="80a35f83-ba07-4c48-bd51-9a1b0a985f54" providerId="ADAL" clId="{588A70C2-05D5-410A-8911-EEA53A055CD6}" dt="2022-12-17T17:34:17.164" v="3599" actId="21"/>
          <ac:picMkLst>
            <pc:docMk/>
            <pc:sldMk cId="2171629148" sldId="786"/>
            <ac:picMk id="26" creationId="{A25D4794-4904-439B-5F81-2CC5CD960E0E}"/>
          </ac:picMkLst>
        </pc:picChg>
        <pc:picChg chg="add del mod">
          <ac:chgData name="Paula Vazquez Valero" userId="80a35f83-ba07-4c48-bd51-9a1b0a985f54" providerId="ADAL" clId="{588A70C2-05D5-410A-8911-EEA53A055CD6}" dt="2022-12-17T17:34:17.164" v="3599" actId="21"/>
          <ac:picMkLst>
            <pc:docMk/>
            <pc:sldMk cId="2171629148" sldId="786"/>
            <ac:picMk id="27" creationId="{1D78B8F4-DB0A-9BA2-75AF-CE14062FF83E}"/>
          </ac:picMkLst>
        </pc:picChg>
        <pc:picChg chg="add del mod">
          <ac:chgData name="Paula Vazquez Valero" userId="80a35f83-ba07-4c48-bd51-9a1b0a985f54" providerId="ADAL" clId="{588A70C2-05D5-410A-8911-EEA53A055CD6}" dt="2022-12-17T17:34:17.164" v="3599" actId="21"/>
          <ac:picMkLst>
            <pc:docMk/>
            <pc:sldMk cId="2171629148" sldId="786"/>
            <ac:picMk id="28" creationId="{348F7786-924F-B3F2-8637-60042C935CD3}"/>
          </ac:picMkLst>
        </pc:picChg>
        <pc:picChg chg="add del mod">
          <ac:chgData name="Paula Vazquez Valero" userId="80a35f83-ba07-4c48-bd51-9a1b0a985f54" providerId="ADAL" clId="{588A70C2-05D5-410A-8911-EEA53A055CD6}" dt="2022-12-17T17:34:17.164" v="3599" actId="21"/>
          <ac:picMkLst>
            <pc:docMk/>
            <pc:sldMk cId="2171629148" sldId="786"/>
            <ac:picMk id="29" creationId="{0C340839-591B-9015-F675-CE42388675D5}"/>
          </ac:picMkLst>
        </pc:picChg>
        <pc:picChg chg="add del mod">
          <ac:chgData name="Paula Vazquez Valero" userId="80a35f83-ba07-4c48-bd51-9a1b0a985f54" providerId="ADAL" clId="{588A70C2-05D5-410A-8911-EEA53A055CD6}" dt="2022-12-17T17:34:17.164" v="3599" actId="21"/>
          <ac:picMkLst>
            <pc:docMk/>
            <pc:sldMk cId="2171629148" sldId="786"/>
            <ac:picMk id="30" creationId="{823EF128-89A3-48A7-A06E-C38ECAA7B48E}"/>
          </ac:picMkLst>
        </pc:picChg>
        <pc:picChg chg="add del mod">
          <ac:chgData name="Paula Vazquez Valero" userId="80a35f83-ba07-4c48-bd51-9a1b0a985f54" providerId="ADAL" clId="{588A70C2-05D5-410A-8911-EEA53A055CD6}" dt="2022-12-17T17:34:17.164" v="3599" actId="21"/>
          <ac:picMkLst>
            <pc:docMk/>
            <pc:sldMk cId="2171629148" sldId="786"/>
            <ac:picMk id="31" creationId="{8BDA4808-6EE6-6A3D-46DA-CA085444D75A}"/>
          </ac:picMkLst>
        </pc:picChg>
        <pc:picChg chg="add del mod">
          <ac:chgData name="Paula Vazquez Valero" userId="80a35f83-ba07-4c48-bd51-9a1b0a985f54" providerId="ADAL" clId="{588A70C2-05D5-410A-8911-EEA53A055CD6}" dt="2022-12-17T17:34:17.164" v="3599" actId="21"/>
          <ac:picMkLst>
            <pc:docMk/>
            <pc:sldMk cId="2171629148" sldId="786"/>
            <ac:picMk id="32" creationId="{4CB12726-D909-F670-20E0-42F1ECBB2D35}"/>
          </ac:picMkLst>
        </pc:picChg>
        <pc:picChg chg="add del mod">
          <ac:chgData name="Paula Vazquez Valero" userId="80a35f83-ba07-4c48-bd51-9a1b0a985f54" providerId="ADAL" clId="{588A70C2-05D5-410A-8911-EEA53A055CD6}" dt="2022-12-17T17:34:17.164" v="3599" actId="21"/>
          <ac:picMkLst>
            <pc:docMk/>
            <pc:sldMk cId="2171629148" sldId="786"/>
            <ac:picMk id="33" creationId="{341D398A-4F3A-A5E3-AD5C-367041BA8FC7}"/>
          </ac:picMkLst>
        </pc:picChg>
        <pc:picChg chg="add del mod ord">
          <ac:chgData name="Paula Vazquez Valero" userId="80a35f83-ba07-4c48-bd51-9a1b0a985f54" providerId="ADAL" clId="{588A70C2-05D5-410A-8911-EEA53A055CD6}" dt="2022-12-17T17:34:17.164" v="3599" actId="21"/>
          <ac:picMkLst>
            <pc:docMk/>
            <pc:sldMk cId="2171629148" sldId="786"/>
            <ac:picMk id="34" creationId="{0A1F0D1E-FFF7-5DAD-C33D-9BCEF773A44A}"/>
          </ac:picMkLst>
        </pc:picChg>
        <pc:picChg chg="add del mod ord">
          <ac:chgData name="Paula Vazquez Valero" userId="80a35f83-ba07-4c48-bd51-9a1b0a985f54" providerId="ADAL" clId="{588A70C2-05D5-410A-8911-EEA53A055CD6}" dt="2022-12-17T17:34:17.164" v="3599" actId="21"/>
          <ac:picMkLst>
            <pc:docMk/>
            <pc:sldMk cId="2171629148" sldId="786"/>
            <ac:picMk id="35" creationId="{03CDA2F0-9206-AD9D-9B8D-44EAC9A05900}"/>
          </ac:picMkLst>
        </pc:picChg>
        <pc:picChg chg="add del mod">
          <ac:chgData name="Paula Vazquez Valero" userId="80a35f83-ba07-4c48-bd51-9a1b0a985f54" providerId="ADAL" clId="{588A70C2-05D5-410A-8911-EEA53A055CD6}" dt="2022-12-17T17:34:17.164" v="3599" actId="21"/>
          <ac:picMkLst>
            <pc:docMk/>
            <pc:sldMk cId="2171629148" sldId="786"/>
            <ac:picMk id="36" creationId="{50B67402-7C2D-0198-7C54-6809CE8B2A34}"/>
          </ac:picMkLst>
        </pc:picChg>
        <pc:picChg chg="add del mod">
          <ac:chgData name="Paula Vazquez Valero" userId="80a35f83-ba07-4c48-bd51-9a1b0a985f54" providerId="ADAL" clId="{588A70C2-05D5-410A-8911-EEA53A055CD6}" dt="2022-12-17T17:34:17.164" v="3599" actId="21"/>
          <ac:picMkLst>
            <pc:docMk/>
            <pc:sldMk cId="2171629148" sldId="786"/>
            <ac:picMk id="37" creationId="{307E3449-AD24-F0AC-F7F9-6F0C84588E97}"/>
          </ac:picMkLst>
        </pc:picChg>
        <pc:picChg chg="add del mod">
          <ac:chgData name="Paula Vazquez Valero" userId="80a35f83-ba07-4c48-bd51-9a1b0a985f54" providerId="ADAL" clId="{588A70C2-05D5-410A-8911-EEA53A055CD6}" dt="2022-12-17T17:34:17.164" v="3599" actId="21"/>
          <ac:picMkLst>
            <pc:docMk/>
            <pc:sldMk cId="2171629148" sldId="786"/>
            <ac:picMk id="38" creationId="{25485314-0056-1C7B-E1D5-E2920A2CA97A}"/>
          </ac:picMkLst>
        </pc:picChg>
        <pc:picChg chg="add del mod">
          <ac:chgData name="Paula Vazquez Valero" userId="80a35f83-ba07-4c48-bd51-9a1b0a985f54" providerId="ADAL" clId="{588A70C2-05D5-410A-8911-EEA53A055CD6}" dt="2022-12-17T17:34:17.164" v="3599" actId="21"/>
          <ac:picMkLst>
            <pc:docMk/>
            <pc:sldMk cId="2171629148" sldId="786"/>
            <ac:picMk id="39" creationId="{7F3A3A89-E9CB-B66A-A854-966DB52EA01A}"/>
          </ac:picMkLst>
        </pc:picChg>
        <pc:picChg chg="add del mod">
          <ac:chgData name="Paula Vazquez Valero" userId="80a35f83-ba07-4c48-bd51-9a1b0a985f54" providerId="ADAL" clId="{588A70C2-05D5-410A-8911-EEA53A055CD6}" dt="2022-12-17T17:34:17.164" v="3599" actId="21"/>
          <ac:picMkLst>
            <pc:docMk/>
            <pc:sldMk cId="2171629148" sldId="786"/>
            <ac:picMk id="40" creationId="{831B35B6-51C8-0F3A-5391-8480C73FA66A}"/>
          </ac:picMkLst>
        </pc:picChg>
        <pc:picChg chg="add del mod">
          <ac:chgData name="Paula Vazquez Valero" userId="80a35f83-ba07-4c48-bd51-9a1b0a985f54" providerId="ADAL" clId="{588A70C2-05D5-410A-8911-EEA53A055CD6}" dt="2022-12-17T17:34:17.164" v="3599" actId="21"/>
          <ac:picMkLst>
            <pc:docMk/>
            <pc:sldMk cId="2171629148" sldId="786"/>
            <ac:picMk id="4098" creationId="{51AFAE01-C7DA-4972-2987-2CBD7526B2FB}"/>
          </ac:picMkLst>
        </pc:picChg>
      </pc:sldChg>
      <pc:sldChg chg="addSp delSp modSp mod">
        <pc:chgData name="Paula Vazquez Valero" userId="80a35f83-ba07-4c48-bd51-9a1b0a985f54" providerId="ADAL" clId="{588A70C2-05D5-410A-8911-EEA53A055CD6}" dt="2022-12-17T16:23:03.453" v="1008" actId="20577"/>
        <pc:sldMkLst>
          <pc:docMk/>
          <pc:sldMk cId="1821922742" sldId="787"/>
        </pc:sldMkLst>
        <pc:spChg chg="add mod">
          <ac:chgData name="Paula Vazquez Valero" userId="80a35f83-ba07-4c48-bd51-9a1b0a985f54" providerId="ADAL" clId="{588A70C2-05D5-410A-8911-EEA53A055CD6}" dt="2022-12-17T15:42:27.919" v="819"/>
          <ac:spMkLst>
            <pc:docMk/>
            <pc:sldMk cId="1821922742" sldId="787"/>
            <ac:spMk id="3" creationId="{A64012A9-B11F-F802-C1AB-6AC08A9DC2A6}"/>
          </ac:spMkLst>
        </pc:spChg>
        <pc:spChg chg="mod">
          <ac:chgData name="Paula Vazquez Valero" userId="80a35f83-ba07-4c48-bd51-9a1b0a985f54" providerId="ADAL" clId="{588A70C2-05D5-410A-8911-EEA53A055CD6}" dt="2022-12-17T16:22:48.678" v="978" actId="20577"/>
          <ac:spMkLst>
            <pc:docMk/>
            <pc:sldMk cId="1821922742" sldId="787"/>
            <ac:spMk id="64" creationId="{369E1890-96DD-4425-A7EE-1222C39DA139}"/>
          </ac:spMkLst>
        </pc:spChg>
        <pc:spChg chg="mod">
          <ac:chgData name="Paula Vazquez Valero" userId="80a35f83-ba07-4c48-bd51-9a1b0a985f54" providerId="ADAL" clId="{588A70C2-05D5-410A-8911-EEA53A055CD6}" dt="2022-12-17T16:22:56.233" v="991" actId="20577"/>
          <ac:spMkLst>
            <pc:docMk/>
            <pc:sldMk cId="1821922742" sldId="787"/>
            <ac:spMk id="67" creationId="{A58C38AA-C2A5-4CB5-AD2C-CFB89478CB0E}"/>
          </ac:spMkLst>
        </pc:spChg>
        <pc:spChg chg="mod">
          <ac:chgData name="Paula Vazquez Valero" userId="80a35f83-ba07-4c48-bd51-9a1b0a985f54" providerId="ADAL" clId="{588A70C2-05D5-410A-8911-EEA53A055CD6}" dt="2022-12-17T16:22:53.823" v="984" actId="20577"/>
          <ac:spMkLst>
            <pc:docMk/>
            <pc:sldMk cId="1821922742" sldId="787"/>
            <ac:spMk id="69" creationId="{8018FCA9-4DC9-4F8E-94E9-049DD0BA21F7}"/>
          </ac:spMkLst>
        </pc:spChg>
        <pc:spChg chg="mod">
          <ac:chgData name="Paula Vazquez Valero" userId="80a35f83-ba07-4c48-bd51-9a1b0a985f54" providerId="ADAL" clId="{588A70C2-05D5-410A-8911-EEA53A055CD6}" dt="2022-12-17T16:22:58.792" v="996" actId="20577"/>
          <ac:spMkLst>
            <pc:docMk/>
            <pc:sldMk cId="1821922742" sldId="787"/>
            <ac:spMk id="71" creationId="{325E2BD3-12CA-4F09-92B1-F6584AAFAC3F}"/>
          </ac:spMkLst>
        </pc:spChg>
        <pc:spChg chg="mod">
          <ac:chgData name="Paula Vazquez Valero" userId="80a35f83-ba07-4c48-bd51-9a1b0a985f54" providerId="ADAL" clId="{588A70C2-05D5-410A-8911-EEA53A055CD6}" dt="2022-12-17T16:23:01.432" v="1003" actId="20577"/>
          <ac:spMkLst>
            <pc:docMk/>
            <pc:sldMk cId="1821922742" sldId="787"/>
            <ac:spMk id="77" creationId="{1C55C00C-17CE-415E-B9AD-717F4EC89907}"/>
          </ac:spMkLst>
        </pc:spChg>
        <pc:spChg chg="mod">
          <ac:chgData name="Paula Vazquez Valero" userId="80a35f83-ba07-4c48-bd51-9a1b0a985f54" providerId="ADAL" clId="{588A70C2-05D5-410A-8911-EEA53A055CD6}" dt="2022-12-17T16:23:03.453" v="1008" actId="20577"/>
          <ac:spMkLst>
            <pc:docMk/>
            <pc:sldMk cId="1821922742" sldId="787"/>
            <ac:spMk id="79" creationId="{74441EC0-99D2-4A71-A5B3-489205F0EF7B}"/>
          </ac:spMkLst>
        </pc:spChg>
        <pc:spChg chg="del">
          <ac:chgData name="Paula Vazquez Valero" userId="80a35f83-ba07-4c48-bd51-9a1b0a985f54" providerId="ADAL" clId="{588A70C2-05D5-410A-8911-EEA53A055CD6}" dt="2022-12-17T15:42:27.610" v="818" actId="478"/>
          <ac:spMkLst>
            <pc:docMk/>
            <pc:sldMk cId="1821922742" sldId="787"/>
            <ac:spMk id="167" creationId="{00000000-0000-0000-0000-000000000000}"/>
          </ac:spMkLst>
        </pc:spChg>
        <pc:picChg chg="mod">
          <ac:chgData name="Paula Vazquez Valero" userId="80a35f83-ba07-4c48-bd51-9a1b0a985f54" providerId="ADAL" clId="{588A70C2-05D5-410A-8911-EEA53A055CD6}" dt="2022-12-17T16:22:51.972" v="979" actId="1076"/>
          <ac:picMkLst>
            <pc:docMk/>
            <pc:sldMk cId="1821922742" sldId="787"/>
            <ac:picMk id="81" creationId="{8313DFC5-BDFE-4338-A515-D3E98CC9A844}"/>
          </ac:picMkLst>
        </pc:picChg>
      </pc:sldChg>
      <pc:sldChg chg="addSp delSp modSp mod modNotesTx">
        <pc:chgData name="Paula Vazquez Valero" userId="80a35f83-ba07-4c48-bd51-9a1b0a985f54" providerId="ADAL" clId="{588A70C2-05D5-410A-8911-EEA53A055CD6}" dt="2022-12-17T16:22:01.555" v="966" actId="20577"/>
        <pc:sldMkLst>
          <pc:docMk/>
          <pc:sldMk cId="1833926228" sldId="788"/>
        </pc:sldMkLst>
        <pc:spChg chg="add mod">
          <ac:chgData name="Paula Vazquez Valero" userId="80a35f83-ba07-4c48-bd51-9a1b0a985f54" providerId="ADAL" clId="{588A70C2-05D5-410A-8911-EEA53A055CD6}" dt="2022-12-17T14:42:30.087" v="13"/>
          <ac:spMkLst>
            <pc:docMk/>
            <pc:sldMk cId="1833926228" sldId="788"/>
            <ac:spMk id="4" creationId="{104611CE-D876-9DBB-6406-01D0C1FDC83A}"/>
          </ac:spMkLst>
        </pc:spChg>
        <pc:spChg chg="del">
          <ac:chgData name="Paula Vazquez Valero" userId="80a35f83-ba07-4c48-bd51-9a1b0a985f54" providerId="ADAL" clId="{588A70C2-05D5-410A-8911-EEA53A055CD6}" dt="2022-12-17T15:13:21.373" v="196" actId="478"/>
          <ac:spMkLst>
            <pc:docMk/>
            <pc:sldMk cId="1833926228" sldId="788"/>
            <ac:spMk id="6" creationId="{D5CE1F32-DFE9-42E9-B608-7018AA1E5C7E}"/>
          </ac:spMkLst>
        </pc:spChg>
        <pc:spChg chg="add mod">
          <ac:chgData name="Paula Vazquez Valero" userId="80a35f83-ba07-4c48-bd51-9a1b0a985f54" providerId="ADAL" clId="{588A70C2-05D5-410A-8911-EEA53A055CD6}" dt="2022-12-17T14:46:13.358" v="52" actId="14100"/>
          <ac:spMkLst>
            <pc:docMk/>
            <pc:sldMk cId="1833926228" sldId="788"/>
            <ac:spMk id="8" creationId="{2B13169F-A97F-FE4C-6539-23B02CF8658C}"/>
          </ac:spMkLst>
        </pc:spChg>
        <pc:spChg chg="mod">
          <ac:chgData name="Paula Vazquez Valero" userId="80a35f83-ba07-4c48-bd51-9a1b0a985f54" providerId="ADAL" clId="{588A70C2-05D5-410A-8911-EEA53A055CD6}" dt="2022-12-17T14:47:54.047" v="62" actId="1036"/>
          <ac:spMkLst>
            <pc:docMk/>
            <pc:sldMk cId="1833926228" sldId="788"/>
            <ac:spMk id="9" creationId="{FBC1D71B-2730-490E-AE8D-5E1AD1D69F41}"/>
          </ac:spMkLst>
        </pc:spChg>
        <pc:spChg chg="mod">
          <ac:chgData name="Paula Vazquez Valero" userId="80a35f83-ba07-4c48-bd51-9a1b0a985f54" providerId="ADAL" clId="{588A70C2-05D5-410A-8911-EEA53A055CD6}" dt="2022-12-17T15:03:37.581" v="84" actId="1076"/>
          <ac:spMkLst>
            <pc:docMk/>
            <pc:sldMk cId="1833926228" sldId="788"/>
            <ac:spMk id="10" creationId="{75DDDEE0-26F5-48D7-ABAB-695C4B319853}"/>
          </ac:spMkLst>
        </pc:spChg>
        <pc:spChg chg="add del mod">
          <ac:chgData name="Paula Vazquez Valero" userId="80a35f83-ba07-4c48-bd51-9a1b0a985f54" providerId="ADAL" clId="{588A70C2-05D5-410A-8911-EEA53A055CD6}" dt="2022-12-17T15:16:26.772" v="238" actId="478"/>
          <ac:spMkLst>
            <pc:docMk/>
            <pc:sldMk cId="1833926228" sldId="788"/>
            <ac:spMk id="11" creationId="{FC9EC333-63F4-472B-24F4-9E5B117B3920}"/>
          </ac:spMkLst>
        </pc:spChg>
        <pc:spChg chg="add mod">
          <ac:chgData name="Paula Vazquez Valero" userId="80a35f83-ba07-4c48-bd51-9a1b0a985f54" providerId="ADAL" clId="{588A70C2-05D5-410A-8911-EEA53A055CD6}" dt="2022-12-17T15:10:54.834" v="136" actId="20577"/>
          <ac:spMkLst>
            <pc:docMk/>
            <pc:sldMk cId="1833926228" sldId="788"/>
            <ac:spMk id="13" creationId="{113F4D9F-86C9-B96E-4071-059FB9989AC8}"/>
          </ac:spMkLst>
        </pc:spChg>
        <pc:spChg chg="add mod">
          <ac:chgData name="Paula Vazquez Valero" userId="80a35f83-ba07-4c48-bd51-9a1b0a985f54" providerId="ADAL" clId="{588A70C2-05D5-410A-8911-EEA53A055CD6}" dt="2022-12-17T15:10:28.781" v="132" actId="14100"/>
          <ac:spMkLst>
            <pc:docMk/>
            <pc:sldMk cId="1833926228" sldId="788"/>
            <ac:spMk id="14" creationId="{6738A11D-64A7-F5D9-F3AE-5BD31AE0ADFC}"/>
          </ac:spMkLst>
        </pc:spChg>
        <pc:spChg chg="add mod">
          <ac:chgData name="Paula Vazquez Valero" userId="80a35f83-ba07-4c48-bd51-9a1b0a985f54" providerId="ADAL" clId="{588A70C2-05D5-410A-8911-EEA53A055CD6}" dt="2022-12-17T15:13:19.875" v="195" actId="1076"/>
          <ac:spMkLst>
            <pc:docMk/>
            <pc:sldMk cId="1833926228" sldId="788"/>
            <ac:spMk id="15" creationId="{4C1B8E98-69F8-2C81-0768-437F132C1BE7}"/>
          </ac:spMkLst>
        </pc:spChg>
        <pc:spChg chg="add del mod">
          <ac:chgData name="Paula Vazquez Valero" userId="80a35f83-ba07-4c48-bd51-9a1b0a985f54" providerId="ADAL" clId="{588A70C2-05D5-410A-8911-EEA53A055CD6}" dt="2022-12-17T15:15:54.601" v="225"/>
          <ac:spMkLst>
            <pc:docMk/>
            <pc:sldMk cId="1833926228" sldId="788"/>
            <ac:spMk id="21" creationId="{01131865-1AD1-0D3F-684C-D2AC89970159}"/>
          </ac:spMkLst>
        </pc:spChg>
        <pc:spChg chg="add del mod">
          <ac:chgData name="Paula Vazquez Valero" userId="80a35f83-ba07-4c48-bd51-9a1b0a985f54" providerId="ADAL" clId="{588A70C2-05D5-410A-8911-EEA53A055CD6}" dt="2022-12-17T15:15:54.601" v="225"/>
          <ac:spMkLst>
            <pc:docMk/>
            <pc:sldMk cId="1833926228" sldId="788"/>
            <ac:spMk id="23" creationId="{9B2CE587-1FB4-7941-3831-B2DBC2FF8279}"/>
          </ac:spMkLst>
        </pc:spChg>
        <pc:spChg chg="add del mod">
          <ac:chgData name="Paula Vazquez Valero" userId="80a35f83-ba07-4c48-bd51-9a1b0a985f54" providerId="ADAL" clId="{588A70C2-05D5-410A-8911-EEA53A055CD6}" dt="2022-12-17T15:16:26.772" v="238" actId="478"/>
          <ac:spMkLst>
            <pc:docMk/>
            <pc:sldMk cId="1833926228" sldId="788"/>
            <ac:spMk id="24" creationId="{7784DBD7-B236-9080-125A-FFF68EF94509}"/>
          </ac:spMkLst>
        </pc:spChg>
        <pc:spChg chg="del">
          <ac:chgData name="Paula Vazquez Valero" userId="80a35f83-ba07-4c48-bd51-9a1b0a985f54" providerId="ADAL" clId="{588A70C2-05D5-410A-8911-EEA53A055CD6}" dt="2022-12-17T14:42:29.773" v="12" actId="478"/>
          <ac:spMkLst>
            <pc:docMk/>
            <pc:sldMk cId="1833926228" sldId="788"/>
            <ac:spMk id="26" creationId="{E683BCB6-77D3-4EC0-A203-669D8F746CAE}"/>
          </ac:spMkLst>
        </pc:spChg>
        <pc:spChg chg="add mod">
          <ac:chgData name="Paula Vazquez Valero" userId="80a35f83-ba07-4c48-bd51-9a1b0a985f54" providerId="ADAL" clId="{588A70C2-05D5-410A-8911-EEA53A055CD6}" dt="2022-12-17T15:16:31.986" v="239" actId="1076"/>
          <ac:spMkLst>
            <pc:docMk/>
            <pc:sldMk cId="1833926228" sldId="788"/>
            <ac:spMk id="27" creationId="{B90A0323-EF42-CB38-184F-B817CE0CFF8F}"/>
          </ac:spMkLst>
        </pc:spChg>
        <pc:spChg chg="add del mod">
          <ac:chgData name="Paula Vazquez Valero" userId="80a35f83-ba07-4c48-bd51-9a1b0a985f54" providerId="ADAL" clId="{588A70C2-05D5-410A-8911-EEA53A055CD6}" dt="2022-12-17T15:17:42.508" v="263"/>
          <ac:spMkLst>
            <pc:docMk/>
            <pc:sldMk cId="1833926228" sldId="788"/>
            <ac:spMk id="32" creationId="{68D3C124-2F5B-8A5C-128F-DE6AFF1328C1}"/>
          </ac:spMkLst>
        </pc:spChg>
        <pc:spChg chg="mod">
          <ac:chgData name="Paula Vazquez Valero" userId="80a35f83-ba07-4c48-bd51-9a1b0a985f54" providerId="ADAL" clId="{588A70C2-05D5-410A-8911-EEA53A055CD6}" dt="2022-12-17T15:10:04.821" v="117" actId="113"/>
          <ac:spMkLst>
            <pc:docMk/>
            <pc:sldMk cId="1833926228" sldId="788"/>
            <ac:spMk id="33" creationId="{2A3056EE-357A-4693-AC24-193BD6D33B2A}"/>
          </ac:spMkLst>
        </pc:spChg>
        <pc:spChg chg="mod">
          <ac:chgData name="Paula Vazquez Valero" userId="80a35f83-ba07-4c48-bd51-9a1b0a985f54" providerId="ADAL" clId="{588A70C2-05D5-410A-8911-EEA53A055CD6}" dt="2022-12-17T14:48:11.975" v="65" actId="208"/>
          <ac:spMkLst>
            <pc:docMk/>
            <pc:sldMk cId="1833926228" sldId="788"/>
            <ac:spMk id="36" creationId="{5954E1D5-4302-4197-B0FB-DD364E764DD0}"/>
          </ac:spMkLst>
        </pc:spChg>
        <pc:spChg chg="mod">
          <ac:chgData name="Paula Vazquez Valero" userId="80a35f83-ba07-4c48-bd51-9a1b0a985f54" providerId="ADAL" clId="{588A70C2-05D5-410A-8911-EEA53A055CD6}" dt="2022-12-17T14:48:11.975" v="65" actId="208"/>
          <ac:spMkLst>
            <pc:docMk/>
            <pc:sldMk cId="1833926228" sldId="788"/>
            <ac:spMk id="37" creationId="{17A3B73C-AEBB-47CA-AFC3-58262267A859}"/>
          </ac:spMkLst>
        </pc:spChg>
        <pc:spChg chg="mod">
          <ac:chgData name="Paula Vazquez Valero" userId="80a35f83-ba07-4c48-bd51-9a1b0a985f54" providerId="ADAL" clId="{588A70C2-05D5-410A-8911-EEA53A055CD6}" dt="2022-12-17T14:48:11.975" v="65" actId="208"/>
          <ac:spMkLst>
            <pc:docMk/>
            <pc:sldMk cId="1833926228" sldId="788"/>
            <ac:spMk id="38" creationId="{3C706818-6BF7-4D2C-967F-CD3EC2807074}"/>
          </ac:spMkLst>
        </pc:spChg>
        <pc:spChg chg="mod">
          <ac:chgData name="Paula Vazquez Valero" userId="80a35f83-ba07-4c48-bd51-9a1b0a985f54" providerId="ADAL" clId="{588A70C2-05D5-410A-8911-EEA53A055CD6}" dt="2022-12-17T14:48:11.975" v="65" actId="208"/>
          <ac:spMkLst>
            <pc:docMk/>
            <pc:sldMk cId="1833926228" sldId="788"/>
            <ac:spMk id="39" creationId="{07BDF695-0452-41DA-8D26-B8FA5439E055}"/>
          </ac:spMkLst>
        </pc:spChg>
        <pc:spChg chg="mod">
          <ac:chgData name="Paula Vazquez Valero" userId="80a35f83-ba07-4c48-bd51-9a1b0a985f54" providerId="ADAL" clId="{588A70C2-05D5-410A-8911-EEA53A055CD6}" dt="2022-12-17T14:48:11.975" v="65" actId="208"/>
          <ac:spMkLst>
            <pc:docMk/>
            <pc:sldMk cId="1833926228" sldId="788"/>
            <ac:spMk id="40" creationId="{D76ECC64-DD7D-4F98-890B-8FDF3785272C}"/>
          </ac:spMkLst>
        </pc:spChg>
        <pc:spChg chg="mod">
          <ac:chgData name="Paula Vazquez Valero" userId="80a35f83-ba07-4c48-bd51-9a1b0a985f54" providerId="ADAL" clId="{588A70C2-05D5-410A-8911-EEA53A055CD6}" dt="2022-12-17T14:48:11.975" v="65" actId="208"/>
          <ac:spMkLst>
            <pc:docMk/>
            <pc:sldMk cId="1833926228" sldId="788"/>
            <ac:spMk id="41" creationId="{088089C8-1169-49FC-9B41-AAA6726A0488}"/>
          </ac:spMkLst>
        </pc:spChg>
        <pc:spChg chg="mod">
          <ac:chgData name="Paula Vazquez Valero" userId="80a35f83-ba07-4c48-bd51-9a1b0a985f54" providerId="ADAL" clId="{588A70C2-05D5-410A-8911-EEA53A055CD6}" dt="2022-12-17T15:12:55.288" v="182" actId="1037"/>
          <ac:spMkLst>
            <pc:docMk/>
            <pc:sldMk cId="1833926228" sldId="788"/>
            <ac:spMk id="42" creationId="{9646CE01-889D-4E41-A2F4-027216DB5E36}"/>
          </ac:spMkLst>
        </pc:spChg>
        <pc:spChg chg="del">
          <ac:chgData name="Paula Vazquez Valero" userId="80a35f83-ba07-4c48-bd51-9a1b0a985f54" providerId="ADAL" clId="{588A70C2-05D5-410A-8911-EEA53A055CD6}" dt="2022-12-17T15:15:44.736" v="220" actId="478"/>
          <ac:spMkLst>
            <pc:docMk/>
            <pc:sldMk cId="1833926228" sldId="788"/>
            <ac:spMk id="51" creationId="{9AD765DD-9F3D-49BB-80D8-A4C381B67811}"/>
          </ac:spMkLst>
        </pc:spChg>
        <pc:spChg chg="mod">
          <ac:chgData name="Paula Vazquez Valero" userId="80a35f83-ba07-4c48-bd51-9a1b0a985f54" providerId="ADAL" clId="{588A70C2-05D5-410A-8911-EEA53A055CD6}" dt="2022-12-17T15:17:09.768" v="259" actId="1076"/>
          <ac:spMkLst>
            <pc:docMk/>
            <pc:sldMk cId="1833926228" sldId="788"/>
            <ac:spMk id="52" creationId="{868322E8-88EF-46BC-9B14-CA53FD1EEE6B}"/>
          </ac:spMkLst>
        </pc:spChg>
        <pc:spChg chg="del mod">
          <ac:chgData name="Paula Vazquez Valero" userId="80a35f83-ba07-4c48-bd51-9a1b0a985f54" providerId="ADAL" clId="{588A70C2-05D5-410A-8911-EEA53A055CD6}" dt="2022-12-17T15:16:18.405" v="233" actId="478"/>
          <ac:spMkLst>
            <pc:docMk/>
            <pc:sldMk cId="1833926228" sldId="788"/>
            <ac:spMk id="53" creationId="{958A806A-FF65-46F2-98FC-EAD1A6461A05}"/>
          </ac:spMkLst>
        </pc:spChg>
        <pc:spChg chg="mod">
          <ac:chgData name="Paula Vazquez Valero" userId="80a35f83-ba07-4c48-bd51-9a1b0a985f54" providerId="ADAL" clId="{588A70C2-05D5-410A-8911-EEA53A055CD6}" dt="2022-12-17T15:11:04.100" v="138" actId="1076"/>
          <ac:spMkLst>
            <pc:docMk/>
            <pc:sldMk cId="1833926228" sldId="788"/>
            <ac:spMk id="54" creationId="{BA13FCFA-15B6-4E36-A3D6-2A71B26120A5}"/>
          </ac:spMkLst>
        </pc:spChg>
        <pc:spChg chg="mod">
          <ac:chgData name="Paula Vazquez Valero" userId="80a35f83-ba07-4c48-bd51-9a1b0a985f54" providerId="ADAL" clId="{588A70C2-05D5-410A-8911-EEA53A055CD6}" dt="2022-12-17T15:11:15.942" v="150" actId="1036"/>
          <ac:spMkLst>
            <pc:docMk/>
            <pc:sldMk cId="1833926228" sldId="788"/>
            <ac:spMk id="55" creationId="{0B12E0C6-AC1D-43E1-9A50-7F2303D0643E}"/>
          </ac:spMkLst>
        </pc:spChg>
        <pc:spChg chg="mod">
          <ac:chgData name="Paula Vazquez Valero" userId="80a35f83-ba07-4c48-bd51-9a1b0a985f54" providerId="ADAL" clId="{588A70C2-05D5-410A-8911-EEA53A055CD6}" dt="2022-12-17T15:16:42.772" v="245" actId="1076"/>
          <ac:spMkLst>
            <pc:docMk/>
            <pc:sldMk cId="1833926228" sldId="788"/>
            <ac:spMk id="109" creationId="{0F0EE88F-F69D-48AE-85D1-BCDA659E029C}"/>
          </ac:spMkLst>
        </pc:spChg>
        <pc:spChg chg="mod">
          <ac:chgData name="Paula Vazquez Valero" userId="80a35f83-ba07-4c48-bd51-9a1b0a985f54" providerId="ADAL" clId="{588A70C2-05D5-410A-8911-EEA53A055CD6}" dt="2022-12-17T15:16:49.671" v="253" actId="1076"/>
          <ac:spMkLst>
            <pc:docMk/>
            <pc:sldMk cId="1833926228" sldId="788"/>
            <ac:spMk id="110" creationId="{62C5F754-06B9-47B1-B6CE-F3374AE5D58D}"/>
          </ac:spMkLst>
        </pc:spChg>
        <pc:spChg chg="mod">
          <ac:chgData name="Paula Vazquez Valero" userId="80a35f83-ba07-4c48-bd51-9a1b0a985f54" providerId="ADAL" clId="{588A70C2-05D5-410A-8911-EEA53A055CD6}" dt="2022-12-17T14:47:54.047" v="62" actId="1036"/>
          <ac:spMkLst>
            <pc:docMk/>
            <pc:sldMk cId="1833926228" sldId="788"/>
            <ac:spMk id="111" creationId="{FFE25FDD-1A4F-4C04-B7F0-3C2E8E919D9F}"/>
          </ac:spMkLst>
        </pc:spChg>
        <pc:spChg chg="mod">
          <ac:chgData name="Paula Vazquez Valero" userId="80a35f83-ba07-4c48-bd51-9a1b0a985f54" providerId="ADAL" clId="{588A70C2-05D5-410A-8911-EEA53A055CD6}" dt="2022-12-17T15:15:40.257" v="217" actId="20577"/>
          <ac:spMkLst>
            <pc:docMk/>
            <pc:sldMk cId="1833926228" sldId="788"/>
            <ac:spMk id="113" creationId="{BF1A0198-91AF-4EF0-B939-CDD8AB556909}"/>
          </ac:spMkLst>
        </pc:spChg>
        <pc:spChg chg="mod">
          <ac:chgData name="Paula Vazquez Valero" userId="80a35f83-ba07-4c48-bd51-9a1b0a985f54" providerId="ADAL" clId="{588A70C2-05D5-410A-8911-EEA53A055CD6}" dt="2022-12-17T15:09:55.993" v="93" actId="20577"/>
          <ac:spMkLst>
            <pc:docMk/>
            <pc:sldMk cId="1833926228" sldId="788"/>
            <ac:spMk id="114" creationId="{04CFDBA9-3C08-44C1-A0D6-448B7428BE3E}"/>
          </ac:spMkLst>
        </pc:spChg>
        <pc:spChg chg="mod">
          <ac:chgData name="Paula Vazquez Valero" userId="80a35f83-ba07-4c48-bd51-9a1b0a985f54" providerId="ADAL" clId="{588A70C2-05D5-410A-8911-EEA53A055CD6}" dt="2022-12-17T15:15:42.574" v="219" actId="20577"/>
          <ac:spMkLst>
            <pc:docMk/>
            <pc:sldMk cId="1833926228" sldId="788"/>
            <ac:spMk id="115" creationId="{6E494A6E-9A6B-46E9-A8D7-F5CEB45D279D}"/>
          </ac:spMkLst>
        </pc:spChg>
        <pc:spChg chg="mod">
          <ac:chgData name="Paula Vazquez Valero" userId="80a35f83-ba07-4c48-bd51-9a1b0a985f54" providerId="ADAL" clId="{588A70C2-05D5-410A-8911-EEA53A055CD6}" dt="2022-12-17T15:11:01.145" v="137" actId="1076"/>
          <ac:spMkLst>
            <pc:docMk/>
            <pc:sldMk cId="1833926228" sldId="788"/>
            <ac:spMk id="116" creationId="{218A4DF3-5134-49F6-8B6E-15F21BD0EE8A}"/>
          </ac:spMkLst>
        </pc:spChg>
        <pc:spChg chg="mod">
          <ac:chgData name="Paula Vazquez Valero" userId="80a35f83-ba07-4c48-bd51-9a1b0a985f54" providerId="ADAL" clId="{588A70C2-05D5-410A-8911-EEA53A055CD6}" dt="2022-12-17T15:13:17.274" v="194" actId="1076"/>
          <ac:spMkLst>
            <pc:docMk/>
            <pc:sldMk cId="1833926228" sldId="788"/>
            <ac:spMk id="118" creationId="{EAF9DD7B-AEC3-494E-B041-CB1F2DB865A4}"/>
          </ac:spMkLst>
        </pc:spChg>
        <pc:spChg chg="del mod">
          <ac:chgData name="Paula Vazquez Valero" userId="80a35f83-ba07-4c48-bd51-9a1b0a985f54" providerId="ADAL" clId="{588A70C2-05D5-410A-8911-EEA53A055CD6}" dt="2022-12-17T14:45:24.111" v="37"/>
          <ac:spMkLst>
            <pc:docMk/>
            <pc:sldMk cId="1833926228" sldId="788"/>
            <ac:spMk id="147" creationId="{74C22955-B3F2-4CF1-923D-C0DD043B27A0}"/>
          </ac:spMkLst>
        </pc:spChg>
        <pc:grpChg chg="add mod">
          <ac:chgData name="Paula Vazquez Valero" userId="80a35f83-ba07-4c48-bd51-9a1b0a985f54" providerId="ADAL" clId="{588A70C2-05D5-410A-8911-EEA53A055CD6}" dt="2022-12-17T15:14:14.655" v="213" actId="1036"/>
          <ac:grpSpMkLst>
            <pc:docMk/>
            <pc:sldMk cId="1833926228" sldId="788"/>
            <ac:grpSpMk id="20" creationId="{37CBA620-D42B-C61F-E416-11D5AAF11EAE}"/>
          </ac:grpSpMkLst>
        </pc:grpChg>
        <pc:grpChg chg="add del mod">
          <ac:chgData name="Paula Vazquez Valero" userId="80a35f83-ba07-4c48-bd51-9a1b0a985f54" providerId="ADAL" clId="{588A70C2-05D5-410A-8911-EEA53A055CD6}" dt="2022-12-17T15:17:42.508" v="263"/>
          <ac:grpSpMkLst>
            <pc:docMk/>
            <pc:sldMk cId="1833926228" sldId="788"/>
            <ac:grpSpMk id="28" creationId="{8DB16F81-4F05-8202-5854-F3C36E98C742}"/>
          </ac:grpSpMkLst>
        </pc:grpChg>
        <pc:grpChg chg="add del">
          <ac:chgData name="Paula Vazquez Valero" userId="80a35f83-ba07-4c48-bd51-9a1b0a985f54" providerId="ADAL" clId="{588A70C2-05D5-410A-8911-EEA53A055CD6}" dt="2022-12-17T15:03:37.787" v="85" actId="478"/>
          <ac:grpSpMkLst>
            <pc:docMk/>
            <pc:sldMk cId="1833926228" sldId="788"/>
            <ac:grpSpMk id="234" creationId="{8583F926-9CD7-4B22-932E-09D4C564E169}"/>
          </ac:grpSpMkLst>
        </pc:grpChg>
        <pc:graphicFrameChg chg="modGraphic">
          <ac:chgData name="Paula Vazquez Valero" userId="80a35f83-ba07-4c48-bd51-9a1b0a985f54" providerId="ADAL" clId="{588A70C2-05D5-410A-8911-EEA53A055CD6}" dt="2022-12-17T14:44:44.623" v="24" actId="207"/>
          <ac:graphicFrameMkLst>
            <pc:docMk/>
            <pc:sldMk cId="1833926228" sldId="788"/>
            <ac:graphicFrameMk id="3" creationId="{D1C574E8-CD7C-4E7F-92ED-917557670C90}"/>
          </ac:graphicFrameMkLst>
        </pc:graphicFrameChg>
        <pc:picChg chg="add mod">
          <ac:chgData name="Paula Vazquez Valero" userId="80a35f83-ba07-4c48-bd51-9a1b0a985f54" providerId="ADAL" clId="{588A70C2-05D5-410A-8911-EEA53A055CD6}" dt="2022-12-17T14:45:23.497" v="35" actId="1076"/>
          <ac:picMkLst>
            <pc:docMk/>
            <pc:sldMk cId="1833926228" sldId="788"/>
            <ac:picMk id="7" creationId="{162EF779-F62E-6004-3880-C200FE57BF6A}"/>
          </ac:picMkLst>
        </pc:picChg>
        <pc:picChg chg="add mod">
          <ac:chgData name="Paula Vazquez Valero" userId="80a35f83-ba07-4c48-bd51-9a1b0a985f54" providerId="ADAL" clId="{588A70C2-05D5-410A-8911-EEA53A055CD6}" dt="2022-12-17T15:14:14.655" v="213" actId="1036"/>
          <ac:picMkLst>
            <pc:docMk/>
            <pc:sldMk cId="1833926228" sldId="788"/>
            <ac:picMk id="16" creationId="{C64C4F13-328C-0708-D712-AD5D77453BEA}"/>
          </ac:picMkLst>
        </pc:picChg>
        <pc:picChg chg="add del mod">
          <ac:chgData name="Paula Vazquez Valero" userId="80a35f83-ba07-4c48-bd51-9a1b0a985f54" providerId="ADAL" clId="{588A70C2-05D5-410A-8911-EEA53A055CD6}" dt="2022-12-17T15:15:54.601" v="225"/>
          <ac:picMkLst>
            <pc:docMk/>
            <pc:sldMk cId="1833926228" sldId="788"/>
            <ac:picMk id="22" creationId="{E31FD202-8B93-1529-C87E-8B332F65D7E3}"/>
          </ac:picMkLst>
        </pc:picChg>
        <pc:picChg chg="add mod">
          <ac:chgData name="Paula Vazquez Valero" userId="80a35f83-ba07-4c48-bd51-9a1b0a985f54" providerId="ADAL" clId="{588A70C2-05D5-410A-8911-EEA53A055CD6}" dt="2022-12-17T15:16:37.267" v="244" actId="1036"/>
          <ac:picMkLst>
            <pc:docMk/>
            <pc:sldMk cId="1833926228" sldId="788"/>
            <ac:picMk id="25" creationId="{CF0FA4E7-0F95-7389-81AC-EF8A1300338C}"/>
          </ac:picMkLst>
        </pc:picChg>
        <pc:picChg chg="mod">
          <ac:chgData name="Paula Vazquez Valero" userId="80a35f83-ba07-4c48-bd51-9a1b0a985f54" providerId="ADAL" clId="{588A70C2-05D5-410A-8911-EEA53A055CD6}" dt="2022-12-17T15:17:41.933" v="262"/>
          <ac:picMkLst>
            <pc:docMk/>
            <pc:sldMk cId="1833926228" sldId="788"/>
            <ac:picMk id="29" creationId="{CE05B7AA-BA00-F18A-5D73-EA1CB39B3CB4}"/>
          </ac:picMkLst>
        </pc:picChg>
        <pc:picChg chg="add del mod">
          <ac:chgData name="Paula Vazquez Valero" userId="80a35f83-ba07-4c48-bd51-9a1b0a985f54" providerId="ADAL" clId="{588A70C2-05D5-410A-8911-EEA53A055CD6}" dt="2022-12-17T15:17:42.508" v="263"/>
          <ac:picMkLst>
            <pc:docMk/>
            <pc:sldMk cId="1833926228" sldId="788"/>
            <ac:picMk id="31" creationId="{44823AD3-569F-79C1-FAD2-160FF1BF7643}"/>
          </ac:picMkLst>
        </pc:picChg>
        <pc:picChg chg="add mod">
          <ac:chgData name="Paula Vazquez Valero" userId="80a35f83-ba07-4c48-bd51-9a1b0a985f54" providerId="ADAL" clId="{588A70C2-05D5-410A-8911-EEA53A055CD6}" dt="2022-12-17T16:17:19.653" v="835" actId="1076"/>
          <ac:picMkLst>
            <pc:docMk/>
            <pc:sldMk cId="1833926228" sldId="788"/>
            <ac:picMk id="34" creationId="{1BAF8DAD-F1F4-B2B2-1687-02D288349439}"/>
          </ac:picMkLst>
        </pc:picChg>
        <pc:picChg chg="del">
          <ac:chgData name="Paula Vazquez Valero" userId="80a35f83-ba07-4c48-bd51-9a1b0a985f54" providerId="ADAL" clId="{588A70C2-05D5-410A-8911-EEA53A055CD6}" dt="2022-12-17T14:42:58.272" v="14" actId="478"/>
          <ac:picMkLst>
            <pc:docMk/>
            <pc:sldMk cId="1833926228" sldId="788"/>
            <ac:picMk id="49" creationId="{8F6881F5-8C95-4D1B-8821-84CBCAE07AA3}"/>
          </ac:picMkLst>
        </pc:picChg>
        <pc:picChg chg="add del mod">
          <ac:chgData name="Paula Vazquez Valero" userId="80a35f83-ba07-4c48-bd51-9a1b0a985f54" providerId="ADAL" clId="{588A70C2-05D5-410A-8911-EEA53A055CD6}" dt="2022-12-17T15:03:37.787" v="85" actId="478"/>
          <ac:picMkLst>
            <pc:docMk/>
            <pc:sldMk cId="1833926228" sldId="788"/>
            <ac:picMk id="231" creationId="{E7C7CF3B-A419-4CD7-991F-C24DD9D17FCD}"/>
          </ac:picMkLst>
        </pc:picChg>
        <pc:picChg chg="add del">
          <ac:chgData name="Paula Vazquez Valero" userId="80a35f83-ba07-4c48-bd51-9a1b0a985f54" providerId="ADAL" clId="{588A70C2-05D5-410A-8911-EEA53A055CD6}" dt="2022-12-17T15:03:37.787" v="85" actId="478"/>
          <ac:picMkLst>
            <pc:docMk/>
            <pc:sldMk cId="1833926228" sldId="788"/>
            <ac:picMk id="1026" creationId="{2922292F-1BC3-4B01-9A2B-6ED2C6F37978}"/>
          </ac:picMkLst>
        </pc:picChg>
        <pc:picChg chg="del">
          <ac:chgData name="Paula Vazquez Valero" userId="80a35f83-ba07-4c48-bd51-9a1b0a985f54" providerId="ADAL" clId="{588A70C2-05D5-410A-8911-EEA53A055CD6}" dt="2022-12-17T15:12:42.359" v="157" actId="478"/>
          <ac:picMkLst>
            <pc:docMk/>
            <pc:sldMk cId="1833926228" sldId="788"/>
            <ac:picMk id="1032" creationId="{D0423F37-D641-4232-8B53-5561C1BD504D}"/>
          </ac:picMkLst>
        </pc:picChg>
        <pc:picChg chg="del mod">
          <ac:chgData name="Paula Vazquez Valero" userId="80a35f83-ba07-4c48-bd51-9a1b0a985f54" providerId="ADAL" clId="{588A70C2-05D5-410A-8911-EEA53A055CD6}" dt="2022-12-17T15:15:47.070" v="221" actId="478"/>
          <ac:picMkLst>
            <pc:docMk/>
            <pc:sldMk cId="1833926228" sldId="788"/>
            <ac:picMk id="1034" creationId="{5205BCAA-A1ED-4C24-8309-F777078F181D}"/>
          </ac:picMkLst>
        </pc:picChg>
        <pc:cxnChg chg="del">
          <ac:chgData name="Paula Vazquez Valero" userId="80a35f83-ba07-4c48-bd51-9a1b0a985f54" providerId="ADAL" clId="{588A70C2-05D5-410A-8911-EEA53A055CD6}" dt="2022-12-17T15:15:47.070" v="221" actId="478"/>
          <ac:cxnSpMkLst>
            <pc:docMk/>
            <pc:sldMk cId="1833926228" sldId="788"/>
            <ac:cxnSpMk id="12" creationId="{6E73DFBD-6DE3-4408-AF65-5BE28C9AD053}"/>
          </ac:cxnSpMkLst>
        </pc:cxnChg>
        <pc:cxnChg chg="add mod">
          <ac:chgData name="Paula Vazquez Valero" userId="80a35f83-ba07-4c48-bd51-9a1b0a985f54" providerId="ADAL" clId="{588A70C2-05D5-410A-8911-EEA53A055CD6}" dt="2022-12-17T15:14:14.655" v="213" actId="1036"/>
          <ac:cxnSpMkLst>
            <pc:docMk/>
            <pc:sldMk cId="1833926228" sldId="788"/>
            <ac:cxnSpMk id="17" creationId="{7ED1FD1C-7AB4-2512-C131-AA98AE129665}"/>
          </ac:cxnSpMkLst>
        </pc:cxnChg>
        <pc:cxnChg chg="mod">
          <ac:chgData name="Paula Vazquez Valero" userId="80a35f83-ba07-4c48-bd51-9a1b0a985f54" providerId="ADAL" clId="{588A70C2-05D5-410A-8911-EEA53A055CD6}" dt="2022-12-17T15:17:41.933" v="262"/>
          <ac:cxnSpMkLst>
            <pc:docMk/>
            <pc:sldMk cId="1833926228" sldId="788"/>
            <ac:cxnSpMk id="30" creationId="{9B3C4B3A-53E7-4561-61CD-331826AF578E}"/>
          </ac:cxnSpMkLst>
        </pc:cxnChg>
      </pc:sldChg>
      <pc:sldChg chg="addSp delSp modSp mod modNotesTx">
        <pc:chgData name="Paula Vazquez Valero" userId="80a35f83-ba07-4c48-bd51-9a1b0a985f54" providerId="ADAL" clId="{588A70C2-05D5-410A-8911-EEA53A055CD6}" dt="2022-12-17T16:22:18.550" v="969"/>
        <pc:sldMkLst>
          <pc:docMk/>
          <pc:sldMk cId="3487731666" sldId="789"/>
        </pc:sldMkLst>
        <pc:spChg chg="add mod">
          <ac:chgData name="Paula Vazquez Valero" userId="80a35f83-ba07-4c48-bd51-9a1b0a985f54" providerId="ADAL" clId="{588A70C2-05D5-410A-8911-EEA53A055CD6}" dt="2022-12-17T15:21:42.352" v="448" actId="1035"/>
          <ac:spMkLst>
            <pc:docMk/>
            <pc:sldMk cId="3487731666" sldId="789"/>
            <ac:spMk id="7" creationId="{0D2EAB03-9E14-4CA0-BE98-5F9723C1F906}"/>
          </ac:spMkLst>
        </pc:spChg>
        <pc:spChg chg="add mod">
          <ac:chgData name="Paula Vazquez Valero" userId="80a35f83-ba07-4c48-bd51-9a1b0a985f54" providerId="ADAL" clId="{588A70C2-05D5-410A-8911-EEA53A055CD6}" dt="2022-12-17T15:21:42.352" v="448" actId="1035"/>
          <ac:spMkLst>
            <pc:docMk/>
            <pc:sldMk cId="3487731666" sldId="789"/>
            <ac:spMk id="8" creationId="{7C153AF0-99E6-1BA7-7EED-0794720CB909}"/>
          </ac:spMkLst>
        </pc:spChg>
        <pc:spChg chg="mod">
          <ac:chgData name="Paula Vazquez Valero" userId="80a35f83-ba07-4c48-bd51-9a1b0a985f54" providerId="ADAL" clId="{588A70C2-05D5-410A-8911-EEA53A055CD6}" dt="2022-12-17T15:21:42.352" v="448" actId="1035"/>
          <ac:spMkLst>
            <pc:docMk/>
            <pc:sldMk cId="3487731666" sldId="789"/>
            <ac:spMk id="9" creationId="{FBC1D71B-2730-490E-AE8D-5E1AD1D69F41}"/>
          </ac:spMkLst>
        </pc:spChg>
        <pc:spChg chg="add mod">
          <ac:chgData name="Paula Vazquez Valero" userId="80a35f83-ba07-4c48-bd51-9a1b0a985f54" providerId="ADAL" clId="{588A70C2-05D5-410A-8911-EEA53A055CD6}" dt="2022-12-17T15:21:42.352" v="448" actId="1035"/>
          <ac:spMkLst>
            <pc:docMk/>
            <pc:sldMk cId="3487731666" sldId="789"/>
            <ac:spMk id="11" creationId="{EE8B5652-FEDC-D7EB-2849-F7C4A3A85EA8}"/>
          </ac:spMkLst>
        </pc:spChg>
        <pc:spChg chg="add mod">
          <ac:chgData name="Paula Vazquez Valero" userId="80a35f83-ba07-4c48-bd51-9a1b0a985f54" providerId="ADAL" clId="{588A70C2-05D5-410A-8911-EEA53A055CD6}" dt="2022-12-17T15:21:42.352" v="448" actId="1035"/>
          <ac:spMkLst>
            <pc:docMk/>
            <pc:sldMk cId="3487731666" sldId="789"/>
            <ac:spMk id="13" creationId="{91B51173-8DBB-54D0-68A0-6E12D8832E76}"/>
          </ac:spMkLst>
        </pc:spChg>
        <pc:spChg chg="del">
          <ac:chgData name="Paula Vazquez Valero" userId="80a35f83-ba07-4c48-bd51-9a1b0a985f54" providerId="ADAL" clId="{588A70C2-05D5-410A-8911-EEA53A055CD6}" dt="2022-12-17T15:19:52.391" v="340" actId="478"/>
          <ac:spMkLst>
            <pc:docMk/>
            <pc:sldMk cId="3487731666" sldId="789"/>
            <ac:spMk id="15" creationId="{F15CE92B-221F-4FAC-871C-7DFB6F76E4BE}"/>
          </ac:spMkLst>
        </pc:spChg>
        <pc:spChg chg="add mod">
          <ac:chgData name="Paula Vazquez Valero" userId="80a35f83-ba07-4c48-bd51-9a1b0a985f54" providerId="ADAL" clId="{588A70C2-05D5-410A-8911-EEA53A055CD6}" dt="2022-12-17T15:21:42.352" v="448" actId="1035"/>
          <ac:spMkLst>
            <pc:docMk/>
            <pc:sldMk cId="3487731666" sldId="789"/>
            <ac:spMk id="16" creationId="{03FD6682-C722-8263-D7D9-B1B91672D044}"/>
          </ac:spMkLst>
        </pc:spChg>
        <pc:spChg chg="add mod">
          <ac:chgData name="Paula Vazquez Valero" userId="80a35f83-ba07-4c48-bd51-9a1b0a985f54" providerId="ADAL" clId="{588A70C2-05D5-410A-8911-EEA53A055CD6}" dt="2022-12-17T16:17:29.102" v="840" actId="1076"/>
          <ac:spMkLst>
            <pc:docMk/>
            <pc:sldMk cId="3487731666" sldId="789"/>
            <ac:spMk id="17" creationId="{DA00AC27-0BF0-E72F-42D5-7A0E5E9C76DE}"/>
          </ac:spMkLst>
        </pc:spChg>
        <pc:spChg chg="add mod">
          <ac:chgData name="Paula Vazquez Valero" userId="80a35f83-ba07-4c48-bd51-9a1b0a985f54" providerId="ADAL" clId="{588A70C2-05D5-410A-8911-EEA53A055CD6}" dt="2022-12-17T15:21:42.352" v="448" actId="1035"/>
          <ac:spMkLst>
            <pc:docMk/>
            <pc:sldMk cId="3487731666" sldId="789"/>
            <ac:spMk id="18" creationId="{59CE5BC9-6A4E-FE7D-C015-999E01CDEDBC}"/>
          </ac:spMkLst>
        </pc:spChg>
        <pc:spChg chg="add mod">
          <ac:chgData name="Paula Vazquez Valero" userId="80a35f83-ba07-4c48-bd51-9a1b0a985f54" providerId="ADAL" clId="{588A70C2-05D5-410A-8911-EEA53A055CD6}" dt="2022-12-17T16:17:29.102" v="840" actId="1076"/>
          <ac:spMkLst>
            <pc:docMk/>
            <pc:sldMk cId="3487731666" sldId="789"/>
            <ac:spMk id="19" creationId="{2F4DF93A-B562-C401-D2BF-2FBD3FC14AA3}"/>
          </ac:spMkLst>
        </pc:spChg>
        <pc:spChg chg="add mod">
          <ac:chgData name="Paula Vazquez Valero" userId="80a35f83-ba07-4c48-bd51-9a1b0a985f54" providerId="ADAL" clId="{588A70C2-05D5-410A-8911-EEA53A055CD6}" dt="2022-12-17T15:21:34.267" v="436" actId="14100"/>
          <ac:spMkLst>
            <pc:docMk/>
            <pc:sldMk cId="3487731666" sldId="789"/>
            <ac:spMk id="21" creationId="{76F2B2B6-BCFC-3864-ACC3-E90C3E4E6510}"/>
          </ac:spMkLst>
        </pc:spChg>
        <pc:spChg chg="add del">
          <ac:chgData name="Paula Vazquez Valero" userId="80a35f83-ba07-4c48-bd51-9a1b0a985f54" providerId="ADAL" clId="{588A70C2-05D5-410A-8911-EEA53A055CD6}" dt="2022-12-17T15:22:02.087" v="453" actId="22"/>
          <ac:spMkLst>
            <pc:docMk/>
            <pc:sldMk cId="3487731666" sldId="789"/>
            <ac:spMk id="23" creationId="{A8574396-B9D4-E398-B85D-A5C10475DF03}"/>
          </ac:spMkLst>
        </pc:spChg>
        <pc:spChg chg="add del">
          <ac:chgData name="Paula Vazquez Valero" userId="80a35f83-ba07-4c48-bd51-9a1b0a985f54" providerId="ADAL" clId="{588A70C2-05D5-410A-8911-EEA53A055CD6}" dt="2022-12-17T15:22:01.348" v="452" actId="22"/>
          <ac:spMkLst>
            <pc:docMk/>
            <pc:sldMk cId="3487731666" sldId="789"/>
            <ac:spMk id="25" creationId="{03366787-718A-1F76-A33D-D5180819D539}"/>
          </ac:spMkLst>
        </pc:spChg>
        <pc:spChg chg="del">
          <ac:chgData name="Paula Vazquez Valero" userId="80a35f83-ba07-4c48-bd51-9a1b0a985f54" providerId="ADAL" clId="{588A70C2-05D5-410A-8911-EEA53A055CD6}" dt="2022-12-17T15:21:57.557" v="449" actId="478"/>
          <ac:spMkLst>
            <pc:docMk/>
            <pc:sldMk cId="3487731666" sldId="789"/>
            <ac:spMk id="26" creationId="{E683BCB6-77D3-4EC0-A203-669D8F746CAE}"/>
          </ac:spMkLst>
        </pc:spChg>
        <pc:spChg chg="add mod">
          <ac:chgData name="Paula Vazquez Valero" userId="80a35f83-ba07-4c48-bd51-9a1b0a985f54" providerId="ADAL" clId="{588A70C2-05D5-410A-8911-EEA53A055CD6}" dt="2022-12-17T15:22:05.699" v="454"/>
          <ac:spMkLst>
            <pc:docMk/>
            <pc:sldMk cId="3487731666" sldId="789"/>
            <ac:spMk id="27" creationId="{DD4B1E85-B8CA-F4F1-3BC8-16EE6D735DCD}"/>
          </ac:spMkLst>
        </pc:spChg>
        <pc:spChg chg="add mod">
          <ac:chgData name="Paula Vazquez Valero" userId="80a35f83-ba07-4c48-bd51-9a1b0a985f54" providerId="ADAL" clId="{588A70C2-05D5-410A-8911-EEA53A055CD6}" dt="2022-12-17T16:17:25.194" v="839" actId="20577"/>
          <ac:spMkLst>
            <pc:docMk/>
            <pc:sldMk cId="3487731666" sldId="789"/>
            <ac:spMk id="29" creationId="{1821B476-EBA1-E2CF-C99C-E5AC136449D4}"/>
          </ac:spMkLst>
        </pc:spChg>
        <pc:spChg chg="del">
          <ac:chgData name="Paula Vazquez Valero" userId="80a35f83-ba07-4c48-bd51-9a1b0a985f54" providerId="ADAL" clId="{588A70C2-05D5-410A-8911-EEA53A055CD6}" dt="2022-12-17T15:17:27.717" v="261" actId="478"/>
          <ac:spMkLst>
            <pc:docMk/>
            <pc:sldMk cId="3487731666" sldId="789"/>
            <ac:spMk id="109" creationId="{0F0EE88F-F69D-48AE-85D1-BCDA659E029C}"/>
          </ac:spMkLst>
        </pc:spChg>
        <pc:spChg chg="del">
          <ac:chgData name="Paula Vazquez Valero" userId="80a35f83-ba07-4c48-bd51-9a1b0a985f54" providerId="ADAL" clId="{588A70C2-05D5-410A-8911-EEA53A055CD6}" dt="2022-12-17T15:17:27.717" v="261" actId="478"/>
          <ac:spMkLst>
            <pc:docMk/>
            <pc:sldMk cId="3487731666" sldId="789"/>
            <ac:spMk id="110" creationId="{62C5F754-06B9-47B1-B6CE-F3374AE5D58D}"/>
          </ac:spMkLst>
        </pc:spChg>
        <pc:spChg chg="mod">
          <ac:chgData name="Paula Vazquez Valero" userId="80a35f83-ba07-4c48-bd51-9a1b0a985f54" providerId="ADAL" clId="{588A70C2-05D5-410A-8911-EEA53A055CD6}" dt="2022-12-17T15:21:42.352" v="448" actId="1035"/>
          <ac:spMkLst>
            <pc:docMk/>
            <pc:sldMk cId="3487731666" sldId="789"/>
            <ac:spMk id="111" creationId="{FFE25FDD-1A4F-4C04-B7F0-3C2E8E919D9F}"/>
          </ac:spMkLst>
        </pc:spChg>
        <pc:spChg chg="del">
          <ac:chgData name="Paula Vazquez Valero" userId="80a35f83-ba07-4c48-bd51-9a1b0a985f54" providerId="ADAL" clId="{588A70C2-05D5-410A-8911-EEA53A055CD6}" dt="2022-12-17T15:17:17.311" v="260" actId="478"/>
          <ac:spMkLst>
            <pc:docMk/>
            <pc:sldMk cId="3487731666" sldId="789"/>
            <ac:spMk id="112" creationId="{4A75171D-F2BC-4B50-AB4A-E518A4EEBD1B}"/>
          </ac:spMkLst>
        </pc:spChg>
        <pc:spChg chg="mod">
          <ac:chgData name="Paula Vazquez Valero" userId="80a35f83-ba07-4c48-bd51-9a1b0a985f54" providerId="ADAL" clId="{588A70C2-05D5-410A-8911-EEA53A055CD6}" dt="2022-12-17T15:21:42.352" v="448" actId="1035"/>
          <ac:spMkLst>
            <pc:docMk/>
            <pc:sldMk cId="3487731666" sldId="789"/>
            <ac:spMk id="113" creationId="{BF1A0198-91AF-4EF0-B939-CDD8AB556909}"/>
          </ac:spMkLst>
        </pc:spChg>
        <pc:spChg chg="del">
          <ac:chgData name="Paula Vazquez Valero" userId="80a35f83-ba07-4c48-bd51-9a1b0a985f54" providerId="ADAL" clId="{588A70C2-05D5-410A-8911-EEA53A055CD6}" dt="2022-12-17T15:17:27.717" v="261" actId="478"/>
          <ac:spMkLst>
            <pc:docMk/>
            <pc:sldMk cId="3487731666" sldId="789"/>
            <ac:spMk id="114" creationId="{04CFDBA9-3C08-44C1-A0D6-448B7428BE3E}"/>
          </ac:spMkLst>
        </pc:spChg>
        <pc:spChg chg="mod">
          <ac:chgData name="Paula Vazquez Valero" userId="80a35f83-ba07-4c48-bd51-9a1b0a985f54" providerId="ADAL" clId="{588A70C2-05D5-410A-8911-EEA53A055CD6}" dt="2022-12-17T15:21:42.352" v="448" actId="1035"/>
          <ac:spMkLst>
            <pc:docMk/>
            <pc:sldMk cId="3487731666" sldId="789"/>
            <ac:spMk id="115" creationId="{6E494A6E-9A6B-46E9-A8D7-F5CEB45D279D}"/>
          </ac:spMkLst>
        </pc:spChg>
        <pc:spChg chg="del">
          <ac:chgData name="Paula Vazquez Valero" userId="80a35f83-ba07-4c48-bd51-9a1b0a985f54" providerId="ADAL" clId="{588A70C2-05D5-410A-8911-EEA53A055CD6}" dt="2022-12-17T15:17:27.717" v="261" actId="478"/>
          <ac:spMkLst>
            <pc:docMk/>
            <pc:sldMk cId="3487731666" sldId="789"/>
            <ac:spMk id="116" creationId="{218A4DF3-5134-49F6-8B6E-15F21BD0EE8A}"/>
          </ac:spMkLst>
        </pc:spChg>
        <pc:spChg chg="mod">
          <ac:chgData name="Paula Vazquez Valero" userId="80a35f83-ba07-4c48-bd51-9a1b0a985f54" providerId="ADAL" clId="{588A70C2-05D5-410A-8911-EEA53A055CD6}" dt="2022-12-17T15:21:42.352" v="448" actId="1035"/>
          <ac:spMkLst>
            <pc:docMk/>
            <pc:sldMk cId="3487731666" sldId="789"/>
            <ac:spMk id="118" creationId="{EAF9DD7B-AEC3-494E-B041-CB1F2DB865A4}"/>
          </ac:spMkLst>
        </pc:spChg>
        <pc:spChg chg="mod">
          <ac:chgData name="Paula Vazquez Valero" userId="80a35f83-ba07-4c48-bd51-9a1b0a985f54" providerId="ADAL" clId="{588A70C2-05D5-410A-8911-EEA53A055CD6}" dt="2022-12-17T15:21:42.352" v="448" actId="1035"/>
          <ac:spMkLst>
            <pc:docMk/>
            <pc:sldMk cId="3487731666" sldId="789"/>
            <ac:spMk id="119" creationId="{AB004953-A8C2-4B3B-B5DD-CEF6CA37CF02}"/>
          </ac:spMkLst>
        </pc:spChg>
        <pc:spChg chg="mod">
          <ac:chgData name="Paula Vazquez Valero" userId="80a35f83-ba07-4c48-bd51-9a1b0a985f54" providerId="ADAL" clId="{588A70C2-05D5-410A-8911-EEA53A055CD6}" dt="2022-12-17T15:21:42.352" v="448" actId="1035"/>
          <ac:spMkLst>
            <pc:docMk/>
            <pc:sldMk cId="3487731666" sldId="789"/>
            <ac:spMk id="120" creationId="{06A3D564-EFF9-4426-8EDD-A9FC41A079E7}"/>
          </ac:spMkLst>
        </pc:spChg>
        <pc:spChg chg="del mod">
          <ac:chgData name="Paula Vazquez Valero" userId="80a35f83-ba07-4c48-bd51-9a1b0a985f54" providerId="ADAL" clId="{588A70C2-05D5-410A-8911-EEA53A055CD6}" dt="2022-12-17T15:21:36.085" v="438"/>
          <ac:spMkLst>
            <pc:docMk/>
            <pc:sldMk cId="3487731666" sldId="789"/>
            <ac:spMk id="147" creationId="{74C22955-B3F2-4CF1-923D-C0DD043B27A0}"/>
          </ac:spMkLst>
        </pc:spChg>
        <pc:grpChg chg="add mod">
          <ac:chgData name="Paula Vazquez Valero" userId="80a35f83-ba07-4c48-bd51-9a1b0a985f54" providerId="ADAL" clId="{588A70C2-05D5-410A-8911-EEA53A055CD6}" dt="2022-12-17T15:21:42.352" v="448" actId="1035"/>
          <ac:grpSpMkLst>
            <pc:docMk/>
            <pc:sldMk cId="3487731666" sldId="789"/>
            <ac:grpSpMk id="3" creationId="{71DA82C8-AC3E-B2BE-7EC9-13FD21AD20E2}"/>
          </ac:grpSpMkLst>
        </pc:grpChg>
        <pc:grpChg chg="mod">
          <ac:chgData name="Paula Vazquez Valero" userId="80a35f83-ba07-4c48-bd51-9a1b0a985f54" providerId="ADAL" clId="{588A70C2-05D5-410A-8911-EEA53A055CD6}" dt="2022-12-17T15:21:32.327" v="435" actId="1076"/>
          <ac:grpSpMkLst>
            <pc:docMk/>
            <pc:sldMk cId="3487731666" sldId="789"/>
            <ac:grpSpMk id="234" creationId="{8583F926-9CD7-4B22-932E-09D4C564E169}"/>
          </ac:grpSpMkLst>
        </pc:grpChg>
        <pc:picChg chg="mod">
          <ac:chgData name="Paula Vazquez Valero" userId="80a35f83-ba07-4c48-bd51-9a1b0a985f54" providerId="ADAL" clId="{588A70C2-05D5-410A-8911-EEA53A055CD6}" dt="2022-12-17T15:21:42.352" v="448" actId="1035"/>
          <ac:picMkLst>
            <pc:docMk/>
            <pc:sldMk cId="3487731666" sldId="789"/>
            <ac:picMk id="4" creationId="{0881FE8E-0CDC-F671-73DE-796AB62ADB45}"/>
          </ac:picMkLst>
        </pc:picChg>
        <pc:picChg chg="add mod">
          <ac:chgData name="Paula Vazquez Valero" userId="80a35f83-ba07-4c48-bd51-9a1b0a985f54" providerId="ADAL" clId="{588A70C2-05D5-410A-8911-EEA53A055CD6}" dt="2022-12-17T15:21:42.352" v="448" actId="1035"/>
          <ac:picMkLst>
            <pc:docMk/>
            <pc:sldMk cId="3487731666" sldId="789"/>
            <ac:picMk id="6" creationId="{EB843391-B127-39CD-940D-8651CCAEE5D0}"/>
          </ac:picMkLst>
        </pc:picChg>
        <pc:picChg chg="del">
          <ac:chgData name="Paula Vazquez Valero" userId="80a35f83-ba07-4c48-bd51-9a1b0a985f54" providerId="ADAL" clId="{588A70C2-05D5-410A-8911-EEA53A055CD6}" dt="2022-12-17T15:19:49.944" v="339" actId="478"/>
          <ac:picMkLst>
            <pc:docMk/>
            <pc:sldMk cId="3487731666" sldId="789"/>
            <ac:picMk id="14" creationId="{90D397FC-2E54-4267-9D51-A6BD1E3CBD1A}"/>
          </ac:picMkLst>
        </pc:picChg>
        <pc:picChg chg="add mod">
          <ac:chgData name="Paula Vazquez Valero" userId="80a35f83-ba07-4c48-bd51-9a1b0a985f54" providerId="ADAL" clId="{588A70C2-05D5-410A-8911-EEA53A055CD6}" dt="2022-12-17T15:21:37.722" v="439" actId="1076"/>
          <ac:picMkLst>
            <pc:docMk/>
            <pc:sldMk cId="3487731666" sldId="789"/>
            <ac:picMk id="20" creationId="{F3BFDFB8-1570-FDD0-F318-2F208DEBAEF6}"/>
          </ac:picMkLst>
        </pc:picChg>
        <pc:picChg chg="add mod">
          <ac:chgData name="Paula Vazquez Valero" userId="80a35f83-ba07-4c48-bd51-9a1b0a985f54" providerId="ADAL" clId="{588A70C2-05D5-410A-8911-EEA53A055CD6}" dt="2022-12-17T16:17:31.631" v="841" actId="1076"/>
          <ac:picMkLst>
            <pc:docMk/>
            <pc:sldMk cId="3487731666" sldId="789"/>
            <ac:picMk id="28" creationId="{726AB55C-CEDD-C012-47FE-2F1E11562EB1}"/>
          </ac:picMkLst>
        </pc:picChg>
        <pc:picChg chg="mod">
          <ac:chgData name="Paula Vazquez Valero" userId="80a35f83-ba07-4c48-bd51-9a1b0a985f54" providerId="ADAL" clId="{588A70C2-05D5-410A-8911-EEA53A055CD6}" dt="2022-12-17T15:19:22.447" v="334" actId="1038"/>
          <ac:picMkLst>
            <pc:docMk/>
            <pc:sldMk cId="3487731666" sldId="789"/>
            <ac:picMk id="231" creationId="{E7C7CF3B-A419-4CD7-991F-C24DD9D17FCD}"/>
          </ac:picMkLst>
        </pc:picChg>
        <pc:picChg chg="mod">
          <ac:chgData name="Paula Vazquez Valero" userId="80a35f83-ba07-4c48-bd51-9a1b0a985f54" providerId="ADAL" clId="{588A70C2-05D5-410A-8911-EEA53A055CD6}" dt="2022-12-17T15:21:42.352" v="448" actId="1035"/>
          <ac:picMkLst>
            <pc:docMk/>
            <pc:sldMk cId="3487731666" sldId="789"/>
            <ac:picMk id="1028" creationId="{BD87BD5F-D9B7-4684-A367-2A6C21A9A62B}"/>
          </ac:picMkLst>
        </pc:picChg>
        <pc:picChg chg="mod">
          <ac:chgData name="Paula Vazquez Valero" userId="80a35f83-ba07-4c48-bd51-9a1b0a985f54" providerId="ADAL" clId="{588A70C2-05D5-410A-8911-EEA53A055CD6}" dt="2022-12-17T15:21:42.352" v="448" actId="1035"/>
          <ac:picMkLst>
            <pc:docMk/>
            <pc:sldMk cId="3487731666" sldId="789"/>
            <ac:picMk id="1030" creationId="{337523C2-43D5-44CC-BAC1-7A86AE369647}"/>
          </ac:picMkLst>
        </pc:picChg>
        <pc:picChg chg="mod">
          <ac:chgData name="Paula Vazquez Valero" userId="80a35f83-ba07-4c48-bd51-9a1b0a985f54" providerId="ADAL" clId="{588A70C2-05D5-410A-8911-EEA53A055CD6}" dt="2022-12-17T15:21:42.352" v="448" actId="1035"/>
          <ac:picMkLst>
            <pc:docMk/>
            <pc:sldMk cId="3487731666" sldId="789"/>
            <ac:picMk id="1032" creationId="{D0423F37-D641-4232-8B53-5561C1BD504D}"/>
          </ac:picMkLst>
        </pc:picChg>
        <pc:picChg chg="mod">
          <ac:chgData name="Paula Vazquez Valero" userId="80a35f83-ba07-4c48-bd51-9a1b0a985f54" providerId="ADAL" clId="{588A70C2-05D5-410A-8911-EEA53A055CD6}" dt="2022-12-17T15:21:42.352" v="448" actId="1035"/>
          <ac:picMkLst>
            <pc:docMk/>
            <pc:sldMk cId="3487731666" sldId="789"/>
            <ac:picMk id="1034" creationId="{5205BCAA-A1ED-4C24-8309-F777078F181D}"/>
          </ac:picMkLst>
        </pc:picChg>
        <pc:cxnChg chg="mod">
          <ac:chgData name="Paula Vazquez Valero" userId="80a35f83-ba07-4c48-bd51-9a1b0a985f54" providerId="ADAL" clId="{588A70C2-05D5-410A-8911-EEA53A055CD6}" dt="2022-12-17T15:21:42.352" v="448" actId="1035"/>
          <ac:cxnSpMkLst>
            <pc:docMk/>
            <pc:sldMk cId="3487731666" sldId="789"/>
            <ac:cxnSpMk id="5" creationId="{222BCB23-E87F-1DD7-2985-3B201C40DE56}"/>
          </ac:cxnSpMkLst>
        </pc:cxnChg>
        <pc:cxnChg chg="mod">
          <ac:chgData name="Paula Vazquez Valero" userId="80a35f83-ba07-4c48-bd51-9a1b0a985f54" providerId="ADAL" clId="{588A70C2-05D5-410A-8911-EEA53A055CD6}" dt="2022-12-17T15:21:42.352" v="448" actId="1035"/>
          <ac:cxnSpMkLst>
            <pc:docMk/>
            <pc:sldMk cId="3487731666" sldId="789"/>
            <ac:cxnSpMk id="12" creationId="{6E73DFBD-6DE3-4408-AF65-5BE28C9AD053}"/>
          </ac:cxnSpMkLst>
        </pc:cxnChg>
      </pc:sldChg>
      <pc:sldChg chg="addSp delSp modSp mod delAnim modAnim modNotesTx">
        <pc:chgData name="Paula Vazquez Valero" userId="80a35f83-ba07-4c48-bd51-9a1b0a985f54" providerId="ADAL" clId="{588A70C2-05D5-410A-8911-EEA53A055CD6}" dt="2022-12-17T15:41:48.633" v="817" actId="20577"/>
        <pc:sldMkLst>
          <pc:docMk/>
          <pc:sldMk cId="3215503779" sldId="790"/>
        </pc:sldMkLst>
        <pc:spChg chg="del">
          <ac:chgData name="Paula Vazquez Valero" userId="80a35f83-ba07-4c48-bd51-9a1b0a985f54" providerId="ADAL" clId="{588A70C2-05D5-410A-8911-EEA53A055CD6}" dt="2022-12-17T15:31:16.346" v="666" actId="478"/>
          <ac:spMkLst>
            <pc:docMk/>
            <pc:sldMk cId="3215503779" sldId="790"/>
            <ac:spMk id="3" creationId="{DA37C28A-E3B8-45CF-9C90-822E78F080EB}"/>
          </ac:spMkLst>
        </pc:spChg>
        <pc:spChg chg="add mod">
          <ac:chgData name="Paula Vazquez Valero" userId="80a35f83-ba07-4c48-bd51-9a1b0a985f54" providerId="ADAL" clId="{588A70C2-05D5-410A-8911-EEA53A055CD6}" dt="2022-12-17T15:22:11.225" v="456"/>
          <ac:spMkLst>
            <pc:docMk/>
            <pc:sldMk cId="3215503779" sldId="790"/>
            <ac:spMk id="4" creationId="{D6E61ED6-C62E-D56E-3A02-2D06FBD19342}"/>
          </ac:spMkLst>
        </pc:spChg>
        <pc:spChg chg="add del mod">
          <ac:chgData name="Paula Vazquez Valero" userId="80a35f83-ba07-4c48-bd51-9a1b0a985f54" providerId="ADAL" clId="{588A70C2-05D5-410A-8911-EEA53A055CD6}" dt="2022-12-17T15:41:38.671" v="814" actId="478"/>
          <ac:spMkLst>
            <pc:docMk/>
            <pc:sldMk cId="3215503779" sldId="790"/>
            <ac:spMk id="5" creationId="{2E4CBAE3-5668-9B48-0FF5-E8714AC86DA1}"/>
          </ac:spMkLst>
        </pc:spChg>
        <pc:spChg chg="add del mod">
          <ac:chgData name="Paula Vazquez Valero" userId="80a35f83-ba07-4c48-bd51-9a1b0a985f54" providerId="ADAL" clId="{588A70C2-05D5-410A-8911-EEA53A055CD6}" dt="2022-12-17T15:41:38.671" v="814" actId="478"/>
          <ac:spMkLst>
            <pc:docMk/>
            <pc:sldMk cId="3215503779" sldId="790"/>
            <ac:spMk id="12" creationId="{E12E39B8-6E7C-3BCA-FB9F-4427F56FA3E9}"/>
          </ac:spMkLst>
        </pc:spChg>
        <pc:spChg chg="add mod">
          <ac:chgData name="Paula Vazquez Valero" userId="80a35f83-ba07-4c48-bd51-9a1b0a985f54" providerId="ADAL" clId="{588A70C2-05D5-410A-8911-EEA53A055CD6}" dt="2022-12-17T15:41:03.261" v="808" actId="14100"/>
          <ac:spMkLst>
            <pc:docMk/>
            <pc:sldMk cId="3215503779" sldId="790"/>
            <ac:spMk id="21" creationId="{FF0F8C88-219A-E5F9-74E4-0D43CD6E665C}"/>
          </ac:spMkLst>
        </pc:spChg>
        <pc:spChg chg="add mod">
          <ac:chgData name="Paula Vazquez Valero" userId="80a35f83-ba07-4c48-bd51-9a1b0a985f54" providerId="ADAL" clId="{588A70C2-05D5-410A-8911-EEA53A055CD6}" dt="2022-12-17T15:40:59.032" v="807" actId="14100"/>
          <ac:spMkLst>
            <pc:docMk/>
            <pc:sldMk cId="3215503779" sldId="790"/>
            <ac:spMk id="22" creationId="{3BEAB9A5-70A5-05BC-B30A-95569206E93A}"/>
          </ac:spMkLst>
        </pc:spChg>
        <pc:spChg chg="mod">
          <ac:chgData name="Paula Vazquez Valero" userId="80a35f83-ba07-4c48-bd51-9a1b0a985f54" providerId="ADAL" clId="{588A70C2-05D5-410A-8911-EEA53A055CD6}" dt="2022-12-17T15:28:32.188" v="497" actId="1076"/>
          <ac:spMkLst>
            <pc:docMk/>
            <pc:sldMk cId="3215503779" sldId="790"/>
            <ac:spMk id="41" creationId="{D069FDFD-1BEE-48A3-9348-3280EE27A0C5}"/>
          </ac:spMkLst>
        </pc:spChg>
        <pc:spChg chg="mod">
          <ac:chgData name="Paula Vazquez Valero" userId="80a35f83-ba07-4c48-bd51-9a1b0a985f54" providerId="ADAL" clId="{588A70C2-05D5-410A-8911-EEA53A055CD6}" dt="2022-12-17T15:30:42.956" v="625" actId="1036"/>
          <ac:spMkLst>
            <pc:docMk/>
            <pc:sldMk cId="3215503779" sldId="790"/>
            <ac:spMk id="42" creationId="{74DF8D28-5F69-4BC4-B2F8-AC4579DF0B84}"/>
          </ac:spMkLst>
        </pc:spChg>
        <pc:spChg chg="mod">
          <ac:chgData name="Paula Vazquez Valero" userId="80a35f83-ba07-4c48-bd51-9a1b0a985f54" providerId="ADAL" clId="{588A70C2-05D5-410A-8911-EEA53A055CD6}" dt="2022-12-17T15:32:58.562" v="681" actId="1038"/>
          <ac:spMkLst>
            <pc:docMk/>
            <pc:sldMk cId="3215503779" sldId="790"/>
            <ac:spMk id="43" creationId="{5C5DCED9-2107-4ED5-939F-CAC2C4E8A125}"/>
          </ac:spMkLst>
        </pc:spChg>
        <pc:spChg chg="mod">
          <ac:chgData name="Paula Vazquez Valero" userId="80a35f83-ba07-4c48-bd51-9a1b0a985f54" providerId="ADAL" clId="{588A70C2-05D5-410A-8911-EEA53A055CD6}" dt="2022-12-17T15:30:39.775" v="619" actId="1038"/>
          <ac:spMkLst>
            <pc:docMk/>
            <pc:sldMk cId="3215503779" sldId="790"/>
            <ac:spMk id="44" creationId="{C3207E4D-3C79-4695-AD2B-465C190A7B30}"/>
          </ac:spMkLst>
        </pc:spChg>
        <pc:spChg chg="mod">
          <ac:chgData name="Paula Vazquez Valero" userId="80a35f83-ba07-4c48-bd51-9a1b0a985f54" providerId="ADAL" clId="{588A70C2-05D5-410A-8911-EEA53A055CD6}" dt="2022-12-17T15:30:39.775" v="619" actId="1038"/>
          <ac:spMkLst>
            <pc:docMk/>
            <pc:sldMk cId="3215503779" sldId="790"/>
            <ac:spMk id="46" creationId="{05D3D797-24F0-440B-B497-A40E79B6D6C4}"/>
          </ac:spMkLst>
        </pc:spChg>
        <pc:spChg chg="mod">
          <ac:chgData name="Paula Vazquez Valero" userId="80a35f83-ba07-4c48-bd51-9a1b0a985f54" providerId="ADAL" clId="{588A70C2-05D5-410A-8911-EEA53A055CD6}" dt="2022-12-17T15:30:39.775" v="619" actId="1038"/>
          <ac:spMkLst>
            <pc:docMk/>
            <pc:sldMk cId="3215503779" sldId="790"/>
            <ac:spMk id="48" creationId="{074FF9EC-8CF7-4B17-8883-99055EBEA334}"/>
          </ac:spMkLst>
        </pc:spChg>
        <pc:spChg chg="mod">
          <ac:chgData name="Paula Vazquez Valero" userId="80a35f83-ba07-4c48-bd51-9a1b0a985f54" providerId="ADAL" clId="{588A70C2-05D5-410A-8911-EEA53A055CD6}" dt="2022-12-17T15:35:44.545" v="720" actId="1038"/>
          <ac:spMkLst>
            <pc:docMk/>
            <pc:sldMk cId="3215503779" sldId="790"/>
            <ac:spMk id="49" creationId="{6E886D4F-617C-46BB-A445-30BE6509CAD1}"/>
          </ac:spMkLst>
        </pc:spChg>
        <pc:spChg chg="mod">
          <ac:chgData name="Paula Vazquez Valero" userId="80a35f83-ba07-4c48-bd51-9a1b0a985f54" providerId="ADAL" clId="{588A70C2-05D5-410A-8911-EEA53A055CD6}" dt="2022-12-17T15:30:36.116" v="612" actId="1038"/>
          <ac:spMkLst>
            <pc:docMk/>
            <pc:sldMk cId="3215503779" sldId="790"/>
            <ac:spMk id="50" creationId="{12A53AA2-A532-42A1-985E-DA37720157BC}"/>
          </ac:spMkLst>
        </pc:spChg>
        <pc:spChg chg="mod">
          <ac:chgData name="Paula Vazquez Valero" userId="80a35f83-ba07-4c48-bd51-9a1b0a985f54" providerId="ADAL" clId="{588A70C2-05D5-410A-8911-EEA53A055CD6}" dt="2022-12-17T15:29:36.476" v="576" actId="1076"/>
          <ac:spMkLst>
            <pc:docMk/>
            <pc:sldMk cId="3215503779" sldId="790"/>
            <ac:spMk id="53" creationId="{8E30DBF6-95FE-416E-B4B8-DD9B310917B6}"/>
          </ac:spMkLst>
        </pc:spChg>
        <pc:spChg chg="mod">
          <ac:chgData name="Paula Vazquez Valero" userId="80a35f83-ba07-4c48-bd51-9a1b0a985f54" providerId="ADAL" clId="{588A70C2-05D5-410A-8911-EEA53A055CD6}" dt="2022-12-17T15:30:32.762" v="600" actId="1037"/>
          <ac:spMkLst>
            <pc:docMk/>
            <pc:sldMk cId="3215503779" sldId="790"/>
            <ac:spMk id="54" creationId="{0BB3569E-5491-4429-8DAD-1F8FD2105061}"/>
          </ac:spMkLst>
        </pc:spChg>
        <pc:spChg chg="mod">
          <ac:chgData name="Paula Vazquez Valero" userId="80a35f83-ba07-4c48-bd51-9a1b0a985f54" providerId="ADAL" clId="{588A70C2-05D5-410A-8911-EEA53A055CD6}" dt="2022-12-17T15:31:05.084" v="655" actId="1036"/>
          <ac:spMkLst>
            <pc:docMk/>
            <pc:sldMk cId="3215503779" sldId="790"/>
            <ac:spMk id="57" creationId="{69C9499A-7C99-4649-8C88-D5D5EB69C2F0}"/>
          </ac:spMkLst>
        </pc:spChg>
        <pc:spChg chg="mod">
          <ac:chgData name="Paula Vazquez Valero" userId="80a35f83-ba07-4c48-bd51-9a1b0a985f54" providerId="ADAL" clId="{588A70C2-05D5-410A-8911-EEA53A055CD6}" dt="2022-12-17T15:31:09.716" v="664" actId="1037"/>
          <ac:spMkLst>
            <pc:docMk/>
            <pc:sldMk cId="3215503779" sldId="790"/>
            <ac:spMk id="58" creationId="{57A31E21-CCDE-481E-994D-0DDBAD5120D7}"/>
          </ac:spMkLst>
        </pc:spChg>
        <pc:spChg chg="del mod">
          <ac:chgData name="Paula Vazquez Valero" userId="80a35f83-ba07-4c48-bd51-9a1b0a985f54" providerId="ADAL" clId="{588A70C2-05D5-410A-8911-EEA53A055CD6}" dt="2022-12-17T15:41:04.617" v="810"/>
          <ac:spMkLst>
            <pc:docMk/>
            <pc:sldMk cId="3215503779" sldId="790"/>
            <ac:spMk id="59" creationId="{F6BCC7AD-F951-47D6-8857-D5D71CE89D7E}"/>
          </ac:spMkLst>
        </pc:spChg>
        <pc:spChg chg="del mod">
          <ac:chgData name="Paula Vazquez Valero" userId="80a35f83-ba07-4c48-bd51-9a1b0a985f54" providerId="ADAL" clId="{588A70C2-05D5-410A-8911-EEA53A055CD6}" dt="2022-12-17T15:41:20.236" v="813" actId="478"/>
          <ac:spMkLst>
            <pc:docMk/>
            <pc:sldMk cId="3215503779" sldId="790"/>
            <ac:spMk id="65" creationId="{65FF1950-CCD5-41AF-809F-5D0D1582F39C}"/>
          </ac:spMkLst>
        </pc:spChg>
        <pc:spChg chg="del mod">
          <ac:chgData name="Paula Vazquez Valero" userId="80a35f83-ba07-4c48-bd51-9a1b0a985f54" providerId="ADAL" clId="{588A70C2-05D5-410A-8911-EEA53A055CD6}" dt="2022-12-17T15:41:20.236" v="813" actId="478"/>
          <ac:spMkLst>
            <pc:docMk/>
            <pc:sldMk cId="3215503779" sldId="790"/>
            <ac:spMk id="66" creationId="{8EF5DBD4-5B3C-4F81-A480-A4A70645730F}"/>
          </ac:spMkLst>
        </pc:spChg>
        <pc:spChg chg="mod">
          <ac:chgData name="Paula Vazquez Valero" userId="80a35f83-ba07-4c48-bd51-9a1b0a985f54" providerId="ADAL" clId="{588A70C2-05D5-410A-8911-EEA53A055CD6}" dt="2022-12-17T15:38:42.835" v="757" actId="1037"/>
          <ac:spMkLst>
            <pc:docMk/>
            <pc:sldMk cId="3215503779" sldId="790"/>
            <ac:spMk id="83" creationId="{F85E05C4-905A-44C9-9B9C-32FC15A5028B}"/>
          </ac:spMkLst>
        </pc:spChg>
        <pc:spChg chg="mod">
          <ac:chgData name="Paula Vazquez Valero" userId="80a35f83-ba07-4c48-bd51-9a1b0a985f54" providerId="ADAL" clId="{588A70C2-05D5-410A-8911-EEA53A055CD6}" dt="2022-12-17T15:38:07.403" v="738" actId="1076"/>
          <ac:spMkLst>
            <pc:docMk/>
            <pc:sldMk cId="3215503779" sldId="790"/>
            <ac:spMk id="88" creationId="{AE409A51-47C6-4BB3-B6D3-567AB5B8A5C0}"/>
          </ac:spMkLst>
        </pc:spChg>
        <pc:spChg chg="mod">
          <ac:chgData name="Paula Vazquez Valero" userId="80a35f83-ba07-4c48-bd51-9a1b0a985f54" providerId="ADAL" clId="{588A70C2-05D5-410A-8911-EEA53A055CD6}" dt="2022-12-17T15:38:01.254" v="736" actId="1076"/>
          <ac:spMkLst>
            <pc:docMk/>
            <pc:sldMk cId="3215503779" sldId="790"/>
            <ac:spMk id="89" creationId="{DC8FC5BB-34DC-4EBE-8FC9-AAF7EFFCCE82}"/>
          </ac:spMkLst>
        </pc:spChg>
        <pc:spChg chg="mod">
          <ac:chgData name="Paula Vazquez Valero" userId="80a35f83-ba07-4c48-bd51-9a1b0a985f54" providerId="ADAL" clId="{588A70C2-05D5-410A-8911-EEA53A055CD6}" dt="2022-12-17T15:38:19.474" v="743" actId="1076"/>
          <ac:spMkLst>
            <pc:docMk/>
            <pc:sldMk cId="3215503779" sldId="790"/>
            <ac:spMk id="90" creationId="{5DFDC4DD-BCAB-4391-8442-C926002BF324}"/>
          </ac:spMkLst>
        </pc:spChg>
        <pc:spChg chg="mod">
          <ac:chgData name="Paula Vazquez Valero" userId="80a35f83-ba07-4c48-bd51-9a1b0a985f54" providerId="ADAL" clId="{588A70C2-05D5-410A-8911-EEA53A055CD6}" dt="2022-12-17T15:38:42.835" v="757" actId="1037"/>
          <ac:spMkLst>
            <pc:docMk/>
            <pc:sldMk cId="3215503779" sldId="790"/>
            <ac:spMk id="95" creationId="{9E4BB8FE-E3BF-46EA-8DF5-1F28C2C00518}"/>
          </ac:spMkLst>
        </pc:spChg>
        <pc:spChg chg="del mod">
          <ac:chgData name="Paula Vazquez Valero" userId="80a35f83-ba07-4c48-bd51-9a1b0a985f54" providerId="ADAL" clId="{588A70C2-05D5-410A-8911-EEA53A055CD6}" dt="2022-12-17T15:39:52.729" v="773"/>
          <ac:spMkLst>
            <pc:docMk/>
            <pc:sldMk cId="3215503779" sldId="790"/>
            <ac:spMk id="101" creationId="{73FC9C0C-0181-40A6-97BA-EAA0043CDF0D}"/>
          </ac:spMkLst>
        </pc:spChg>
        <pc:spChg chg="mod">
          <ac:chgData name="Paula Vazquez Valero" userId="80a35f83-ba07-4c48-bd51-9a1b0a985f54" providerId="ADAL" clId="{588A70C2-05D5-410A-8911-EEA53A055CD6}" dt="2022-12-17T15:38:07.403" v="738" actId="1076"/>
          <ac:spMkLst>
            <pc:docMk/>
            <pc:sldMk cId="3215503779" sldId="790"/>
            <ac:spMk id="102" creationId="{00BDE147-8B46-4A9C-A2AE-6C828C7A28AB}"/>
          </ac:spMkLst>
        </pc:spChg>
        <pc:spChg chg="mod">
          <ac:chgData name="Paula Vazquez Valero" userId="80a35f83-ba07-4c48-bd51-9a1b0a985f54" providerId="ADAL" clId="{588A70C2-05D5-410A-8911-EEA53A055CD6}" dt="2022-12-17T15:38:01.254" v="736" actId="1076"/>
          <ac:spMkLst>
            <pc:docMk/>
            <pc:sldMk cId="3215503779" sldId="790"/>
            <ac:spMk id="103" creationId="{170F8AAD-AAAF-4235-AA84-BA28B98E1FDE}"/>
          </ac:spMkLst>
        </pc:spChg>
        <pc:spChg chg="mod">
          <ac:chgData name="Paula Vazquez Valero" userId="80a35f83-ba07-4c48-bd51-9a1b0a985f54" providerId="ADAL" clId="{588A70C2-05D5-410A-8911-EEA53A055CD6}" dt="2022-12-17T15:38:22.784" v="746" actId="1038"/>
          <ac:spMkLst>
            <pc:docMk/>
            <pc:sldMk cId="3215503779" sldId="790"/>
            <ac:spMk id="104" creationId="{B4505C63-B9E6-4F1E-9D61-BA0CF309E2F9}"/>
          </ac:spMkLst>
        </pc:spChg>
        <pc:spChg chg="del">
          <ac:chgData name="Paula Vazquez Valero" userId="80a35f83-ba07-4c48-bd51-9a1b0a985f54" providerId="ADAL" clId="{588A70C2-05D5-410A-8911-EEA53A055CD6}" dt="2022-12-17T15:22:10.866" v="455" actId="478"/>
          <ac:spMkLst>
            <pc:docMk/>
            <pc:sldMk cId="3215503779" sldId="790"/>
            <ac:spMk id="167" creationId="{00000000-0000-0000-0000-000000000000}"/>
          </ac:spMkLst>
        </pc:spChg>
        <pc:graphicFrameChg chg="mod modGraphic">
          <ac:chgData name="Paula Vazquez Valero" userId="80a35f83-ba07-4c48-bd51-9a1b0a985f54" providerId="ADAL" clId="{588A70C2-05D5-410A-8911-EEA53A055CD6}" dt="2022-12-17T15:31:00.474" v="644" actId="20577"/>
          <ac:graphicFrameMkLst>
            <pc:docMk/>
            <pc:sldMk cId="3215503779" sldId="790"/>
            <ac:graphicFrameMk id="33" creationId="{4BE7A1F2-3F55-4617-B9F0-0CB2E2EBC804}"/>
          </ac:graphicFrameMkLst>
        </pc:graphicFrameChg>
        <pc:picChg chg="del">
          <ac:chgData name="Paula Vazquez Valero" userId="80a35f83-ba07-4c48-bd51-9a1b0a985f54" providerId="ADAL" clId="{588A70C2-05D5-410A-8911-EEA53A055CD6}" dt="2022-12-17T15:31:16.346" v="666" actId="478"/>
          <ac:picMkLst>
            <pc:docMk/>
            <pc:sldMk cId="3215503779" sldId="790"/>
            <ac:picMk id="8" creationId="{1712AD8D-7D0B-41BC-A10A-F29C3D36CC73}"/>
          </ac:picMkLst>
        </pc:picChg>
        <pc:picChg chg="del">
          <ac:chgData name="Paula Vazquez Valero" userId="80a35f83-ba07-4c48-bd51-9a1b0a985f54" providerId="ADAL" clId="{588A70C2-05D5-410A-8911-EEA53A055CD6}" dt="2022-12-17T15:31:16.346" v="666" actId="478"/>
          <ac:picMkLst>
            <pc:docMk/>
            <pc:sldMk cId="3215503779" sldId="790"/>
            <ac:picMk id="9" creationId="{2A2CD2F9-66AB-4544-AD7B-60EAD3B6801A}"/>
          </ac:picMkLst>
        </pc:picChg>
        <pc:picChg chg="del">
          <ac:chgData name="Paula Vazquez Valero" userId="80a35f83-ba07-4c48-bd51-9a1b0a985f54" providerId="ADAL" clId="{588A70C2-05D5-410A-8911-EEA53A055CD6}" dt="2022-12-17T15:31:16.346" v="666" actId="478"/>
          <ac:picMkLst>
            <pc:docMk/>
            <pc:sldMk cId="3215503779" sldId="790"/>
            <ac:picMk id="11" creationId="{91AE4C13-036D-43E6-B6A5-8B91560A1139}"/>
          </ac:picMkLst>
        </pc:picChg>
        <pc:picChg chg="add mod">
          <ac:chgData name="Paula Vazquez Valero" userId="80a35f83-ba07-4c48-bd51-9a1b0a985f54" providerId="ADAL" clId="{588A70C2-05D5-410A-8911-EEA53A055CD6}" dt="2022-12-17T15:32:17.919" v="669" actId="167"/>
          <ac:picMkLst>
            <pc:docMk/>
            <pc:sldMk cId="3215503779" sldId="790"/>
            <ac:picMk id="13" creationId="{D96C8640-BC29-1796-C73C-30988DFD015F}"/>
          </ac:picMkLst>
        </pc:picChg>
        <pc:picChg chg="add mod">
          <ac:chgData name="Paula Vazquez Valero" userId="80a35f83-ba07-4c48-bd51-9a1b0a985f54" providerId="ADAL" clId="{588A70C2-05D5-410A-8911-EEA53A055CD6}" dt="2022-12-17T15:38:42.835" v="757" actId="1037"/>
          <ac:picMkLst>
            <pc:docMk/>
            <pc:sldMk cId="3215503779" sldId="790"/>
            <ac:picMk id="14" creationId="{3DA750CD-D063-B590-7354-2BB767F3A45C}"/>
          </ac:picMkLst>
        </pc:picChg>
        <pc:picChg chg="add mod">
          <ac:chgData name="Paula Vazquez Valero" userId="80a35f83-ba07-4c48-bd51-9a1b0a985f54" providerId="ADAL" clId="{588A70C2-05D5-410A-8911-EEA53A055CD6}" dt="2022-12-17T15:38:01.254" v="736" actId="1076"/>
          <ac:picMkLst>
            <pc:docMk/>
            <pc:sldMk cId="3215503779" sldId="790"/>
            <ac:picMk id="15" creationId="{AE6E77C1-2576-DCFF-4CE8-0E5A6D2D4B66}"/>
          </ac:picMkLst>
        </pc:picChg>
        <pc:picChg chg="add mod">
          <ac:chgData name="Paula Vazquez Valero" userId="80a35f83-ba07-4c48-bd51-9a1b0a985f54" providerId="ADAL" clId="{588A70C2-05D5-410A-8911-EEA53A055CD6}" dt="2022-12-17T15:33:24.431" v="687" actId="167"/>
          <ac:picMkLst>
            <pc:docMk/>
            <pc:sldMk cId="3215503779" sldId="790"/>
            <ac:picMk id="16" creationId="{FA5555AE-642C-1648-1BD0-EFF3C318D604}"/>
          </ac:picMkLst>
        </pc:picChg>
        <pc:picChg chg="add mod">
          <ac:chgData name="Paula Vazquez Valero" userId="80a35f83-ba07-4c48-bd51-9a1b0a985f54" providerId="ADAL" clId="{588A70C2-05D5-410A-8911-EEA53A055CD6}" dt="2022-12-17T15:38:19.474" v="743" actId="1076"/>
          <ac:picMkLst>
            <pc:docMk/>
            <pc:sldMk cId="3215503779" sldId="790"/>
            <ac:picMk id="17" creationId="{570901C9-781C-F589-FDE1-73A559CBA6F7}"/>
          </ac:picMkLst>
        </pc:picChg>
        <pc:picChg chg="add mod">
          <ac:chgData name="Paula Vazquez Valero" userId="80a35f83-ba07-4c48-bd51-9a1b0a985f54" providerId="ADAL" clId="{588A70C2-05D5-410A-8911-EEA53A055CD6}" dt="2022-12-17T15:37:17.175" v="726" actId="167"/>
          <ac:picMkLst>
            <pc:docMk/>
            <pc:sldMk cId="3215503779" sldId="790"/>
            <ac:picMk id="18" creationId="{F3231D84-B1FF-AA15-86A4-EBE23E0A8883}"/>
          </ac:picMkLst>
        </pc:picChg>
        <pc:picChg chg="add mod ord">
          <ac:chgData name="Paula Vazquez Valero" userId="80a35f83-ba07-4c48-bd51-9a1b0a985f54" providerId="ADAL" clId="{588A70C2-05D5-410A-8911-EEA53A055CD6}" dt="2022-12-17T15:38:11.924" v="740" actId="1076"/>
          <ac:picMkLst>
            <pc:docMk/>
            <pc:sldMk cId="3215503779" sldId="790"/>
            <ac:picMk id="19" creationId="{99405B41-A577-89A4-ADF7-8800732F4203}"/>
          </ac:picMkLst>
        </pc:picChg>
        <pc:picChg chg="add mod">
          <ac:chgData name="Paula Vazquez Valero" userId="80a35f83-ba07-4c48-bd51-9a1b0a985f54" providerId="ADAL" clId="{588A70C2-05D5-410A-8911-EEA53A055CD6}" dt="2022-12-17T15:40:49.699" v="804" actId="1076"/>
          <ac:picMkLst>
            <pc:docMk/>
            <pc:sldMk cId="3215503779" sldId="790"/>
            <ac:picMk id="20" creationId="{D51CDAF9-BDFA-2ECF-9087-3557601758FC}"/>
          </ac:picMkLst>
        </pc:picChg>
        <pc:picChg chg="del">
          <ac:chgData name="Paula Vazquez Valero" userId="80a35f83-ba07-4c48-bd51-9a1b0a985f54" providerId="ADAL" clId="{588A70C2-05D5-410A-8911-EEA53A055CD6}" dt="2022-12-17T15:31:16.346" v="666" actId="478"/>
          <ac:picMkLst>
            <pc:docMk/>
            <pc:sldMk cId="3215503779" sldId="790"/>
            <ac:picMk id="55" creationId="{2DBBD719-5C3A-489B-9FC2-4DEBAB979482}"/>
          </ac:picMkLst>
        </pc:picChg>
        <pc:picChg chg="del">
          <ac:chgData name="Paula Vazquez Valero" userId="80a35f83-ba07-4c48-bd51-9a1b0a985f54" providerId="ADAL" clId="{588A70C2-05D5-410A-8911-EEA53A055CD6}" dt="2022-12-17T15:31:16.346" v="666" actId="478"/>
          <ac:picMkLst>
            <pc:docMk/>
            <pc:sldMk cId="3215503779" sldId="790"/>
            <ac:picMk id="56" creationId="{51AB8236-3E98-4A6D-93C4-54E7AFFC9EFE}"/>
          </ac:picMkLst>
        </pc:picChg>
        <pc:picChg chg="del">
          <ac:chgData name="Paula Vazquez Valero" userId="80a35f83-ba07-4c48-bd51-9a1b0a985f54" providerId="ADAL" clId="{588A70C2-05D5-410A-8911-EEA53A055CD6}" dt="2022-12-17T15:31:12.040" v="665" actId="478"/>
          <ac:picMkLst>
            <pc:docMk/>
            <pc:sldMk cId="3215503779" sldId="790"/>
            <ac:picMk id="2050" creationId="{47482E96-8232-4EE5-B27E-F072276C757F}"/>
          </ac:picMkLst>
        </pc:picChg>
        <pc:picChg chg="add del mod">
          <ac:chgData name="Paula Vazquez Valero" userId="80a35f83-ba07-4c48-bd51-9a1b0a985f54" providerId="ADAL" clId="{588A70C2-05D5-410A-8911-EEA53A055CD6}" dt="2022-12-17T15:37:10.856" v="722" actId="478"/>
          <ac:picMkLst>
            <pc:docMk/>
            <pc:sldMk cId="3215503779" sldId="790"/>
            <ac:picMk id="2052" creationId="{294135F9-591E-AE4F-DE3E-3D10AF37B8D8}"/>
          </ac:picMkLst>
        </pc:picChg>
      </pc:sldChg>
      <pc:sldChg chg="addSp delSp modSp mod addAnim delAnim modAnim">
        <pc:chgData name="Paula Vazquez Valero" userId="80a35f83-ba07-4c48-bd51-9a1b0a985f54" providerId="ADAL" clId="{588A70C2-05D5-410A-8911-EEA53A055CD6}" dt="2022-12-17T17:33:43.512" v="3567"/>
        <pc:sldMkLst>
          <pc:docMk/>
          <pc:sldMk cId="3267684454" sldId="798"/>
        </pc:sldMkLst>
        <pc:spChg chg="mod">
          <ac:chgData name="Paula Vazquez Valero" userId="80a35f83-ba07-4c48-bd51-9a1b0a985f54" providerId="ADAL" clId="{588A70C2-05D5-410A-8911-EEA53A055CD6}" dt="2022-12-17T17:33:31.364" v="3559" actId="27636"/>
          <ac:spMkLst>
            <pc:docMk/>
            <pc:sldMk cId="3267684454" sldId="798"/>
            <ac:spMk id="2" creationId="{9E5D7D67-0354-4144-9687-63666CDEA2E4}"/>
          </ac:spMkLst>
        </pc:spChg>
        <pc:spChg chg="add mod">
          <ac:chgData name="Paula Vazquez Valero" userId="80a35f83-ba07-4c48-bd51-9a1b0a985f54" providerId="ADAL" clId="{588A70C2-05D5-410A-8911-EEA53A055CD6}" dt="2022-12-17T17:29:50.211" v="3347" actId="20577"/>
          <ac:spMkLst>
            <pc:docMk/>
            <pc:sldMk cId="3267684454" sldId="798"/>
            <ac:spMk id="4" creationId="{C471273F-500D-B1F4-2862-492319DB44CD}"/>
          </ac:spMkLst>
        </pc:spChg>
        <pc:spChg chg="add mod">
          <ac:chgData name="Paula Vazquez Valero" userId="80a35f83-ba07-4c48-bd51-9a1b0a985f54" providerId="ADAL" clId="{588A70C2-05D5-410A-8911-EEA53A055CD6}" dt="2022-12-17T17:29:52.086" v="3352" actId="20577"/>
          <ac:spMkLst>
            <pc:docMk/>
            <pc:sldMk cId="3267684454" sldId="798"/>
            <ac:spMk id="5" creationId="{48D421D4-15BA-537B-EE12-6CAB3132D496}"/>
          </ac:spMkLst>
        </pc:spChg>
        <pc:spChg chg="add mod">
          <ac:chgData name="Paula Vazquez Valero" userId="80a35f83-ba07-4c48-bd51-9a1b0a985f54" providerId="ADAL" clId="{588A70C2-05D5-410A-8911-EEA53A055CD6}" dt="2022-12-17T17:30:08.796" v="3387" actId="5793"/>
          <ac:spMkLst>
            <pc:docMk/>
            <pc:sldMk cId="3267684454" sldId="798"/>
            <ac:spMk id="6" creationId="{828C82AE-67CB-3E8F-A679-7B878EE2DA9B}"/>
          </ac:spMkLst>
        </pc:spChg>
        <pc:spChg chg="add mod">
          <ac:chgData name="Paula Vazquez Valero" userId="80a35f83-ba07-4c48-bd51-9a1b0a985f54" providerId="ADAL" clId="{588A70C2-05D5-410A-8911-EEA53A055CD6}" dt="2022-12-17T17:29:59.977" v="3363" actId="20577"/>
          <ac:spMkLst>
            <pc:docMk/>
            <pc:sldMk cId="3267684454" sldId="798"/>
            <ac:spMk id="7" creationId="{49C80480-A6DF-5965-BB7E-45213896B082}"/>
          </ac:spMkLst>
        </pc:spChg>
        <pc:spChg chg="add mod">
          <ac:chgData name="Paula Vazquez Valero" userId="80a35f83-ba07-4c48-bd51-9a1b0a985f54" providerId="ADAL" clId="{588A70C2-05D5-410A-8911-EEA53A055CD6}" dt="2022-12-17T17:30:02.884" v="3375" actId="20577"/>
          <ac:spMkLst>
            <pc:docMk/>
            <pc:sldMk cId="3267684454" sldId="798"/>
            <ac:spMk id="8" creationId="{D953ADEF-7464-826D-26C8-CBB377C9D899}"/>
          </ac:spMkLst>
        </pc:spChg>
        <pc:spChg chg="add mod">
          <ac:chgData name="Paula Vazquez Valero" userId="80a35f83-ba07-4c48-bd51-9a1b0a985f54" providerId="ADAL" clId="{588A70C2-05D5-410A-8911-EEA53A055CD6}" dt="2022-12-17T17:30:06.271" v="3383" actId="20577"/>
          <ac:spMkLst>
            <pc:docMk/>
            <pc:sldMk cId="3267684454" sldId="798"/>
            <ac:spMk id="9" creationId="{C75DE849-F2AD-95FF-78FC-223C50699BCF}"/>
          </ac:spMkLst>
        </pc:spChg>
        <pc:spChg chg="add mod">
          <ac:chgData name="Paula Vazquez Valero" userId="80a35f83-ba07-4c48-bd51-9a1b0a985f54" providerId="ADAL" clId="{588A70C2-05D5-410A-8911-EEA53A055CD6}" dt="2022-12-17T17:30:36.617" v="3425" actId="20577"/>
          <ac:spMkLst>
            <pc:docMk/>
            <pc:sldMk cId="3267684454" sldId="798"/>
            <ac:spMk id="10" creationId="{F4EB8615-AEE4-780F-878F-98DFD27817FA}"/>
          </ac:spMkLst>
        </pc:spChg>
        <pc:spChg chg="add mod">
          <ac:chgData name="Paula Vazquez Valero" userId="80a35f83-ba07-4c48-bd51-9a1b0a985f54" providerId="ADAL" clId="{588A70C2-05D5-410A-8911-EEA53A055CD6}" dt="2022-12-17T17:30:45.818" v="3446" actId="1038"/>
          <ac:spMkLst>
            <pc:docMk/>
            <pc:sldMk cId="3267684454" sldId="798"/>
            <ac:spMk id="11" creationId="{6E01ED70-11F1-0A52-4E09-E243886A2A49}"/>
          </ac:spMkLst>
        </pc:spChg>
        <pc:spChg chg="add mod">
          <ac:chgData name="Paula Vazquez Valero" userId="80a35f83-ba07-4c48-bd51-9a1b0a985f54" providerId="ADAL" clId="{588A70C2-05D5-410A-8911-EEA53A055CD6}" dt="2022-12-17T17:30:44.103" v="3443" actId="1038"/>
          <ac:spMkLst>
            <pc:docMk/>
            <pc:sldMk cId="3267684454" sldId="798"/>
            <ac:spMk id="12" creationId="{5AD273CC-8273-DF95-1C38-C797CBFFD887}"/>
          </ac:spMkLst>
        </pc:spChg>
        <pc:spChg chg="add mod">
          <ac:chgData name="Paula Vazquez Valero" userId="80a35f83-ba07-4c48-bd51-9a1b0a985f54" providerId="ADAL" clId="{588A70C2-05D5-410A-8911-EEA53A055CD6}" dt="2022-12-17T17:30:17.069" v="3395" actId="20577"/>
          <ac:spMkLst>
            <pc:docMk/>
            <pc:sldMk cId="3267684454" sldId="798"/>
            <ac:spMk id="13" creationId="{5937E081-A26D-6913-670E-9142716FBE28}"/>
          </ac:spMkLst>
        </pc:spChg>
        <pc:spChg chg="add mod">
          <ac:chgData name="Paula Vazquez Valero" userId="80a35f83-ba07-4c48-bd51-9a1b0a985f54" providerId="ADAL" clId="{588A70C2-05D5-410A-8911-EEA53A055CD6}" dt="2022-12-17T17:30:30.540" v="3408" actId="20577"/>
          <ac:spMkLst>
            <pc:docMk/>
            <pc:sldMk cId="3267684454" sldId="798"/>
            <ac:spMk id="14" creationId="{6D732DA9-2496-E4AC-9806-D91C7E1EB9CB}"/>
          </ac:spMkLst>
        </pc:spChg>
        <pc:spChg chg="add mod">
          <ac:chgData name="Paula Vazquez Valero" userId="80a35f83-ba07-4c48-bd51-9a1b0a985f54" providerId="ADAL" clId="{588A70C2-05D5-410A-8911-EEA53A055CD6}" dt="2022-12-17T17:30:33.507" v="3417" actId="20577"/>
          <ac:spMkLst>
            <pc:docMk/>
            <pc:sldMk cId="3267684454" sldId="798"/>
            <ac:spMk id="15" creationId="{B696DBCF-28DC-2992-4DE7-1F277C138C9B}"/>
          </ac:spMkLst>
        </pc:spChg>
        <pc:spChg chg="add mod">
          <ac:chgData name="Paula Vazquez Valero" userId="80a35f83-ba07-4c48-bd51-9a1b0a985f54" providerId="ADAL" clId="{588A70C2-05D5-410A-8911-EEA53A055CD6}" dt="2022-12-17T17:31:05.399" v="3480" actId="20577"/>
          <ac:spMkLst>
            <pc:docMk/>
            <pc:sldMk cId="3267684454" sldId="798"/>
            <ac:spMk id="16" creationId="{71A86DDF-4F56-4E00-C19A-B50C6A5AA5BD}"/>
          </ac:spMkLst>
        </pc:spChg>
        <pc:spChg chg="add mod">
          <ac:chgData name="Paula Vazquez Valero" userId="80a35f83-ba07-4c48-bd51-9a1b0a985f54" providerId="ADAL" clId="{588A70C2-05D5-410A-8911-EEA53A055CD6}" dt="2022-12-17T17:31:37.559" v="3510" actId="20577"/>
          <ac:spMkLst>
            <pc:docMk/>
            <pc:sldMk cId="3267684454" sldId="798"/>
            <ac:spMk id="17" creationId="{BBD6232D-A4C7-54FD-8ABC-422D0DA99E69}"/>
          </ac:spMkLst>
        </pc:spChg>
        <pc:spChg chg="add mod">
          <ac:chgData name="Paula Vazquez Valero" userId="80a35f83-ba07-4c48-bd51-9a1b0a985f54" providerId="ADAL" clId="{588A70C2-05D5-410A-8911-EEA53A055CD6}" dt="2022-12-17T17:31:44.342" v="3516" actId="1038"/>
          <ac:spMkLst>
            <pc:docMk/>
            <pc:sldMk cId="3267684454" sldId="798"/>
            <ac:spMk id="18" creationId="{90F3DE13-5871-66C1-CA79-BA2F15A0F7FE}"/>
          </ac:spMkLst>
        </pc:spChg>
        <pc:spChg chg="mod">
          <ac:chgData name="Paula Vazquez Valero" userId="80a35f83-ba07-4c48-bd51-9a1b0a985f54" providerId="ADAL" clId="{588A70C2-05D5-410A-8911-EEA53A055CD6}" dt="2022-12-17T17:33:27.579" v="3557" actId="14100"/>
          <ac:spMkLst>
            <pc:docMk/>
            <pc:sldMk cId="3267684454" sldId="798"/>
            <ac:spMk id="20" creationId="{902C8F7A-60E1-47BA-A5D2-269092E24632}"/>
          </ac:spMkLst>
        </pc:spChg>
        <pc:spChg chg="add mod">
          <ac:chgData name="Paula Vazquez Valero" userId="80a35f83-ba07-4c48-bd51-9a1b0a985f54" providerId="ADAL" clId="{588A70C2-05D5-410A-8911-EEA53A055CD6}" dt="2022-12-17T17:30:56.344" v="3460" actId="20577"/>
          <ac:spMkLst>
            <pc:docMk/>
            <pc:sldMk cId="3267684454" sldId="798"/>
            <ac:spMk id="21" creationId="{77D52036-7DB9-B664-319E-6FB2B99549AF}"/>
          </ac:spMkLst>
        </pc:spChg>
        <pc:spChg chg="add mod">
          <ac:chgData name="Paula Vazquez Valero" userId="80a35f83-ba07-4c48-bd51-9a1b0a985f54" providerId="ADAL" clId="{588A70C2-05D5-410A-8911-EEA53A055CD6}" dt="2022-12-17T17:31:00.235" v="3470" actId="20577"/>
          <ac:spMkLst>
            <pc:docMk/>
            <pc:sldMk cId="3267684454" sldId="798"/>
            <ac:spMk id="22" creationId="{97FACF69-FA7D-E52C-4145-3DC8E403F817}"/>
          </ac:spMkLst>
        </pc:spChg>
        <pc:spChg chg="add mod">
          <ac:chgData name="Paula Vazquez Valero" userId="80a35f83-ba07-4c48-bd51-9a1b0a985f54" providerId="ADAL" clId="{588A70C2-05D5-410A-8911-EEA53A055CD6}" dt="2022-12-17T17:31:02.965" v="3476" actId="20577"/>
          <ac:spMkLst>
            <pc:docMk/>
            <pc:sldMk cId="3267684454" sldId="798"/>
            <ac:spMk id="23" creationId="{0DAB660B-2F23-47CC-BDF2-D858BA21AD66}"/>
          </ac:spMkLst>
        </pc:spChg>
        <pc:spChg chg="add del">
          <ac:chgData name="Paula Vazquez Valero" userId="80a35f83-ba07-4c48-bd51-9a1b0a985f54" providerId="ADAL" clId="{588A70C2-05D5-410A-8911-EEA53A055CD6}" dt="2022-12-17T17:27:41.039" v="3106" actId="478"/>
          <ac:spMkLst>
            <pc:docMk/>
            <pc:sldMk cId="3267684454" sldId="798"/>
            <ac:spMk id="25" creationId="{58F43770-8286-4189-9C2F-AFB22573CCB0}"/>
          </ac:spMkLst>
        </pc:spChg>
        <pc:spChg chg="del mod">
          <ac:chgData name="Paula Vazquez Valero" userId="80a35f83-ba07-4c48-bd51-9a1b0a985f54" providerId="ADAL" clId="{588A70C2-05D5-410A-8911-EEA53A055CD6}" dt="2022-12-17T17:33:43.512" v="3567"/>
          <ac:spMkLst>
            <pc:docMk/>
            <pc:sldMk cId="3267684454" sldId="798"/>
            <ac:spMk id="28" creationId="{E8D0F3FD-6674-482F-AD86-CC59DF404CE2}"/>
          </ac:spMkLst>
        </pc:spChg>
        <pc:spChg chg="add del">
          <ac:chgData name="Paula Vazquez Valero" userId="80a35f83-ba07-4c48-bd51-9a1b0a985f54" providerId="ADAL" clId="{588A70C2-05D5-410A-8911-EEA53A055CD6}" dt="2022-12-17T17:27:42.898" v="3107" actId="478"/>
          <ac:spMkLst>
            <pc:docMk/>
            <pc:sldMk cId="3267684454" sldId="798"/>
            <ac:spMk id="59" creationId="{237F6A70-AEF4-43F8-B16F-FBF617A164F7}"/>
          </ac:spMkLst>
        </pc:spChg>
        <pc:spChg chg="add del">
          <ac:chgData name="Paula Vazquez Valero" userId="80a35f83-ba07-4c48-bd51-9a1b0a985f54" providerId="ADAL" clId="{588A70C2-05D5-410A-8911-EEA53A055CD6}" dt="2022-12-17T17:27:42.898" v="3107" actId="478"/>
          <ac:spMkLst>
            <pc:docMk/>
            <pc:sldMk cId="3267684454" sldId="798"/>
            <ac:spMk id="60" creationId="{7465B4B8-FFA5-4B7A-83E6-2130F5AB679E}"/>
          </ac:spMkLst>
        </pc:spChg>
        <pc:spChg chg="add del">
          <ac:chgData name="Paula Vazquez Valero" userId="80a35f83-ba07-4c48-bd51-9a1b0a985f54" providerId="ADAL" clId="{588A70C2-05D5-410A-8911-EEA53A055CD6}" dt="2022-12-17T17:27:42.898" v="3107" actId="478"/>
          <ac:spMkLst>
            <pc:docMk/>
            <pc:sldMk cId="3267684454" sldId="798"/>
            <ac:spMk id="61" creationId="{AEDD08FA-AB02-44BE-8C9F-6F970D3A779B}"/>
          </ac:spMkLst>
        </pc:spChg>
        <pc:spChg chg="add del">
          <ac:chgData name="Paula Vazquez Valero" userId="80a35f83-ba07-4c48-bd51-9a1b0a985f54" providerId="ADAL" clId="{588A70C2-05D5-410A-8911-EEA53A055CD6}" dt="2022-12-17T17:27:42.898" v="3107" actId="478"/>
          <ac:spMkLst>
            <pc:docMk/>
            <pc:sldMk cId="3267684454" sldId="798"/>
            <ac:spMk id="62" creationId="{A4496FAA-8A70-498C-806D-174ECD8B6BCD}"/>
          </ac:spMkLst>
        </pc:spChg>
        <pc:spChg chg="add del">
          <ac:chgData name="Paula Vazquez Valero" userId="80a35f83-ba07-4c48-bd51-9a1b0a985f54" providerId="ADAL" clId="{588A70C2-05D5-410A-8911-EEA53A055CD6}" dt="2022-12-17T17:27:42.898" v="3107" actId="478"/>
          <ac:spMkLst>
            <pc:docMk/>
            <pc:sldMk cId="3267684454" sldId="798"/>
            <ac:spMk id="63" creationId="{D3A3ACAE-39C1-4834-9682-89A478E3EE7C}"/>
          </ac:spMkLst>
        </pc:spChg>
        <pc:spChg chg="add del">
          <ac:chgData name="Paula Vazquez Valero" userId="80a35f83-ba07-4c48-bd51-9a1b0a985f54" providerId="ADAL" clId="{588A70C2-05D5-410A-8911-EEA53A055CD6}" dt="2022-12-17T17:27:42.898" v="3107" actId="478"/>
          <ac:spMkLst>
            <pc:docMk/>
            <pc:sldMk cId="3267684454" sldId="798"/>
            <ac:spMk id="64" creationId="{087BEACC-06E7-4A5E-BB74-240E70B7E085}"/>
          </ac:spMkLst>
        </pc:spChg>
        <pc:spChg chg="add del">
          <ac:chgData name="Paula Vazquez Valero" userId="80a35f83-ba07-4c48-bd51-9a1b0a985f54" providerId="ADAL" clId="{588A70C2-05D5-410A-8911-EEA53A055CD6}" dt="2022-12-17T17:27:42.898" v="3107" actId="478"/>
          <ac:spMkLst>
            <pc:docMk/>
            <pc:sldMk cId="3267684454" sldId="798"/>
            <ac:spMk id="65" creationId="{B4974842-1576-4207-BCA1-9F2BCCBA78BD}"/>
          </ac:spMkLst>
        </pc:spChg>
        <pc:spChg chg="add del">
          <ac:chgData name="Paula Vazquez Valero" userId="80a35f83-ba07-4c48-bd51-9a1b0a985f54" providerId="ADAL" clId="{588A70C2-05D5-410A-8911-EEA53A055CD6}" dt="2022-12-17T17:27:42.898" v="3107" actId="478"/>
          <ac:spMkLst>
            <pc:docMk/>
            <pc:sldMk cId="3267684454" sldId="798"/>
            <ac:spMk id="66" creationId="{9A3A0C56-B966-4C86-B273-088979F78BF3}"/>
          </ac:spMkLst>
        </pc:spChg>
        <pc:spChg chg="add del">
          <ac:chgData name="Paula Vazquez Valero" userId="80a35f83-ba07-4c48-bd51-9a1b0a985f54" providerId="ADAL" clId="{588A70C2-05D5-410A-8911-EEA53A055CD6}" dt="2022-12-17T17:27:42.898" v="3107" actId="478"/>
          <ac:spMkLst>
            <pc:docMk/>
            <pc:sldMk cId="3267684454" sldId="798"/>
            <ac:spMk id="67" creationId="{A766F66F-CC8F-411D-B84E-645FB4CAB816}"/>
          </ac:spMkLst>
        </pc:spChg>
        <pc:spChg chg="add del">
          <ac:chgData name="Paula Vazquez Valero" userId="80a35f83-ba07-4c48-bd51-9a1b0a985f54" providerId="ADAL" clId="{588A70C2-05D5-410A-8911-EEA53A055CD6}" dt="2022-12-17T17:27:42.898" v="3107" actId="478"/>
          <ac:spMkLst>
            <pc:docMk/>
            <pc:sldMk cId="3267684454" sldId="798"/>
            <ac:spMk id="68" creationId="{A0DBAF56-3F19-4A9F-AA2B-2C7AE60B2562}"/>
          </ac:spMkLst>
        </pc:spChg>
        <pc:spChg chg="add del">
          <ac:chgData name="Paula Vazquez Valero" userId="80a35f83-ba07-4c48-bd51-9a1b0a985f54" providerId="ADAL" clId="{588A70C2-05D5-410A-8911-EEA53A055CD6}" dt="2022-12-17T17:27:42.898" v="3107" actId="478"/>
          <ac:spMkLst>
            <pc:docMk/>
            <pc:sldMk cId="3267684454" sldId="798"/>
            <ac:spMk id="69" creationId="{800F8F9D-4F3F-4DDB-AF00-F44AA6A1843B}"/>
          </ac:spMkLst>
        </pc:spChg>
        <pc:spChg chg="add del">
          <ac:chgData name="Paula Vazquez Valero" userId="80a35f83-ba07-4c48-bd51-9a1b0a985f54" providerId="ADAL" clId="{588A70C2-05D5-410A-8911-EEA53A055CD6}" dt="2022-12-17T17:27:42.898" v="3107" actId="478"/>
          <ac:spMkLst>
            <pc:docMk/>
            <pc:sldMk cId="3267684454" sldId="798"/>
            <ac:spMk id="70" creationId="{64CB858B-15B3-467F-92BA-0508B8C035B8}"/>
          </ac:spMkLst>
        </pc:spChg>
        <pc:spChg chg="add del">
          <ac:chgData name="Paula Vazquez Valero" userId="80a35f83-ba07-4c48-bd51-9a1b0a985f54" providerId="ADAL" clId="{588A70C2-05D5-410A-8911-EEA53A055CD6}" dt="2022-12-17T17:27:42.898" v="3107" actId="478"/>
          <ac:spMkLst>
            <pc:docMk/>
            <pc:sldMk cId="3267684454" sldId="798"/>
            <ac:spMk id="71" creationId="{85F1972B-1893-48EC-9F54-38D9E32E71E1}"/>
          </ac:spMkLst>
        </pc:spChg>
        <pc:spChg chg="add del">
          <ac:chgData name="Paula Vazquez Valero" userId="80a35f83-ba07-4c48-bd51-9a1b0a985f54" providerId="ADAL" clId="{588A70C2-05D5-410A-8911-EEA53A055CD6}" dt="2022-12-17T17:27:42.898" v="3107" actId="478"/>
          <ac:spMkLst>
            <pc:docMk/>
            <pc:sldMk cId="3267684454" sldId="798"/>
            <ac:spMk id="72" creationId="{DC25693C-AF12-4CA3-B02C-FB105CEE3558}"/>
          </ac:spMkLst>
        </pc:spChg>
        <pc:spChg chg="add del">
          <ac:chgData name="Paula Vazquez Valero" userId="80a35f83-ba07-4c48-bd51-9a1b0a985f54" providerId="ADAL" clId="{588A70C2-05D5-410A-8911-EEA53A055CD6}" dt="2022-12-17T17:27:42.898" v="3107" actId="478"/>
          <ac:spMkLst>
            <pc:docMk/>
            <pc:sldMk cId="3267684454" sldId="798"/>
            <ac:spMk id="73" creationId="{2BE952DF-114A-4B6D-938B-33E91E304A2B}"/>
          </ac:spMkLst>
        </pc:spChg>
        <pc:spChg chg="add del">
          <ac:chgData name="Paula Vazquez Valero" userId="80a35f83-ba07-4c48-bd51-9a1b0a985f54" providerId="ADAL" clId="{588A70C2-05D5-410A-8911-EEA53A055CD6}" dt="2022-12-17T17:27:42.898" v="3107" actId="478"/>
          <ac:spMkLst>
            <pc:docMk/>
            <pc:sldMk cId="3267684454" sldId="798"/>
            <ac:spMk id="74" creationId="{3164E562-541B-471D-82F7-37EFF7D540B1}"/>
          </ac:spMkLst>
        </pc:spChg>
        <pc:spChg chg="add del">
          <ac:chgData name="Paula Vazquez Valero" userId="80a35f83-ba07-4c48-bd51-9a1b0a985f54" providerId="ADAL" clId="{588A70C2-05D5-410A-8911-EEA53A055CD6}" dt="2022-12-17T17:27:42.898" v="3107" actId="478"/>
          <ac:spMkLst>
            <pc:docMk/>
            <pc:sldMk cId="3267684454" sldId="798"/>
            <ac:spMk id="75" creationId="{BD75B657-8717-44E7-90F6-81469D445570}"/>
          </ac:spMkLst>
        </pc:spChg>
        <pc:spChg chg="add del">
          <ac:chgData name="Paula Vazquez Valero" userId="80a35f83-ba07-4c48-bd51-9a1b0a985f54" providerId="ADAL" clId="{588A70C2-05D5-410A-8911-EEA53A055CD6}" dt="2022-12-17T17:27:42.898" v="3107" actId="478"/>
          <ac:spMkLst>
            <pc:docMk/>
            <pc:sldMk cId="3267684454" sldId="798"/>
            <ac:spMk id="76" creationId="{E6AB4717-C451-411B-BA03-D5FE7BA86615}"/>
          </ac:spMkLst>
        </pc:spChg>
        <pc:graphicFrameChg chg="add mod">
          <ac:chgData name="Paula Vazquez Valero" userId="80a35f83-ba07-4c48-bd51-9a1b0a985f54" providerId="ADAL" clId="{588A70C2-05D5-410A-8911-EEA53A055CD6}" dt="2022-12-17T17:27:37.021" v="3104" actId="571"/>
          <ac:graphicFrameMkLst>
            <pc:docMk/>
            <pc:sldMk cId="3267684454" sldId="798"/>
            <ac:graphicFrameMk id="3" creationId="{799E6652-168F-3846-AF16-EB74520D3DBC}"/>
          </ac:graphicFrameMkLst>
        </pc:graphicFrameChg>
        <pc:graphicFrameChg chg="mod modGraphic">
          <ac:chgData name="Paula Vazquez Valero" userId="80a35f83-ba07-4c48-bd51-9a1b0a985f54" providerId="ADAL" clId="{588A70C2-05D5-410A-8911-EEA53A055CD6}" dt="2022-12-17T17:31:34.839" v="3508" actId="20577"/>
          <ac:graphicFrameMkLst>
            <pc:docMk/>
            <pc:sldMk cId="3267684454" sldId="798"/>
            <ac:graphicFrameMk id="49" creationId="{810682AE-A794-461F-A8A0-38ABF17FFB20}"/>
          </ac:graphicFrameMkLst>
        </pc:graphicFrameChg>
      </pc:sldChg>
      <pc:sldChg chg="delSp modSp mod">
        <pc:chgData name="Paula Vazquez Valero" userId="80a35f83-ba07-4c48-bd51-9a1b0a985f54" providerId="ADAL" clId="{588A70C2-05D5-410A-8911-EEA53A055CD6}" dt="2022-12-17T17:33:16.254" v="3552" actId="1076"/>
        <pc:sldMkLst>
          <pc:docMk/>
          <pc:sldMk cId="3552995589" sldId="809"/>
        </pc:sldMkLst>
        <pc:spChg chg="mod">
          <ac:chgData name="Paula Vazquez Valero" userId="80a35f83-ba07-4c48-bd51-9a1b0a985f54" providerId="ADAL" clId="{588A70C2-05D5-410A-8911-EEA53A055CD6}" dt="2022-12-17T17:33:16.254" v="3552" actId="1076"/>
          <ac:spMkLst>
            <pc:docMk/>
            <pc:sldMk cId="3552995589" sldId="809"/>
            <ac:spMk id="2" creationId="{9E5D7D67-0354-4144-9687-63666CDEA2E4}"/>
          </ac:spMkLst>
        </pc:spChg>
        <pc:spChg chg="mod">
          <ac:chgData name="Paula Vazquez Valero" userId="80a35f83-ba07-4c48-bd51-9a1b0a985f54" providerId="ADAL" clId="{588A70C2-05D5-410A-8911-EEA53A055CD6}" dt="2022-12-17T17:33:01.542" v="3550"/>
          <ac:spMkLst>
            <pc:docMk/>
            <pc:sldMk cId="3552995589" sldId="809"/>
            <ac:spMk id="20" creationId="{902C8F7A-60E1-47BA-A5D2-269092E24632}"/>
          </ac:spMkLst>
        </pc:spChg>
        <pc:spChg chg="del">
          <ac:chgData name="Paula Vazquez Valero" userId="80a35f83-ba07-4c48-bd51-9a1b0a985f54" providerId="ADAL" clId="{588A70C2-05D5-410A-8911-EEA53A055CD6}" dt="2022-12-17T17:32:57.098" v="3547" actId="478"/>
          <ac:spMkLst>
            <pc:docMk/>
            <pc:sldMk cId="3552995589" sldId="809"/>
            <ac:spMk id="28" creationId="{E8D0F3FD-6674-482F-AD86-CC59DF404CE2}"/>
          </ac:spMkLst>
        </pc:spChg>
        <pc:graphicFrameChg chg="mod modGraphic">
          <ac:chgData name="Paula Vazquez Valero" userId="80a35f83-ba07-4c48-bd51-9a1b0a985f54" providerId="ADAL" clId="{588A70C2-05D5-410A-8911-EEA53A055CD6}" dt="2022-12-17T17:33:09.738" v="3551" actId="167"/>
          <ac:graphicFrameMkLst>
            <pc:docMk/>
            <pc:sldMk cId="3552995589" sldId="809"/>
            <ac:graphicFrameMk id="75" creationId="{FE20DA53-B54D-4183-92F3-F7D798BA5AB7}"/>
          </ac:graphicFrameMkLst>
        </pc:graphicFrameChg>
      </pc:sldChg>
      <pc:sldChg chg="addSp delSp modSp mod delAnim modAnim">
        <pc:chgData name="Paula Vazquez Valero" userId="80a35f83-ba07-4c48-bd51-9a1b0a985f54" providerId="ADAL" clId="{588A70C2-05D5-410A-8911-EEA53A055CD6}" dt="2022-12-17T17:33:50.134" v="3571" actId="1076"/>
        <pc:sldMkLst>
          <pc:docMk/>
          <pc:sldMk cId="209826760" sldId="810"/>
        </pc:sldMkLst>
        <pc:spChg chg="mod">
          <ac:chgData name="Paula Vazquez Valero" userId="80a35f83-ba07-4c48-bd51-9a1b0a985f54" providerId="ADAL" clId="{588A70C2-05D5-410A-8911-EEA53A055CD6}" dt="2022-12-17T17:33:39.186" v="3564" actId="20577"/>
          <ac:spMkLst>
            <pc:docMk/>
            <pc:sldMk cId="209826760" sldId="810"/>
            <ac:spMk id="2" creationId="{9E5D7D67-0354-4144-9687-63666CDEA2E4}"/>
          </ac:spMkLst>
        </pc:spChg>
        <pc:spChg chg="add del mod">
          <ac:chgData name="Paula Vazquez Valero" userId="80a35f83-ba07-4c48-bd51-9a1b0a985f54" providerId="ADAL" clId="{588A70C2-05D5-410A-8911-EEA53A055CD6}" dt="2022-12-17T17:22:04.401" v="2803" actId="478"/>
          <ac:spMkLst>
            <pc:docMk/>
            <pc:sldMk cId="209826760" sldId="810"/>
            <ac:spMk id="4" creationId="{2C7CB852-3DB3-52B4-A4CC-1660861FFE87}"/>
          </ac:spMkLst>
        </pc:spChg>
        <pc:spChg chg="add mod">
          <ac:chgData name="Paula Vazquez Valero" userId="80a35f83-ba07-4c48-bd51-9a1b0a985f54" providerId="ADAL" clId="{588A70C2-05D5-410A-8911-EEA53A055CD6}" dt="2022-12-17T17:15:22.215" v="2466" actId="20577"/>
          <ac:spMkLst>
            <pc:docMk/>
            <pc:sldMk cId="209826760" sldId="810"/>
            <ac:spMk id="5" creationId="{E108DE38-7335-7D64-A370-07C3D52E8EF6}"/>
          </ac:spMkLst>
        </pc:spChg>
        <pc:spChg chg="add mod">
          <ac:chgData name="Paula Vazquez Valero" userId="80a35f83-ba07-4c48-bd51-9a1b0a985f54" providerId="ADAL" clId="{588A70C2-05D5-410A-8911-EEA53A055CD6}" dt="2022-12-17T17:15:25.279" v="2475" actId="20577"/>
          <ac:spMkLst>
            <pc:docMk/>
            <pc:sldMk cId="209826760" sldId="810"/>
            <ac:spMk id="6" creationId="{ECC2E36F-C07B-0221-6AA0-B9F8F9792493}"/>
          </ac:spMkLst>
        </pc:spChg>
        <pc:spChg chg="add mod">
          <ac:chgData name="Paula Vazquez Valero" userId="80a35f83-ba07-4c48-bd51-9a1b0a985f54" providerId="ADAL" clId="{588A70C2-05D5-410A-8911-EEA53A055CD6}" dt="2022-12-17T17:15:27.649" v="2481" actId="20577"/>
          <ac:spMkLst>
            <pc:docMk/>
            <pc:sldMk cId="209826760" sldId="810"/>
            <ac:spMk id="7" creationId="{B20683BF-1F5F-832E-1298-019409F11341}"/>
          </ac:spMkLst>
        </pc:spChg>
        <pc:spChg chg="add del mod">
          <ac:chgData name="Paula Vazquez Valero" userId="80a35f83-ba07-4c48-bd51-9a1b0a985f54" providerId="ADAL" clId="{588A70C2-05D5-410A-8911-EEA53A055CD6}" dt="2022-12-17T17:23:48.022" v="2936" actId="478"/>
          <ac:spMkLst>
            <pc:docMk/>
            <pc:sldMk cId="209826760" sldId="810"/>
            <ac:spMk id="9" creationId="{74D071F4-2C76-8573-2E29-C8E893A31F70}"/>
          </ac:spMkLst>
        </pc:spChg>
        <pc:spChg chg="add mod">
          <ac:chgData name="Paula Vazquez Valero" userId="80a35f83-ba07-4c48-bd51-9a1b0a985f54" providerId="ADAL" clId="{588A70C2-05D5-410A-8911-EEA53A055CD6}" dt="2022-12-17T17:24:06.547" v="2973" actId="1035"/>
          <ac:spMkLst>
            <pc:docMk/>
            <pc:sldMk cId="209826760" sldId="810"/>
            <ac:spMk id="10" creationId="{25F353D9-26E4-F2C0-6C0F-BE5B7A405C30}"/>
          </ac:spMkLst>
        </pc:spChg>
        <pc:spChg chg="add mod">
          <ac:chgData name="Paula Vazquez Valero" userId="80a35f83-ba07-4c48-bd51-9a1b0a985f54" providerId="ADAL" clId="{588A70C2-05D5-410A-8911-EEA53A055CD6}" dt="2022-12-17T17:24:13.903" v="2998" actId="20577"/>
          <ac:spMkLst>
            <pc:docMk/>
            <pc:sldMk cId="209826760" sldId="810"/>
            <ac:spMk id="11" creationId="{368611D4-1892-4149-41E5-ACC957CE8B10}"/>
          </ac:spMkLst>
        </pc:spChg>
        <pc:spChg chg="add mod">
          <ac:chgData name="Paula Vazquez Valero" userId="80a35f83-ba07-4c48-bd51-9a1b0a985f54" providerId="ADAL" clId="{588A70C2-05D5-410A-8911-EEA53A055CD6}" dt="2022-12-17T17:24:20.438" v="3020" actId="20577"/>
          <ac:spMkLst>
            <pc:docMk/>
            <pc:sldMk cId="209826760" sldId="810"/>
            <ac:spMk id="12" creationId="{384C8B68-8C0E-5968-F58B-6FDFA055E01E}"/>
          </ac:spMkLst>
        </pc:spChg>
        <pc:spChg chg="add mod">
          <ac:chgData name="Paula Vazquez Valero" userId="80a35f83-ba07-4c48-bd51-9a1b0a985f54" providerId="ADAL" clId="{588A70C2-05D5-410A-8911-EEA53A055CD6}" dt="2022-12-17T17:28:55.547" v="3254" actId="5793"/>
          <ac:spMkLst>
            <pc:docMk/>
            <pc:sldMk cId="209826760" sldId="810"/>
            <ac:spMk id="13" creationId="{A762C454-A500-2CA9-F5FB-8828C9CE11BB}"/>
          </ac:spMkLst>
        </pc:spChg>
        <pc:spChg chg="add mod">
          <ac:chgData name="Paula Vazquez Valero" userId="80a35f83-ba07-4c48-bd51-9a1b0a985f54" providerId="ADAL" clId="{588A70C2-05D5-410A-8911-EEA53A055CD6}" dt="2022-12-17T17:24:09.072" v="2978" actId="20577"/>
          <ac:spMkLst>
            <pc:docMk/>
            <pc:sldMk cId="209826760" sldId="810"/>
            <ac:spMk id="14" creationId="{1F9AC784-8B8D-FD4A-700D-1E8DB381B451}"/>
          </ac:spMkLst>
        </pc:spChg>
        <pc:spChg chg="add mod">
          <ac:chgData name="Paula Vazquez Valero" userId="80a35f83-ba07-4c48-bd51-9a1b0a985f54" providerId="ADAL" clId="{588A70C2-05D5-410A-8911-EEA53A055CD6}" dt="2022-12-17T17:24:16.461" v="3004" actId="20577"/>
          <ac:spMkLst>
            <pc:docMk/>
            <pc:sldMk cId="209826760" sldId="810"/>
            <ac:spMk id="15" creationId="{EBA4005D-C205-8A9E-15A9-438EB62BC63D}"/>
          </ac:spMkLst>
        </pc:spChg>
        <pc:spChg chg="add mod">
          <ac:chgData name="Paula Vazquez Valero" userId="80a35f83-ba07-4c48-bd51-9a1b0a985f54" providerId="ADAL" clId="{588A70C2-05D5-410A-8911-EEA53A055CD6}" dt="2022-12-17T17:25:14.137" v="3075" actId="20577"/>
          <ac:spMkLst>
            <pc:docMk/>
            <pc:sldMk cId="209826760" sldId="810"/>
            <ac:spMk id="16" creationId="{9CF36C31-AB07-23A1-CA20-441705E6A011}"/>
          </ac:spMkLst>
        </pc:spChg>
        <pc:spChg chg="add mod">
          <ac:chgData name="Paula Vazquez Valero" userId="80a35f83-ba07-4c48-bd51-9a1b0a985f54" providerId="ADAL" clId="{588A70C2-05D5-410A-8911-EEA53A055CD6}" dt="2022-12-17T17:25:05.185" v="3060" actId="1035"/>
          <ac:spMkLst>
            <pc:docMk/>
            <pc:sldMk cId="209826760" sldId="810"/>
            <ac:spMk id="17" creationId="{60744E20-F179-2B44-1641-A21F1CF002C7}"/>
          </ac:spMkLst>
        </pc:spChg>
        <pc:spChg chg="add mod">
          <ac:chgData name="Paula Vazquez Valero" userId="80a35f83-ba07-4c48-bd51-9a1b0a985f54" providerId="ADAL" clId="{588A70C2-05D5-410A-8911-EEA53A055CD6}" dt="2022-12-17T17:24:59.488" v="3052" actId="20577"/>
          <ac:spMkLst>
            <pc:docMk/>
            <pc:sldMk cId="209826760" sldId="810"/>
            <ac:spMk id="18" creationId="{E2389E45-259A-3DA7-4201-CC4A91522384}"/>
          </ac:spMkLst>
        </pc:spChg>
        <pc:spChg chg="mod">
          <ac:chgData name="Paula Vazquez Valero" userId="80a35f83-ba07-4c48-bd51-9a1b0a985f54" providerId="ADAL" clId="{588A70C2-05D5-410A-8911-EEA53A055CD6}" dt="2022-12-17T17:33:50.134" v="3571" actId="1076"/>
          <ac:spMkLst>
            <pc:docMk/>
            <pc:sldMk cId="209826760" sldId="810"/>
            <ac:spMk id="20" creationId="{902C8F7A-60E1-47BA-A5D2-269092E24632}"/>
          </ac:spMkLst>
        </pc:spChg>
        <pc:spChg chg="add mod">
          <ac:chgData name="Paula Vazquez Valero" userId="80a35f83-ba07-4c48-bd51-9a1b0a985f54" providerId="ADAL" clId="{588A70C2-05D5-410A-8911-EEA53A055CD6}" dt="2022-12-17T17:24:40.352" v="3028" actId="20577"/>
          <ac:spMkLst>
            <pc:docMk/>
            <pc:sldMk cId="209826760" sldId="810"/>
            <ac:spMk id="21" creationId="{39D18C68-DC84-F096-399A-1C345FE81679}"/>
          </ac:spMkLst>
        </pc:spChg>
        <pc:spChg chg="add mod">
          <ac:chgData name="Paula Vazquez Valero" userId="80a35f83-ba07-4c48-bd51-9a1b0a985f54" providerId="ADAL" clId="{588A70C2-05D5-410A-8911-EEA53A055CD6}" dt="2022-12-17T17:24:44.644" v="3034" actId="20577"/>
          <ac:spMkLst>
            <pc:docMk/>
            <pc:sldMk cId="209826760" sldId="810"/>
            <ac:spMk id="22" creationId="{C8F6A373-BD85-BDBC-B105-72FD73A28D0A}"/>
          </ac:spMkLst>
        </pc:spChg>
        <pc:spChg chg="add del mod">
          <ac:chgData name="Paula Vazquez Valero" userId="80a35f83-ba07-4c48-bd51-9a1b0a985f54" providerId="ADAL" clId="{588A70C2-05D5-410A-8911-EEA53A055CD6}" dt="2022-12-17T17:25:18.497" v="3077"/>
          <ac:spMkLst>
            <pc:docMk/>
            <pc:sldMk cId="209826760" sldId="810"/>
            <ac:spMk id="23" creationId="{FD083B71-DC2B-0A8A-1F84-89D8A94E5CA6}"/>
          </ac:spMkLst>
        </pc:spChg>
        <pc:spChg chg="add del mod">
          <ac:chgData name="Paula Vazquez Valero" userId="80a35f83-ba07-4c48-bd51-9a1b0a985f54" providerId="ADAL" clId="{588A70C2-05D5-410A-8911-EEA53A055CD6}" dt="2022-12-17T17:25:18.497" v="3077"/>
          <ac:spMkLst>
            <pc:docMk/>
            <pc:sldMk cId="209826760" sldId="810"/>
            <ac:spMk id="24" creationId="{3C90DD08-EC83-44A0-56E6-A9377AFA9577}"/>
          </ac:spMkLst>
        </pc:spChg>
        <pc:spChg chg="add del mod">
          <ac:chgData name="Paula Vazquez Valero" userId="80a35f83-ba07-4c48-bd51-9a1b0a985f54" providerId="ADAL" clId="{588A70C2-05D5-410A-8911-EEA53A055CD6}" dt="2022-12-17T17:25:18.497" v="3077"/>
          <ac:spMkLst>
            <pc:docMk/>
            <pc:sldMk cId="209826760" sldId="810"/>
            <ac:spMk id="26" creationId="{FAB6FE48-7C3F-F3E7-EBB0-B4426B31ABBB}"/>
          </ac:spMkLst>
        </pc:spChg>
        <pc:spChg chg="add del mod">
          <ac:chgData name="Paula Vazquez Valero" userId="80a35f83-ba07-4c48-bd51-9a1b0a985f54" providerId="ADAL" clId="{588A70C2-05D5-410A-8911-EEA53A055CD6}" dt="2022-12-17T17:25:18.497" v="3077"/>
          <ac:spMkLst>
            <pc:docMk/>
            <pc:sldMk cId="209826760" sldId="810"/>
            <ac:spMk id="27" creationId="{4FC794B3-42FD-9023-7A5C-8F25B56AA71B}"/>
          </ac:spMkLst>
        </pc:spChg>
        <pc:spChg chg="del">
          <ac:chgData name="Paula Vazquez Valero" userId="80a35f83-ba07-4c48-bd51-9a1b0a985f54" providerId="ADAL" clId="{588A70C2-05D5-410A-8911-EEA53A055CD6}" dt="2022-12-17T17:33:43.510" v="3565" actId="478"/>
          <ac:spMkLst>
            <pc:docMk/>
            <pc:sldMk cId="209826760" sldId="810"/>
            <ac:spMk id="28" creationId="{E8D0F3FD-6674-482F-AD86-CC59DF404CE2}"/>
          </ac:spMkLst>
        </pc:spChg>
        <pc:spChg chg="add del mod">
          <ac:chgData name="Paula Vazquez Valero" userId="80a35f83-ba07-4c48-bd51-9a1b0a985f54" providerId="ADAL" clId="{588A70C2-05D5-410A-8911-EEA53A055CD6}" dt="2022-12-17T17:25:18.497" v="3077"/>
          <ac:spMkLst>
            <pc:docMk/>
            <pc:sldMk cId="209826760" sldId="810"/>
            <ac:spMk id="29" creationId="{4816A7D7-EDBE-D96D-EEAF-5265D179230A}"/>
          </ac:spMkLst>
        </pc:spChg>
        <pc:spChg chg="add mod">
          <ac:chgData name="Paula Vazquez Valero" userId="80a35f83-ba07-4c48-bd51-9a1b0a985f54" providerId="ADAL" clId="{588A70C2-05D5-410A-8911-EEA53A055CD6}" dt="2022-12-17T17:25:31.423" v="3089" actId="20577"/>
          <ac:spMkLst>
            <pc:docMk/>
            <pc:sldMk cId="209826760" sldId="810"/>
            <ac:spMk id="30" creationId="{0F1A6444-EB7C-A93C-7EA7-4FF8D202549E}"/>
          </ac:spMkLst>
        </pc:spChg>
        <pc:spChg chg="mod">
          <ac:chgData name="Paula Vazquez Valero" userId="80a35f83-ba07-4c48-bd51-9a1b0a985f54" providerId="ADAL" clId="{588A70C2-05D5-410A-8911-EEA53A055CD6}" dt="2022-12-17T17:15:12.741" v="2459" actId="1035"/>
          <ac:spMkLst>
            <pc:docMk/>
            <pc:sldMk cId="209826760" sldId="810"/>
            <ac:spMk id="59" creationId="{237F6A70-AEF4-43F8-B16F-FBF617A164F7}"/>
          </ac:spMkLst>
        </pc:spChg>
        <pc:spChg chg="mod">
          <ac:chgData name="Paula Vazquez Valero" userId="80a35f83-ba07-4c48-bd51-9a1b0a985f54" providerId="ADAL" clId="{588A70C2-05D5-410A-8911-EEA53A055CD6}" dt="2022-12-17T17:15:08.192" v="2452" actId="20577"/>
          <ac:spMkLst>
            <pc:docMk/>
            <pc:sldMk cId="209826760" sldId="810"/>
            <ac:spMk id="60" creationId="{7465B4B8-FFA5-4B7A-83E6-2130F5AB679E}"/>
          </ac:spMkLst>
        </pc:spChg>
        <pc:spChg chg="mod">
          <ac:chgData name="Paula Vazquez Valero" userId="80a35f83-ba07-4c48-bd51-9a1b0a985f54" providerId="ADAL" clId="{588A70C2-05D5-410A-8911-EEA53A055CD6}" dt="2022-12-17T17:15:05.246" v="2447" actId="20577"/>
          <ac:spMkLst>
            <pc:docMk/>
            <pc:sldMk cId="209826760" sldId="810"/>
            <ac:spMk id="61" creationId="{AEDD08FA-AB02-44BE-8C9F-6F970D3A779B}"/>
          </ac:spMkLst>
        </pc:spChg>
        <pc:spChg chg="del">
          <ac:chgData name="Paula Vazquez Valero" userId="80a35f83-ba07-4c48-bd51-9a1b0a985f54" providerId="ADAL" clId="{588A70C2-05D5-410A-8911-EEA53A055CD6}" dt="2022-12-17T17:14:39.322" v="2396" actId="478"/>
          <ac:spMkLst>
            <pc:docMk/>
            <pc:sldMk cId="209826760" sldId="810"/>
            <ac:spMk id="62" creationId="{A4496FAA-8A70-498C-806D-174ECD8B6BCD}"/>
          </ac:spMkLst>
        </pc:spChg>
        <pc:spChg chg="del">
          <ac:chgData name="Paula Vazquez Valero" userId="80a35f83-ba07-4c48-bd51-9a1b0a985f54" providerId="ADAL" clId="{588A70C2-05D5-410A-8911-EEA53A055CD6}" dt="2022-12-17T17:14:36.626" v="2395" actId="478"/>
          <ac:spMkLst>
            <pc:docMk/>
            <pc:sldMk cId="209826760" sldId="810"/>
            <ac:spMk id="63" creationId="{D3A3ACAE-39C1-4834-9682-89A478E3EE7C}"/>
          </ac:spMkLst>
        </pc:spChg>
        <pc:spChg chg="del">
          <ac:chgData name="Paula Vazquez Valero" userId="80a35f83-ba07-4c48-bd51-9a1b0a985f54" providerId="ADAL" clId="{588A70C2-05D5-410A-8911-EEA53A055CD6}" dt="2022-12-17T17:14:36.626" v="2395" actId="478"/>
          <ac:spMkLst>
            <pc:docMk/>
            <pc:sldMk cId="209826760" sldId="810"/>
            <ac:spMk id="64" creationId="{087BEACC-06E7-4A5E-BB74-240E70B7E085}"/>
          </ac:spMkLst>
        </pc:spChg>
        <pc:spChg chg="del">
          <ac:chgData name="Paula Vazquez Valero" userId="80a35f83-ba07-4c48-bd51-9a1b0a985f54" providerId="ADAL" clId="{588A70C2-05D5-410A-8911-EEA53A055CD6}" dt="2022-12-17T17:14:39.322" v="2396" actId="478"/>
          <ac:spMkLst>
            <pc:docMk/>
            <pc:sldMk cId="209826760" sldId="810"/>
            <ac:spMk id="65" creationId="{B4974842-1576-4207-BCA1-9F2BCCBA78BD}"/>
          </ac:spMkLst>
        </pc:spChg>
        <pc:spChg chg="del">
          <ac:chgData name="Paula Vazquez Valero" userId="80a35f83-ba07-4c48-bd51-9a1b0a985f54" providerId="ADAL" clId="{588A70C2-05D5-410A-8911-EEA53A055CD6}" dt="2022-12-17T17:14:36.626" v="2395" actId="478"/>
          <ac:spMkLst>
            <pc:docMk/>
            <pc:sldMk cId="209826760" sldId="810"/>
            <ac:spMk id="66" creationId="{9A3A0C56-B966-4C86-B273-088979F78BF3}"/>
          </ac:spMkLst>
        </pc:spChg>
        <pc:spChg chg="del">
          <ac:chgData name="Paula Vazquez Valero" userId="80a35f83-ba07-4c48-bd51-9a1b0a985f54" providerId="ADAL" clId="{588A70C2-05D5-410A-8911-EEA53A055CD6}" dt="2022-12-17T17:14:36.626" v="2395" actId="478"/>
          <ac:spMkLst>
            <pc:docMk/>
            <pc:sldMk cId="209826760" sldId="810"/>
            <ac:spMk id="67" creationId="{A766F66F-CC8F-411D-B84E-645FB4CAB816}"/>
          </ac:spMkLst>
        </pc:spChg>
        <pc:spChg chg="del">
          <ac:chgData name="Paula Vazquez Valero" userId="80a35f83-ba07-4c48-bd51-9a1b0a985f54" providerId="ADAL" clId="{588A70C2-05D5-410A-8911-EEA53A055CD6}" dt="2022-12-17T17:14:39.322" v="2396" actId="478"/>
          <ac:spMkLst>
            <pc:docMk/>
            <pc:sldMk cId="209826760" sldId="810"/>
            <ac:spMk id="68" creationId="{A0DBAF56-3F19-4A9F-AA2B-2C7AE60B2562}"/>
          </ac:spMkLst>
        </pc:spChg>
        <pc:spChg chg="del">
          <ac:chgData name="Paula Vazquez Valero" userId="80a35f83-ba07-4c48-bd51-9a1b0a985f54" providerId="ADAL" clId="{588A70C2-05D5-410A-8911-EEA53A055CD6}" dt="2022-12-17T17:14:36.626" v="2395" actId="478"/>
          <ac:spMkLst>
            <pc:docMk/>
            <pc:sldMk cId="209826760" sldId="810"/>
            <ac:spMk id="69" creationId="{800F8F9D-4F3F-4DDB-AF00-F44AA6A1843B}"/>
          </ac:spMkLst>
        </pc:spChg>
        <pc:spChg chg="del">
          <ac:chgData name="Paula Vazquez Valero" userId="80a35f83-ba07-4c48-bd51-9a1b0a985f54" providerId="ADAL" clId="{588A70C2-05D5-410A-8911-EEA53A055CD6}" dt="2022-12-17T17:14:36.626" v="2395" actId="478"/>
          <ac:spMkLst>
            <pc:docMk/>
            <pc:sldMk cId="209826760" sldId="810"/>
            <ac:spMk id="70" creationId="{64CB858B-15B3-467F-92BA-0508B8C035B8}"/>
          </ac:spMkLst>
        </pc:spChg>
        <pc:spChg chg="del">
          <ac:chgData name="Paula Vazquez Valero" userId="80a35f83-ba07-4c48-bd51-9a1b0a985f54" providerId="ADAL" clId="{588A70C2-05D5-410A-8911-EEA53A055CD6}" dt="2022-12-17T17:14:36.626" v="2395" actId="478"/>
          <ac:spMkLst>
            <pc:docMk/>
            <pc:sldMk cId="209826760" sldId="810"/>
            <ac:spMk id="71" creationId="{85F1972B-1893-48EC-9F54-38D9E32E71E1}"/>
          </ac:spMkLst>
        </pc:spChg>
        <pc:spChg chg="del">
          <ac:chgData name="Paula Vazquez Valero" userId="80a35f83-ba07-4c48-bd51-9a1b0a985f54" providerId="ADAL" clId="{588A70C2-05D5-410A-8911-EEA53A055CD6}" dt="2022-12-17T17:14:36.626" v="2395" actId="478"/>
          <ac:spMkLst>
            <pc:docMk/>
            <pc:sldMk cId="209826760" sldId="810"/>
            <ac:spMk id="72" creationId="{DC25693C-AF12-4CA3-B02C-FB105CEE3558}"/>
          </ac:spMkLst>
        </pc:spChg>
        <pc:spChg chg="del">
          <ac:chgData name="Paula Vazquez Valero" userId="80a35f83-ba07-4c48-bd51-9a1b0a985f54" providerId="ADAL" clId="{588A70C2-05D5-410A-8911-EEA53A055CD6}" dt="2022-12-17T17:14:36.626" v="2395" actId="478"/>
          <ac:spMkLst>
            <pc:docMk/>
            <pc:sldMk cId="209826760" sldId="810"/>
            <ac:spMk id="73" creationId="{2BE952DF-114A-4B6D-938B-33E91E304A2B}"/>
          </ac:spMkLst>
        </pc:spChg>
        <pc:spChg chg="del">
          <ac:chgData name="Paula Vazquez Valero" userId="80a35f83-ba07-4c48-bd51-9a1b0a985f54" providerId="ADAL" clId="{588A70C2-05D5-410A-8911-EEA53A055CD6}" dt="2022-12-17T17:14:39.322" v="2396" actId="478"/>
          <ac:spMkLst>
            <pc:docMk/>
            <pc:sldMk cId="209826760" sldId="810"/>
            <ac:spMk id="74" creationId="{3164E562-541B-471D-82F7-37EFF7D540B1}"/>
          </ac:spMkLst>
        </pc:spChg>
        <pc:spChg chg="del">
          <ac:chgData name="Paula Vazquez Valero" userId="80a35f83-ba07-4c48-bd51-9a1b0a985f54" providerId="ADAL" clId="{588A70C2-05D5-410A-8911-EEA53A055CD6}" dt="2022-12-17T17:14:39.322" v="2396" actId="478"/>
          <ac:spMkLst>
            <pc:docMk/>
            <pc:sldMk cId="209826760" sldId="810"/>
            <ac:spMk id="75" creationId="{BD75B657-8717-44E7-90F6-81469D445570}"/>
          </ac:spMkLst>
        </pc:spChg>
        <pc:spChg chg="del">
          <ac:chgData name="Paula Vazquez Valero" userId="80a35f83-ba07-4c48-bd51-9a1b0a985f54" providerId="ADAL" clId="{588A70C2-05D5-410A-8911-EEA53A055CD6}" dt="2022-12-17T17:14:39.322" v="2396" actId="478"/>
          <ac:spMkLst>
            <pc:docMk/>
            <pc:sldMk cId="209826760" sldId="810"/>
            <ac:spMk id="76" creationId="{E6AB4717-C451-411B-BA03-D5FE7BA86615}"/>
          </ac:spMkLst>
        </pc:spChg>
        <pc:graphicFrameChg chg="mod modGraphic">
          <ac:chgData name="Paula Vazquez Valero" userId="80a35f83-ba07-4c48-bd51-9a1b0a985f54" providerId="ADAL" clId="{588A70C2-05D5-410A-8911-EEA53A055CD6}" dt="2022-12-17T17:28:52.155" v="3252" actId="20577"/>
          <ac:graphicFrameMkLst>
            <pc:docMk/>
            <pc:sldMk cId="209826760" sldId="810"/>
            <ac:graphicFrameMk id="49" creationId="{810682AE-A794-461F-A8A0-38ABF17FFB20}"/>
          </ac:graphicFrameMkLst>
        </pc:graphicFrameChg>
      </pc:sldChg>
      <pc:sldChg chg="addSp delSp modSp mod">
        <pc:chgData name="Paula Vazquez Valero" userId="80a35f83-ba07-4c48-bd51-9a1b0a985f54" providerId="ADAL" clId="{588A70C2-05D5-410A-8911-EEA53A055CD6}" dt="2022-12-17T17:32:44.965" v="3542" actId="1076"/>
        <pc:sldMkLst>
          <pc:docMk/>
          <pc:sldMk cId="3456691503" sldId="811"/>
        </pc:sldMkLst>
        <pc:spChg chg="mod">
          <ac:chgData name="Paula Vazquez Valero" userId="80a35f83-ba07-4c48-bd51-9a1b0a985f54" providerId="ADAL" clId="{588A70C2-05D5-410A-8911-EEA53A055CD6}" dt="2022-12-17T17:32:41.714" v="3540" actId="207"/>
          <ac:spMkLst>
            <pc:docMk/>
            <pc:sldMk cId="3456691503" sldId="811"/>
            <ac:spMk id="2" creationId="{9E5D7D67-0354-4144-9687-63666CDEA2E4}"/>
          </ac:spMkLst>
        </pc:spChg>
        <pc:spChg chg="add mod">
          <ac:chgData name="Paula Vazquez Valero" userId="80a35f83-ba07-4c48-bd51-9a1b0a985f54" providerId="ADAL" clId="{588A70C2-05D5-410A-8911-EEA53A055CD6}" dt="2022-12-17T17:32:44.965" v="3542" actId="1076"/>
          <ac:spMkLst>
            <pc:docMk/>
            <pc:sldMk cId="3456691503" sldId="811"/>
            <ac:spMk id="3" creationId="{077BC78B-665A-3D1C-E784-EAD518F256AA}"/>
          </ac:spMkLst>
        </pc:spChg>
        <pc:spChg chg="mod">
          <ac:chgData name="Paula Vazquez Valero" userId="80a35f83-ba07-4c48-bd51-9a1b0a985f54" providerId="ADAL" clId="{588A70C2-05D5-410A-8911-EEA53A055CD6}" dt="2022-12-17T17:32:33.799" v="3539"/>
          <ac:spMkLst>
            <pc:docMk/>
            <pc:sldMk cId="3456691503" sldId="811"/>
            <ac:spMk id="20" creationId="{902C8F7A-60E1-47BA-A5D2-269092E24632}"/>
          </ac:spMkLst>
        </pc:spChg>
        <pc:spChg chg="del">
          <ac:chgData name="Paula Vazquez Valero" userId="80a35f83-ba07-4c48-bd51-9a1b0a985f54" providerId="ADAL" clId="{588A70C2-05D5-410A-8911-EEA53A055CD6}" dt="2022-12-17T17:32:30.022" v="3536" actId="478"/>
          <ac:spMkLst>
            <pc:docMk/>
            <pc:sldMk cId="3456691503" sldId="811"/>
            <ac:spMk id="28" creationId="{E8D0F3FD-6674-482F-AD86-CC59DF404CE2}"/>
          </ac:spMkLst>
        </pc:spChg>
        <pc:graphicFrameChg chg="mod modGraphic">
          <ac:chgData name="Paula Vazquez Valero" userId="80a35f83-ba07-4c48-bd51-9a1b0a985f54" providerId="ADAL" clId="{588A70C2-05D5-410A-8911-EEA53A055CD6}" dt="2022-12-17T17:32:01.836" v="3519" actId="207"/>
          <ac:graphicFrameMkLst>
            <pc:docMk/>
            <pc:sldMk cId="3456691503" sldId="811"/>
            <ac:graphicFrameMk id="43" creationId="{D96EC019-BD4C-4C10-B6F9-76E95C927EAE}"/>
          </ac:graphicFrameMkLst>
        </pc:graphicFrameChg>
      </pc:sldChg>
      <pc:sldChg chg="addSp delSp modSp add modNotesTx">
        <pc:chgData name="Paula Vazquez Valero" userId="80a35f83-ba07-4c48-bd51-9a1b0a985f54" providerId="ADAL" clId="{588A70C2-05D5-410A-8911-EEA53A055CD6}" dt="2022-12-17T17:21:29.033" v="2757"/>
        <pc:sldMkLst>
          <pc:docMk/>
          <pc:sldMk cId="0" sldId="812"/>
        </pc:sldMkLst>
        <pc:spChg chg="del">
          <ac:chgData name="Paula Vazquez Valero" userId="80a35f83-ba07-4c48-bd51-9a1b0a985f54" providerId="ADAL" clId="{588A70C2-05D5-410A-8911-EEA53A055CD6}" dt="2022-12-17T14:42:00.299" v="6" actId="478"/>
          <ac:spMkLst>
            <pc:docMk/>
            <pc:sldMk cId="0" sldId="812"/>
            <ac:spMk id="6" creationId="{64FFC6EF-1FD5-309C-4C96-E93C0B1C05F1}"/>
          </ac:spMkLst>
        </pc:spChg>
        <pc:spChg chg="add mod">
          <ac:chgData name="Paula Vazquez Valero" userId="80a35f83-ba07-4c48-bd51-9a1b0a985f54" providerId="ADAL" clId="{588A70C2-05D5-410A-8911-EEA53A055CD6}" dt="2022-12-17T14:42:00.660" v="7"/>
          <ac:spMkLst>
            <pc:docMk/>
            <pc:sldMk cId="0" sldId="812"/>
            <ac:spMk id="23" creationId="{ED4D2DFC-EED0-8BEC-9F1B-CDE962B08A77}"/>
          </ac:spMkLst>
        </pc:spChg>
        <pc:spChg chg="add mod">
          <ac:chgData name="Paula Vazquez Valero" userId="80a35f83-ba07-4c48-bd51-9a1b0a985f54" providerId="ADAL" clId="{588A70C2-05D5-410A-8911-EEA53A055CD6}" dt="2022-12-17T14:42:00.660" v="7"/>
          <ac:spMkLst>
            <pc:docMk/>
            <pc:sldMk cId="0" sldId="812"/>
            <ac:spMk id="24" creationId="{48D8DC0D-2EBA-704B-8838-343BD458FFDB}"/>
          </ac:spMkLst>
        </pc:spChg>
        <pc:grpChg chg="del">
          <ac:chgData name="Paula Vazquez Valero" userId="80a35f83-ba07-4c48-bd51-9a1b0a985f54" providerId="ADAL" clId="{588A70C2-05D5-410A-8911-EEA53A055CD6}" dt="2022-12-17T14:42:00.299" v="6" actId="478"/>
          <ac:grpSpMkLst>
            <pc:docMk/>
            <pc:sldMk cId="0" sldId="812"/>
            <ac:grpSpMk id="9" creationId="{47DCF6FF-94EF-4672-BFE3-70FE92D8231F}"/>
          </ac:grpSpMkLst>
        </pc:grpChg>
        <pc:grpChg chg="del">
          <ac:chgData name="Paula Vazquez Valero" userId="80a35f83-ba07-4c48-bd51-9a1b0a985f54" providerId="ADAL" clId="{588A70C2-05D5-410A-8911-EEA53A055CD6}" dt="2022-12-17T14:42:00.299" v="6" actId="478"/>
          <ac:grpSpMkLst>
            <pc:docMk/>
            <pc:sldMk cId="0" sldId="812"/>
            <ac:grpSpMk id="13" creationId="{A198E71B-6F29-D3C0-1814-D701D1427A4E}"/>
          </ac:grpSpMkLst>
        </pc:grpChg>
        <pc:picChg chg="add mod">
          <ac:chgData name="Paula Vazquez Valero" userId="80a35f83-ba07-4c48-bd51-9a1b0a985f54" providerId="ADAL" clId="{588A70C2-05D5-410A-8911-EEA53A055CD6}" dt="2022-12-17T14:42:00.660" v="7"/>
          <ac:picMkLst>
            <pc:docMk/>
            <pc:sldMk cId="0" sldId="812"/>
            <ac:picMk id="4" creationId="{C0F84F37-33C1-6719-795E-A19E36CB78A9}"/>
          </ac:picMkLst>
        </pc:picChg>
        <pc:picChg chg="add mod">
          <ac:chgData name="Paula Vazquez Valero" userId="80a35f83-ba07-4c48-bd51-9a1b0a985f54" providerId="ADAL" clId="{588A70C2-05D5-410A-8911-EEA53A055CD6}" dt="2022-12-17T14:42:00.660" v="7"/>
          <ac:picMkLst>
            <pc:docMk/>
            <pc:sldMk cId="0" sldId="812"/>
            <ac:picMk id="7" creationId="{FB9EF1C0-C996-0176-D363-2D5D9937E913}"/>
          </ac:picMkLst>
        </pc:picChg>
        <pc:picChg chg="del">
          <ac:chgData name="Paula Vazquez Valero" userId="80a35f83-ba07-4c48-bd51-9a1b0a985f54" providerId="ADAL" clId="{588A70C2-05D5-410A-8911-EEA53A055CD6}" dt="2022-12-17T14:42:00.299" v="6" actId="478"/>
          <ac:picMkLst>
            <pc:docMk/>
            <pc:sldMk cId="0" sldId="812"/>
            <ac:picMk id="8" creationId="{77757B01-D1B4-879E-4F08-BCC29B8FC54D}"/>
          </ac:picMkLst>
        </pc:picChg>
        <pc:picChg chg="add mod">
          <ac:chgData name="Paula Vazquez Valero" userId="80a35f83-ba07-4c48-bd51-9a1b0a985f54" providerId="ADAL" clId="{588A70C2-05D5-410A-8911-EEA53A055CD6}" dt="2022-12-17T14:42:00.660" v="7"/>
          <ac:picMkLst>
            <pc:docMk/>
            <pc:sldMk cId="0" sldId="812"/>
            <ac:picMk id="15" creationId="{14C2D0F3-16F4-1C3F-0CC8-46264F5A85E3}"/>
          </ac:picMkLst>
        </pc:picChg>
        <pc:picChg chg="add mod">
          <ac:chgData name="Paula Vazquez Valero" userId="80a35f83-ba07-4c48-bd51-9a1b0a985f54" providerId="ADAL" clId="{588A70C2-05D5-410A-8911-EEA53A055CD6}" dt="2022-12-17T14:42:00.660" v="7"/>
          <ac:picMkLst>
            <pc:docMk/>
            <pc:sldMk cId="0" sldId="812"/>
            <ac:picMk id="16" creationId="{2431BF68-4DD2-3557-411A-67156E275E3E}"/>
          </ac:picMkLst>
        </pc:picChg>
        <pc:picChg chg="add mod">
          <ac:chgData name="Paula Vazquez Valero" userId="80a35f83-ba07-4c48-bd51-9a1b0a985f54" providerId="ADAL" clId="{588A70C2-05D5-410A-8911-EEA53A055CD6}" dt="2022-12-17T14:42:00.660" v="7"/>
          <ac:picMkLst>
            <pc:docMk/>
            <pc:sldMk cId="0" sldId="812"/>
            <ac:picMk id="17" creationId="{0E580625-E739-7578-E2B0-36B64C498DFC}"/>
          </ac:picMkLst>
        </pc:picChg>
        <pc:picChg chg="add mod">
          <ac:chgData name="Paula Vazquez Valero" userId="80a35f83-ba07-4c48-bd51-9a1b0a985f54" providerId="ADAL" clId="{588A70C2-05D5-410A-8911-EEA53A055CD6}" dt="2022-12-17T14:42:00.660" v="7"/>
          <ac:picMkLst>
            <pc:docMk/>
            <pc:sldMk cId="0" sldId="812"/>
            <ac:picMk id="22" creationId="{7A6AC562-A9AE-EDF2-7B9C-E0F8264965E5}"/>
          </ac:picMkLst>
        </pc:picChg>
      </pc:sldChg>
      <pc:sldChg chg="addSp delSp modSp add modAnim">
        <pc:chgData name="Paula Vazquez Valero" userId="80a35f83-ba07-4c48-bd51-9a1b0a985f54" providerId="ADAL" clId="{588A70C2-05D5-410A-8911-EEA53A055CD6}" dt="2022-12-17T17:34:19.713" v="3601"/>
        <pc:sldMkLst>
          <pc:docMk/>
          <pc:sldMk cId="3010321137" sldId="813"/>
        </pc:sldMkLst>
        <pc:spChg chg="mod">
          <ac:chgData name="Paula Vazquez Valero" userId="80a35f83-ba07-4c48-bd51-9a1b0a985f54" providerId="ADAL" clId="{588A70C2-05D5-410A-8911-EEA53A055CD6}" dt="2022-12-17T17:34:13.045" v="3598" actId="207"/>
          <ac:spMkLst>
            <pc:docMk/>
            <pc:sldMk cId="3010321137" sldId="813"/>
            <ac:spMk id="2" creationId="{9E5D7D67-0354-4144-9687-63666CDEA2E4}"/>
          </ac:spMkLst>
        </pc:spChg>
        <pc:spChg chg="del">
          <ac:chgData name="Paula Vazquez Valero" userId="80a35f83-ba07-4c48-bd51-9a1b0a985f54" providerId="ADAL" clId="{588A70C2-05D5-410A-8911-EEA53A055CD6}" dt="2022-12-17T17:34:19.424" v="3600" actId="478"/>
          <ac:spMkLst>
            <pc:docMk/>
            <pc:sldMk cId="3010321137" sldId="813"/>
            <ac:spMk id="3" creationId="{7F0D5307-A192-C8C4-271A-8B1D55DE8E37}"/>
          </ac:spMkLst>
        </pc:spChg>
        <pc:spChg chg="del">
          <ac:chgData name="Paula Vazquez Valero" userId="80a35f83-ba07-4c48-bd51-9a1b0a985f54" providerId="ADAL" clId="{588A70C2-05D5-410A-8911-EEA53A055CD6}" dt="2022-12-17T17:34:02.547" v="3575" actId="478"/>
          <ac:spMkLst>
            <pc:docMk/>
            <pc:sldMk cId="3010321137" sldId="813"/>
            <ac:spMk id="5" creationId="{53F40D4A-64B3-F79C-9C67-5D1F04F4B658}"/>
          </ac:spMkLst>
        </pc:spChg>
        <pc:spChg chg="del">
          <ac:chgData name="Paula Vazquez Valero" userId="80a35f83-ba07-4c48-bd51-9a1b0a985f54" providerId="ADAL" clId="{588A70C2-05D5-410A-8911-EEA53A055CD6}" dt="2022-12-17T17:34:02.547" v="3575" actId="478"/>
          <ac:spMkLst>
            <pc:docMk/>
            <pc:sldMk cId="3010321137" sldId="813"/>
            <ac:spMk id="17" creationId="{2A770FBD-DE2D-40A7-8043-46B21E53DC45}"/>
          </ac:spMkLst>
        </pc:spChg>
        <pc:spChg chg="del">
          <ac:chgData name="Paula Vazquez Valero" userId="80a35f83-ba07-4c48-bd51-9a1b0a985f54" providerId="ADAL" clId="{588A70C2-05D5-410A-8911-EEA53A055CD6}" dt="2022-12-17T17:34:02.547" v="3575" actId="478"/>
          <ac:spMkLst>
            <pc:docMk/>
            <pc:sldMk cId="3010321137" sldId="813"/>
            <ac:spMk id="24" creationId="{D2BA59B9-24E5-4694-83E1-D097BE6D3402}"/>
          </ac:spMkLst>
        </pc:spChg>
        <pc:spChg chg="del">
          <ac:chgData name="Paula Vazquez Valero" userId="80a35f83-ba07-4c48-bd51-9a1b0a985f54" providerId="ADAL" clId="{588A70C2-05D5-410A-8911-EEA53A055CD6}" dt="2022-12-17T17:34:02.547" v="3575" actId="478"/>
          <ac:spMkLst>
            <pc:docMk/>
            <pc:sldMk cId="3010321137" sldId="813"/>
            <ac:spMk id="25" creationId="{3FC4BCC4-4411-4A97-AEC1-1C25EFA51375}"/>
          </ac:spMkLst>
        </pc:spChg>
        <pc:spChg chg="del">
          <ac:chgData name="Paula Vazquez Valero" userId="80a35f83-ba07-4c48-bd51-9a1b0a985f54" providerId="ADAL" clId="{588A70C2-05D5-410A-8911-EEA53A055CD6}" dt="2022-12-17T17:34:02.547" v="3575" actId="478"/>
          <ac:spMkLst>
            <pc:docMk/>
            <pc:sldMk cId="3010321137" sldId="813"/>
            <ac:spMk id="26" creationId="{AD1002FE-20FB-4190-B6BD-D22A0C157082}"/>
          </ac:spMkLst>
        </pc:spChg>
        <pc:spChg chg="del">
          <ac:chgData name="Paula Vazquez Valero" userId="80a35f83-ba07-4c48-bd51-9a1b0a985f54" providerId="ADAL" clId="{588A70C2-05D5-410A-8911-EEA53A055CD6}" dt="2022-12-17T17:34:02.547" v="3575" actId="478"/>
          <ac:spMkLst>
            <pc:docMk/>
            <pc:sldMk cId="3010321137" sldId="813"/>
            <ac:spMk id="27" creationId="{D59EB4AC-5EFD-4B2A-98E6-A9656792D37E}"/>
          </ac:spMkLst>
        </pc:spChg>
        <pc:spChg chg="del">
          <ac:chgData name="Paula Vazquez Valero" userId="80a35f83-ba07-4c48-bd51-9a1b0a985f54" providerId="ADAL" clId="{588A70C2-05D5-410A-8911-EEA53A055CD6}" dt="2022-12-17T17:34:02.547" v="3575" actId="478"/>
          <ac:spMkLst>
            <pc:docMk/>
            <pc:sldMk cId="3010321137" sldId="813"/>
            <ac:spMk id="28" creationId="{1A42D0A3-EC93-4F6C-86E2-244357C22FD5}"/>
          </ac:spMkLst>
        </pc:spChg>
        <pc:spChg chg="del">
          <ac:chgData name="Paula Vazquez Valero" userId="80a35f83-ba07-4c48-bd51-9a1b0a985f54" providerId="ADAL" clId="{588A70C2-05D5-410A-8911-EEA53A055CD6}" dt="2022-12-17T17:34:02.547" v="3575" actId="478"/>
          <ac:spMkLst>
            <pc:docMk/>
            <pc:sldMk cId="3010321137" sldId="813"/>
            <ac:spMk id="30" creationId="{26A82DF6-3FB3-4E3F-9914-760DF4BF88C5}"/>
          </ac:spMkLst>
        </pc:spChg>
        <pc:spChg chg="del">
          <ac:chgData name="Paula Vazquez Valero" userId="80a35f83-ba07-4c48-bd51-9a1b0a985f54" providerId="ADAL" clId="{588A70C2-05D5-410A-8911-EEA53A055CD6}" dt="2022-12-17T17:34:02.547" v="3575" actId="478"/>
          <ac:spMkLst>
            <pc:docMk/>
            <pc:sldMk cId="3010321137" sldId="813"/>
            <ac:spMk id="31" creationId="{074D32AC-B747-400A-A97A-5DAB2338C6C2}"/>
          </ac:spMkLst>
        </pc:spChg>
        <pc:spChg chg="add mod">
          <ac:chgData name="Paula Vazquez Valero" userId="80a35f83-ba07-4c48-bd51-9a1b0a985f54" providerId="ADAL" clId="{588A70C2-05D5-410A-8911-EEA53A055CD6}" dt="2022-12-17T17:34:19.713" v="3601"/>
          <ac:spMkLst>
            <pc:docMk/>
            <pc:sldMk cId="3010321137" sldId="813"/>
            <ac:spMk id="36" creationId="{F4594826-A1EB-4435-60F1-EDAEDFB1CF38}"/>
          </ac:spMkLst>
        </pc:spChg>
        <pc:spChg chg="add mod">
          <ac:chgData name="Paula Vazquez Valero" userId="80a35f83-ba07-4c48-bd51-9a1b0a985f54" providerId="ADAL" clId="{588A70C2-05D5-410A-8911-EEA53A055CD6}" dt="2022-12-17T17:34:19.713" v="3601"/>
          <ac:spMkLst>
            <pc:docMk/>
            <pc:sldMk cId="3010321137" sldId="813"/>
            <ac:spMk id="37" creationId="{A0178135-A21A-65E2-40E7-A56681F4A044}"/>
          </ac:spMkLst>
        </pc:spChg>
        <pc:spChg chg="add mod">
          <ac:chgData name="Paula Vazquez Valero" userId="80a35f83-ba07-4c48-bd51-9a1b0a985f54" providerId="ADAL" clId="{588A70C2-05D5-410A-8911-EEA53A055CD6}" dt="2022-12-17T17:34:19.713" v="3601"/>
          <ac:spMkLst>
            <pc:docMk/>
            <pc:sldMk cId="3010321137" sldId="813"/>
            <ac:spMk id="38" creationId="{E39697E8-BB6E-1572-C275-1C8C2E508864}"/>
          </ac:spMkLst>
        </pc:spChg>
        <pc:spChg chg="del">
          <ac:chgData name="Paula Vazquez Valero" userId="80a35f83-ba07-4c48-bd51-9a1b0a985f54" providerId="ADAL" clId="{588A70C2-05D5-410A-8911-EEA53A055CD6}" dt="2022-12-17T17:34:02.547" v="3575" actId="478"/>
          <ac:spMkLst>
            <pc:docMk/>
            <pc:sldMk cId="3010321137" sldId="813"/>
            <ac:spMk id="40" creationId="{FEE1A1E3-1A5C-453D-A4A3-0210C8302267}"/>
          </ac:spMkLst>
        </pc:spChg>
        <pc:spChg chg="del">
          <ac:chgData name="Paula Vazquez Valero" userId="80a35f83-ba07-4c48-bd51-9a1b0a985f54" providerId="ADAL" clId="{588A70C2-05D5-410A-8911-EEA53A055CD6}" dt="2022-12-17T17:34:02.547" v="3575" actId="478"/>
          <ac:spMkLst>
            <pc:docMk/>
            <pc:sldMk cId="3010321137" sldId="813"/>
            <ac:spMk id="44" creationId="{B690D6B9-0749-4301-BE76-4A909BB2074E}"/>
          </ac:spMkLst>
        </pc:spChg>
        <pc:spChg chg="del">
          <ac:chgData name="Paula Vazquez Valero" userId="80a35f83-ba07-4c48-bd51-9a1b0a985f54" providerId="ADAL" clId="{588A70C2-05D5-410A-8911-EEA53A055CD6}" dt="2022-12-17T17:34:02.547" v="3575" actId="478"/>
          <ac:spMkLst>
            <pc:docMk/>
            <pc:sldMk cId="3010321137" sldId="813"/>
            <ac:spMk id="45" creationId="{E0A89DA9-F394-417F-8270-D88BD0EFEC37}"/>
          </ac:spMkLst>
        </pc:spChg>
        <pc:spChg chg="del">
          <ac:chgData name="Paula Vazquez Valero" userId="80a35f83-ba07-4c48-bd51-9a1b0a985f54" providerId="ADAL" clId="{588A70C2-05D5-410A-8911-EEA53A055CD6}" dt="2022-12-17T17:34:02.547" v="3575" actId="478"/>
          <ac:spMkLst>
            <pc:docMk/>
            <pc:sldMk cId="3010321137" sldId="813"/>
            <ac:spMk id="46" creationId="{0FBE79EE-4986-4A49-B280-01AC8125788F}"/>
          </ac:spMkLst>
        </pc:spChg>
        <pc:spChg chg="add mod">
          <ac:chgData name="Paula Vazquez Valero" userId="80a35f83-ba07-4c48-bd51-9a1b0a985f54" providerId="ADAL" clId="{588A70C2-05D5-410A-8911-EEA53A055CD6}" dt="2022-12-17T17:34:19.713" v="3601"/>
          <ac:spMkLst>
            <pc:docMk/>
            <pc:sldMk cId="3010321137" sldId="813"/>
            <ac:spMk id="48" creationId="{90D9BD77-1312-CCAE-ECAF-D1F83761012F}"/>
          </ac:spMkLst>
        </pc:spChg>
        <pc:spChg chg="add mod">
          <ac:chgData name="Paula Vazquez Valero" userId="80a35f83-ba07-4c48-bd51-9a1b0a985f54" providerId="ADAL" clId="{588A70C2-05D5-410A-8911-EEA53A055CD6}" dt="2022-12-17T17:34:19.713" v="3601"/>
          <ac:spMkLst>
            <pc:docMk/>
            <pc:sldMk cId="3010321137" sldId="813"/>
            <ac:spMk id="60" creationId="{1FCEA98B-8130-5F2B-27FD-926F4A4FECA5}"/>
          </ac:spMkLst>
        </pc:spChg>
        <pc:spChg chg="add mod">
          <ac:chgData name="Paula Vazquez Valero" userId="80a35f83-ba07-4c48-bd51-9a1b0a985f54" providerId="ADAL" clId="{588A70C2-05D5-410A-8911-EEA53A055CD6}" dt="2022-12-17T17:34:19.713" v="3601"/>
          <ac:spMkLst>
            <pc:docMk/>
            <pc:sldMk cId="3010321137" sldId="813"/>
            <ac:spMk id="61" creationId="{E091A2C6-CF2E-2F4B-8BF1-CC1CF6221F29}"/>
          </ac:spMkLst>
        </pc:spChg>
        <pc:picChg chg="del">
          <ac:chgData name="Paula Vazquez Valero" userId="80a35f83-ba07-4c48-bd51-9a1b0a985f54" providerId="ADAL" clId="{588A70C2-05D5-410A-8911-EEA53A055CD6}" dt="2022-12-17T17:34:02.547" v="3575" actId="478"/>
          <ac:picMkLst>
            <pc:docMk/>
            <pc:sldMk cId="3010321137" sldId="813"/>
            <ac:picMk id="4" creationId="{0C763A2D-4BC7-785E-8C9C-4DA303115B7E}"/>
          </ac:picMkLst>
        </pc:picChg>
        <pc:picChg chg="add mod">
          <ac:chgData name="Paula Vazquez Valero" userId="80a35f83-ba07-4c48-bd51-9a1b0a985f54" providerId="ADAL" clId="{588A70C2-05D5-410A-8911-EEA53A055CD6}" dt="2022-12-17T17:34:19.713" v="3601"/>
          <ac:picMkLst>
            <pc:docMk/>
            <pc:sldMk cId="3010321137" sldId="813"/>
            <ac:picMk id="6" creationId="{89EAB2C2-CE4F-91FC-F289-62ACADD73E63}"/>
          </ac:picMkLst>
        </pc:picChg>
        <pc:picChg chg="add mod">
          <ac:chgData name="Paula Vazquez Valero" userId="80a35f83-ba07-4c48-bd51-9a1b0a985f54" providerId="ADAL" clId="{588A70C2-05D5-410A-8911-EEA53A055CD6}" dt="2022-12-17T17:34:19.713" v="3601"/>
          <ac:picMkLst>
            <pc:docMk/>
            <pc:sldMk cId="3010321137" sldId="813"/>
            <ac:picMk id="7" creationId="{BF96CF79-C420-0E72-CCF6-90B4332B2C67}"/>
          </ac:picMkLst>
        </pc:picChg>
        <pc:picChg chg="del">
          <ac:chgData name="Paula Vazquez Valero" userId="80a35f83-ba07-4c48-bd51-9a1b0a985f54" providerId="ADAL" clId="{588A70C2-05D5-410A-8911-EEA53A055CD6}" dt="2022-12-17T17:34:02.547" v="3575" actId="478"/>
          <ac:picMkLst>
            <pc:docMk/>
            <pc:sldMk cId="3010321137" sldId="813"/>
            <ac:picMk id="8" creationId="{C680B530-4885-A617-1519-56580308EA66}"/>
          </ac:picMkLst>
        </pc:picChg>
        <pc:picChg chg="add mod">
          <ac:chgData name="Paula Vazquez Valero" userId="80a35f83-ba07-4c48-bd51-9a1b0a985f54" providerId="ADAL" clId="{588A70C2-05D5-410A-8911-EEA53A055CD6}" dt="2022-12-17T17:34:19.713" v="3601"/>
          <ac:picMkLst>
            <pc:docMk/>
            <pc:sldMk cId="3010321137" sldId="813"/>
            <ac:picMk id="9" creationId="{68ABC8ED-C18B-2465-B028-A39697752856}"/>
          </ac:picMkLst>
        </pc:picChg>
        <pc:picChg chg="add mod">
          <ac:chgData name="Paula Vazquez Valero" userId="80a35f83-ba07-4c48-bd51-9a1b0a985f54" providerId="ADAL" clId="{588A70C2-05D5-410A-8911-EEA53A055CD6}" dt="2022-12-17T17:34:19.713" v="3601"/>
          <ac:picMkLst>
            <pc:docMk/>
            <pc:sldMk cId="3010321137" sldId="813"/>
            <ac:picMk id="10" creationId="{428DA21B-099E-266D-80D8-870FC097A713}"/>
          </ac:picMkLst>
        </pc:picChg>
        <pc:picChg chg="del">
          <ac:chgData name="Paula Vazquez Valero" userId="80a35f83-ba07-4c48-bd51-9a1b0a985f54" providerId="ADAL" clId="{588A70C2-05D5-410A-8911-EEA53A055CD6}" dt="2022-12-17T17:34:02.547" v="3575" actId="478"/>
          <ac:picMkLst>
            <pc:docMk/>
            <pc:sldMk cId="3010321137" sldId="813"/>
            <ac:picMk id="11" creationId="{407CE15C-E2FC-E9ED-07DA-C0F6234EF123}"/>
          </ac:picMkLst>
        </pc:picChg>
        <pc:picChg chg="add mod">
          <ac:chgData name="Paula Vazquez Valero" userId="80a35f83-ba07-4c48-bd51-9a1b0a985f54" providerId="ADAL" clId="{588A70C2-05D5-410A-8911-EEA53A055CD6}" dt="2022-12-17T17:34:19.713" v="3601"/>
          <ac:picMkLst>
            <pc:docMk/>
            <pc:sldMk cId="3010321137" sldId="813"/>
            <ac:picMk id="12" creationId="{12A0888A-86ED-45DC-AA6B-7754989996AC}"/>
          </ac:picMkLst>
        </pc:picChg>
        <pc:picChg chg="add mod">
          <ac:chgData name="Paula Vazquez Valero" userId="80a35f83-ba07-4c48-bd51-9a1b0a985f54" providerId="ADAL" clId="{588A70C2-05D5-410A-8911-EEA53A055CD6}" dt="2022-12-17T17:34:19.713" v="3601"/>
          <ac:picMkLst>
            <pc:docMk/>
            <pc:sldMk cId="3010321137" sldId="813"/>
            <ac:picMk id="13" creationId="{91C1A5F3-EBC3-E9CA-0718-972EFC9346AB}"/>
          </ac:picMkLst>
        </pc:picChg>
        <pc:picChg chg="add mod">
          <ac:chgData name="Paula Vazquez Valero" userId="80a35f83-ba07-4c48-bd51-9a1b0a985f54" providerId="ADAL" clId="{588A70C2-05D5-410A-8911-EEA53A055CD6}" dt="2022-12-17T17:34:19.713" v="3601"/>
          <ac:picMkLst>
            <pc:docMk/>
            <pc:sldMk cId="3010321137" sldId="813"/>
            <ac:picMk id="14" creationId="{124D4551-D26C-649A-A065-5B7194D2A796}"/>
          </ac:picMkLst>
        </pc:picChg>
        <pc:picChg chg="add mod">
          <ac:chgData name="Paula Vazquez Valero" userId="80a35f83-ba07-4c48-bd51-9a1b0a985f54" providerId="ADAL" clId="{588A70C2-05D5-410A-8911-EEA53A055CD6}" dt="2022-12-17T17:34:19.713" v="3601"/>
          <ac:picMkLst>
            <pc:docMk/>
            <pc:sldMk cId="3010321137" sldId="813"/>
            <ac:picMk id="15" creationId="{248BFC2F-95F1-5D74-D5A3-870E87C48575}"/>
          </ac:picMkLst>
        </pc:picChg>
        <pc:picChg chg="del">
          <ac:chgData name="Paula Vazquez Valero" userId="80a35f83-ba07-4c48-bd51-9a1b0a985f54" providerId="ADAL" clId="{588A70C2-05D5-410A-8911-EEA53A055CD6}" dt="2022-12-17T17:34:02.547" v="3575" actId="478"/>
          <ac:picMkLst>
            <pc:docMk/>
            <pc:sldMk cId="3010321137" sldId="813"/>
            <ac:picMk id="16" creationId="{DB1B0FC3-771C-4034-8D68-899104521EA8}"/>
          </ac:picMkLst>
        </pc:picChg>
        <pc:picChg chg="add mod">
          <ac:chgData name="Paula Vazquez Valero" userId="80a35f83-ba07-4c48-bd51-9a1b0a985f54" providerId="ADAL" clId="{588A70C2-05D5-410A-8911-EEA53A055CD6}" dt="2022-12-17T17:34:19.713" v="3601"/>
          <ac:picMkLst>
            <pc:docMk/>
            <pc:sldMk cId="3010321137" sldId="813"/>
            <ac:picMk id="18" creationId="{9AD16E74-7AD2-00CD-C4AA-1D5A2F4431F1}"/>
          </ac:picMkLst>
        </pc:picChg>
        <pc:picChg chg="add mod">
          <ac:chgData name="Paula Vazquez Valero" userId="80a35f83-ba07-4c48-bd51-9a1b0a985f54" providerId="ADAL" clId="{588A70C2-05D5-410A-8911-EEA53A055CD6}" dt="2022-12-17T17:34:19.713" v="3601"/>
          <ac:picMkLst>
            <pc:docMk/>
            <pc:sldMk cId="3010321137" sldId="813"/>
            <ac:picMk id="19" creationId="{253D3076-D98B-3626-AD0B-C8D6E58A31D6}"/>
          </ac:picMkLst>
        </pc:picChg>
        <pc:picChg chg="add mod">
          <ac:chgData name="Paula Vazquez Valero" userId="80a35f83-ba07-4c48-bd51-9a1b0a985f54" providerId="ADAL" clId="{588A70C2-05D5-410A-8911-EEA53A055CD6}" dt="2022-12-17T17:34:19.713" v="3601"/>
          <ac:picMkLst>
            <pc:docMk/>
            <pc:sldMk cId="3010321137" sldId="813"/>
            <ac:picMk id="20" creationId="{644C4DDB-6A62-CE5C-A1C2-2FD925A83B1E}"/>
          </ac:picMkLst>
        </pc:picChg>
        <pc:picChg chg="add mod">
          <ac:chgData name="Paula Vazquez Valero" userId="80a35f83-ba07-4c48-bd51-9a1b0a985f54" providerId="ADAL" clId="{588A70C2-05D5-410A-8911-EEA53A055CD6}" dt="2022-12-17T17:34:19.713" v="3601"/>
          <ac:picMkLst>
            <pc:docMk/>
            <pc:sldMk cId="3010321137" sldId="813"/>
            <ac:picMk id="21" creationId="{739D81DE-6115-E516-436F-1598FFCABBD4}"/>
          </ac:picMkLst>
        </pc:picChg>
        <pc:picChg chg="add mod">
          <ac:chgData name="Paula Vazquez Valero" userId="80a35f83-ba07-4c48-bd51-9a1b0a985f54" providerId="ADAL" clId="{588A70C2-05D5-410A-8911-EEA53A055CD6}" dt="2022-12-17T17:34:19.713" v="3601"/>
          <ac:picMkLst>
            <pc:docMk/>
            <pc:sldMk cId="3010321137" sldId="813"/>
            <ac:picMk id="22" creationId="{40763CDE-0328-2E43-8176-44E74154A08C}"/>
          </ac:picMkLst>
        </pc:picChg>
        <pc:picChg chg="add mod">
          <ac:chgData name="Paula Vazquez Valero" userId="80a35f83-ba07-4c48-bd51-9a1b0a985f54" providerId="ADAL" clId="{588A70C2-05D5-410A-8911-EEA53A055CD6}" dt="2022-12-17T17:34:19.713" v="3601"/>
          <ac:picMkLst>
            <pc:docMk/>
            <pc:sldMk cId="3010321137" sldId="813"/>
            <ac:picMk id="23" creationId="{7A7C2FEC-6686-C5C7-0E9A-6206241226B5}"/>
          </ac:picMkLst>
        </pc:picChg>
        <pc:picChg chg="del">
          <ac:chgData name="Paula Vazquez Valero" userId="80a35f83-ba07-4c48-bd51-9a1b0a985f54" providerId="ADAL" clId="{588A70C2-05D5-410A-8911-EEA53A055CD6}" dt="2022-12-17T17:34:02.547" v="3575" actId="478"/>
          <ac:picMkLst>
            <pc:docMk/>
            <pc:sldMk cId="3010321137" sldId="813"/>
            <ac:picMk id="29" creationId="{201436F6-FC3E-4CB0-BC82-493CF8B34622}"/>
          </ac:picMkLst>
        </pc:picChg>
        <pc:picChg chg="add mod">
          <ac:chgData name="Paula Vazquez Valero" userId="80a35f83-ba07-4c48-bd51-9a1b0a985f54" providerId="ADAL" clId="{588A70C2-05D5-410A-8911-EEA53A055CD6}" dt="2022-12-17T17:34:19.713" v="3601"/>
          <ac:picMkLst>
            <pc:docMk/>
            <pc:sldMk cId="3010321137" sldId="813"/>
            <ac:picMk id="32" creationId="{4963F47B-34A0-95CF-B97C-9EEBF9ABD72B}"/>
          </ac:picMkLst>
        </pc:picChg>
        <pc:picChg chg="add mod">
          <ac:chgData name="Paula Vazquez Valero" userId="80a35f83-ba07-4c48-bd51-9a1b0a985f54" providerId="ADAL" clId="{588A70C2-05D5-410A-8911-EEA53A055CD6}" dt="2022-12-17T17:34:19.713" v="3601"/>
          <ac:picMkLst>
            <pc:docMk/>
            <pc:sldMk cId="3010321137" sldId="813"/>
            <ac:picMk id="33" creationId="{D694C55D-0380-A1BE-61FE-D7E052C0DFD2}"/>
          </ac:picMkLst>
        </pc:picChg>
        <pc:picChg chg="add mod">
          <ac:chgData name="Paula Vazquez Valero" userId="80a35f83-ba07-4c48-bd51-9a1b0a985f54" providerId="ADAL" clId="{588A70C2-05D5-410A-8911-EEA53A055CD6}" dt="2022-12-17T17:34:19.713" v="3601"/>
          <ac:picMkLst>
            <pc:docMk/>
            <pc:sldMk cId="3010321137" sldId="813"/>
            <ac:picMk id="34" creationId="{5A7CBF9D-B1A8-27B8-7936-74F9A0905559}"/>
          </ac:picMkLst>
        </pc:picChg>
        <pc:picChg chg="add mod">
          <ac:chgData name="Paula Vazquez Valero" userId="80a35f83-ba07-4c48-bd51-9a1b0a985f54" providerId="ADAL" clId="{588A70C2-05D5-410A-8911-EEA53A055CD6}" dt="2022-12-17T17:34:19.713" v="3601"/>
          <ac:picMkLst>
            <pc:docMk/>
            <pc:sldMk cId="3010321137" sldId="813"/>
            <ac:picMk id="35" creationId="{B5208073-D065-C94D-D6AA-B27A9272C494}"/>
          </ac:picMkLst>
        </pc:picChg>
        <pc:picChg chg="add mod">
          <ac:chgData name="Paula Vazquez Valero" userId="80a35f83-ba07-4c48-bd51-9a1b0a985f54" providerId="ADAL" clId="{588A70C2-05D5-410A-8911-EEA53A055CD6}" dt="2022-12-17T17:34:19.713" v="3601"/>
          <ac:picMkLst>
            <pc:docMk/>
            <pc:sldMk cId="3010321137" sldId="813"/>
            <ac:picMk id="39" creationId="{8EC8EB69-2BE8-2F0C-EF23-4302F7F4BD80}"/>
          </ac:picMkLst>
        </pc:picChg>
        <pc:picChg chg="add mod">
          <ac:chgData name="Paula Vazquez Valero" userId="80a35f83-ba07-4c48-bd51-9a1b0a985f54" providerId="ADAL" clId="{588A70C2-05D5-410A-8911-EEA53A055CD6}" dt="2022-12-17T17:34:19.713" v="3601"/>
          <ac:picMkLst>
            <pc:docMk/>
            <pc:sldMk cId="3010321137" sldId="813"/>
            <ac:picMk id="47" creationId="{A7BBA1E6-3100-9062-B7AF-808EEF0B048E}"/>
          </ac:picMkLst>
        </pc:picChg>
        <pc:picChg chg="add mod">
          <ac:chgData name="Paula Vazquez Valero" userId="80a35f83-ba07-4c48-bd51-9a1b0a985f54" providerId="ADAL" clId="{588A70C2-05D5-410A-8911-EEA53A055CD6}" dt="2022-12-17T17:34:19.713" v="3601"/>
          <ac:picMkLst>
            <pc:docMk/>
            <pc:sldMk cId="3010321137" sldId="813"/>
            <ac:picMk id="49" creationId="{3A405119-3A8C-7515-59A6-1BAF94F0A23F}"/>
          </ac:picMkLst>
        </pc:picChg>
        <pc:picChg chg="add mod">
          <ac:chgData name="Paula Vazquez Valero" userId="80a35f83-ba07-4c48-bd51-9a1b0a985f54" providerId="ADAL" clId="{588A70C2-05D5-410A-8911-EEA53A055CD6}" dt="2022-12-17T17:34:19.713" v="3601"/>
          <ac:picMkLst>
            <pc:docMk/>
            <pc:sldMk cId="3010321137" sldId="813"/>
            <ac:picMk id="50" creationId="{DF5F9C98-790D-2D31-4835-421162C67977}"/>
          </ac:picMkLst>
        </pc:picChg>
        <pc:picChg chg="add mod">
          <ac:chgData name="Paula Vazquez Valero" userId="80a35f83-ba07-4c48-bd51-9a1b0a985f54" providerId="ADAL" clId="{588A70C2-05D5-410A-8911-EEA53A055CD6}" dt="2022-12-17T17:34:19.713" v="3601"/>
          <ac:picMkLst>
            <pc:docMk/>
            <pc:sldMk cId="3010321137" sldId="813"/>
            <ac:picMk id="51" creationId="{FECB882F-964B-6B12-BB95-EC4468E951CE}"/>
          </ac:picMkLst>
        </pc:picChg>
        <pc:picChg chg="add mod">
          <ac:chgData name="Paula Vazquez Valero" userId="80a35f83-ba07-4c48-bd51-9a1b0a985f54" providerId="ADAL" clId="{588A70C2-05D5-410A-8911-EEA53A055CD6}" dt="2022-12-17T17:34:19.713" v="3601"/>
          <ac:picMkLst>
            <pc:docMk/>
            <pc:sldMk cId="3010321137" sldId="813"/>
            <ac:picMk id="52" creationId="{216CC5BE-82A1-D192-4EB3-AA4A407AFB9B}"/>
          </ac:picMkLst>
        </pc:picChg>
        <pc:picChg chg="add mod">
          <ac:chgData name="Paula Vazquez Valero" userId="80a35f83-ba07-4c48-bd51-9a1b0a985f54" providerId="ADAL" clId="{588A70C2-05D5-410A-8911-EEA53A055CD6}" dt="2022-12-17T17:34:19.713" v="3601"/>
          <ac:picMkLst>
            <pc:docMk/>
            <pc:sldMk cId="3010321137" sldId="813"/>
            <ac:picMk id="53" creationId="{665DE77C-61DA-1771-2D75-17FA2995A4B9}"/>
          </ac:picMkLst>
        </pc:picChg>
        <pc:picChg chg="add mod">
          <ac:chgData name="Paula Vazquez Valero" userId="80a35f83-ba07-4c48-bd51-9a1b0a985f54" providerId="ADAL" clId="{588A70C2-05D5-410A-8911-EEA53A055CD6}" dt="2022-12-17T17:34:19.713" v="3601"/>
          <ac:picMkLst>
            <pc:docMk/>
            <pc:sldMk cId="3010321137" sldId="813"/>
            <ac:picMk id="54" creationId="{A3DC0B89-1111-FBC3-7203-45E454FCB80E}"/>
          </ac:picMkLst>
        </pc:picChg>
        <pc:picChg chg="add mod">
          <ac:chgData name="Paula Vazquez Valero" userId="80a35f83-ba07-4c48-bd51-9a1b0a985f54" providerId="ADAL" clId="{588A70C2-05D5-410A-8911-EEA53A055CD6}" dt="2022-12-17T17:34:19.713" v="3601"/>
          <ac:picMkLst>
            <pc:docMk/>
            <pc:sldMk cId="3010321137" sldId="813"/>
            <ac:picMk id="55" creationId="{68763A9D-90D3-993E-F2C2-E9D3F8C6FEDF}"/>
          </ac:picMkLst>
        </pc:picChg>
        <pc:picChg chg="add mod">
          <ac:chgData name="Paula Vazquez Valero" userId="80a35f83-ba07-4c48-bd51-9a1b0a985f54" providerId="ADAL" clId="{588A70C2-05D5-410A-8911-EEA53A055CD6}" dt="2022-12-17T17:34:19.713" v="3601"/>
          <ac:picMkLst>
            <pc:docMk/>
            <pc:sldMk cId="3010321137" sldId="813"/>
            <ac:picMk id="56" creationId="{BCECA93E-6A04-72FF-358A-7E4079DB7BD3}"/>
          </ac:picMkLst>
        </pc:picChg>
        <pc:picChg chg="add mod">
          <ac:chgData name="Paula Vazquez Valero" userId="80a35f83-ba07-4c48-bd51-9a1b0a985f54" providerId="ADAL" clId="{588A70C2-05D5-410A-8911-EEA53A055CD6}" dt="2022-12-17T17:34:19.713" v="3601"/>
          <ac:picMkLst>
            <pc:docMk/>
            <pc:sldMk cId="3010321137" sldId="813"/>
            <ac:picMk id="57" creationId="{DA895842-A628-9460-280D-9C11DBC9F2CB}"/>
          </ac:picMkLst>
        </pc:picChg>
        <pc:picChg chg="add mod">
          <ac:chgData name="Paula Vazquez Valero" userId="80a35f83-ba07-4c48-bd51-9a1b0a985f54" providerId="ADAL" clId="{588A70C2-05D5-410A-8911-EEA53A055CD6}" dt="2022-12-17T17:34:19.713" v="3601"/>
          <ac:picMkLst>
            <pc:docMk/>
            <pc:sldMk cId="3010321137" sldId="813"/>
            <ac:picMk id="58" creationId="{D6F412A2-CDF4-459E-9A7F-B83E9EFC6360}"/>
          </ac:picMkLst>
        </pc:picChg>
        <pc:picChg chg="add mod">
          <ac:chgData name="Paula Vazquez Valero" userId="80a35f83-ba07-4c48-bd51-9a1b0a985f54" providerId="ADAL" clId="{588A70C2-05D5-410A-8911-EEA53A055CD6}" dt="2022-12-17T17:34:19.713" v="3601"/>
          <ac:picMkLst>
            <pc:docMk/>
            <pc:sldMk cId="3010321137" sldId="813"/>
            <ac:picMk id="59" creationId="{C00CAF72-C1B8-9663-B621-A3C12FE68D54}"/>
          </ac:picMkLst>
        </pc:picChg>
        <pc:cxnChg chg="del">
          <ac:chgData name="Paula Vazquez Valero" userId="80a35f83-ba07-4c48-bd51-9a1b0a985f54" providerId="ADAL" clId="{588A70C2-05D5-410A-8911-EEA53A055CD6}" dt="2022-12-17T17:34:02.547" v="3575" actId="478"/>
          <ac:cxnSpMkLst>
            <pc:docMk/>
            <pc:sldMk cId="3010321137" sldId="813"/>
            <ac:cxnSpMk id="41" creationId="{96D20883-5938-43BA-8263-55531366B49E}"/>
          </ac:cxnSpMkLst>
        </pc:cxnChg>
        <pc:cxnChg chg="del">
          <ac:chgData name="Paula Vazquez Valero" userId="80a35f83-ba07-4c48-bd51-9a1b0a985f54" providerId="ADAL" clId="{588A70C2-05D5-410A-8911-EEA53A055CD6}" dt="2022-12-17T17:34:02.547" v="3575" actId="478"/>
          <ac:cxnSpMkLst>
            <pc:docMk/>
            <pc:sldMk cId="3010321137" sldId="813"/>
            <ac:cxnSpMk id="42" creationId="{28CA09E9-33B8-4532-838F-7320F8BA9733}"/>
          </ac:cxnSpMkLst>
        </pc:cxnChg>
        <pc:cxnChg chg="del">
          <ac:chgData name="Paula Vazquez Valero" userId="80a35f83-ba07-4c48-bd51-9a1b0a985f54" providerId="ADAL" clId="{588A70C2-05D5-410A-8911-EEA53A055CD6}" dt="2022-12-17T17:34:02.547" v="3575" actId="478"/>
          <ac:cxnSpMkLst>
            <pc:docMk/>
            <pc:sldMk cId="3010321137" sldId="813"/>
            <ac:cxnSpMk id="43" creationId="{25C8368A-8443-4413-856A-F4BBDF9F2E71}"/>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07/02/2023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endParaRPr lang="es-ES_tradnl"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Phonics</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revisit</a:t>
            </a:r>
            <a:r>
              <a:rPr lang="es-ES_tradnl" sz="1200" kern="1200" dirty="0">
                <a:solidFill>
                  <a:schemeClr val="tx1"/>
                </a:solidFill>
                <a:effectLst/>
                <a:latin typeface="+mn-lt"/>
                <a:ea typeface="+mn-ea"/>
                <a:cs typeface="+mn-cs"/>
              </a:rPr>
              <a:t> [que] [qui] paquete [2325] equipo [373]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s-ES" sz="1200" b="0" i="0" u="none" strike="noStrike" dirty="0">
                <a:solidFill>
                  <a:srgbClr val="1F3864"/>
                </a:solidFill>
                <a:effectLst/>
                <a:latin typeface="Century Gothic" panose="020B0502020202020204" pitchFamily="34" charset="0"/>
              </a:rPr>
              <a:t>bicicleta [3684] cama [609] </a:t>
            </a:r>
            <a:r>
              <a:rPr lang="es-ES" sz="1200" b="1" i="0" u="none" strike="noStrike" dirty="0">
                <a:solidFill>
                  <a:srgbClr val="1F3864"/>
                </a:solidFill>
                <a:effectLst/>
                <a:latin typeface="Century Gothic" panose="020B0502020202020204" pitchFamily="34" charset="0"/>
              </a:rPr>
              <a:t>camisa </a:t>
            </a:r>
            <a:r>
              <a:rPr lang="es-ES" sz="1200" b="0" i="0" u="none" strike="noStrike" dirty="0">
                <a:solidFill>
                  <a:srgbClr val="1F3864"/>
                </a:solidFill>
                <a:effectLst/>
                <a:latin typeface="Century Gothic" panose="020B0502020202020204" pitchFamily="34" charset="0"/>
              </a:rPr>
              <a:t>[1873]cuaderno [3301] cuarto [653] gato [1728] habitación [1069] hermano [333] hermana [3409] idea [247] libro [230] mochila [&gt;5000] oso [4449] perro [888] </a:t>
            </a:r>
            <a:r>
              <a:rPr lang="es-ES" sz="1200" b="1" i="0" u="none" strike="noStrike" dirty="0">
                <a:solidFill>
                  <a:srgbClr val="1F3864"/>
                </a:solidFill>
                <a:effectLst/>
                <a:latin typeface="Century Gothic" panose="020B0502020202020204" pitchFamily="34" charset="0"/>
              </a:rPr>
              <a:t>tía</a:t>
            </a:r>
            <a:r>
              <a:rPr lang="es-ES" sz="1200" b="0" i="0" u="none" strike="noStrike" dirty="0">
                <a:solidFill>
                  <a:srgbClr val="1F3864"/>
                </a:solidFill>
                <a:effectLst/>
                <a:latin typeface="Century Gothic" panose="020B0502020202020204" pitchFamily="34" charset="0"/>
              </a:rPr>
              <a:t> [1205] </a:t>
            </a:r>
            <a:r>
              <a:rPr lang="es-ES" sz="1200" b="1" i="0" u="none" strike="noStrike" dirty="0">
                <a:solidFill>
                  <a:srgbClr val="1F3864"/>
                </a:solidFill>
                <a:effectLst/>
                <a:latin typeface="Century Gothic" panose="020B0502020202020204" pitchFamily="34" charset="0"/>
              </a:rPr>
              <a:t>tío </a:t>
            </a:r>
            <a:r>
              <a:rPr lang="es-ES" sz="1200" b="0" i="0" u="none" strike="noStrike" dirty="0">
                <a:solidFill>
                  <a:srgbClr val="1F3864"/>
                </a:solidFill>
                <a:effectLst/>
                <a:latin typeface="Century Gothic" panose="020B0502020202020204" pitchFamily="34" charset="0"/>
              </a:rPr>
              <a:t>[988] </a:t>
            </a:r>
            <a:r>
              <a:rPr lang="es-ES" sz="1200" b="1" i="0" u="none" strike="noStrike" dirty="0">
                <a:solidFill>
                  <a:srgbClr val="1F3864"/>
                </a:solidFill>
                <a:effectLst/>
                <a:latin typeface="Century Gothic" panose="020B0502020202020204" pitchFamily="34" charset="0"/>
              </a:rPr>
              <a:t>vestido</a:t>
            </a:r>
            <a:r>
              <a:rPr lang="es-ES" sz="1200" b="0" i="0" u="none" strike="noStrike" dirty="0">
                <a:solidFill>
                  <a:srgbClr val="1F3864"/>
                </a:solidFill>
                <a:effectLst/>
                <a:latin typeface="Century Gothic" panose="020B0502020202020204" pitchFamily="34" charset="0"/>
              </a:rPr>
              <a:t> [1697]dónde [161] qué [50]</a:t>
            </a:r>
            <a:r>
              <a:rPr lang="es-ES" sz="1800" dirty="0"/>
              <a:t> </a:t>
            </a:r>
            <a:endParaRPr lang="es-ES_tradnl" sz="1200"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r>
              <a:rPr lang="es-ES_tradnl" sz="1200" kern="1200" dirty="0">
                <a:solidFill>
                  <a:schemeClr val="tx1"/>
                </a:solidFill>
                <a:effectLst/>
                <a:latin typeface="+mn-lt"/>
                <a:ea typeface="+mn-ea"/>
                <a:cs typeface="+mn-cs"/>
              </a:rPr>
              <a:t>: </a:t>
            </a:r>
            <a:r>
              <a:rPr lang="en-GB" sz="1200" b="0" i="0" u="none" strike="noStrike" dirty="0">
                <a:solidFill>
                  <a:srgbClr val="002060"/>
                </a:solidFill>
                <a:effectLst/>
                <a:latin typeface="Century Gothic" panose="020B0502020202020204" pitchFamily="34" charset="0"/>
              </a:rPr>
              <a:t>a menudo [958] </a:t>
            </a:r>
            <a:r>
              <a:rPr lang="en-GB" sz="1200" b="0" i="0" u="none" strike="noStrike" dirty="0" err="1">
                <a:solidFill>
                  <a:srgbClr val="002060"/>
                </a:solidFill>
                <a:effectLst/>
                <a:latin typeface="Century Gothic" panose="020B0502020202020204" pitchFamily="34" charset="0"/>
              </a:rPr>
              <a:t>aprender</a:t>
            </a:r>
            <a:r>
              <a:rPr lang="en-GB" sz="1200" b="0" i="0" u="none" strike="noStrike" dirty="0">
                <a:solidFill>
                  <a:srgbClr val="002060"/>
                </a:solidFill>
                <a:effectLst/>
                <a:latin typeface="Century Gothic" panose="020B0502020202020204" pitchFamily="34" charset="0"/>
              </a:rPr>
              <a:t> [428] </a:t>
            </a:r>
            <a:r>
              <a:rPr lang="en-GB" sz="1200" b="0" i="0" u="none" strike="noStrike" dirty="0" err="1">
                <a:solidFill>
                  <a:srgbClr val="002060"/>
                </a:solidFill>
                <a:effectLst/>
                <a:latin typeface="Century Gothic" panose="020B0502020202020204" pitchFamily="34" charset="0"/>
              </a:rPr>
              <a:t>beber</a:t>
            </a:r>
            <a:r>
              <a:rPr lang="en-GB" sz="1200" b="0" i="0" u="none" strike="noStrike" dirty="0">
                <a:solidFill>
                  <a:srgbClr val="002060"/>
                </a:solidFill>
                <a:effectLst/>
                <a:latin typeface="Century Gothic" panose="020B0502020202020204" pitchFamily="34" charset="0"/>
              </a:rPr>
              <a:t> [1085] comer [347] [347] </a:t>
            </a:r>
            <a:r>
              <a:rPr lang="en-GB" sz="1200" b="0" i="0" u="none" strike="noStrike" dirty="0" err="1">
                <a:solidFill>
                  <a:srgbClr val="002060"/>
                </a:solidFill>
                <a:effectLst/>
                <a:latin typeface="Century Gothic" panose="020B0502020202020204" pitchFamily="34" charset="0"/>
              </a:rPr>
              <a:t>correr</a:t>
            </a:r>
            <a:r>
              <a:rPr lang="en-GB" sz="1200" b="0" i="0" u="none" strike="noStrike" dirty="0">
                <a:solidFill>
                  <a:srgbClr val="002060"/>
                </a:solidFill>
                <a:effectLst/>
                <a:latin typeface="Century Gothic" panose="020B0502020202020204" pitchFamily="34" charset="0"/>
              </a:rPr>
              <a:t> [343] hacer [26] leer [209] </a:t>
            </a:r>
            <a:endParaRPr lang="es-ES_tradnl" sz="1200"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2</a:t>
            </a:r>
            <a:r>
              <a:rPr lang="es-ES_tradnl" sz="12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tienen [8] calle [269] cine [952] escuela [424] hotel [1163] iglesia [437] museo [1114] parque [1354] piscina [4604] plaza [806] puente [1715] universidad [387]  enorme [631] histórico [830] solo [181]  de12 </a:t>
            </a:r>
            <a:endParaRPr lang="es-ES_tradnl" sz="1200" kern="1200" dirty="0">
              <a:solidFill>
                <a:schemeClr val="tx1"/>
              </a:solidFill>
              <a:effectLst/>
              <a:latin typeface="+mn-lt"/>
              <a:ea typeface="+mn-ea"/>
              <a:cs typeface="+mn-cs"/>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rPr>
              <a:t>Frequency of unknown words</a:t>
            </a:r>
            <a:r>
              <a:rPr lang="en-GB" sz="1200" dirty="0">
                <a:effectLst/>
                <a:latin typeface="Calibri" panose="020F0502020204030204" pitchFamily="34" charset="0"/>
                <a:ea typeface="Calibri" panose="020F0502020204030204" pitchFamily="34" charset="0"/>
              </a:rPr>
              <a:t>:</a:t>
            </a:r>
            <a:br>
              <a:rPr lang="en-GB" sz="1200" dirty="0">
                <a:effectLst/>
                <a:latin typeface="Calibri" panose="020F0502020204030204" pitchFamily="34" charset="0"/>
                <a:ea typeface="Calibri" panose="020F0502020204030204" pitchFamily="34" charset="0"/>
              </a:rPr>
            </a:br>
            <a:r>
              <a:rPr lang="en-GB" sz="1200" b="1" dirty="0" err="1">
                <a:effectLst/>
                <a:latin typeface="Calibri" panose="020F0502020204030204" pitchFamily="34" charset="0"/>
                <a:ea typeface="Calibri" panose="020F0502020204030204" pitchFamily="34" charset="0"/>
              </a:rPr>
              <a:t>observar</a:t>
            </a:r>
            <a:r>
              <a:rPr lang="en-GB" sz="1200" dirty="0">
                <a:effectLst/>
                <a:latin typeface="Calibri" panose="020F0502020204030204" pitchFamily="34" charset="0"/>
                <a:ea typeface="Calibri" panose="020F0502020204030204" pitchFamily="34" charset="0"/>
              </a:rPr>
              <a:t> [556] </a:t>
            </a:r>
            <a:r>
              <a:rPr lang="en-GB" sz="1200" b="1" dirty="0" err="1">
                <a:solidFill>
                  <a:srgbClr val="002060"/>
                </a:solidFill>
                <a:latin typeface="Century Gothic" panose="020B0502020202020204" pitchFamily="34" charset="0"/>
              </a:rPr>
              <a:t>mencionar</a:t>
            </a:r>
            <a:r>
              <a:rPr lang="en-GB" sz="1200" b="0" dirty="0">
                <a:solidFill>
                  <a:srgbClr val="002060"/>
                </a:solidFill>
                <a:latin typeface="Century Gothic" panose="020B0502020202020204" pitchFamily="34" charset="0"/>
              </a:rPr>
              <a:t> [1102] </a:t>
            </a:r>
            <a:r>
              <a:rPr lang="en-GB" sz="1200" b="1" dirty="0">
                <a:solidFill>
                  <a:srgbClr val="002060"/>
                </a:solidFill>
                <a:latin typeface="Century Gothic" panose="020B0502020202020204" pitchFamily="34" charset="0"/>
              </a:rPr>
              <a:t>para</a:t>
            </a:r>
            <a:r>
              <a:rPr lang="en-GB" sz="1200" dirty="0">
                <a:solidFill>
                  <a:srgbClr val="002060"/>
                </a:solidFill>
                <a:latin typeface="Century Gothic" panose="020B0502020202020204" pitchFamily="34" charset="0"/>
              </a:rPr>
              <a:t> [16]</a:t>
            </a:r>
            <a:r>
              <a:rPr lang="en-GB" sz="1200" b="0" dirty="0">
                <a:solidFill>
                  <a:srgbClr val="002060"/>
                </a:solidFill>
                <a:latin typeface="Century Gothic" panose="020B0502020202020204" pitchFamily="34" charset="0"/>
              </a:rPr>
              <a:t> </a:t>
            </a:r>
            <a:r>
              <a:rPr lang="en-GB" sz="1200" b="1" dirty="0">
                <a:solidFill>
                  <a:srgbClr val="002060"/>
                </a:solidFill>
                <a:latin typeface="Century Gothic" panose="020B0502020202020204" pitchFamily="34" charset="0"/>
              </a:rPr>
              <a:t>porque</a:t>
            </a:r>
            <a:r>
              <a:rPr lang="en-GB" sz="1200" dirty="0">
                <a:solidFill>
                  <a:srgbClr val="002060"/>
                </a:solidFill>
                <a:latin typeface="Century Gothic" panose="020B0502020202020204" pitchFamily="34" charset="0"/>
              </a:rPr>
              <a:t> [40]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sz="1200" dirty="0"/>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lvl="0" indent="0" algn="l" rtl="0">
              <a:spcBef>
                <a:spcPts val="0"/>
              </a:spcBef>
              <a:spcAft>
                <a:spcPts val="0"/>
              </a:spcAft>
              <a:buNone/>
            </a:pPr>
            <a:endParaRPr lang="en-GB" sz="1200"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 </a:t>
            </a: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use ‘</a:t>
            </a:r>
            <a:r>
              <a:rPr lang="en-GB" b="0" dirty="0" err="1"/>
              <a:t>tengo</a:t>
            </a:r>
            <a:r>
              <a:rPr lang="en-GB" b="0" dirty="0"/>
              <a:t>’ and ‘</a:t>
            </a:r>
            <a:r>
              <a:rPr lang="en-GB" b="0" dirty="0" err="1"/>
              <a:t>tienes</a:t>
            </a:r>
            <a:r>
              <a:rPr lang="en-GB" b="0" dirty="0"/>
              <a:t>’ in oral production, together with negation; indefinite articles.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Ask pupils to choose one picture (A, B or C), in secret. </a:t>
            </a: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Pupils take turns to find out their partner’s picture by asking ‘do you have ….?.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Click to bring up speech bubbles and model the dialogue. Insist on pupils answering in full sentences in order to practise negation with ‘</a:t>
            </a:r>
            <a:r>
              <a:rPr lang="en-GB" dirty="0" err="1"/>
              <a:t>tengo</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19017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76794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3213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Timing: </a:t>
            </a:r>
            <a:r>
              <a:rPr lang="en-GB" b="0" dirty="0"/>
              <a:t>5-6 minutes (two slides)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practise que/qui in contrast with </a:t>
            </a:r>
            <a: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ci/</a:t>
            </a:r>
            <a:r>
              <a:rPr lang="en-GB" sz="180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ce</a:t>
            </a:r>
            <a:b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Pupils listen to each pair of words and decide which order they are spoken in A|B or B|A.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They write 1-6 and A|B or B|A.  </a:t>
            </a:r>
            <a:endParaRPr lang="en-GB" baseline="0"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Click each audio button to listen.</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Click to reveal the correct order.</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lvl="0" indent="0" algn="l" rtl="0">
              <a:spcBef>
                <a:spcPts val="0"/>
              </a:spcBef>
              <a:spcAft>
                <a:spcPts val="0"/>
              </a:spcAft>
              <a:buNone/>
            </a:pPr>
            <a:r>
              <a:rPr lang="en-GB" sz="1200" b="1" dirty="0">
                <a:effectLst/>
                <a:latin typeface="Calibri" panose="020F0502020204030204" pitchFamily="34" charset="0"/>
                <a:ea typeface="Calibri" panose="020F0502020204030204" pitchFamily="34" charset="0"/>
              </a:rPr>
              <a:t>Frequency of unknown words</a:t>
            </a:r>
            <a:r>
              <a:rPr lang="en-GB" sz="1200" dirty="0">
                <a:effectLst/>
                <a:latin typeface="Calibri" panose="020F0502020204030204" pitchFamily="34" charset="0"/>
                <a:ea typeface="Calibri" panose="020F0502020204030204" pitchFamily="34" charset="0"/>
              </a:rPr>
              <a:t>:</a:t>
            </a:r>
            <a:br>
              <a:rPr lang="en-GB" sz="1200" dirty="0">
                <a:effectLst/>
                <a:latin typeface="Calibri" panose="020F0502020204030204" pitchFamily="34" charset="0"/>
                <a:ea typeface="Calibri" panose="020F0502020204030204" pitchFamily="34" charset="0"/>
              </a:rPr>
            </a:br>
            <a:r>
              <a:rPr lang="en-GB" sz="1100" dirty="0" err="1">
                <a:effectLst/>
                <a:latin typeface="Calibri" panose="020F0502020204030204" pitchFamily="34" charset="0"/>
                <a:ea typeface="Calibri" panose="020F0502020204030204" pitchFamily="34" charset="0"/>
              </a:rPr>
              <a:t>ceja</a:t>
            </a:r>
            <a:r>
              <a:rPr lang="en-GB" sz="1100" dirty="0">
                <a:effectLst/>
                <a:latin typeface="Calibri" panose="020F0502020204030204" pitchFamily="34" charset="0"/>
                <a:ea typeface="Calibri" panose="020F0502020204030204" pitchFamily="34" charset="0"/>
              </a:rPr>
              <a:t> [3700] </a:t>
            </a:r>
            <a:r>
              <a:rPr lang="en-GB" sz="1100" dirty="0" err="1">
                <a:effectLst/>
                <a:latin typeface="Calibri" panose="020F0502020204030204" pitchFamily="34" charset="0"/>
                <a:ea typeface="Calibri" panose="020F0502020204030204" pitchFamily="34" charset="0"/>
              </a:rPr>
              <a:t>cena</a:t>
            </a:r>
            <a:r>
              <a:rPr lang="en-GB" sz="1100" dirty="0">
                <a:effectLst/>
                <a:latin typeface="Calibri" panose="020F0502020204030204" pitchFamily="34" charset="0"/>
                <a:ea typeface="Calibri" panose="020F0502020204030204" pitchFamily="34" charset="0"/>
              </a:rPr>
              <a:t> [2542] </a:t>
            </a:r>
            <a:r>
              <a:rPr lang="en-GB" sz="1100" dirty="0" err="1">
                <a:effectLst/>
                <a:latin typeface="Calibri" panose="020F0502020204030204" pitchFamily="34" charset="0"/>
                <a:ea typeface="Calibri" panose="020F0502020204030204" pitchFamily="34" charset="0"/>
              </a:rPr>
              <a:t>cepo</a:t>
            </a:r>
            <a:r>
              <a:rPr lang="en-GB" sz="1100" dirty="0">
                <a:effectLst/>
                <a:latin typeface="Calibri" panose="020F0502020204030204" pitchFamily="34" charset="0"/>
                <a:ea typeface="Calibri" panose="020F0502020204030204" pitchFamily="34" charset="0"/>
              </a:rPr>
              <a:t> [&gt;5000]</a:t>
            </a:r>
            <a:r>
              <a:rPr lang="en-GB" sz="1200" dirty="0">
                <a:effectLst/>
                <a:latin typeface="Calibri" panose="020F0502020204030204" pitchFamily="34" charset="0"/>
                <a:ea typeface="Calibri" panose="020F0502020204030204" pitchFamily="34" charset="0"/>
              </a:rPr>
              <a:t> </a:t>
            </a:r>
            <a:r>
              <a:rPr lang="en-GB" sz="1200" dirty="0" err="1">
                <a:effectLst/>
                <a:latin typeface="Calibri" panose="020F0502020204030204" pitchFamily="34" charset="0"/>
                <a:ea typeface="Calibri" panose="020F0502020204030204" pitchFamily="34" charset="0"/>
              </a:rPr>
              <a:t>cien</a:t>
            </a:r>
            <a:r>
              <a:rPr lang="en-GB" sz="1200" dirty="0">
                <a:effectLst/>
                <a:latin typeface="Calibri" panose="020F0502020204030204" pitchFamily="34" charset="0"/>
                <a:ea typeface="Calibri" panose="020F0502020204030204" pitchFamily="34" charset="0"/>
              </a:rPr>
              <a:t>, </a:t>
            </a:r>
            <a:r>
              <a:rPr lang="en-GB" sz="1200" dirty="0" err="1">
                <a:effectLst/>
                <a:latin typeface="Calibri" panose="020F0502020204030204" pitchFamily="34" charset="0"/>
                <a:ea typeface="Calibri" panose="020F0502020204030204" pitchFamily="34" charset="0"/>
              </a:rPr>
              <a:t>ciento</a:t>
            </a:r>
            <a:r>
              <a:rPr lang="en-GB" sz="1200" dirty="0">
                <a:effectLst/>
                <a:latin typeface="Calibri" panose="020F0502020204030204" pitchFamily="34" charset="0"/>
                <a:ea typeface="Calibri" panose="020F0502020204030204" pitchFamily="34" charset="0"/>
              </a:rPr>
              <a:t> [440] </a:t>
            </a:r>
            <a:r>
              <a:rPr lang="en-GB" sz="1200" dirty="0" err="1">
                <a:effectLst/>
                <a:latin typeface="Calibri" panose="020F0502020204030204" pitchFamily="34" charset="0"/>
                <a:ea typeface="Calibri" panose="020F0502020204030204" pitchFamily="34" charset="0"/>
              </a:rPr>
              <a:t>citar</a:t>
            </a:r>
            <a:r>
              <a:rPr lang="en-GB" sz="1200" dirty="0">
                <a:effectLst/>
                <a:latin typeface="Calibri" panose="020F0502020204030204" pitchFamily="34" charset="0"/>
                <a:ea typeface="Calibri" panose="020F0502020204030204" pitchFamily="34" charset="0"/>
              </a:rPr>
              <a:t> [1440] dice, </a:t>
            </a:r>
            <a:r>
              <a:rPr lang="en-GB" sz="1200" dirty="0" err="1">
                <a:effectLst/>
                <a:latin typeface="Calibri" panose="020F0502020204030204" pitchFamily="34" charset="0"/>
                <a:ea typeface="Calibri" panose="020F0502020204030204" pitchFamily="34" charset="0"/>
              </a:rPr>
              <a:t>decir</a:t>
            </a:r>
            <a:r>
              <a:rPr lang="en-GB" sz="1200" dirty="0">
                <a:effectLst/>
                <a:latin typeface="Calibri" panose="020F0502020204030204" pitchFamily="34" charset="0"/>
                <a:ea typeface="Calibri" panose="020F0502020204030204" pitchFamily="34" charset="0"/>
              </a:rPr>
              <a:t> [31] </a:t>
            </a:r>
            <a:r>
              <a:rPr lang="en-GB" sz="1200" dirty="0" err="1">
                <a:effectLst/>
                <a:latin typeface="Calibri" panose="020F0502020204030204" pitchFamily="34" charset="0"/>
                <a:ea typeface="Calibri" panose="020F0502020204030204" pitchFamily="34" charset="0"/>
              </a:rPr>
              <a:t>dique</a:t>
            </a:r>
            <a:r>
              <a:rPr lang="en-GB" sz="1200" dirty="0">
                <a:effectLst/>
                <a:latin typeface="Calibri" panose="020F0502020204030204" pitchFamily="34" charset="0"/>
                <a:ea typeface="Calibri" panose="020F0502020204030204" pitchFamily="34" charset="0"/>
              </a:rPr>
              <a:t> [&gt;5000] </a:t>
            </a:r>
            <a:r>
              <a:rPr lang="en-GB" sz="1200" dirty="0" err="1">
                <a:effectLst/>
                <a:latin typeface="Calibri" panose="020F0502020204030204" pitchFamily="34" charset="0"/>
                <a:ea typeface="Calibri" panose="020F0502020204030204" pitchFamily="34" charset="0"/>
              </a:rPr>
              <a:t>maceta</a:t>
            </a:r>
            <a:r>
              <a:rPr lang="en-GB" sz="1200" dirty="0">
                <a:effectLst/>
                <a:latin typeface="Calibri" panose="020F0502020204030204" pitchFamily="34" charset="0"/>
                <a:ea typeface="Calibri" panose="020F0502020204030204" pitchFamily="34" charset="0"/>
              </a:rPr>
              <a:t> [&gt;5000] </a:t>
            </a:r>
            <a:r>
              <a:rPr lang="en-GB" sz="1200" dirty="0" err="1">
                <a:effectLst/>
                <a:latin typeface="Calibri" panose="020F0502020204030204" pitchFamily="34" charset="0"/>
                <a:ea typeface="Calibri" panose="020F0502020204030204" pitchFamily="34" charset="0"/>
              </a:rPr>
              <a:t>maqueta</a:t>
            </a:r>
            <a:r>
              <a:rPr lang="en-GB" sz="1200" dirty="0">
                <a:effectLst/>
                <a:latin typeface="Calibri" panose="020F0502020204030204" pitchFamily="34" charset="0"/>
                <a:ea typeface="Calibri" panose="020F0502020204030204" pitchFamily="34" charset="0"/>
              </a:rPr>
              <a:t> [&gt;5000] quena [&gt;5000] </a:t>
            </a:r>
            <a:r>
              <a:rPr lang="en-GB" sz="1200" dirty="0" err="1">
                <a:effectLst/>
                <a:latin typeface="Calibri" panose="020F0502020204030204" pitchFamily="34" charset="0"/>
                <a:ea typeface="Calibri" panose="020F0502020204030204" pitchFamily="34" charset="0"/>
              </a:rPr>
              <a:t>queja</a:t>
            </a:r>
            <a:r>
              <a:rPr lang="en-GB" sz="1200" dirty="0">
                <a:effectLst/>
                <a:latin typeface="Calibri" panose="020F0502020204030204" pitchFamily="34" charset="0"/>
                <a:ea typeface="Calibri" panose="020F0502020204030204" pitchFamily="34" charset="0"/>
              </a:rPr>
              <a:t> [1942] </a:t>
            </a:r>
            <a:r>
              <a:rPr lang="en-GB" sz="1200" dirty="0" err="1">
                <a:effectLst/>
                <a:latin typeface="Calibri" panose="020F0502020204030204" pitchFamily="34" charset="0"/>
                <a:ea typeface="Calibri" panose="020F0502020204030204" pitchFamily="34" charset="0"/>
              </a:rPr>
              <a:t>quepo</a:t>
            </a:r>
            <a:r>
              <a:rPr lang="en-GB" sz="1200" dirty="0">
                <a:effectLst/>
                <a:latin typeface="Calibri" panose="020F0502020204030204" pitchFamily="34" charset="0"/>
                <a:ea typeface="Calibri" panose="020F0502020204030204" pitchFamily="34" charset="0"/>
              </a:rPr>
              <a:t>, caber [1187] queso [3187] </a:t>
            </a:r>
            <a:r>
              <a:rPr lang="en-GB" sz="1200" dirty="0" err="1">
                <a:effectLst/>
                <a:latin typeface="Calibri" panose="020F0502020204030204" pitchFamily="34" charset="0"/>
                <a:ea typeface="Calibri" panose="020F0502020204030204" pitchFamily="34" charset="0"/>
              </a:rPr>
              <a:t>quitar</a:t>
            </a:r>
            <a:r>
              <a:rPr lang="en-GB" sz="1200" dirty="0">
                <a:effectLst/>
                <a:latin typeface="Calibri" panose="020F0502020204030204" pitchFamily="34" charset="0"/>
                <a:ea typeface="Calibri" panose="020F0502020204030204" pitchFamily="34" charset="0"/>
              </a:rPr>
              <a:t> [668] </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4380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Aim: </a:t>
            </a:r>
            <a:r>
              <a:rPr lang="en-GB" dirty="0"/>
              <a:t>to practise que/qui in contrast with </a:t>
            </a:r>
            <a: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ci/</a:t>
            </a:r>
            <a:r>
              <a:rPr lang="en-GB" sz="180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ce</a:t>
            </a:r>
            <a:b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a:t>
            </a:r>
            <a:r>
              <a:rPr lang="en-GB" baseline="0" dirty="0"/>
              <a:t>artner A sits with their back to the board whilst partner B reads aloud 3 words. Partner A writes the words.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Pupils check their spellings.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Partner then swap roles.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Teachers should circulate to listen to students’ pronunciation and praise/correct as necessary.</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lvl="0" indent="0" algn="l" rtl="0">
              <a:spcBef>
                <a:spcPts val="0"/>
              </a:spcBef>
              <a:spcAft>
                <a:spcPts val="0"/>
              </a:spcAft>
              <a:buNone/>
            </a:pPr>
            <a:r>
              <a:rPr lang="en-GB" sz="1200" b="1" dirty="0">
                <a:effectLst/>
                <a:latin typeface="Calibri" panose="020F0502020204030204" pitchFamily="34" charset="0"/>
                <a:ea typeface="Calibri" panose="020F0502020204030204" pitchFamily="34" charset="0"/>
              </a:rPr>
              <a:t>Frequency of unknown words</a:t>
            </a:r>
            <a:r>
              <a:rPr lang="en-GB" sz="1200" dirty="0">
                <a:effectLst/>
                <a:latin typeface="Calibri" panose="020F0502020204030204" pitchFamily="34" charset="0"/>
                <a:ea typeface="Calibri" panose="020F0502020204030204" pitchFamily="34" charset="0"/>
              </a:rPr>
              <a:t>:</a:t>
            </a:r>
            <a:br>
              <a:rPr lang="en-GB" sz="1200" dirty="0">
                <a:effectLst/>
                <a:latin typeface="Calibri" panose="020F0502020204030204" pitchFamily="34" charset="0"/>
                <a:ea typeface="Calibri" panose="020F0502020204030204" pitchFamily="34" charset="0"/>
              </a:rPr>
            </a:br>
            <a:r>
              <a:rPr lang="en-GB" sz="1100" dirty="0" err="1">
                <a:effectLst/>
                <a:latin typeface="Calibri" panose="020F0502020204030204" pitchFamily="34" charset="0"/>
                <a:ea typeface="Calibri" panose="020F0502020204030204" pitchFamily="34" charset="0"/>
              </a:rPr>
              <a:t>ceja</a:t>
            </a:r>
            <a:r>
              <a:rPr lang="en-GB" sz="1100" dirty="0">
                <a:effectLst/>
                <a:latin typeface="Calibri" panose="020F0502020204030204" pitchFamily="34" charset="0"/>
                <a:ea typeface="Calibri" panose="020F0502020204030204" pitchFamily="34" charset="0"/>
              </a:rPr>
              <a:t> [3700] </a:t>
            </a:r>
            <a:r>
              <a:rPr lang="en-GB" sz="1100" dirty="0" err="1">
                <a:effectLst/>
                <a:latin typeface="Calibri" panose="020F0502020204030204" pitchFamily="34" charset="0"/>
                <a:ea typeface="Calibri" panose="020F0502020204030204" pitchFamily="34" charset="0"/>
              </a:rPr>
              <a:t>cena</a:t>
            </a:r>
            <a:r>
              <a:rPr lang="en-GB" sz="1100" dirty="0">
                <a:effectLst/>
                <a:latin typeface="Calibri" panose="020F0502020204030204" pitchFamily="34" charset="0"/>
                <a:ea typeface="Calibri" panose="020F0502020204030204" pitchFamily="34" charset="0"/>
              </a:rPr>
              <a:t> [2542] </a:t>
            </a:r>
            <a:r>
              <a:rPr lang="en-GB" sz="1100" dirty="0" err="1">
                <a:effectLst/>
                <a:latin typeface="Calibri" panose="020F0502020204030204" pitchFamily="34" charset="0"/>
                <a:ea typeface="Calibri" panose="020F0502020204030204" pitchFamily="34" charset="0"/>
              </a:rPr>
              <a:t>cepo</a:t>
            </a:r>
            <a:r>
              <a:rPr lang="en-GB" sz="1100" dirty="0">
                <a:effectLst/>
                <a:latin typeface="Calibri" panose="020F0502020204030204" pitchFamily="34" charset="0"/>
                <a:ea typeface="Calibri" panose="020F0502020204030204" pitchFamily="34" charset="0"/>
              </a:rPr>
              <a:t> [&gt;5000]</a:t>
            </a:r>
            <a:r>
              <a:rPr lang="en-GB" sz="1200" dirty="0">
                <a:effectLst/>
                <a:latin typeface="Calibri" panose="020F0502020204030204" pitchFamily="34" charset="0"/>
                <a:ea typeface="Calibri" panose="020F0502020204030204" pitchFamily="34" charset="0"/>
              </a:rPr>
              <a:t> </a:t>
            </a:r>
            <a:r>
              <a:rPr lang="en-GB" sz="1200" dirty="0" err="1">
                <a:effectLst/>
                <a:latin typeface="Calibri" panose="020F0502020204030204" pitchFamily="34" charset="0"/>
                <a:ea typeface="Calibri" panose="020F0502020204030204" pitchFamily="34" charset="0"/>
              </a:rPr>
              <a:t>cien</a:t>
            </a:r>
            <a:r>
              <a:rPr lang="en-GB" sz="1200" dirty="0">
                <a:effectLst/>
                <a:latin typeface="Calibri" panose="020F0502020204030204" pitchFamily="34" charset="0"/>
                <a:ea typeface="Calibri" panose="020F0502020204030204" pitchFamily="34" charset="0"/>
              </a:rPr>
              <a:t>, </a:t>
            </a:r>
            <a:r>
              <a:rPr lang="en-GB" sz="1200" dirty="0" err="1">
                <a:effectLst/>
                <a:latin typeface="Calibri" panose="020F0502020204030204" pitchFamily="34" charset="0"/>
                <a:ea typeface="Calibri" panose="020F0502020204030204" pitchFamily="34" charset="0"/>
              </a:rPr>
              <a:t>ciento</a:t>
            </a:r>
            <a:r>
              <a:rPr lang="en-GB" sz="1200" dirty="0">
                <a:effectLst/>
                <a:latin typeface="Calibri" panose="020F0502020204030204" pitchFamily="34" charset="0"/>
                <a:ea typeface="Calibri" panose="020F0502020204030204" pitchFamily="34" charset="0"/>
              </a:rPr>
              <a:t> [440] </a:t>
            </a:r>
            <a:r>
              <a:rPr lang="en-GB" sz="1200" dirty="0" err="1">
                <a:effectLst/>
                <a:latin typeface="Calibri" panose="020F0502020204030204" pitchFamily="34" charset="0"/>
                <a:ea typeface="Calibri" panose="020F0502020204030204" pitchFamily="34" charset="0"/>
              </a:rPr>
              <a:t>citar</a:t>
            </a:r>
            <a:r>
              <a:rPr lang="en-GB" sz="1200" dirty="0">
                <a:effectLst/>
                <a:latin typeface="Calibri" panose="020F0502020204030204" pitchFamily="34" charset="0"/>
                <a:ea typeface="Calibri" panose="020F0502020204030204" pitchFamily="34" charset="0"/>
              </a:rPr>
              <a:t> [1440] dice, </a:t>
            </a:r>
            <a:r>
              <a:rPr lang="en-GB" sz="1200" dirty="0" err="1">
                <a:effectLst/>
                <a:latin typeface="Calibri" panose="020F0502020204030204" pitchFamily="34" charset="0"/>
                <a:ea typeface="Calibri" panose="020F0502020204030204" pitchFamily="34" charset="0"/>
              </a:rPr>
              <a:t>decir</a:t>
            </a:r>
            <a:r>
              <a:rPr lang="en-GB" sz="1200" dirty="0">
                <a:effectLst/>
                <a:latin typeface="Calibri" panose="020F0502020204030204" pitchFamily="34" charset="0"/>
                <a:ea typeface="Calibri" panose="020F0502020204030204" pitchFamily="34" charset="0"/>
              </a:rPr>
              <a:t> [31] </a:t>
            </a:r>
            <a:r>
              <a:rPr lang="en-GB" sz="1200" dirty="0" err="1">
                <a:effectLst/>
                <a:latin typeface="Calibri" panose="020F0502020204030204" pitchFamily="34" charset="0"/>
                <a:ea typeface="Calibri" panose="020F0502020204030204" pitchFamily="34" charset="0"/>
              </a:rPr>
              <a:t>dique</a:t>
            </a:r>
            <a:r>
              <a:rPr lang="en-GB" sz="1200" dirty="0">
                <a:effectLst/>
                <a:latin typeface="Calibri" panose="020F0502020204030204" pitchFamily="34" charset="0"/>
                <a:ea typeface="Calibri" panose="020F0502020204030204" pitchFamily="34" charset="0"/>
              </a:rPr>
              <a:t> [&gt;5000] </a:t>
            </a:r>
            <a:r>
              <a:rPr lang="en-GB" sz="1200" dirty="0" err="1">
                <a:effectLst/>
                <a:latin typeface="Calibri" panose="020F0502020204030204" pitchFamily="34" charset="0"/>
                <a:ea typeface="Calibri" panose="020F0502020204030204" pitchFamily="34" charset="0"/>
              </a:rPr>
              <a:t>maceta</a:t>
            </a:r>
            <a:r>
              <a:rPr lang="en-GB" sz="1200" dirty="0">
                <a:effectLst/>
                <a:latin typeface="Calibri" panose="020F0502020204030204" pitchFamily="34" charset="0"/>
                <a:ea typeface="Calibri" panose="020F0502020204030204" pitchFamily="34" charset="0"/>
              </a:rPr>
              <a:t> [&gt;5000] </a:t>
            </a:r>
            <a:r>
              <a:rPr lang="en-GB" sz="1200" dirty="0" err="1">
                <a:effectLst/>
                <a:latin typeface="Calibri" panose="020F0502020204030204" pitchFamily="34" charset="0"/>
                <a:ea typeface="Calibri" panose="020F0502020204030204" pitchFamily="34" charset="0"/>
              </a:rPr>
              <a:t>maqueta</a:t>
            </a:r>
            <a:r>
              <a:rPr lang="en-GB" sz="1200" dirty="0">
                <a:effectLst/>
                <a:latin typeface="Calibri" panose="020F0502020204030204" pitchFamily="34" charset="0"/>
                <a:ea typeface="Calibri" panose="020F0502020204030204" pitchFamily="34" charset="0"/>
              </a:rPr>
              <a:t> [&gt;5000] quena [&gt;5000] </a:t>
            </a:r>
            <a:r>
              <a:rPr lang="en-GB" sz="1200" dirty="0" err="1">
                <a:effectLst/>
                <a:latin typeface="Calibri" panose="020F0502020204030204" pitchFamily="34" charset="0"/>
                <a:ea typeface="Calibri" panose="020F0502020204030204" pitchFamily="34" charset="0"/>
              </a:rPr>
              <a:t>queja</a:t>
            </a:r>
            <a:r>
              <a:rPr lang="en-GB" sz="1200" dirty="0">
                <a:effectLst/>
                <a:latin typeface="Calibri" panose="020F0502020204030204" pitchFamily="34" charset="0"/>
                <a:ea typeface="Calibri" panose="020F0502020204030204" pitchFamily="34" charset="0"/>
              </a:rPr>
              <a:t> [1942] </a:t>
            </a:r>
            <a:r>
              <a:rPr lang="en-GB" sz="1200" dirty="0" err="1">
                <a:effectLst/>
                <a:latin typeface="Calibri" panose="020F0502020204030204" pitchFamily="34" charset="0"/>
                <a:ea typeface="Calibri" panose="020F0502020204030204" pitchFamily="34" charset="0"/>
              </a:rPr>
              <a:t>quepo</a:t>
            </a:r>
            <a:r>
              <a:rPr lang="en-GB" sz="1200" dirty="0">
                <a:effectLst/>
                <a:latin typeface="Calibri" panose="020F0502020204030204" pitchFamily="34" charset="0"/>
                <a:ea typeface="Calibri" panose="020F0502020204030204" pitchFamily="34" charset="0"/>
              </a:rPr>
              <a:t>, caber [1187] queso [3187] </a:t>
            </a:r>
            <a:r>
              <a:rPr lang="en-GB" sz="1200" dirty="0" err="1">
                <a:effectLst/>
                <a:latin typeface="Calibri" panose="020F0502020204030204" pitchFamily="34" charset="0"/>
                <a:ea typeface="Calibri" panose="020F0502020204030204" pitchFamily="34" charset="0"/>
              </a:rPr>
              <a:t>quitar</a:t>
            </a:r>
            <a:r>
              <a:rPr lang="en-GB" sz="1200" dirty="0">
                <a:effectLst/>
                <a:latin typeface="Calibri" panose="020F0502020204030204" pitchFamily="34" charset="0"/>
                <a:ea typeface="Calibri" panose="020F0502020204030204" pitchFamily="34" charset="0"/>
              </a:rPr>
              <a:t> [668] </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12526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b="1" dirty="0"/>
            </a:br>
            <a:r>
              <a:rPr lang="en-GB" b="1" dirty="0"/>
              <a:t>Aim: </a:t>
            </a:r>
            <a:r>
              <a:rPr lang="en-GB" b="0" dirty="0"/>
              <a:t>to use the indefinite article (singular and plural) in written production, connecting words with meaning.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Part 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Pupils write down the correct form of the indefinite article (masculine / feminine, singular / plural).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listen and check.</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rtl="0">
              <a:spcBef>
                <a:spcPts val="0"/>
              </a:spcBef>
              <a:spcAft>
                <a:spcPts val="0"/>
              </a:spcAft>
            </a:pPr>
            <a:endParaRPr lang="en-GB" sz="1200" b="0" i="0" u="none" strike="noStrike" dirty="0">
              <a:solidFill>
                <a:srgbClr val="002060"/>
              </a:solidFill>
              <a:effectLst/>
              <a:latin typeface="Century Gothic" panose="020B0502020202020204" pitchFamily="34" charset="0"/>
            </a:endParaRPr>
          </a:p>
          <a:p>
            <a:pPr rtl="0">
              <a:spcBef>
                <a:spcPts val="0"/>
              </a:spcBef>
              <a:spcAft>
                <a:spcPts val="0"/>
              </a:spcAft>
            </a:pPr>
            <a:r>
              <a:rPr lang="en-GB" sz="1200" b="1" i="0" u="none" strike="noStrike" dirty="0">
                <a:solidFill>
                  <a:srgbClr val="002060"/>
                </a:solidFill>
                <a:effectLst/>
                <a:latin typeface="Century Gothic" panose="020B0502020202020204" pitchFamily="34" charset="0"/>
              </a:rPr>
              <a:t>Part 2 </a:t>
            </a:r>
            <a:r>
              <a:rPr lang="en-GB" sz="1200" b="0" i="0" u="none" strike="noStrike" dirty="0">
                <a:solidFill>
                  <a:srgbClr val="002060"/>
                </a:solidFill>
                <a:effectLst/>
                <a:latin typeface="Century Gothic" panose="020B0502020202020204" pitchFamily="34" charset="0"/>
              </a:rPr>
              <a:t>(connecting words with meaning)</a:t>
            </a:r>
          </a:p>
          <a:p>
            <a:pPr marL="228600" indent="-228600" rtl="0">
              <a:spcBef>
                <a:spcPts val="0"/>
              </a:spcBef>
              <a:spcAft>
                <a:spcPts val="0"/>
              </a:spcAft>
              <a:buAutoNum type="arabicPeriod"/>
            </a:pPr>
            <a:r>
              <a:rPr lang="en-GB" sz="1200" b="0" i="0" u="none" strike="noStrike" dirty="0">
                <a:solidFill>
                  <a:srgbClr val="002060"/>
                </a:solidFill>
                <a:effectLst/>
                <a:latin typeface="Century Gothic" panose="020B0502020202020204" pitchFamily="34" charset="0"/>
              </a:rPr>
              <a:t>Click to bring up instructions and pictures.</a:t>
            </a:r>
          </a:p>
          <a:p>
            <a:pPr marL="228600" indent="-228600" rtl="0">
              <a:spcBef>
                <a:spcPts val="0"/>
              </a:spcBef>
              <a:spcAft>
                <a:spcPts val="0"/>
              </a:spcAft>
              <a:buAutoNum type="arabicPeriod"/>
            </a:pPr>
            <a:r>
              <a:rPr lang="en-GB" sz="1200" b="0" i="0" u="none" strike="noStrike" dirty="0">
                <a:solidFill>
                  <a:srgbClr val="002060"/>
                </a:solidFill>
                <a:effectLst/>
                <a:latin typeface="Century Gothic" panose="020B0502020202020204" pitchFamily="34" charset="0"/>
              </a:rPr>
              <a:t>Teacher to elicit the Spanish word for the picture. </a:t>
            </a:r>
            <a:endParaRPr lang="en-GB" sz="1200" b="0" dirty="0">
              <a:solidFill>
                <a:srgbClr val="002060"/>
              </a:solidFill>
              <a:effectLst/>
              <a:latin typeface="Century Gothic" panose="020B0502020202020204" pitchFamily="34" charset="0"/>
            </a:endParaRPr>
          </a:p>
          <a:p>
            <a:br>
              <a:rPr lang="en-GB" sz="1200" dirty="0">
                <a:solidFill>
                  <a:srgbClr val="002060"/>
                </a:solidFill>
                <a:latin typeface="Century Gothic" panose="020B0502020202020204" pitchFamily="34" charset="0"/>
              </a:rPr>
            </a:br>
            <a:endParaRPr lang="en-GB" sz="1200" b="1" i="0" u="none" strike="noStrike" cap="none" dirty="0">
              <a:solidFill>
                <a:srgbClr val="002060"/>
              </a:solidFill>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36220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 (2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1</a:t>
            </a:r>
            <a:r>
              <a:rPr lang="en-GB" b="0" baseline="30000" dirty="0"/>
              <a:t>st </a:t>
            </a:r>
            <a:r>
              <a:rPr lang="en-GB" b="0" dirty="0"/>
              <a:t>and 2nd person singular of ‘</a:t>
            </a:r>
            <a:r>
              <a:rPr lang="en-GB" b="0" dirty="0" err="1"/>
              <a:t>tener</a:t>
            </a:r>
            <a:r>
              <a:rPr lang="en-GB" b="0" dirty="0"/>
              <a:t>’, including revisiting raised intonation for question formation and negation.</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grammar explanation on </a:t>
            </a:r>
            <a:r>
              <a:rPr lang="en-GB" dirty="0" err="1"/>
              <a:t>tener</a:t>
            </a:r>
            <a:r>
              <a:rPr lang="en-GB" dirty="0"/>
              <a:t> (to have).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14064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 </a:t>
            </a: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use ‘</a:t>
            </a:r>
            <a:r>
              <a:rPr lang="en-GB" b="0" dirty="0" err="1"/>
              <a:t>tengo</a:t>
            </a:r>
            <a:r>
              <a:rPr lang="en-GB" b="0" dirty="0"/>
              <a:t>’ and ‘</a:t>
            </a:r>
            <a:r>
              <a:rPr lang="en-GB" b="0" dirty="0" err="1"/>
              <a:t>tienes</a:t>
            </a:r>
            <a:r>
              <a:rPr lang="en-GB" b="0" dirty="0"/>
              <a:t>’ in oral production, together with negation; indefinite articles.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Ask pupils to choose one picture (A, B or C), in secret. </a:t>
            </a: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Pupils take turns to find out their partner’s picture by asking ‘do you have ….?.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Click to bring up speech bubbles and model the dialogue. Insist on pupils answering in full sentences in order to practise negation with ‘</a:t>
            </a:r>
            <a:r>
              <a:rPr lang="en-GB" dirty="0" err="1"/>
              <a:t>tengo</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15447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oral practice of the key grammatical features of week 6 (</a:t>
            </a:r>
            <a:r>
              <a:rPr lang="en-GB" b="0" dirty="0" err="1"/>
              <a:t>tener</a:t>
            </a:r>
            <a:r>
              <a:rPr lang="en-GB" b="0" dirty="0"/>
              <a:t>, possessive adjectives).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to read the context and ensure this is clear.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to read the message aloud in pairs. Some words have gaps, some others are in English.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Elicit answers from pupils and click to bring up answers.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the button to listen to the full message, if desired.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part 2 of the task to check understanding. Pupils can say the English words for the items mentioned in the e-mail aloud and identify which two items are different (animations appear on click from bottom to top, in the order they are mentioned in the text).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rPr>
              <a:t>Frequency of unknown words</a:t>
            </a:r>
            <a:r>
              <a:rPr lang="en-GB" sz="1200" dirty="0">
                <a:effectLst/>
                <a:latin typeface="Calibri" panose="020F0502020204030204" pitchFamily="34" charset="0"/>
                <a:ea typeface="Calibri" panose="020F0502020204030204" pitchFamily="34" charset="0"/>
              </a:rPr>
              <a:t>:</a:t>
            </a:r>
            <a:br>
              <a:rPr lang="en-GB" sz="1200" dirty="0">
                <a:effectLst/>
                <a:latin typeface="Calibri" panose="020F0502020204030204" pitchFamily="34" charset="0"/>
                <a:ea typeface="Calibri" panose="020F0502020204030204" pitchFamily="34" charset="0"/>
              </a:rPr>
            </a:br>
            <a:r>
              <a:rPr lang="en-GB" sz="1200" b="1" dirty="0" err="1">
                <a:effectLst/>
                <a:latin typeface="Calibri" panose="020F0502020204030204" pitchFamily="34" charset="0"/>
                <a:ea typeface="Calibri" panose="020F0502020204030204" pitchFamily="34" charset="0"/>
              </a:rPr>
              <a:t>observar</a:t>
            </a:r>
            <a:r>
              <a:rPr lang="en-GB" sz="1200" dirty="0">
                <a:effectLst/>
                <a:latin typeface="Calibri" panose="020F0502020204030204" pitchFamily="34" charset="0"/>
                <a:ea typeface="Calibri" panose="020F0502020204030204" pitchFamily="34" charset="0"/>
              </a:rPr>
              <a:t> [556] </a:t>
            </a:r>
            <a:r>
              <a:rPr lang="en-GB" sz="1200" b="1" dirty="0" err="1">
                <a:solidFill>
                  <a:srgbClr val="002060"/>
                </a:solidFill>
                <a:latin typeface="Century Gothic" panose="020B0502020202020204" pitchFamily="34" charset="0"/>
              </a:rPr>
              <a:t>mencionar</a:t>
            </a:r>
            <a:r>
              <a:rPr lang="en-GB" sz="1200" b="0" dirty="0">
                <a:solidFill>
                  <a:srgbClr val="002060"/>
                </a:solidFill>
                <a:latin typeface="Century Gothic" panose="020B0502020202020204" pitchFamily="34" charset="0"/>
              </a:rPr>
              <a:t> [1102] </a:t>
            </a:r>
            <a:r>
              <a:rPr lang="en-GB" sz="1200" b="1" dirty="0">
                <a:solidFill>
                  <a:srgbClr val="002060"/>
                </a:solidFill>
                <a:latin typeface="Century Gothic" panose="020B0502020202020204" pitchFamily="34" charset="0"/>
              </a:rPr>
              <a:t>para</a:t>
            </a:r>
            <a:r>
              <a:rPr lang="en-GB" sz="1200" dirty="0">
                <a:solidFill>
                  <a:srgbClr val="002060"/>
                </a:solidFill>
                <a:latin typeface="Century Gothic" panose="020B0502020202020204" pitchFamily="34" charset="0"/>
              </a:rPr>
              <a:t> [16]</a:t>
            </a:r>
            <a:r>
              <a:rPr lang="en-GB" sz="1200" b="0" dirty="0">
                <a:solidFill>
                  <a:srgbClr val="002060"/>
                </a:solidFill>
                <a:latin typeface="Century Gothic" panose="020B0502020202020204" pitchFamily="34" charset="0"/>
              </a:rPr>
              <a:t> </a:t>
            </a:r>
            <a:r>
              <a:rPr lang="en-GB" sz="1200" b="1" dirty="0">
                <a:solidFill>
                  <a:srgbClr val="002060"/>
                </a:solidFill>
                <a:latin typeface="Century Gothic" panose="020B0502020202020204" pitchFamily="34" charset="0"/>
              </a:rPr>
              <a:t>porque</a:t>
            </a:r>
            <a:r>
              <a:rPr lang="en-GB" sz="1200" dirty="0">
                <a:solidFill>
                  <a:srgbClr val="002060"/>
                </a:solidFill>
                <a:latin typeface="Century Gothic" panose="020B0502020202020204" pitchFamily="34" charset="0"/>
              </a:rPr>
              <a:t> [40]</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dirty="0">
                <a:solidFill>
                  <a:srgbClr val="002060"/>
                </a:solidFill>
                <a:latin typeface="Century Gothic" panose="020B0502020202020204" pitchFamily="34" charset="0"/>
              </a:rPr>
            </a:b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04543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82087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a:t>
            </a:r>
            <a:r>
              <a:rPr lang="en-GB" b="0"/>
              <a:t>the Spanish meanings </a:t>
            </a:r>
            <a:r>
              <a:rPr lang="en-GB" b="0" dirty="0"/>
              <a:t>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07/02/2023</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07/02/2023</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07/02/2023</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07/02/2023</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07/02/2023</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07/02/2023</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07/02/2023</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07/02/2023</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07/02/2023</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07/02/2023</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07/02/2023</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07/02/2023</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4.png"/><Relationship Id="rId11" Type="http://schemas.openxmlformats.org/officeDocument/2006/relationships/image" Target="../media/image46.png"/><Relationship Id="rId5" Type="http://schemas.openxmlformats.org/officeDocument/2006/relationships/image" Target="../media/image43.png"/><Relationship Id="rId10" Type="http://schemas.openxmlformats.org/officeDocument/2006/relationships/image" Target="../media/image36.png"/><Relationship Id="rId4" Type="http://schemas.openxmlformats.org/officeDocument/2006/relationships/image" Target="../media/image39.png"/><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audio" Target="../media/audio4.wav"/><Relationship Id="rId18" Type="http://schemas.openxmlformats.org/officeDocument/2006/relationships/audio" Target="../media/audio7.wav"/><Relationship Id="rId3" Type="http://schemas.openxmlformats.org/officeDocument/2006/relationships/image" Target="../media/image8.jpg"/><Relationship Id="rId21" Type="http://schemas.openxmlformats.org/officeDocument/2006/relationships/image" Target="../media/image19.png"/><Relationship Id="rId7" Type="http://schemas.openxmlformats.org/officeDocument/2006/relationships/image" Target="../media/image12.png"/><Relationship Id="rId12" Type="http://schemas.openxmlformats.org/officeDocument/2006/relationships/audio" Target="../media/audio3.wav"/><Relationship Id="rId17" Type="http://schemas.openxmlformats.org/officeDocument/2006/relationships/image" Target="../media/image16.svg"/><Relationship Id="rId2" Type="http://schemas.openxmlformats.org/officeDocument/2006/relationships/notesSlide" Target="../notesSlides/notesSlide2.xml"/><Relationship Id="rId16" Type="http://schemas.openxmlformats.org/officeDocument/2006/relationships/image" Target="../media/image15.png"/><Relationship Id="rId20" Type="http://schemas.openxmlformats.org/officeDocument/2006/relationships/image" Target="../media/image18.jpg"/><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audio" Target="../media/audio2.wav"/><Relationship Id="rId5" Type="http://schemas.openxmlformats.org/officeDocument/2006/relationships/image" Target="../media/image10.jpeg"/><Relationship Id="rId15" Type="http://schemas.openxmlformats.org/officeDocument/2006/relationships/audio" Target="../media/audio6.wav"/><Relationship Id="rId10" Type="http://schemas.openxmlformats.org/officeDocument/2006/relationships/audio" Target="../media/audio1.wav"/><Relationship Id="rId19"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14.jpeg"/><Relationship Id="rId14" Type="http://schemas.openxmlformats.org/officeDocument/2006/relationships/audio" Target="../media/audio5.wav"/></Relationships>
</file>

<file path=ppt/slides/_rels/slide3.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audio" Target="../media/audio13.wav"/><Relationship Id="rId18" Type="http://schemas.openxmlformats.org/officeDocument/2006/relationships/image" Target="../media/image21.png"/><Relationship Id="rId26" Type="http://schemas.openxmlformats.org/officeDocument/2006/relationships/image" Target="../media/image16.svg"/><Relationship Id="rId3" Type="http://schemas.openxmlformats.org/officeDocument/2006/relationships/image" Target="../media/image8.jpg"/><Relationship Id="rId21" Type="http://schemas.openxmlformats.org/officeDocument/2006/relationships/audio" Target="../media/audio15.wav"/><Relationship Id="rId7" Type="http://schemas.openxmlformats.org/officeDocument/2006/relationships/audio" Target="../media/audio9.wav"/><Relationship Id="rId12" Type="http://schemas.openxmlformats.org/officeDocument/2006/relationships/image" Target="../media/image12.png"/><Relationship Id="rId17" Type="http://schemas.openxmlformats.org/officeDocument/2006/relationships/image" Target="../media/image20.png"/><Relationship Id="rId25" Type="http://schemas.openxmlformats.org/officeDocument/2006/relationships/image" Target="../media/image15.png"/><Relationship Id="rId2" Type="http://schemas.openxmlformats.org/officeDocument/2006/relationships/notesSlide" Target="../notesSlides/notesSlide3.xml"/><Relationship Id="rId16" Type="http://schemas.openxmlformats.org/officeDocument/2006/relationships/image" Target="../media/image14.jpeg"/><Relationship Id="rId20" Type="http://schemas.openxmlformats.org/officeDocument/2006/relationships/image" Target="../media/image18.jpg"/><Relationship Id="rId29" Type="http://schemas.openxmlformats.org/officeDocument/2006/relationships/audio" Target="../media/audio20.wav"/><Relationship Id="rId1" Type="http://schemas.openxmlformats.org/officeDocument/2006/relationships/slideLayout" Target="../slideLayouts/slideLayout6.xml"/><Relationship Id="rId6" Type="http://schemas.openxmlformats.org/officeDocument/2006/relationships/audio" Target="../media/audio8.wav"/><Relationship Id="rId11" Type="http://schemas.openxmlformats.org/officeDocument/2006/relationships/image" Target="../media/image11.png"/><Relationship Id="rId24" Type="http://schemas.openxmlformats.org/officeDocument/2006/relationships/audio" Target="../media/audio18.wav"/><Relationship Id="rId5" Type="http://schemas.openxmlformats.org/officeDocument/2006/relationships/image" Target="../media/image10.jpeg"/><Relationship Id="rId15" Type="http://schemas.openxmlformats.org/officeDocument/2006/relationships/image" Target="../media/image13.png"/><Relationship Id="rId23" Type="http://schemas.openxmlformats.org/officeDocument/2006/relationships/audio" Target="../media/audio17.wav"/><Relationship Id="rId28" Type="http://schemas.openxmlformats.org/officeDocument/2006/relationships/image" Target="../media/image19.png"/><Relationship Id="rId10" Type="http://schemas.openxmlformats.org/officeDocument/2006/relationships/audio" Target="../media/audio12.wav"/><Relationship Id="rId19"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audio" Target="../media/audio11.wav"/><Relationship Id="rId14" Type="http://schemas.openxmlformats.org/officeDocument/2006/relationships/audio" Target="../media/audio14.wav"/><Relationship Id="rId22" Type="http://schemas.openxmlformats.org/officeDocument/2006/relationships/audio" Target="../media/audio16.wav"/><Relationship Id="rId27" Type="http://schemas.openxmlformats.org/officeDocument/2006/relationships/audio" Target="../media/audio19.wav"/></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audio" Target="../media/audio23.wav"/><Relationship Id="rId18" Type="http://schemas.openxmlformats.org/officeDocument/2006/relationships/audio" Target="../media/audio28.wav"/><Relationship Id="rId3" Type="http://schemas.openxmlformats.org/officeDocument/2006/relationships/audio" Target="../media/audio21.wav"/><Relationship Id="rId21" Type="http://schemas.openxmlformats.org/officeDocument/2006/relationships/image" Target="../media/image16.svg"/><Relationship Id="rId7" Type="http://schemas.openxmlformats.org/officeDocument/2006/relationships/image" Target="../media/image25.png"/><Relationship Id="rId12" Type="http://schemas.openxmlformats.org/officeDocument/2006/relationships/audio" Target="../media/audio22.wav"/><Relationship Id="rId17" Type="http://schemas.openxmlformats.org/officeDocument/2006/relationships/audio" Target="../media/audio27.wav"/><Relationship Id="rId2" Type="http://schemas.openxmlformats.org/officeDocument/2006/relationships/notesSlide" Target="../notesSlides/notesSlide4.xml"/><Relationship Id="rId16" Type="http://schemas.openxmlformats.org/officeDocument/2006/relationships/audio" Target="../media/audio26.wav"/><Relationship Id="rId20"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23.png"/><Relationship Id="rId15" Type="http://schemas.openxmlformats.org/officeDocument/2006/relationships/audio" Target="../media/audio25.wav"/><Relationship Id="rId10" Type="http://schemas.openxmlformats.org/officeDocument/2006/relationships/image" Target="../media/image26.png"/><Relationship Id="rId19" Type="http://schemas.openxmlformats.org/officeDocument/2006/relationships/audio" Target="../media/audio29.wav"/><Relationship Id="rId4" Type="http://schemas.openxmlformats.org/officeDocument/2006/relationships/image" Target="../media/image22.png"/><Relationship Id="rId9" Type="http://schemas.openxmlformats.org/officeDocument/2006/relationships/image" Target="../media/image5.png"/><Relationship Id="rId14" Type="http://schemas.openxmlformats.org/officeDocument/2006/relationships/audio" Target="../media/audio24.wav"/></Relationships>
</file>

<file path=ppt/slides/_rels/slide5.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audio" Target="../media/audio30.wav"/><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audio" Target="../media/audio32.wav"/><Relationship Id="rId10" Type="http://schemas.openxmlformats.org/officeDocument/2006/relationships/audio" Target="../media/audio33.wav"/><Relationship Id="rId4" Type="http://schemas.openxmlformats.org/officeDocument/2006/relationships/audio" Target="../media/audio31.wav"/><Relationship Id="rId9" Type="http://schemas.openxmlformats.org/officeDocument/2006/relationships/image" Target="../media/image31.gif"/></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34.wav"/><Relationship Id="rId7" Type="http://schemas.openxmlformats.org/officeDocument/2006/relationships/image" Target="../media/image33.png"/><Relationship Id="rId12"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2.png"/><Relationship Id="rId11" Type="http://schemas.openxmlformats.org/officeDocument/2006/relationships/audio" Target="../media/audio37.wav"/><Relationship Id="rId5" Type="http://schemas.openxmlformats.org/officeDocument/2006/relationships/audio" Target="../media/audio36.wav"/><Relationship Id="rId10" Type="http://schemas.openxmlformats.org/officeDocument/2006/relationships/image" Target="../media/image16.svg"/><Relationship Id="rId4" Type="http://schemas.openxmlformats.org/officeDocument/2006/relationships/audio" Target="../media/audio35.wav"/><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audio" Target="../media/audio40.wav"/><Relationship Id="rId18" Type="http://schemas.openxmlformats.org/officeDocument/2006/relationships/audio" Target="../media/audio41.wav"/><Relationship Id="rId3" Type="http://schemas.openxmlformats.org/officeDocument/2006/relationships/audio" Target="../media/audio38.wav"/><Relationship Id="rId7" Type="http://schemas.openxmlformats.org/officeDocument/2006/relationships/image" Target="../media/image37.png"/><Relationship Id="rId12" Type="http://schemas.openxmlformats.org/officeDocument/2006/relationships/image" Target="../media/image16.svg"/><Relationship Id="rId17" Type="http://schemas.openxmlformats.org/officeDocument/2006/relationships/image" Target="../media/image6.png"/><Relationship Id="rId2" Type="http://schemas.openxmlformats.org/officeDocument/2006/relationships/notesSlide" Target="../notesSlides/notesSlide7.xml"/><Relationship Id="rId16"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audio" Target="../media/audio39.wav"/><Relationship Id="rId11" Type="http://schemas.openxmlformats.org/officeDocument/2006/relationships/image" Target="../media/image15.png"/><Relationship Id="rId5" Type="http://schemas.openxmlformats.org/officeDocument/2006/relationships/image" Target="../media/image36.png"/><Relationship Id="rId15" Type="http://schemas.openxmlformats.org/officeDocument/2006/relationships/image" Target="../media/image3.png"/><Relationship Id="rId10" Type="http://schemas.openxmlformats.org/officeDocument/2006/relationships/image" Target="../media/image38.png"/><Relationship Id="rId4" Type="http://schemas.openxmlformats.org/officeDocument/2006/relationships/image" Target="../media/image35.png"/><Relationship Id="rId9" Type="http://schemas.openxmlformats.org/officeDocument/2006/relationships/image" Target="../media/image33.png"/><Relationship Id="rId1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audio" Target="../media/audio52.wav"/><Relationship Id="rId18" Type="http://schemas.openxmlformats.org/officeDocument/2006/relationships/audio" Target="../media/audio57.wav"/><Relationship Id="rId3" Type="http://schemas.openxmlformats.org/officeDocument/2006/relationships/audio" Target="../media/audio42.wav"/><Relationship Id="rId21" Type="http://schemas.openxmlformats.org/officeDocument/2006/relationships/image" Target="../media/image27.png"/><Relationship Id="rId7" Type="http://schemas.openxmlformats.org/officeDocument/2006/relationships/audio" Target="../media/audio46.wav"/><Relationship Id="rId12" Type="http://schemas.openxmlformats.org/officeDocument/2006/relationships/audio" Target="../media/audio51.wav"/><Relationship Id="rId17" Type="http://schemas.openxmlformats.org/officeDocument/2006/relationships/audio" Target="../media/audio56.wav"/><Relationship Id="rId2" Type="http://schemas.openxmlformats.org/officeDocument/2006/relationships/notesSlide" Target="../notesSlides/notesSlide9.xml"/><Relationship Id="rId16" Type="http://schemas.openxmlformats.org/officeDocument/2006/relationships/audio" Target="../media/audio55.wav"/><Relationship Id="rId20" Type="http://schemas.openxmlformats.org/officeDocument/2006/relationships/audio" Target="../media/audio59.wav"/><Relationship Id="rId1" Type="http://schemas.openxmlformats.org/officeDocument/2006/relationships/slideLayout" Target="../slideLayouts/slideLayout6.xml"/><Relationship Id="rId6" Type="http://schemas.openxmlformats.org/officeDocument/2006/relationships/audio" Target="../media/audio45.wav"/><Relationship Id="rId11" Type="http://schemas.openxmlformats.org/officeDocument/2006/relationships/audio" Target="../media/audio50.wav"/><Relationship Id="rId24" Type="http://schemas.openxmlformats.org/officeDocument/2006/relationships/image" Target="../media/image42.png"/><Relationship Id="rId5" Type="http://schemas.openxmlformats.org/officeDocument/2006/relationships/audio" Target="../media/audio44.wav"/><Relationship Id="rId15" Type="http://schemas.openxmlformats.org/officeDocument/2006/relationships/audio" Target="../media/audio54.wav"/><Relationship Id="rId23" Type="http://schemas.openxmlformats.org/officeDocument/2006/relationships/image" Target="../media/image41.png"/><Relationship Id="rId10" Type="http://schemas.openxmlformats.org/officeDocument/2006/relationships/audio" Target="../media/audio49.wav"/><Relationship Id="rId19" Type="http://schemas.openxmlformats.org/officeDocument/2006/relationships/audio" Target="../media/audio58.wav"/><Relationship Id="rId4" Type="http://schemas.openxmlformats.org/officeDocument/2006/relationships/audio" Target="../media/audio43.wav"/><Relationship Id="rId9" Type="http://schemas.openxmlformats.org/officeDocument/2006/relationships/audio" Target="../media/audio48.wav"/><Relationship Id="rId14" Type="http://schemas.openxmlformats.org/officeDocument/2006/relationships/audio" Target="../media/audio53.wav"/><Relationship Id="rId22"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A72C2644-B593-2A6E-4B4B-A2B1377E8AD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41489" y="181232"/>
            <a:ext cx="4953631" cy="4247588"/>
          </a:xfrm>
          <a:prstGeom prst="rect">
            <a:avLst/>
          </a:prstGeom>
          <a:noFill/>
          <a:ln>
            <a:noFill/>
          </a:ln>
        </p:spPr>
      </p:pic>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rgbClr val="FFFFFF"/>
                </a:solidFill>
                <a:latin typeface="Century Gothic" panose="020B0502020202020204" pitchFamily="34" charset="0"/>
                <a:ea typeface="Century Gothic"/>
                <a:cs typeface="Century Gothic"/>
                <a:sym typeface="Century Gothic"/>
              </a:rPr>
              <a:t>Saying what I and others do</a:t>
            </a:r>
            <a:endParaRPr lang="en-GB" dirty="0">
              <a:latin typeface="Century Gothic" panose="020B0502020202020204" pitchFamily="34" charset="0"/>
            </a:endParaRPr>
          </a:p>
        </p:txBody>
      </p:sp>
      <p:sp>
        <p:nvSpPr>
          <p:cNvPr id="5" name="Google Shape;100;p2">
            <a:extLst>
              <a:ext uri="{FF2B5EF4-FFF2-40B4-BE49-F238E27FC236}">
                <a16:creationId xmlns:a16="http://schemas.microsoft.com/office/drawing/2014/main" id="{955868C5-9D0A-C07E-2481-5A96F638047B}"/>
              </a:ext>
            </a:extLst>
          </p:cNvPr>
          <p:cNvSpPr/>
          <p:nvPr/>
        </p:nvSpPr>
        <p:spPr>
          <a:xfrm>
            <a:off x="7848456" y="4765200"/>
            <a:ext cx="3214451"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lang="en-GB" sz="9600" b="1" kern="0" dirty="0" err="1">
                <a:solidFill>
                  <a:srgbClr val="00B050"/>
                </a:solidFill>
                <a:latin typeface="Modern Love" panose="04090805081005020601" pitchFamily="82" charset="0"/>
                <a:cs typeface="Arial"/>
                <a:sym typeface="Arial"/>
              </a:rPr>
              <a:t>verde</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pic>
        <p:nvPicPr>
          <p:cNvPr id="4" name="Picture 2" descr="Parque Del Retiro, Madrid, España, Lago">
            <a:extLst>
              <a:ext uri="{FF2B5EF4-FFF2-40B4-BE49-F238E27FC236}">
                <a16:creationId xmlns:a16="http://schemas.microsoft.com/office/drawing/2014/main" id="{C0F84F37-33C1-6719-795E-A19E36CB78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484" y="4672096"/>
            <a:ext cx="2914799" cy="19431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Tela, Ropa, Vestir, Mujer, Frau">
            <a:extLst>
              <a:ext uri="{FF2B5EF4-FFF2-40B4-BE49-F238E27FC236}">
                <a16:creationId xmlns:a16="http://schemas.microsoft.com/office/drawing/2014/main" id="{FB9EF1C0-C996-0176-D363-2D5D9937E913}"/>
              </a:ext>
            </a:extLst>
          </p:cNvPr>
          <p:cNvPicPr>
            <a:picLocks noChangeAspect="1" noChangeArrowheads="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476725" y="3219646"/>
            <a:ext cx="1428470" cy="9906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ajas De Regalo, Regalo">
            <a:extLst>
              <a:ext uri="{FF2B5EF4-FFF2-40B4-BE49-F238E27FC236}">
                <a16:creationId xmlns:a16="http://schemas.microsoft.com/office/drawing/2014/main" id="{14C2D0F3-16F4-1C3F-0CC8-46264F5A85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7868">
            <a:off x="4461201" y="3408608"/>
            <a:ext cx="777494" cy="72410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Ropa, Camisa, Camisa, Camisa, Camisa">
            <a:extLst>
              <a:ext uri="{FF2B5EF4-FFF2-40B4-BE49-F238E27FC236}">
                <a16:creationId xmlns:a16="http://schemas.microsoft.com/office/drawing/2014/main" id="{2431BF68-4DD2-3557-411A-67156E275E3E}"/>
              </a:ext>
            </a:extLst>
          </p:cNvPr>
          <p:cNvPicPr>
            <a:picLocks noChangeAspect="1" noChangeArrowheads="1"/>
          </p:cNvPicPr>
          <p:nvPr/>
        </p:nvPicPr>
        <p:blipFill>
          <a:blip r:embed="rId7">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4064192" y="2116823"/>
            <a:ext cx="1296058" cy="111559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Diario, Magazin, Leyendo, Noticias">
            <a:extLst>
              <a:ext uri="{FF2B5EF4-FFF2-40B4-BE49-F238E27FC236}">
                <a16:creationId xmlns:a16="http://schemas.microsoft.com/office/drawing/2014/main" id="{0E580625-E739-7578-E2B0-36B64C498D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4397" y="2502824"/>
            <a:ext cx="1238766" cy="8226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Mochila, Bolsa, Viaje, Vacaciones">
            <a:extLst>
              <a:ext uri="{FF2B5EF4-FFF2-40B4-BE49-F238E27FC236}">
                <a16:creationId xmlns:a16="http://schemas.microsoft.com/office/drawing/2014/main" id="{7A6AC562-A9AE-EDF2-7B9C-E0F8264965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80779" y="2797052"/>
            <a:ext cx="1389477" cy="165182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ED4D2DFC-EED0-8BEC-9F1B-CDE962B08A77}"/>
              </a:ext>
            </a:extLst>
          </p:cNvPr>
          <p:cNvSpPr txBox="1"/>
          <p:nvPr/>
        </p:nvSpPr>
        <p:spPr>
          <a:xfrm rot="20148858">
            <a:off x="-14895" y="2280865"/>
            <a:ext cx="4089581" cy="646331"/>
          </a:xfrm>
          <a:prstGeom prst="rect">
            <a:avLst/>
          </a:prstGeom>
          <a:noFill/>
        </p:spPr>
        <p:txBody>
          <a:bodyPr wrap="none" rtlCol="0">
            <a:spAutoFit/>
          </a:bodyPr>
          <a:lstStyle/>
          <a:p>
            <a:r>
              <a:rPr lang="en-GB" sz="3600" b="1" dirty="0">
                <a:ln w="10160">
                  <a:solidFill>
                    <a:schemeClr val="accent4">
                      <a:lumMod val="60000"/>
                      <a:lumOff val="40000"/>
                    </a:schemeClr>
                  </a:solidFill>
                  <a:prstDash val="solid"/>
                </a:ln>
                <a:solidFill>
                  <a:srgbClr val="FFC000"/>
                </a:solidFill>
                <a:effectLst>
                  <a:outerShdw blurRad="38100" dist="22860" dir="5400000" algn="tl" rotWithShape="0">
                    <a:srgbClr val="000000">
                      <a:alpha val="30000"/>
                    </a:srgbClr>
                  </a:outerShdw>
                </a:effectLst>
                <a:latin typeface="Dreaming Outloud Script Pro" panose="03050502040304050704" pitchFamily="66" charset="0"/>
                <a:cs typeface="Dreaming Outloud Script Pro" panose="03050502040304050704" pitchFamily="66" charset="0"/>
              </a:rPr>
              <a:t>Un </a:t>
            </a:r>
            <a:r>
              <a:rPr lang="en-GB" sz="3600" b="1" dirty="0" err="1">
                <a:ln w="10160">
                  <a:solidFill>
                    <a:schemeClr val="accent4">
                      <a:lumMod val="60000"/>
                      <a:lumOff val="40000"/>
                    </a:schemeClr>
                  </a:solidFill>
                  <a:prstDash val="solid"/>
                </a:ln>
                <a:solidFill>
                  <a:srgbClr val="FFC000"/>
                </a:solidFill>
                <a:effectLst>
                  <a:outerShdw blurRad="38100" dist="22860" dir="5400000" algn="tl" rotWithShape="0">
                    <a:srgbClr val="000000">
                      <a:alpha val="30000"/>
                    </a:srgbClr>
                  </a:outerShdw>
                </a:effectLst>
                <a:latin typeface="Dreaming Outloud Script Pro" panose="03050502040304050704" pitchFamily="66" charset="0"/>
                <a:cs typeface="Dreaming Outloud Script Pro" panose="03050502040304050704" pitchFamily="66" charset="0"/>
              </a:rPr>
              <a:t>viaje</a:t>
            </a:r>
            <a:r>
              <a:rPr lang="en-GB" sz="3600" b="1" dirty="0">
                <a:ln w="10160">
                  <a:solidFill>
                    <a:schemeClr val="accent4">
                      <a:lumMod val="60000"/>
                      <a:lumOff val="40000"/>
                    </a:schemeClr>
                  </a:solidFill>
                  <a:prstDash val="solid"/>
                </a:ln>
                <a:solidFill>
                  <a:srgbClr val="FFC000"/>
                </a:solidFill>
                <a:effectLst>
                  <a:outerShdw blurRad="38100" dist="22860" dir="5400000" algn="tl" rotWithShape="0">
                    <a:srgbClr val="000000">
                      <a:alpha val="30000"/>
                    </a:srgbClr>
                  </a:outerShdw>
                </a:effectLst>
                <a:latin typeface="Dreaming Outloud Script Pro" panose="03050502040304050704" pitchFamily="66" charset="0"/>
                <a:cs typeface="Dreaming Outloud Script Pro" panose="03050502040304050704" pitchFamily="66" charset="0"/>
              </a:rPr>
              <a:t> a Madrid</a:t>
            </a:r>
          </a:p>
        </p:txBody>
      </p:sp>
      <p:sp>
        <p:nvSpPr>
          <p:cNvPr id="24" name="TextBox 23">
            <a:extLst>
              <a:ext uri="{FF2B5EF4-FFF2-40B4-BE49-F238E27FC236}">
                <a16:creationId xmlns:a16="http://schemas.microsoft.com/office/drawing/2014/main" id="{48D8DC0D-2EBA-704B-8838-343BD458FFDB}"/>
              </a:ext>
            </a:extLst>
          </p:cNvPr>
          <p:cNvSpPr txBox="1"/>
          <p:nvPr/>
        </p:nvSpPr>
        <p:spPr>
          <a:xfrm>
            <a:off x="7720055" y="6185443"/>
            <a:ext cx="4017446" cy="646331"/>
          </a:xfrm>
          <a:prstGeom prst="rect">
            <a:avLst/>
          </a:prstGeom>
          <a:noFill/>
        </p:spPr>
        <p:txBody>
          <a:bodyPr wrap="none" rtlCol="0">
            <a:spAutoFit/>
          </a:bodyPr>
          <a:lstStyle/>
          <a:p>
            <a:r>
              <a:rPr lang="en-GB" sz="3600" b="1" dirty="0">
                <a:ln w="10160">
                  <a:solidFill>
                    <a:srgbClr val="FF0066"/>
                  </a:solidFill>
                  <a:prstDash val="solid"/>
                </a:ln>
                <a:solidFill>
                  <a:srgbClr val="FF3399"/>
                </a:solidFill>
                <a:effectLst>
                  <a:outerShdw blurRad="38100" dist="22860" dir="5400000" algn="tl" rotWithShape="0">
                    <a:srgbClr val="000000">
                      <a:alpha val="30000"/>
                    </a:srgbClr>
                  </a:outerShdw>
                </a:effectLst>
                <a:latin typeface="Dreaming Outloud Script Pro" panose="03050502040304050704" pitchFamily="66" charset="0"/>
                <a:cs typeface="Dreaming Outloud Script Pro" panose="03050502040304050704" pitchFamily="66" charset="0"/>
              </a:rPr>
              <a:t>Jorge y Antonella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4419828" cy="582075"/>
          </a:xfrm>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Handout Follow up 3</a:t>
            </a:r>
            <a:endParaRPr lang="en-GB" sz="2800" dirty="0">
              <a:solidFill>
                <a:schemeClr val="bg1"/>
              </a:solidFill>
              <a:latin typeface="Century Gothic" panose="020B0502020202020204" pitchFamily="34" charset="0"/>
            </a:endParaRPr>
          </a:p>
        </p:txBody>
      </p:sp>
      <p:pic>
        <p:nvPicPr>
          <p:cNvPr id="6" name="Picture 6" descr="Tela, Ropa, Vestir, Mujer, Frau">
            <a:extLst>
              <a:ext uri="{FF2B5EF4-FFF2-40B4-BE49-F238E27FC236}">
                <a16:creationId xmlns:a16="http://schemas.microsoft.com/office/drawing/2014/main" id="{89EAB2C2-CE4F-91FC-F289-62ACADD73E63}"/>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17882719">
            <a:off x="7951761" y="5333322"/>
            <a:ext cx="1509785" cy="15097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andwich, Comida, Embutido, Bocadillo">
            <a:extLst>
              <a:ext uri="{FF2B5EF4-FFF2-40B4-BE49-F238E27FC236}">
                <a16:creationId xmlns:a16="http://schemas.microsoft.com/office/drawing/2014/main" id="{BF96CF79-C420-0E72-CCF6-90B4332B2C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7694" y="5647730"/>
            <a:ext cx="1344648" cy="6723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Sandwich, Comida, Embutido, Bocadillo">
            <a:extLst>
              <a:ext uri="{FF2B5EF4-FFF2-40B4-BE49-F238E27FC236}">
                <a16:creationId xmlns:a16="http://schemas.microsoft.com/office/drawing/2014/main" id="{68ABC8ED-C18B-2465-B028-A396977528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2846" y="2140599"/>
            <a:ext cx="1344648" cy="6723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Sandwich, Comida, Embutido, Bocadillo">
            <a:extLst>
              <a:ext uri="{FF2B5EF4-FFF2-40B4-BE49-F238E27FC236}">
                <a16:creationId xmlns:a16="http://schemas.microsoft.com/office/drawing/2014/main" id="{428DA21B-099E-266D-80D8-870FC097A7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74104">
            <a:off x="1730671" y="6126854"/>
            <a:ext cx="1344648" cy="67232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hocolate, Dulces, Mordido, Słodycz">
            <a:extLst>
              <a:ext uri="{FF2B5EF4-FFF2-40B4-BE49-F238E27FC236}">
                <a16:creationId xmlns:a16="http://schemas.microsoft.com/office/drawing/2014/main" id="{12A0888A-86ED-45DC-AA6B-7754989996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162314" y="4530805"/>
            <a:ext cx="882298" cy="58135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1C1A5F3-EBC3-E9CA-0718-972EFC9346AB}"/>
              </a:ext>
            </a:extLst>
          </p:cNvPr>
          <p:cNvPicPr>
            <a:picLocks noChangeAspect="1"/>
          </p:cNvPicPr>
          <p:nvPr/>
        </p:nvPicPr>
        <p:blipFill>
          <a:blip r:embed="rId6"/>
          <a:stretch>
            <a:fillRect/>
          </a:stretch>
        </p:blipFill>
        <p:spPr>
          <a:xfrm rot="5400000" flipH="1">
            <a:off x="7255363" y="5070393"/>
            <a:ext cx="539883" cy="614791"/>
          </a:xfrm>
          <a:prstGeom prst="rect">
            <a:avLst/>
          </a:prstGeom>
        </p:spPr>
      </p:pic>
      <p:pic>
        <p:nvPicPr>
          <p:cNvPr id="14" name="Picture 13">
            <a:extLst>
              <a:ext uri="{FF2B5EF4-FFF2-40B4-BE49-F238E27FC236}">
                <a16:creationId xmlns:a16="http://schemas.microsoft.com/office/drawing/2014/main" id="{124D4551-D26C-649A-A065-5B7194D2A796}"/>
              </a:ext>
            </a:extLst>
          </p:cNvPr>
          <p:cNvPicPr>
            <a:picLocks noChangeAspect="1"/>
          </p:cNvPicPr>
          <p:nvPr/>
        </p:nvPicPr>
        <p:blipFill>
          <a:blip r:embed="rId6"/>
          <a:stretch>
            <a:fillRect/>
          </a:stretch>
        </p:blipFill>
        <p:spPr>
          <a:xfrm rot="5400000" flipH="1">
            <a:off x="764076" y="1811952"/>
            <a:ext cx="539883" cy="614791"/>
          </a:xfrm>
          <a:prstGeom prst="rect">
            <a:avLst/>
          </a:prstGeom>
        </p:spPr>
      </p:pic>
      <p:pic>
        <p:nvPicPr>
          <p:cNvPr id="15" name="Picture 10" descr="Cajas De Regalo, Regalo">
            <a:extLst>
              <a:ext uri="{FF2B5EF4-FFF2-40B4-BE49-F238E27FC236}">
                <a16:creationId xmlns:a16="http://schemas.microsoft.com/office/drawing/2014/main" id="{248BFC2F-95F1-5D74-D5A3-870E87C485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594460">
            <a:off x="9092927" y="3714493"/>
            <a:ext cx="998288" cy="9507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Cajas De Regalo, Regalo">
            <a:extLst>
              <a:ext uri="{FF2B5EF4-FFF2-40B4-BE49-F238E27FC236}">
                <a16:creationId xmlns:a16="http://schemas.microsoft.com/office/drawing/2014/main" id="{9AD16E74-7AD2-00CD-C4AA-1D5A2F4431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2626" y="148145"/>
            <a:ext cx="998288" cy="9507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hocolate, Dulces, Mordido, Słodycz">
            <a:extLst>
              <a:ext uri="{FF2B5EF4-FFF2-40B4-BE49-F238E27FC236}">
                <a16:creationId xmlns:a16="http://schemas.microsoft.com/office/drawing/2014/main" id="{253D3076-D98B-3626-AD0B-C8D6E58A31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12959" flipH="1">
            <a:off x="2806856" y="1300097"/>
            <a:ext cx="882298" cy="58135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hocolate, Dulces, Mordido, Słodycz">
            <a:extLst>
              <a:ext uri="{FF2B5EF4-FFF2-40B4-BE49-F238E27FC236}">
                <a16:creationId xmlns:a16="http://schemas.microsoft.com/office/drawing/2014/main" id="{644C4DDB-6A62-CE5C-A1C2-2FD925A83B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159090" y="1088525"/>
            <a:ext cx="882298" cy="5813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Ropa, Camisa, Camisa, Camisa, Camisa">
            <a:extLst>
              <a:ext uri="{FF2B5EF4-FFF2-40B4-BE49-F238E27FC236}">
                <a16:creationId xmlns:a16="http://schemas.microsoft.com/office/drawing/2014/main" id="{739D81DE-6115-E516-436F-1598FFCABB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573717">
            <a:off x="8708867" y="1239353"/>
            <a:ext cx="1560820" cy="134349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Escuela, Libro De Ejercicios, Estudiar">
            <a:extLst>
              <a:ext uri="{FF2B5EF4-FFF2-40B4-BE49-F238E27FC236}">
                <a16:creationId xmlns:a16="http://schemas.microsoft.com/office/drawing/2014/main" id="{40763CDE-0328-2E43-8176-44E74154A0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691096">
            <a:off x="2451343" y="2219676"/>
            <a:ext cx="441979" cy="5916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Ropa, Camisa, Camisa, Camisa, Camisa">
            <a:extLst>
              <a:ext uri="{FF2B5EF4-FFF2-40B4-BE49-F238E27FC236}">
                <a16:creationId xmlns:a16="http://schemas.microsoft.com/office/drawing/2014/main" id="{7A7C2FEC-6686-C5C7-0E9A-6206241226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573717">
            <a:off x="1970386" y="1143629"/>
            <a:ext cx="1560820" cy="13434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Ropa, Camisa, Camisa, Camisa, Camisa">
            <a:extLst>
              <a:ext uri="{FF2B5EF4-FFF2-40B4-BE49-F238E27FC236}">
                <a16:creationId xmlns:a16="http://schemas.microsoft.com/office/drawing/2014/main" id="{4963F47B-34A0-95CF-B97C-9EEBF9ABD7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573717">
            <a:off x="8739123" y="4389969"/>
            <a:ext cx="1560820" cy="134349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Tela, Ropa, Vestir, Mujer, Frau">
            <a:extLst>
              <a:ext uri="{FF2B5EF4-FFF2-40B4-BE49-F238E27FC236}">
                <a16:creationId xmlns:a16="http://schemas.microsoft.com/office/drawing/2014/main" id="{D694C55D-0380-A1BE-61FE-D7E052C0DFD2}"/>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768726" y="3672840"/>
            <a:ext cx="1509785" cy="150978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Bottledwater, Agua, Botella, Mineral">
            <a:extLst>
              <a:ext uri="{FF2B5EF4-FFF2-40B4-BE49-F238E27FC236}">
                <a16:creationId xmlns:a16="http://schemas.microsoft.com/office/drawing/2014/main" id="{5A7CBF9D-B1A8-27B8-7936-74F9A0905559}"/>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rot="19099543">
            <a:off x="7319822" y="1429116"/>
            <a:ext cx="505678" cy="102971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Bottledwater, Agua, Botella, Mineral">
            <a:extLst>
              <a:ext uri="{FF2B5EF4-FFF2-40B4-BE49-F238E27FC236}">
                <a16:creationId xmlns:a16="http://schemas.microsoft.com/office/drawing/2014/main" id="{B5208073-D065-C94D-D6AA-B27A9272C49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299497">
            <a:off x="2686721" y="183120"/>
            <a:ext cx="505678" cy="1011355"/>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F4594826-A1EB-4435-60F1-EDAEDFB1CF38}"/>
              </a:ext>
            </a:extLst>
          </p:cNvPr>
          <p:cNvSpPr txBox="1"/>
          <p:nvPr/>
        </p:nvSpPr>
        <p:spPr>
          <a:xfrm>
            <a:off x="256032" y="330200"/>
            <a:ext cx="434734" cy="523220"/>
          </a:xfrm>
          <a:prstGeom prst="rect">
            <a:avLst/>
          </a:prstGeom>
          <a:solidFill>
            <a:schemeClr val="bg1"/>
          </a:solidFill>
          <a:ln w="19050">
            <a:solidFill>
              <a:srgbClr val="002060"/>
            </a:solidFill>
          </a:ln>
        </p:spPr>
        <p:txBody>
          <a:bodyPr wrap="none" rtlCol="0">
            <a:spAutoFit/>
          </a:bodyPr>
          <a:lstStyle/>
          <a:p>
            <a:r>
              <a:rPr lang="en-GB" sz="2800" b="1" dirty="0">
                <a:solidFill>
                  <a:srgbClr val="002060"/>
                </a:solidFill>
                <a:latin typeface="Modern Love" panose="04090805081005020601" pitchFamily="82" charset="0"/>
              </a:rPr>
              <a:t>A</a:t>
            </a:r>
          </a:p>
        </p:txBody>
      </p:sp>
      <p:sp>
        <p:nvSpPr>
          <p:cNvPr id="37" name="TextBox 36">
            <a:extLst>
              <a:ext uri="{FF2B5EF4-FFF2-40B4-BE49-F238E27FC236}">
                <a16:creationId xmlns:a16="http://schemas.microsoft.com/office/drawing/2014/main" id="{A0178135-A21A-65E2-40E7-A56681F4A044}"/>
              </a:ext>
            </a:extLst>
          </p:cNvPr>
          <p:cNvSpPr txBox="1"/>
          <p:nvPr/>
        </p:nvSpPr>
        <p:spPr>
          <a:xfrm>
            <a:off x="6734081" y="320046"/>
            <a:ext cx="426720" cy="523220"/>
          </a:xfrm>
          <a:prstGeom prst="rect">
            <a:avLst/>
          </a:prstGeom>
          <a:solidFill>
            <a:schemeClr val="bg1"/>
          </a:solidFill>
          <a:ln w="19050">
            <a:solidFill>
              <a:srgbClr val="002060"/>
            </a:solidFill>
          </a:ln>
        </p:spPr>
        <p:txBody>
          <a:bodyPr wrap="none" rtlCol="0">
            <a:spAutoFit/>
          </a:bodyPr>
          <a:lstStyle/>
          <a:p>
            <a:r>
              <a:rPr lang="en-GB" sz="2800" b="1" dirty="0">
                <a:solidFill>
                  <a:srgbClr val="002060"/>
                </a:solidFill>
                <a:latin typeface="Modern Love" panose="04090805081005020601" pitchFamily="82" charset="0"/>
              </a:rPr>
              <a:t>B</a:t>
            </a:r>
          </a:p>
        </p:txBody>
      </p:sp>
      <p:sp>
        <p:nvSpPr>
          <p:cNvPr id="38" name="TextBox 37">
            <a:extLst>
              <a:ext uri="{FF2B5EF4-FFF2-40B4-BE49-F238E27FC236}">
                <a16:creationId xmlns:a16="http://schemas.microsoft.com/office/drawing/2014/main" id="{E39697E8-BB6E-1572-C275-1C8C2E508864}"/>
              </a:ext>
            </a:extLst>
          </p:cNvPr>
          <p:cNvSpPr txBox="1"/>
          <p:nvPr/>
        </p:nvSpPr>
        <p:spPr>
          <a:xfrm>
            <a:off x="324231" y="3781749"/>
            <a:ext cx="386644" cy="523220"/>
          </a:xfrm>
          <a:prstGeom prst="rect">
            <a:avLst/>
          </a:prstGeom>
          <a:solidFill>
            <a:schemeClr val="bg1"/>
          </a:solidFill>
          <a:ln w="19050">
            <a:solidFill>
              <a:srgbClr val="002060"/>
            </a:solidFill>
          </a:ln>
        </p:spPr>
        <p:txBody>
          <a:bodyPr wrap="none" rtlCol="0">
            <a:spAutoFit/>
          </a:bodyPr>
          <a:lstStyle/>
          <a:p>
            <a:r>
              <a:rPr lang="en-GB" sz="2800" b="1" dirty="0">
                <a:solidFill>
                  <a:srgbClr val="002060"/>
                </a:solidFill>
                <a:latin typeface="Modern Love" panose="04090805081005020601" pitchFamily="82" charset="0"/>
              </a:rPr>
              <a:t>C</a:t>
            </a:r>
          </a:p>
        </p:txBody>
      </p:sp>
      <p:pic>
        <p:nvPicPr>
          <p:cNvPr id="39" name="Picture 38" descr="Tenis, Pelota, Amarillo, Deporte, Juego">
            <a:extLst>
              <a:ext uri="{FF2B5EF4-FFF2-40B4-BE49-F238E27FC236}">
                <a16:creationId xmlns:a16="http://schemas.microsoft.com/office/drawing/2014/main" id="{8EC8EB69-2BE8-2F0C-EF23-4302F7F4BD8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8768" y="1182865"/>
            <a:ext cx="514777" cy="51936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Tenis, Pelota, Amarillo, Deporte, Juego">
            <a:extLst>
              <a:ext uri="{FF2B5EF4-FFF2-40B4-BE49-F238E27FC236}">
                <a16:creationId xmlns:a16="http://schemas.microsoft.com/office/drawing/2014/main" id="{A7BBA1E6-3100-9062-B7AF-808EEF0B048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70907" y="5668003"/>
            <a:ext cx="514777" cy="51936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90D9BD77-1312-CCAE-ECAF-D1F83761012F}"/>
              </a:ext>
            </a:extLst>
          </p:cNvPr>
          <p:cNvSpPr txBox="1"/>
          <p:nvPr/>
        </p:nvSpPr>
        <p:spPr>
          <a:xfrm>
            <a:off x="6706740" y="3922449"/>
            <a:ext cx="455574" cy="523220"/>
          </a:xfrm>
          <a:prstGeom prst="rect">
            <a:avLst/>
          </a:prstGeom>
          <a:solidFill>
            <a:schemeClr val="bg1"/>
          </a:solidFill>
          <a:ln w="19050">
            <a:solidFill>
              <a:srgbClr val="002060"/>
            </a:solidFill>
          </a:ln>
        </p:spPr>
        <p:txBody>
          <a:bodyPr wrap="none" rtlCol="0">
            <a:spAutoFit/>
          </a:bodyPr>
          <a:lstStyle/>
          <a:p>
            <a:r>
              <a:rPr lang="en-GB" sz="2800" b="1" dirty="0">
                <a:solidFill>
                  <a:srgbClr val="002060"/>
                </a:solidFill>
                <a:latin typeface="Modern Love" panose="04090805081005020601" pitchFamily="82" charset="0"/>
              </a:rPr>
              <a:t>D</a:t>
            </a:r>
          </a:p>
        </p:txBody>
      </p:sp>
      <p:pic>
        <p:nvPicPr>
          <p:cNvPr id="49" name="Picture 48" descr="Tenis, Pelota, Amarillo, Deporte, Juego">
            <a:extLst>
              <a:ext uri="{FF2B5EF4-FFF2-40B4-BE49-F238E27FC236}">
                <a16:creationId xmlns:a16="http://schemas.microsoft.com/office/drawing/2014/main" id="{3A405119-3A8C-7515-59A6-1BAF94F0A23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91733" y="2132372"/>
            <a:ext cx="514777" cy="51936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Mochila, Bolsa, Viaje, Vacaciones">
            <a:extLst>
              <a:ext uri="{FF2B5EF4-FFF2-40B4-BE49-F238E27FC236}">
                <a16:creationId xmlns:a16="http://schemas.microsoft.com/office/drawing/2014/main" id="{DF5F9C98-790D-2D31-4835-421162C6797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5416" y="272071"/>
            <a:ext cx="2083442" cy="247681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Mochila, Bolsa, Viaje, Vacaciones">
            <a:extLst>
              <a:ext uri="{FF2B5EF4-FFF2-40B4-BE49-F238E27FC236}">
                <a16:creationId xmlns:a16="http://schemas.microsoft.com/office/drawing/2014/main" id="{FECB882F-964B-6B12-BB95-EC4468E951C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23068" y="3790490"/>
            <a:ext cx="2083442" cy="247681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216CC5BE-82A1-D192-4EB3-AA4A407AFB9B}"/>
              </a:ext>
            </a:extLst>
          </p:cNvPr>
          <p:cNvPicPr>
            <a:picLocks noChangeAspect="1"/>
          </p:cNvPicPr>
          <p:nvPr/>
        </p:nvPicPr>
        <p:blipFill>
          <a:blip r:embed="rId6"/>
          <a:stretch>
            <a:fillRect/>
          </a:stretch>
        </p:blipFill>
        <p:spPr>
          <a:xfrm flipH="1">
            <a:off x="8155405" y="2480070"/>
            <a:ext cx="539883" cy="614791"/>
          </a:xfrm>
          <a:prstGeom prst="rect">
            <a:avLst/>
          </a:prstGeom>
        </p:spPr>
      </p:pic>
      <p:pic>
        <p:nvPicPr>
          <p:cNvPr id="53" name="Picture 2" descr="Escuela, Libro De Ejercicios, Estudiar">
            <a:extLst>
              <a:ext uri="{FF2B5EF4-FFF2-40B4-BE49-F238E27FC236}">
                <a16:creationId xmlns:a16="http://schemas.microsoft.com/office/drawing/2014/main" id="{665DE77C-61DA-1771-2D75-17FA2995A4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691096">
            <a:off x="9145063" y="5438148"/>
            <a:ext cx="409886" cy="59162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Escuela, Libro De Ejercicios, Estudiar">
            <a:extLst>
              <a:ext uri="{FF2B5EF4-FFF2-40B4-BE49-F238E27FC236}">
                <a16:creationId xmlns:a16="http://schemas.microsoft.com/office/drawing/2014/main" id="{A3DC0B89-1111-FBC3-7203-45E454FCB8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691096">
            <a:off x="9107235" y="1525506"/>
            <a:ext cx="409886" cy="59162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Cajas De Regalo, Regalo">
            <a:extLst>
              <a:ext uri="{FF2B5EF4-FFF2-40B4-BE49-F238E27FC236}">
                <a16:creationId xmlns:a16="http://schemas.microsoft.com/office/drawing/2014/main" id="{68763A9D-90D3-993E-F2C2-E9D3F8C6FE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885" y="5612139"/>
            <a:ext cx="998288" cy="95075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Bottledwater, Agua, Botella, Mineral">
            <a:extLst>
              <a:ext uri="{FF2B5EF4-FFF2-40B4-BE49-F238E27FC236}">
                <a16:creationId xmlns:a16="http://schemas.microsoft.com/office/drawing/2014/main" id="{BCECA93E-6A04-72FF-358A-7E4079DB7BD3}"/>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rot="19099543">
            <a:off x="813949" y="4640919"/>
            <a:ext cx="505678" cy="102971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Mochila, Bolsa, Viaje, Vacaciones">
            <a:extLst>
              <a:ext uri="{FF2B5EF4-FFF2-40B4-BE49-F238E27FC236}">
                <a16:creationId xmlns:a16="http://schemas.microsoft.com/office/drawing/2014/main" id="{DA895842-A628-9460-280D-9C11DBC9F2C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9409" y="4043359"/>
            <a:ext cx="2083442" cy="247681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descr="Tela, Ropa, Vestir, Mujer, Frau">
            <a:extLst>
              <a:ext uri="{FF2B5EF4-FFF2-40B4-BE49-F238E27FC236}">
                <a16:creationId xmlns:a16="http://schemas.microsoft.com/office/drawing/2014/main" id="{D6F412A2-CDF4-459E-9A7F-B83E9EFC6360}"/>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08708" y="375055"/>
            <a:ext cx="1509785" cy="1509785"/>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descr="Mochila, Bolsa, Viaje, Vacaciones">
            <a:extLst>
              <a:ext uri="{FF2B5EF4-FFF2-40B4-BE49-F238E27FC236}">
                <a16:creationId xmlns:a16="http://schemas.microsoft.com/office/drawing/2014/main" id="{C00CAF72-C1B8-9663-B621-A3C12FE68D5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77659" y="320046"/>
            <a:ext cx="2083442" cy="2476818"/>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1FCEA98B-8130-5F2B-27FD-926F4A4FECA5}"/>
              </a:ext>
            </a:extLst>
          </p:cNvPr>
          <p:cNvSpPr txBox="1"/>
          <p:nvPr/>
        </p:nvSpPr>
        <p:spPr>
          <a:xfrm>
            <a:off x="5181600" y="27930"/>
            <a:ext cx="466794" cy="6740307"/>
          </a:xfrm>
          <a:prstGeom prst="rect">
            <a:avLst/>
          </a:prstGeom>
          <a:noFill/>
        </p:spPr>
        <p:txBody>
          <a:bodyPr wrap="none" rtlCol="0">
            <a:spAutoFit/>
          </a:bodyPr>
          <a:lstStyle/>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p:txBody>
      </p:sp>
      <p:sp>
        <p:nvSpPr>
          <p:cNvPr id="61" name="TextBox 60">
            <a:extLst>
              <a:ext uri="{FF2B5EF4-FFF2-40B4-BE49-F238E27FC236}">
                <a16:creationId xmlns:a16="http://schemas.microsoft.com/office/drawing/2014/main" id="{E091A2C6-CF2E-2F4B-8BF1-CC1CF6221F29}"/>
              </a:ext>
            </a:extLst>
          </p:cNvPr>
          <p:cNvSpPr txBox="1"/>
          <p:nvPr/>
        </p:nvSpPr>
        <p:spPr>
          <a:xfrm rot="16200000">
            <a:off x="5750784" y="-2720064"/>
            <a:ext cx="492443" cy="11910953"/>
          </a:xfrm>
          <a:prstGeom prst="rect">
            <a:avLst/>
          </a:prstGeom>
          <a:noFill/>
        </p:spPr>
        <p:txBody>
          <a:bodyPr wrap="none" rtlCol="0">
            <a:spAutoFit/>
          </a:bodyPr>
          <a:lstStyle/>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 </a:t>
            </a:r>
          </a:p>
          <a:p>
            <a:endParaRPr lang="en-GB" sz="1600" spc="600" dirty="0">
              <a:solidFill>
                <a:srgbClr val="002060"/>
              </a:solidFill>
              <a:latin typeface="Modern Love Grunge" panose="04070805081005020601" pitchFamily="82" charset="0"/>
            </a:endParaRPr>
          </a:p>
        </p:txBody>
      </p:sp>
    </p:spTree>
    <p:extLst>
      <p:ext uri="{BB962C8B-B14F-4D97-AF65-F5344CB8AC3E}">
        <p14:creationId xmlns:p14="http://schemas.microsoft.com/office/powerpoint/2010/main" val="3010321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 name="Table 4">
            <a:extLst>
              <a:ext uri="{FF2B5EF4-FFF2-40B4-BE49-F238E27FC236}">
                <a16:creationId xmlns:a16="http://schemas.microsoft.com/office/drawing/2014/main" id="{FE20DA53-B54D-4183-92F3-F7D798BA5AB7}"/>
              </a:ext>
            </a:extLst>
          </p:cNvPr>
          <p:cNvGraphicFramePr>
            <a:graphicFrameLocks noGrp="1"/>
          </p:cNvGraphicFramePr>
          <p:nvPr>
            <p:extLst>
              <p:ext uri="{D42A27DB-BD31-4B8C-83A1-F6EECF244321}">
                <p14:modId xmlns:p14="http://schemas.microsoft.com/office/powerpoint/2010/main" val="1751640150"/>
              </p:ext>
            </p:extLst>
          </p:nvPr>
        </p:nvGraphicFramePr>
        <p:xfrm>
          <a:off x="367020" y="1013350"/>
          <a:ext cx="9995984" cy="4818702"/>
        </p:xfrm>
        <a:graphic>
          <a:graphicData uri="http://schemas.openxmlformats.org/drawingml/2006/table">
            <a:tbl>
              <a:tblPr firstRow="1" bandRow="1">
                <a:tableStyleId>{5940675A-B579-460E-94D1-54222C63F5DA}</a:tableStyleId>
              </a:tblPr>
              <a:tblGrid>
                <a:gridCol w="1730522">
                  <a:extLst>
                    <a:ext uri="{9D8B030D-6E8A-4147-A177-3AD203B41FA5}">
                      <a16:colId xmlns:a16="http://schemas.microsoft.com/office/drawing/2014/main" val="1203737284"/>
                    </a:ext>
                  </a:extLst>
                </a:gridCol>
                <a:gridCol w="2677658">
                  <a:extLst>
                    <a:ext uri="{9D8B030D-6E8A-4147-A177-3AD203B41FA5}">
                      <a16:colId xmlns:a16="http://schemas.microsoft.com/office/drawing/2014/main" val="1810222861"/>
                    </a:ext>
                  </a:extLst>
                </a:gridCol>
                <a:gridCol w="2884780">
                  <a:extLst>
                    <a:ext uri="{9D8B030D-6E8A-4147-A177-3AD203B41FA5}">
                      <a16:colId xmlns:a16="http://schemas.microsoft.com/office/drawing/2014/main" val="274413866"/>
                    </a:ext>
                  </a:extLst>
                </a:gridCol>
                <a:gridCol w="2703024">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la </a:t>
                      </a:r>
                      <a:r>
                        <a:rPr lang="en-GB" sz="2400" b="0" dirty="0" err="1">
                          <a:solidFill>
                            <a:srgbClr val="002060"/>
                          </a:solidFill>
                          <a:latin typeface="Century Gothic" panose="020B0502020202020204" pitchFamily="34" charset="0"/>
                        </a:rPr>
                        <a:t>iglesia</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la </a:t>
                      </a:r>
                      <a:r>
                        <a:rPr lang="en-GB" sz="2400" b="0" dirty="0" err="1">
                          <a:solidFill>
                            <a:srgbClr val="002060"/>
                          </a:solidFill>
                          <a:latin typeface="Century Gothic" panose="020B0502020202020204" pitchFamily="34" charset="0"/>
                        </a:rPr>
                        <a:t>calle</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histórico</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de</a:t>
                      </a: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puente</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solo</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dónde</a:t>
                      </a:r>
                      <a:r>
                        <a:rPr lang="en-GB" sz="2400" b="0" dirty="0">
                          <a:solidFill>
                            <a:srgbClr val="002060"/>
                          </a:solidFill>
                          <a:latin typeface="Century Gothic" panose="020B0502020202020204" pitchFamily="34" charset="0"/>
                        </a:rPr>
                        <a:t>?</a:t>
                      </a:r>
                    </a:p>
                  </a:txBody>
                  <a:tcPr/>
                </a:tc>
                <a:tc>
                  <a:txBody>
                    <a:bodyPr/>
                    <a:lstStyle/>
                    <a:p>
                      <a:r>
                        <a:rPr lang="en-GB" sz="2400" b="0" dirty="0">
                          <a:solidFill>
                            <a:srgbClr val="002060"/>
                          </a:solidFill>
                          <a:latin typeface="Century Gothic" panose="020B0502020202020204" pitchFamily="34" charset="0"/>
                        </a:rPr>
                        <a:t>a menudo</a:t>
                      </a: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cine</a:t>
                      </a: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aprender</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beber</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comer</a:t>
                      </a:r>
                    </a:p>
                  </a:txBody>
                  <a:tcPr/>
                </a:tc>
                <a:extLst>
                  <a:ext uri="{0D108BD9-81ED-4DB2-BD59-A6C34878D82A}">
                    <a16:rowId xmlns:a16="http://schemas.microsoft.com/office/drawing/2014/main" val="1047692962"/>
                  </a:ext>
                </a:extLst>
              </a:tr>
              <a:tr h="803117">
                <a:tc rowSpan="2">
                  <a:txBody>
                    <a:bodyPr/>
                    <a:lstStyle/>
                    <a:p>
                      <a:endParaRPr lang="en-GB"/>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tío</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tienes</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tengo</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la camisa</a:t>
                      </a: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vestido</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la </a:t>
                      </a:r>
                      <a:r>
                        <a:rPr lang="en-GB" sz="2400" b="0" dirty="0" err="1">
                          <a:solidFill>
                            <a:srgbClr val="002060"/>
                          </a:solidFill>
                          <a:latin typeface="Century Gothic" panose="020B0502020202020204" pitchFamily="34" charset="0"/>
                        </a:rPr>
                        <a:t>tía</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782107" y="1097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3786105" y="87041"/>
            <a:ext cx="55398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inglés 📝.</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44" name="Picture 43">
            <a:extLst>
              <a:ext uri="{FF2B5EF4-FFF2-40B4-BE49-F238E27FC236}">
                <a16:creationId xmlns:a16="http://schemas.microsoft.com/office/drawing/2014/main" id="{BF17AA04-3A9C-40E0-A95D-D91F83887131}"/>
              </a:ext>
            </a:extLst>
          </p:cNvPr>
          <p:cNvPicPr>
            <a:picLocks noChangeAspect="1"/>
          </p:cNvPicPr>
          <p:nvPr/>
        </p:nvPicPr>
        <p:blipFill>
          <a:blip r:embed="rId4"/>
          <a:stretch>
            <a:fillRect/>
          </a:stretch>
        </p:blipFill>
        <p:spPr>
          <a:xfrm>
            <a:off x="602849" y="2814861"/>
            <a:ext cx="1186070" cy="1080360"/>
          </a:xfrm>
          <a:prstGeom prst="rect">
            <a:avLst/>
          </a:prstGeom>
        </p:spPr>
      </p:pic>
      <p:pic>
        <p:nvPicPr>
          <p:cNvPr id="45" name="Picture 44" descr="Icon&#10;&#10;Description automatically generated">
            <a:extLst>
              <a:ext uri="{FF2B5EF4-FFF2-40B4-BE49-F238E27FC236}">
                <a16:creationId xmlns:a16="http://schemas.microsoft.com/office/drawing/2014/main" id="{918D1BEA-BE0E-461B-BA9C-B4458EF120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757" y="1239280"/>
            <a:ext cx="1186070" cy="1186070"/>
          </a:xfrm>
          <a:prstGeom prst="rect">
            <a:avLst/>
          </a:prstGeom>
        </p:spPr>
      </p:pic>
      <p:pic>
        <p:nvPicPr>
          <p:cNvPr id="46" name="Picture 45">
            <a:extLst>
              <a:ext uri="{FF2B5EF4-FFF2-40B4-BE49-F238E27FC236}">
                <a16:creationId xmlns:a16="http://schemas.microsoft.com/office/drawing/2014/main" id="{82DB71F0-9F39-4B8E-83CC-77B8F01F7EA5}"/>
              </a:ext>
            </a:extLst>
          </p:cNvPr>
          <p:cNvPicPr>
            <a:picLocks noChangeAspect="1"/>
          </p:cNvPicPr>
          <p:nvPr/>
        </p:nvPicPr>
        <p:blipFill>
          <a:blip r:embed="rId6"/>
          <a:stretch>
            <a:fillRect/>
          </a:stretch>
        </p:blipFill>
        <p:spPr>
          <a:xfrm>
            <a:off x="616471" y="4334912"/>
            <a:ext cx="1162417" cy="1101237"/>
          </a:xfrm>
          <a:prstGeom prst="rect">
            <a:avLst/>
          </a:prstGeom>
        </p:spPr>
      </p:pic>
      <p:sp>
        <p:nvSpPr>
          <p:cNvPr id="47" name="TextBox 46">
            <a:extLst>
              <a:ext uri="{FF2B5EF4-FFF2-40B4-BE49-F238E27FC236}">
                <a16:creationId xmlns:a16="http://schemas.microsoft.com/office/drawing/2014/main" id="{0F0BC027-F9CD-43CB-8208-65BBD5273777}"/>
              </a:ext>
            </a:extLst>
          </p:cNvPr>
          <p:cNvSpPr txBox="1"/>
          <p:nvPr/>
        </p:nvSpPr>
        <p:spPr>
          <a:xfrm>
            <a:off x="1530766" y="519517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48" name="TextBox 47">
            <a:extLst>
              <a:ext uri="{FF2B5EF4-FFF2-40B4-BE49-F238E27FC236}">
                <a16:creationId xmlns:a16="http://schemas.microsoft.com/office/drawing/2014/main" id="{DE97A8CE-FC93-4AF2-B827-BE3F2623AB22}"/>
              </a:ext>
            </a:extLst>
          </p:cNvPr>
          <p:cNvSpPr txBox="1"/>
          <p:nvPr/>
        </p:nvSpPr>
        <p:spPr>
          <a:xfrm>
            <a:off x="1507549" y="3637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6" name="TextBox 55">
            <a:extLst>
              <a:ext uri="{FF2B5EF4-FFF2-40B4-BE49-F238E27FC236}">
                <a16:creationId xmlns:a16="http://schemas.microsoft.com/office/drawing/2014/main" id="{40B9988A-28D2-4E15-995F-DDA975D84ADB}"/>
              </a:ext>
            </a:extLst>
          </p:cNvPr>
          <p:cNvSpPr txBox="1"/>
          <p:nvPr/>
        </p:nvSpPr>
        <p:spPr>
          <a:xfrm>
            <a:off x="1551476" y="2070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Tree>
    <p:extLst>
      <p:ext uri="{BB962C8B-B14F-4D97-AF65-F5344CB8AC3E}">
        <p14:creationId xmlns:p14="http://schemas.microsoft.com/office/powerpoint/2010/main" val="3552995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71682" y="76697"/>
            <a:ext cx="2866431" cy="582075"/>
          </a:xfrm>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Follow up extra</a:t>
            </a:r>
            <a:endParaRPr lang="en-GB" sz="2800" dirty="0">
              <a:solidFill>
                <a:schemeClr val="bg1"/>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3786105" y="87041"/>
            <a:ext cx="55398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a:extLst>
              <a:ext uri="{FF2B5EF4-FFF2-40B4-BE49-F238E27FC236}">
                <a16:creationId xmlns:a16="http://schemas.microsoft.com/office/drawing/2014/main" id="{1B9F68A0-AC9A-4F15-A589-DAC6A1524029}"/>
              </a:ext>
            </a:extLst>
          </p:cNvPr>
          <p:cNvPicPr>
            <a:picLocks noChangeAspect="1"/>
          </p:cNvPicPr>
          <p:nvPr/>
        </p:nvPicPr>
        <p:blipFill>
          <a:blip r:embed="rId4"/>
          <a:stretch>
            <a:fillRect/>
          </a:stretch>
        </p:blipFill>
        <p:spPr>
          <a:xfrm>
            <a:off x="602849" y="2814861"/>
            <a:ext cx="1186070" cy="1080360"/>
          </a:xfrm>
          <a:prstGeom prst="rect">
            <a:avLst/>
          </a:prstGeom>
        </p:spPr>
      </p:pic>
      <p:pic>
        <p:nvPicPr>
          <p:cNvPr id="16" name="Picture 15" descr="Icon&#10;&#10;Description automatically generated">
            <a:extLst>
              <a:ext uri="{FF2B5EF4-FFF2-40B4-BE49-F238E27FC236}">
                <a16:creationId xmlns:a16="http://schemas.microsoft.com/office/drawing/2014/main" id="{2B8AB93D-ECAF-4EA7-A27F-D487862850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757" y="1239280"/>
            <a:ext cx="1186070" cy="1186070"/>
          </a:xfrm>
          <a:prstGeom prst="rect">
            <a:avLst/>
          </a:prstGeom>
        </p:spPr>
      </p:pic>
      <p:pic>
        <p:nvPicPr>
          <p:cNvPr id="17" name="Picture 16">
            <a:extLst>
              <a:ext uri="{FF2B5EF4-FFF2-40B4-BE49-F238E27FC236}">
                <a16:creationId xmlns:a16="http://schemas.microsoft.com/office/drawing/2014/main" id="{F856D6ED-488E-40E8-8467-B1E4E19FDA22}"/>
              </a:ext>
            </a:extLst>
          </p:cNvPr>
          <p:cNvPicPr>
            <a:picLocks noChangeAspect="1"/>
          </p:cNvPicPr>
          <p:nvPr/>
        </p:nvPicPr>
        <p:blipFill>
          <a:blip r:embed="rId6"/>
          <a:stretch>
            <a:fillRect/>
          </a:stretch>
        </p:blipFill>
        <p:spPr>
          <a:xfrm>
            <a:off x="616471" y="4334912"/>
            <a:ext cx="1162417" cy="1101237"/>
          </a:xfrm>
          <a:prstGeom prst="rect">
            <a:avLst/>
          </a:prstGeom>
        </p:spPr>
      </p:pic>
      <p:sp>
        <p:nvSpPr>
          <p:cNvPr id="18" name="TextBox 17">
            <a:extLst>
              <a:ext uri="{FF2B5EF4-FFF2-40B4-BE49-F238E27FC236}">
                <a16:creationId xmlns:a16="http://schemas.microsoft.com/office/drawing/2014/main" id="{481D441E-3993-474B-AA15-9562FF1F6569}"/>
              </a:ext>
            </a:extLst>
          </p:cNvPr>
          <p:cNvSpPr txBox="1"/>
          <p:nvPr/>
        </p:nvSpPr>
        <p:spPr>
          <a:xfrm>
            <a:off x="1530766" y="519517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1" name="TextBox 20">
            <a:extLst>
              <a:ext uri="{FF2B5EF4-FFF2-40B4-BE49-F238E27FC236}">
                <a16:creationId xmlns:a16="http://schemas.microsoft.com/office/drawing/2014/main" id="{CCCA4D0A-E2CE-423E-84E2-BC4E205D4DBE}"/>
              </a:ext>
            </a:extLst>
          </p:cNvPr>
          <p:cNvSpPr txBox="1"/>
          <p:nvPr/>
        </p:nvSpPr>
        <p:spPr>
          <a:xfrm>
            <a:off x="1507549" y="3637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2" name="TextBox 21">
            <a:extLst>
              <a:ext uri="{FF2B5EF4-FFF2-40B4-BE49-F238E27FC236}">
                <a16:creationId xmlns:a16="http://schemas.microsoft.com/office/drawing/2014/main" id="{22D0F841-D073-4250-9449-8D5BFE0737E8}"/>
              </a:ext>
            </a:extLst>
          </p:cNvPr>
          <p:cNvSpPr txBox="1"/>
          <p:nvPr/>
        </p:nvSpPr>
        <p:spPr>
          <a:xfrm>
            <a:off x="1551476" y="2070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graphicFrame>
        <p:nvGraphicFramePr>
          <p:cNvPr id="43" name="Table 4">
            <a:extLst>
              <a:ext uri="{FF2B5EF4-FFF2-40B4-BE49-F238E27FC236}">
                <a16:creationId xmlns:a16="http://schemas.microsoft.com/office/drawing/2014/main" id="{D96EC019-BD4C-4C10-B6F9-76E95C927EAE}"/>
              </a:ext>
            </a:extLst>
          </p:cNvPr>
          <p:cNvGraphicFramePr>
            <a:graphicFrameLocks noGrp="1"/>
          </p:cNvGraphicFramePr>
          <p:nvPr>
            <p:extLst>
              <p:ext uri="{D42A27DB-BD31-4B8C-83A1-F6EECF244321}">
                <p14:modId xmlns:p14="http://schemas.microsoft.com/office/powerpoint/2010/main" val="2321229680"/>
              </p:ext>
            </p:extLst>
          </p:nvPr>
        </p:nvGraphicFramePr>
        <p:xfrm>
          <a:off x="367020" y="1013350"/>
          <a:ext cx="9995984" cy="4818702"/>
        </p:xfrm>
        <a:graphic>
          <a:graphicData uri="http://schemas.openxmlformats.org/drawingml/2006/table">
            <a:tbl>
              <a:tblPr firstRow="1" bandRow="1">
                <a:tableStyleId>{5940675A-B579-460E-94D1-54222C63F5DA}</a:tableStyleId>
              </a:tblPr>
              <a:tblGrid>
                <a:gridCol w="1730522">
                  <a:extLst>
                    <a:ext uri="{9D8B030D-6E8A-4147-A177-3AD203B41FA5}">
                      <a16:colId xmlns:a16="http://schemas.microsoft.com/office/drawing/2014/main" val="1203737284"/>
                    </a:ext>
                  </a:extLst>
                </a:gridCol>
                <a:gridCol w="2728458">
                  <a:extLst>
                    <a:ext uri="{9D8B030D-6E8A-4147-A177-3AD203B41FA5}">
                      <a16:colId xmlns:a16="http://schemas.microsoft.com/office/drawing/2014/main" val="1810222861"/>
                    </a:ext>
                  </a:extLst>
                </a:gridCol>
                <a:gridCol w="2833980">
                  <a:extLst>
                    <a:ext uri="{9D8B030D-6E8A-4147-A177-3AD203B41FA5}">
                      <a16:colId xmlns:a16="http://schemas.microsoft.com/office/drawing/2014/main" val="274413866"/>
                    </a:ext>
                  </a:extLst>
                </a:gridCol>
                <a:gridCol w="2703024">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church</a:t>
                      </a:r>
                    </a:p>
                  </a:txBody>
                  <a:tcPr/>
                </a:tc>
                <a:tc>
                  <a:txBody>
                    <a:bodyPr/>
                    <a:lstStyle/>
                    <a:p>
                      <a:r>
                        <a:rPr lang="en-GB" sz="2400" b="0" dirty="0">
                          <a:solidFill>
                            <a:srgbClr val="002060"/>
                          </a:solidFill>
                          <a:latin typeface="Century Gothic" panose="020B0502020202020204" pitchFamily="34" charset="0"/>
                        </a:rPr>
                        <a:t>street</a:t>
                      </a:r>
                    </a:p>
                  </a:txBody>
                  <a:tcPr/>
                </a:tc>
                <a:tc>
                  <a:txBody>
                    <a:bodyPr/>
                    <a:lstStyle/>
                    <a:p>
                      <a:r>
                        <a:rPr lang="en-GB" sz="2400" b="0" dirty="0">
                          <a:solidFill>
                            <a:srgbClr val="002060"/>
                          </a:solidFill>
                          <a:latin typeface="Century Gothic" panose="020B0502020202020204" pitchFamily="34" charset="0"/>
                        </a:rPr>
                        <a:t>bridge</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only, alone</a:t>
                      </a:r>
                    </a:p>
                  </a:txBody>
                  <a:tcPr/>
                </a:tc>
                <a:tc>
                  <a:txBody>
                    <a:bodyPr/>
                    <a:lstStyle/>
                    <a:p>
                      <a:r>
                        <a:rPr lang="en-GB" sz="2400" b="0" dirty="0">
                          <a:solidFill>
                            <a:srgbClr val="002060"/>
                          </a:solidFill>
                          <a:latin typeface="Century Gothic" panose="020B0502020202020204" pitchFamily="34" charset="0"/>
                        </a:rPr>
                        <a:t>historical (f)</a:t>
                      </a:r>
                    </a:p>
                  </a:txBody>
                  <a:tcPr/>
                </a:tc>
                <a:tc>
                  <a:txBody>
                    <a:bodyPr/>
                    <a:lstStyle/>
                    <a:p>
                      <a:r>
                        <a:rPr lang="en-GB" sz="2400" b="0" dirty="0">
                          <a:solidFill>
                            <a:srgbClr val="002060"/>
                          </a:solidFill>
                          <a:latin typeface="Century Gothic" panose="020B0502020202020204" pitchFamily="34" charset="0"/>
                        </a:rPr>
                        <a:t>of, from</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200" b="0" dirty="0">
                          <a:solidFill>
                            <a:srgbClr val="002060"/>
                          </a:solidFill>
                          <a:latin typeface="Century Gothic" panose="020B0502020202020204" pitchFamily="34" charset="0"/>
                        </a:rPr>
                        <a:t>to drink, drinking</a:t>
                      </a:r>
                    </a:p>
                  </a:txBody>
                  <a:tcPr/>
                </a:tc>
                <a:tc>
                  <a:txBody>
                    <a:bodyPr/>
                    <a:lstStyle/>
                    <a:p>
                      <a:r>
                        <a:rPr lang="en-GB" sz="2400" b="0" dirty="0">
                          <a:solidFill>
                            <a:srgbClr val="002060"/>
                          </a:solidFill>
                          <a:latin typeface="Century Gothic" panose="020B0502020202020204" pitchFamily="34" charset="0"/>
                        </a:rPr>
                        <a:t>Where?</a:t>
                      </a:r>
                    </a:p>
                  </a:txBody>
                  <a:tcPr/>
                </a:tc>
                <a:tc>
                  <a:txBody>
                    <a:bodyPr/>
                    <a:lstStyle/>
                    <a:p>
                      <a:r>
                        <a:rPr lang="en-GB" sz="2400" b="0" dirty="0">
                          <a:solidFill>
                            <a:srgbClr val="002060"/>
                          </a:solidFill>
                          <a:latin typeface="Century Gothic" panose="020B0502020202020204" pitchFamily="34" charset="0"/>
                        </a:rPr>
                        <a:t>cinema</a:t>
                      </a: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200" b="0" dirty="0">
                          <a:solidFill>
                            <a:srgbClr val="002060"/>
                          </a:solidFill>
                          <a:latin typeface="Century Gothic" panose="020B0502020202020204" pitchFamily="34" charset="0"/>
                        </a:rPr>
                        <a:t>to learn, learning</a:t>
                      </a:r>
                    </a:p>
                  </a:txBody>
                  <a:tcPr/>
                </a:tc>
                <a:tc>
                  <a:txBody>
                    <a:bodyPr/>
                    <a:lstStyle/>
                    <a:p>
                      <a:r>
                        <a:rPr lang="en-GB" sz="2400" b="0" dirty="0">
                          <a:solidFill>
                            <a:srgbClr val="002060"/>
                          </a:solidFill>
                          <a:latin typeface="Century Gothic" panose="020B0502020202020204" pitchFamily="34" charset="0"/>
                        </a:rPr>
                        <a:t>to eat, eating</a:t>
                      </a:r>
                    </a:p>
                  </a:txBody>
                  <a:tcPr/>
                </a:tc>
                <a:tc>
                  <a:txBody>
                    <a:bodyPr/>
                    <a:lstStyle/>
                    <a:p>
                      <a:r>
                        <a:rPr lang="en-GB" sz="2400" b="0" dirty="0">
                          <a:solidFill>
                            <a:srgbClr val="002060"/>
                          </a:solidFill>
                          <a:latin typeface="Century Gothic" panose="020B0502020202020204" pitchFamily="34" charset="0"/>
                        </a:rPr>
                        <a:t>often</a:t>
                      </a:r>
                    </a:p>
                  </a:txBody>
                  <a:tcPr/>
                </a:tc>
                <a:extLst>
                  <a:ext uri="{0D108BD9-81ED-4DB2-BD59-A6C34878D82A}">
                    <a16:rowId xmlns:a16="http://schemas.microsoft.com/office/drawing/2014/main" val="1047692962"/>
                  </a:ext>
                </a:extLst>
              </a:tr>
              <a:tr h="803117">
                <a:tc rowSpan="2">
                  <a:txBody>
                    <a:bodyPr/>
                    <a:lstStyle/>
                    <a:p>
                      <a:endParaRPr lang="en-GB"/>
                    </a:p>
                  </a:txBody>
                  <a:tcPr/>
                </a:tc>
                <a:tc>
                  <a:txBody>
                    <a:bodyPr/>
                    <a:lstStyle/>
                    <a:p>
                      <a:r>
                        <a:rPr lang="en-GB" sz="2400" b="0" dirty="0">
                          <a:solidFill>
                            <a:srgbClr val="002060"/>
                          </a:solidFill>
                          <a:latin typeface="Century Gothic" panose="020B0502020202020204" pitchFamily="34" charset="0"/>
                        </a:rPr>
                        <a:t>You have</a:t>
                      </a:r>
                    </a:p>
                  </a:txBody>
                  <a:tcPr/>
                </a:tc>
                <a:tc>
                  <a:txBody>
                    <a:bodyPr/>
                    <a:lstStyle/>
                    <a:p>
                      <a:r>
                        <a:rPr lang="en-GB" sz="2400" b="0" dirty="0">
                          <a:solidFill>
                            <a:srgbClr val="002060"/>
                          </a:solidFill>
                          <a:latin typeface="Century Gothic" panose="020B0502020202020204" pitchFamily="34" charset="0"/>
                        </a:rPr>
                        <a:t>dress</a:t>
                      </a:r>
                    </a:p>
                  </a:txBody>
                  <a:tcPr/>
                </a:tc>
                <a:tc>
                  <a:txBody>
                    <a:bodyPr/>
                    <a:lstStyle/>
                    <a:p>
                      <a:r>
                        <a:rPr lang="en-GB" sz="2400" b="0" dirty="0">
                          <a:solidFill>
                            <a:srgbClr val="002060"/>
                          </a:solidFill>
                          <a:latin typeface="Century Gothic" panose="020B0502020202020204" pitchFamily="34" charset="0"/>
                        </a:rPr>
                        <a:t>aunt</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shirt</a:t>
                      </a:r>
                    </a:p>
                  </a:txBody>
                  <a:tcPr/>
                </a:tc>
                <a:tc>
                  <a:txBody>
                    <a:bodyPr/>
                    <a:lstStyle/>
                    <a:p>
                      <a:r>
                        <a:rPr lang="en-GB" sz="2400" b="0" dirty="0">
                          <a:solidFill>
                            <a:srgbClr val="002060"/>
                          </a:solidFill>
                          <a:latin typeface="Century Gothic" panose="020B0502020202020204" pitchFamily="34" charset="0"/>
                        </a:rPr>
                        <a:t>I have</a:t>
                      </a:r>
                    </a:p>
                  </a:txBody>
                  <a:tcPr/>
                </a:tc>
                <a:tc>
                  <a:txBody>
                    <a:bodyPr/>
                    <a:lstStyle/>
                    <a:p>
                      <a:r>
                        <a:rPr lang="en-GB" sz="2400" b="0" dirty="0">
                          <a:solidFill>
                            <a:srgbClr val="002060"/>
                          </a:solidFill>
                          <a:latin typeface="Century Gothic" panose="020B0502020202020204" pitchFamily="34" charset="0"/>
                        </a:rPr>
                        <a:t>uncle</a:t>
                      </a:r>
                    </a:p>
                  </a:txBody>
                  <a:tcPr/>
                </a:tc>
                <a:extLst>
                  <a:ext uri="{0D108BD9-81ED-4DB2-BD59-A6C34878D82A}">
                    <a16:rowId xmlns:a16="http://schemas.microsoft.com/office/drawing/2014/main" val="3232139915"/>
                  </a:ext>
                </a:extLst>
              </a:tr>
            </a:tbl>
          </a:graphicData>
        </a:graphic>
      </p:graphicFrame>
      <p:sp>
        <p:nvSpPr>
          <p:cNvPr id="3" name="Title 1">
            <a:extLst>
              <a:ext uri="{FF2B5EF4-FFF2-40B4-BE49-F238E27FC236}">
                <a16:creationId xmlns:a16="http://schemas.microsoft.com/office/drawing/2014/main" id="{077BC78B-665A-3D1C-E784-EAD518F256AA}"/>
              </a:ext>
            </a:extLst>
          </p:cNvPr>
          <p:cNvSpPr txBox="1">
            <a:spLocks/>
          </p:cNvSpPr>
          <p:nvPr/>
        </p:nvSpPr>
        <p:spPr>
          <a:xfrm>
            <a:off x="710152" y="87041"/>
            <a:ext cx="2866431" cy="582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002060"/>
                </a:solidFill>
                <a:latin typeface="Century Gothic" panose="020B0502020202020204" pitchFamily="34" charset="0"/>
                <a:ea typeface="Century Gothic"/>
                <a:cs typeface="Century Gothic"/>
                <a:sym typeface="Century Gothic"/>
              </a:rPr>
              <a:t>Follow up extra</a:t>
            </a:r>
            <a:endParaRPr lang="en-GB" sz="2800" dirty="0">
              <a:latin typeface="Century Gothic" panose="020B0502020202020204" pitchFamily="34" charset="0"/>
            </a:endParaRPr>
          </a:p>
        </p:txBody>
      </p:sp>
    </p:spTree>
    <p:extLst>
      <p:ext uri="{BB962C8B-B14F-4D97-AF65-F5344CB8AC3E}">
        <p14:creationId xmlns:p14="http://schemas.microsoft.com/office/powerpoint/2010/main" val="3456691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D1C574E8-CD7C-4E7F-92ED-917557670C90}"/>
              </a:ext>
            </a:extLst>
          </p:cNvPr>
          <p:cNvGraphicFramePr>
            <a:graphicFrameLocks noGrp="1"/>
          </p:cNvGraphicFramePr>
          <p:nvPr>
            <p:extLst>
              <p:ext uri="{D42A27DB-BD31-4B8C-83A1-F6EECF244321}">
                <p14:modId xmlns:p14="http://schemas.microsoft.com/office/powerpoint/2010/main" val="1637454334"/>
              </p:ext>
            </p:extLst>
          </p:nvPr>
        </p:nvGraphicFramePr>
        <p:xfrm>
          <a:off x="321974" y="1495380"/>
          <a:ext cx="8767656" cy="5309346"/>
        </p:xfrm>
        <a:graphic>
          <a:graphicData uri="http://schemas.openxmlformats.org/drawingml/2006/table">
            <a:tbl>
              <a:tblPr firstRow="1" bandRow="1">
                <a:tableStyleId>{5940675A-B579-460E-94D1-54222C63F5DA}</a:tableStyleId>
              </a:tblPr>
              <a:tblGrid>
                <a:gridCol w="697281">
                  <a:extLst>
                    <a:ext uri="{9D8B030D-6E8A-4147-A177-3AD203B41FA5}">
                      <a16:colId xmlns:a16="http://schemas.microsoft.com/office/drawing/2014/main" val="2557869076"/>
                    </a:ext>
                  </a:extLst>
                </a:gridCol>
                <a:gridCol w="697281">
                  <a:extLst>
                    <a:ext uri="{9D8B030D-6E8A-4147-A177-3AD203B41FA5}">
                      <a16:colId xmlns:a16="http://schemas.microsoft.com/office/drawing/2014/main" val="3183828279"/>
                    </a:ext>
                  </a:extLst>
                </a:gridCol>
                <a:gridCol w="3623895">
                  <a:extLst>
                    <a:ext uri="{9D8B030D-6E8A-4147-A177-3AD203B41FA5}">
                      <a16:colId xmlns:a16="http://schemas.microsoft.com/office/drawing/2014/main" val="1844499000"/>
                    </a:ext>
                  </a:extLst>
                </a:gridCol>
                <a:gridCol w="3749199">
                  <a:extLst>
                    <a:ext uri="{9D8B030D-6E8A-4147-A177-3AD203B41FA5}">
                      <a16:colId xmlns:a16="http://schemas.microsoft.com/office/drawing/2014/main" val="2788998385"/>
                    </a:ext>
                  </a:extLst>
                </a:gridCol>
              </a:tblGrid>
              <a:tr h="747731">
                <a:tc>
                  <a:txBody>
                    <a:bodyPr/>
                    <a:lstStyle/>
                    <a:p>
                      <a:pPr algn="ctr"/>
                      <a:endParaRPr lang="en-GB" dirty="0"/>
                    </a:p>
                  </a:txBody>
                  <a:tcPr anchor="ctr"/>
                </a:tc>
                <a:tc>
                  <a:txBody>
                    <a:bodyPr/>
                    <a:lstStyle/>
                    <a:p>
                      <a:pPr algn="ctr"/>
                      <a:r>
                        <a:rPr lang="en-GB" dirty="0">
                          <a:solidFill>
                            <a:srgbClr val="002060"/>
                          </a:solidFill>
                          <a:latin typeface="Century Gothic" panose="020B0502020202020204" pitchFamily="34" charset="0"/>
                        </a:rPr>
                        <a:t>A|B</a:t>
                      </a:r>
                      <a:br>
                        <a:rPr lang="en-GB" dirty="0">
                          <a:solidFill>
                            <a:srgbClr val="002060"/>
                          </a:solidFill>
                          <a:latin typeface="Century Gothic" panose="020B0502020202020204" pitchFamily="34" charset="0"/>
                        </a:rPr>
                      </a:br>
                      <a:r>
                        <a:rPr lang="en-GB" dirty="0">
                          <a:solidFill>
                            <a:srgbClr val="002060"/>
                          </a:solidFill>
                          <a:latin typeface="Century Gothic" panose="020B0502020202020204" pitchFamily="34" charset="0"/>
                        </a:rPr>
                        <a:t>B|A</a:t>
                      </a:r>
                    </a:p>
                  </a:txBody>
                  <a:tcPr anchor="ctr"/>
                </a:tc>
                <a:tc>
                  <a:txBody>
                    <a:bodyPr/>
                    <a:lstStyle/>
                    <a:p>
                      <a:pPr algn="ctr"/>
                      <a:r>
                        <a:rPr lang="en-GB" sz="4800" b="1" dirty="0">
                          <a:solidFill>
                            <a:srgbClr val="002060"/>
                          </a:solidFill>
                          <a:latin typeface="Century Gothic" panose="020B0502020202020204" pitchFamily="34" charset="0"/>
                        </a:rPr>
                        <a:t>A</a:t>
                      </a:r>
                    </a:p>
                  </a:txBody>
                  <a:tcPr anchor="ctr"/>
                </a:tc>
                <a:tc>
                  <a:txBody>
                    <a:bodyPr/>
                    <a:lstStyle/>
                    <a:p>
                      <a:pPr algn="ctr"/>
                      <a:r>
                        <a:rPr lang="en-GB" sz="4800" b="1" dirty="0">
                          <a:solidFill>
                            <a:srgbClr val="002060"/>
                          </a:solidFill>
                          <a:latin typeface="Century Gothic" panose="020B0502020202020204" pitchFamily="34" charset="0"/>
                        </a:rPr>
                        <a:t>B</a:t>
                      </a:r>
                    </a:p>
                  </a:txBody>
                  <a:tcPr anchor="ctr"/>
                </a:tc>
                <a:extLst>
                  <a:ext uri="{0D108BD9-81ED-4DB2-BD59-A6C34878D82A}">
                    <a16:rowId xmlns:a16="http://schemas.microsoft.com/office/drawing/2014/main" val="1877551065"/>
                  </a:ext>
                </a:extLst>
              </a:tr>
              <a:tr h="747731">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801739324"/>
                  </a:ext>
                </a:extLst>
              </a:tr>
              <a:tr h="747731">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344532059"/>
                  </a:ext>
                </a:extLst>
              </a:tr>
              <a:tr h="747731">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255609592"/>
                  </a:ext>
                </a:extLst>
              </a:tr>
              <a:tr h="747731">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767709560"/>
                  </a:ext>
                </a:extLst>
              </a:tr>
              <a:tr h="747731">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697071837"/>
                  </a:ext>
                </a:extLst>
              </a:tr>
              <a:tr h="747731">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424614176"/>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231" name="Google Shape;190;p40" descr="Map&#10;&#10;Description automatically generated">
            <a:extLst>
              <a:ext uri="{FF2B5EF4-FFF2-40B4-BE49-F238E27FC236}">
                <a16:creationId xmlns:a16="http://schemas.microsoft.com/office/drawing/2014/main" id="{E7C7CF3B-A419-4CD7-991F-C24DD9D17FCD}"/>
              </a:ext>
            </a:extLst>
          </p:cNvPr>
          <p:cNvPicPr preferRelativeResize="0"/>
          <p:nvPr/>
        </p:nvPicPr>
        <p:blipFill rotWithShape="1">
          <a:blip r:embed="rId3">
            <a:alphaModFix/>
          </a:blip>
          <a:srcRect/>
          <a:stretch/>
        </p:blipFill>
        <p:spPr>
          <a:xfrm>
            <a:off x="9653784" y="3565185"/>
            <a:ext cx="2310572" cy="3221820"/>
          </a:xfrm>
          <a:prstGeom prst="rect">
            <a:avLst/>
          </a:prstGeom>
          <a:noFill/>
          <a:ln>
            <a:noFill/>
          </a:ln>
        </p:spPr>
      </p:pic>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4">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pic>
        <p:nvPicPr>
          <p:cNvPr id="1026" name="Picture 2">
            <a:extLst>
              <a:ext uri="{FF2B5EF4-FFF2-40B4-BE49-F238E27FC236}">
                <a16:creationId xmlns:a16="http://schemas.microsoft.com/office/drawing/2014/main" id="{2922292F-1BC3-4B01-9A2B-6ED2C6F379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61729" y="1604505"/>
            <a:ext cx="2309863" cy="17323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FBC1D71B-2730-490E-AE8D-5E1AD1D69F41}"/>
              </a:ext>
            </a:extLst>
          </p:cNvPr>
          <p:cNvSpPr txBox="1"/>
          <p:nvPr/>
        </p:nvSpPr>
        <p:spPr>
          <a:xfrm>
            <a:off x="2369350" y="6060521"/>
            <a:ext cx="12827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ci</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9" name="TextBox 108">
            <a:extLst>
              <a:ext uri="{FF2B5EF4-FFF2-40B4-BE49-F238E27FC236}">
                <a16:creationId xmlns:a16="http://schemas.microsoft.com/office/drawing/2014/main" id="{0F0EE88F-F69D-48AE-85D1-BCDA659E029C}"/>
              </a:ext>
            </a:extLst>
          </p:cNvPr>
          <p:cNvSpPr txBox="1"/>
          <p:nvPr/>
        </p:nvSpPr>
        <p:spPr>
          <a:xfrm>
            <a:off x="2192748" y="3807544"/>
            <a:ext cx="129554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a:t>
            </a:r>
            <a:r>
              <a:rPr kumimoji="0" lang="en-GB" sz="4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0" name="TextBox 109">
            <a:extLst>
              <a:ext uri="{FF2B5EF4-FFF2-40B4-BE49-F238E27FC236}">
                <a16:creationId xmlns:a16="http://schemas.microsoft.com/office/drawing/2014/main" id="{62C5F754-06B9-47B1-B6CE-F3374AE5D58D}"/>
              </a:ext>
            </a:extLst>
          </p:cNvPr>
          <p:cNvSpPr txBox="1"/>
          <p:nvPr/>
        </p:nvSpPr>
        <p:spPr>
          <a:xfrm>
            <a:off x="5872824" y="3780995"/>
            <a:ext cx="161294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a:t>
            </a:r>
            <a:r>
              <a:rPr lang="en-GB" sz="4000" b="1" dirty="0">
                <a:solidFill>
                  <a:srgbClr val="92D050"/>
                </a:solidFill>
                <a:latin typeface="Century Gothic" panose="020B0502020202020204" pitchFamily="34" charset="0"/>
              </a:rPr>
              <a:t>que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1" name="TextBox 110">
            <a:extLst>
              <a:ext uri="{FF2B5EF4-FFF2-40B4-BE49-F238E27FC236}">
                <a16:creationId xmlns:a16="http://schemas.microsoft.com/office/drawing/2014/main" id="{FFE25FDD-1A4F-4C04-B7F0-3C2E8E919D9F}"/>
              </a:ext>
            </a:extLst>
          </p:cNvPr>
          <p:cNvSpPr txBox="1"/>
          <p:nvPr/>
        </p:nvSpPr>
        <p:spPr>
          <a:xfrm>
            <a:off x="6263035" y="6060521"/>
            <a:ext cx="159531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qui</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2" name="TextBox 111">
            <a:extLst>
              <a:ext uri="{FF2B5EF4-FFF2-40B4-BE49-F238E27FC236}">
                <a16:creationId xmlns:a16="http://schemas.microsoft.com/office/drawing/2014/main" id="{4A75171D-F2BC-4B50-AB4A-E518A4EEBD1B}"/>
              </a:ext>
            </a:extLst>
          </p:cNvPr>
          <p:cNvSpPr txBox="1"/>
          <p:nvPr/>
        </p:nvSpPr>
        <p:spPr>
          <a:xfrm>
            <a:off x="2217117" y="3046693"/>
            <a:ext cx="163217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qui</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3" name="TextBox 112">
            <a:extLst>
              <a:ext uri="{FF2B5EF4-FFF2-40B4-BE49-F238E27FC236}">
                <a16:creationId xmlns:a16="http://schemas.microsoft.com/office/drawing/2014/main" id="{BF1A0198-91AF-4EF0-B939-CDD8AB556909}"/>
              </a:ext>
            </a:extLst>
          </p:cNvPr>
          <p:cNvSpPr txBox="1"/>
          <p:nvPr/>
        </p:nvSpPr>
        <p:spPr>
          <a:xfrm>
            <a:off x="2301982" y="4504956"/>
            <a:ext cx="150554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ce</a:t>
            </a:r>
            <a:r>
              <a:rPr lang="en-GB" sz="4000" dirty="0">
                <a:solidFill>
                  <a:srgbClr val="002060"/>
                </a:solidFill>
                <a:latin typeface="Century Gothic" panose="020B0502020202020204" pitchFamily="34" charset="0"/>
              </a:rPr>
              <a:t>n</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114" name="TextBox 113">
            <a:extLst>
              <a:ext uri="{FF2B5EF4-FFF2-40B4-BE49-F238E27FC236}">
                <a16:creationId xmlns:a16="http://schemas.microsoft.com/office/drawing/2014/main" id="{04CFDBA9-3C08-44C1-A0D6-448B7428BE3E}"/>
              </a:ext>
            </a:extLst>
          </p:cNvPr>
          <p:cNvSpPr txBox="1"/>
          <p:nvPr/>
        </p:nvSpPr>
        <p:spPr>
          <a:xfrm>
            <a:off x="2301982" y="2276336"/>
            <a:ext cx="197143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ce</a:t>
            </a:r>
            <a:r>
              <a:rPr kumimoji="0" lang="en-GB" sz="4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t>
            </a:r>
            <a:r>
              <a:rPr lang="en-GB" sz="4000" dirty="0">
                <a:solidFill>
                  <a:srgbClr val="002060"/>
                </a:solidFill>
                <a:latin typeface="Century Gothic" panose="020B0502020202020204" pitchFamily="34" charset="0"/>
              </a:rPr>
              <a:t>o</a:t>
            </a:r>
            <a:endParaRPr kumimoji="0" lang="en-GB" sz="4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5" name="TextBox 114">
            <a:extLst>
              <a:ext uri="{FF2B5EF4-FFF2-40B4-BE49-F238E27FC236}">
                <a16:creationId xmlns:a16="http://schemas.microsoft.com/office/drawing/2014/main" id="{6E494A6E-9A6B-46E9-A8D7-F5CEB45D279D}"/>
              </a:ext>
            </a:extLst>
          </p:cNvPr>
          <p:cNvSpPr txBox="1"/>
          <p:nvPr/>
        </p:nvSpPr>
        <p:spPr>
          <a:xfrm>
            <a:off x="5897410" y="4525200"/>
            <a:ext cx="182293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que</a:t>
            </a:r>
            <a:r>
              <a:rPr lang="en-GB" sz="4000" dirty="0">
                <a:solidFill>
                  <a:srgbClr val="002060"/>
                </a:solidFill>
                <a:latin typeface="Century Gothic" panose="020B0502020202020204" pitchFamily="34" charset="0"/>
              </a:rPr>
              <a:t>n</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116" name="TextBox 115">
            <a:extLst>
              <a:ext uri="{FF2B5EF4-FFF2-40B4-BE49-F238E27FC236}">
                <a16:creationId xmlns:a16="http://schemas.microsoft.com/office/drawing/2014/main" id="{218A4DF3-5134-49F6-8B6E-15F21BD0EE8A}"/>
              </a:ext>
            </a:extLst>
          </p:cNvPr>
          <p:cNvSpPr txBox="1"/>
          <p:nvPr/>
        </p:nvSpPr>
        <p:spPr>
          <a:xfrm>
            <a:off x="5999280" y="3069763"/>
            <a:ext cx="131478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ci</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8" name="TextBox 117">
            <a:extLst>
              <a:ext uri="{FF2B5EF4-FFF2-40B4-BE49-F238E27FC236}">
                <a16:creationId xmlns:a16="http://schemas.microsoft.com/office/drawing/2014/main" id="{EAF9DD7B-AEC3-494E-B041-CB1F2DB865A4}"/>
              </a:ext>
            </a:extLst>
          </p:cNvPr>
          <p:cNvSpPr txBox="1"/>
          <p:nvPr/>
        </p:nvSpPr>
        <p:spPr>
          <a:xfrm>
            <a:off x="1786660" y="5323812"/>
            <a:ext cx="251543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a:t>
            </a: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que</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234" name="Group 233">
            <a:extLst>
              <a:ext uri="{FF2B5EF4-FFF2-40B4-BE49-F238E27FC236}">
                <a16:creationId xmlns:a16="http://schemas.microsoft.com/office/drawing/2014/main" id="{8583F926-9CD7-4B22-932E-09D4C564E169}"/>
              </a:ext>
            </a:extLst>
          </p:cNvPr>
          <p:cNvGrpSpPr/>
          <p:nvPr/>
        </p:nvGrpSpPr>
        <p:grpSpPr>
          <a:xfrm>
            <a:off x="9146450" y="989004"/>
            <a:ext cx="1122464" cy="956424"/>
            <a:chOff x="6210543" y="3764108"/>
            <a:chExt cx="801046" cy="775262"/>
          </a:xfrm>
        </p:grpSpPr>
        <p:sp>
          <p:nvSpPr>
            <p:cNvPr id="235" name="Oval 234">
              <a:extLst>
                <a:ext uri="{FF2B5EF4-FFF2-40B4-BE49-F238E27FC236}">
                  <a16:creationId xmlns:a16="http://schemas.microsoft.com/office/drawing/2014/main" id="{25AA0D4F-970E-4670-93D2-C12CA073F542}"/>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6" name="Picture 235">
              <a:extLst>
                <a:ext uri="{FF2B5EF4-FFF2-40B4-BE49-F238E27FC236}">
                  <a16:creationId xmlns:a16="http://schemas.microsoft.com/office/drawing/2014/main" id="{5BECF580-B8A2-41AC-8DC8-EFC6D47D68A1}"/>
                </a:ext>
              </a:extLst>
            </p:cNvPr>
            <p:cNvPicPr>
              <a:picLocks noChangeAspect="1"/>
            </p:cNvPicPr>
            <p:nvPr/>
          </p:nvPicPr>
          <p:blipFill rotWithShape="1">
            <a:blip r:embed="rId6">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237" name="Picture 236" descr="A picture containing text, tableware, cup, clipart&#10;&#10;Description automatically generated">
              <a:extLst>
                <a:ext uri="{FF2B5EF4-FFF2-40B4-BE49-F238E27FC236}">
                  <a16:creationId xmlns:a16="http://schemas.microsoft.com/office/drawing/2014/main" id="{EAE788DE-0DAC-46EA-AE10-21138A047E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10" name="TextBox 9">
            <a:extLst>
              <a:ext uri="{FF2B5EF4-FFF2-40B4-BE49-F238E27FC236}">
                <a16:creationId xmlns:a16="http://schemas.microsoft.com/office/drawing/2014/main" id="{75DDDEE0-26F5-48D7-ABAB-695C4B319853}"/>
              </a:ext>
            </a:extLst>
          </p:cNvPr>
          <p:cNvSpPr txBox="1"/>
          <p:nvPr/>
        </p:nvSpPr>
        <p:spPr>
          <a:xfrm>
            <a:off x="10639736" y="2995756"/>
            <a:ext cx="1305165"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la </a:t>
            </a:r>
            <a:r>
              <a:rPr kumimoji="0" lang="en-GB" sz="1800" b="1"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quena</a:t>
            </a:r>
          </a:p>
        </p:txBody>
      </p:sp>
      <p:pic>
        <p:nvPicPr>
          <p:cNvPr id="1028" name="Picture 4" descr="Cien, Por Ciento, Estadísticas, Dinero">
            <a:extLst>
              <a:ext uri="{FF2B5EF4-FFF2-40B4-BE49-F238E27FC236}">
                <a16:creationId xmlns:a16="http://schemas.microsoft.com/office/drawing/2014/main" id="{BD87BD5F-D9B7-4684-A367-2A6C21A9A62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792" t="12963" r="40326" b="50054"/>
          <a:stretch/>
        </p:blipFill>
        <p:spPr bwMode="auto">
          <a:xfrm>
            <a:off x="3912505" y="6075969"/>
            <a:ext cx="1005479" cy="5402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ujer, Niña, Cabeza, Silueta, Oms">
            <a:extLst>
              <a:ext uri="{FF2B5EF4-FFF2-40B4-BE49-F238E27FC236}">
                <a16:creationId xmlns:a16="http://schemas.microsoft.com/office/drawing/2014/main" id="{337523C2-43D5-44CC-BAC1-7A86AE369647}"/>
              </a:ext>
            </a:extLst>
          </p:cNvPr>
          <p:cNvPicPr>
            <a:picLocks noChangeAspect="1" noChangeArrowheads="1"/>
          </p:cNvPicPr>
          <p:nvPr/>
        </p:nvPicPr>
        <p:blipFill rotWithShape="1">
          <a:blip r:embed="rId9">
            <a:duotone>
              <a:schemeClr val="accent1">
                <a:shade val="45000"/>
                <a:satMod val="135000"/>
              </a:schemeClr>
              <a:prstClr val="white"/>
            </a:duotone>
            <a:extLst>
              <a:ext uri="{28A0092B-C50C-407E-A947-70E740481C1C}">
                <a14:useLocalDpi xmlns:a14="http://schemas.microsoft.com/office/drawing/2010/main" val="0"/>
              </a:ext>
            </a:extLst>
          </a:blip>
          <a:srcRect l="51354"/>
          <a:stretch/>
        </p:blipFill>
        <p:spPr bwMode="auto">
          <a:xfrm>
            <a:off x="8203010" y="6100288"/>
            <a:ext cx="677891" cy="629209"/>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2A3056EE-357A-4693-AC24-193BD6D33B2A}"/>
              </a:ext>
            </a:extLst>
          </p:cNvPr>
          <p:cNvSpPr txBox="1"/>
          <p:nvPr/>
        </p:nvSpPr>
        <p:spPr>
          <a:xfrm>
            <a:off x="6161215" y="2287870"/>
            <a:ext cx="28047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b="1" dirty="0" err="1">
                <a:solidFill>
                  <a:srgbClr val="92D050"/>
                </a:solidFill>
                <a:latin typeface="Century Gothic" panose="020B0502020202020204" pitchFamily="34" charset="0"/>
              </a:rPr>
              <a:t>que</a:t>
            </a:r>
            <a:r>
              <a:rPr lang="en-GB" sz="4000" dirty="0" err="1">
                <a:solidFill>
                  <a:srgbClr val="002060"/>
                </a:solidFill>
                <a:latin typeface="Century Gothic" panose="020B0502020202020204" pitchFamily="34" charset="0"/>
              </a:rPr>
              <a:t>po</a:t>
            </a:r>
            <a:endParaRPr kumimoji="0" lang="en-GB" sz="4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CustomShape 23">
            <a:hlinkClick r:id="" action="ppaction://noaction">
              <a:snd r:embed="rId10" name="s2_2.wav"/>
            </a:hlinkClick>
            <a:extLst>
              <a:ext uri="{FF2B5EF4-FFF2-40B4-BE49-F238E27FC236}">
                <a16:creationId xmlns:a16="http://schemas.microsoft.com/office/drawing/2014/main" id="{5954E1D5-4302-4197-B0FB-DD364E764DD0}"/>
              </a:ext>
            </a:extLst>
          </p:cNvPr>
          <p:cNvSpPr/>
          <p:nvPr/>
        </p:nvSpPr>
        <p:spPr>
          <a:xfrm>
            <a:off x="431433" y="2450718"/>
            <a:ext cx="464040" cy="396360"/>
          </a:xfrm>
          <a:prstGeom prst="actionButtonBlank">
            <a:avLst/>
          </a:prstGeom>
          <a:solidFill>
            <a:srgbClr val="91EAD2"/>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sym typeface="Arial"/>
            </a:endParaRPr>
          </a:p>
        </p:txBody>
      </p:sp>
      <p:sp>
        <p:nvSpPr>
          <p:cNvPr id="37" name="CustomShape 24">
            <a:hlinkClick r:id="" action="ppaction://noaction">
              <a:snd r:embed="rId11" name="s2_3.wav"/>
            </a:hlinkClick>
            <a:extLst>
              <a:ext uri="{FF2B5EF4-FFF2-40B4-BE49-F238E27FC236}">
                <a16:creationId xmlns:a16="http://schemas.microsoft.com/office/drawing/2014/main" id="{17A3B73C-AEBB-47CA-AFC3-58262267A859}"/>
              </a:ext>
            </a:extLst>
          </p:cNvPr>
          <p:cNvSpPr/>
          <p:nvPr/>
        </p:nvSpPr>
        <p:spPr>
          <a:xfrm>
            <a:off x="435871" y="3143851"/>
            <a:ext cx="464040" cy="396360"/>
          </a:xfrm>
          <a:prstGeom prst="actionButtonBlank">
            <a:avLst/>
          </a:prstGeom>
          <a:solidFill>
            <a:srgbClr val="91EAD2"/>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sym typeface="Arial"/>
            </a:endParaRPr>
          </a:p>
        </p:txBody>
      </p:sp>
      <p:sp>
        <p:nvSpPr>
          <p:cNvPr id="38" name="CustomShape 25">
            <a:hlinkClick r:id="" action="ppaction://noaction">
              <a:snd r:embed="rId12" name="s2_4.wav"/>
            </a:hlinkClick>
            <a:extLst>
              <a:ext uri="{FF2B5EF4-FFF2-40B4-BE49-F238E27FC236}">
                <a16:creationId xmlns:a16="http://schemas.microsoft.com/office/drawing/2014/main" id="{3C706818-6BF7-4D2C-967F-CD3EC2807074}"/>
              </a:ext>
            </a:extLst>
          </p:cNvPr>
          <p:cNvSpPr/>
          <p:nvPr/>
        </p:nvSpPr>
        <p:spPr>
          <a:xfrm>
            <a:off x="435871" y="3930618"/>
            <a:ext cx="464040" cy="396360"/>
          </a:xfrm>
          <a:prstGeom prst="actionButtonBlank">
            <a:avLst/>
          </a:prstGeom>
          <a:solidFill>
            <a:srgbClr val="91EAD2"/>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sym typeface="Arial"/>
            </a:endParaRPr>
          </a:p>
        </p:txBody>
      </p:sp>
      <p:sp>
        <p:nvSpPr>
          <p:cNvPr id="39" name="CustomShape 26">
            <a:hlinkClick r:id="" action="ppaction://noaction">
              <a:snd r:embed="rId13" name="s2_5.wav"/>
            </a:hlinkClick>
            <a:extLst>
              <a:ext uri="{FF2B5EF4-FFF2-40B4-BE49-F238E27FC236}">
                <a16:creationId xmlns:a16="http://schemas.microsoft.com/office/drawing/2014/main" id="{07BDF695-0452-41DA-8D26-B8FA5439E055}"/>
              </a:ext>
            </a:extLst>
          </p:cNvPr>
          <p:cNvSpPr/>
          <p:nvPr/>
        </p:nvSpPr>
        <p:spPr>
          <a:xfrm>
            <a:off x="435871" y="4708296"/>
            <a:ext cx="464040" cy="396360"/>
          </a:xfrm>
          <a:prstGeom prst="actionButtonBlank">
            <a:avLst/>
          </a:prstGeom>
          <a:solidFill>
            <a:srgbClr val="91EAD2"/>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sym typeface="Arial"/>
            </a:endParaRPr>
          </a:p>
        </p:txBody>
      </p:sp>
      <p:sp>
        <p:nvSpPr>
          <p:cNvPr id="40" name="CustomShape 27">
            <a:hlinkClick r:id="" action="ppaction://noaction">
              <a:snd r:embed="rId14" name="s2_6.wav"/>
            </a:hlinkClick>
            <a:extLst>
              <a:ext uri="{FF2B5EF4-FFF2-40B4-BE49-F238E27FC236}">
                <a16:creationId xmlns:a16="http://schemas.microsoft.com/office/drawing/2014/main" id="{D76ECC64-DD7D-4F98-890B-8FDF3785272C}"/>
              </a:ext>
            </a:extLst>
          </p:cNvPr>
          <p:cNvSpPr/>
          <p:nvPr/>
        </p:nvSpPr>
        <p:spPr>
          <a:xfrm>
            <a:off x="412259" y="5423946"/>
            <a:ext cx="464040" cy="396360"/>
          </a:xfrm>
          <a:prstGeom prst="actionButtonBlank">
            <a:avLst/>
          </a:prstGeom>
          <a:solidFill>
            <a:srgbClr val="91EAD2"/>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sym typeface="Arial"/>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sym typeface="Arial"/>
            </a:endParaRPr>
          </a:p>
        </p:txBody>
      </p:sp>
      <p:sp>
        <p:nvSpPr>
          <p:cNvPr id="41" name="CustomShape 27">
            <a:hlinkClick r:id="" action="ppaction://noaction">
              <a:snd r:embed="rId15" name="s2_7.wav"/>
            </a:hlinkClick>
            <a:extLst>
              <a:ext uri="{FF2B5EF4-FFF2-40B4-BE49-F238E27FC236}">
                <a16:creationId xmlns:a16="http://schemas.microsoft.com/office/drawing/2014/main" id="{088089C8-1169-49FC-9B41-AAA6726A0488}"/>
              </a:ext>
            </a:extLst>
          </p:cNvPr>
          <p:cNvSpPr/>
          <p:nvPr/>
        </p:nvSpPr>
        <p:spPr>
          <a:xfrm>
            <a:off x="431433" y="6187916"/>
            <a:ext cx="464040" cy="396360"/>
          </a:xfrm>
          <a:prstGeom prst="actionButtonBlank">
            <a:avLst/>
          </a:prstGeom>
          <a:solidFill>
            <a:srgbClr val="91EAD2"/>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sym typeface="Arial"/>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sym typeface="Arial"/>
            </a:endParaRPr>
          </a:p>
        </p:txBody>
      </p:sp>
      <p:sp>
        <p:nvSpPr>
          <p:cNvPr id="42" name="TextBox 41">
            <a:extLst>
              <a:ext uri="{FF2B5EF4-FFF2-40B4-BE49-F238E27FC236}">
                <a16:creationId xmlns:a16="http://schemas.microsoft.com/office/drawing/2014/main" id="{9646CE01-889D-4E41-A2F4-027216DB5E36}"/>
              </a:ext>
            </a:extLst>
          </p:cNvPr>
          <p:cNvSpPr txBox="1"/>
          <p:nvPr/>
        </p:nvSpPr>
        <p:spPr>
          <a:xfrm>
            <a:off x="5712555" y="5307093"/>
            <a:ext cx="219803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a:t>
            </a: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ce</a:t>
            </a:r>
            <a:r>
              <a:rPr kumimoji="0" lang="en-GB" sz="4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a:t>
            </a:r>
            <a:endParaRPr kumimoji="0" lang="en-GB" sz="4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5A50B30B-6CB2-4D61-A1DF-CFFA97056843}"/>
              </a:ext>
            </a:extLst>
          </p:cNvPr>
          <p:cNvSpPr/>
          <p:nvPr/>
        </p:nvSpPr>
        <p:spPr>
          <a:xfrm>
            <a:off x="1072886" y="2477746"/>
            <a:ext cx="67678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A|B</a:t>
            </a:r>
            <a:endPar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CE109A2F-05B2-4A41-ACAB-83FAFB2CB510}"/>
              </a:ext>
            </a:extLst>
          </p:cNvPr>
          <p:cNvSpPr/>
          <p:nvPr/>
        </p:nvSpPr>
        <p:spPr>
          <a:xfrm>
            <a:off x="1037086" y="3180422"/>
            <a:ext cx="67678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a:t>
            </a:r>
            <a:endPar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6C8C429C-DF9F-4B26-987A-1BCE80DAD4FE}"/>
              </a:ext>
            </a:extLst>
          </p:cNvPr>
          <p:cNvSpPr/>
          <p:nvPr/>
        </p:nvSpPr>
        <p:spPr>
          <a:xfrm>
            <a:off x="1037086" y="4010421"/>
            <a:ext cx="67678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a:t>
            </a:r>
            <a:endPar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C9CB7DFF-E815-4A42-A35A-BE616A311DBF}"/>
              </a:ext>
            </a:extLst>
          </p:cNvPr>
          <p:cNvSpPr/>
          <p:nvPr/>
        </p:nvSpPr>
        <p:spPr>
          <a:xfrm>
            <a:off x="1050169" y="4702719"/>
            <a:ext cx="67678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a:t>
            </a:r>
            <a:endPar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96411973-A7AF-4255-983E-E9640C0A5AB2}"/>
              </a:ext>
            </a:extLst>
          </p:cNvPr>
          <p:cNvSpPr/>
          <p:nvPr/>
        </p:nvSpPr>
        <p:spPr>
          <a:xfrm>
            <a:off x="1049926" y="5458544"/>
            <a:ext cx="67678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A|B</a:t>
            </a:r>
            <a:endPar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528DBDE0-E827-49D3-A3A6-3826782467B2}"/>
              </a:ext>
            </a:extLst>
          </p:cNvPr>
          <p:cNvSpPr/>
          <p:nvPr/>
        </p:nvSpPr>
        <p:spPr>
          <a:xfrm>
            <a:off x="1054426" y="6244896"/>
            <a:ext cx="67678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a:t>
            </a:r>
            <a:endPar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868322E8-88EF-46BC-9B14-CA53FD1EEE6B}"/>
              </a:ext>
            </a:extLst>
          </p:cNvPr>
          <p:cNvSpPr txBox="1"/>
          <p:nvPr/>
        </p:nvSpPr>
        <p:spPr>
          <a:xfrm>
            <a:off x="7541144" y="4052571"/>
            <a:ext cx="12659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[dock]</a:t>
            </a:r>
          </a:p>
        </p:txBody>
      </p:sp>
      <p:sp>
        <p:nvSpPr>
          <p:cNvPr id="54" name="TextBox 53">
            <a:extLst>
              <a:ext uri="{FF2B5EF4-FFF2-40B4-BE49-F238E27FC236}">
                <a16:creationId xmlns:a16="http://schemas.microsoft.com/office/drawing/2014/main" id="{BA13FCFA-15B6-4E36-A3D6-2A71B26120A5}"/>
              </a:ext>
            </a:extLst>
          </p:cNvPr>
          <p:cNvSpPr txBox="1"/>
          <p:nvPr/>
        </p:nvSpPr>
        <p:spPr>
          <a:xfrm>
            <a:off x="7229787" y="3324984"/>
            <a:ext cx="280479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make a date]</a:t>
            </a:r>
          </a:p>
        </p:txBody>
      </p:sp>
      <p:sp>
        <p:nvSpPr>
          <p:cNvPr id="55" name="TextBox 54">
            <a:extLst>
              <a:ext uri="{FF2B5EF4-FFF2-40B4-BE49-F238E27FC236}">
                <a16:creationId xmlns:a16="http://schemas.microsoft.com/office/drawing/2014/main" id="{0B12E0C6-AC1D-43E1-9A50-7F2303D0643E}"/>
              </a:ext>
            </a:extLst>
          </p:cNvPr>
          <p:cNvSpPr txBox="1"/>
          <p:nvPr/>
        </p:nvSpPr>
        <p:spPr>
          <a:xfrm>
            <a:off x="3729771" y="3273932"/>
            <a:ext cx="17026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000" dirty="0">
                <a:solidFill>
                  <a:srgbClr val="002060"/>
                </a:solidFill>
                <a:latin typeface="Century Gothic" panose="020B0502020202020204" pitchFamily="34" charset="0"/>
              </a:rPr>
              <a:t>to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take off]</a:t>
            </a:r>
          </a:p>
        </p:txBody>
      </p:sp>
      <p:sp>
        <p:nvSpPr>
          <p:cNvPr id="4" name="Google Shape;167;p2">
            <a:extLst>
              <a:ext uri="{FF2B5EF4-FFF2-40B4-BE49-F238E27FC236}">
                <a16:creationId xmlns:a16="http://schemas.microsoft.com/office/drawing/2014/main" id="{104611CE-D876-9DBB-6406-01D0C1FDC83A}"/>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7" name="Graphic 6" descr="Teacher">
            <a:extLst>
              <a:ext uri="{FF2B5EF4-FFF2-40B4-BE49-F238E27FC236}">
                <a16:creationId xmlns:a16="http://schemas.microsoft.com/office/drawing/2014/main" id="{162EF779-F62E-6004-3880-C200FE57BF6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6479" y="501032"/>
            <a:ext cx="1043752" cy="1043752"/>
          </a:xfrm>
          <a:prstGeom prst="rect">
            <a:avLst/>
          </a:prstGeom>
        </p:spPr>
      </p:pic>
      <p:sp>
        <p:nvSpPr>
          <p:cNvPr id="8" name="Speech Bubble: Rectangle with Corners Rounded 7">
            <a:hlinkClick r:id="" action="ppaction://noaction">
              <a:snd r:embed="rId18" name="s2_1.wav"/>
            </a:hlinkClick>
            <a:extLst>
              <a:ext uri="{FF2B5EF4-FFF2-40B4-BE49-F238E27FC236}">
                <a16:creationId xmlns:a16="http://schemas.microsoft.com/office/drawing/2014/main" id="{2B13169F-A97F-FE4C-6539-23B02CF8658C}"/>
              </a:ext>
            </a:extLst>
          </p:cNvPr>
          <p:cNvSpPr/>
          <p:nvPr/>
        </p:nvSpPr>
        <p:spPr>
          <a:xfrm>
            <a:off x="913129" y="783900"/>
            <a:ext cx="7629053" cy="552732"/>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 </a:t>
            </a:r>
            <a:r>
              <a:rPr kumimoji="0" lang="es-ES"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Escucha y escribe el orden. ¿Es </a:t>
            </a:r>
            <a:r>
              <a:rPr kumimoji="0" lang="es-E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 B</a:t>
            </a:r>
            <a:r>
              <a:rPr kumimoji="0" lang="es-ES"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o </a:t>
            </a:r>
            <a:r>
              <a:rPr kumimoji="0" lang="es-E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B A</a:t>
            </a:r>
            <a:r>
              <a:rPr kumimoji="0" lang="es-ES"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r>
              <a:rPr kumimoji="0" lang="es-ES"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endParaRPr kumimoji="0" lang="es-ES"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13" name="TextBox 12">
            <a:extLst>
              <a:ext uri="{FF2B5EF4-FFF2-40B4-BE49-F238E27FC236}">
                <a16:creationId xmlns:a16="http://schemas.microsoft.com/office/drawing/2014/main" id="{113F4D9F-86C9-B96E-4071-059FB9989AC8}"/>
              </a:ext>
            </a:extLst>
          </p:cNvPr>
          <p:cNvSpPr txBox="1"/>
          <p:nvPr/>
        </p:nvSpPr>
        <p:spPr>
          <a:xfrm>
            <a:off x="3742215" y="2523829"/>
            <a:ext cx="280479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[trap]</a:t>
            </a:r>
          </a:p>
        </p:txBody>
      </p:sp>
      <p:sp>
        <p:nvSpPr>
          <p:cNvPr id="14" name="TextBox 13">
            <a:extLst>
              <a:ext uri="{FF2B5EF4-FFF2-40B4-BE49-F238E27FC236}">
                <a16:creationId xmlns:a16="http://schemas.microsoft.com/office/drawing/2014/main" id="{6738A11D-64A7-F5D9-F3AE-5BD31AE0ADFC}"/>
              </a:ext>
            </a:extLst>
          </p:cNvPr>
          <p:cNvSpPr txBox="1"/>
          <p:nvPr/>
        </p:nvSpPr>
        <p:spPr>
          <a:xfrm>
            <a:off x="7961562" y="2540596"/>
            <a:ext cx="91934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fit in]</a:t>
            </a:r>
          </a:p>
        </p:txBody>
      </p:sp>
      <p:sp>
        <p:nvSpPr>
          <p:cNvPr id="15" name="TextBox 14">
            <a:extLst>
              <a:ext uri="{FF2B5EF4-FFF2-40B4-BE49-F238E27FC236}">
                <a16:creationId xmlns:a16="http://schemas.microsoft.com/office/drawing/2014/main" id="{4C1B8E98-69F8-2C81-0768-437F132C1BE7}"/>
              </a:ext>
            </a:extLst>
          </p:cNvPr>
          <p:cNvSpPr txBox="1"/>
          <p:nvPr/>
        </p:nvSpPr>
        <p:spPr>
          <a:xfrm>
            <a:off x="4233290" y="5551171"/>
            <a:ext cx="12659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000" dirty="0">
                <a:solidFill>
                  <a:srgbClr val="002060"/>
                </a:solidFill>
                <a:latin typeface="Century Gothic" panose="020B0502020202020204" pitchFamily="34" charset="0"/>
              </a:rPr>
              <a:t>sketch</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nvGrpSpPr>
          <p:cNvPr id="20" name="Group 19">
            <a:extLst>
              <a:ext uri="{FF2B5EF4-FFF2-40B4-BE49-F238E27FC236}">
                <a16:creationId xmlns:a16="http://schemas.microsoft.com/office/drawing/2014/main" id="{37CBA620-D42B-C61F-E416-11D5AAF11EAE}"/>
              </a:ext>
            </a:extLst>
          </p:cNvPr>
          <p:cNvGrpSpPr/>
          <p:nvPr/>
        </p:nvGrpSpPr>
        <p:grpSpPr>
          <a:xfrm>
            <a:off x="8036674" y="5372147"/>
            <a:ext cx="549881" cy="660961"/>
            <a:chOff x="-5666630" y="2236492"/>
            <a:chExt cx="756457" cy="1037440"/>
          </a:xfrm>
        </p:grpSpPr>
        <p:pic>
          <p:nvPicPr>
            <p:cNvPr id="16" name="Picture 2" descr="Pimpollo, Maceta, Planta En Maceta">
              <a:extLst>
                <a:ext uri="{FF2B5EF4-FFF2-40B4-BE49-F238E27FC236}">
                  <a16:creationId xmlns:a16="http://schemas.microsoft.com/office/drawing/2014/main" id="{C64C4F13-328C-0708-D712-AD5D77453BE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50252" y="2236492"/>
              <a:ext cx="540079" cy="1037440"/>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a:extLst>
                <a:ext uri="{FF2B5EF4-FFF2-40B4-BE49-F238E27FC236}">
                  <a16:creationId xmlns:a16="http://schemas.microsoft.com/office/drawing/2014/main" id="{7ED1FD1C-7AB4-2512-C131-AA98AE129665}"/>
                </a:ext>
              </a:extLst>
            </p:cNvPr>
            <p:cNvCxnSpPr>
              <a:cxnSpLocks/>
            </p:cNvCxnSpPr>
            <p:nvPr/>
          </p:nvCxnSpPr>
          <p:spPr>
            <a:xfrm>
              <a:off x="-5666630" y="2643285"/>
              <a:ext cx="189053" cy="271014"/>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grpSp>
      <p:pic>
        <p:nvPicPr>
          <p:cNvPr id="25" name="Picture 24" descr="A picture containing text&#10;&#10;Description automatically generated">
            <a:extLst>
              <a:ext uri="{FF2B5EF4-FFF2-40B4-BE49-F238E27FC236}">
                <a16:creationId xmlns:a16="http://schemas.microsoft.com/office/drawing/2014/main" id="{CF0FA4E7-0F95-7389-81AC-EF8A1300338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161091" y="3874455"/>
            <a:ext cx="860632" cy="590820"/>
          </a:xfrm>
          <a:prstGeom prst="rect">
            <a:avLst/>
          </a:prstGeom>
        </p:spPr>
      </p:pic>
      <p:sp>
        <p:nvSpPr>
          <p:cNvPr id="27" name="TextBox 26">
            <a:extLst>
              <a:ext uri="{FF2B5EF4-FFF2-40B4-BE49-F238E27FC236}">
                <a16:creationId xmlns:a16="http://schemas.microsoft.com/office/drawing/2014/main" id="{B90A0323-EF42-CB38-184F-B817CE0CFF8F}"/>
              </a:ext>
            </a:extLst>
          </p:cNvPr>
          <p:cNvSpPr txBox="1"/>
          <p:nvPr/>
        </p:nvSpPr>
        <p:spPr>
          <a:xfrm>
            <a:off x="4360658" y="4246869"/>
            <a:ext cx="8210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[says]</a:t>
            </a:r>
          </a:p>
        </p:txBody>
      </p:sp>
      <p:pic>
        <p:nvPicPr>
          <p:cNvPr id="34" name="Picture 33">
            <a:extLst>
              <a:ext uri="{FF2B5EF4-FFF2-40B4-BE49-F238E27FC236}">
                <a16:creationId xmlns:a16="http://schemas.microsoft.com/office/drawing/2014/main" id="{1BAF8DAD-F1F4-B2B2-1687-02D288349439}"/>
              </a:ext>
            </a:extLst>
          </p:cNvPr>
          <p:cNvPicPr>
            <a:picLocks noChangeAspect="1"/>
          </p:cNvPicPr>
          <p:nvPr/>
        </p:nvPicPr>
        <p:blipFill>
          <a:blip r:embed="rId21"/>
          <a:stretch>
            <a:fillRect/>
          </a:stretch>
        </p:blipFill>
        <p:spPr>
          <a:xfrm>
            <a:off x="3901369" y="4644825"/>
            <a:ext cx="621846" cy="615749"/>
          </a:xfrm>
          <a:prstGeom prst="rect">
            <a:avLst/>
          </a:prstGeom>
        </p:spPr>
      </p:pic>
    </p:spTree>
    <p:extLst>
      <p:ext uri="{BB962C8B-B14F-4D97-AF65-F5344CB8AC3E}">
        <p14:creationId xmlns:p14="http://schemas.microsoft.com/office/powerpoint/2010/main" val="183392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4" grpId="0"/>
      <p:bldP spid="45" grpId="0"/>
      <p:bldP spid="46" grpId="0"/>
      <p:bldP spid="47" grpId="0"/>
      <p:bldP spid="4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231" name="Google Shape;190;p40" descr="Map&#10;&#10;Description automatically generated">
            <a:extLst>
              <a:ext uri="{FF2B5EF4-FFF2-40B4-BE49-F238E27FC236}">
                <a16:creationId xmlns:a16="http://schemas.microsoft.com/office/drawing/2014/main" id="{E7C7CF3B-A419-4CD7-991F-C24DD9D17FCD}"/>
              </a:ext>
            </a:extLst>
          </p:cNvPr>
          <p:cNvPicPr preferRelativeResize="0"/>
          <p:nvPr/>
        </p:nvPicPr>
        <p:blipFill rotWithShape="1">
          <a:blip r:embed="rId3">
            <a:alphaModFix/>
          </a:blip>
          <a:srcRect/>
          <a:stretch/>
        </p:blipFill>
        <p:spPr>
          <a:xfrm>
            <a:off x="9653784" y="3545730"/>
            <a:ext cx="2310572" cy="3221820"/>
          </a:xfrm>
          <a:prstGeom prst="rect">
            <a:avLst/>
          </a:prstGeom>
          <a:noFill/>
          <a:ln>
            <a:noFill/>
          </a:ln>
        </p:spPr>
      </p:pic>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4">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pic>
        <p:nvPicPr>
          <p:cNvPr id="1026" name="Picture 2">
            <a:extLst>
              <a:ext uri="{FF2B5EF4-FFF2-40B4-BE49-F238E27FC236}">
                <a16:creationId xmlns:a16="http://schemas.microsoft.com/office/drawing/2014/main" id="{2922292F-1BC3-4B01-9A2B-6ED2C6F379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61729" y="1604505"/>
            <a:ext cx="2309863" cy="17323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hlinkClick r:id="" action="ppaction://noaction">
              <a:snd r:embed="rId6" name="s3_2.wav"/>
            </a:hlinkClick>
            <a:extLst>
              <a:ext uri="{FF2B5EF4-FFF2-40B4-BE49-F238E27FC236}">
                <a16:creationId xmlns:a16="http://schemas.microsoft.com/office/drawing/2014/main" id="{FBC1D71B-2730-490E-AE8D-5E1AD1D69F41}"/>
              </a:ext>
            </a:extLst>
          </p:cNvPr>
          <p:cNvSpPr txBox="1"/>
          <p:nvPr/>
        </p:nvSpPr>
        <p:spPr>
          <a:xfrm>
            <a:off x="383856" y="2054459"/>
            <a:ext cx="12827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ci</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1" name="TextBox 110">
            <a:hlinkClick r:id="" action="ppaction://noaction">
              <a:snd r:embed="rId7" name="s3_4.wav"/>
            </a:hlinkClick>
            <a:extLst>
              <a:ext uri="{FF2B5EF4-FFF2-40B4-BE49-F238E27FC236}">
                <a16:creationId xmlns:a16="http://schemas.microsoft.com/office/drawing/2014/main" id="{FFE25FDD-1A4F-4C04-B7F0-3C2E8E919D9F}"/>
              </a:ext>
            </a:extLst>
          </p:cNvPr>
          <p:cNvSpPr txBox="1"/>
          <p:nvPr/>
        </p:nvSpPr>
        <p:spPr>
          <a:xfrm>
            <a:off x="6212806" y="1969143"/>
            <a:ext cx="159531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qui</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3" name="TextBox 112">
            <a:hlinkClick r:id="" action="ppaction://noaction">
              <a:snd r:embed="rId8" name="s3_8.wav"/>
            </a:hlinkClick>
            <a:extLst>
              <a:ext uri="{FF2B5EF4-FFF2-40B4-BE49-F238E27FC236}">
                <a16:creationId xmlns:a16="http://schemas.microsoft.com/office/drawing/2014/main" id="{BF1A0198-91AF-4EF0-B939-CDD8AB556909}"/>
              </a:ext>
            </a:extLst>
          </p:cNvPr>
          <p:cNvSpPr txBox="1"/>
          <p:nvPr/>
        </p:nvSpPr>
        <p:spPr>
          <a:xfrm>
            <a:off x="677065" y="4295201"/>
            <a:ext cx="129715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ce</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5" name="TextBox 114">
            <a:hlinkClick r:id="" action="ppaction://noaction">
              <a:snd r:embed="rId9" name="s3_9.wav"/>
            </a:hlinkClick>
            <a:extLst>
              <a:ext uri="{FF2B5EF4-FFF2-40B4-BE49-F238E27FC236}">
                <a16:creationId xmlns:a16="http://schemas.microsoft.com/office/drawing/2014/main" id="{6E494A6E-9A6B-46E9-A8D7-F5CEB45D279D}"/>
              </a:ext>
            </a:extLst>
          </p:cNvPr>
          <p:cNvSpPr txBox="1"/>
          <p:nvPr/>
        </p:nvSpPr>
        <p:spPr>
          <a:xfrm>
            <a:off x="3832662" y="4358816"/>
            <a:ext cx="161454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que</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8" name="TextBox 117">
            <a:hlinkClick r:id="" action="ppaction://noaction">
              <a:snd r:embed="rId10" name="s3_10.wav"/>
            </a:hlinkClick>
            <a:extLst>
              <a:ext uri="{FF2B5EF4-FFF2-40B4-BE49-F238E27FC236}">
                <a16:creationId xmlns:a16="http://schemas.microsoft.com/office/drawing/2014/main" id="{EAF9DD7B-AEC3-494E-B041-CB1F2DB865A4}"/>
              </a:ext>
            </a:extLst>
          </p:cNvPr>
          <p:cNvSpPr txBox="1"/>
          <p:nvPr/>
        </p:nvSpPr>
        <p:spPr>
          <a:xfrm>
            <a:off x="6361263" y="4568003"/>
            <a:ext cx="169469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que</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a:t>
            </a:r>
          </a:p>
        </p:txBody>
      </p:sp>
      <p:grpSp>
        <p:nvGrpSpPr>
          <p:cNvPr id="234" name="Group 233">
            <a:extLst>
              <a:ext uri="{FF2B5EF4-FFF2-40B4-BE49-F238E27FC236}">
                <a16:creationId xmlns:a16="http://schemas.microsoft.com/office/drawing/2014/main" id="{8583F926-9CD7-4B22-932E-09D4C564E169}"/>
              </a:ext>
            </a:extLst>
          </p:cNvPr>
          <p:cNvGrpSpPr/>
          <p:nvPr/>
        </p:nvGrpSpPr>
        <p:grpSpPr>
          <a:xfrm>
            <a:off x="9461955" y="992199"/>
            <a:ext cx="1122464" cy="956424"/>
            <a:chOff x="6210543" y="3764108"/>
            <a:chExt cx="801046" cy="775262"/>
          </a:xfrm>
        </p:grpSpPr>
        <p:sp>
          <p:nvSpPr>
            <p:cNvPr id="235" name="Oval 234">
              <a:extLst>
                <a:ext uri="{FF2B5EF4-FFF2-40B4-BE49-F238E27FC236}">
                  <a16:creationId xmlns:a16="http://schemas.microsoft.com/office/drawing/2014/main" id="{25AA0D4F-970E-4670-93D2-C12CA073F542}"/>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6" name="Picture 235">
              <a:extLst>
                <a:ext uri="{FF2B5EF4-FFF2-40B4-BE49-F238E27FC236}">
                  <a16:creationId xmlns:a16="http://schemas.microsoft.com/office/drawing/2014/main" id="{5BECF580-B8A2-41AC-8DC8-EFC6D47D68A1}"/>
                </a:ext>
              </a:extLst>
            </p:cNvPr>
            <p:cNvPicPr>
              <a:picLocks noChangeAspect="1"/>
            </p:cNvPicPr>
            <p:nvPr/>
          </p:nvPicPr>
          <p:blipFill rotWithShape="1">
            <a:blip r:embed="rId11">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237" name="Picture 236" descr="A picture containing text, tableware, cup, clipart&#10;&#10;Description automatically generated">
              <a:extLst>
                <a:ext uri="{FF2B5EF4-FFF2-40B4-BE49-F238E27FC236}">
                  <a16:creationId xmlns:a16="http://schemas.microsoft.com/office/drawing/2014/main" id="{EAE788DE-0DAC-46EA-AE10-21138A047EE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119" name="TextBox 118">
            <a:hlinkClick r:id="" action="ppaction://noaction">
              <a:snd r:embed="rId13" name="s3_11.wav"/>
            </a:hlinkClick>
            <a:extLst>
              <a:ext uri="{FF2B5EF4-FFF2-40B4-BE49-F238E27FC236}">
                <a16:creationId xmlns:a16="http://schemas.microsoft.com/office/drawing/2014/main" id="{AB004953-A8C2-4B3B-B5DD-CEF6CA37CF02}"/>
              </a:ext>
            </a:extLst>
          </p:cNvPr>
          <p:cNvSpPr txBox="1"/>
          <p:nvPr/>
        </p:nvSpPr>
        <p:spPr>
          <a:xfrm>
            <a:off x="1443802" y="5550198"/>
            <a:ext cx="161294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a:t>
            </a: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que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0" name="TextBox 119">
            <a:hlinkClick r:id="" action="ppaction://noaction">
              <a:snd r:embed="rId14" name="s3_7.wav"/>
            </a:hlinkClick>
            <a:extLst>
              <a:ext uri="{FF2B5EF4-FFF2-40B4-BE49-F238E27FC236}">
                <a16:creationId xmlns:a16="http://schemas.microsoft.com/office/drawing/2014/main" id="{06A3D564-EFF9-4426-8EDD-A9FC41A079E7}"/>
              </a:ext>
            </a:extLst>
          </p:cNvPr>
          <p:cNvSpPr txBox="1"/>
          <p:nvPr/>
        </p:nvSpPr>
        <p:spPr>
          <a:xfrm>
            <a:off x="6613622" y="3292154"/>
            <a:ext cx="131478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ci</a:t>
            </a:r>
            <a:r>
              <a:rPr kumimoji="0" lang="en-GB" sz="4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a:t>
            </a:r>
            <a:endParaRPr kumimoji="0" lang="en-GB" sz="4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75DDDEE0-26F5-48D7-ABAB-695C4B319853}"/>
              </a:ext>
            </a:extLst>
          </p:cNvPr>
          <p:cNvSpPr txBox="1"/>
          <p:nvPr/>
        </p:nvSpPr>
        <p:spPr>
          <a:xfrm>
            <a:off x="10639736" y="2995756"/>
            <a:ext cx="1305165"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la </a:t>
            </a:r>
            <a:r>
              <a:rPr kumimoji="0" lang="en-GB" sz="1800" b="1"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quena</a:t>
            </a:r>
          </a:p>
        </p:txBody>
      </p:sp>
      <p:pic>
        <p:nvPicPr>
          <p:cNvPr id="1028" name="Picture 4" descr="Cien, Por Ciento, Estadísticas, Dinero">
            <a:extLst>
              <a:ext uri="{FF2B5EF4-FFF2-40B4-BE49-F238E27FC236}">
                <a16:creationId xmlns:a16="http://schemas.microsoft.com/office/drawing/2014/main" id="{BD87BD5F-D9B7-4684-A367-2A6C21A9A62B}"/>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792" t="12963" r="40326" b="50054"/>
          <a:stretch/>
        </p:blipFill>
        <p:spPr bwMode="auto">
          <a:xfrm>
            <a:off x="1541938" y="1785001"/>
            <a:ext cx="1005479" cy="5402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ujer, Niña, Cabeza, Silueta, Oms">
            <a:extLst>
              <a:ext uri="{FF2B5EF4-FFF2-40B4-BE49-F238E27FC236}">
                <a16:creationId xmlns:a16="http://schemas.microsoft.com/office/drawing/2014/main" id="{337523C2-43D5-44CC-BAC1-7A86AE369647}"/>
              </a:ext>
            </a:extLst>
          </p:cNvPr>
          <p:cNvPicPr>
            <a:picLocks noChangeAspect="1" noChangeArrowheads="1"/>
          </p:cNvPicPr>
          <p:nvPr/>
        </p:nvPicPr>
        <p:blipFill rotWithShape="1">
          <a:blip r:embed="rId16">
            <a:duotone>
              <a:schemeClr val="accent1">
                <a:shade val="45000"/>
                <a:satMod val="135000"/>
              </a:schemeClr>
              <a:prstClr val="white"/>
            </a:duotone>
            <a:extLst>
              <a:ext uri="{28A0092B-C50C-407E-A947-70E740481C1C}">
                <a14:useLocalDpi xmlns:a14="http://schemas.microsoft.com/office/drawing/2010/main" val="0"/>
              </a:ext>
            </a:extLst>
          </a:blip>
          <a:srcRect l="51354"/>
          <a:stretch/>
        </p:blipFill>
        <p:spPr bwMode="auto">
          <a:xfrm>
            <a:off x="7781691" y="1773528"/>
            <a:ext cx="845109" cy="78441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Queso, Lácteos, Comida, Queso Suizo">
            <a:extLst>
              <a:ext uri="{FF2B5EF4-FFF2-40B4-BE49-F238E27FC236}">
                <a16:creationId xmlns:a16="http://schemas.microsoft.com/office/drawing/2014/main" id="{D0423F37-D641-4232-8B53-5561C1BD504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33841" y="5066702"/>
            <a:ext cx="1065213" cy="5908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ris, Ojo, Cejas, Mujer, Verde">
            <a:extLst>
              <a:ext uri="{FF2B5EF4-FFF2-40B4-BE49-F238E27FC236}">
                <a16:creationId xmlns:a16="http://schemas.microsoft.com/office/drawing/2014/main" id="{5205BCAA-A1ED-4C24-8309-F777078F181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74215" y="4446975"/>
            <a:ext cx="976982" cy="619727"/>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6E73DFBD-6DE3-4408-AF65-5BE28C9AD053}"/>
              </a:ext>
            </a:extLst>
          </p:cNvPr>
          <p:cNvCxnSpPr/>
          <p:nvPr/>
        </p:nvCxnSpPr>
        <p:spPr>
          <a:xfrm>
            <a:off x="2082452" y="4269801"/>
            <a:ext cx="167821" cy="279488"/>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71DA82C8-AC3E-B2BE-7EC9-13FD21AD20E2}"/>
              </a:ext>
            </a:extLst>
          </p:cNvPr>
          <p:cNvGrpSpPr/>
          <p:nvPr/>
        </p:nvGrpSpPr>
        <p:grpSpPr>
          <a:xfrm>
            <a:off x="2269619" y="3032983"/>
            <a:ext cx="549881" cy="660961"/>
            <a:chOff x="-5666630" y="2236492"/>
            <a:chExt cx="756457" cy="1037440"/>
          </a:xfrm>
        </p:grpSpPr>
        <p:pic>
          <p:nvPicPr>
            <p:cNvPr id="4" name="Picture 2" descr="Pimpollo, Maceta, Planta En Maceta">
              <a:extLst>
                <a:ext uri="{FF2B5EF4-FFF2-40B4-BE49-F238E27FC236}">
                  <a16:creationId xmlns:a16="http://schemas.microsoft.com/office/drawing/2014/main" id="{0881FE8E-0CDC-F671-73DE-796AB62ADB4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50252" y="2236492"/>
              <a:ext cx="540079" cy="103744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222BCB23-E87F-1DD7-2985-3B201C40DE56}"/>
                </a:ext>
              </a:extLst>
            </p:cNvPr>
            <p:cNvCxnSpPr>
              <a:cxnSpLocks/>
            </p:cNvCxnSpPr>
            <p:nvPr/>
          </p:nvCxnSpPr>
          <p:spPr>
            <a:xfrm>
              <a:off x="-5666630" y="2643285"/>
              <a:ext cx="189053" cy="271014"/>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grpSp>
      <p:pic>
        <p:nvPicPr>
          <p:cNvPr id="6" name="Picture 5" descr="A picture containing text&#10;&#10;Description automatically generated">
            <a:extLst>
              <a:ext uri="{FF2B5EF4-FFF2-40B4-BE49-F238E27FC236}">
                <a16:creationId xmlns:a16="http://schemas.microsoft.com/office/drawing/2014/main" id="{EB843391-B127-39CD-940D-8651CCAEE5D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98332" y="2054459"/>
            <a:ext cx="860632" cy="590820"/>
          </a:xfrm>
          <a:prstGeom prst="rect">
            <a:avLst/>
          </a:prstGeom>
        </p:spPr>
      </p:pic>
      <p:sp>
        <p:nvSpPr>
          <p:cNvPr id="7" name="TextBox 6">
            <a:extLst>
              <a:ext uri="{FF2B5EF4-FFF2-40B4-BE49-F238E27FC236}">
                <a16:creationId xmlns:a16="http://schemas.microsoft.com/office/drawing/2014/main" id="{0D2EAB03-9E14-4CA0-BE98-5F9723C1F906}"/>
              </a:ext>
            </a:extLst>
          </p:cNvPr>
          <p:cNvSpPr txBox="1"/>
          <p:nvPr/>
        </p:nvSpPr>
        <p:spPr>
          <a:xfrm>
            <a:off x="4778444" y="2504693"/>
            <a:ext cx="8210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[says]</a:t>
            </a:r>
          </a:p>
        </p:txBody>
      </p:sp>
      <p:sp>
        <p:nvSpPr>
          <p:cNvPr id="8" name="TextBox 7">
            <a:hlinkClick r:id="" action="ppaction://noaction">
              <a:snd r:embed="rId21" name="s3_3.wav"/>
            </a:hlinkClick>
            <a:extLst>
              <a:ext uri="{FF2B5EF4-FFF2-40B4-BE49-F238E27FC236}">
                <a16:creationId xmlns:a16="http://schemas.microsoft.com/office/drawing/2014/main" id="{7C153AF0-99E6-1BA7-7EED-0794720CB909}"/>
              </a:ext>
            </a:extLst>
          </p:cNvPr>
          <p:cNvSpPr txBox="1"/>
          <p:nvPr/>
        </p:nvSpPr>
        <p:spPr>
          <a:xfrm>
            <a:off x="3405484" y="2250681"/>
            <a:ext cx="129554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a:t>
            </a:r>
            <a:r>
              <a:rPr kumimoji="0" lang="en-GB" sz="4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TextBox 10">
            <a:hlinkClick r:id="" action="ppaction://noaction">
              <a:snd r:embed="rId22" name="s3_5.wav"/>
            </a:hlinkClick>
            <a:extLst>
              <a:ext uri="{FF2B5EF4-FFF2-40B4-BE49-F238E27FC236}">
                <a16:creationId xmlns:a16="http://schemas.microsoft.com/office/drawing/2014/main" id="{EE8B5652-FEDC-D7EB-2849-F7C4A3A85EA8}"/>
              </a:ext>
            </a:extLst>
          </p:cNvPr>
          <p:cNvSpPr txBox="1"/>
          <p:nvPr/>
        </p:nvSpPr>
        <p:spPr>
          <a:xfrm>
            <a:off x="113349" y="3074576"/>
            <a:ext cx="219803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a:t>
            </a:r>
            <a:r>
              <a:rPr kumimoji="0" lang="en-GB" sz="4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ce</a:t>
            </a:r>
            <a:r>
              <a:rPr lang="en-GB" sz="4000" dirty="0">
                <a:solidFill>
                  <a:srgbClr val="002060"/>
                </a:solidFill>
                <a:latin typeface="Century Gothic" panose="020B0502020202020204" pitchFamily="34" charset="0"/>
              </a:rPr>
              <a:t>ta</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91B51173-8DBB-54D0-68A0-6E12D8832E76}"/>
              </a:ext>
            </a:extLst>
          </p:cNvPr>
          <p:cNvSpPr txBox="1"/>
          <p:nvPr/>
        </p:nvSpPr>
        <p:spPr>
          <a:xfrm>
            <a:off x="4455439" y="4970340"/>
            <a:ext cx="14670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[complaint]</a:t>
            </a:r>
          </a:p>
        </p:txBody>
      </p:sp>
      <p:sp>
        <p:nvSpPr>
          <p:cNvPr id="16" name="TextBox 15">
            <a:hlinkClick r:id="" action="ppaction://noaction">
              <a:snd r:embed="rId23" name="s3_6.wav"/>
            </a:hlinkClick>
            <a:extLst>
              <a:ext uri="{FF2B5EF4-FFF2-40B4-BE49-F238E27FC236}">
                <a16:creationId xmlns:a16="http://schemas.microsoft.com/office/drawing/2014/main" id="{03FD6682-C722-8263-D7D9-B1B91672D044}"/>
              </a:ext>
            </a:extLst>
          </p:cNvPr>
          <p:cNvSpPr txBox="1"/>
          <p:nvPr/>
        </p:nvSpPr>
        <p:spPr>
          <a:xfrm>
            <a:off x="4035670" y="3279843"/>
            <a:ext cx="182293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que</a:t>
            </a:r>
            <a:r>
              <a:rPr lang="en-GB" sz="4000" dirty="0">
                <a:solidFill>
                  <a:srgbClr val="002060"/>
                </a:solidFill>
                <a:latin typeface="Century Gothic" panose="020B0502020202020204" pitchFamily="34" charset="0"/>
              </a:rPr>
              <a:t>n</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17" name="TextBox 16">
            <a:hlinkClick r:id="" action="ppaction://noaction">
              <a:snd r:embed="rId24" name="s3_13.wav"/>
            </a:hlinkClick>
            <a:extLst>
              <a:ext uri="{FF2B5EF4-FFF2-40B4-BE49-F238E27FC236}">
                <a16:creationId xmlns:a16="http://schemas.microsoft.com/office/drawing/2014/main" id="{DA00AC27-0BF0-E72F-42D5-7A0E5E9C76DE}"/>
              </a:ext>
            </a:extLst>
          </p:cNvPr>
          <p:cNvSpPr txBox="1"/>
          <p:nvPr/>
        </p:nvSpPr>
        <p:spPr>
          <a:xfrm>
            <a:off x="6136452" y="5854079"/>
            <a:ext cx="163217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qui</a:t>
            </a:r>
            <a:r>
              <a:rPr lang="en-GB" sz="4000" dirty="0">
                <a:solidFill>
                  <a:srgbClr val="002060"/>
                </a:solidFill>
                <a:latin typeface="Century Gothic" panose="020B0502020202020204" pitchFamily="34" charset="0"/>
              </a:rPr>
              <a:t>tar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59CE5BC9-6A4E-FE7D-C015-999E01CDEDBC}"/>
              </a:ext>
            </a:extLst>
          </p:cNvPr>
          <p:cNvSpPr txBox="1"/>
          <p:nvPr/>
        </p:nvSpPr>
        <p:spPr>
          <a:xfrm>
            <a:off x="7139966" y="3902583"/>
            <a:ext cx="21291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make a date]</a:t>
            </a:r>
          </a:p>
        </p:txBody>
      </p:sp>
      <p:sp>
        <p:nvSpPr>
          <p:cNvPr id="19" name="TextBox 18">
            <a:extLst>
              <a:ext uri="{FF2B5EF4-FFF2-40B4-BE49-F238E27FC236}">
                <a16:creationId xmlns:a16="http://schemas.microsoft.com/office/drawing/2014/main" id="{2F4DF93A-B562-C401-D2BF-2FBD3FC14AA3}"/>
              </a:ext>
            </a:extLst>
          </p:cNvPr>
          <p:cNvSpPr txBox="1"/>
          <p:nvPr/>
        </p:nvSpPr>
        <p:spPr>
          <a:xfrm>
            <a:off x="6853087" y="6390138"/>
            <a:ext cx="14558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take off]</a:t>
            </a:r>
          </a:p>
        </p:txBody>
      </p:sp>
      <p:pic>
        <p:nvPicPr>
          <p:cNvPr id="20" name="Graphic 19" descr="Teacher">
            <a:extLst>
              <a:ext uri="{FF2B5EF4-FFF2-40B4-BE49-F238E27FC236}">
                <a16:creationId xmlns:a16="http://schemas.microsoft.com/office/drawing/2014/main" id="{F3BFDFB8-1570-FDD0-F318-2F208DEBAEF6}"/>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8325" y="574766"/>
            <a:ext cx="1043752" cy="1043752"/>
          </a:xfrm>
          <a:prstGeom prst="rect">
            <a:avLst/>
          </a:prstGeom>
        </p:spPr>
      </p:pic>
      <p:sp>
        <p:nvSpPr>
          <p:cNvPr id="21" name="Speech Bubble: Rectangle with Corners Rounded 20">
            <a:hlinkClick r:id="" action="ppaction://noaction">
              <a:snd r:embed="rId27" name="s3_1.wav"/>
            </a:hlinkClick>
            <a:extLst>
              <a:ext uri="{FF2B5EF4-FFF2-40B4-BE49-F238E27FC236}">
                <a16:creationId xmlns:a16="http://schemas.microsoft.com/office/drawing/2014/main" id="{76F2B2B6-BCFC-3864-ACC3-E90C3E4E6510}"/>
              </a:ext>
            </a:extLst>
          </p:cNvPr>
          <p:cNvSpPr/>
          <p:nvPr/>
        </p:nvSpPr>
        <p:spPr>
          <a:xfrm>
            <a:off x="1117140" y="901032"/>
            <a:ext cx="8047390" cy="552732"/>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[B] </a:t>
            </a:r>
            <a:r>
              <a:rPr kumimoji="0" lang="es-ES" sz="28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Escucha a tu compañero/a y escribe </a:t>
            </a:r>
            <a:r>
              <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kumimoji="0" lang="es-ES"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27" name="Google Shape;167;p2">
            <a:extLst>
              <a:ext uri="{FF2B5EF4-FFF2-40B4-BE49-F238E27FC236}">
                <a16:creationId xmlns:a16="http://schemas.microsoft.com/office/drawing/2014/main" id="{DD4B1E85-B8CA-F4F1-3BC8-16EE6D735DC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28" name="Picture 27">
            <a:extLst>
              <a:ext uri="{FF2B5EF4-FFF2-40B4-BE49-F238E27FC236}">
                <a16:creationId xmlns:a16="http://schemas.microsoft.com/office/drawing/2014/main" id="{726AB55C-CEDD-C012-47FE-2F1E11562EB1}"/>
              </a:ext>
            </a:extLst>
          </p:cNvPr>
          <p:cNvPicPr>
            <a:picLocks noChangeAspect="1"/>
          </p:cNvPicPr>
          <p:nvPr/>
        </p:nvPicPr>
        <p:blipFill>
          <a:blip r:embed="rId28"/>
          <a:stretch>
            <a:fillRect/>
          </a:stretch>
        </p:blipFill>
        <p:spPr>
          <a:xfrm>
            <a:off x="4997036" y="5741438"/>
            <a:ext cx="621846" cy="615749"/>
          </a:xfrm>
          <a:prstGeom prst="rect">
            <a:avLst/>
          </a:prstGeom>
        </p:spPr>
      </p:pic>
      <p:sp>
        <p:nvSpPr>
          <p:cNvPr id="29" name="TextBox 28">
            <a:hlinkClick r:id="" action="ppaction://noaction">
              <a:snd r:embed="rId29" name="s3_12.wav"/>
            </a:hlinkClick>
            <a:extLst>
              <a:ext uri="{FF2B5EF4-FFF2-40B4-BE49-F238E27FC236}">
                <a16:creationId xmlns:a16="http://schemas.microsoft.com/office/drawing/2014/main" id="{1821B476-EBA1-E2CF-C99C-E5AC136449D4}"/>
              </a:ext>
            </a:extLst>
          </p:cNvPr>
          <p:cNvSpPr txBox="1"/>
          <p:nvPr/>
        </p:nvSpPr>
        <p:spPr>
          <a:xfrm>
            <a:off x="3585043" y="5807912"/>
            <a:ext cx="150554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ce</a:t>
            </a:r>
            <a:r>
              <a:rPr lang="en-GB" sz="4000" dirty="0">
                <a:solidFill>
                  <a:srgbClr val="002060"/>
                </a:solidFill>
                <a:latin typeface="Century Gothic" panose="020B0502020202020204" pitchFamily="34" charset="0"/>
              </a:rPr>
              <a:t>n</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Tree>
    <p:extLst>
      <p:ext uri="{BB962C8B-B14F-4D97-AF65-F5344CB8AC3E}">
        <p14:creationId xmlns:p14="http://schemas.microsoft.com/office/powerpoint/2010/main" val="3487731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9" name="Picture 18">
            <a:extLst>
              <a:ext uri="{FF2B5EF4-FFF2-40B4-BE49-F238E27FC236}">
                <a16:creationId xmlns:a16="http://schemas.microsoft.com/office/drawing/2014/main" id="{99405B41-A577-89A4-ADF7-8800732F4203}"/>
              </a:ext>
            </a:extLst>
          </p:cNvPr>
          <p:cNvPicPr>
            <a:picLocks noChangeAspect="1"/>
          </p:cNvPicPr>
          <p:nvPr/>
        </p:nvPicPr>
        <p:blipFill>
          <a:blip r:embed="rId4"/>
          <a:stretch>
            <a:fillRect/>
          </a:stretch>
        </p:blipFill>
        <p:spPr>
          <a:xfrm>
            <a:off x="9389279" y="5650938"/>
            <a:ext cx="2554941" cy="1017253"/>
          </a:xfrm>
          <a:prstGeom prst="rect">
            <a:avLst/>
          </a:prstGeom>
        </p:spPr>
      </p:pic>
      <p:pic>
        <p:nvPicPr>
          <p:cNvPr id="17" name="Picture 18" descr="Museo, Institución, Capital, Dos Puntos">
            <a:extLst>
              <a:ext uri="{FF2B5EF4-FFF2-40B4-BE49-F238E27FC236}">
                <a16:creationId xmlns:a16="http://schemas.microsoft.com/office/drawing/2014/main" id="{570901C9-781C-F589-FDE1-73A559CBA6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86825" y="3642389"/>
            <a:ext cx="1728264" cy="172826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0" descr="Gráficos vectoriales gratis de Paisaje urbano">
            <a:extLst>
              <a:ext uri="{FF2B5EF4-FFF2-40B4-BE49-F238E27FC236}">
                <a16:creationId xmlns:a16="http://schemas.microsoft.com/office/drawing/2014/main" id="{F3231D84-B1FF-AA15-86A4-EBE23E0A88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8875" y="1952768"/>
            <a:ext cx="1318822" cy="137253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Escuela, Edificio, Educación, Propiedad">
            <a:extLst>
              <a:ext uri="{FF2B5EF4-FFF2-40B4-BE49-F238E27FC236}">
                <a16:creationId xmlns:a16="http://schemas.microsoft.com/office/drawing/2014/main" id="{FA5555AE-642C-1648-1BD0-EFF3C318D6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43411" y="2514788"/>
            <a:ext cx="1286055" cy="6595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Tela, Ropa, Vestir, Mujer, Frau">
            <a:extLst>
              <a:ext uri="{FF2B5EF4-FFF2-40B4-BE49-F238E27FC236}">
                <a16:creationId xmlns:a16="http://schemas.microsoft.com/office/drawing/2014/main" id="{3DA750CD-D063-B590-7354-2BB767F3A45C}"/>
              </a:ext>
            </a:extLst>
          </p:cNvPr>
          <p:cNvPicPr>
            <a:picLocks noChangeAspect="1" noChangeArrowheads="1"/>
          </p:cNvPicPr>
          <p:nvPr/>
        </p:nvPicPr>
        <p:blipFill>
          <a:blip r:embed="rId8">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1683236">
            <a:off x="9299936" y="2349603"/>
            <a:ext cx="1709044" cy="11851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Ropa, Camisa, Camisa, Camisa, Camisa">
            <a:extLst>
              <a:ext uri="{FF2B5EF4-FFF2-40B4-BE49-F238E27FC236}">
                <a16:creationId xmlns:a16="http://schemas.microsoft.com/office/drawing/2014/main" id="{AE6E77C1-2576-DCFF-4CE8-0E5A6D2D4B66}"/>
              </a:ext>
            </a:extLst>
          </p:cNvPr>
          <p:cNvPicPr>
            <a:picLocks noChangeAspect="1" noChangeArrowheads="1"/>
          </p:cNvPicPr>
          <p:nvPr/>
        </p:nvPicPr>
        <p:blipFill>
          <a:blip r:embed="rId9">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7626577" y="5556973"/>
            <a:ext cx="1296058" cy="11155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ool, Water, Swimming, Green, Grass">
            <a:extLst>
              <a:ext uri="{FF2B5EF4-FFF2-40B4-BE49-F238E27FC236}">
                <a16:creationId xmlns:a16="http://schemas.microsoft.com/office/drawing/2014/main" id="{D96C8640-BC29-1796-C73C-30988DFD015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98532" y="4050976"/>
            <a:ext cx="2709904" cy="13549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endParaRPr lang="en-GB" sz="3200" dirty="0"/>
          </a:p>
        </p:txBody>
      </p:sp>
      <p:sp>
        <p:nvSpPr>
          <p:cNvPr id="6" name="Title 1">
            <a:extLst>
              <a:ext uri="{FF2B5EF4-FFF2-40B4-BE49-F238E27FC236}">
                <a16:creationId xmlns:a16="http://schemas.microsoft.com/office/drawing/2014/main" id="{560147DE-076A-497D-A009-16B6D462E41B}"/>
              </a:ext>
            </a:extLst>
          </p:cNvPr>
          <p:cNvSpPr txBox="1">
            <a:spLocks/>
          </p:cNvSpPr>
          <p:nvPr/>
        </p:nvSpPr>
        <p:spPr>
          <a:xfrm>
            <a:off x="10431110" y="1127121"/>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7" name="Picture 2" descr="Brain, Idea, Think, Creativity">
            <a:extLst>
              <a:ext uri="{FF2B5EF4-FFF2-40B4-BE49-F238E27FC236}">
                <a16:creationId xmlns:a16="http://schemas.microsoft.com/office/drawing/2014/main" id="{3F68433A-A9D5-43CB-931E-FF3779B80B5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19013" y="75587"/>
            <a:ext cx="999490" cy="9994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3" name="Table 3">
            <a:extLst>
              <a:ext uri="{FF2B5EF4-FFF2-40B4-BE49-F238E27FC236}">
                <a16:creationId xmlns:a16="http://schemas.microsoft.com/office/drawing/2014/main" id="{4BE7A1F2-3F55-4617-B9F0-0CB2E2EBC804}"/>
              </a:ext>
            </a:extLst>
          </p:cNvPr>
          <p:cNvGraphicFramePr>
            <a:graphicFrameLocks noGrp="1"/>
          </p:cNvGraphicFramePr>
          <p:nvPr>
            <p:extLst>
              <p:ext uri="{D42A27DB-BD31-4B8C-83A1-F6EECF244321}">
                <p14:modId xmlns:p14="http://schemas.microsoft.com/office/powerpoint/2010/main" val="1143260462"/>
              </p:ext>
            </p:extLst>
          </p:nvPr>
        </p:nvGraphicFramePr>
        <p:xfrm>
          <a:off x="176911" y="1608655"/>
          <a:ext cx="6949018" cy="5078512"/>
        </p:xfrm>
        <a:graphic>
          <a:graphicData uri="http://schemas.openxmlformats.org/drawingml/2006/table">
            <a:tbl>
              <a:tblPr firstRow="1" bandRow="1"/>
              <a:tblGrid>
                <a:gridCol w="796216">
                  <a:extLst>
                    <a:ext uri="{9D8B030D-6E8A-4147-A177-3AD203B41FA5}">
                      <a16:colId xmlns:a16="http://schemas.microsoft.com/office/drawing/2014/main" val="2446177157"/>
                    </a:ext>
                  </a:extLst>
                </a:gridCol>
                <a:gridCol w="2736582">
                  <a:extLst>
                    <a:ext uri="{9D8B030D-6E8A-4147-A177-3AD203B41FA5}">
                      <a16:colId xmlns:a16="http://schemas.microsoft.com/office/drawing/2014/main" val="3500169307"/>
                    </a:ext>
                  </a:extLst>
                </a:gridCol>
                <a:gridCol w="3416220">
                  <a:extLst>
                    <a:ext uri="{9D8B030D-6E8A-4147-A177-3AD203B41FA5}">
                      <a16:colId xmlns:a16="http://schemas.microsoft.com/office/drawing/2014/main" val="3752320121"/>
                    </a:ext>
                  </a:extLst>
                </a:gridCol>
              </a:tblGrid>
              <a:tr h="634814">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indefinite </a:t>
                      </a:r>
                      <a:r>
                        <a:rPr lang="en-GB" sz="1800" b="0" dirty="0">
                          <a:solidFill>
                            <a:srgbClr val="002060"/>
                          </a:solidFill>
                          <a:latin typeface="Century Gothic" panose="020B0502020202020204" pitchFamily="34" charset="0"/>
                        </a:rPr>
                        <a:t>(a/an)</a:t>
                      </a: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indefinite</a:t>
                      </a:r>
                      <a:r>
                        <a:rPr lang="en-GB" sz="1800" b="1" dirty="0">
                          <a:solidFill>
                            <a:srgbClr val="002060"/>
                          </a:solidFill>
                          <a:latin typeface="Century Gothic" panose="020B0502020202020204" pitchFamily="34" charset="0"/>
                        </a:rPr>
                        <a:t> </a:t>
                      </a:r>
                      <a:r>
                        <a:rPr lang="en-GB" sz="1800" b="0" dirty="0">
                          <a:solidFill>
                            <a:srgbClr val="002060"/>
                          </a:solidFill>
                          <a:latin typeface="Century Gothic" panose="020B0502020202020204" pitchFamily="34" charset="0"/>
                        </a:rPr>
                        <a:t>(some)</a:t>
                      </a: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r h="634814">
                <a:tc>
                  <a:txBody>
                    <a:bodyPr/>
                    <a:lstStyle/>
                    <a:p>
                      <a:pPr algn="ctr"/>
                      <a:endParaRPr lang="en-GB" sz="280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piscina</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piscinas</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52346946"/>
                  </a:ext>
                </a:extLst>
              </a:tr>
              <a:tr h="634814">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a:t>
                      </a:r>
                      <a:r>
                        <a:rPr lang="en-GB" sz="2800" b="0" dirty="0" err="1">
                          <a:solidFill>
                            <a:srgbClr val="002060"/>
                          </a:solidFill>
                          <a:latin typeface="Century Gothic" panose="020B0502020202020204" pitchFamily="34" charset="0"/>
                        </a:rPr>
                        <a:t>escuela</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a:t>
                      </a:r>
                      <a:r>
                        <a:rPr lang="en-GB" sz="2800" b="0" dirty="0" err="1">
                          <a:solidFill>
                            <a:srgbClr val="002060"/>
                          </a:solidFill>
                          <a:latin typeface="Century Gothic" panose="020B0502020202020204" pitchFamily="34" charset="0"/>
                        </a:rPr>
                        <a:t>escuelas</a:t>
                      </a: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31552526"/>
                  </a:ext>
                </a:extLst>
              </a:tr>
              <a:tr h="634814">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a:t>
                      </a:r>
                      <a:r>
                        <a:rPr lang="en-GB" sz="2800" b="0" dirty="0" err="1">
                          <a:solidFill>
                            <a:srgbClr val="002060"/>
                          </a:solidFill>
                          <a:latin typeface="Century Gothic" panose="020B0502020202020204" pitchFamily="34" charset="0"/>
                        </a:rPr>
                        <a:t>vestido</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a:t>
                      </a:r>
                      <a:r>
                        <a:rPr lang="en-GB" sz="2800" b="0" dirty="0" err="1">
                          <a:solidFill>
                            <a:srgbClr val="002060"/>
                          </a:solidFill>
                          <a:latin typeface="Century Gothic" panose="020B0502020202020204" pitchFamily="34" charset="0"/>
                        </a:rPr>
                        <a:t>vestidos</a:t>
                      </a: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963740151"/>
                  </a:ext>
                </a:extLst>
              </a:tr>
              <a:tr h="634814">
                <a:tc>
                  <a:txBody>
                    <a:bodyPr/>
                    <a:lstStyle/>
                    <a:p>
                      <a:pPr algn="ctr"/>
                      <a:endParaRPr lang="en-GB" sz="280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camisa</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camisas</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9643711"/>
                  </a:ext>
                </a:extLst>
              </a:tr>
              <a:tr h="634814">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plaza</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plazas</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61346702"/>
                  </a:ext>
                </a:extLst>
              </a:tr>
              <a:tr h="634814">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 </a:t>
                      </a:r>
                      <a:r>
                        <a:rPr lang="en-GB" sz="2400" b="0" dirty="0" err="1">
                          <a:solidFill>
                            <a:srgbClr val="002060"/>
                          </a:solidFill>
                          <a:latin typeface="Century Gothic" panose="020B0502020202020204" pitchFamily="34" charset="0"/>
                        </a:rPr>
                        <a:t>universidad</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3200" b="0" dirty="0">
                          <a:solidFill>
                            <a:srgbClr val="002060"/>
                          </a:solidFill>
                          <a:latin typeface="Century Gothic" panose="020B0502020202020204" pitchFamily="34" charset="0"/>
                        </a:rPr>
                        <a:t>____ </a:t>
                      </a:r>
                      <a:r>
                        <a:rPr lang="en-GB" sz="2400" b="0" dirty="0" err="1">
                          <a:solidFill>
                            <a:srgbClr val="002060"/>
                          </a:solidFill>
                          <a:latin typeface="Century Gothic" panose="020B0502020202020204" pitchFamily="34" charset="0"/>
                        </a:rPr>
                        <a:t>universidades</a:t>
                      </a:r>
                      <a:endParaRPr lang="en-GB" sz="32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111287931"/>
                  </a:ext>
                </a:extLst>
              </a:tr>
              <a:tr h="634814">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a:t>
                      </a:r>
                      <a:r>
                        <a:rPr lang="en-GB" sz="2800" b="0" dirty="0" err="1">
                          <a:solidFill>
                            <a:srgbClr val="002060"/>
                          </a:solidFill>
                          <a:latin typeface="Century Gothic" panose="020B0502020202020204" pitchFamily="34" charset="0"/>
                        </a:rPr>
                        <a:t>museo</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a:t>
                      </a:r>
                      <a:r>
                        <a:rPr lang="en-GB" sz="2800" b="0" dirty="0" err="1">
                          <a:solidFill>
                            <a:srgbClr val="002060"/>
                          </a:solidFill>
                          <a:latin typeface="Century Gothic" panose="020B0502020202020204" pitchFamily="34" charset="0"/>
                        </a:rPr>
                        <a:t>museos</a:t>
                      </a: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253104081"/>
                  </a:ext>
                </a:extLst>
              </a:tr>
            </a:tbl>
          </a:graphicData>
        </a:graphic>
      </p:graphicFrame>
      <p:sp>
        <p:nvSpPr>
          <p:cNvPr id="34" name="Rectangle 33">
            <a:hlinkClick r:id="" action="ppaction://noaction">
              <a:snd r:embed="rId12" name="s4_3.wav"/>
            </a:hlinkClick>
            <a:extLst>
              <a:ext uri="{FF2B5EF4-FFF2-40B4-BE49-F238E27FC236}">
                <a16:creationId xmlns:a16="http://schemas.microsoft.com/office/drawing/2014/main" id="{A616604D-C05C-4F07-85AA-18D75A204DB3}"/>
              </a:ext>
            </a:extLst>
          </p:cNvPr>
          <p:cNvSpPr/>
          <p:nvPr/>
        </p:nvSpPr>
        <p:spPr>
          <a:xfrm>
            <a:off x="278501" y="2314796"/>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35" name="Rectangle 34">
            <a:hlinkClick r:id="" action="ppaction://noaction">
              <a:snd r:embed="rId13" name="s4_4.wav"/>
            </a:hlinkClick>
            <a:extLst>
              <a:ext uri="{FF2B5EF4-FFF2-40B4-BE49-F238E27FC236}">
                <a16:creationId xmlns:a16="http://schemas.microsoft.com/office/drawing/2014/main" id="{04747047-72B1-41E8-9F55-ACCD5F9413A2}"/>
              </a:ext>
            </a:extLst>
          </p:cNvPr>
          <p:cNvSpPr/>
          <p:nvPr/>
        </p:nvSpPr>
        <p:spPr>
          <a:xfrm>
            <a:off x="278501" y="2934142"/>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6" name="Rectangle 35">
            <a:hlinkClick r:id="" action="ppaction://noaction">
              <a:snd r:embed="rId14" name="s4_5.wav"/>
            </a:hlinkClick>
            <a:extLst>
              <a:ext uri="{FF2B5EF4-FFF2-40B4-BE49-F238E27FC236}">
                <a16:creationId xmlns:a16="http://schemas.microsoft.com/office/drawing/2014/main" id="{53D65E17-1ED6-4F36-BAE8-12DDA8C2A26C}"/>
              </a:ext>
            </a:extLst>
          </p:cNvPr>
          <p:cNvSpPr/>
          <p:nvPr/>
        </p:nvSpPr>
        <p:spPr>
          <a:xfrm>
            <a:off x="279391" y="3591588"/>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7" name="Rectangle 36">
            <a:hlinkClick r:id="" action="ppaction://noaction">
              <a:snd r:embed="rId15" name="s4_6.wav"/>
            </a:hlinkClick>
            <a:extLst>
              <a:ext uri="{FF2B5EF4-FFF2-40B4-BE49-F238E27FC236}">
                <a16:creationId xmlns:a16="http://schemas.microsoft.com/office/drawing/2014/main" id="{B9AE36FE-AC7D-41BD-9233-9EC651D3E6B5}"/>
              </a:ext>
            </a:extLst>
          </p:cNvPr>
          <p:cNvSpPr/>
          <p:nvPr/>
        </p:nvSpPr>
        <p:spPr>
          <a:xfrm>
            <a:off x="279391" y="4210934"/>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8" name="Rectangle 37">
            <a:hlinkClick r:id="" action="ppaction://noaction">
              <a:snd r:embed="rId16" name="s4_7.wav"/>
            </a:hlinkClick>
            <a:extLst>
              <a:ext uri="{FF2B5EF4-FFF2-40B4-BE49-F238E27FC236}">
                <a16:creationId xmlns:a16="http://schemas.microsoft.com/office/drawing/2014/main" id="{67A31A91-AF8A-4D8F-A264-F044551F8BDB}"/>
              </a:ext>
            </a:extLst>
          </p:cNvPr>
          <p:cNvSpPr/>
          <p:nvPr/>
        </p:nvSpPr>
        <p:spPr>
          <a:xfrm>
            <a:off x="278501" y="4868380"/>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9" name="Rectangle 38">
            <a:hlinkClick r:id="" action="ppaction://noaction">
              <a:snd r:embed="rId17" name="s4_8.wav"/>
            </a:hlinkClick>
            <a:extLst>
              <a:ext uri="{FF2B5EF4-FFF2-40B4-BE49-F238E27FC236}">
                <a16:creationId xmlns:a16="http://schemas.microsoft.com/office/drawing/2014/main" id="{CC091997-EBFD-49E6-A0AE-2D375BB52580}"/>
              </a:ext>
            </a:extLst>
          </p:cNvPr>
          <p:cNvSpPr/>
          <p:nvPr/>
        </p:nvSpPr>
        <p:spPr>
          <a:xfrm>
            <a:off x="278501" y="5487726"/>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0" name="Rectangle 39">
            <a:hlinkClick r:id="" action="ppaction://noaction">
              <a:snd r:embed="rId18" name="s4_9.wav"/>
            </a:hlinkClick>
            <a:extLst>
              <a:ext uri="{FF2B5EF4-FFF2-40B4-BE49-F238E27FC236}">
                <a16:creationId xmlns:a16="http://schemas.microsoft.com/office/drawing/2014/main" id="{B369B21A-4952-40D5-B788-2D270227ABA6}"/>
              </a:ext>
            </a:extLst>
          </p:cNvPr>
          <p:cNvSpPr/>
          <p:nvPr/>
        </p:nvSpPr>
        <p:spPr>
          <a:xfrm>
            <a:off x="295282" y="6114770"/>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1" name="TextBox 40">
            <a:extLst>
              <a:ext uri="{FF2B5EF4-FFF2-40B4-BE49-F238E27FC236}">
                <a16:creationId xmlns:a16="http://schemas.microsoft.com/office/drawing/2014/main" id="{D069FDFD-1BEE-48A3-9348-3280EE27A0C5}"/>
              </a:ext>
            </a:extLst>
          </p:cNvPr>
          <p:cNvSpPr txBox="1"/>
          <p:nvPr/>
        </p:nvSpPr>
        <p:spPr>
          <a:xfrm>
            <a:off x="1075161" y="2277223"/>
            <a:ext cx="10187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una</a:t>
            </a:r>
          </a:p>
        </p:txBody>
      </p:sp>
      <p:sp>
        <p:nvSpPr>
          <p:cNvPr id="42" name="TextBox 41">
            <a:extLst>
              <a:ext uri="{FF2B5EF4-FFF2-40B4-BE49-F238E27FC236}">
                <a16:creationId xmlns:a16="http://schemas.microsoft.com/office/drawing/2014/main" id="{74DF8D28-5F69-4BC4-B2F8-AC4579DF0B84}"/>
              </a:ext>
            </a:extLst>
          </p:cNvPr>
          <p:cNvSpPr txBox="1"/>
          <p:nvPr/>
        </p:nvSpPr>
        <p:spPr>
          <a:xfrm>
            <a:off x="4059802" y="2317863"/>
            <a:ext cx="1018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unas</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5C5DCED9-2107-4ED5-939F-CAC2C4E8A125}"/>
              </a:ext>
            </a:extLst>
          </p:cNvPr>
          <p:cNvSpPr txBox="1"/>
          <p:nvPr/>
        </p:nvSpPr>
        <p:spPr>
          <a:xfrm>
            <a:off x="976891" y="2915669"/>
            <a:ext cx="10187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una</a:t>
            </a:r>
          </a:p>
        </p:txBody>
      </p:sp>
      <p:sp>
        <p:nvSpPr>
          <p:cNvPr id="44" name="TextBox 43">
            <a:extLst>
              <a:ext uri="{FF2B5EF4-FFF2-40B4-BE49-F238E27FC236}">
                <a16:creationId xmlns:a16="http://schemas.microsoft.com/office/drawing/2014/main" id="{C3207E4D-3C79-4695-AD2B-465C190A7B30}"/>
              </a:ext>
            </a:extLst>
          </p:cNvPr>
          <p:cNvSpPr txBox="1"/>
          <p:nvPr/>
        </p:nvSpPr>
        <p:spPr>
          <a:xfrm>
            <a:off x="3962229" y="2922312"/>
            <a:ext cx="10187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unas</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CBA14A18-2173-4A94-BFBB-4716ECDCAF8C}"/>
              </a:ext>
            </a:extLst>
          </p:cNvPr>
          <p:cNvSpPr txBox="1"/>
          <p:nvPr/>
        </p:nvSpPr>
        <p:spPr>
          <a:xfrm>
            <a:off x="1133943" y="3565308"/>
            <a:ext cx="10187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un</a:t>
            </a:r>
          </a:p>
        </p:txBody>
      </p:sp>
      <p:sp>
        <p:nvSpPr>
          <p:cNvPr id="46" name="TextBox 45">
            <a:extLst>
              <a:ext uri="{FF2B5EF4-FFF2-40B4-BE49-F238E27FC236}">
                <a16:creationId xmlns:a16="http://schemas.microsoft.com/office/drawing/2014/main" id="{05D3D797-24F0-440B-B497-A40E79B6D6C4}"/>
              </a:ext>
            </a:extLst>
          </p:cNvPr>
          <p:cNvSpPr txBox="1"/>
          <p:nvPr/>
        </p:nvSpPr>
        <p:spPr>
          <a:xfrm>
            <a:off x="4023500" y="3527756"/>
            <a:ext cx="1018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unos</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833F7820-C692-450F-869D-90948EC4EB66}"/>
              </a:ext>
            </a:extLst>
          </p:cNvPr>
          <p:cNvSpPr txBox="1"/>
          <p:nvPr/>
        </p:nvSpPr>
        <p:spPr>
          <a:xfrm>
            <a:off x="1095843" y="4191347"/>
            <a:ext cx="10187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una</a:t>
            </a:r>
          </a:p>
        </p:txBody>
      </p:sp>
      <p:sp>
        <p:nvSpPr>
          <p:cNvPr id="48" name="TextBox 47">
            <a:extLst>
              <a:ext uri="{FF2B5EF4-FFF2-40B4-BE49-F238E27FC236}">
                <a16:creationId xmlns:a16="http://schemas.microsoft.com/office/drawing/2014/main" id="{074FF9EC-8CF7-4B17-8883-99055EBEA334}"/>
              </a:ext>
            </a:extLst>
          </p:cNvPr>
          <p:cNvSpPr txBox="1"/>
          <p:nvPr/>
        </p:nvSpPr>
        <p:spPr>
          <a:xfrm>
            <a:off x="4116415" y="4192474"/>
            <a:ext cx="10187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unas</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6E886D4F-617C-46BB-A445-30BE6509CAD1}"/>
              </a:ext>
            </a:extLst>
          </p:cNvPr>
          <p:cNvSpPr txBox="1"/>
          <p:nvPr/>
        </p:nvSpPr>
        <p:spPr>
          <a:xfrm>
            <a:off x="1273036" y="4806194"/>
            <a:ext cx="10187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una</a:t>
            </a:r>
          </a:p>
        </p:txBody>
      </p:sp>
      <p:sp>
        <p:nvSpPr>
          <p:cNvPr id="50" name="TextBox 49">
            <a:extLst>
              <a:ext uri="{FF2B5EF4-FFF2-40B4-BE49-F238E27FC236}">
                <a16:creationId xmlns:a16="http://schemas.microsoft.com/office/drawing/2014/main" id="{12A53AA2-A532-42A1-985E-DA37720157BC}"/>
              </a:ext>
            </a:extLst>
          </p:cNvPr>
          <p:cNvSpPr txBox="1"/>
          <p:nvPr/>
        </p:nvSpPr>
        <p:spPr>
          <a:xfrm>
            <a:off x="3866604" y="4839351"/>
            <a:ext cx="175462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unas</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8E30DBF6-95FE-416E-B4B8-DD9B310917B6}"/>
              </a:ext>
            </a:extLst>
          </p:cNvPr>
          <p:cNvSpPr txBox="1"/>
          <p:nvPr/>
        </p:nvSpPr>
        <p:spPr>
          <a:xfrm>
            <a:off x="838204" y="5467025"/>
            <a:ext cx="10187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una</a:t>
            </a:r>
          </a:p>
        </p:txBody>
      </p:sp>
      <p:sp>
        <p:nvSpPr>
          <p:cNvPr id="54" name="TextBox 53">
            <a:extLst>
              <a:ext uri="{FF2B5EF4-FFF2-40B4-BE49-F238E27FC236}">
                <a16:creationId xmlns:a16="http://schemas.microsoft.com/office/drawing/2014/main" id="{0BB3569E-5491-4429-8DAD-1F8FD2105061}"/>
              </a:ext>
            </a:extLst>
          </p:cNvPr>
          <p:cNvSpPr txBox="1"/>
          <p:nvPr/>
        </p:nvSpPr>
        <p:spPr>
          <a:xfrm>
            <a:off x="3913214" y="5519710"/>
            <a:ext cx="1018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unas</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69C9499A-7C99-4649-8C88-D5D5EB69C2F0}"/>
              </a:ext>
            </a:extLst>
          </p:cNvPr>
          <p:cNvSpPr txBox="1"/>
          <p:nvPr/>
        </p:nvSpPr>
        <p:spPr>
          <a:xfrm>
            <a:off x="1141659" y="6117666"/>
            <a:ext cx="10187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un</a:t>
            </a:r>
          </a:p>
        </p:txBody>
      </p:sp>
      <p:sp>
        <p:nvSpPr>
          <p:cNvPr id="58" name="TextBox 57">
            <a:extLst>
              <a:ext uri="{FF2B5EF4-FFF2-40B4-BE49-F238E27FC236}">
                <a16:creationId xmlns:a16="http://schemas.microsoft.com/office/drawing/2014/main" id="{57A31E21-CCDE-481E-994D-0DDBAD5120D7}"/>
              </a:ext>
            </a:extLst>
          </p:cNvPr>
          <p:cNvSpPr txBox="1"/>
          <p:nvPr/>
        </p:nvSpPr>
        <p:spPr>
          <a:xfrm>
            <a:off x="4184198" y="6107725"/>
            <a:ext cx="10187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unos</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82" name="Rectangle 81">
            <a:hlinkClick r:id="" action="ppaction://noaction">
              <a:snd r:embed="rId19" name="7_4beep.wav"/>
            </a:hlinkClick>
            <a:extLst>
              <a:ext uri="{FF2B5EF4-FFF2-40B4-BE49-F238E27FC236}">
                <a16:creationId xmlns:a16="http://schemas.microsoft.com/office/drawing/2014/main" id="{C6EB03FA-D786-4E92-BF30-2EA46D9AB463}"/>
              </a:ext>
            </a:extLst>
          </p:cNvPr>
          <p:cNvSpPr/>
          <p:nvPr/>
        </p:nvSpPr>
        <p:spPr>
          <a:xfrm>
            <a:off x="7923540" y="2934142"/>
            <a:ext cx="502549" cy="466504"/>
          </a:xfrm>
          <a:prstGeom prst="rect">
            <a:avLst/>
          </a:prstGeom>
          <a:solidFill>
            <a:schemeClr val="bg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83" name="Rectangle 82">
            <a:hlinkClick r:id="" action="ppaction://noaction">
              <a:snd r:embed="rId19" name="7_4beep.wav"/>
            </a:hlinkClick>
            <a:extLst>
              <a:ext uri="{FF2B5EF4-FFF2-40B4-BE49-F238E27FC236}">
                <a16:creationId xmlns:a16="http://schemas.microsoft.com/office/drawing/2014/main" id="{F85E05C4-905A-44C9-9B9C-32FC15A5028B}"/>
              </a:ext>
            </a:extLst>
          </p:cNvPr>
          <p:cNvSpPr/>
          <p:nvPr/>
        </p:nvSpPr>
        <p:spPr>
          <a:xfrm>
            <a:off x="10243242" y="2905784"/>
            <a:ext cx="502549" cy="466504"/>
          </a:xfrm>
          <a:prstGeom prst="rect">
            <a:avLst/>
          </a:prstGeom>
          <a:solidFill>
            <a:schemeClr val="bg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85" name="Rectangle 84">
            <a:hlinkClick r:id="" action="ppaction://noaction">
              <a:snd r:embed="rId19" name="7_4beep.wav"/>
            </a:hlinkClick>
            <a:extLst>
              <a:ext uri="{FF2B5EF4-FFF2-40B4-BE49-F238E27FC236}">
                <a16:creationId xmlns:a16="http://schemas.microsoft.com/office/drawing/2014/main" id="{0EDD4E41-F758-4EBA-B28F-2FC6AED4E95A}"/>
              </a:ext>
            </a:extLst>
          </p:cNvPr>
          <p:cNvSpPr/>
          <p:nvPr/>
        </p:nvSpPr>
        <p:spPr>
          <a:xfrm>
            <a:off x="11619470" y="2891578"/>
            <a:ext cx="502549" cy="466504"/>
          </a:xfrm>
          <a:prstGeom prst="rect">
            <a:avLst/>
          </a:prstGeom>
          <a:solidFill>
            <a:schemeClr val="bg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87" name="Rectangle 86">
            <a:hlinkClick r:id="" action="ppaction://noaction">
              <a:snd r:embed="rId19" name="7_4beep.wav"/>
            </a:hlinkClick>
            <a:extLst>
              <a:ext uri="{FF2B5EF4-FFF2-40B4-BE49-F238E27FC236}">
                <a16:creationId xmlns:a16="http://schemas.microsoft.com/office/drawing/2014/main" id="{AACF61C3-B439-40CA-9177-783CE53E8399}"/>
              </a:ext>
            </a:extLst>
          </p:cNvPr>
          <p:cNvSpPr/>
          <p:nvPr/>
        </p:nvSpPr>
        <p:spPr>
          <a:xfrm>
            <a:off x="8798741" y="4194819"/>
            <a:ext cx="502549" cy="466504"/>
          </a:xfrm>
          <a:prstGeom prst="rect">
            <a:avLst/>
          </a:prstGeom>
          <a:solidFill>
            <a:schemeClr val="bg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88" name="Rectangle 87">
            <a:hlinkClick r:id="" action="ppaction://noaction">
              <a:snd r:embed="rId19" name="7_4beep.wav"/>
            </a:hlinkClick>
            <a:extLst>
              <a:ext uri="{FF2B5EF4-FFF2-40B4-BE49-F238E27FC236}">
                <a16:creationId xmlns:a16="http://schemas.microsoft.com/office/drawing/2014/main" id="{AE409A51-47C6-4BB3-B6D3-567AB5B8A5C0}"/>
              </a:ext>
            </a:extLst>
          </p:cNvPr>
          <p:cNvSpPr/>
          <p:nvPr/>
        </p:nvSpPr>
        <p:spPr>
          <a:xfrm>
            <a:off x="10857354" y="6318268"/>
            <a:ext cx="502549" cy="466504"/>
          </a:xfrm>
          <a:prstGeom prst="rect">
            <a:avLst/>
          </a:prstGeom>
          <a:solidFill>
            <a:schemeClr val="bg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89" name="Rectangle 88">
            <a:hlinkClick r:id="" action="ppaction://noaction">
              <a:snd r:embed="rId19" name="7_4beep.wav"/>
            </a:hlinkClick>
            <a:extLst>
              <a:ext uri="{FF2B5EF4-FFF2-40B4-BE49-F238E27FC236}">
                <a16:creationId xmlns:a16="http://schemas.microsoft.com/office/drawing/2014/main" id="{DC8FC5BB-34DC-4EBE-8FC9-AAF7EFFCCE82}"/>
              </a:ext>
            </a:extLst>
          </p:cNvPr>
          <p:cNvSpPr/>
          <p:nvPr/>
        </p:nvSpPr>
        <p:spPr>
          <a:xfrm>
            <a:off x="8226630" y="6140514"/>
            <a:ext cx="502549" cy="466504"/>
          </a:xfrm>
          <a:prstGeom prst="rect">
            <a:avLst/>
          </a:prstGeom>
          <a:solidFill>
            <a:schemeClr val="bg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90" name="Rectangle 89">
            <a:hlinkClick r:id="" action="ppaction://noaction">
              <a:snd r:embed="rId19" name="7_4beep.wav"/>
            </a:hlinkClick>
            <a:extLst>
              <a:ext uri="{FF2B5EF4-FFF2-40B4-BE49-F238E27FC236}">
                <a16:creationId xmlns:a16="http://schemas.microsoft.com/office/drawing/2014/main" id="{5DFDC4DD-BCAB-4391-8442-C926002BF324}"/>
              </a:ext>
            </a:extLst>
          </p:cNvPr>
          <p:cNvSpPr/>
          <p:nvPr/>
        </p:nvSpPr>
        <p:spPr>
          <a:xfrm>
            <a:off x="11383807" y="4663800"/>
            <a:ext cx="502549" cy="466504"/>
          </a:xfrm>
          <a:prstGeom prst="rect">
            <a:avLst/>
          </a:prstGeom>
          <a:solidFill>
            <a:schemeClr val="bg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91" name="TextBox 90">
            <a:extLst>
              <a:ext uri="{FF2B5EF4-FFF2-40B4-BE49-F238E27FC236}">
                <a16:creationId xmlns:a16="http://schemas.microsoft.com/office/drawing/2014/main" id="{D60649B4-031B-4E2B-AE27-CA744F8FCD1E}"/>
              </a:ext>
            </a:extLst>
          </p:cNvPr>
          <p:cNvSpPr txBox="1"/>
          <p:nvPr/>
        </p:nvSpPr>
        <p:spPr>
          <a:xfrm>
            <a:off x="7999807" y="2912693"/>
            <a:ext cx="1018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4</a:t>
            </a:r>
          </a:p>
        </p:txBody>
      </p:sp>
      <p:sp>
        <p:nvSpPr>
          <p:cNvPr id="95" name="TextBox 94">
            <a:extLst>
              <a:ext uri="{FF2B5EF4-FFF2-40B4-BE49-F238E27FC236}">
                <a16:creationId xmlns:a16="http://schemas.microsoft.com/office/drawing/2014/main" id="{9E4BB8FE-E3BF-46EA-8DF5-1F28C2C00518}"/>
              </a:ext>
            </a:extLst>
          </p:cNvPr>
          <p:cNvSpPr txBox="1"/>
          <p:nvPr/>
        </p:nvSpPr>
        <p:spPr>
          <a:xfrm>
            <a:off x="10301032" y="2888543"/>
            <a:ext cx="1018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2</a:t>
            </a:r>
          </a:p>
        </p:txBody>
      </p:sp>
      <p:sp>
        <p:nvSpPr>
          <p:cNvPr id="96" name="TextBox 95">
            <a:extLst>
              <a:ext uri="{FF2B5EF4-FFF2-40B4-BE49-F238E27FC236}">
                <a16:creationId xmlns:a16="http://schemas.microsoft.com/office/drawing/2014/main" id="{1B48A5B1-4E0B-4552-803E-0F20E73FA0EE}"/>
              </a:ext>
            </a:extLst>
          </p:cNvPr>
          <p:cNvSpPr txBox="1"/>
          <p:nvPr/>
        </p:nvSpPr>
        <p:spPr>
          <a:xfrm>
            <a:off x="11682646" y="2863220"/>
            <a:ext cx="1018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1</a:t>
            </a:r>
          </a:p>
        </p:txBody>
      </p:sp>
      <p:sp>
        <p:nvSpPr>
          <p:cNvPr id="97" name="TextBox 96">
            <a:extLst>
              <a:ext uri="{FF2B5EF4-FFF2-40B4-BE49-F238E27FC236}">
                <a16:creationId xmlns:a16="http://schemas.microsoft.com/office/drawing/2014/main" id="{F045A8D5-1624-4B23-9868-EF7C5CC58FE3}"/>
              </a:ext>
            </a:extLst>
          </p:cNvPr>
          <p:cNvSpPr txBox="1"/>
          <p:nvPr/>
        </p:nvSpPr>
        <p:spPr>
          <a:xfrm>
            <a:off x="8856729" y="4170283"/>
            <a:ext cx="1018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E</a:t>
            </a:r>
          </a:p>
        </p:txBody>
      </p:sp>
      <p:sp>
        <p:nvSpPr>
          <p:cNvPr id="102" name="TextBox 101">
            <a:extLst>
              <a:ext uri="{FF2B5EF4-FFF2-40B4-BE49-F238E27FC236}">
                <a16:creationId xmlns:a16="http://schemas.microsoft.com/office/drawing/2014/main" id="{00BDE147-8B46-4A9C-A2AE-6C828C7A28AB}"/>
              </a:ext>
            </a:extLst>
          </p:cNvPr>
          <p:cNvSpPr txBox="1"/>
          <p:nvPr/>
        </p:nvSpPr>
        <p:spPr>
          <a:xfrm>
            <a:off x="10925513" y="6309254"/>
            <a:ext cx="1018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5</a:t>
            </a:r>
          </a:p>
        </p:txBody>
      </p:sp>
      <p:sp>
        <p:nvSpPr>
          <p:cNvPr id="103" name="TextBox 102">
            <a:extLst>
              <a:ext uri="{FF2B5EF4-FFF2-40B4-BE49-F238E27FC236}">
                <a16:creationId xmlns:a16="http://schemas.microsoft.com/office/drawing/2014/main" id="{170F8AAD-AAAF-4235-AA84-BA28B98E1FDE}"/>
              </a:ext>
            </a:extLst>
          </p:cNvPr>
          <p:cNvSpPr txBox="1"/>
          <p:nvPr/>
        </p:nvSpPr>
        <p:spPr>
          <a:xfrm>
            <a:off x="8244669" y="6135869"/>
            <a:ext cx="1018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3</a:t>
            </a:r>
          </a:p>
        </p:txBody>
      </p:sp>
      <p:sp>
        <p:nvSpPr>
          <p:cNvPr id="104" name="TextBox 103">
            <a:extLst>
              <a:ext uri="{FF2B5EF4-FFF2-40B4-BE49-F238E27FC236}">
                <a16:creationId xmlns:a16="http://schemas.microsoft.com/office/drawing/2014/main" id="{B4505C63-B9E6-4F1E-9D61-BA0CF309E2F9}"/>
              </a:ext>
            </a:extLst>
          </p:cNvPr>
          <p:cNvSpPr txBox="1"/>
          <p:nvPr/>
        </p:nvSpPr>
        <p:spPr>
          <a:xfrm>
            <a:off x="11475395" y="4672633"/>
            <a:ext cx="1018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6</a:t>
            </a:r>
          </a:p>
        </p:txBody>
      </p:sp>
      <p:sp>
        <p:nvSpPr>
          <p:cNvPr id="4" name="Google Shape;167;p2">
            <a:extLst>
              <a:ext uri="{FF2B5EF4-FFF2-40B4-BE49-F238E27FC236}">
                <a16:creationId xmlns:a16="http://schemas.microsoft.com/office/drawing/2014/main" id="{D6E61ED6-C62E-D56E-3A02-2D06FBD19342}"/>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20" name="Graphic 19" descr="Teacher">
            <a:extLst>
              <a:ext uri="{FF2B5EF4-FFF2-40B4-BE49-F238E27FC236}">
                <a16:creationId xmlns:a16="http://schemas.microsoft.com/office/drawing/2014/main" id="{D51CDAF9-BDFA-2ECF-9087-3557601758F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963819" y="-80075"/>
            <a:ext cx="1043752" cy="1043752"/>
          </a:xfrm>
          <a:prstGeom prst="rect">
            <a:avLst/>
          </a:prstGeom>
        </p:spPr>
      </p:pic>
      <p:sp>
        <p:nvSpPr>
          <p:cNvPr id="21" name="Speech Bubble: Rectangle with Corners Rounded 20">
            <a:extLst>
              <a:ext uri="{FF2B5EF4-FFF2-40B4-BE49-F238E27FC236}">
                <a16:creationId xmlns:a16="http://schemas.microsoft.com/office/drawing/2014/main" id="{FF0F8C88-219A-E5F9-74E4-0D43CD6E665C}"/>
              </a:ext>
            </a:extLst>
          </p:cNvPr>
          <p:cNvSpPr/>
          <p:nvPr/>
        </p:nvSpPr>
        <p:spPr>
          <a:xfrm>
            <a:off x="176911" y="823291"/>
            <a:ext cx="5895518" cy="552732"/>
          </a:xfrm>
          <a:prstGeom prst="wedgeRoundRectCallout">
            <a:avLst>
              <a:gd name="adj1" fmla="val 47915"/>
              <a:gd name="adj2" fmla="val -7687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 </a:t>
            </a:r>
            <a:r>
              <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Escribe “a/an” &amp; “some” 📝.</a:t>
            </a:r>
          </a:p>
        </p:txBody>
      </p:sp>
      <p:sp>
        <p:nvSpPr>
          <p:cNvPr id="22" name="Speech Bubble: Rectangle with Corners Rounded 21">
            <a:extLst>
              <a:ext uri="{FF2B5EF4-FFF2-40B4-BE49-F238E27FC236}">
                <a16:creationId xmlns:a16="http://schemas.microsoft.com/office/drawing/2014/main" id="{3BEAB9A5-70A5-05BC-B30A-95569206E93A}"/>
              </a:ext>
            </a:extLst>
          </p:cNvPr>
          <p:cNvSpPr/>
          <p:nvPr/>
        </p:nvSpPr>
        <p:spPr>
          <a:xfrm>
            <a:off x="6210343" y="850755"/>
            <a:ext cx="3426394" cy="552732"/>
          </a:xfrm>
          <a:prstGeom prst="wedgeRoundRectCallout">
            <a:avLst>
              <a:gd name="adj1" fmla="val -34192"/>
              <a:gd name="adj2" fmla="val -69523"/>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¿Qué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número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1550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subTnLst>
                                    <p:audio>
                                      <p:cMediaNode>
                                        <p:cTn display="0" masterRel="sameClick">
                                          <p:stCondLst>
                                            <p:cond evt="begin" delay="0">
                                              <p:tn val="61"/>
                                            </p:cond>
                                          </p:stCondLst>
                                          <p:endCondLst>
                                            <p:cond evt="onStopAudio" delay="0">
                                              <p:tgtEl>
                                                <p:sldTgt/>
                                              </p:tgtEl>
                                            </p:cond>
                                          </p:endCondLst>
                                        </p:cTn>
                                        <p:tgtEl>
                                          <p:sndTgt r:embed="rId3" name="s4_2.wav"/>
                                        </p:tgtEl>
                                      </p:cMediaNode>
                                    </p:audio>
                                  </p:subTnLst>
                                </p:cTn>
                              </p:par>
                              <p:par>
                                <p:cTn id="64" presetID="10" presetClass="entr" presetSubtype="0" fill="hold" grpId="0" nodeType="withEffect">
                                  <p:stCondLst>
                                    <p:cond delay="0"/>
                                  </p:stCondLst>
                                  <p:childTnLst>
                                    <p:set>
                                      <p:cBhvr>
                                        <p:cTn id="65" dur="1" fill="hold">
                                          <p:stCondLst>
                                            <p:cond delay="0"/>
                                          </p:stCondLst>
                                        </p:cTn>
                                        <p:tgtEl>
                                          <p:spTgt spid="82"/>
                                        </p:tgtEl>
                                        <p:attrNameLst>
                                          <p:attrName>style.visibility</p:attrName>
                                        </p:attrNameLst>
                                      </p:cBhvr>
                                      <p:to>
                                        <p:strVal val="visible"/>
                                      </p:to>
                                    </p:set>
                                    <p:animEffect transition="in" filter="fade">
                                      <p:cBhvr>
                                        <p:cTn id="66" dur="500"/>
                                        <p:tgtEl>
                                          <p:spTgt spid="8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83"/>
                                        </p:tgtEl>
                                        <p:attrNameLst>
                                          <p:attrName>style.visibility</p:attrName>
                                        </p:attrNameLst>
                                      </p:cBhvr>
                                      <p:to>
                                        <p:strVal val="visible"/>
                                      </p:to>
                                    </p:set>
                                    <p:animEffect transition="in" filter="fade">
                                      <p:cBhvr>
                                        <p:cTn id="69" dur="500"/>
                                        <p:tgtEl>
                                          <p:spTgt spid="8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85"/>
                                        </p:tgtEl>
                                        <p:attrNameLst>
                                          <p:attrName>style.visibility</p:attrName>
                                        </p:attrNameLst>
                                      </p:cBhvr>
                                      <p:to>
                                        <p:strVal val="visible"/>
                                      </p:to>
                                    </p:set>
                                    <p:animEffect transition="in" filter="fade">
                                      <p:cBhvr>
                                        <p:cTn id="72" dur="500"/>
                                        <p:tgtEl>
                                          <p:spTgt spid="85"/>
                                        </p:tgtEl>
                                      </p:cBhvr>
                                    </p:animEffect>
                                  </p:childTnLst>
                                </p:cTn>
                              </p:par>
                              <p:par>
                                <p:cTn id="73" presetID="10" presetClass="entr" presetSubtype="0" fill="hold" nodeType="with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500"/>
                                        <p:tgtEl>
                                          <p:spTgt spid="18"/>
                                        </p:tgtEl>
                                      </p:cBhvr>
                                    </p:animEffect>
                                  </p:childTnLst>
                                </p:cTn>
                              </p:par>
                              <p:par>
                                <p:cTn id="76" presetID="10" presetClass="entr" presetSubtype="0" fill="hold" nodeType="with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fade">
                                      <p:cBhvr>
                                        <p:cTn id="78" dur="500"/>
                                        <p:tgtEl>
                                          <p:spTgt spid="16"/>
                                        </p:tgtEl>
                                      </p:cBhvr>
                                    </p:animEffect>
                                  </p:childTnLst>
                                </p:cTn>
                              </p:par>
                              <p:par>
                                <p:cTn id="79" presetID="10" presetClass="entr" presetSubtype="0" fill="hold" nodeType="with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fade">
                                      <p:cBhvr>
                                        <p:cTn id="81" dur="500"/>
                                        <p:tgtEl>
                                          <p:spTgt spid="14"/>
                                        </p:tgtEl>
                                      </p:cBhvr>
                                    </p:animEffect>
                                  </p:childTnLst>
                                </p:cTn>
                              </p:par>
                              <p:par>
                                <p:cTn id="82" presetID="10" presetClass="entr" presetSubtype="0" fill="hold" nodeType="with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fade">
                                      <p:cBhvr>
                                        <p:cTn id="84" dur="500"/>
                                        <p:tgtEl>
                                          <p:spTgt spid="13"/>
                                        </p:tgtEl>
                                      </p:cBhvr>
                                    </p:animEffect>
                                  </p:childTnLst>
                                </p:cTn>
                              </p:par>
                              <p:par>
                                <p:cTn id="85" presetID="10" presetClass="entr" presetSubtype="0" fill="hold"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500"/>
                                        <p:tgtEl>
                                          <p:spTgt spid="17"/>
                                        </p:tgtEl>
                                      </p:cBhvr>
                                    </p:animEffect>
                                  </p:childTnLst>
                                </p:cTn>
                              </p:par>
                              <p:par>
                                <p:cTn id="88" presetID="10" presetClass="entr" presetSubtype="0" fill="hold" nodeType="with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fade">
                                      <p:cBhvr>
                                        <p:cTn id="90" dur="500"/>
                                        <p:tgtEl>
                                          <p:spTgt spid="15"/>
                                        </p:tgtEl>
                                      </p:cBhvr>
                                    </p:animEffect>
                                  </p:childTnLst>
                                </p:cTn>
                              </p:par>
                              <p:par>
                                <p:cTn id="91" presetID="10" presetClass="entr" presetSubtype="0" fill="hold" nodeType="withEffect">
                                  <p:stCondLst>
                                    <p:cond delay="0"/>
                                  </p:stCondLst>
                                  <p:childTnLst>
                                    <p:set>
                                      <p:cBhvr>
                                        <p:cTn id="92" dur="1" fill="hold">
                                          <p:stCondLst>
                                            <p:cond delay="0"/>
                                          </p:stCondLst>
                                        </p:cTn>
                                        <p:tgtEl>
                                          <p:spTgt spid="19"/>
                                        </p:tgtEl>
                                        <p:attrNameLst>
                                          <p:attrName>style.visibility</p:attrName>
                                        </p:attrNameLst>
                                      </p:cBhvr>
                                      <p:to>
                                        <p:strVal val="visible"/>
                                      </p:to>
                                    </p:set>
                                    <p:animEffect transition="in" filter="fade">
                                      <p:cBhvr>
                                        <p:cTn id="93" dur="500"/>
                                        <p:tgtEl>
                                          <p:spTgt spid="19"/>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87"/>
                                        </p:tgtEl>
                                        <p:attrNameLst>
                                          <p:attrName>style.visibility</p:attrName>
                                        </p:attrNameLst>
                                      </p:cBhvr>
                                      <p:to>
                                        <p:strVal val="visible"/>
                                      </p:to>
                                    </p:set>
                                    <p:animEffect transition="in" filter="fade">
                                      <p:cBhvr>
                                        <p:cTn id="96" dur="500"/>
                                        <p:tgtEl>
                                          <p:spTgt spid="87"/>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88"/>
                                        </p:tgtEl>
                                        <p:attrNameLst>
                                          <p:attrName>style.visibility</p:attrName>
                                        </p:attrNameLst>
                                      </p:cBhvr>
                                      <p:to>
                                        <p:strVal val="visible"/>
                                      </p:to>
                                    </p:set>
                                    <p:animEffect transition="in" filter="fade">
                                      <p:cBhvr>
                                        <p:cTn id="99" dur="500"/>
                                        <p:tgtEl>
                                          <p:spTgt spid="88"/>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89"/>
                                        </p:tgtEl>
                                        <p:attrNameLst>
                                          <p:attrName>style.visibility</p:attrName>
                                        </p:attrNameLst>
                                      </p:cBhvr>
                                      <p:to>
                                        <p:strVal val="visible"/>
                                      </p:to>
                                    </p:set>
                                    <p:animEffect transition="in" filter="fade">
                                      <p:cBhvr>
                                        <p:cTn id="102" dur="500"/>
                                        <p:tgtEl>
                                          <p:spTgt spid="89"/>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90"/>
                                        </p:tgtEl>
                                        <p:attrNameLst>
                                          <p:attrName>style.visibility</p:attrName>
                                        </p:attrNameLst>
                                      </p:cBhvr>
                                      <p:to>
                                        <p:strVal val="visible"/>
                                      </p:to>
                                    </p:set>
                                    <p:animEffect transition="in" filter="fade">
                                      <p:cBhvr>
                                        <p:cTn id="105" dur="500"/>
                                        <p:tgtEl>
                                          <p:spTgt spid="90"/>
                                        </p:tgtEl>
                                      </p:cBhvr>
                                    </p:animEffec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91"/>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95"/>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96"/>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97"/>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102"/>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grpId="0" nodeType="clickEffect">
                                  <p:stCondLst>
                                    <p:cond delay="0"/>
                                  </p:stCondLst>
                                  <p:childTnLst>
                                    <p:set>
                                      <p:cBhvr>
                                        <p:cTn id="129" dur="1" fill="hold">
                                          <p:stCondLst>
                                            <p:cond delay="0"/>
                                          </p:stCondLst>
                                        </p:cTn>
                                        <p:tgtEl>
                                          <p:spTgt spid="103"/>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45" grpId="0"/>
      <p:bldP spid="46" grpId="0"/>
      <p:bldP spid="47" grpId="0"/>
      <p:bldP spid="48" grpId="0"/>
      <p:bldP spid="49" grpId="0"/>
      <p:bldP spid="50" grpId="0"/>
      <p:bldP spid="53" grpId="0"/>
      <p:bldP spid="54" grpId="0"/>
      <p:bldP spid="57" grpId="0"/>
      <p:bldP spid="58" grpId="0"/>
      <p:bldP spid="82" grpId="0" animBg="1"/>
      <p:bldP spid="83" grpId="0" animBg="1"/>
      <p:bldP spid="85" grpId="0" animBg="1"/>
      <p:bldP spid="87" grpId="0" animBg="1"/>
      <p:bldP spid="88" grpId="0" animBg="1"/>
      <p:bldP spid="89" grpId="0" animBg="1"/>
      <p:bldP spid="90" grpId="0" animBg="1"/>
      <p:bldP spid="91" grpId="0"/>
      <p:bldP spid="95" grpId="0"/>
      <p:bldP spid="96" grpId="0"/>
      <p:bldP spid="97" grpId="0"/>
      <p:bldP spid="102" grpId="0"/>
      <p:bldP spid="103" grpId="0"/>
      <p:bldP spid="104" grpId="0"/>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60" name="Title 1">
            <a:extLst>
              <a:ext uri="{FF2B5EF4-FFF2-40B4-BE49-F238E27FC236}">
                <a16:creationId xmlns:a16="http://schemas.microsoft.com/office/drawing/2014/main" id="{D8E80457-EF4A-406F-B461-C87C2DB195B3}"/>
              </a:ext>
            </a:extLst>
          </p:cNvPr>
          <p:cNvSpPr txBox="1">
            <a:spLocks/>
          </p:cNvSpPr>
          <p:nvPr/>
        </p:nvSpPr>
        <p:spPr>
          <a:xfrm>
            <a:off x="3260098" y="-38819"/>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r>
              <a:rPr lang="en-GB" sz="3600" b="1" dirty="0">
                <a:solidFill>
                  <a:srgbClr val="002060"/>
                </a:solidFill>
                <a:latin typeface="Century Gothic"/>
                <a:ea typeface="Century Gothic"/>
                <a:cs typeface="Century Gothic"/>
                <a:sym typeface="Century Gothic"/>
              </a:rPr>
              <a:t>Asking about possession: </a:t>
            </a:r>
            <a:r>
              <a:rPr lang="en-GB" sz="3600" dirty="0" err="1">
                <a:solidFill>
                  <a:srgbClr val="002060"/>
                </a:solidFill>
                <a:latin typeface="Century Gothic"/>
                <a:ea typeface="Century Gothic"/>
                <a:cs typeface="Century Gothic"/>
                <a:sym typeface="Century Gothic"/>
              </a:rPr>
              <a:t>tener</a:t>
            </a:r>
            <a:endParaRPr lang="en-GB" sz="3600" dirty="0">
              <a:solidFill>
                <a:srgbClr val="002060"/>
              </a:solidFill>
              <a:latin typeface="Century Gothic"/>
              <a:ea typeface="Century Gothic"/>
              <a:cs typeface="Century Gothic"/>
              <a:sym typeface="Century Gothic"/>
            </a:endParaRPr>
          </a:p>
        </p:txBody>
      </p:sp>
      <p:sp>
        <p:nvSpPr>
          <p:cNvPr id="61" name="Google Shape;169;p8">
            <a:extLst>
              <a:ext uri="{FF2B5EF4-FFF2-40B4-BE49-F238E27FC236}">
                <a16:creationId xmlns:a16="http://schemas.microsoft.com/office/drawing/2014/main" id="{F7FF31A2-F240-4064-9445-7AF695E708D7}"/>
              </a:ext>
            </a:extLst>
          </p:cNvPr>
          <p:cNvSpPr txBox="1"/>
          <p:nvPr/>
        </p:nvSpPr>
        <p:spPr>
          <a:xfrm>
            <a:off x="26350" y="733550"/>
            <a:ext cx="8887564"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2800" dirty="0">
                <a:solidFill>
                  <a:srgbClr val="1E4E79"/>
                </a:solidFill>
                <a:latin typeface="Century Gothic"/>
                <a:ea typeface="Century Gothic"/>
                <a:cs typeface="Century Gothic"/>
                <a:sym typeface="Century Gothic"/>
              </a:rPr>
              <a:t>[I have; you have; do you have?; negative </a:t>
            </a:r>
            <a:r>
              <a:rPr lang="en-GB" sz="2800" b="1" dirty="0">
                <a:solidFill>
                  <a:srgbClr val="1E4E79"/>
                </a:solidFill>
                <a:latin typeface="Century Gothic"/>
                <a:ea typeface="Century Gothic"/>
                <a:cs typeface="Century Gothic"/>
                <a:sym typeface="Century Gothic"/>
              </a:rPr>
              <a:t>‘no’</a:t>
            </a:r>
            <a:r>
              <a:rPr lang="en-GB" sz="2800" dirty="0">
                <a:solidFill>
                  <a:srgbClr val="1E4E79"/>
                </a:solidFill>
                <a:latin typeface="Century Gothic"/>
                <a:ea typeface="Century Gothic"/>
                <a:cs typeface="Century Gothic"/>
                <a:sym typeface="Century Gothic"/>
              </a:rPr>
              <a:t>]</a:t>
            </a:r>
            <a:endParaRPr sz="2800" b="0" i="0" u="none" strike="noStrike" cap="none" dirty="0">
              <a:solidFill>
                <a:srgbClr val="1E4E79"/>
              </a:solidFill>
              <a:latin typeface="Century Gothic"/>
              <a:ea typeface="Century Gothic"/>
              <a:cs typeface="Century Gothic"/>
              <a:sym typeface="Century Gothic"/>
            </a:endParaRPr>
          </a:p>
        </p:txBody>
      </p:sp>
      <p:pic>
        <p:nvPicPr>
          <p:cNvPr id="62" name="Google Shape;170;p8" descr="Jigsaw, Puzzle, Piece, Game, Concept, Solution">
            <a:extLst>
              <a:ext uri="{FF2B5EF4-FFF2-40B4-BE49-F238E27FC236}">
                <a16:creationId xmlns:a16="http://schemas.microsoft.com/office/drawing/2014/main" id="{42DC891B-FF2F-400A-B54F-46B01800E40A}"/>
              </a:ext>
            </a:extLst>
          </p:cNvPr>
          <p:cNvPicPr preferRelativeResize="0"/>
          <p:nvPr/>
        </p:nvPicPr>
        <p:blipFill rotWithShape="1">
          <a:blip r:embed="rId6">
            <a:alphaModFix/>
          </a:blip>
          <a:srcRect/>
          <a:stretch/>
        </p:blipFill>
        <p:spPr>
          <a:xfrm>
            <a:off x="10657369" y="76217"/>
            <a:ext cx="1330395" cy="1332245"/>
          </a:xfrm>
          <a:prstGeom prst="rect">
            <a:avLst/>
          </a:prstGeom>
          <a:noFill/>
          <a:ln>
            <a:noFill/>
          </a:ln>
        </p:spPr>
      </p:pic>
      <p:sp>
        <p:nvSpPr>
          <p:cNvPr id="63" name="Google Shape;171;p8">
            <a:extLst>
              <a:ext uri="{FF2B5EF4-FFF2-40B4-BE49-F238E27FC236}">
                <a16:creationId xmlns:a16="http://schemas.microsoft.com/office/drawing/2014/main" id="{2EFE7C4D-4882-4E3A-B565-897AB7D472F2}"/>
              </a:ext>
            </a:extLst>
          </p:cNvPr>
          <p:cNvSpPr txBox="1"/>
          <p:nvPr/>
        </p:nvSpPr>
        <p:spPr>
          <a:xfrm>
            <a:off x="363956" y="1691501"/>
            <a:ext cx="1146408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dirty="0">
                <a:solidFill>
                  <a:srgbClr val="002060"/>
                </a:solidFill>
                <a:latin typeface="Century Gothic"/>
                <a:ea typeface="Century Gothic"/>
                <a:cs typeface="Century Gothic"/>
                <a:sym typeface="Century Gothic"/>
              </a:rPr>
              <a:t>We have already seen the verb </a:t>
            </a:r>
            <a:r>
              <a:rPr lang="en-GB" sz="2800" b="1" dirty="0" err="1">
                <a:solidFill>
                  <a:srgbClr val="002060"/>
                </a:solidFill>
                <a:latin typeface="Century Gothic"/>
                <a:ea typeface="Century Gothic"/>
                <a:cs typeface="Century Gothic"/>
                <a:sym typeface="Century Gothic"/>
              </a:rPr>
              <a:t>tener</a:t>
            </a:r>
            <a:r>
              <a:rPr lang="en-GB" sz="2800" b="0" i="0" u="none" strike="noStrike" cap="none" dirty="0">
                <a:solidFill>
                  <a:srgbClr val="002060"/>
                </a:solidFill>
                <a:latin typeface="Century Gothic"/>
                <a:ea typeface="Century Gothic"/>
                <a:cs typeface="Century Gothic"/>
                <a:sym typeface="Century Gothic"/>
              </a:rPr>
              <a:t> means </a:t>
            </a:r>
            <a:r>
              <a:rPr lang="en-GB" sz="2800" dirty="0">
                <a:solidFill>
                  <a:srgbClr val="002060"/>
                </a:solidFill>
                <a:latin typeface="Century Gothic"/>
                <a:ea typeface="Century Gothic"/>
                <a:cs typeface="Century Gothic"/>
                <a:sym typeface="Century Gothic"/>
              </a:rPr>
              <a:t>‘to have</a:t>
            </a:r>
            <a:r>
              <a:rPr lang="en-GB" sz="2800" b="1" i="1" u="none" strike="noStrike" cap="none" dirty="0">
                <a:solidFill>
                  <a:srgbClr val="002060"/>
                </a:solidFill>
                <a:latin typeface="Century Gothic"/>
                <a:ea typeface="Century Gothic"/>
                <a:cs typeface="Century Gothic"/>
                <a:sym typeface="Century Gothic"/>
              </a:rPr>
              <a:t>’.</a:t>
            </a:r>
          </a:p>
        </p:txBody>
      </p:sp>
      <p:sp>
        <p:nvSpPr>
          <p:cNvPr id="64" name="Google Shape;172;p8">
            <a:extLst>
              <a:ext uri="{FF2B5EF4-FFF2-40B4-BE49-F238E27FC236}">
                <a16:creationId xmlns:a16="http://schemas.microsoft.com/office/drawing/2014/main" id="{369E1890-96DD-4425-A7EE-1222C39DA139}"/>
              </a:ext>
            </a:extLst>
          </p:cNvPr>
          <p:cNvSpPr txBox="1"/>
          <p:nvPr/>
        </p:nvSpPr>
        <p:spPr>
          <a:xfrm>
            <a:off x="186652" y="4249642"/>
            <a:ext cx="3912021"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i="0" u="none" strike="noStrike" cap="none" dirty="0">
                <a:solidFill>
                  <a:srgbClr val="92D050"/>
                </a:solidFill>
                <a:latin typeface="Century Gothic"/>
                <a:ea typeface="Century Gothic"/>
                <a:cs typeface="Century Gothic"/>
                <a:sym typeface="Century Gothic"/>
              </a:rPr>
              <a:t>No tengo</a:t>
            </a:r>
            <a:r>
              <a:rPr lang="en-GB" sz="2800" i="0" u="none" strike="noStrike" cap="none" dirty="0">
                <a:solidFill>
                  <a:srgbClr val="002060"/>
                </a:solidFill>
                <a:latin typeface="Century Gothic"/>
                <a:ea typeface="Century Gothic"/>
                <a:cs typeface="Century Gothic"/>
                <a:sym typeface="Century Gothic"/>
              </a:rPr>
              <a:t> un </a:t>
            </a:r>
            <a:r>
              <a:rPr lang="en-GB" sz="2800" i="0" u="none" strike="noStrike" cap="none" dirty="0" err="1">
                <a:solidFill>
                  <a:srgbClr val="002060"/>
                </a:solidFill>
                <a:latin typeface="Century Gothic"/>
                <a:ea typeface="Century Gothic"/>
                <a:cs typeface="Century Gothic"/>
                <a:sym typeface="Century Gothic"/>
              </a:rPr>
              <a:t>vestido</a:t>
            </a:r>
            <a:r>
              <a:rPr lang="en-GB" sz="2800" i="0" u="none" strike="noStrike" cap="none" dirty="0">
                <a:solidFill>
                  <a:srgbClr val="002060"/>
                </a:solidFill>
                <a:latin typeface="Century Gothic"/>
                <a:ea typeface="Century Gothic"/>
                <a:cs typeface="Century Gothic"/>
                <a:sym typeface="Century Gothic"/>
              </a:rPr>
              <a:t>.</a:t>
            </a:r>
            <a:endParaRPr dirty="0">
              <a:solidFill>
                <a:srgbClr val="002060"/>
              </a:solidFill>
            </a:endParaRPr>
          </a:p>
        </p:txBody>
      </p:sp>
      <p:sp>
        <p:nvSpPr>
          <p:cNvPr id="67" name="Google Shape;174;p8">
            <a:extLst>
              <a:ext uri="{FF2B5EF4-FFF2-40B4-BE49-F238E27FC236}">
                <a16:creationId xmlns:a16="http://schemas.microsoft.com/office/drawing/2014/main" id="{A58C38AA-C2A5-4CB5-AD2C-CFB89478CB0E}"/>
              </a:ext>
            </a:extLst>
          </p:cNvPr>
          <p:cNvSpPr txBox="1"/>
          <p:nvPr/>
        </p:nvSpPr>
        <p:spPr>
          <a:xfrm>
            <a:off x="5606443" y="4321137"/>
            <a:ext cx="5362077" cy="584735"/>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3200" b="1" dirty="0">
                <a:solidFill>
                  <a:srgbClr val="92D050"/>
                </a:solidFill>
                <a:latin typeface="Century Gothic"/>
                <a:ea typeface="Century Gothic"/>
                <a:cs typeface="Century Gothic"/>
                <a:sym typeface="Century Gothic"/>
              </a:rPr>
              <a:t>¿</a:t>
            </a:r>
            <a:r>
              <a:rPr lang="en-GB" sz="3200" b="1" dirty="0" err="1">
                <a:solidFill>
                  <a:srgbClr val="92D050"/>
                </a:solidFill>
                <a:latin typeface="Century Gothic"/>
                <a:ea typeface="Century Gothic"/>
                <a:cs typeface="Century Gothic"/>
                <a:sym typeface="Century Gothic"/>
              </a:rPr>
              <a:t>T</a:t>
            </a:r>
            <a:r>
              <a:rPr lang="en-GB" sz="3200" b="1" i="0" u="none" strike="noStrike" cap="none" dirty="0" err="1">
                <a:solidFill>
                  <a:srgbClr val="92D050"/>
                </a:solidFill>
                <a:latin typeface="Century Gothic"/>
                <a:ea typeface="Century Gothic"/>
                <a:cs typeface="Century Gothic"/>
                <a:sym typeface="Century Gothic"/>
              </a:rPr>
              <a:t>ienes</a:t>
            </a:r>
            <a:r>
              <a:rPr lang="en-GB" sz="3200" b="1" i="0" u="none" strike="noStrike" cap="none" dirty="0">
                <a:solidFill>
                  <a:srgbClr val="92D050"/>
                </a:solidFill>
                <a:latin typeface="Century Gothic"/>
                <a:ea typeface="Century Gothic"/>
                <a:cs typeface="Century Gothic"/>
                <a:sym typeface="Century Gothic"/>
              </a:rPr>
              <a:t> </a:t>
            </a:r>
            <a:r>
              <a:rPr lang="en-GB" sz="3200" dirty="0">
                <a:solidFill>
                  <a:srgbClr val="002060"/>
                </a:solidFill>
                <a:latin typeface="Century Gothic"/>
                <a:ea typeface="Century Gothic"/>
                <a:cs typeface="Century Gothic"/>
                <a:sym typeface="Century Gothic"/>
              </a:rPr>
              <a:t>un </a:t>
            </a:r>
            <a:r>
              <a:rPr lang="en-GB" sz="3200" dirty="0" err="1">
                <a:solidFill>
                  <a:srgbClr val="002060"/>
                </a:solidFill>
                <a:latin typeface="Century Gothic"/>
                <a:ea typeface="Century Gothic"/>
                <a:cs typeface="Century Gothic"/>
                <a:sym typeface="Century Gothic"/>
              </a:rPr>
              <a:t>vestido</a:t>
            </a:r>
            <a:r>
              <a:rPr lang="en-GB" sz="3200" dirty="0">
                <a:solidFill>
                  <a:srgbClr val="002060"/>
                </a:solidFill>
                <a:latin typeface="Century Gothic"/>
                <a:ea typeface="Century Gothic"/>
                <a:cs typeface="Century Gothic"/>
                <a:sym typeface="Century Gothic"/>
              </a:rPr>
              <a:t>, </a:t>
            </a:r>
            <a:r>
              <a:rPr lang="en-GB" sz="2800" dirty="0">
                <a:solidFill>
                  <a:srgbClr val="002060"/>
                </a:solidFill>
                <a:latin typeface="Century Gothic"/>
                <a:ea typeface="Century Gothic"/>
                <a:cs typeface="Century Gothic"/>
                <a:sym typeface="Century Gothic"/>
              </a:rPr>
              <a:t>Elena</a:t>
            </a:r>
            <a:r>
              <a:rPr lang="en-GB" sz="3200" dirty="0">
                <a:solidFill>
                  <a:srgbClr val="002060"/>
                </a:solidFill>
                <a:latin typeface="Century Gothic"/>
                <a:ea typeface="Century Gothic"/>
                <a:cs typeface="Century Gothic"/>
                <a:sym typeface="Century Gothic"/>
              </a:rPr>
              <a:t>?</a:t>
            </a:r>
            <a:endParaRPr sz="2000" dirty="0">
              <a:solidFill>
                <a:srgbClr val="002060"/>
              </a:solidFill>
            </a:endParaRPr>
          </a:p>
        </p:txBody>
      </p:sp>
      <p:pic>
        <p:nvPicPr>
          <p:cNvPr id="68" name="Google Shape;183;p8">
            <a:extLst>
              <a:ext uri="{FF2B5EF4-FFF2-40B4-BE49-F238E27FC236}">
                <a16:creationId xmlns:a16="http://schemas.microsoft.com/office/drawing/2014/main" id="{AC35C58F-9F95-441D-8C69-CB562D67854E}"/>
              </a:ext>
            </a:extLst>
          </p:cNvPr>
          <p:cNvPicPr preferRelativeResize="0"/>
          <p:nvPr/>
        </p:nvPicPr>
        <p:blipFill rotWithShape="1">
          <a:blip r:embed="rId7">
            <a:alphaModFix/>
          </a:blip>
          <a:srcRect/>
          <a:stretch/>
        </p:blipFill>
        <p:spPr>
          <a:xfrm>
            <a:off x="205016" y="4835282"/>
            <a:ext cx="634523" cy="671647"/>
          </a:xfrm>
          <a:prstGeom prst="rect">
            <a:avLst/>
          </a:prstGeom>
          <a:noFill/>
          <a:ln>
            <a:noFill/>
          </a:ln>
        </p:spPr>
      </p:pic>
      <p:sp>
        <p:nvSpPr>
          <p:cNvPr id="69" name="Google Shape;172;p8">
            <a:extLst>
              <a:ext uri="{FF2B5EF4-FFF2-40B4-BE49-F238E27FC236}">
                <a16:creationId xmlns:a16="http://schemas.microsoft.com/office/drawing/2014/main" id="{8018FCA9-4DC9-4F8E-94E9-049DD0BA21F7}"/>
              </a:ext>
            </a:extLst>
          </p:cNvPr>
          <p:cNvSpPr txBox="1"/>
          <p:nvPr/>
        </p:nvSpPr>
        <p:spPr>
          <a:xfrm>
            <a:off x="929826" y="4939387"/>
            <a:ext cx="5007745"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dirty="0">
                <a:solidFill>
                  <a:srgbClr val="92D050"/>
                </a:solidFill>
                <a:latin typeface="Century Gothic"/>
                <a:ea typeface="Century Gothic"/>
                <a:cs typeface="Century Gothic"/>
                <a:sym typeface="Century Gothic"/>
              </a:rPr>
              <a:t>I don’t have </a:t>
            </a:r>
            <a:r>
              <a:rPr lang="en-GB" sz="2800" i="0" u="none" strike="noStrike" cap="none" dirty="0">
                <a:solidFill>
                  <a:srgbClr val="002060"/>
                </a:solidFill>
                <a:latin typeface="Century Gothic"/>
                <a:ea typeface="Century Gothic"/>
                <a:cs typeface="Century Gothic"/>
                <a:sym typeface="Century Gothic"/>
              </a:rPr>
              <a:t>a dress.</a:t>
            </a:r>
            <a:endParaRPr dirty="0"/>
          </a:p>
        </p:txBody>
      </p:sp>
      <p:pic>
        <p:nvPicPr>
          <p:cNvPr id="70" name="Google Shape;183;p8">
            <a:extLst>
              <a:ext uri="{FF2B5EF4-FFF2-40B4-BE49-F238E27FC236}">
                <a16:creationId xmlns:a16="http://schemas.microsoft.com/office/drawing/2014/main" id="{DCD13153-E4DC-45A8-B7F7-6B86455A9B41}"/>
              </a:ext>
            </a:extLst>
          </p:cNvPr>
          <p:cNvPicPr preferRelativeResize="0"/>
          <p:nvPr/>
        </p:nvPicPr>
        <p:blipFill rotWithShape="1">
          <a:blip r:embed="rId7">
            <a:alphaModFix/>
          </a:blip>
          <a:srcRect/>
          <a:stretch/>
        </p:blipFill>
        <p:spPr>
          <a:xfrm>
            <a:off x="5240344" y="4792156"/>
            <a:ext cx="634523" cy="671647"/>
          </a:xfrm>
          <a:prstGeom prst="rect">
            <a:avLst/>
          </a:prstGeom>
          <a:noFill/>
          <a:ln>
            <a:noFill/>
          </a:ln>
        </p:spPr>
      </p:pic>
      <p:sp>
        <p:nvSpPr>
          <p:cNvPr id="71" name="Google Shape;172;p8">
            <a:extLst>
              <a:ext uri="{FF2B5EF4-FFF2-40B4-BE49-F238E27FC236}">
                <a16:creationId xmlns:a16="http://schemas.microsoft.com/office/drawing/2014/main" id="{325E2BD3-12CA-4F09-92B1-F6584AAFAC3F}"/>
              </a:ext>
            </a:extLst>
          </p:cNvPr>
          <p:cNvSpPr txBox="1"/>
          <p:nvPr/>
        </p:nvSpPr>
        <p:spPr>
          <a:xfrm>
            <a:off x="5829098" y="4896959"/>
            <a:ext cx="6551588"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b="1" dirty="0">
                <a:solidFill>
                  <a:srgbClr val="92D050"/>
                </a:solidFill>
                <a:latin typeface="Century Gothic"/>
                <a:ea typeface="Century Gothic"/>
                <a:cs typeface="Century Gothic"/>
                <a:sym typeface="Century Gothic"/>
              </a:rPr>
              <a:t>Do you have</a:t>
            </a:r>
            <a:r>
              <a:rPr lang="en-GB" sz="2800" dirty="0">
                <a:solidFill>
                  <a:srgbClr val="002060"/>
                </a:solidFill>
                <a:latin typeface="Century Gothic"/>
                <a:ea typeface="Century Gothic"/>
                <a:cs typeface="Century Gothic"/>
                <a:sym typeface="Century Gothic"/>
              </a:rPr>
              <a:t> a dress, Elena?</a:t>
            </a:r>
            <a:endParaRPr lang="en-GB" sz="2800" dirty="0"/>
          </a:p>
        </p:txBody>
      </p:sp>
      <p:pic>
        <p:nvPicPr>
          <p:cNvPr id="72" name="Picture 71" descr="A picture containing toy, doll&#10;&#10;Description automatically generated">
            <a:extLst>
              <a:ext uri="{FF2B5EF4-FFF2-40B4-BE49-F238E27FC236}">
                <a16:creationId xmlns:a16="http://schemas.microsoft.com/office/drawing/2014/main" id="{2EDA40B7-3FF0-424A-BDB4-32A3E86788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59187" y="3165456"/>
            <a:ext cx="696505" cy="1575058"/>
          </a:xfrm>
          <a:prstGeom prst="rect">
            <a:avLst/>
          </a:prstGeom>
        </p:spPr>
      </p:pic>
      <p:pic>
        <p:nvPicPr>
          <p:cNvPr id="73" name="Picture 72" descr="A picture containing text, toy, doll, vector graphics&#10;&#10;Description automatically generated">
            <a:extLst>
              <a:ext uri="{FF2B5EF4-FFF2-40B4-BE49-F238E27FC236}">
                <a16:creationId xmlns:a16="http://schemas.microsoft.com/office/drawing/2014/main" id="{3E002582-5F60-4307-A1F5-E3EB34043E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696632" y="3380977"/>
            <a:ext cx="708677" cy="1346183"/>
          </a:xfrm>
          <a:prstGeom prst="rect">
            <a:avLst/>
          </a:prstGeom>
        </p:spPr>
      </p:pic>
      <p:sp>
        <p:nvSpPr>
          <p:cNvPr id="74" name="Rectangle 73">
            <a:hlinkClick r:id="" action="ppaction://noaction">
              <a:snd r:embed="rId10" name="19_Eestaactivo.wav"/>
            </a:hlinkClick>
            <a:extLst>
              <a:ext uri="{FF2B5EF4-FFF2-40B4-BE49-F238E27FC236}">
                <a16:creationId xmlns:a16="http://schemas.microsoft.com/office/drawing/2014/main" id="{8BEBF78C-529A-4B69-B086-61A91AF04D53}"/>
              </a:ext>
            </a:extLst>
          </p:cNvPr>
          <p:cNvSpPr/>
          <p:nvPr/>
        </p:nvSpPr>
        <p:spPr>
          <a:xfrm>
            <a:off x="1740850" y="3429765"/>
            <a:ext cx="988584" cy="523220"/>
          </a:xfrm>
          <a:prstGeom prst="rect">
            <a:avLst/>
          </a:prstGeom>
          <a:solidFill>
            <a:srgbClr val="00B0F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I</a:t>
            </a:r>
          </a:p>
        </p:txBody>
      </p:sp>
      <p:sp>
        <p:nvSpPr>
          <p:cNvPr id="75" name="Rectangle 74">
            <a:hlinkClick r:id="" action="ppaction://noaction">
              <a:snd r:embed="rId10" name="19_Eestaactivo.wav"/>
            </a:hlinkClick>
            <a:extLst>
              <a:ext uri="{FF2B5EF4-FFF2-40B4-BE49-F238E27FC236}">
                <a16:creationId xmlns:a16="http://schemas.microsoft.com/office/drawing/2014/main" id="{8179509E-96F1-43A1-AC3D-97AC4A7858F5}"/>
              </a:ext>
            </a:extLst>
          </p:cNvPr>
          <p:cNvSpPr/>
          <p:nvPr/>
        </p:nvSpPr>
        <p:spPr>
          <a:xfrm>
            <a:off x="6481178" y="3380977"/>
            <a:ext cx="2311015" cy="576401"/>
          </a:xfrm>
          <a:prstGeom prst="rect">
            <a:avLst/>
          </a:prstGeom>
          <a:solidFill>
            <a:srgbClr val="00B0F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You</a:t>
            </a:r>
            <a:r>
              <a:rPr lang="en-GB" sz="2800" b="1" dirty="0">
                <a:latin typeface="Century Gothic" panose="020B0502020202020204" pitchFamily="34" charset="0"/>
              </a:rPr>
              <a:t> </a:t>
            </a:r>
            <a:r>
              <a:rPr lang="en-GB" sz="2000" b="1" dirty="0">
                <a:latin typeface="Century Gothic" panose="020B0502020202020204" pitchFamily="34" charset="0"/>
              </a:rPr>
              <a:t>(singular)</a:t>
            </a:r>
            <a:endParaRPr lang="en-GB" sz="2800" b="1" dirty="0">
              <a:latin typeface="Century Gothic" panose="020B0502020202020204" pitchFamily="34" charset="0"/>
            </a:endParaRPr>
          </a:p>
        </p:txBody>
      </p:sp>
      <p:sp>
        <p:nvSpPr>
          <p:cNvPr id="76" name="Speech Bubble: Oval 75">
            <a:extLst>
              <a:ext uri="{FF2B5EF4-FFF2-40B4-BE49-F238E27FC236}">
                <a16:creationId xmlns:a16="http://schemas.microsoft.com/office/drawing/2014/main" id="{2E5AB469-D5ED-45A0-A319-C2DF6EFA13F4}"/>
              </a:ext>
            </a:extLst>
          </p:cNvPr>
          <p:cNvSpPr/>
          <p:nvPr/>
        </p:nvSpPr>
        <p:spPr>
          <a:xfrm>
            <a:off x="9574341" y="3149799"/>
            <a:ext cx="1059675" cy="577308"/>
          </a:xfrm>
          <a:prstGeom prst="wedgeEllipseCallout">
            <a:avLst>
              <a:gd name="adj1" fmla="val 42555"/>
              <a:gd name="adj2" fmla="val 63512"/>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Segoe Print" panose="02000600000000000000" pitchFamily="2" charset="0"/>
              </a:rPr>
              <a:t>¿?</a:t>
            </a:r>
          </a:p>
        </p:txBody>
      </p:sp>
      <p:sp>
        <p:nvSpPr>
          <p:cNvPr id="77" name="Google Shape;174;p8">
            <a:extLst>
              <a:ext uri="{FF2B5EF4-FFF2-40B4-BE49-F238E27FC236}">
                <a16:creationId xmlns:a16="http://schemas.microsoft.com/office/drawing/2014/main" id="{1C55C00C-17CE-415E-B9AD-717F4EC89907}"/>
              </a:ext>
            </a:extLst>
          </p:cNvPr>
          <p:cNvSpPr txBox="1"/>
          <p:nvPr/>
        </p:nvSpPr>
        <p:spPr>
          <a:xfrm>
            <a:off x="5931555" y="5734371"/>
            <a:ext cx="6346673"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dirty="0">
                <a:solidFill>
                  <a:srgbClr val="002060"/>
                </a:solidFill>
                <a:latin typeface="Century Gothic"/>
                <a:ea typeface="Century Gothic"/>
                <a:cs typeface="Century Gothic"/>
                <a:sym typeface="Century Gothic"/>
              </a:rPr>
              <a:t>No</a:t>
            </a:r>
            <a:r>
              <a:rPr lang="en-GB" sz="2800" b="1" dirty="0">
                <a:solidFill>
                  <a:srgbClr val="92D050"/>
                </a:solidFill>
                <a:latin typeface="Century Gothic"/>
                <a:ea typeface="Century Gothic"/>
                <a:cs typeface="Century Gothic"/>
                <a:sym typeface="Century Gothic"/>
              </a:rPr>
              <a:t>, no tengo </a:t>
            </a:r>
            <a:r>
              <a:rPr lang="en-GB" sz="2800" dirty="0">
                <a:solidFill>
                  <a:srgbClr val="002060"/>
                </a:solidFill>
                <a:latin typeface="Century Gothic"/>
                <a:ea typeface="Century Gothic"/>
                <a:cs typeface="Century Gothic"/>
                <a:sym typeface="Century Gothic"/>
              </a:rPr>
              <a:t>un </a:t>
            </a:r>
            <a:r>
              <a:rPr lang="en-GB" sz="2800" dirty="0" err="1">
                <a:solidFill>
                  <a:srgbClr val="002060"/>
                </a:solidFill>
                <a:latin typeface="Century Gothic"/>
                <a:ea typeface="Century Gothic"/>
                <a:cs typeface="Century Gothic"/>
                <a:sym typeface="Century Gothic"/>
              </a:rPr>
              <a:t>vestido</a:t>
            </a:r>
            <a:r>
              <a:rPr lang="en-GB" sz="2800" dirty="0">
                <a:solidFill>
                  <a:srgbClr val="002060"/>
                </a:solidFill>
                <a:latin typeface="Century Gothic"/>
                <a:ea typeface="Century Gothic"/>
                <a:cs typeface="Century Gothic"/>
                <a:sym typeface="Century Gothic"/>
              </a:rPr>
              <a:t>.</a:t>
            </a:r>
            <a:endParaRPr dirty="0">
              <a:solidFill>
                <a:srgbClr val="002060"/>
              </a:solidFill>
            </a:endParaRPr>
          </a:p>
        </p:txBody>
      </p:sp>
      <p:pic>
        <p:nvPicPr>
          <p:cNvPr id="78" name="Google Shape;183;p8">
            <a:extLst>
              <a:ext uri="{FF2B5EF4-FFF2-40B4-BE49-F238E27FC236}">
                <a16:creationId xmlns:a16="http://schemas.microsoft.com/office/drawing/2014/main" id="{177DFE05-7CCA-43CD-A3C9-4F87E0108AED}"/>
              </a:ext>
            </a:extLst>
          </p:cNvPr>
          <p:cNvPicPr preferRelativeResize="0"/>
          <p:nvPr/>
        </p:nvPicPr>
        <p:blipFill rotWithShape="1">
          <a:blip r:embed="rId7">
            <a:alphaModFix/>
          </a:blip>
          <a:srcRect/>
          <a:stretch/>
        </p:blipFill>
        <p:spPr>
          <a:xfrm>
            <a:off x="5240344" y="6118091"/>
            <a:ext cx="634523" cy="671647"/>
          </a:xfrm>
          <a:prstGeom prst="rect">
            <a:avLst/>
          </a:prstGeom>
          <a:noFill/>
          <a:ln>
            <a:noFill/>
          </a:ln>
        </p:spPr>
      </p:pic>
      <p:sp>
        <p:nvSpPr>
          <p:cNvPr id="79" name="Google Shape;172;p8">
            <a:extLst>
              <a:ext uri="{FF2B5EF4-FFF2-40B4-BE49-F238E27FC236}">
                <a16:creationId xmlns:a16="http://schemas.microsoft.com/office/drawing/2014/main" id="{74441EC0-99D2-4A71-A5B3-489205F0EF7B}"/>
              </a:ext>
            </a:extLst>
          </p:cNvPr>
          <p:cNvSpPr txBox="1"/>
          <p:nvPr/>
        </p:nvSpPr>
        <p:spPr>
          <a:xfrm>
            <a:off x="5948187" y="6266558"/>
            <a:ext cx="513942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dirty="0">
                <a:solidFill>
                  <a:srgbClr val="002060"/>
                </a:solidFill>
                <a:latin typeface="Century Gothic"/>
                <a:ea typeface="Century Gothic"/>
                <a:cs typeface="Century Gothic"/>
                <a:sym typeface="Century Gothic"/>
              </a:rPr>
              <a:t>No, </a:t>
            </a:r>
            <a:r>
              <a:rPr lang="en-GB" sz="2800" b="1" dirty="0">
                <a:solidFill>
                  <a:srgbClr val="92D050"/>
                </a:solidFill>
                <a:latin typeface="Century Gothic"/>
                <a:ea typeface="Century Gothic"/>
                <a:cs typeface="Century Gothic"/>
                <a:sym typeface="Century Gothic"/>
              </a:rPr>
              <a:t>I don’t</a:t>
            </a:r>
            <a:r>
              <a:rPr lang="en-GB" sz="2800" dirty="0">
                <a:solidFill>
                  <a:srgbClr val="002060"/>
                </a:solidFill>
                <a:latin typeface="Century Gothic"/>
                <a:ea typeface="Century Gothic"/>
                <a:cs typeface="Century Gothic"/>
                <a:sym typeface="Century Gothic"/>
              </a:rPr>
              <a:t> </a:t>
            </a:r>
            <a:r>
              <a:rPr lang="en-GB" sz="2800" b="1" i="0" u="none" strike="noStrike" cap="none" dirty="0">
                <a:solidFill>
                  <a:srgbClr val="92D050"/>
                </a:solidFill>
                <a:latin typeface="Century Gothic"/>
                <a:ea typeface="Century Gothic"/>
                <a:cs typeface="Century Gothic"/>
                <a:sym typeface="Century Gothic"/>
              </a:rPr>
              <a:t>have</a:t>
            </a:r>
            <a:r>
              <a:rPr lang="en-GB" sz="2800" i="0" u="none" strike="noStrike" cap="none" dirty="0">
                <a:solidFill>
                  <a:srgbClr val="002060"/>
                </a:solidFill>
                <a:latin typeface="Century Gothic"/>
                <a:ea typeface="Century Gothic"/>
                <a:cs typeface="Century Gothic"/>
                <a:sym typeface="Century Gothic"/>
              </a:rPr>
              <a:t> a </a:t>
            </a:r>
            <a:r>
              <a:rPr lang="en-GB" sz="2800" dirty="0">
                <a:solidFill>
                  <a:srgbClr val="002060"/>
                </a:solidFill>
                <a:latin typeface="Century Gothic"/>
                <a:ea typeface="Century Gothic"/>
                <a:cs typeface="Century Gothic"/>
                <a:sym typeface="Century Gothic"/>
              </a:rPr>
              <a:t>dress.</a:t>
            </a:r>
            <a:endParaRPr dirty="0"/>
          </a:p>
        </p:txBody>
      </p:sp>
      <p:sp>
        <p:nvSpPr>
          <p:cNvPr id="80" name="TextBox 79">
            <a:extLst>
              <a:ext uri="{FF2B5EF4-FFF2-40B4-BE49-F238E27FC236}">
                <a16:creationId xmlns:a16="http://schemas.microsoft.com/office/drawing/2014/main" id="{0DC949B1-7D3E-4B81-BD06-A7D04C2B7154}"/>
              </a:ext>
            </a:extLst>
          </p:cNvPr>
          <p:cNvSpPr txBox="1"/>
          <p:nvPr/>
        </p:nvSpPr>
        <p:spPr>
          <a:xfrm>
            <a:off x="363956" y="2312504"/>
            <a:ext cx="12234444" cy="954107"/>
          </a:xfrm>
          <a:prstGeom prst="rect">
            <a:avLst/>
          </a:prstGeom>
          <a:noFill/>
        </p:spPr>
        <p:txBody>
          <a:bodyPr wrap="square">
            <a:spAutoFit/>
          </a:bodyPr>
          <a:lstStyle/>
          <a:p>
            <a:pPr>
              <a:buClr>
                <a:srgbClr val="002060"/>
              </a:buClr>
              <a:buSzPts val="2800"/>
            </a:pPr>
            <a:r>
              <a:rPr lang="en-GB" sz="2800" dirty="0">
                <a:solidFill>
                  <a:srgbClr val="4472C4">
                    <a:lumMod val="50000"/>
                  </a:srgbClr>
                </a:solidFill>
                <a:latin typeface="Century Gothic" panose="020B0502020202020204" pitchFamily="34" charset="0"/>
              </a:rPr>
              <a:t>To say </a:t>
            </a:r>
            <a:r>
              <a:rPr lang="en-GB" sz="2800" b="1" dirty="0">
                <a:solidFill>
                  <a:srgbClr val="4472C4">
                    <a:lumMod val="50000"/>
                  </a:srgbClr>
                </a:solidFill>
                <a:latin typeface="Century Gothic" panose="020B0502020202020204" pitchFamily="34" charset="0"/>
              </a:rPr>
              <a:t>‘</a:t>
            </a:r>
            <a:r>
              <a:rPr lang="en-GB" sz="2800" dirty="0">
                <a:solidFill>
                  <a:srgbClr val="4472C4">
                    <a:lumMod val="50000"/>
                  </a:srgbClr>
                </a:solidFill>
                <a:latin typeface="Century Gothic" panose="020B0502020202020204" pitchFamily="34" charset="0"/>
              </a:rPr>
              <a:t>I </a:t>
            </a:r>
            <a:r>
              <a:rPr lang="en-GB" sz="2800" b="1" i="1" dirty="0">
                <a:solidFill>
                  <a:srgbClr val="4472C4">
                    <a:lumMod val="50000"/>
                  </a:srgbClr>
                </a:solidFill>
                <a:latin typeface="Century Gothic" panose="020B0502020202020204" pitchFamily="34" charset="0"/>
              </a:rPr>
              <a:t>don’t’</a:t>
            </a:r>
            <a:r>
              <a:rPr lang="en-GB" sz="2800" dirty="0">
                <a:solidFill>
                  <a:srgbClr val="4472C4">
                    <a:lumMod val="50000"/>
                  </a:srgbClr>
                </a:solidFill>
                <a:latin typeface="Century Gothic" panose="020B0502020202020204" pitchFamily="34" charset="0"/>
              </a:rPr>
              <a:t> have’, simply put ‘</a:t>
            </a:r>
            <a:r>
              <a:rPr lang="en-GB" sz="2800" b="1" dirty="0">
                <a:solidFill>
                  <a:srgbClr val="4472C4">
                    <a:lumMod val="50000"/>
                  </a:srgbClr>
                </a:solidFill>
                <a:latin typeface="Century Gothic" panose="020B0502020202020204" pitchFamily="34" charset="0"/>
              </a:rPr>
              <a:t>no</a:t>
            </a:r>
            <a:r>
              <a:rPr lang="en-GB" sz="2800" dirty="0">
                <a:solidFill>
                  <a:srgbClr val="4472C4">
                    <a:lumMod val="50000"/>
                  </a:srgbClr>
                </a:solidFill>
                <a:latin typeface="Century Gothic" panose="020B0502020202020204" pitchFamily="34" charset="0"/>
              </a:rPr>
              <a:t>’ before the verb. This makes a negative.</a:t>
            </a:r>
          </a:p>
        </p:txBody>
      </p:sp>
      <p:pic>
        <p:nvPicPr>
          <p:cNvPr id="81" name="Picture 80" descr="A picture containing text, toy, doll, vector graphics&#10;&#10;Description automatically generated">
            <a:extLst>
              <a:ext uri="{FF2B5EF4-FFF2-40B4-BE49-F238E27FC236}">
                <a16:creationId xmlns:a16="http://schemas.microsoft.com/office/drawing/2014/main" id="{8313DFC5-BDFE-4338-A515-D3E98CC9A8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864065" y="3321400"/>
            <a:ext cx="708677" cy="1346183"/>
          </a:xfrm>
          <a:prstGeom prst="rect">
            <a:avLst/>
          </a:prstGeom>
        </p:spPr>
      </p:pic>
      <p:sp>
        <p:nvSpPr>
          <p:cNvPr id="84" name="Speech Bubble: Rectangle with Corners Rounded 83">
            <a:extLst>
              <a:ext uri="{FF2B5EF4-FFF2-40B4-BE49-F238E27FC236}">
                <a16:creationId xmlns:a16="http://schemas.microsoft.com/office/drawing/2014/main" id="{58D529F6-962E-43EF-99C5-2C872689F648}"/>
              </a:ext>
            </a:extLst>
          </p:cNvPr>
          <p:cNvSpPr/>
          <p:nvPr/>
        </p:nvSpPr>
        <p:spPr>
          <a:xfrm>
            <a:off x="863660" y="5774056"/>
            <a:ext cx="3912021" cy="894055"/>
          </a:xfrm>
          <a:prstGeom prst="wedgeRoundRectCallout">
            <a:avLst>
              <a:gd name="adj1" fmla="val 12273"/>
              <a:gd name="adj2" fmla="val -8778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This works with any person of the verb</a:t>
            </a:r>
          </a:p>
        </p:txBody>
      </p:sp>
      <p:sp>
        <p:nvSpPr>
          <p:cNvPr id="3" name="Google Shape;167;p2">
            <a:extLst>
              <a:ext uri="{FF2B5EF4-FFF2-40B4-BE49-F238E27FC236}">
                <a16:creationId xmlns:a16="http://schemas.microsoft.com/office/drawing/2014/main" id="{A64012A9-B11F-F802-C1AB-6AC08A9DC2A6}"/>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2192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fade">
                                      <p:cBhvr>
                                        <p:cTn id="12" dur="500"/>
                                        <p:tgtEl>
                                          <p:spTgt spid="8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fade">
                                      <p:cBhvr>
                                        <p:cTn id="17" dur="500"/>
                                        <p:tgtEl>
                                          <p:spTgt spid="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fade">
                                      <p:cBhvr>
                                        <p:cTn id="22" dur="500"/>
                                        <p:tgtEl>
                                          <p:spTgt spid="64"/>
                                        </p:tgtEl>
                                      </p:cBhvr>
                                    </p:animEffect>
                                  </p:childTnLst>
                                  <p:subTnLst>
                                    <p:audio>
                                      <p:cMediaNode>
                                        <p:cTn display="0" masterRel="sameClick">
                                          <p:stCondLst>
                                            <p:cond evt="begin" delay="0">
                                              <p:tn val="20"/>
                                            </p:cond>
                                          </p:stCondLst>
                                          <p:endCondLst>
                                            <p:cond evt="onStopAudio" delay="0">
                                              <p:tgtEl>
                                                <p:sldTgt/>
                                              </p:tgtEl>
                                            </p:cond>
                                          </p:endCondLst>
                                        </p:cTn>
                                        <p:tgtEl>
                                          <p:sndTgt r:embed="rId3" name="s5_1.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500"/>
                                        <p:tgtEl>
                                          <p:spTgt spid="6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fade">
                                      <p:cBhvr>
                                        <p:cTn id="32" dur="500"/>
                                        <p:tgtEl>
                                          <p:spTgt spid="6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500"/>
                                        <p:tgtEl>
                                          <p:spTgt spid="8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fade">
                                      <p:cBhvr>
                                        <p:cTn id="42" dur="500"/>
                                        <p:tgtEl>
                                          <p:spTgt spid="67"/>
                                        </p:tgtEl>
                                      </p:cBhvr>
                                    </p:animEffect>
                                  </p:childTnLst>
                                  <p:subTnLst>
                                    <p:audio>
                                      <p:cMediaNode>
                                        <p:cTn display="0" masterRel="sameClick">
                                          <p:stCondLst>
                                            <p:cond evt="begin" delay="0">
                                              <p:tn val="40"/>
                                            </p:cond>
                                          </p:stCondLst>
                                          <p:endCondLst>
                                            <p:cond evt="onStopAudio" delay="0">
                                              <p:tgtEl>
                                                <p:sldTgt/>
                                              </p:tgtEl>
                                            </p:cond>
                                          </p:endCondLst>
                                        </p:cTn>
                                        <p:tgtEl>
                                          <p:sndTgt r:embed="rId4" name="s5_2.wav"/>
                                        </p:tgtEl>
                                      </p:cMediaNode>
                                    </p:audio>
                                  </p:subTnLst>
                                </p:cTn>
                              </p:par>
                              <p:par>
                                <p:cTn id="43" presetID="10" presetClass="entr" presetSubtype="0" fill="hold" grpId="0" nodeType="withEffect">
                                  <p:stCondLst>
                                    <p:cond delay="0"/>
                                  </p:stCondLst>
                                  <p:childTnLst>
                                    <p:set>
                                      <p:cBhvr>
                                        <p:cTn id="44" dur="1" fill="hold">
                                          <p:stCondLst>
                                            <p:cond delay="0"/>
                                          </p:stCondLst>
                                        </p:cTn>
                                        <p:tgtEl>
                                          <p:spTgt spid="75"/>
                                        </p:tgtEl>
                                        <p:attrNameLst>
                                          <p:attrName>style.visibility</p:attrName>
                                        </p:attrNameLst>
                                      </p:cBhvr>
                                      <p:to>
                                        <p:strVal val="visible"/>
                                      </p:to>
                                    </p:set>
                                    <p:animEffect transition="in" filter="fade">
                                      <p:cBhvr>
                                        <p:cTn id="45" dur="500"/>
                                        <p:tgtEl>
                                          <p:spTgt spid="75"/>
                                        </p:tgtEl>
                                      </p:cBhvr>
                                    </p:animEffect>
                                  </p:childTnLst>
                                </p:cTn>
                              </p:par>
                              <p:par>
                                <p:cTn id="46" presetID="10" presetClass="entr" presetSubtype="0" fill="hold" nodeType="with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fade">
                                      <p:cBhvr>
                                        <p:cTn id="48" dur="500"/>
                                        <p:tgtEl>
                                          <p:spTgt spid="73"/>
                                        </p:tgtEl>
                                      </p:cBhvr>
                                    </p:animEffect>
                                  </p:childTnLst>
                                </p:cTn>
                              </p:par>
                              <p:par>
                                <p:cTn id="49" presetID="10" presetClass="entr" presetSubtype="0" fill="hold" nodeType="withEffect">
                                  <p:stCondLst>
                                    <p:cond delay="0"/>
                                  </p:stCondLst>
                                  <p:childTnLst>
                                    <p:set>
                                      <p:cBhvr>
                                        <p:cTn id="50" dur="1" fill="hold">
                                          <p:stCondLst>
                                            <p:cond delay="0"/>
                                          </p:stCondLst>
                                        </p:cTn>
                                        <p:tgtEl>
                                          <p:spTgt spid="72"/>
                                        </p:tgtEl>
                                        <p:attrNameLst>
                                          <p:attrName>style.visibility</p:attrName>
                                        </p:attrNameLst>
                                      </p:cBhvr>
                                      <p:to>
                                        <p:strVal val="visible"/>
                                      </p:to>
                                    </p:set>
                                    <p:animEffect transition="in" filter="fade">
                                      <p:cBhvr>
                                        <p:cTn id="51" dur="500"/>
                                        <p:tgtEl>
                                          <p:spTgt spid="72"/>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76"/>
                                        </p:tgtEl>
                                        <p:attrNameLst>
                                          <p:attrName>style.visibility</p:attrName>
                                        </p:attrNameLst>
                                      </p:cBhvr>
                                      <p:to>
                                        <p:strVal val="visible"/>
                                      </p:to>
                                    </p:set>
                                    <p:animEffect transition="in" filter="fade">
                                      <p:cBhvr>
                                        <p:cTn id="55" dur="1000"/>
                                        <p:tgtEl>
                                          <p:spTgt spid="7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fade">
                                      <p:cBhvr>
                                        <p:cTn id="60" dur="500"/>
                                        <p:tgtEl>
                                          <p:spTgt spid="7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71"/>
                                        </p:tgtEl>
                                        <p:attrNameLst>
                                          <p:attrName>style.visibility</p:attrName>
                                        </p:attrNameLst>
                                      </p:cBhvr>
                                      <p:to>
                                        <p:strVal val="visible"/>
                                      </p:to>
                                    </p:set>
                                    <p:animEffect transition="in" filter="fade">
                                      <p:cBhvr>
                                        <p:cTn id="65" dur="500"/>
                                        <p:tgtEl>
                                          <p:spTgt spid="7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77"/>
                                        </p:tgtEl>
                                        <p:attrNameLst>
                                          <p:attrName>style.visibility</p:attrName>
                                        </p:attrNameLst>
                                      </p:cBhvr>
                                      <p:to>
                                        <p:strVal val="visible"/>
                                      </p:to>
                                    </p:set>
                                    <p:animEffect transition="in" filter="fade">
                                      <p:cBhvr>
                                        <p:cTn id="70" dur="500"/>
                                        <p:tgtEl>
                                          <p:spTgt spid="77"/>
                                        </p:tgtEl>
                                      </p:cBhvr>
                                    </p:animEffect>
                                  </p:childTnLst>
                                  <p:subTnLst>
                                    <p:audio>
                                      <p:cMediaNode>
                                        <p:cTn display="0" masterRel="sameClick">
                                          <p:stCondLst>
                                            <p:cond evt="begin" delay="0">
                                              <p:tn val="68"/>
                                            </p:cond>
                                          </p:stCondLst>
                                          <p:endCondLst>
                                            <p:cond evt="onStopAudio" delay="0">
                                              <p:tgtEl>
                                                <p:sldTgt/>
                                              </p:tgtEl>
                                            </p:cond>
                                          </p:endCondLst>
                                        </p:cTn>
                                        <p:tgtEl>
                                          <p:sndTgt r:embed="rId5" name="s5_3.wav"/>
                                        </p:tgtEl>
                                      </p:cMediaNode>
                                    </p:audio>
                                  </p:sub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78"/>
                                        </p:tgtEl>
                                        <p:attrNameLst>
                                          <p:attrName>style.visibility</p:attrName>
                                        </p:attrNameLst>
                                      </p:cBhvr>
                                      <p:to>
                                        <p:strVal val="visible"/>
                                      </p:to>
                                    </p:set>
                                    <p:animEffect transition="in" filter="fade">
                                      <p:cBhvr>
                                        <p:cTn id="75" dur="500"/>
                                        <p:tgtEl>
                                          <p:spTgt spid="7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79"/>
                                        </p:tgtEl>
                                        <p:attrNameLst>
                                          <p:attrName>style.visibility</p:attrName>
                                        </p:attrNameLst>
                                      </p:cBhvr>
                                      <p:to>
                                        <p:strVal val="visible"/>
                                      </p:to>
                                    </p:set>
                                    <p:animEffect transition="in" filter="fade">
                                      <p:cBhvr>
                                        <p:cTn id="80" dur="500"/>
                                        <p:tgtEl>
                                          <p:spTgt spid="79"/>
                                        </p:tgtEl>
                                      </p:cBhvr>
                                    </p:animEffect>
                                  </p:childTnLst>
                                </p:cTn>
                              </p:par>
                              <p:par>
                                <p:cTn id="81" presetID="10" presetClass="entr" presetSubtype="0" fill="hold" nodeType="withEffect">
                                  <p:stCondLst>
                                    <p:cond delay="0"/>
                                  </p:stCondLst>
                                  <p:childTnLst>
                                    <p:set>
                                      <p:cBhvr>
                                        <p:cTn id="82" dur="1" fill="hold">
                                          <p:stCondLst>
                                            <p:cond delay="0"/>
                                          </p:stCondLst>
                                        </p:cTn>
                                        <p:tgtEl>
                                          <p:spTgt spid="81"/>
                                        </p:tgtEl>
                                        <p:attrNameLst>
                                          <p:attrName>style.visibility</p:attrName>
                                        </p:attrNameLst>
                                      </p:cBhvr>
                                      <p:to>
                                        <p:strVal val="visible"/>
                                      </p:to>
                                    </p:set>
                                    <p:animEffect transition="in" filter="fade">
                                      <p:cBhvr>
                                        <p:cTn id="83"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67" grpId="0"/>
      <p:bldP spid="69" grpId="0"/>
      <p:bldP spid="71" grpId="0"/>
      <p:bldP spid="74" grpId="0" animBg="1"/>
      <p:bldP spid="75" grpId="0" animBg="1"/>
      <p:bldP spid="76" grpId="0" animBg="1"/>
      <p:bldP spid="77" grpId="0"/>
      <p:bldP spid="79" grpId="0"/>
      <p:bldP spid="80" grpId="0"/>
      <p:bldP spid="8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680B530-4885-A617-1519-56580308EA66}"/>
              </a:ext>
            </a:extLst>
          </p:cNvPr>
          <p:cNvPicPr>
            <a:picLocks noChangeAspect="1"/>
          </p:cNvPicPr>
          <p:nvPr/>
        </p:nvPicPr>
        <p:blipFill>
          <a:blip r:embed="rId6"/>
          <a:stretch>
            <a:fillRect/>
          </a:stretch>
        </p:blipFill>
        <p:spPr>
          <a:xfrm>
            <a:off x="6563118" y="4895876"/>
            <a:ext cx="2584261" cy="1962124"/>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7">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6"/>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5" name="Google Shape;410;p19">
            <a:extLst>
              <a:ext uri="{FF2B5EF4-FFF2-40B4-BE49-F238E27FC236}">
                <a16:creationId xmlns:a16="http://schemas.microsoft.com/office/drawing/2014/main" id="{3FC4BCC4-4411-4A97-AEC1-1C25EFA51375}"/>
              </a:ext>
            </a:extLst>
          </p:cNvPr>
          <p:cNvSpPr txBox="1"/>
          <p:nvPr/>
        </p:nvSpPr>
        <p:spPr>
          <a:xfrm>
            <a:off x="1156253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1" name="Google Shape;387;p19">
            <a:extLst>
              <a:ext uri="{FF2B5EF4-FFF2-40B4-BE49-F238E27FC236}">
                <a16:creationId xmlns:a16="http://schemas.microsoft.com/office/drawing/2014/main" id="{074D32AC-B747-400A-A97A-5DAB2338C6C2}"/>
              </a:ext>
            </a:extLst>
          </p:cNvPr>
          <p:cNvSpPr/>
          <p:nvPr/>
        </p:nvSpPr>
        <p:spPr>
          <a:xfrm>
            <a:off x="1087514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0" name="Google Shape;388;p19">
            <a:extLst>
              <a:ext uri="{FF2B5EF4-FFF2-40B4-BE49-F238E27FC236}">
                <a16:creationId xmlns:a16="http://schemas.microsoft.com/office/drawing/2014/main" id="{FEE1A1E3-1A5C-453D-A4A3-0210C8302267}"/>
              </a:ext>
            </a:extLst>
          </p:cNvPr>
          <p:cNvSpPr/>
          <p:nvPr/>
        </p:nvSpPr>
        <p:spPr>
          <a:xfrm>
            <a:off x="10872779" y="18816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1" name="Google Shape;389;p19">
            <a:extLst>
              <a:ext uri="{FF2B5EF4-FFF2-40B4-BE49-F238E27FC236}">
                <a16:creationId xmlns:a16="http://schemas.microsoft.com/office/drawing/2014/main" id="{96D20883-5938-43BA-8263-55531366B49E}"/>
              </a:ext>
            </a:extLst>
          </p:cNvPr>
          <p:cNvCxnSpPr/>
          <p:nvPr/>
        </p:nvCxnSpPr>
        <p:spPr>
          <a:xfrm>
            <a:off x="1155851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2" name="Google Shape;390;p19">
            <a:extLst>
              <a:ext uri="{FF2B5EF4-FFF2-40B4-BE49-F238E27FC236}">
                <a16:creationId xmlns:a16="http://schemas.microsoft.com/office/drawing/2014/main" id="{28CA09E9-33B8-4532-838F-7320F8BA9733}"/>
              </a:ext>
            </a:extLst>
          </p:cNvPr>
          <p:cNvCxnSpPr/>
          <p:nvPr/>
        </p:nvCxnSpPr>
        <p:spPr>
          <a:xfrm>
            <a:off x="1153590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3" name="Google Shape;391;p19">
            <a:extLst>
              <a:ext uri="{FF2B5EF4-FFF2-40B4-BE49-F238E27FC236}">
                <a16:creationId xmlns:a16="http://schemas.microsoft.com/office/drawing/2014/main" id="{25C8368A-8443-4413-856A-F4BBDF9F2E71}"/>
              </a:ext>
            </a:extLst>
          </p:cNvPr>
          <p:cNvCxnSpPr/>
          <p:nvPr/>
        </p:nvCxnSpPr>
        <p:spPr>
          <a:xfrm>
            <a:off x="1155851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4" name="Google Shape;393;p19">
            <a:extLst>
              <a:ext uri="{FF2B5EF4-FFF2-40B4-BE49-F238E27FC236}">
                <a16:creationId xmlns:a16="http://schemas.microsoft.com/office/drawing/2014/main" id="{B690D6B9-0749-4301-BE76-4A909BB2074E}"/>
              </a:ext>
            </a:extLst>
          </p:cNvPr>
          <p:cNvSpPr txBox="1"/>
          <p:nvPr/>
        </p:nvSpPr>
        <p:spPr>
          <a:xfrm>
            <a:off x="11666914" y="16497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60</a:t>
            </a:r>
            <a:endParaRPr b="1" kern="0" dirty="0">
              <a:solidFill>
                <a:srgbClr val="1E4E79"/>
              </a:solidFill>
              <a:latin typeface="Century Gothic"/>
              <a:ea typeface="Century Gothic"/>
              <a:cs typeface="Century Gothic"/>
              <a:sym typeface="Arial"/>
            </a:endParaRPr>
          </a:p>
        </p:txBody>
      </p:sp>
      <p:sp>
        <p:nvSpPr>
          <p:cNvPr id="45" name="Google Shape;394;p19">
            <a:extLst>
              <a:ext uri="{FF2B5EF4-FFF2-40B4-BE49-F238E27FC236}">
                <a16:creationId xmlns:a16="http://schemas.microsoft.com/office/drawing/2014/main" id="{E0A89DA9-F394-417F-8270-D88BD0EFEC37}"/>
              </a:ext>
            </a:extLst>
          </p:cNvPr>
          <p:cNvSpPr txBox="1"/>
          <p:nvPr/>
        </p:nvSpPr>
        <p:spPr>
          <a:xfrm>
            <a:off x="1164148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6" name="Google Shape;395;p19">
            <a:extLst>
              <a:ext uri="{FF2B5EF4-FFF2-40B4-BE49-F238E27FC236}">
                <a16:creationId xmlns:a16="http://schemas.microsoft.com/office/drawing/2014/main" id="{0FBE79EE-4986-4A49-B280-01AC8125788F}"/>
              </a:ext>
            </a:extLst>
          </p:cNvPr>
          <p:cNvSpPr/>
          <p:nvPr/>
        </p:nvSpPr>
        <p:spPr>
          <a:xfrm>
            <a:off x="1073219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Speech Bubble: Rectangle with Corners Rounded 23">
            <a:extLst>
              <a:ext uri="{FF2B5EF4-FFF2-40B4-BE49-F238E27FC236}">
                <a16:creationId xmlns:a16="http://schemas.microsoft.com/office/drawing/2014/main" id="{D2BA59B9-24E5-4694-83E1-D097BE6D3402}"/>
              </a:ext>
            </a:extLst>
          </p:cNvPr>
          <p:cNvSpPr/>
          <p:nvPr/>
        </p:nvSpPr>
        <p:spPr>
          <a:xfrm>
            <a:off x="270468" y="2201291"/>
            <a:ext cx="3670300" cy="1571679"/>
          </a:xfrm>
          <a:prstGeom prst="wedgeRoundRectCallout">
            <a:avLst>
              <a:gd name="adj1" fmla="val 29212"/>
              <a:gd name="adj2" fmla="val 80487"/>
              <a:gd name="adj3" fmla="val 16667"/>
            </a:avLst>
          </a:prstGeom>
          <a:solidFill>
            <a:srgbClr val="FFCCFF"/>
          </a:solidFill>
          <a:ln w="25400" cap="flat" cmpd="sng" algn="ctr">
            <a:solidFill>
              <a:srgbClr val="FFCCFF"/>
            </a:solidFill>
            <a:prstDash val="solid"/>
          </a:ln>
          <a:effectLst/>
        </p:spPr>
        <p:txBody>
          <a:bodyPr rtlCol="0" anchor="ctr"/>
          <a:lstStyle/>
          <a:p>
            <a:pPr lvl="0" algn="ctr">
              <a:defRPr/>
            </a:pPr>
            <a:r>
              <a:rPr lang="en-GB" sz="2800" kern="0" dirty="0">
                <a:solidFill>
                  <a:srgbClr val="002060"/>
                </a:solidFill>
                <a:latin typeface="Century Gothic" panose="020B0502020202020204" pitchFamily="34" charset="0"/>
              </a:rPr>
              <a:t>¿</a:t>
            </a:r>
            <a:r>
              <a:rPr lang="en-GB" sz="2800" kern="0" dirty="0" err="1">
                <a:solidFill>
                  <a:srgbClr val="002060"/>
                </a:solidFill>
                <a:latin typeface="Century Gothic" panose="020B0502020202020204" pitchFamily="34" charset="0"/>
              </a:rPr>
              <a:t>Tienes</a:t>
            </a:r>
            <a:r>
              <a:rPr lang="en-GB" sz="2800" kern="0" dirty="0">
                <a:solidFill>
                  <a:srgbClr val="002060"/>
                </a:solidFill>
                <a:latin typeface="Century Gothic" panose="020B0502020202020204" pitchFamily="34" charset="0"/>
              </a:rPr>
              <a:t> [some; a/an] [_____] en [your] </a:t>
            </a:r>
            <a:r>
              <a:rPr lang="en-GB" sz="2800" kern="0" dirty="0" err="1">
                <a:solidFill>
                  <a:srgbClr val="002060"/>
                </a:solidFill>
                <a:latin typeface="Century Gothic" panose="020B0502020202020204" pitchFamily="34" charset="0"/>
              </a:rPr>
              <a:t>bolsa</a:t>
            </a:r>
            <a:r>
              <a:rPr lang="en-GB" sz="2800" kern="0" dirty="0">
                <a:solidFill>
                  <a:srgbClr val="002060"/>
                </a:solidFill>
                <a:latin typeface="Century Gothic" panose="020B0502020202020204" pitchFamily="34" charset="0"/>
              </a:rPr>
              <a:t>?</a:t>
            </a:r>
          </a:p>
        </p:txBody>
      </p:sp>
      <p:sp>
        <p:nvSpPr>
          <p:cNvPr id="26" name="TextBox 25">
            <a:extLst>
              <a:ext uri="{FF2B5EF4-FFF2-40B4-BE49-F238E27FC236}">
                <a16:creationId xmlns:a16="http://schemas.microsoft.com/office/drawing/2014/main" id="{AD1002FE-20FB-4190-B6BD-D22A0C157082}"/>
              </a:ext>
            </a:extLst>
          </p:cNvPr>
          <p:cNvSpPr txBox="1"/>
          <p:nvPr/>
        </p:nvSpPr>
        <p:spPr>
          <a:xfrm>
            <a:off x="1115460" y="6310321"/>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A</a:t>
            </a:r>
          </a:p>
        </p:txBody>
      </p:sp>
      <p:sp>
        <p:nvSpPr>
          <p:cNvPr id="27" name="Speech Bubble: Rectangle with Corners Rounded 26">
            <a:extLst>
              <a:ext uri="{FF2B5EF4-FFF2-40B4-BE49-F238E27FC236}">
                <a16:creationId xmlns:a16="http://schemas.microsoft.com/office/drawing/2014/main" id="{D59EB4AC-5EFD-4B2A-98E6-A9656792D37E}"/>
              </a:ext>
            </a:extLst>
          </p:cNvPr>
          <p:cNvSpPr/>
          <p:nvPr/>
        </p:nvSpPr>
        <p:spPr>
          <a:xfrm>
            <a:off x="4532891" y="1739900"/>
            <a:ext cx="5919205" cy="1104883"/>
          </a:xfrm>
          <a:prstGeom prst="wedgeRoundRectCallout">
            <a:avLst>
              <a:gd name="adj1" fmla="val -3737"/>
              <a:gd name="adj2" fmla="val 75423"/>
              <a:gd name="adj3" fmla="val 16667"/>
            </a:avLst>
          </a:prstGeom>
          <a:solidFill>
            <a:srgbClr val="CCECFF"/>
          </a:solidFill>
          <a:ln w="25400" cap="flat" cmpd="sng" algn="ctr">
            <a:solidFill>
              <a:srgbClr val="CCECFF"/>
            </a:solidFill>
            <a:prstDash val="solid"/>
          </a:ln>
          <a:effectLst/>
        </p:spPr>
        <p:txBody>
          <a:bodyPr rtlCol="0" anchor="ctr"/>
          <a:lstStyle/>
          <a:p>
            <a:pPr lvl="0" algn="ctr">
              <a:defRPr/>
            </a:pPr>
            <a:r>
              <a:rPr lang="en-GB" sz="2800" kern="0" dirty="0" err="1">
                <a:solidFill>
                  <a:srgbClr val="002060"/>
                </a:solidFill>
                <a:latin typeface="Century Gothic" panose="020B0502020202020204" pitchFamily="34" charset="0"/>
              </a:rPr>
              <a:t>Sí</a:t>
            </a:r>
            <a:r>
              <a:rPr lang="en-GB" sz="2800" kern="0" dirty="0">
                <a:solidFill>
                  <a:srgbClr val="002060"/>
                </a:solidFill>
                <a:latin typeface="Century Gothic" panose="020B0502020202020204" pitchFamily="34" charset="0"/>
              </a:rPr>
              <a:t>, </a:t>
            </a:r>
            <a:r>
              <a:rPr lang="en-GB" sz="2800" b="1" kern="0" dirty="0">
                <a:solidFill>
                  <a:srgbClr val="002060"/>
                </a:solidFill>
                <a:latin typeface="Century Gothic" panose="020B0502020202020204" pitchFamily="34" charset="0"/>
              </a:rPr>
              <a:t>tengo </a:t>
            </a:r>
            <a:r>
              <a:rPr lang="en-GB" sz="2800" kern="0" dirty="0">
                <a:solidFill>
                  <a:srgbClr val="002060"/>
                </a:solidFill>
                <a:latin typeface="Century Gothic" panose="020B0502020202020204" pitchFamily="34" charset="0"/>
              </a:rPr>
              <a:t>[some; a/an] [_____] en [my] </a:t>
            </a:r>
            <a:r>
              <a:rPr lang="en-GB" sz="2800" kern="0" dirty="0" err="1">
                <a:solidFill>
                  <a:srgbClr val="002060"/>
                </a:solidFill>
                <a:latin typeface="Century Gothic" panose="020B0502020202020204" pitchFamily="34" charset="0"/>
              </a:rPr>
              <a:t>bolsa</a:t>
            </a:r>
            <a:r>
              <a:rPr lang="en-GB" sz="2800" kern="0" dirty="0">
                <a:solidFill>
                  <a:srgbClr val="002060"/>
                </a:solidFill>
                <a:latin typeface="Century Gothic" panose="020B0502020202020204" pitchFamily="34" charset="0"/>
              </a:rPr>
              <a:t>.</a:t>
            </a:r>
            <a:r>
              <a:rPr lang="en-GB" sz="2800" b="1" kern="0" dirty="0">
                <a:solidFill>
                  <a:srgbClr val="002060"/>
                </a:solidFill>
                <a:latin typeface="Century Gothic" panose="020B0502020202020204" pitchFamily="34" charset="0"/>
              </a:rPr>
              <a:t> </a:t>
            </a:r>
          </a:p>
        </p:txBody>
      </p:sp>
      <p:sp>
        <p:nvSpPr>
          <p:cNvPr id="28" name="Speech Bubble: Rectangle with Corners Rounded 27">
            <a:extLst>
              <a:ext uri="{FF2B5EF4-FFF2-40B4-BE49-F238E27FC236}">
                <a16:creationId xmlns:a16="http://schemas.microsoft.com/office/drawing/2014/main" id="{1A42D0A3-EC93-4F6C-86E2-244357C22FD5}"/>
              </a:ext>
            </a:extLst>
          </p:cNvPr>
          <p:cNvSpPr/>
          <p:nvPr/>
        </p:nvSpPr>
        <p:spPr>
          <a:xfrm>
            <a:off x="4122979" y="3427116"/>
            <a:ext cx="5688118" cy="1213957"/>
          </a:xfrm>
          <a:prstGeom prst="wedgeRoundRectCallout">
            <a:avLst>
              <a:gd name="adj1" fmla="val 32102"/>
              <a:gd name="adj2" fmla="val -81456"/>
              <a:gd name="adj3" fmla="val 16667"/>
            </a:avLst>
          </a:prstGeom>
          <a:solidFill>
            <a:srgbClr val="CCECFF"/>
          </a:solidFill>
          <a:ln w="25400" cap="flat" cmpd="sng" algn="ctr">
            <a:solidFill>
              <a:srgbClr val="CCECFF"/>
            </a:solidFill>
            <a:prstDash val="solid"/>
          </a:ln>
          <a:effectLst/>
        </p:spPr>
        <p:txBody>
          <a:bodyPr rtlCol="0" anchor="ctr"/>
          <a:lstStyle/>
          <a:p>
            <a:pPr lvl="0" algn="ctr">
              <a:defRPr/>
            </a:pPr>
            <a:r>
              <a:rPr lang="en-GB" sz="2800" kern="0" dirty="0">
                <a:solidFill>
                  <a:srgbClr val="002060"/>
                </a:solidFill>
                <a:latin typeface="Century Gothic" panose="020B0502020202020204" pitchFamily="34" charset="0"/>
              </a:rPr>
              <a:t>No, </a:t>
            </a:r>
            <a:r>
              <a:rPr lang="en-GB" sz="2800" b="1" kern="0" dirty="0">
                <a:solidFill>
                  <a:srgbClr val="002060"/>
                </a:solidFill>
                <a:latin typeface="Century Gothic" panose="020B0502020202020204" pitchFamily="34" charset="0"/>
              </a:rPr>
              <a:t>no tengo </a:t>
            </a:r>
            <a:r>
              <a:rPr lang="en-GB" sz="2800" kern="0" dirty="0">
                <a:solidFill>
                  <a:srgbClr val="002060"/>
                </a:solidFill>
                <a:latin typeface="Century Gothic" panose="020B0502020202020204" pitchFamily="34" charset="0"/>
              </a:rPr>
              <a:t>[some; a/an] [_____] en [my] </a:t>
            </a:r>
            <a:r>
              <a:rPr lang="en-GB" sz="2800" kern="0" dirty="0" err="1">
                <a:solidFill>
                  <a:srgbClr val="002060"/>
                </a:solidFill>
                <a:latin typeface="Century Gothic" panose="020B0502020202020204" pitchFamily="34" charset="0"/>
              </a:rPr>
              <a:t>bolsa</a:t>
            </a:r>
            <a:r>
              <a:rPr lang="en-GB" sz="2800" b="1" kern="0" dirty="0">
                <a:solidFill>
                  <a:srgbClr val="002060"/>
                </a:solidFill>
                <a:latin typeface="Century Gothic" panose="020B0502020202020204" pitchFamily="34" charset="0"/>
              </a:rPr>
              <a:t>.</a:t>
            </a:r>
          </a:p>
        </p:txBody>
      </p:sp>
      <p:pic>
        <p:nvPicPr>
          <p:cNvPr id="29" name="Google Shape;221;p10">
            <a:extLst>
              <a:ext uri="{FF2B5EF4-FFF2-40B4-BE49-F238E27FC236}">
                <a16:creationId xmlns:a16="http://schemas.microsoft.com/office/drawing/2014/main" id="{201436F6-FC3E-4CB0-BC82-493CF8B34622}"/>
              </a:ext>
            </a:extLst>
          </p:cNvPr>
          <p:cNvPicPr preferRelativeResize="0"/>
          <p:nvPr/>
        </p:nvPicPr>
        <p:blipFill rotWithShape="1">
          <a:blip r:embed="rId8">
            <a:alphaModFix/>
          </a:blip>
          <a:srcRect/>
          <a:stretch/>
        </p:blipFill>
        <p:spPr>
          <a:xfrm>
            <a:off x="9661695" y="62632"/>
            <a:ext cx="1166103" cy="1183191"/>
          </a:xfrm>
          <a:prstGeom prst="rect">
            <a:avLst/>
          </a:prstGeom>
          <a:noFill/>
          <a:ln>
            <a:noFill/>
          </a:ln>
        </p:spPr>
      </p:pic>
      <p:sp>
        <p:nvSpPr>
          <p:cNvPr id="30" name="Title 1">
            <a:extLst>
              <a:ext uri="{FF2B5EF4-FFF2-40B4-BE49-F238E27FC236}">
                <a16:creationId xmlns:a16="http://schemas.microsoft.com/office/drawing/2014/main" id="{26A82DF6-3FB3-4E3F-9914-760DF4BF88C5}"/>
              </a:ext>
            </a:extLst>
          </p:cNvPr>
          <p:cNvSpPr txBox="1">
            <a:spLocks/>
          </p:cNvSpPr>
          <p:nvPr/>
        </p:nvSpPr>
        <p:spPr>
          <a:xfrm>
            <a:off x="9623681" y="1016226"/>
            <a:ext cx="1267915" cy="406053"/>
          </a:xfrm>
          <a:prstGeom prst="rect">
            <a:avLst/>
          </a:prstGeom>
          <a:solidFill>
            <a:srgbClr val="91EAD2"/>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escuchar</a:t>
            </a:r>
          </a:p>
        </p:txBody>
      </p:sp>
      <p:sp>
        <p:nvSpPr>
          <p:cNvPr id="3" name="Google Shape;167;p2">
            <a:extLst>
              <a:ext uri="{FF2B5EF4-FFF2-40B4-BE49-F238E27FC236}">
                <a16:creationId xmlns:a16="http://schemas.microsoft.com/office/drawing/2014/main" id="{7F0D5307-A192-C8C4-271A-8B1D55DE8E3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4" name="Graphic 3" descr="Teacher">
            <a:extLst>
              <a:ext uri="{FF2B5EF4-FFF2-40B4-BE49-F238E27FC236}">
                <a16:creationId xmlns:a16="http://schemas.microsoft.com/office/drawing/2014/main" id="{0C763A2D-4BC7-785E-8C9C-4DA303115B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482290" y="-4917"/>
            <a:ext cx="1043752" cy="1043752"/>
          </a:xfrm>
          <a:prstGeom prst="rect">
            <a:avLst/>
          </a:prstGeom>
        </p:spPr>
      </p:pic>
      <p:sp>
        <p:nvSpPr>
          <p:cNvPr id="5" name="Speech Bubble: Rectangle with Corners Rounded 4">
            <a:hlinkClick r:id="" action="ppaction://noaction">
              <a:snd r:embed="rId11" name="s6_1.wav"/>
            </a:hlinkClick>
            <a:extLst>
              <a:ext uri="{FF2B5EF4-FFF2-40B4-BE49-F238E27FC236}">
                <a16:creationId xmlns:a16="http://schemas.microsoft.com/office/drawing/2014/main" id="{53F40D4A-64B3-F79C-9C67-5D1F04F4B658}"/>
              </a:ext>
            </a:extLst>
          </p:cNvPr>
          <p:cNvSpPr/>
          <p:nvPr/>
        </p:nvSpPr>
        <p:spPr>
          <a:xfrm>
            <a:off x="176910" y="823291"/>
            <a:ext cx="8430069" cy="552732"/>
          </a:xfrm>
          <a:prstGeom prst="wedgeRoundRectCallout">
            <a:avLst>
              <a:gd name="adj1" fmla="val 13205"/>
              <a:gd name="adj2" fmla="val -6309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800" dirty="0" err="1">
                <a:solidFill>
                  <a:schemeClr val="bg1"/>
                </a:solidFill>
                <a:latin typeface="Century Gothic" panose="020B0502020202020204" pitchFamily="34" charset="0"/>
              </a:rPr>
              <a:t>Pregunta</a:t>
            </a:r>
            <a:r>
              <a:rPr lang="en-GB" sz="2800" dirty="0">
                <a:solidFill>
                  <a:schemeClr val="bg1"/>
                </a:solidFill>
                <a:latin typeface="Century Gothic" panose="020B0502020202020204" pitchFamily="34" charset="0"/>
              </a:rPr>
              <a:t> y </a:t>
            </a:r>
            <a:r>
              <a:rPr lang="en-GB" sz="2800" dirty="0" err="1">
                <a:solidFill>
                  <a:schemeClr val="bg1"/>
                </a:solidFill>
                <a:latin typeface="Century Gothic" panose="020B0502020202020204" pitchFamily="34" charset="0"/>
              </a:rPr>
              <a:t>adivina</a:t>
            </a:r>
            <a:r>
              <a:rPr lang="en-GB" sz="2800" dirty="0">
                <a:solidFill>
                  <a:schemeClr val="bg1"/>
                </a:solidFill>
                <a:latin typeface="Century Gothic" panose="020B0502020202020204" pitchFamily="34" charset="0"/>
              </a:rPr>
              <a:t> la </a:t>
            </a:r>
            <a:r>
              <a:rPr lang="en-GB" sz="2800" dirty="0" err="1">
                <a:solidFill>
                  <a:schemeClr val="bg1"/>
                </a:solidFill>
                <a:latin typeface="Century Gothic" panose="020B0502020202020204" pitchFamily="34" charset="0"/>
              </a:rPr>
              <a:t>foto</a:t>
            </a:r>
            <a:r>
              <a:rPr lang="en-GB" sz="2800" dirty="0">
                <a:solidFill>
                  <a:schemeClr val="bg1"/>
                </a:solidFill>
                <a:latin typeface="Century Gothic" panose="020B0502020202020204" pitchFamily="34" charset="0"/>
              </a:rPr>
              <a:t> de </a:t>
            </a:r>
            <a:r>
              <a:rPr lang="en-GB" sz="2800" dirty="0" err="1">
                <a:solidFill>
                  <a:schemeClr val="bg1"/>
                </a:solidFill>
                <a:latin typeface="Century Gothic" panose="020B0502020202020204" pitchFamily="34" charset="0"/>
              </a:rPr>
              <a:t>tu</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compañero</a:t>
            </a:r>
            <a:r>
              <a:rPr lang="en-GB" sz="2800" dirty="0">
                <a:solidFill>
                  <a:schemeClr val="bg1"/>
                </a:solidFill>
                <a:latin typeface="Century Gothic" panose="020B0502020202020204" pitchFamily="34" charset="0"/>
              </a:rPr>
              <a:t>/a.</a:t>
            </a:r>
          </a:p>
        </p:txBody>
      </p:sp>
      <p:pic>
        <p:nvPicPr>
          <p:cNvPr id="11" name="Picture 2" descr="Unto, Garabatos, Negro, Cepillo">
            <a:extLst>
              <a:ext uri="{FF2B5EF4-FFF2-40B4-BE49-F238E27FC236}">
                <a16:creationId xmlns:a16="http://schemas.microsoft.com/office/drawing/2014/main" id="{407CE15C-E2FC-E9ED-07DA-C0F6234EF12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6010397" flipH="1">
            <a:off x="6634598" y="4978802"/>
            <a:ext cx="357712" cy="428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49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6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s6_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s6_4.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6"/>
                    </p:tgtEl>
                  </p:cond>
                </p:stCondLst>
                <p:endSync evt="end" delay="0">
                  <p:rtn val="all"/>
                </p:endSync>
                <p:childTnLst>
                  <p:par>
                    <p:cTn id="16" fill="hold">
                      <p:stCondLst>
                        <p:cond delay="0"/>
                      </p:stCondLst>
                      <p:childTnLst>
                        <p:par>
                          <p:cTn id="17" fill="hold">
                            <p:stCondLst>
                              <p:cond delay="0"/>
                            </p:stCondLst>
                            <p:childTnLst>
                              <p:par>
                                <p:cTn id="18" presetID="12" presetClass="exit" presetSubtype="4" fill="remove" grpId="0" nodeType="clickEffect">
                                  <p:stCondLst>
                                    <p:cond delay="0"/>
                                  </p:stCondLst>
                                  <p:childTnLst>
                                    <p:anim calcmode="lin" valueType="num">
                                      <p:cBhvr additive="base">
                                        <p:cTn id="19" dur="59000"/>
                                        <p:tgtEl>
                                          <p:spTgt spid="40"/>
                                        </p:tgtEl>
                                        <p:attrNameLst>
                                          <p:attrName>ppt_y</p:attrName>
                                        </p:attrNameLst>
                                      </p:cBhvr>
                                      <p:tavLst>
                                        <p:tav tm="0">
                                          <p:val>
                                            <p:strVal val="#ppt_y"/>
                                          </p:val>
                                        </p:tav>
                                        <p:tav tm="100000">
                                          <p:val>
                                            <p:strVal val="#ppt_y+#ppt_h*1.125000"/>
                                          </p:val>
                                        </p:tav>
                                      </p:tavLst>
                                    </p:anim>
                                    <p:animEffect transition="out" filter="wipe(down)">
                                      <p:cBhvr>
                                        <p:cTn id="20" dur="59000"/>
                                        <p:tgtEl>
                                          <p:spTgt spid="40"/>
                                        </p:tgtEl>
                                      </p:cBhvr>
                                    </p:animEffect>
                                    <p:set>
                                      <p:cBhvr>
                                        <p:cTn id="21" dur="1" fill="hold">
                                          <p:stCondLst>
                                            <p:cond delay="58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bldLst>
      <p:bldP spid="40" grpId="0" animBg="1"/>
      <p:bldP spid="24" grpId="0"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ombrero, Ropa, Rojo, Accesorios, Moda">
            <a:extLst>
              <a:ext uri="{FF2B5EF4-FFF2-40B4-BE49-F238E27FC236}">
                <a16:creationId xmlns:a16="http://schemas.microsoft.com/office/drawing/2014/main" id="{52C33622-ED10-C119-4F92-A4EDBFCC4F68}"/>
              </a:ext>
            </a:extLst>
          </p:cNvPr>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79862" y="4155657"/>
            <a:ext cx="1414135" cy="9674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ottledwater, Agua, Botella, Mineral">
            <a:extLst>
              <a:ext uri="{FF2B5EF4-FFF2-40B4-BE49-F238E27FC236}">
                <a16:creationId xmlns:a16="http://schemas.microsoft.com/office/drawing/2014/main" id="{AD51219D-0911-A0B2-FFC1-FF6D46CEF82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1758848" y="3891991"/>
            <a:ext cx="505678" cy="118315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52" name="TextBox 51">
            <a:hlinkClick r:id="" action="ppaction://noaction">
              <a:snd r:embed="rId6" name="s7_1.wav"/>
            </a:hlinkClick>
            <a:extLst>
              <a:ext uri="{FF2B5EF4-FFF2-40B4-BE49-F238E27FC236}">
                <a16:creationId xmlns:a16="http://schemas.microsoft.com/office/drawing/2014/main" id="{F3082EA1-6ED0-40AF-B3A4-2A6A7FC78D5A}"/>
              </a:ext>
            </a:extLst>
          </p:cNvPr>
          <p:cNvSpPr txBox="1"/>
          <p:nvPr/>
        </p:nvSpPr>
        <p:spPr>
          <a:xfrm>
            <a:off x="2992214" y="137065"/>
            <a:ext cx="8490109" cy="523220"/>
          </a:xfrm>
          <a:prstGeom prst="rect">
            <a:avLst/>
          </a:prstGeom>
          <a:noFill/>
        </p:spPr>
        <p:txBody>
          <a:bodyPr wrap="square">
            <a:spAutoFit/>
          </a:bodyPr>
          <a:lstStyle/>
          <a:p>
            <a:pPr algn="l"/>
            <a:r>
              <a:rPr lang="en-GB" sz="2800" b="1" dirty="0">
                <a:solidFill>
                  <a:srgbClr val="002060"/>
                </a:solidFill>
                <a:latin typeface="Century Gothic" panose="020B0502020202020204" pitchFamily="34" charset="0"/>
              </a:rPr>
              <a:t>El </a:t>
            </a:r>
            <a:r>
              <a:rPr lang="en-GB" sz="2800" b="1" dirty="0" err="1">
                <a:solidFill>
                  <a:srgbClr val="002060"/>
                </a:solidFill>
                <a:latin typeface="Century Gothic" panose="020B0502020202020204" pitchFamily="34" charset="0"/>
              </a:rPr>
              <a:t>ordenador</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tiene</a:t>
            </a:r>
            <a:r>
              <a:rPr lang="en-GB" sz="2800" b="1" dirty="0">
                <a:solidFill>
                  <a:srgbClr val="002060"/>
                </a:solidFill>
                <a:latin typeface="Century Gothic" panose="020B0502020202020204" pitchFamily="34" charset="0"/>
              </a:rPr>
              <a:t> un </a:t>
            </a:r>
            <a:r>
              <a:rPr lang="en-GB" sz="2800" b="1" dirty="0" err="1">
                <a:solidFill>
                  <a:srgbClr val="002060"/>
                </a:solidFill>
                <a:latin typeface="Century Gothic" panose="020B0502020202020204" pitchFamily="34" charset="0"/>
              </a:rPr>
              <a:t>problema</a:t>
            </a:r>
            <a:r>
              <a:rPr lang="en-GB" sz="2800" b="1" dirty="0">
                <a:solidFill>
                  <a:srgbClr val="002060"/>
                </a:solidFill>
                <a:latin typeface="Century Gothic" panose="020B0502020202020204" pitchFamily="34" charset="0"/>
              </a:rPr>
              <a:t> 😨.</a:t>
            </a:r>
          </a:p>
        </p:txBody>
      </p:sp>
      <p:sp>
        <p:nvSpPr>
          <p:cNvPr id="39" name="Title 1">
            <a:extLst>
              <a:ext uri="{FF2B5EF4-FFF2-40B4-BE49-F238E27FC236}">
                <a16:creationId xmlns:a16="http://schemas.microsoft.com/office/drawing/2014/main" id="{DA17765D-52D2-4514-8AF1-5FC43E95D545}"/>
              </a:ext>
            </a:extLst>
          </p:cNvPr>
          <p:cNvSpPr txBox="1">
            <a:spLocks/>
          </p:cNvSpPr>
          <p:nvPr/>
        </p:nvSpPr>
        <p:spPr>
          <a:xfrm>
            <a:off x="10045700" y="959256"/>
            <a:ext cx="2023129"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Leer y hablar</a:t>
            </a:r>
          </a:p>
        </p:txBody>
      </p:sp>
      <p:pic>
        <p:nvPicPr>
          <p:cNvPr id="68" name="Google Shape;282;p13" descr="Reading, Book, Symbol, Icon, Reader, Man">
            <a:extLst>
              <a:ext uri="{FF2B5EF4-FFF2-40B4-BE49-F238E27FC236}">
                <a16:creationId xmlns:a16="http://schemas.microsoft.com/office/drawing/2014/main" id="{03D76F33-51C4-4971-AD73-D73665726C3D}"/>
              </a:ext>
            </a:extLst>
          </p:cNvPr>
          <p:cNvPicPr preferRelativeResize="0"/>
          <p:nvPr/>
        </p:nvPicPr>
        <p:blipFill rotWithShape="1">
          <a:blip r:embed="rId7">
            <a:alphaModFix/>
            <a:duotone>
              <a:schemeClr val="accent6">
                <a:shade val="45000"/>
                <a:satMod val="135000"/>
              </a:schemeClr>
              <a:prstClr val="white"/>
            </a:duotone>
            <a:extLst>
              <a:ext uri="{BEBA8EAE-BF5A-486C-A8C5-ECC9F3942E4B}">
                <a14:imgProps xmlns:a14="http://schemas.microsoft.com/office/drawing/2010/main">
                  <a14:imgLayer r:embed="rId8">
                    <a14:imgEffect>
                      <a14:artisticPaintStrokes/>
                    </a14:imgEffect>
                  </a14:imgLayer>
                </a14:imgProps>
              </a:ext>
            </a:extLst>
          </a:blip>
          <a:srcRect/>
          <a:stretch/>
        </p:blipFill>
        <p:spPr>
          <a:xfrm>
            <a:off x="10393549" y="82488"/>
            <a:ext cx="782801" cy="782801"/>
          </a:xfrm>
          <a:prstGeom prst="roundRect">
            <a:avLst/>
          </a:prstGeom>
          <a:solidFill>
            <a:srgbClr val="92D050"/>
          </a:solidFill>
          <a:ln>
            <a:noFill/>
          </a:ln>
        </p:spPr>
      </p:pic>
      <p:pic>
        <p:nvPicPr>
          <p:cNvPr id="73" name="Google Shape;319;p15" descr="Speech Icon, Voice, Talking, Audio, Speech">
            <a:extLst>
              <a:ext uri="{FF2B5EF4-FFF2-40B4-BE49-F238E27FC236}">
                <a16:creationId xmlns:a16="http://schemas.microsoft.com/office/drawing/2014/main" id="{9DDAB1E5-A8A7-44EB-A930-65E9A816E613}"/>
              </a:ext>
            </a:extLst>
          </p:cNvPr>
          <p:cNvPicPr preferRelativeResize="0"/>
          <p:nvPr/>
        </p:nvPicPr>
        <p:blipFill rotWithShape="1">
          <a:blip r:embed="rId9">
            <a:alphaModFix/>
          </a:blip>
          <a:srcRect/>
          <a:stretch/>
        </p:blipFill>
        <p:spPr>
          <a:xfrm>
            <a:off x="11286027" y="108284"/>
            <a:ext cx="776168" cy="776168"/>
          </a:xfrm>
          <a:prstGeom prst="rect">
            <a:avLst/>
          </a:prstGeom>
          <a:noFill/>
          <a:ln>
            <a:noFill/>
          </a:ln>
        </p:spPr>
      </p:pic>
      <p:pic>
        <p:nvPicPr>
          <p:cNvPr id="41" name="Picture 2" descr="Computadora, Computadora Portátil, Sencillo, Tecnología">
            <a:extLst>
              <a:ext uri="{FF2B5EF4-FFF2-40B4-BE49-F238E27FC236}">
                <a16:creationId xmlns:a16="http://schemas.microsoft.com/office/drawing/2014/main" id="{B9913979-BCBE-4C99-9037-278E7EB9BF0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5901" y="1776645"/>
            <a:ext cx="7851735" cy="547859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1D7F9F8C-72D3-4FF8-9039-B60F1A959572}"/>
              </a:ext>
            </a:extLst>
          </p:cNvPr>
          <p:cNvSpPr txBox="1"/>
          <p:nvPr/>
        </p:nvSpPr>
        <p:spPr>
          <a:xfrm>
            <a:off x="749471" y="2135841"/>
            <a:ext cx="5996103" cy="3285515"/>
          </a:xfrm>
          <a:prstGeom prst="rect">
            <a:avLst/>
          </a:prstGeom>
          <a:noFill/>
        </p:spPr>
        <p:txBody>
          <a:bodyPr wrap="square">
            <a:spAutoFit/>
          </a:bodyPr>
          <a:lstStyle/>
          <a:p>
            <a:pPr>
              <a:lnSpc>
                <a:spcPct val="150000"/>
              </a:lnSpc>
            </a:pPr>
            <a:r>
              <a:rPr lang="en-GB" sz="2000" dirty="0" err="1">
                <a:solidFill>
                  <a:srgbClr val="002060"/>
                </a:solidFill>
                <a:latin typeface="Segoe Print" panose="02000600000000000000" pitchFamily="2" charset="0"/>
              </a:rPr>
              <a:t>Preparo</a:t>
            </a:r>
            <a:r>
              <a:rPr lang="en-GB" sz="2000" dirty="0">
                <a:solidFill>
                  <a:srgbClr val="002060"/>
                </a:solidFill>
                <a:latin typeface="Segoe Print" panose="02000600000000000000" pitchFamily="2" charset="0"/>
              </a:rPr>
              <a:t> mi mochila para* </a:t>
            </a:r>
            <a:r>
              <a:rPr lang="en-GB" sz="2000" dirty="0" err="1">
                <a:solidFill>
                  <a:srgbClr val="002060"/>
                </a:solidFill>
                <a:latin typeface="Segoe Print" panose="02000600000000000000" pitchFamily="2" charset="0"/>
              </a:rPr>
              <a:t>visitar</a:t>
            </a:r>
            <a:r>
              <a:rPr lang="en-GB" sz="2000" dirty="0">
                <a:solidFill>
                  <a:srgbClr val="002060"/>
                </a:solidFill>
                <a:latin typeface="Segoe Print" panose="02000600000000000000" pitchFamily="2" charset="0"/>
              </a:rPr>
              <a:t> a la </a:t>
            </a:r>
          </a:p>
          <a:p>
            <a:pPr>
              <a:lnSpc>
                <a:spcPct val="150000"/>
              </a:lnSpc>
            </a:pPr>
            <a:r>
              <a:rPr lang="en-GB" sz="2000" dirty="0">
                <a:solidFill>
                  <a:srgbClr val="002060"/>
                </a:solidFill>
                <a:latin typeface="Segoe Print" panose="02000600000000000000" pitchFamily="2" charset="0"/>
              </a:rPr>
              <a:t>[aunt] Antonella y al [uncle] Jorge. [I have] un [v_ _t_ d_ ] </a:t>
            </a:r>
            <a:r>
              <a:rPr lang="en-GB" sz="2000" dirty="0" err="1">
                <a:solidFill>
                  <a:srgbClr val="002060"/>
                </a:solidFill>
                <a:latin typeface="Segoe Print" panose="02000600000000000000" pitchFamily="2" charset="0"/>
              </a:rPr>
              <a:t>azul</a:t>
            </a:r>
            <a:r>
              <a:rPr lang="en-GB" sz="2000" dirty="0">
                <a:solidFill>
                  <a:srgbClr val="002060"/>
                </a:solidFill>
                <a:latin typeface="Segoe Print" panose="02000600000000000000" pitchFamily="2" charset="0"/>
              </a:rPr>
              <a:t> y un  [s_ _ </a:t>
            </a:r>
            <a:r>
              <a:rPr lang="en-GB" sz="2000" dirty="0" err="1">
                <a:solidFill>
                  <a:srgbClr val="002060"/>
                </a:solidFill>
                <a:latin typeface="Segoe Print" panose="02000600000000000000" pitchFamily="2" charset="0"/>
              </a:rPr>
              <a:t>br</a:t>
            </a:r>
            <a:r>
              <a:rPr lang="en-GB" sz="2000" dirty="0">
                <a:solidFill>
                  <a:srgbClr val="002060"/>
                </a:solidFill>
                <a:latin typeface="Segoe Print" panose="02000600000000000000" pitchFamily="2" charset="0"/>
              </a:rPr>
              <a:t>_ _ o]  rojo. En [my][</a:t>
            </a:r>
            <a:r>
              <a:rPr lang="en-GB" sz="2000" dirty="0" err="1">
                <a:solidFill>
                  <a:srgbClr val="002060"/>
                </a:solidFill>
                <a:latin typeface="Segoe Print" panose="02000600000000000000" pitchFamily="2" charset="0"/>
              </a:rPr>
              <a:t>m_c</a:t>
            </a:r>
            <a:r>
              <a:rPr lang="en-GB" sz="2000" dirty="0">
                <a:solidFill>
                  <a:srgbClr val="002060"/>
                </a:solidFill>
                <a:latin typeface="Segoe Print" panose="02000600000000000000" pitchFamily="2" charset="0"/>
              </a:rPr>
              <a:t>_ _ l_ ]  [I have] [my]  [l_ b_ _ s] porque* </a:t>
            </a:r>
            <a:r>
              <a:rPr lang="en-GB" sz="2000" dirty="0" err="1">
                <a:solidFill>
                  <a:srgbClr val="002060"/>
                </a:solidFill>
                <a:latin typeface="Segoe Print" panose="02000600000000000000" pitchFamily="2" charset="0"/>
              </a:rPr>
              <a:t>amo</a:t>
            </a:r>
            <a:r>
              <a:rPr lang="en-GB" sz="2000" dirty="0">
                <a:solidFill>
                  <a:srgbClr val="002060"/>
                </a:solidFill>
                <a:latin typeface="Segoe Print" panose="02000600000000000000" pitchFamily="2" charset="0"/>
              </a:rPr>
              <a:t> leer. También [I have]   [my] [</a:t>
            </a:r>
            <a:r>
              <a:rPr lang="en-GB" sz="2000" dirty="0" err="1">
                <a:solidFill>
                  <a:srgbClr val="002060"/>
                </a:solidFill>
                <a:latin typeface="Segoe Print" panose="02000600000000000000" pitchFamily="2" charset="0"/>
              </a:rPr>
              <a:t>b_t_ll</a:t>
            </a:r>
            <a:r>
              <a:rPr lang="en-GB" sz="2000" dirty="0">
                <a:solidFill>
                  <a:srgbClr val="002060"/>
                </a:solidFill>
                <a:latin typeface="Segoe Print" panose="02000600000000000000" pitchFamily="2" charset="0"/>
              </a:rPr>
              <a:t>_]   [and]  [some]   [</a:t>
            </a:r>
            <a:r>
              <a:rPr lang="en-GB" sz="2000" dirty="0" err="1">
                <a:solidFill>
                  <a:srgbClr val="002060"/>
                </a:solidFill>
                <a:latin typeface="Segoe Print" panose="02000600000000000000" pitchFamily="2" charset="0"/>
              </a:rPr>
              <a:t>b_c</a:t>
            </a:r>
            <a:r>
              <a:rPr lang="en-GB" sz="2000" dirty="0">
                <a:solidFill>
                  <a:srgbClr val="002060"/>
                </a:solidFill>
                <a:latin typeface="Segoe Print" panose="02000600000000000000" pitchFamily="2" charset="0"/>
              </a:rPr>
              <a:t>_ _ d _ </a:t>
            </a:r>
            <a:r>
              <a:rPr lang="en-GB" sz="2000" dirty="0" err="1">
                <a:solidFill>
                  <a:srgbClr val="002060"/>
                </a:solidFill>
                <a:latin typeface="Segoe Print" panose="02000600000000000000" pitchFamily="2" charset="0"/>
              </a:rPr>
              <a:t>ll</a:t>
            </a:r>
            <a:r>
              <a:rPr lang="en-GB" sz="2000" dirty="0">
                <a:solidFill>
                  <a:srgbClr val="002060"/>
                </a:solidFill>
                <a:latin typeface="Segoe Print" panose="02000600000000000000" pitchFamily="2" charset="0"/>
              </a:rPr>
              <a:t> _ _] .</a:t>
            </a:r>
          </a:p>
          <a:p>
            <a:pPr>
              <a:lnSpc>
                <a:spcPct val="150000"/>
              </a:lnSpc>
            </a:pPr>
            <a:r>
              <a:rPr lang="en-GB" sz="2000" dirty="0">
                <a:solidFill>
                  <a:srgbClr val="002060"/>
                </a:solidFill>
                <a:latin typeface="Segoe Print" panose="02000600000000000000" pitchFamily="2" charset="0"/>
              </a:rPr>
              <a:t>¿[Q_ _][d</a:t>
            </a:r>
            <a:r>
              <a:rPr lang="en-GB" dirty="0">
                <a:solidFill>
                  <a:srgbClr val="002060"/>
                </a:solidFill>
                <a:latin typeface="Segoe Print" panose="02000600000000000000" pitchFamily="2" charset="0"/>
              </a:rPr>
              <a:t>o you have</a:t>
            </a:r>
            <a:r>
              <a:rPr lang="en-GB" sz="2000" dirty="0">
                <a:solidFill>
                  <a:srgbClr val="002060"/>
                </a:solidFill>
                <a:latin typeface="Segoe Print" panose="02000600000000000000" pitchFamily="2" charset="0"/>
              </a:rPr>
              <a:t>] en [your] [b_ l _ _], Luis?</a:t>
            </a:r>
          </a:p>
        </p:txBody>
      </p:sp>
      <p:sp>
        <p:nvSpPr>
          <p:cNvPr id="43" name="TextBox 42">
            <a:extLst>
              <a:ext uri="{FF2B5EF4-FFF2-40B4-BE49-F238E27FC236}">
                <a16:creationId xmlns:a16="http://schemas.microsoft.com/office/drawing/2014/main" id="{30F0FB15-F30D-4ED5-91D1-1DE15B0C0309}"/>
              </a:ext>
            </a:extLst>
          </p:cNvPr>
          <p:cNvSpPr txBox="1"/>
          <p:nvPr/>
        </p:nvSpPr>
        <p:spPr>
          <a:xfrm>
            <a:off x="7483094" y="5374576"/>
            <a:ext cx="4721606" cy="1323439"/>
          </a:xfrm>
          <a:prstGeom prst="rect">
            <a:avLst/>
          </a:prstGeom>
          <a:solidFill>
            <a:srgbClr val="CEEAB0"/>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mencionar</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to mention, mentioning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para</a:t>
            </a:r>
            <a:r>
              <a:rPr lang="en-GB" sz="2000" dirty="0">
                <a:solidFill>
                  <a:srgbClr val="002060"/>
                </a:solidFill>
                <a:latin typeface="Century Gothic" panose="020B0502020202020204" pitchFamily="34" charset="0"/>
              </a:rPr>
              <a:t> = in order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porque</a:t>
            </a:r>
            <a:r>
              <a:rPr lang="en-GB" sz="2000" dirty="0">
                <a:solidFill>
                  <a:srgbClr val="002060"/>
                </a:solidFill>
                <a:latin typeface="Century Gothic" panose="020B0502020202020204" pitchFamily="34" charset="0"/>
              </a:rPr>
              <a:t> = because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observar</a:t>
            </a:r>
            <a:r>
              <a:rPr lang="en-GB" sz="2000" dirty="0">
                <a:solidFill>
                  <a:srgbClr val="002060"/>
                </a:solidFill>
                <a:latin typeface="Century Gothic" panose="020B0502020202020204" pitchFamily="34" charset="0"/>
              </a:rPr>
              <a:t> = to observe, observing</a:t>
            </a:r>
          </a:p>
        </p:txBody>
      </p:sp>
      <p:sp>
        <p:nvSpPr>
          <p:cNvPr id="45" name="TextBox 44">
            <a:extLst>
              <a:ext uri="{FF2B5EF4-FFF2-40B4-BE49-F238E27FC236}">
                <a16:creationId xmlns:a16="http://schemas.microsoft.com/office/drawing/2014/main" id="{F5AC970B-11B8-4C82-AFE1-1F31D5FDCE5D}"/>
              </a:ext>
            </a:extLst>
          </p:cNvPr>
          <p:cNvSpPr txBox="1"/>
          <p:nvPr/>
        </p:nvSpPr>
        <p:spPr>
          <a:xfrm>
            <a:off x="758056" y="2677535"/>
            <a:ext cx="986779" cy="461665"/>
          </a:xfrm>
          <a:prstGeom prst="rect">
            <a:avLst/>
          </a:prstGeom>
          <a:solidFill>
            <a:schemeClr val="bg1"/>
          </a:solidFill>
        </p:spPr>
        <p:txBody>
          <a:bodyPr wrap="square" rtlCol="0">
            <a:spAutoFit/>
          </a:bodyPr>
          <a:lstStyle/>
          <a:p>
            <a:pPr algn="ctr"/>
            <a:r>
              <a:rPr lang="en-GB" sz="2400" dirty="0" err="1">
                <a:solidFill>
                  <a:srgbClr val="FF0066"/>
                </a:solidFill>
                <a:latin typeface="Segoe Print" panose="02000600000000000000" pitchFamily="2" charset="0"/>
              </a:rPr>
              <a:t>tía</a:t>
            </a:r>
            <a:endParaRPr lang="en-GB" sz="2400" dirty="0">
              <a:solidFill>
                <a:srgbClr val="FF0066"/>
              </a:solidFill>
              <a:latin typeface="Segoe Print" panose="02000600000000000000" pitchFamily="2" charset="0"/>
            </a:endParaRPr>
          </a:p>
        </p:txBody>
      </p:sp>
      <p:sp>
        <p:nvSpPr>
          <p:cNvPr id="3" name="Google Shape;167;p2">
            <a:extLst>
              <a:ext uri="{FF2B5EF4-FFF2-40B4-BE49-F238E27FC236}">
                <a16:creationId xmlns:a16="http://schemas.microsoft.com/office/drawing/2014/main" id="{D54842C7-B965-562B-2DB2-5A0E39AEA9A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4" name="Graphic 3" descr="Teacher">
            <a:extLst>
              <a:ext uri="{FF2B5EF4-FFF2-40B4-BE49-F238E27FC236}">
                <a16:creationId xmlns:a16="http://schemas.microsoft.com/office/drawing/2014/main" id="{A0912A6C-E7F2-5A39-2F54-71AA17DE709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0" y="564806"/>
            <a:ext cx="1043752" cy="1043752"/>
          </a:xfrm>
          <a:prstGeom prst="rect">
            <a:avLst/>
          </a:prstGeom>
        </p:spPr>
      </p:pic>
      <p:sp>
        <p:nvSpPr>
          <p:cNvPr id="5" name="Speech Bubble: Rectangle with Corners Rounded 4">
            <a:hlinkClick r:id="" action="ppaction://noaction">
              <a:snd r:embed="rId13" name="s7_2.wav"/>
            </a:hlinkClick>
            <a:extLst>
              <a:ext uri="{FF2B5EF4-FFF2-40B4-BE49-F238E27FC236}">
                <a16:creationId xmlns:a16="http://schemas.microsoft.com/office/drawing/2014/main" id="{D8A3D566-B38F-4C5B-4918-DC8F5D5C4499}"/>
              </a:ext>
            </a:extLst>
          </p:cNvPr>
          <p:cNvSpPr/>
          <p:nvPr/>
        </p:nvSpPr>
        <p:spPr>
          <a:xfrm>
            <a:off x="1087135" y="762828"/>
            <a:ext cx="6168094" cy="653407"/>
          </a:xfrm>
          <a:prstGeom prst="wedgeRoundRectCallout">
            <a:avLst>
              <a:gd name="adj1" fmla="val -56071"/>
              <a:gd name="adj2" fmla="val 1555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800" dirty="0">
                <a:solidFill>
                  <a:schemeClr val="bg1"/>
                </a:solidFill>
                <a:latin typeface="Century Gothic" panose="020B0502020202020204" pitchFamily="34" charset="0"/>
              </a:rPr>
              <a:t>Lee </a:t>
            </a:r>
            <a:r>
              <a:rPr lang="en-GB" sz="2800" dirty="0" err="1">
                <a:solidFill>
                  <a:schemeClr val="bg1"/>
                </a:solidFill>
                <a:latin typeface="Century Gothic" panose="020B0502020202020204" pitchFamily="34" charset="0"/>
              </a:rPr>
              <a:t>el</a:t>
            </a:r>
            <a:r>
              <a:rPr lang="en-GB" sz="2800" dirty="0">
                <a:solidFill>
                  <a:schemeClr val="bg1"/>
                </a:solidFill>
                <a:latin typeface="Century Gothic" panose="020B0502020202020204" pitchFamily="34" charset="0"/>
              </a:rPr>
              <a:t> texto con </a:t>
            </a:r>
            <a:r>
              <a:rPr lang="en-GB" sz="2800" dirty="0" err="1">
                <a:solidFill>
                  <a:schemeClr val="bg1"/>
                </a:solidFill>
                <a:latin typeface="Century Gothic" panose="020B0502020202020204" pitchFamily="34" charset="0"/>
              </a:rPr>
              <a:t>tu</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compañero</a:t>
            </a:r>
            <a:r>
              <a:rPr lang="en-GB" sz="2800" dirty="0">
                <a:solidFill>
                  <a:schemeClr val="bg1"/>
                </a:solidFill>
                <a:latin typeface="Century Gothic" panose="020B0502020202020204" pitchFamily="34" charset="0"/>
              </a:rPr>
              <a:t>/a.</a:t>
            </a:r>
          </a:p>
        </p:txBody>
      </p:sp>
      <p:sp>
        <p:nvSpPr>
          <p:cNvPr id="9" name="TextBox 8">
            <a:extLst>
              <a:ext uri="{FF2B5EF4-FFF2-40B4-BE49-F238E27FC236}">
                <a16:creationId xmlns:a16="http://schemas.microsoft.com/office/drawing/2014/main" id="{E8E998FD-65FC-3F8E-7F76-FD9592BCAF61}"/>
              </a:ext>
            </a:extLst>
          </p:cNvPr>
          <p:cNvSpPr txBox="1"/>
          <p:nvPr/>
        </p:nvSpPr>
        <p:spPr>
          <a:xfrm>
            <a:off x="3645730" y="2662544"/>
            <a:ext cx="986779" cy="461665"/>
          </a:xfrm>
          <a:prstGeom prst="rect">
            <a:avLst/>
          </a:prstGeom>
          <a:solidFill>
            <a:schemeClr val="bg1"/>
          </a:solidFill>
        </p:spPr>
        <p:txBody>
          <a:bodyPr wrap="square" rtlCol="0">
            <a:spAutoFit/>
          </a:bodyPr>
          <a:lstStyle/>
          <a:p>
            <a:pPr algn="ctr"/>
            <a:r>
              <a:rPr lang="en-GB" sz="2400" dirty="0" err="1">
                <a:solidFill>
                  <a:srgbClr val="FF0066"/>
                </a:solidFill>
                <a:latin typeface="Segoe Print" panose="02000600000000000000" pitchFamily="2" charset="0"/>
              </a:rPr>
              <a:t>tío</a:t>
            </a:r>
            <a:endParaRPr lang="en-GB" sz="2400" dirty="0">
              <a:solidFill>
                <a:srgbClr val="FF0066"/>
              </a:solidFill>
              <a:latin typeface="Segoe Print" panose="02000600000000000000" pitchFamily="2" charset="0"/>
            </a:endParaRPr>
          </a:p>
        </p:txBody>
      </p:sp>
      <p:sp>
        <p:nvSpPr>
          <p:cNvPr id="10" name="TextBox 9">
            <a:extLst>
              <a:ext uri="{FF2B5EF4-FFF2-40B4-BE49-F238E27FC236}">
                <a16:creationId xmlns:a16="http://schemas.microsoft.com/office/drawing/2014/main" id="{E7906C56-3FC4-CBA4-D96B-2E1ABF6B6113}"/>
              </a:ext>
            </a:extLst>
          </p:cNvPr>
          <p:cNvSpPr txBox="1"/>
          <p:nvPr/>
        </p:nvSpPr>
        <p:spPr>
          <a:xfrm>
            <a:off x="5355268" y="2619383"/>
            <a:ext cx="1173022" cy="461665"/>
          </a:xfrm>
          <a:prstGeom prst="rect">
            <a:avLst/>
          </a:prstGeom>
          <a:solidFill>
            <a:schemeClr val="bg1"/>
          </a:solidFill>
        </p:spPr>
        <p:txBody>
          <a:bodyPr wrap="square" rtlCol="0">
            <a:spAutoFit/>
          </a:bodyPr>
          <a:lstStyle/>
          <a:p>
            <a:pPr algn="ctr"/>
            <a:r>
              <a:rPr lang="en-GB" sz="2400" dirty="0">
                <a:solidFill>
                  <a:srgbClr val="FF0066"/>
                </a:solidFill>
                <a:latin typeface="Segoe Print" panose="02000600000000000000" pitchFamily="2" charset="0"/>
              </a:rPr>
              <a:t>Tengo</a:t>
            </a:r>
          </a:p>
        </p:txBody>
      </p:sp>
      <p:sp>
        <p:nvSpPr>
          <p:cNvPr id="11" name="TextBox 10">
            <a:extLst>
              <a:ext uri="{FF2B5EF4-FFF2-40B4-BE49-F238E27FC236}">
                <a16:creationId xmlns:a16="http://schemas.microsoft.com/office/drawing/2014/main" id="{C631C6D5-1FCC-91CE-754A-971CAA100331}"/>
              </a:ext>
            </a:extLst>
          </p:cNvPr>
          <p:cNvSpPr txBox="1"/>
          <p:nvPr/>
        </p:nvSpPr>
        <p:spPr>
          <a:xfrm>
            <a:off x="1249727" y="3124209"/>
            <a:ext cx="1427656" cy="461665"/>
          </a:xfrm>
          <a:prstGeom prst="rect">
            <a:avLst/>
          </a:prstGeom>
          <a:solidFill>
            <a:schemeClr val="bg1"/>
          </a:solidFill>
        </p:spPr>
        <p:txBody>
          <a:bodyPr wrap="square" rtlCol="0">
            <a:spAutoFit/>
          </a:bodyPr>
          <a:lstStyle/>
          <a:p>
            <a:pPr algn="ctr"/>
            <a:r>
              <a:rPr lang="en-GB" sz="2400" dirty="0" err="1">
                <a:solidFill>
                  <a:srgbClr val="FF0066"/>
                </a:solidFill>
                <a:latin typeface="Segoe Print" panose="02000600000000000000" pitchFamily="2" charset="0"/>
              </a:rPr>
              <a:t>vestido</a:t>
            </a:r>
            <a:endParaRPr lang="en-GB" sz="2400" dirty="0">
              <a:solidFill>
                <a:srgbClr val="FF0066"/>
              </a:solidFill>
              <a:latin typeface="Segoe Print" panose="02000600000000000000" pitchFamily="2" charset="0"/>
            </a:endParaRPr>
          </a:p>
        </p:txBody>
      </p:sp>
      <p:sp>
        <p:nvSpPr>
          <p:cNvPr id="12" name="TextBox 11">
            <a:extLst>
              <a:ext uri="{FF2B5EF4-FFF2-40B4-BE49-F238E27FC236}">
                <a16:creationId xmlns:a16="http://schemas.microsoft.com/office/drawing/2014/main" id="{C7DB5C30-11E6-B533-3B7D-EB3935716246}"/>
              </a:ext>
            </a:extLst>
          </p:cNvPr>
          <p:cNvSpPr txBox="1"/>
          <p:nvPr/>
        </p:nvSpPr>
        <p:spPr>
          <a:xfrm>
            <a:off x="4092308" y="3130718"/>
            <a:ext cx="1647008" cy="461665"/>
          </a:xfrm>
          <a:prstGeom prst="rect">
            <a:avLst/>
          </a:prstGeom>
          <a:solidFill>
            <a:schemeClr val="bg1"/>
          </a:solidFill>
        </p:spPr>
        <p:txBody>
          <a:bodyPr wrap="square" rtlCol="0">
            <a:spAutoFit/>
          </a:bodyPr>
          <a:lstStyle/>
          <a:p>
            <a:pPr algn="ctr"/>
            <a:r>
              <a:rPr lang="en-GB" sz="2400" dirty="0">
                <a:solidFill>
                  <a:srgbClr val="FF0066"/>
                </a:solidFill>
                <a:latin typeface="Segoe Print" panose="02000600000000000000" pitchFamily="2" charset="0"/>
              </a:rPr>
              <a:t>sombrero</a:t>
            </a:r>
          </a:p>
        </p:txBody>
      </p:sp>
      <p:sp>
        <p:nvSpPr>
          <p:cNvPr id="13" name="TextBox 12">
            <a:extLst>
              <a:ext uri="{FF2B5EF4-FFF2-40B4-BE49-F238E27FC236}">
                <a16:creationId xmlns:a16="http://schemas.microsoft.com/office/drawing/2014/main" id="{AF624CB0-E4D3-323A-85E5-7732AE460651}"/>
              </a:ext>
            </a:extLst>
          </p:cNvPr>
          <p:cNvSpPr txBox="1"/>
          <p:nvPr/>
        </p:nvSpPr>
        <p:spPr>
          <a:xfrm>
            <a:off x="1234737" y="3607373"/>
            <a:ext cx="654376" cy="461665"/>
          </a:xfrm>
          <a:prstGeom prst="rect">
            <a:avLst/>
          </a:prstGeom>
          <a:solidFill>
            <a:schemeClr val="bg1"/>
          </a:solidFill>
        </p:spPr>
        <p:txBody>
          <a:bodyPr wrap="square" rtlCol="0">
            <a:spAutoFit/>
          </a:bodyPr>
          <a:lstStyle/>
          <a:p>
            <a:pPr algn="ctr"/>
            <a:r>
              <a:rPr lang="en-GB" sz="2400" dirty="0">
                <a:solidFill>
                  <a:srgbClr val="FF0066"/>
                </a:solidFill>
                <a:latin typeface="Segoe Print" panose="02000600000000000000" pitchFamily="2" charset="0"/>
              </a:rPr>
              <a:t>mi</a:t>
            </a:r>
          </a:p>
        </p:txBody>
      </p:sp>
      <p:sp>
        <p:nvSpPr>
          <p:cNvPr id="14" name="TextBox 13">
            <a:extLst>
              <a:ext uri="{FF2B5EF4-FFF2-40B4-BE49-F238E27FC236}">
                <a16:creationId xmlns:a16="http://schemas.microsoft.com/office/drawing/2014/main" id="{9F04E4E6-A732-5127-C8AA-9202E5C1A2AD}"/>
              </a:ext>
            </a:extLst>
          </p:cNvPr>
          <p:cNvSpPr txBox="1"/>
          <p:nvPr/>
        </p:nvSpPr>
        <p:spPr>
          <a:xfrm>
            <a:off x="1889113" y="3608179"/>
            <a:ext cx="1474885" cy="430887"/>
          </a:xfrm>
          <a:prstGeom prst="rect">
            <a:avLst/>
          </a:prstGeom>
          <a:solidFill>
            <a:schemeClr val="bg1"/>
          </a:solidFill>
        </p:spPr>
        <p:txBody>
          <a:bodyPr wrap="square" rtlCol="0">
            <a:spAutoFit/>
          </a:bodyPr>
          <a:lstStyle/>
          <a:p>
            <a:pPr algn="ctr"/>
            <a:r>
              <a:rPr lang="en-GB" sz="2200" dirty="0">
                <a:solidFill>
                  <a:srgbClr val="FF0066"/>
                </a:solidFill>
                <a:latin typeface="Segoe Print" panose="02000600000000000000" pitchFamily="2" charset="0"/>
              </a:rPr>
              <a:t>mochila</a:t>
            </a:r>
          </a:p>
        </p:txBody>
      </p:sp>
      <p:sp>
        <p:nvSpPr>
          <p:cNvPr id="15" name="TextBox 14">
            <a:extLst>
              <a:ext uri="{FF2B5EF4-FFF2-40B4-BE49-F238E27FC236}">
                <a16:creationId xmlns:a16="http://schemas.microsoft.com/office/drawing/2014/main" id="{02AEC5A8-8218-E74A-07DC-D681DCFA3B2C}"/>
              </a:ext>
            </a:extLst>
          </p:cNvPr>
          <p:cNvSpPr txBox="1"/>
          <p:nvPr/>
        </p:nvSpPr>
        <p:spPr>
          <a:xfrm>
            <a:off x="3270200" y="3592789"/>
            <a:ext cx="1274761" cy="461665"/>
          </a:xfrm>
          <a:prstGeom prst="rect">
            <a:avLst/>
          </a:prstGeom>
          <a:solidFill>
            <a:schemeClr val="bg1"/>
          </a:solidFill>
        </p:spPr>
        <p:txBody>
          <a:bodyPr wrap="square" rtlCol="0">
            <a:spAutoFit/>
          </a:bodyPr>
          <a:lstStyle/>
          <a:p>
            <a:pPr algn="ctr"/>
            <a:r>
              <a:rPr lang="en-GB" sz="2400" dirty="0">
                <a:solidFill>
                  <a:srgbClr val="FF0066"/>
                </a:solidFill>
                <a:latin typeface="Segoe Print" panose="02000600000000000000" pitchFamily="2" charset="0"/>
              </a:rPr>
              <a:t>tengo</a:t>
            </a:r>
          </a:p>
        </p:txBody>
      </p:sp>
      <p:sp>
        <p:nvSpPr>
          <p:cNvPr id="16" name="TextBox 15">
            <a:extLst>
              <a:ext uri="{FF2B5EF4-FFF2-40B4-BE49-F238E27FC236}">
                <a16:creationId xmlns:a16="http://schemas.microsoft.com/office/drawing/2014/main" id="{EC15BD36-91CD-5D24-54D9-BF8AF0DB3026}"/>
              </a:ext>
            </a:extLst>
          </p:cNvPr>
          <p:cNvSpPr txBox="1"/>
          <p:nvPr/>
        </p:nvSpPr>
        <p:spPr>
          <a:xfrm>
            <a:off x="4372903" y="3591690"/>
            <a:ext cx="867810" cy="461665"/>
          </a:xfrm>
          <a:prstGeom prst="rect">
            <a:avLst/>
          </a:prstGeom>
          <a:solidFill>
            <a:schemeClr val="bg1"/>
          </a:solidFill>
        </p:spPr>
        <p:txBody>
          <a:bodyPr wrap="square" rtlCol="0">
            <a:spAutoFit/>
          </a:bodyPr>
          <a:lstStyle/>
          <a:p>
            <a:pPr algn="ctr"/>
            <a:r>
              <a:rPr lang="en-GB" sz="2400" dirty="0">
                <a:solidFill>
                  <a:srgbClr val="FF0066"/>
                </a:solidFill>
                <a:latin typeface="Segoe Print" panose="02000600000000000000" pitchFamily="2" charset="0"/>
              </a:rPr>
              <a:t>mis</a:t>
            </a:r>
          </a:p>
        </p:txBody>
      </p:sp>
      <p:sp>
        <p:nvSpPr>
          <p:cNvPr id="18" name="TextBox 17">
            <a:extLst>
              <a:ext uri="{FF2B5EF4-FFF2-40B4-BE49-F238E27FC236}">
                <a16:creationId xmlns:a16="http://schemas.microsoft.com/office/drawing/2014/main" id="{B8B44F0C-A0A9-DB49-76E0-216D36D3F48B}"/>
              </a:ext>
            </a:extLst>
          </p:cNvPr>
          <p:cNvSpPr txBox="1"/>
          <p:nvPr/>
        </p:nvSpPr>
        <p:spPr>
          <a:xfrm>
            <a:off x="5241911" y="3576135"/>
            <a:ext cx="1309795" cy="461665"/>
          </a:xfrm>
          <a:prstGeom prst="rect">
            <a:avLst/>
          </a:prstGeom>
          <a:solidFill>
            <a:schemeClr val="bg1"/>
          </a:solidFill>
        </p:spPr>
        <p:txBody>
          <a:bodyPr wrap="square" rtlCol="0">
            <a:spAutoFit/>
          </a:bodyPr>
          <a:lstStyle/>
          <a:p>
            <a:pPr algn="ctr"/>
            <a:r>
              <a:rPr lang="en-GB" sz="2400" dirty="0" err="1">
                <a:solidFill>
                  <a:srgbClr val="FF0066"/>
                </a:solidFill>
                <a:latin typeface="Segoe Print" panose="02000600000000000000" pitchFamily="2" charset="0"/>
              </a:rPr>
              <a:t>libros</a:t>
            </a:r>
            <a:endParaRPr lang="en-GB" sz="2400" dirty="0">
              <a:solidFill>
                <a:srgbClr val="FF0066"/>
              </a:solidFill>
              <a:latin typeface="Segoe Print" panose="02000600000000000000" pitchFamily="2" charset="0"/>
            </a:endParaRPr>
          </a:p>
        </p:txBody>
      </p:sp>
      <p:sp>
        <p:nvSpPr>
          <p:cNvPr id="19" name="TextBox 18">
            <a:extLst>
              <a:ext uri="{FF2B5EF4-FFF2-40B4-BE49-F238E27FC236}">
                <a16:creationId xmlns:a16="http://schemas.microsoft.com/office/drawing/2014/main" id="{A43971AC-7B5E-27EE-3E24-EFF12054B5CD}"/>
              </a:ext>
            </a:extLst>
          </p:cNvPr>
          <p:cNvSpPr txBox="1"/>
          <p:nvPr/>
        </p:nvSpPr>
        <p:spPr>
          <a:xfrm>
            <a:off x="4321484" y="4062649"/>
            <a:ext cx="1114613" cy="461665"/>
          </a:xfrm>
          <a:prstGeom prst="rect">
            <a:avLst/>
          </a:prstGeom>
          <a:solidFill>
            <a:schemeClr val="bg1"/>
          </a:solidFill>
        </p:spPr>
        <p:txBody>
          <a:bodyPr wrap="square" rtlCol="0">
            <a:spAutoFit/>
          </a:bodyPr>
          <a:lstStyle/>
          <a:p>
            <a:pPr algn="ctr"/>
            <a:r>
              <a:rPr lang="en-GB" sz="2400" dirty="0">
                <a:solidFill>
                  <a:srgbClr val="FF0066"/>
                </a:solidFill>
                <a:latin typeface="Segoe Print" panose="02000600000000000000" pitchFamily="2" charset="0"/>
              </a:rPr>
              <a:t>tengo</a:t>
            </a:r>
          </a:p>
        </p:txBody>
      </p:sp>
      <p:sp>
        <p:nvSpPr>
          <p:cNvPr id="20" name="TextBox 19">
            <a:extLst>
              <a:ext uri="{FF2B5EF4-FFF2-40B4-BE49-F238E27FC236}">
                <a16:creationId xmlns:a16="http://schemas.microsoft.com/office/drawing/2014/main" id="{BE81F98F-71F6-7669-74C8-B265E6F0A91E}"/>
              </a:ext>
            </a:extLst>
          </p:cNvPr>
          <p:cNvSpPr txBox="1"/>
          <p:nvPr/>
        </p:nvSpPr>
        <p:spPr>
          <a:xfrm>
            <a:off x="5327001" y="4080834"/>
            <a:ext cx="1114613" cy="461665"/>
          </a:xfrm>
          <a:prstGeom prst="rect">
            <a:avLst/>
          </a:prstGeom>
          <a:solidFill>
            <a:schemeClr val="bg1"/>
          </a:solidFill>
        </p:spPr>
        <p:txBody>
          <a:bodyPr wrap="square" rtlCol="0">
            <a:spAutoFit/>
          </a:bodyPr>
          <a:lstStyle/>
          <a:p>
            <a:pPr algn="ctr"/>
            <a:r>
              <a:rPr lang="en-GB" sz="2400" dirty="0">
                <a:solidFill>
                  <a:srgbClr val="FF0066"/>
                </a:solidFill>
                <a:latin typeface="Segoe Print" panose="02000600000000000000" pitchFamily="2" charset="0"/>
              </a:rPr>
              <a:t>mi</a:t>
            </a:r>
          </a:p>
        </p:txBody>
      </p:sp>
      <p:sp>
        <p:nvSpPr>
          <p:cNvPr id="21" name="TextBox 20">
            <a:extLst>
              <a:ext uri="{FF2B5EF4-FFF2-40B4-BE49-F238E27FC236}">
                <a16:creationId xmlns:a16="http://schemas.microsoft.com/office/drawing/2014/main" id="{C87570DC-2E4A-3550-3CD5-542154745797}"/>
              </a:ext>
            </a:extLst>
          </p:cNvPr>
          <p:cNvSpPr txBox="1"/>
          <p:nvPr/>
        </p:nvSpPr>
        <p:spPr>
          <a:xfrm>
            <a:off x="802658" y="4529137"/>
            <a:ext cx="1267013" cy="461665"/>
          </a:xfrm>
          <a:prstGeom prst="rect">
            <a:avLst/>
          </a:prstGeom>
          <a:solidFill>
            <a:schemeClr val="bg1"/>
          </a:solidFill>
        </p:spPr>
        <p:txBody>
          <a:bodyPr wrap="square" rtlCol="0">
            <a:spAutoFit/>
          </a:bodyPr>
          <a:lstStyle/>
          <a:p>
            <a:pPr algn="ctr"/>
            <a:r>
              <a:rPr lang="en-GB" sz="2400" dirty="0" err="1">
                <a:solidFill>
                  <a:srgbClr val="FF0066"/>
                </a:solidFill>
                <a:latin typeface="Segoe Print" panose="02000600000000000000" pitchFamily="2" charset="0"/>
              </a:rPr>
              <a:t>botella</a:t>
            </a:r>
            <a:endParaRPr lang="en-GB" sz="2400" dirty="0">
              <a:solidFill>
                <a:srgbClr val="FF0066"/>
              </a:solidFill>
              <a:latin typeface="Segoe Print" panose="02000600000000000000" pitchFamily="2" charset="0"/>
            </a:endParaRPr>
          </a:p>
        </p:txBody>
      </p:sp>
      <p:sp>
        <p:nvSpPr>
          <p:cNvPr id="22" name="TextBox 21">
            <a:extLst>
              <a:ext uri="{FF2B5EF4-FFF2-40B4-BE49-F238E27FC236}">
                <a16:creationId xmlns:a16="http://schemas.microsoft.com/office/drawing/2014/main" id="{8E378CC8-BC49-D616-D2F2-245C852D7DB1}"/>
              </a:ext>
            </a:extLst>
          </p:cNvPr>
          <p:cNvSpPr txBox="1"/>
          <p:nvPr/>
        </p:nvSpPr>
        <p:spPr>
          <a:xfrm>
            <a:off x="2088509" y="4492259"/>
            <a:ext cx="718682" cy="461665"/>
          </a:xfrm>
          <a:prstGeom prst="rect">
            <a:avLst/>
          </a:prstGeom>
          <a:solidFill>
            <a:schemeClr val="bg1"/>
          </a:solidFill>
        </p:spPr>
        <p:txBody>
          <a:bodyPr wrap="square" rtlCol="0">
            <a:spAutoFit/>
          </a:bodyPr>
          <a:lstStyle/>
          <a:p>
            <a:pPr algn="ctr"/>
            <a:r>
              <a:rPr lang="en-GB" sz="2400" dirty="0">
                <a:solidFill>
                  <a:srgbClr val="FF0066"/>
                </a:solidFill>
                <a:latin typeface="Segoe Print" panose="02000600000000000000" pitchFamily="2" charset="0"/>
              </a:rPr>
              <a:t>y</a:t>
            </a:r>
          </a:p>
        </p:txBody>
      </p:sp>
      <p:sp>
        <p:nvSpPr>
          <p:cNvPr id="23" name="TextBox 22">
            <a:extLst>
              <a:ext uri="{FF2B5EF4-FFF2-40B4-BE49-F238E27FC236}">
                <a16:creationId xmlns:a16="http://schemas.microsoft.com/office/drawing/2014/main" id="{E2B8FBD2-C2E2-B9C2-D13C-FC0B11E85FBB}"/>
              </a:ext>
            </a:extLst>
          </p:cNvPr>
          <p:cNvSpPr txBox="1"/>
          <p:nvPr/>
        </p:nvSpPr>
        <p:spPr>
          <a:xfrm>
            <a:off x="2867202" y="4524314"/>
            <a:ext cx="1026947" cy="461665"/>
          </a:xfrm>
          <a:prstGeom prst="rect">
            <a:avLst/>
          </a:prstGeom>
          <a:solidFill>
            <a:schemeClr val="bg1"/>
          </a:solidFill>
        </p:spPr>
        <p:txBody>
          <a:bodyPr wrap="square" rtlCol="0">
            <a:spAutoFit/>
          </a:bodyPr>
          <a:lstStyle/>
          <a:p>
            <a:pPr algn="ctr"/>
            <a:r>
              <a:rPr lang="en-GB" sz="2400" dirty="0" err="1">
                <a:solidFill>
                  <a:srgbClr val="FF0066"/>
                </a:solidFill>
                <a:latin typeface="Segoe Print" panose="02000600000000000000" pitchFamily="2" charset="0"/>
              </a:rPr>
              <a:t>unos</a:t>
            </a:r>
            <a:endParaRPr lang="en-GB" sz="2400" dirty="0">
              <a:solidFill>
                <a:srgbClr val="FF0066"/>
              </a:solidFill>
              <a:latin typeface="Segoe Print" panose="02000600000000000000" pitchFamily="2" charset="0"/>
            </a:endParaRPr>
          </a:p>
        </p:txBody>
      </p:sp>
      <p:sp>
        <p:nvSpPr>
          <p:cNvPr id="24" name="TextBox 23">
            <a:extLst>
              <a:ext uri="{FF2B5EF4-FFF2-40B4-BE49-F238E27FC236}">
                <a16:creationId xmlns:a16="http://schemas.microsoft.com/office/drawing/2014/main" id="{7BDE38DE-A399-443E-70AF-1B3E89AA4702}"/>
              </a:ext>
            </a:extLst>
          </p:cNvPr>
          <p:cNvSpPr txBox="1"/>
          <p:nvPr/>
        </p:nvSpPr>
        <p:spPr>
          <a:xfrm>
            <a:off x="4059637" y="4529136"/>
            <a:ext cx="2161281" cy="461665"/>
          </a:xfrm>
          <a:prstGeom prst="rect">
            <a:avLst/>
          </a:prstGeom>
          <a:solidFill>
            <a:schemeClr val="bg1"/>
          </a:solidFill>
        </p:spPr>
        <p:txBody>
          <a:bodyPr wrap="square" rtlCol="0">
            <a:spAutoFit/>
          </a:bodyPr>
          <a:lstStyle/>
          <a:p>
            <a:pPr algn="ctr"/>
            <a:r>
              <a:rPr lang="en-GB" sz="2400" dirty="0" err="1">
                <a:solidFill>
                  <a:srgbClr val="FF0066"/>
                </a:solidFill>
                <a:latin typeface="Segoe Print" panose="02000600000000000000" pitchFamily="2" charset="0"/>
              </a:rPr>
              <a:t>bocadillos</a:t>
            </a:r>
            <a:endParaRPr lang="en-GB" sz="2400" dirty="0">
              <a:solidFill>
                <a:srgbClr val="FF0066"/>
              </a:solidFill>
              <a:latin typeface="Segoe Print" panose="02000600000000000000" pitchFamily="2" charset="0"/>
            </a:endParaRPr>
          </a:p>
        </p:txBody>
      </p:sp>
      <p:sp>
        <p:nvSpPr>
          <p:cNvPr id="25" name="TextBox 24">
            <a:extLst>
              <a:ext uri="{FF2B5EF4-FFF2-40B4-BE49-F238E27FC236}">
                <a16:creationId xmlns:a16="http://schemas.microsoft.com/office/drawing/2014/main" id="{B55D77F0-9BE5-5967-EFCD-C821A98D3B68}"/>
              </a:ext>
            </a:extLst>
          </p:cNvPr>
          <p:cNvSpPr txBox="1"/>
          <p:nvPr/>
        </p:nvSpPr>
        <p:spPr>
          <a:xfrm>
            <a:off x="955138" y="4982386"/>
            <a:ext cx="774707" cy="430887"/>
          </a:xfrm>
          <a:prstGeom prst="rect">
            <a:avLst/>
          </a:prstGeom>
          <a:solidFill>
            <a:schemeClr val="bg1"/>
          </a:solidFill>
        </p:spPr>
        <p:txBody>
          <a:bodyPr wrap="square" rtlCol="0">
            <a:spAutoFit/>
          </a:bodyPr>
          <a:lstStyle/>
          <a:p>
            <a:pPr algn="ctr"/>
            <a:r>
              <a:rPr lang="en-GB" sz="2200" dirty="0">
                <a:solidFill>
                  <a:srgbClr val="FF0066"/>
                </a:solidFill>
                <a:latin typeface="Segoe Print" panose="02000600000000000000" pitchFamily="2" charset="0"/>
              </a:rPr>
              <a:t>Qué</a:t>
            </a:r>
          </a:p>
        </p:txBody>
      </p:sp>
      <p:sp>
        <p:nvSpPr>
          <p:cNvPr id="26" name="TextBox 25">
            <a:extLst>
              <a:ext uri="{FF2B5EF4-FFF2-40B4-BE49-F238E27FC236}">
                <a16:creationId xmlns:a16="http://schemas.microsoft.com/office/drawing/2014/main" id="{1B38EFDC-C66A-6E5B-A10D-6253308F2C8E}"/>
              </a:ext>
            </a:extLst>
          </p:cNvPr>
          <p:cNvSpPr txBox="1"/>
          <p:nvPr/>
        </p:nvSpPr>
        <p:spPr>
          <a:xfrm>
            <a:off x="1724695" y="4986309"/>
            <a:ext cx="1597422" cy="461665"/>
          </a:xfrm>
          <a:prstGeom prst="rect">
            <a:avLst/>
          </a:prstGeom>
          <a:solidFill>
            <a:schemeClr val="bg1"/>
          </a:solidFill>
        </p:spPr>
        <p:txBody>
          <a:bodyPr wrap="square" rtlCol="0">
            <a:spAutoFit/>
          </a:bodyPr>
          <a:lstStyle/>
          <a:p>
            <a:pPr algn="ctr"/>
            <a:r>
              <a:rPr lang="en-GB" sz="2400" dirty="0" err="1">
                <a:solidFill>
                  <a:srgbClr val="FF0066"/>
                </a:solidFill>
                <a:latin typeface="Segoe Print" panose="02000600000000000000" pitchFamily="2" charset="0"/>
              </a:rPr>
              <a:t>tienes</a:t>
            </a:r>
            <a:endParaRPr lang="en-GB" sz="2400" dirty="0">
              <a:solidFill>
                <a:srgbClr val="FF0066"/>
              </a:solidFill>
              <a:latin typeface="Segoe Print" panose="02000600000000000000" pitchFamily="2" charset="0"/>
            </a:endParaRPr>
          </a:p>
        </p:txBody>
      </p:sp>
      <p:sp>
        <p:nvSpPr>
          <p:cNvPr id="27" name="TextBox 26">
            <a:extLst>
              <a:ext uri="{FF2B5EF4-FFF2-40B4-BE49-F238E27FC236}">
                <a16:creationId xmlns:a16="http://schemas.microsoft.com/office/drawing/2014/main" id="{50FE009B-62F5-B616-4E60-DB13A44B2BAE}"/>
              </a:ext>
            </a:extLst>
          </p:cNvPr>
          <p:cNvSpPr txBox="1"/>
          <p:nvPr/>
        </p:nvSpPr>
        <p:spPr>
          <a:xfrm>
            <a:off x="3694976" y="4960840"/>
            <a:ext cx="936693" cy="461665"/>
          </a:xfrm>
          <a:prstGeom prst="rect">
            <a:avLst/>
          </a:prstGeom>
          <a:solidFill>
            <a:schemeClr val="bg1"/>
          </a:solidFill>
        </p:spPr>
        <p:txBody>
          <a:bodyPr wrap="square" rtlCol="0">
            <a:spAutoFit/>
          </a:bodyPr>
          <a:lstStyle/>
          <a:p>
            <a:pPr algn="ctr"/>
            <a:r>
              <a:rPr lang="en-GB" sz="2400" dirty="0" err="1">
                <a:solidFill>
                  <a:srgbClr val="FF0066"/>
                </a:solidFill>
                <a:latin typeface="Segoe Print" panose="02000600000000000000" pitchFamily="2" charset="0"/>
              </a:rPr>
              <a:t>tu</a:t>
            </a:r>
            <a:endParaRPr lang="en-GB" sz="2400" dirty="0">
              <a:solidFill>
                <a:srgbClr val="FF0066"/>
              </a:solidFill>
              <a:latin typeface="Segoe Print" panose="02000600000000000000" pitchFamily="2" charset="0"/>
            </a:endParaRPr>
          </a:p>
        </p:txBody>
      </p:sp>
      <p:sp>
        <p:nvSpPr>
          <p:cNvPr id="28" name="TextBox 27">
            <a:extLst>
              <a:ext uri="{FF2B5EF4-FFF2-40B4-BE49-F238E27FC236}">
                <a16:creationId xmlns:a16="http://schemas.microsoft.com/office/drawing/2014/main" id="{61E929EE-7374-3050-942B-2A1975C1175B}"/>
              </a:ext>
            </a:extLst>
          </p:cNvPr>
          <p:cNvSpPr txBox="1"/>
          <p:nvPr/>
        </p:nvSpPr>
        <p:spPr>
          <a:xfrm>
            <a:off x="4572569" y="4992021"/>
            <a:ext cx="1226707" cy="461665"/>
          </a:xfrm>
          <a:prstGeom prst="rect">
            <a:avLst/>
          </a:prstGeom>
          <a:solidFill>
            <a:schemeClr val="bg1"/>
          </a:solidFill>
        </p:spPr>
        <p:txBody>
          <a:bodyPr wrap="square" rtlCol="0">
            <a:spAutoFit/>
          </a:bodyPr>
          <a:lstStyle/>
          <a:p>
            <a:pPr algn="ctr"/>
            <a:r>
              <a:rPr lang="en-GB" sz="2400" dirty="0" err="1">
                <a:solidFill>
                  <a:srgbClr val="FF0066"/>
                </a:solidFill>
                <a:latin typeface="Segoe Print" panose="02000600000000000000" pitchFamily="2" charset="0"/>
              </a:rPr>
              <a:t>bolsa</a:t>
            </a:r>
            <a:endParaRPr lang="en-GB" sz="2400" dirty="0">
              <a:solidFill>
                <a:srgbClr val="FF0066"/>
              </a:solidFill>
              <a:latin typeface="Segoe Print" panose="02000600000000000000" pitchFamily="2" charset="0"/>
            </a:endParaRPr>
          </a:p>
        </p:txBody>
      </p:sp>
      <p:pic>
        <p:nvPicPr>
          <p:cNvPr id="29" name="Picture 6" descr="Sandwich, Comida, Embutido, Bocadillo">
            <a:extLst>
              <a:ext uri="{FF2B5EF4-FFF2-40B4-BE49-F238E27FC236}">
                <a16:creationId xmlns:a16="http://schemas.microsoft.com/office/drawing/2014/main" id="{289AB06B-D8FC-5BCE-2423-41EA6D6C2A1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727588" y="3078341"/>
            <a:ext cx="1344648" cy="67232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Sandwich, Comida, Embutido, Bocadillo">
            <a:extLst>
              <a:ext uri="{FF2B5EF4-FFF2-40B4-BE49-F238E27FC236}">
                <a16:creationId xmlns:a16="http://schemas.microsoft.com/office/drawing/2014/main" id="{B1FDCD8A-B153-8901-C0EA-FDFBD8CE714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737888" y="2749827"/>
            <a:ext cx="1344648" cy="67232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Tela, Ropa, Vestir, Mujer, Frau">
            <a:extLst>
              <a:ext uri="{FF2B5EF4-FFF2-40B4-BE49-F238E27FC236}">
                <a16:creationId xmlns:a16="http://schemas.microsoft.com/office/drawing/2014/main" id="{F18B0091-CE80-19BB-73FF-9FE2567D22C1}"/>
              </a:ext>
            </a:extLst>
          </p:cNvPr>
          <p:cNvPicPr>
            <a:picLocks noChangeAspect="1" noChangeArrowheads="1"/>
          </p:cNvPicPr>
          <p:nvPr/>
        </p:nvPicPr>
        <p:blipFill>
          <a:blip r:embed="rId1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4554693">
            <a:off x="9015461" y="3137099"/>
            <a:ext cx="1509785" cy="15097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ochila, Bolsa, Viaje, Vacaciones">
            <a:extLst>
              <a:ext uri="{FF2B5EF4-FFF2-40B4-BE49-F238E27FC236}">
                <a16:creationId xmlns:a16="http://schemas.microsoft.com/office/drawing/2014/main" id="{EBA47FC1-221D-E88C-65B0-8AE05D20AB5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02110" y="1981724"/>
            <a:ext cx="2660062" cy="316231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Diario, Magazin, Leyendo, Noticias">
            <a:extLst>
              <a:ext uri="{FF2B5EF4-FFF2-40B4-BE49-F238E27FC236}">
                <a16:creationId xmlns:a16="http://schemas.microsoft.com/office/drawing/2014/main" id="{3F7D8FBC-37BE-0FB6-1449-DF4F6C20C81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424494" y="1944219"/>
            <a:ext cx="1619586" cy="1075506"/>
          </a:xfrm>
          <a:prstGeom prst="rect">
            <a:avLst/>
          </a:prstGeom>
          <a:noFill/>
          <a:extLst>
            <a:ext uri="{909E8E84-426E-40DD-AFC4-6F175D3DCCD1}">
              <a14:hiddenFill xmlns:a14="http://schemas.microsoft.com/office/drawing/2010/main">
                <a:solidFill>
                  <a:srgbClr val="FFFFFF"/>
                </a:solidFill>
              </a14:hiddenFill>
            </a:ext>
          </a:extLst>
        </p:spPr>
      </p:pic>
      <p:sp>
        <p:nvSpPr>
          <p:cNvPr id="34" name="Speech Bubble: Rectangle with Corners Rounded 33">
            <a:extLst>
              <a:ext uri="{FF2B5EF4-FFF2-40B4-BE49-F238E27FC236}">
                <a16:creationId xmlns:a16="http://schemas.microsoft.com/office/drawing/2014/main" id="{3349EED4-327D-C5C7-5A9C-2F11EF155C5F}"/>
              </a:ext>
            </a:extLst>
          </p:cNvPr>
          <p:cNvSpPr/>
          <p:nvPr/>
        </p:nvSpPr>
        <p:spPr>
          <a:xfrm>
            <a:off x="1119370" y="833552"/>
            <a:ext cx="8490109" cy="552732"/>
          </a:xfrm>
          <a:prstGeom prst="wedgeRoundRectCallout">
            <a:avLst>
              <a:gd name="adj1" fmla="val -56071"/>
              <a:gd name="adj2" fmla="val 15558"/>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800" b="1" dirty="0" err="1">
                <a:solidFill>
                  <a:srgbClr val="002060"/>
                </a:solidFill>
                <a:latin typeface="Century Gothic" panose="020B0502020202020204" pitchFamily="34" charset="0"/>
              </a:rPr>
              <a:t>Observa</a:t>
            </a:r>
            <a:r>
              <a:rPr lang="en-GB" sz="2800" b="1" dirty="0">
                <a:solidFill>
                  <a:srgbClr val="002060"/>
                </a:solidFill>
                <a:latin typeface="Century Gothic" panose="020B0502020202020204" pitchFamily="34" charset="0"/>
              </a:rPr>
              <a:t> 👀 las </a:t>
            </a:r>
            <a:r>
              <a:rPr lang="en-GB" sz="2800" b="1" dirty="0" err="1">
                <a:solidFill>
                  <a:srgbClr val="002060"/>
                </a:solidFill>
                <a:latin typeface="Century Gothic" panose="020B0502020202020204" pitchFamily="34" charset="0"/>
              </a:rPr>
              <a:t>imágenes</a:t>
            </a:r>
            <a:r>
              <a:rPr lang="en-GB" sz="2800" b="1" dirty="0">
                <a:solidFill>
                  <a:srgbClr val="002060"/>
                </a:solidFill>
                <a:latin typeface="Century Gothic" panose="020B0502020202020204" pitchFamily="34" charset="0"/>
              </a:rPr>
              <a:t>. ¿Qué es </a:t>
            </a:r>
            <a:r>
              <a:rPr lang="en-GB" sz="2800" b="1" dirty="0" err="1">
                <a:solidFill>
                  <a:srgbClr val="002060"/>
                </a:solidFill>
                <a:latin typeface="Century Gothic" panose="020B0502020202020204" pitchFamily="34" charset="0"/>
              </a:rPr>
              <a:t>diferente</a:t>
            </a:r>
            <a:r>
              <a:rPr lang="en-GB" sz="2800" b="1" dirty="0">
                <a:solidFill>
                  <a:srgbClr val="002060"/>
                </a:solidFill>
                <a:latin typeface="Century Gothic" panose="020B0502020202020204" pitchFamily="34" charset="0"/>
              </a:rPr>
              <a:t>?</a:t>
            </a:r>
          </a:p>
        </p:txBody>
      </p:sp>
      <p:sp>
        <p:nvSpPr>
          <p:cNvPr id="35" name="Rectangle: Rounded Corners 34">
            <a:extLst>
              <a:ext uri="{FF2B5EF4-FFF2-40B4-BE49-F238E27FC236}">
                <a16:creationId xmlns:a16="http://schemas.microsoft.com/office/drawing/2014/main" id="{671D311D-81A5-26A6-F756-9B327FC8ACF9}"/>
              </a:ext>
            </a:extLst>
          </p:cNvPr>
          <p:cNvSpPr/>
          <p:nvPr/>
        </p:nvSpPr>
        <p:spPr>
          <a:xfrm>
            <a:off x="9927023" y="4037800"/>
            <a:ext cx="1790686" cy="1133489"/>
          </a:xfrm>
          <a:custGeom>
            <a:avLst/>
            <a:gdLst>
              <a:gd name="connsiteX0" fmla="*/ 0 w 1790686"/>
              <a:gd name="connsiteY0" fmla="*/ 188919 h 1133489"/>
              <a:gd name="connsiteX1" fmla="*/ 188919 w 1790686"/>
              <a:gd name="connsiteY1" fmla="*/ 0 h 1133489"/>
              <a:gd name="connsiteX2" fmla="*/ 688125 w 1790686"/>
              <a:gd name="connsiteY2" fmla="*/ 0 h 1133489"/>
              <a:gd name="connsiteX3" fmla="*/ 1144946 w 1790686"/>
              <a:gd name="connsiteY3" fmla="*/ 0 h 1133489"/>
              <a:gd name="connsiteX4" fmla="*/ 1601767 w 1790686"/>
              <a:gd name="connsiteY4" fmla="*/ 0 h 1133489"/>
              <a:gd name="connsiteX5" fmla="*/ 1790686 w 1790686"/>
              <a:gd name="connsiteY5" fmla="*/ 188919 h 1133489"/>
              <a:gd name="connsiteX6" fmla="*/ 1790686 w 1790686"/>
              <a:gd name="connsiteY6" fmla="*/ 551631 h 1133489"/>
              <a:gd name="connsiteX7" fmla="*/ 1790686 w 1790686"/>
              <a:gd name="connsiteY7" fmla="*/ 944570 h 1133489"/>
              <a:gd name="connsiteX8" fmla="*/ 1601767 w 1790686"/>
              <a:gd name="connsiteY8" fmla="*/ 1133489 h 1133489"/>
              <a:gd name="connsiteX9" fmla="*/ 1159075 w 1790686"/>
              <a:gd name="connsiteY9" fmla="*/ 1133489 h 1133489"/>
              <a:gd name="connsiteX10" fmla="*/ 688125 w 1790686"/>
              <a:gd name="connsiteY10" fmla="*/ 1133489 h 1133489"/>
              <a:gd name="connsiteX11" fmla="*/ 188919 w 1790686"/>
              <a:gd name="connsiteY11" fmla="*/ 1133489 h 1133489"/>
              <a:gd name="connsiteX12" fmla="*/ 0 w 1790686"/>
              <a:gd name="connsiteY12" fmla="*/ 944570 h 1133489"/>
              <a:gd name="connsiteX13" fmla="*/ 0 w 1790686"/>
              <a:gd name="connsiteY13" fmla="*/ 566745 h 1133489"/>
              <a:gd name="connsiteX14" fmla="*/ 0 w 1790686"/>
              <a:gd name="connsiteY14" fmla="*/ 188919 h 113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0686" h="1133489" extrusionOk="0">
                <a:moveTo>
                  <a:pt x="0" y="188919"/>
                </a:moveTo>
                <a:cubicBezTo>
                  <a:pt x="-18357" y="73259"/>
                  <a:pt x="79101" y="2057"/>
                  <a:pt x="188919" y="0"/>
                </a:cubicBezTo>
                <a:cubicBezTo>
                  <a:pt x="341445" y="-25361"/>
                  <a:pt x="506200" y="19277"/>
                  <a:pt x="688125" y="0"/>
                </a:cubicBezTo>
                <a:cubicBezTo>
                  <a:pt x="870050" y="-19277"/>
                  <a:pt x="941241" y="23173"/>
                  <a:pt x="1144946" y="0"/>
                </a:cubicBezTo>
                <a:cubicBezTo>
                  <a:pt x="1348651" y="-23173"/>
                  <a:pt x="1373480" y="45501"/>
                  <a:pt x="1601767" y="0"/>
                </a:cubicBezTo>
                <a:cubicBezTo>
                  <a:pt x="1699603" y="-20939"/>
                  <a:pt x="1794093" y="71976"/>
                  <a:pt x="1790686" y="188919"/>
                </a:cubicBezTo>
                <a:cubicBezTo>
                  <a:pt x="1792716" y="279100"/>
                  <a:pt x="1778467" y="440709"/>
                  <a:pt x="1790686" y="551631"/>
                </a:cubicBezTo>
                <a:cubicBezTo>
                  <a:pt x="1802905" y="662553"/>
                  <a:pt x="1784177" y="775398"/>
                  <a:pt x="1790686" y="944570"/>
                </a:cubicBezTo>
                <a:cubicBezTo>
                  <a:pt x="1778389" y="1069249"/>
                  <a:pt x="1693184" y="1118504"/>
                  <a:pt x="1601767" y="1133489"/>
                </a:cubicBezTo>
                <a:cubicBezTo>
                  <a:pt x="1468693" y="1158424"/>
                  <a:pt x="1375458" y="1128348"/>
                  <a:pt x="1159075" y="1133489"/>
                </a:cubicBezTo>
                <a:cubicBezTo>
                  <a:pt x="942692" y="1138630"/>
                  <a:pt x="832500" y="1121049"/>
                  <a:pt x="688125" y="1133489"/>
                </a:cubicBezTo>
                <a:cubicBezTo>
                  <a:pt x="543750" y="1145929"/>
                  <a:pt x="340492" y="1126754"/>
                  <a:pt x="188919" y="1133489"/>
                </a:cubicBezTo>
                <a:cubicBezTo>
                  <a:pt x="88136" y="1137842"/>
                  <a:pt x="8289" y="1041649"/>
                  <a:pt x="0" y="944570"/>
                </a:cubicBezTo>
                <a:cubicBezTo>
                  <a:pt x="-32156" y="862462"/>
                  <a:pt x="24269" y="696505"/>
                  <a:pt x="0" y="566745"/>
                </a:cubicBezTo>
                <a:cubicBezTo>
                  <a:pt x="-24269" y="436986"/>
                  <a:pt x="16343" y="296549"/>
                  <a:pt x="0" y="188919"/>
                </a:cubicBezTo>
                <a:close/>
              </a:path>
            </a:pathLst>
          </a:custGeom>
          <a:noFill/>
          <a:ln w="57150">
            <a:solidFill>
              <a:srgbClr val="FF0066"/>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Rectangle: Rounded Corners 35">
            <a:extLst>
              <a:ext uri="{FF2B5EF4-FFF2-40B4-BE49-F238E27FC236}">
                <a16:creationId xmlns:a16="http://schemas.microsoft.com/office/drawing/2014/main" id="{CB9CE09B-56BA-D1FA-741F-7E964444384C}"/>
              </a:ext>
            </a:extLst>
          </p:cNvPr>
          <p:cNvSpPr/>
          <p:nvPr/>
        </p:nvSpPr>
        <p:spPr>
          <a:xfrm>
            <a:off x="9338562" y="1896636"/>
            <a:ext cx="1790686" cy="1133489"/>
          </a:xfrm>
          <a:custGeom>
            <a:avLst/>
            <a:gdLst>
              <a:gd name="connsiteX0" fmla="*/ 0 w 1790686"/>
              <a:gd name="connsiteY0" fmla="*/ 188919 h 1133489"/>
              <a:gd name="connsiteX1" fmla="*/ 188919 w 1790686"/>
              <a:gd name="connsiteY1" fmla="*/ 0 h 1133489"/>
              <a:gd name="connsiteX2" fmla="*/ 688125 w 1790686"/>
              <a:gd name="connsiteY2" fmla="*/ 0 h 1133489"/>
              <a:gd name="connsiteX3" fmla="*/ 1144946 w 1790686"/>
              <a:gd name="connsiteY3" fmla="*/ 0 h 1133489"/>
              <a:gd name="connsiteX4" fmla="*/ 1601767 w 1790686"/>
              <a:gd name="connsiteY4" fmla="*/ 0 h 1133489"/>
              <a:gd name="connsiteX5" fmla="*/ 1790686 w 1790686"/>
              <a:gd name="connsiteY5" fmla="*/ 188919 h 1133489"/>
              <a:gd name="connsiteX6" fmla="*/ 1790686 w 1790686"/>
              <a:gd name="connsiteY6" fmla="*/ 551631 h 1133489"/>
              <a:gd name="connsiteX7" fmla="*/ 1790686 w 1790686"/>
              <a:gd name="connsiteY7" fmla="*/ 944570 h 1133489"/>
              <a:gd name="connsiteX8" fmla="*/ 1601767 w 1790686"/>
              <a:gd name="connsiteY8" fmla="*/ 1133489 h 1133489"/>
              <a:gd name="connsiteX9" fmla="*/ 1159075 w 1790686"/>
              <a:gd name="connsiteY9" fmla="*/ 1133489 h 1133489"/>
              <a:gd name="connsiteX10" fmla="*/ 688125 w 1790686"/>
              <a:gd name="connsiteY10" fmla="*/ 1133489 h 1133489"/>
              <a:gd name="connsiteX11" fmla="*/ 188919 w 1790686"/>
              <a:gd name="connsiteY11" fmla="*/ 1133489 h 1133489"/>
              <a:gd name="connsiteX12" fmla="*/ 0 w 1790686"/>
              <a:gd name="connsiteY12" fmla="*/ 944570 h 1133489"/>
              <a:gd name="connsiteX13" fmla="*/ 0 w 1790686"/>
              <a:gd name="connsiteY13" fmla="*/ 566745 h 1133489"/>
              <a:gd name="connsiteX14" fmla="*/ 0 w 1790686"/>
              <a:gd name="connsiteY14" fmla="*/ 188919 h 113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0686" h="1133489" extrusionOk="0">
                <a:moveTo>
                  <a:pt x="0" y="188919"/>
                </a:moveTo>
                <a:cubicBezTo>
                  <a:pt x="-18357" y="73259"/>
                  <a:pt x="79101" y="2057"/>
                  <a:pt x="188919" y="0"/>
                </a:cubicBezTo>
                <a:cubicBezTo>
                  <a:pt x="341445" y="-25361"/>
                  <a:pt x="506200" y="19277"/>
                  <a:pt x="688125" y="0"/>
                </a:cubicBezTo>
                <a:cubicBezTo>
                  <a:pt x="870050" y="-19277"/>
                  <a:pt x="941241" y="23173"/>
                  <a:pt x="1144946" y="0"/>
                </a:cubicBezTo>
                <a:cubicBezTo>
                  <a:pt x="1348651" y="-23173"/>
                  <a:pt x="1373480" y="45501"/>
                  <a:pt x="1601767" y="0"/>
                </a:cubicBezTo>
                <a:cubicBezTo>
                  <a:pt x="1699603" y="-20939"/>
                  <a:pt x="1794093" y="71976"/>
                  <a:pt x="1790686" y="188919"/>
                </a:cubicBezTo>
                <a:cubicBezTo>
                  <a:pt x="1792716" y="279100"/>
                  <a:pt x="1778467" y="440709"/>
                  <a:pt x="1790686" y="551631"/>
                </a:cubicBezTo>
                <a:cubicBezTo>
                  <a:pt x="1802905" y="662553"/>
                  <a:pt x="1784177" y="775398"/>
                  <a:pt x="1790686" y="944570"/>
                </a:cubicBezTo>
                <a:cubicBezTo>
                  <a:pt x="1778389" y="1069249"/>
                  <a:pt x="1693184" y="1118504"/>
                  <a:pt x="1601767" y="1133489"/>
                </a:cubicBezTo>
                <a:cubicBezTo>
                  <a:pt x="1468693" y="1158424"/>
                  <a:pt x="1375458" y="1128348"/>
                  <a:pt x="1159075" y="1133489"/>
                </a:cubicBezTo>
                <a:cubicBezTo>
                  <a:pt x="942692" y="1138630"/>
                  <a:pt x="832500" y="1121049"/>
                  <a:pt x="688125" y="1133489"/>
                </a:cubicBezTo>
                <a:cubicBezTo>
                  <a:pt x="543750" y="1145929"/>
                  <a:pt x="340492" y="1126754"/>
                  <a:pt x="188919" y="1133489"/>
                </a:cubicBezTo>
                <a:cubicBezTo>
                  <a:pt x="88136" y="1137842"/>
                  <a:pt x="8289" y="1041649"/>
                  <a:pt x="0" y="944570"/>
                </a:cubicBezTo>
                <a:cubicBezTo>
                  <a:pt x="-32156" y="862462"/>
                  <a:pt x="24269" y="696505"/>
                  <a:pt x="0" y="566745"/>
                </a:cubicBezTo>
                <a:cubicBezTo>
                  <a:pt x="-24269" y="436986"/>
                  <a:pt x="16343" y="296549"/>
                  <a:pt x="0" y="188919"/>
                </a:cubicBezTo>
                <a:close/>
              </a:path>
            </a:pathLst>
          </a:custGeom>
          <a:noFill/>
          <a:ln w="57150">
            <a:solidFill>
              <a:srgbClr val="FF0066"/>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Action Button: Sound 16">
            <a:hlinkClick r:id="" action="ppaction://noaction" highlightClick="1">
              <a:snd r:embed="rId18" name="s7_4.wav"/>
            </a:hlinkClick>
            <a:extLst>
              <a:ext uri="{FF2B5EF4-FFF2-40B4-BE49-F238E27FC236}">
                <a16:creationId xmlns:a16="http://schemas.microsoft.com/office/drawing/2014/main" id="{FF80594F-F3A1-7C07-60F9-663CAEFB489D}"/>
              </a:ext>
            </a:extLst>
          </p:cNvPr>
          <p:cNvSpPr/>
          <p:nvPr/>
        </p:nvSpPr>
        <p:spPr>
          <a:xfrm>
            <a:off x="71728" y="1944219"/>
            <a:ext cx="556807" cy="555689"/>
          </a:xfrm>
          <a:prstGeom prst="actionButtonSound">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9200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500"/>
                                        <p:tgtEl>
                                          <p:spTgt spid="2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fade">
                                      <p:cBhvr>
                                        <p:cTn id="87" dur="500"/>
                                        <p:tgtEl>
                                          <p:spTgt spid="2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fade">
                                      <p:cBhvr>
                                        <p:cTn id="92" dur="500"/>
                                        <p:tgtEl>
                                          <p:spTgt spid="26"/>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fade">
                                      <p:cBhvr>
                                        <p:cTn id="97" dur="500"/>
                                        <p:tgtEl>
                                          <p:spTgt spid="27"/>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8"/>
                                        </p:tgtEl>
                                        <p:attrNameLst>
                                          <p:attrName>style.visibility</p:attrName>
                                        </p:attrNameLst>
                                      </p:cBhvr>
                                      <p:to>
                                        <p:strVal val="visible"/>
                                      </p:to>
                                    </p:set>
                                    <p:animEffect transition="in" filter="fade">
                                      <p:cBhvr>
                                        <p:cTn id="102" dur="500"/>
                                        <p:tgtEl>
                                          <p:spTgt spid="28"/>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4"/>
                                        </p:tgtEl>
                                        <p:attrNameLst>
                                          <p:attrName>style.visibility</p:attrName>
                                        </p:attrNameLst>
                                      </p:cBhvr>
                                      <p:to>
                                        <p:strVal val="visible"/>
                                      </p:to>
                                    </p:set>
                                    <p:animEffect transition="in" filter="fade">
                                      <p:cBhvr>
                                        <p:cTn id="107" dur="500"/>
                                        <p:tgtEl>
                                          <p:spTgt spid="34"/>
                                        </p:tgtEl>
                                      </p:cBhvr>
                                    </p:animEffect>
                                  </p:childTnLst>
                                  <p:subTnLst>
                                    <p:audio>
                                      <p:cMediaNode>
                                        <p:cTn display="0" masterRel="sameClick">
                                          <p:stCondLst>
                                            <p:cond evt="begin" delay="0">
                                              <p:tn val="105"/>
                                            </p:cond>
                                          </p:stCondLst>
                                          <p:endCondLst>
                                            <p:cond evt="onStopAudio" delay="0">
                                              <p:tgtEl>
                                                <p:sldTgt/>
                                              </p:tgtEl>
                                            </p:cond>
                                          </p:endCondLst>
                                        </p:cTn>
                                        <p:tgtEl>
                                          <p:sndTgt r:embed="rId3" name="s7_3.wav"/>
                                        </p:tgtEl>
                                      </p:cMediaNode>
                                    </p:audio>
                                  </p:sub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fade">
                                      <p:cBhvr>
                                        <p:cTn id="112" dur="500"/>
                                        <p:tgtEl>
                                          <p:spTgt spid="35"/>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36"/>
                                        </p:tgtEl>
                                        <p:attrNameLst>
                                          <p:attrName>style.visibility</p:attrName>
                                        </p:attrNameLst>
                                      </p:cBhvr>
                                      <p:to>
                                        <p:strVal val="visible"/>
                                      </p:to>
                                    </p:set>
                                    <p:animEffect transition="in" filter="fade">
                                      <p:cBhvr>
                                        <p:cTn id="11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9" grpId="0" animBg="1"/>
      <p:bldP spid="10" grpId="0" animBg="1"/>
      <p:bldP spid="11" grpId="0" animBg="1"/>
      <p:bldP spid="12" grpId="0" animBg="1"/>
      <p:bldP spid="13" grpId="0" animBg="1"/>
      <p:bldP spid="14" grpId="0" animBg="1"/>
      <p:bldP spid="15" grpId="0" animBg="1"/>
      <p:bldP spid="16"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4" grpId="0" animBg="1"/>
      <p:bldP spid="35" grpId="0" animBg="1"/>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Table 4">
            <a:extLst>
              <a:ext uri="{FF2B5EF4-FFF2-40B4-BE49-F238E27FC236}">
                <a16:creationId xmlns:a16="http://schemas.microsoft.com/office/drawing/2014/main" id="{810682AE-A794-461F-A8A0-38ABF17FFB20}"/>
              </a:ext>
            </a:extLst>
          </p:cNvPr>
          <p:cNvGraphicFramePr>
            <a:graphicFrameLocks noGrp="1"/>
          </p:cNvGraphicFramePr>
          <p:nvPr>
            <p:extLst>
              <p:ext uri="{D42A27DB-BD31-4B8C-83A1-F6EECF244321}">
                <p14:modId xmlns:p14="http://schemas.microsoft.com/office/powerpoint/2010/main" val="1007783012"/>
              </p:ext>
            </p:extLst>
          </p:nvPr>
        </p:nvGraphicFramePr>
        <p:xfrm>
          <a:off x="367020" y="1013350"/>
          <a:ext cx="9995984" cy="4818702"/>
        </p:xfrm>
        <a:graphic>
          <a:graphicData uri="http://schemas.openxmlformats.org/drawingml/2006/table">
            <a:tbl>
              <a:tblPr firstRow="1" bandRow="1">
                <a:tableStyleId>{5940675A-B579-460E-94D1-54222C63F5DA}</a:tableStyleId>
              </a:tblPr>
              <a:tblGrid>
                <a:gridCol w="1730522">
                  <a:extLst>
                    <a:ext uri="{9D8B030D-6E8A-4147-A177-3AD203B41FA5}">
                      <a16:colId xmlns:a16="http://schemas.microsoft.com/office/drawing/2014/main" val="1203737284"/>
                    </a:ext>
                  </a:extLst>
                </a:gridCol>
                <a:gridCol w="2677658">
                  <a:extLst>
                    <a:ext uri="{9D8B030D-6E8A-4147-A177-3AD203B41FA5}">
                      <a16:colId xmlns:a16="http://schemas.microsoft.com/office/drawing/2014/main" val="1810222861"/>
                    </a:ext>
                  </a:extLst>
                </a:gridCol>
                <a:gridCol w="2884780">
                  <a:extLst>
                    <a:ext uri="{9D8B030D-6E8A-4147-A177-3AD203B41FA5}">
                      <a16:colId xmlns:a16="http://schemas.microsoft.com/office/drawing/2014/main" val="274413866"/>
                    </a:ext>
                  </a:extLst>
                </a:gridCol>
                <a:gridCol w="2703024">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iglesia</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calle</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histórico</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de</a:t>
                      </a:r>
                    </a:p>
                  </a:txBody>
                  <a:tcPr/>
                </a:tc>
                <a:tc>
                  <a:txBody>
                    <a:bodyPr/>
                    <a:lstStyle/>
                    <a:p>
                      <a:r>
                        <a:rPr lang="en-GB" sz="2400" b="1" dirty="0" err="1">
                          <a:solidFill>
                            <a:srgbClr val="00B0F0"/>
                          </a:solidFill>
                          <a:latin typeface="Century Gothic" panose="020B0502020202020204" pitchFamily="34" charset="0"/>
                        </a:rPr>
                        <a:t>el</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puente</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solo</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a:t>
                      </a:r>
                      <a:r>
                        <a:rPr lang="en-GB" sz="2400" b="1" dirty="0" err="1">
                          <a:solidFill>
                            <a:srgbClr val="92D050"/>
                          </a:solidFill>
                          <a:latin typeface="Century Gothic" panose="020B0502020202020204" pitchFamily="34" charset="0"/>
                        </a:rPr>
                        <a:t>dónde</a:t>
                      </a:r>
                      <a:r>
                        <a:rPr lang="en-GB" sz="2400" b="1" dirty="0">
                          <a:solidFill>
                            <a:srgbClr val="92D050"/>
                          </a:solidFill>
                          <a:latin typeface="Century Gothic" panose="020B0502020202020204" pitchFamily="34" charset="0"/>
                        </a:rPr>
                        <a:t>?</a:t>
                      </a:r>
                    </a:p>
                  </a:txBody>
                  <a:tcPr/>
                </a:tc>
                <a:tc>
                  <a:txBody>
                    <a:bodyPr/>
                    <a:lstStyle/>
                    <a:p>
                      <a:r>
                        <a:rPr lang="en-GB" sz="2400" b="1" dirty="0">
                          <a:solidFill>
                            <a:srgbClr val="92D050"/>
                          </a:solidFill>
                          <a:latin typeface="Century Gothic" panose="020B0502020202020204" pitchFamily="34" charset="0"/>
                        </a:rPr>
                        <a:t>a menudo</a:t>
                      </a:r>
                    </a:p>
                  </a:txBody>
                  <a:tcPr/>
                </a:tc>
                <a:tc>
                  <a:txBody>
                    <a:bodyPr/>
                    <a:lstStyle/>
                    <a:p>
                      <a:r>
                        <a:rPr lang="en-GB" sz="2400" b="1" dirty="0" err="1">
                          <a:solidFill>
                            <a:srgbClr val="92D050"/>
                          </a:solidFill>
                          <a:latin typeface="Century Gothic" panose="020B0502020202020204" pitchFamily="34" charset="0"/>
                        </a:rPr>
                        <a:t>el</a:t>
                      </a:r>
                      <a:r>
                        <a:rPr lang="en-GB" sz="2400" b="1" dirty="0">
                          <a:solidFill>
                            <a:srgbClr val="92D050"/>
                          </a:solidFill>
                          <a:latin typeface="Century Gothic" panose="020B0502020202020204" pitchFamily="34" charset="0"/>
                        </a:rPr>
                        <a:t> cine</a:t>
                      </a: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aprender</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beber</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comer</a:t>
                      </a:r>
                    </a:p>
                  </a:txBody>
                  <a:tcPr/>
                </a:tc>
                <a:extLst>
                  <a:ext uri="{0D108BD9-81ED-4DB2-BD59-A6C34878D82A}">
                    <a16:rowId xmlns:a16="http://schemas.microsoft.com/office/drawing/2014/main" val="1047692962"/>
                  </a:ext>
                </a:extLst>
              </a:tr>
              <a:tr h="803117">
                <a:tc rowSpan="2">
                  <a:txBody>
                    <a:bodyPr/>
                    <a:lstStyle/>
                    <a:p>
                      <a:endParaRPr lang="en-GB"/>
                    </a:p>
                  </a:txBody>
                  <a:tcPr/>
                </a:tc>
                <a:tc>
                  <a:txBody>
                    <a:bodyPr/>
                    <a:lstStyle/>
                    <a:p>
                      <a:r>
                        <a:rPr lang="en-GB" sz="2400" b="1" dirty="0" err="1">
                          <a:solidFill>
                            <a:srgbClr val="FF3399"/>
                          </a:solidFill>
                          <a:latin typeface="Century Gothic" panose="020B0502020202020204" pitchFamily="34" charset="0"/>
                        </a:rPr>
                        <a:t>el</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tío</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tienes</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tengo</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camisa</a:t>
                      </a:r>
                    </a:p>
                  </a:txBody>
                  <a:tcPr/>
                </a:tc>
                <a:tc>
                  <a:txBody>
                    <a:bodyPr/>
                    <a:lstStyle/>
                    <a:p>
                      <a:r>
                        <a:rPr lang="en-GB" sz="2400" b="1" dirty="0" err="1">
                          <a:solidFill>
                            <a:srgbClr val="FF3399"/>
                          </a:solidFill>
                          <a:latin typeface="Century Gothic" panose="020B0502020202020204" pitchFamily="34" charset="0"/>
                        </a:rPr>
                        <a:t>el</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vestido</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tía</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2906874" y="53646"/>
            <a:ext cx="55398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inglés 📝.</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50" name="Picture 49">
            <a:extLst>
              <a:ext uri="{FF2B5EF4-FFF2-40B4-BE49-F238E27FC236}">
                <a16:creationId xmlns:a16="http://schemas.microsoft.com/office/drawing/2014/main" id="{0FE4CD67-2584-41F5-AC07-015843A66C33}"/>
              </a:ext>
            </a:extLst>
          </p:cNvPr>
          <p:cNvPicPr>
            <a:picLocks noChangeAspect="1"/>
          </p:cNvPicPr>
          <p:nvPr/>
        </p:nvPicPr>
        <p:blipFill>
          <a:blip r:embed="rId4"/>
          <a:stretch>
            <a:fillRect/>
          </a:stretch>
        </p:blipFill>
        <p:spPr>
          <a:xfrm>
            <a:off x="602849" y="2814861"/>
            <a:ext cx="1186070" cy="1080360"/>
          </a:xfrm>
          <a:prstGeom prst="rect">
            <a:avLst/>
          </a:prstGeom>
        </p:spPr>
      </p:pic>
      <p:pic>
        <p:nvPicPr>
          <p:cNvPr id="51" name="Picture 50" descr="Icon&#10;&#10;Description automatically generated">
            <a:extLst>
              <a:ext uri="{FF2B5EF4-FFF2-40B4-BE49-F238E27FC236}">
                <a16:creationId xmlns:a16="http://schemas.microsoft.com/office/drawing/2014/main" id="{FD13026B-A11B-4047-B2C6-BD474A10C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757" y="1239280"/>
            <a:ext cx="1186070" cy="1186070"/>
          </a:xfrm>
          <a:prstGeom prst="rect">
            <a:avLst/>
          </a:prstGeom>
        </p:spPr>
      </p:pic>
      <p:pic>
        <p:nvPicPr>
          <p:cNvPr id="52" name="Picture 51">
            <a:extLst>
              <a:ext uri="{FF2B5EF4-FFF2-40B4-BE49-F238E27FC236}">
                <a16:creationId xmlns:a16="http://schemas.microsoft.com/office/drawing/2014/main" id="{ACD2321B-927A-4187-97D6-FA456C3BAA93}"/>
              </a:ext>
            </a:extLst>
          </p:cNvPr>
          <p:cNvPicPr>
            <a:picLocks noChangeAspect="1"/>
          </p:cNvPicPr>
          <p:nvPr/>
        </p:nvPicPr>
        <p:blipFill>
          <a:blip r:embed="rId6"/>
          <a:stretch>
            <a:fillRect/>
          </a:stretch>
        </p:blipFill>
        <p:spPr>
          <a:xfrm>
            <a:off x="616471" y="4334912"/>
            <a:ext cx="1162417" cy="1101237"/>
          </a:xfrm>
          <a:prstGeom prst="rect">
            <a:avLst/>
          </a:prstGeom>
        </p:spPr>
      </p:pic>
      <p:sp>
        <p:nvSpPr>
          <p:cNvPr id="53" name="TextBox 52">
            <a:extLst>
              <a:ext uri="{FF2B5EF4-FFF2-40B4-BE49-F238E27FC236}">
                <a16:creationId xmlns:a16="http://schemas.microsoft.com/office/drawing/2014/main" id="{66555AB6-DC62-48EB-890C-C9C8B7721C05}"/>
              </a:ext>
            </a:extLst>
          </p:cNvPr>
          <p:cNvSpPr txBox="1"/>
          <p:nvPr/>
        </p:nvSpPr>
        <p:spPr>
          <a:xfrm>
            <a:off x="1530766" y="519517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4" name="TextBox 53">
            <a:extLst>
              <a:ext uri="{FF2B5EF4-FFF2-40B4-BE49-F238E27FC236}">
                <a16:creationId xmlns:a16="http://schemas.microsoft.com/office/drawing/2014/main" id="{8A9A65A9-D440-49FA-B334-9277B1700806}"/>
              </a:ext>
            </a:extLst>
          </p:cNvPr>
          <p:cNvSpPr txBox="1"/>
          <p:nvPr/>
        </p:nvSpPr>
        <p:spPr>
          <a:xfrm>
            <a:off x="1507549" y="3637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5" name="TextBox 54">
            <a:extLst>
              <a:ext uri="{FF2B5EF4-FFF2-40B4-BE49-F238E27FC236}">
                <a16:creationId xmlns:a16="http://schemas.microsoft.com/office/drawing/2014/main" id="{B62D3EA5-391F-4C82-A361-13C2DEC6C67C}"/>
              </a:ext>
            </a:extLst>
          </p:cNvPr>
          <p:cNvSpPr txBox="1"/>
          <p:nvPr/>
        </p:nvSpPr>
        <p:spPr>
          <a:xfrm>
            <a:off x="1551476" y="2070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9" name="TextBox 58">
            <a:extLst>
              <a:ext uri="{FF2B5EF4-FFF2-40B4-BE49-F238E27FC236}">
                <a16:creationId xmlns:a16="http://schemas.microsoft.com/office/drawing/2014/main" id="{237F6A70-AEF4-43F8-B16F-FBF617A164F7}"/>
              </a:ext>
            </a:extLst>
          </p:cNvPr>
          <p:cNvSpPr txBox="1"/>
          <p:nvPr/>
        </p:nvSpPr>
        <p:spPr>
          <a:xfrm>
            <a:off x="2171464" y="5403798"/>
            <a:ext cx="2590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shirt</a:t>
            </a:r>
          </a:p>
        </p:txBody>
      </p:sp>
      <p:sp>
        <p:nvSpPr>
          <p:cNvPr id="60" name="TextBox 59">
            <a:extLst>
              <a:ext uri="{FF2B5EF4-FFF2-40B4-BE49-F238E27FC236}">
                <a16:creationId xmlns:a16="http://schemas.microsoft.com/office/drawing/2014/main" id="{7465B4B8-FFA5-4B7A-83E6-2130F5AB679E}"/>
              </a:ext>
            </a:extLst>
          </p:cNvPr>
          <p:cNvSpPr txBox="1"/>
          <p:nvPr/>
        </p:nvSpPr>
        <p:spPr>
          <a:xfrm>
            <a:off x="4742112" y="5404345"/>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dress</a:t>
            </a:r>
          </a:p>
        </p:txBody>
      </p:sp>
      <p:sp>
        <p:nvSpPr>
          <p:cNvPr id="61" name="TextBox 60">
            <a:extLst>
              <a:ext uri="{FF2B5EF4-FFF2-40B4-BE49-F238E27FC236}">
                <a16:creationId xmlns:a16="http://schemas.microsoft.com/office/drawing/2014/main" id="{AEDD08FA-AB02-44BE-8C9F-6F970D3A779B}"/>
              </a:ext>
            </a:extLst>
          </p:cNvPr>
          <p:cNvSpPr txBox="1"/>
          <p:nvPr/>
        </p:nvSpPr>
        <p:spPr>
          <a:xfrm>
            <a:off x="7630730" y="5419306"/>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aunt</a:t>
            </a:r>
          </a:p>
        </p:txBody>
      </p:sp>
      <p:sp>
        <p:nvSpPr>
          <p:cNvPr id="5" name="TextBox 4">
            <a:extLst>
              <a:ext uri="{FF2B5EF4-FFF2-40B4-BE49-F238E27FC236}">
                <a16:creationId xmlns:a16="http://schemas.microsoft.com/office/drawing/2014/main" id="{E108DE38-7335-7D64-A370-07C3D52E8EF6}"/>
              </a:ext>
            </a:extLst>
          </p:cNvPr>
          <p:cNvSpPr txBox="1"/>
          <p:nvPr/>
        </p:nvSpPr>
        <p:spPr>
          <a:xfrm>
            <a:off x="2166689" y="4577767"/>
            <a:ext cx="2590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uncle</a:t>
            </a:r>
          </a:p>
        </p:txBody>
      </p:sp>
      <p:sp>
        <p:nvSpPr>
          <p:cNvPr id="6" name="TextBox 5">
            <a:extLst>
              <a:ext uri="{FF2B5EF4-FFF2-40B4-BE49-F238E27FC236}">
                <a16:creationId xmlns:a16="http://schemas.microsoft.com/office/drawing/2014/main" id="{ECC2E36F-C07B-0221-6AA0-B9F8F9792493}"/>
              </a:ext>
            </a:extLst>
          </p:cNvPr>
          <p:cNvSpPr txBox="1"/>
          <p:nvPr/>
        </p:nvSpPr>
        <p:spPr>
          <a:xfrm>
            <a:off x="4737337" y="4578314"/>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have</a:t>
            </a:r>
          </a:p>
        </p:txBody>
      </p:sp>
      <p:sp>
        <p:nvSpPr>
          <p:cNvPr id="7" name="TextBox 6">
            <a:extLst>
              <a:ext uri="{FF2B5EF4-FFF2-40B4-BE49-F238E27FC236}">
                <a16:creationId xmlns:a16="http://schemas.microsoft.com/office/drawing/2014/main" id="{B20683BF-1F5F-832E-1298-019409F11341}"/>
              </a:ext>
            </a:extLst>
          </p:cNvPr>
          <p:cNvSpPr txBox="1"/>
          <p:nvPr/>
        </p:nvSpPr>
        <p:spPr>
          <a:xfrm>
            <a:off x="7625955" y="4593275"/>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a:t>
            </a:r>
          </a:p>
        </p:txBody>
      </p:sp>
      <p:sp>
        <p:nvSpPr>
          <p:cNvPr id="10" name="TextBox 9">
            <a:extLst>
              <a:ext uri="{FF2B5EF4-FFF2-40B4-BE49-F238E27FC236}">
                <a16:creationId xmlns:a16="http://schemas.microsoft.com/office/drawing/2014/main" id="{25F353D9-26E4-F2C0-6C0F-BE5B7A405C30}"/>
              </a:ext>
            </a:extLst>
          </p:cNvPr>
          <p:cNvSpPr txBox="1"/>
          <p:nvPr/>
        </p:nvSpPr>
        <p:spPr>
          <a:xfrm>
            <a:off x="2072720" y="3779265"/>
            <a:ext cx="28992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learn, learning</a:t>
            </a:r>
          </a:p>
        </p:txBody>
      </p:sp>
      <p:sp>
        <p:nvSpPr>
          <p:cNvPr id="11" name="TextBox 10">
            <a:extLst>
              <a:ext uri="{FF2B5EF4-FFF2-40B4-BE49-F238E27FC236}">
                <a16:creationId xmlns:a16="http://schemas.microsoft.com/office/drawing/2014/main" id="{368611D4-1892-4149-41E5-ACC957CE8B10}"/>
              </a:ext>
            </a:extLst>
          </p:cNvPr>
          <p:cNvSpPr txBox="1"/>
          <p:nvPr/>
        </p:nvSpPr>
        <p:spPr>
          <a:xfrm>
            <a:off x="4746887" y="3831571"/>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drink, drinking</a:t>
            </a:r>
          </a:p>
        </p:txBody>
      </p:sp>
      <p:sp>
        <p:nvSpPr>
          <p:cNvPr id="12" name="TextBox 11">
            <a:extLst>
              <a:ext uri="{FF2B5EF4-FFF2-40B4-BE49-F238E27FC236}">
                <a16:creationId xmlns:a16="http://schemas.microsoft.com/office/drawing/2014/main" id="{384C8B68-8C0E-5968-F58B-6FDFA055E01E}"/>
              </a:ext>
            </a:extLst>
          </p:cNvPr>
          <p:cNvSpPr txBox="1"/>
          <p:nvPr/>
        </p:nvSpPr>
        <p:spPr>
          <a:xfrm>
            <a:off x="7635505" y="3846532"/>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eat, eating</a:t>
            </a:r>
          </a:p>
        </p:txBody>
      </p:sp>
      <p:sp>
        <p:nvSpPr>
          <p:cNvPr id="13" name="TextBox 12">
            <a:extLst>
              <a:ext uri="{FF2B5EF4-FFF2-40B4-BE49-F238E27FC236}">
                <a16:creationId xmlns:a16="http://schemas.microsoft.com/office/drawing/2014/main" id="{A762C454-A500-2CA9-F5FB-8828C9CE11BB}"/>
              </a:ext>
            </a:extLst>
          </p:cNvPr>
          <p:cNvSpPr txBox="1"/>
          <p:nvPr/>
        </p:nvSpPr>
        <p:spPr>
          <a:xfrm>
            <a:off x="2171464" y="3004993"/>
            <a:ext cx="2590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Where?</a:t>
            </a:r>
          </a:p>
        </p:txBody>
      </p:sp>
      <p:sp>
        <p:nvSpPr>
          <p:cNvPr id="14" name="TextBox 13">
            <a:extLst>
              <a:ext uri="{FF2B5EF4-FFF2-40B4-BE49-F238E27FC236}">
                <a16:creationId xmlns:a16="http://schemas.microsoft.com/office/drawing/2014/main" id="{1F9AC784-8B8D-FD4A-700D-1E8DB381B451}"/>
              </a:ext>
            </a:extLst>
          </p:cNvPr>
          <p:cNvSpPr txBox="1"/>
          <p:nvPr/>
        </p:nvSpPr>
        <p:spPr>
          <a:xfrm>
            <a:off x="4742112" y="3005540"/>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often</a:t>
            </a:r>
          </a:p>
        </p:txBody>
      </p:sp>
      <p:sp>
        <p:nvSpPr>
          <p:cNvPr id="15" name="TextBox 14">
            <a:extLst>
              <a:ext uri="{FF2B5EF4-FFF2-40B4-BE49-F238E27FC236}">
                <a16:creationId xmlns:a16="http://schemas.microsoft.com/office/drawing/2014/main" id="{EBA4005D-C205-8A9E-15A9-438EB62BC63D}"/>
              </a:ext>
            </a:extLst>
          </p:cNvPr>
          <p:cNvSpPr txBox="1"/>
          <p:nvPr/>
        </p:nvSpPr>
        <p:spPr>
          <a:xfrm>
            <a:off x="7630730" y="3020501"/>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cinema</a:t>
            </a:r>
          </a:p>
        </p:txBody>
      </p:sp>
      <p:sp>
        <p:nvSpPr>
          <p:cNvPr id="16" name="TextBox 15">
            <a:extLst>
              <a:ext uri="{FF2B5EF4-FFF2-40B4-BE49-F238E27FC236}">
                <a16:creationId xmlns:a16="http://schemas.microsoft.com/office/drawing/2014/main" id="{9CF36C31-AB07-23A1-CA20-441705E6A011}"/>
              </a:ext>
            </a:extLst>
          </p:cNvPr>
          <p:cNvSpPr txBox="1"/>
          <p:nvPr/>
        </p:nvSpPr>
        <p:spPr>
          <a:xfrm>
            <a:off x="2115103" y="2188878"/>
            <a:ext cx="28992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of, from</a:t>
            </a:r>
          </a:p>
        </p:txBody>
      </p:sp>
      <p:sp>
        <p:nvSpPr>
          <p:cNvPr id="17" name="TextBox 16">
            <a:extLst>
              <a:ext uri="{FF2B5EF4-FFF2-40B4-BE49-F238E27FC236}">
                <a16:creationId xmlns:a16="http://schemas.microsoft.com/office/drawing/2014/main" id="{60744E20-F179-2B44-1641-A21F1CF002C7}"/>
              </a:ext>
            </a:extLst>
          </p:cNvPr>
          <p:cNvSpPr txBox="1"/>
          <p:nvPr/>
        </p:nvSpPr>
        <p:spPr>
          <a:xfrm>
            <a:off x="4789270" y="2206678"/>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bridge</a:t>
            </a:r>
          </a:p>
        </p:txBody>
      </p:sp>
      <p:sp>
        <p:nvSpPr>
          <p:cNvPr id="18" name="TextBox 17">
            <a:extLst>
              <a:ext uri="{FF2B5EF4-FFF2-40B4-BE49-F238E27FC236}">
                <a16:creationId xmlns:a16="http://schemas.microsoft.com/office/drawing/2014/main" id="{E2389E45-259A-3DA7-4201-CC4A91522384}"/>
              </a:ext>
            </a:extLst>
          </p:cNvPr>
          <p:cNvSpPr txBox="1"/>
          <p:nvPr/>
        </p:nvSpPr>
        <p:spPr>
          <a:xfrm>
            <a:off x="7677888" y="222163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o</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nly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alone</a:t>
            </a:r>
          </a:p>
        </p:txBody>
      </p:sp>
      <p:sp>
        <p:nvSpPr>
          <p:cNvPr id="21" name="TextBox 20">
            <a:extLst>
              <a:ext uri="{FF2B5EF4-FFF2-40B4-BE49-F238E27FC236}">
                <a16:creationId xmlns:a16="http://schemas.microsoft.com/office/drawing/2014/main" id="{39D18C68-DC84-F096-399A-1C345FE81679}"/>
              </a:ext>
            </a:extLst>
          </p:cNvPr>
          <p:cNvSpPr txBox="1"/>
          <p:nvPr/>
        </p:nvSpPr>
        <p:spPr>
          <a:xfrm>
            <a:off x="2213847" y="1414606"/>
            <a:ext cx="2590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church</a:t>
            </a:r>
          </a:p>
        </p:txBody>
      </p:sp>
      <p:sp>
        <p:nvSpPr>
          <p:cNvPr id="22" name="TextBox 21">
            <a:extLst>
              <a:ext uri="{FF2B5EF4-FFF2-40B4-BE49-F238E27FC236}">
                <a16:creationId xmlns:a16="http://schemas.microsoft.com/office/drawing/2014/main" id="{C8F6A373-BD85-BDBC-B105-72FD73A28D0A}"/>
              </a:ext>
            </a:extLst>
          </p:cNvPr>
          <p:cNvSpPr txBox="1"/>
          <p:nvPr/>
        </p:nvSpPr>
        <p:spPr>
          <a:xfrm>
            <a:off x="4784495" y="1415153"/>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street</a:t>
            </a:r>
          </a:p>
        </p:txBody>
      </p:sp>
      <p:sp>
        <p:nvSpPr>
          <p:cNvPr id="30" name="TextBox 29">
            <a:extLst>
              <a:ext uri="{FF2B5EF4-FFF2-40B4-BE49-F238E27FC236}">
                <a16:creationId xmlns:a16="http://schemas.microsoft.com/office/drawing/2014/main" id="{0F1A6444-EB7C-A93C-7EA7-4FF8D202549E}"/>
              </a:ext>
            </a:extLst>
          </p:cNvPr>
          <p:cNvSpPr txBox="1"/>
          <p:nvPr/>
        </p:nvSpPr>
        <p:spPr>
          <a:xfrm>
            <a:off x="7700159" y="1376825"/>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historical</a:t>
            </a:r>
          </a:p>
        </p:txBody>
      </p:sp>
    </p:spTree>
    <p:extLst>
      <p:ext uri="{BB962C8B-B14F-4D97-AF65-F5344CB8AC3E}">
        <p14:creationId xmlns:p14="http://schemas.microsoft.com/office/powerpoint/2010/main" val="20982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5" grpId="0"/>
      <p:bldP spid="6" grpId="0"/>
      <p:bldP spid="7" grpId="0"/>
      <p:bldP spid="10" grpId="0"/>
      <p:bldP spid="11" grpId="0"/>
      <p:bldP spid="12" grpId="0"/>
      <p:bldP spid="13" grpId="0"/>
      <p:bldP spid="14" grpId="0"/>
      <p:bldP spid="15" grpId="0"/>
      <p:bldP spid="16" grpId="0"/>
      <p:bldP spid="17" grpId="0"/>
      <p:bldP spid="18" grpId="0"/>
      <p:bldP spid="21" grpId="0"/>
      <p:bldP spid="22"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Table 4">
            <a:extLst>
              <a:ext uri="{FF2B5EF4-FFF2-40B4-BE49-F238E27FC236}">
                <a16:creationId xmlns:a16="http://schemas.microsoft.com/office/drawing/2014/main" id="{810682AE-A794-461F-A8A0-38ABF17FFB20}"/>
              </a:ext>
            </a:extLst>
          </p:cNvPr>
          <p:cNvGraphicFramePr>
            <a:graphicFrameLocks noGrp="1"/>
          </p:cNvGraphicFramePr>
          <p:nvPr>
            <p:extLst>
              <p:ext uri="{D42A27DB-BD31-4B8C-83A1-F6EECF244321}">
                <p14:modId xmlns:p14="http://schemas.microsoft.com/office/powerpoint/2010/main" val="3323906584"/>
              </p:ext>
            </p:extLst>
          </p:nvPr>
        </p:nvGraphicFramePr>
        <p:xfrm>
          <a:off x="367020" y="1013350"/>
          <a:ext cx="9995984" cy="4818702"/>
        </p:xfrm>
        <a:graphic>
          <a:graphicData uri="http://schemas.openxmlformats.org/drawingml/2006/table">
            <a:tbl>
              <a:tblPr firstRow="1" bandRow="1">
                <a:tableStyleId>{5940675A-B579-460E-94D1-54222C63F5DA}</a:tableStyleId>
              </a:tblPr>
              <a:tblGrid>
                <a:gridCol w="1730522">
                  <a:extLst>
                    <a:ext uri="{9D8B030D-6E8A-4147-A177-3AD203B41FA5}">
                      <a16:colId xmlns:a16="http://schemas.microsoft.com/office/drawing/2014/main" val="1203737284"/>
                    </a:ext>
                  </a:extLst>
                </a:gridCol>
                <a:gridCol w="2677658">
                  <a:extLst>
                    <a:ext uri="{9D8B030D-6E8A-4147-A177-3AD203B41FA5}">
                      <a16:colId xmlns:a16="http://schemas.microsoft.com/office/drawing/2014/main" val="1810222861"/>
                    </a:ext>
                  </a:extLst>
                </a:gridCol>
                <a:gridCol w="2884780">
                  <a:extLst>
                    <a:ext uri="{9D8B030D-6E8A-4147-A177-3AD203B41FA5}">
                      <a16:colId xmlns:a16="http://schemas.microsoft.com/office/drawing/2014/main" val="274413866"/>
                    </a:ext>
                  </a:extLst>
                </a:gridCol>
                <a:gridCol w="2703024">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church</a:t>
                      </a:r>
                    </a:p>
                  </a:txBody>
                  <a:tcPr/>
                </a:tc>
                <a:tc>
                  <a:txBody>
                    <a:bodyPr/>
                    <a:lstStyle/>
                    <a:p>
                      <a:r>
                        <a:rPr lang="en-GB" sz="2400" b="1" dirty="0">
                          <a:solidFill>
                            <a:srgbClr val="00B0F0"/>
                          </a:solidFill>
                          <a:latin typeface="Century Gothic" panose="020B0502020202020204" pitchFamily="34" charset="0"/>
                        </a:rPr>
                        <a:t>street</a:t>
                      </a:r>
                    </a:p>
                  </a:txBody>
                  <a:tcPr/>
                </a:tc>
                <a:tc>
                  <a:txBody>
                    <a:bodyPr/>
                    <a:lstStyle/>
                    <a:p>
                      <a:r>
                        <a:rPr lang="en-GB" sz="2400" b="1" dirty="0">
                          <a:solidFill>
                            <a:srgbClr val="00B0F0"/>
                          </a:solidFill>
                          <a:latin typeface="Century Gothic" panose="020B0502020202020204" pitchFamily="34" charset="0"/>
                        </a:rPr>
                        <a:t>bridge</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only, alone</a:t>
                      </a:r>
                    </a:p>
                  </a:txBody>
                  <a:tcPr/>
                </a:tc>
                <a:tc>
                  <a:txBody>
                    <a:bodyPr/>
                    <a:lstStyle/>
                    <a:p>
                      <a:r>
                        <a:rPr lang="en-GB" sz="2400" b="1" dirty="0">
                          <a:solidFill>
                            <a:srgbClr val="00B0F0"/>
                          </a:solidFill>
                          <a:latin typeface="Century Gothic" panose="020B0502020202020204" pitchFamily="34" charset="0"/>
                        </a:rPr>
                        <a:t>historical (f)</a:t>
                      </a:r>
                    </a:p>
                  </a:txBody>
                  <a:tcPr/>
                </a:tc>
                <a:tc>
                  <a:txBody>
                    <a:bodyPr/>
                    <a:lstStyle/>
                    <a:p>
                      <a:r>
                        <a:rPr lang="en-GB" sz="2400" b="1" dirty="0">
                          <a:solidFill>
                            <a:srgbClr val="00B0F0"/>
                          </a:solidFill>
                          <a:latin typeface="Century Gothic" panose="020B0502020202020204" pitchFamily="34" charset="0"/>
                        </a:rPr>
                        <a:t>of, from</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a:solidFill>
                            <a:srgbClr val="92D050"/>
                          </a:solidFill>
                          <a:latin typeface="Century Gothic" panose="020B0502020202020204" pitchFamily="34" charset="0"/>
                        </a:rPr>
                        <a:t>to drink, drinking</a:t>
                      </a:r>
                    </a:p>
                  </a:txBody>
                  <a:tcPr/>
                </a:tc>
                <a:tc>
                  <a:txBody>
                    <a:bodyPr/>
                    <a:lstStyle/>
                    <a:p>
                      <a:r>
                        <a:rPr lang="en-GB" sz="2400" b="1" dirty="0">
                          <a:solidFill>
                            <a:srgbClr val="92D050"/>
                          </a:solidFill>
                          <a:latin typeface="Century Gothic" panose="020B0502020202020204" pitchFamily="34" charset="0"/>
                        </a:rPr>
                        <a:t>Where?</a:t>
                      </a:r>
                    </a:p>
                  </a:txBody>
                  <a:tcPr/>
                </a:tc>
                <a:tc>
                  <a:txBody>
                    <a:bodyPr/>
                    <a:lstStyle/>
                    <a:p>
                      <a:r>
                        <a:rPr lang="en-GB" sz="2400" b="1" dirty="0">
                          <a:solidFill>
                            <a:srgbClr val="92D050"/>
                          </a:solidFill>
                          <a:latin typeface="Century Gothic" panose="020B0502020202020204" pitchFamily="34" charset="0"/>
                        </a:rPr>
                        <a:t>cinema</a:t>
                      </a: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a:solidFill>
                            <a:srgbClr val="92D050"/>
                          </a:solidFill>
                          <a:latin typeface="Century Gothic" panose="020B0502020202020204" pitchFamily="34" charset="0"/>
                        </a:rPr>
                        <a:t>to learn, learning</a:t>
                      </a:r>
                    </a:p>
                  </a:txBody>
                  <a:tcPr/>
                </a:tc>
                <a:tc>
                  <a:txBody>
                    <a:bodyPr/>
                    <a:lstStyle/>
                    <a:p>
                      <a:r>
                        <a:rPr lang="en-GB" sz="2400" b="1" dirty="0">
                          <a:solidFill>
                            <a:srgbClr val="92D050"/>
                          </a:solidFill>
                          <a:latin typeface="Century Gothic" panose="020B0502020202020204" pitchFamily="34" charset="0"/>
                        </a:rPr>
                        <a:t>to eat, eating</a:t>
                      </a:r>
                    </a:p>
                  </a:txBody>
                  <a:tcPr/>
                </a:tc>
                <a:tc>
                  <a:txBody>
                    <a:bodyPr/>
                    <a:lstStyle/>
                    <a:p>
                      <a:r>
                        <a:rPr lang="en-GB" sz="2400" b="1" dirty="0">
                          <a:solidFill>
                            <a:srgbClr val="92D050"/>
                          </a:solidFill>
                          <a:latin typeface="Century Gothic" panose="020B0502020202020204" pitchFamily="34" charset="0"/>
                        </a:rPr>
                        <a:t>often</a:t>
                      </a:r>
                    </a:p>
                  </a:txBody>
                  <a:tcPr/>
                </a:tc>
                <a:extLst>
                  <a:ext uri="{0D108BD9-81ED-4DB2-BD59-A6C34878D82A}">
                    <a16:rowId xmlns:a16="http://schemas.microsoft.com/office/drawing/2014/main" val="1047692962"/>
                  </a:ext>
                </a:extLst>
              </a:tr>
              <a:tr h="803117">
                <a:tc rowSpan="2">
                  <a:txBody>
                    <a:bodyPr/>
                    <a:lstStyle/>
                    <a:p>
                      <a:endParaRPr lang="en-GB"/>
                    </a:p>
                  </a:txBody>
                  <a:tcPr/>
                </a:tc>
                <a:tc>
                  <a:txBody>
                    <a:bodyPr/>
                    <a:lstStyle/>
                    <a:p>
                      <a:r>
                        <a:rPr lang="en-GB" sz="2400" b="1" dirty="0">
                          <a:solidFill>
                            <a:srgbClr val="FF3399"/>
                          </a:solidFill>
                          <a:latin typeface="Century Gothic" panose="020B0502020202020204" pitchFamily="34" charset="0"/>
                        </a:rPr>
                        <a:t>You have</a:t>
                      </a:r>
                    </a:p>
                  </a:txBody>
                  <a:tcPr/>
                </a:tc>
                <a:tc>
                  <a:txBody>
                    <a:bodyPr/>
                    <a:lstStyle/>
                    <a:p>
                      <a:r>
                        <a:rPr lang="en-GB" sz="2400" b="1" dirty="0">
                          <a:solidFill>
                            <a:srgbClr val="FF3399"/>
                          </a:solidFill>
                          <a:latin typeface="Century Gothic" panose="020B0502020202020204" pitchFamily="34" charset="0"/>
                        </a:rPr>
                        <a:t>dress</a:t>
                      </a:r>
                    </a:p>
                  </a:txBody>
                  <a:tcPr/>
                </a:tc>
                <a:tc>
                  <a:txBody>
                    <a:bodyPr/>
                    <a:lstStyle/>
                    <a:p>
                      <a:r>
                        <a:rPr lang="en-GB" sz="2400" b="1" dirty="0">
                          <a:solidFill>
                            <a:srgbClr val="FF3399"/>
                          </a:solidFill>
                          <a:latin typeface="Century Gothic" panose="020B0502020202020204" pitchFamily="34" charset="0"/>
                        </a:rPr>
                        <a:t>aunt</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shirt</a:t>
                      </a:r>
                    </a:p>
                  </a:txBody>
                  <a:tcPr/>
                </a:tc>
                <a:tc>
                  <a:txBody>
                    <a:bodyPr/>
                    <a:lstStyle/>
                    <a:p>
                      <a:r>
                        <a:rPr lang="en-GB" sz="2400" b="1" dirty="0">
                          <a:solidFill>
                            <a:srgbClr val="FF3399"/>
                          </a:solidFill>
                          <a:latin typeface="Century Gothic" panose="020B0502020202020204" pitchFamily="34" charset="0"/>
                        </a:rPr>
                        <a:t>I have</a:t>
                      </a:r>
                    </a:p>
                  </a:txBody>
                  <a:tcPr/>
                </a:tc>
                <a:tc>
                  <a:txBody>
                    <a:bodyPr/>
                    <a:lstStyle/>
                    <a:p>
                      <a:r>
                        <a:rPr lang="en-GB" sz="2400" b="1" dirty="0">
                          <a:solidFill>
                            <a:srgbClr val="FF3399"/>
                          </a:solidFill>
                          <a:latin typeface="Century Gothic" panose="020B0502020202020204" pitchFamily="34" charset="0"/>
                        </a:rPr>
                        <a:t>uncle</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3510971" y="87041"/>
            <a:ext cx="62124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50" name="Picture 49">
            <a:extLst>
              <a:ext uri="{FF2B5EF4-FFF2-40B4-BE49-F238E27FC236}">
                <a16:creationId xmlns:a16="http://schemas.microsoft.com/office/drawing/2014/main" id="{0FE4CD67-2584-41F5-AC07-015843A66C33}"/>
              </a:ext>
            </a:extLst>
          </p:cNvPr>
          <p:cNvPicPr>
            <a:picLocks noChangeAspect="1"/>
          </p:cNvPicPr>
          <p:nvPr/>
        </p:nvPicPr>
        <p:blipFill>
          <a:blip r:embed="rId22"/>
          <a:stretch>
            <a:fillRect/>
          </a:stretch>
        </p:blipFill>
        <p:spPr>
          <a:xfrm>
            <a:off x="602849" y="2814861"/>
            <a:ext cx="1186070" cy="1080360"/>
          </a:xfrm>
          <a:prstGeom prst="rect">
            <a:avLst/>
          </a:prstGeom>
        </p:spPr>
      </p:pic>
      <p:pic>
        <p:nvPicPr>
          <p:cNvPr id="51" name="Picture 50" descr="Icon&#10;&#10;Description automatically generated">
            <a:extLst>
              <a:ext uri="{FF2B5EF4-FFF2-40B4-BE49-F238E27FC236}">
                <a16:creationId xmlns:a16="http://schemas.microsoft.com/office/drawing/2014/main" id="{FD13026B-A11B-4047-B2C6-BD474A10C81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82757" y="1239280"/>
            <a:ext cx="1186070" cy="1186070"/>
          </a:xfrm>
          <a:prstGeom prst="rect">
            <a:avLst/>
          </a:prstGeom>
        </p:spPr>
      </p:pic>
      <p:pic>
        <p:nvPicPr>
          <p:cNvPr id="52" name="Picture 51">
            <a:extLst>
              <a:ext uri="{FF2B5EF4-FFF2-40B4-BE49-F238E27FC236}">
                <a16:creationId xmlns:a16="http://schemas.microsoft.com/office/drawing/2014/main" id="{ACD2321B-927A-4187-97D6-FA456C3BAA93}"/>
              </a:ext>
            </a:extLst>
          </p:cNvPr>
          <p:cNvPicPr>
            <a:picLocks noChangeAspect="1"/>
          </p:cNvPicPr>
          <p:nvPr/>
        </p:nvPicPr>
        <p:blipFill>
          <a:blip r:embed="rId24"/>
          <a:stretch>
            <a:fillRect/>
          </a:stretch>
        </p:blipFill>
        <p:spPr>
          <a:xfrm>
            <a:off x="616471" y="4334912"/>
            <a:ext cx="1162417" cy="1101237"/>
          </a:xfrm>
          <a:prstGeom prst="rect">
            <a:avLst/>
          </a:prstGeom>
        </p:spPr>
      </p:pic>
      <p:sp>
        <p:nvSpPr>
          <p:cNvPr id="53" name="TextBox 52">
            <a:extLst>
              <a:ext uri="{FF2B5EF4-FFF2-40B4-BE49-F238E27FC236}">
                <a16:creationId xmlns:a16="http://schemas.microsoft.com/office/drawing/2014/main" id="{66555AB6-DC62-48EB-890C-C9C8B7721C05}"/>
              </a:ext>
            </a:extLst>
          </p:cNvPr>
          <p:cNvSpPr txBox="1"/>
          <p:nvPr/>
        </p:nvSpPr>
        <p:spPr>
          <a:xfrm>
            <a:off x="1530766" y="519517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4" name="TextBox 53">
            <a:extLst>
              <a:ext uri="{FF2B5EF4-FFF2-40B4-BE49-F238E27FC236}">
                <a16:creationId xmlns:a16="http://schemas.microsoft.com/office/drawing/2014/main" id="{8A9A65A9-D440-49FA-B334-9277B1700806}"/>
              </a:ext>
            </a:extLst>
          </p:cNvPr>
          <p:cNvSpPr txBox="1"/>
          <p:nvPr/>
        </p:nvSpPr>
        <p:spPr>
          <a:xfrm>
            <a:off x="1507549" y="3637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5" name="TextBox 54">
            <a:extLst>
              <a:ext uri="{FF2B5EF4-FFF2-40B4-BE49-F238E27FC236}">
                <a16:creationId xmlns:a16="http://schemas.microsoft.com/office/drawing/2014/main" id="{B62D3EA5-391F-4C82-A361-13C2DEC6C67C}"/>
              </a:ext>
            </a:extLst>
          </p:cNvPr>
          <p:cNvSpPr txBox="1"/>
          <p:nvPr/>
        </p:nvSpPr>
        <p:spPr>
          <a:xfrm>
            <a:off x="1551476" y="2070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4" name="TextBox 3">
            <a:extLst>
              <a:ext uri="{FF2B5EF4-FFF2-40B4-BE49-F238E27FC236}">
                <a16:creationId xmlns:a16="http://schemas.microsoft.com/office/drawing/2014/main" id="{C471273F-500D-B1F4-2862-492319DB44CD}"/>
              </a:ext>
            </a:extLst>
          </p:cNvPr>
          <p:cNvSpPr txBox="1"/>
          <p:nvPr/>
        </p:nvSpPr>
        <p:spPr>
          <a:xfrm>
            <a:off x="2171464" y="5403798"/>
            <a:ext cx="2590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camisa</a:t>
            </a:r>
          </a:p>
        </p:txBody>
      </p:sp>
      <p:sp>
        <p:nvSpPr>
          <p:cNvPr id="5" name="TextBox 4">
            <a:extLst>
              <a:ext uri="{FF2B5EF4-FFF2-40B4-BE49-F238E27FC236}">
                <a16:creationId xmlns:a16="http://schemas.microsoft.com/office/drawing/2014/main" id="{48D421D4-15BA-537B-EE12-6CAB3132D496}"/>
              </a:ext>
            </a:extLst>
          </p:cNvPr>
          <p:cNvSpPr txBox="1"/>
          <p:nvPr/>
        </p:nvSpPr>
        <p:spPr>
          <a:xfrm>
            <a:off x="4742112" y="5404345"/>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tengo</a:t>
            </a:r>
          </a:p>
        </p:txBody>
      </p:sp>
      <p:sp>
        <p:nvSpPr>
          <p:cNvPr id="6" name="TextBox 5">
            <a:extLst>
              <a:ext uri="{FF2B5EF4-FFF2-40B4-BE49-F238E27FC236}">
                <a16:creationId xmlns:a16="http://schemas.microsoft.com/office/drawing/2014/main" id="{828C82AE-67CB-3E8F-A679-7B878EE2DA9B}"/>
              </a:ext>
            </a:extLst>
          </p:cNvPr>
          <p:cNvSpPr txBox="1"/>
          <p:nvPr/>
        </p:nvSpPr>
        <p:spPr>
          <a:xfrm>
            <a:off x="7630730" y="5419306"/>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tío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49C80480-A6DF-5965-BB7E-45213896B082}"/>
              </a:ext>
            </a:extLst>
          </p:cNvPr>
          <p:cNvSpPr txBox="1"/>
          <p:nvPr/>
        </p:nvSpPr>
        <p:spPr>
          <a:xfrm>
            <a:off x="2256032" y="4565403"/>
            <a:ext cx="2590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D953ADEF-7464-826D-26C8-CBB377C9D899}"/>
              </a:ext>
            </a:extLst>
          </p:cNvPr>
          <p:cNvSpPr txBox="1"/>
          <p:nvPr/>
        </p:nvSpPr>
        <p:spPr>
          <a:xfrm>
            <a:off x="4826680" y="4565950"/>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vestido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C75DE849-F2AD-95FF-78FC-223C50699BCF}"/>
              </a:ext>
            </a:extLst>
          </p:cNvPr>
          <p:cNvSpPr txBox="1"/>
          <p:nvPr/>
        </p:nvSpPr>
        <p:spPr>
          <a:xfrm>
            <a:off x="7715298" y="4580911"/>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tía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F4EB8615-AEE4-780F-878F-98DFD27817FA}"/>
              </a:ext>
            </a:extLst>
          </p:cNvPr>
          <p:cNvSpPr txBox="1"/>
          <p:nvPr/>
        </p:nvSpPr>
        <p:spPr>
          <a:xfrm>
            <a:off x="2151966" y="3740881"/>
            <a:ext cx="2590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aprender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6E01ED70-11F1-0A52-4E09-E243886A2A49}"/>
              </a:ext>
            </a:extLst>
          </p:cNvPr>
          <p:cNvSpPr txBox="1"/>
          <p:nvPr/>
        </p:nvSpPr>
        <p:spPr>
          <a:xfrm>
            <a:off x="4774373" y="3741428"/>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comer</a:t>
            </a:r>
          </a:p>
        </p:txBody>
      </p:sp>
      <p:sp>
        <p:nvSpPr>
          <p:cNvPr id="12" name="TextBox 11">
            <a:extLst>
              <a:ext uri="{FF2B5EF4-FFF2-40B4-BE49-F238E27FC236}">
                <a16:creationId xmlns:a16="http://schemas.microsoft.com/office/drawing/2014/main" id="{5AD273CC-8273-DF95-1C38-C797CBFFD887}"/>
              </a:ext>
            </a:extLst>
          </p:cNvPr>
          <p:cNvSpPr txBox="1"/>
          <p:nvPr/>
        </p:nvSpPr>
        <p:spPr>
          <a:xfrm>
            <a:off x="7662991" y="375638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menudo</a:t>
            </a:r>
          </a:p>
        </p:txBody>
      </p:sp>
      <p:sp>
        <p:nvSpPr>
          <p:cNvPr id="13" name="TextBox 12">
            <a:extLst>
              <a:ext uri="{FF2B5EF4-FFF2-40B4-BE49-F238E27FC236}">
                <a16:creationId xmlns:a16="http://schemas.microsoft.com/office/drawing/2014/main" id="{5937E081-A26D-6913-670E-9142716FBE28}"/>
              </a:ext>
            </a:extLst>
          </p:cNvPr>
          <p:cNvSpPr txBox="1"/>
          <p:nvPr/>
        </p:nvSpPr>
        <p:spPr>
          <a:xfrm>
            <a:off x="2236534" y="2902486"/>
            <a:ext cx="2590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beber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6D732DA9-2496-E4AC-9806-D91C7E1EB9CB}"/>
              </a:ext>
            </a:extLst>
          </p:cNvPr>
          <p:cNvSpPr txBox="1"/>
          <p:nvPr/>
        </p:nvSpPr>
        <p:spPr>
          <a:xfrm>
            <a:off x="4807182" y="2903033"/>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dónde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5" name="TextBox 14">
            <a:extLst>
              <a:ext uri="{FF2B5EF4-FFF2-40B4-BE49-F238E27FC236}">
                <a16:creationId xmlns:a16="http://schemas.microsoft.com/office/drawing/2014/main" id="{B696DBCF-28DC-2992-4DE7-1F277C138C9B}"/>
              </a:ext>
            </a:extLst>
          </p:cNvPr>
          <p:cNvSpPr txBox="1"/>
          <p:nvPr/>
        </p:nvSpPr>
        <p:spPr>
          <a:xfrm>
            <a:off x="7695800" y="2917994"/>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cine</a:t>
            </a:r>
          </a:p>
        </p:txBody>
      </p:sp>
      <p:sp>
        <p:nvSpPr>
          <p:cNvPr id="16" name="TextBox 15">
            <a:extLst>
              <a:ext uri="{FF2B5EF4-FFF2-40B4-BE49-F238E27FC236}">
                <a16:creationId xmlns:a16="http://schemas.microsoft.com/office/drawing/2014/main" id="{71A86DDF-4F56-4E00-C19A-B50C6A5AA5BD}"/>
              </a:ext>
            </a:extLst>
          </p:cNvPr>
          <p:cNvSpPr txBox="1"/>
          <p:nvPr/>
        </p:nvSpPr>
        <p:spPr>
          <a:xfrm>
            <a:off x="2096993" y="2187990"/>
            <a:ext cx="2590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solo</a:t>
            </a:r>
          </a:p>
        </p:txBody>
      </p:sp>
      <p:sp>
        <p:nvSpPr>
          <p:cNvPr id="17" name="TextBox 16">
            <a:extLst>
              <a:ext uri="{FF2B5EF4-FFF2-40B4-BE49-F238E27FC236}">
                <a16:creationId xmlns:a16="http://schemas.microsoft.com/office/drawing/2014/main" id="{BBD6232D-A4C7-54FD-8ABC-422D0DA99E69}"/>
              </a:ext>
            </a:extLst>
          </p:cNvPr>
          <p:cNvSpPr txBox="1"/>
          <p:nvPr/>
        </p:nvSpPr>
        <p:spPr>
          <a:xfrm>
            <a:off x="4771159" y="2188537"/>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histórica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90F3DE13-5871-66C1-CA79-BA2F15A0F7FE}"/>
              </a:ext>
            </a:extLst>
          </p:cNvPr>
          <p:cNvSpPr txBox="1"/>
          <p:nvPr/>
        </p:nvSpPr>
        <p:spPr>
          <a:xfrm>
            <a:off x="7642524" y="2203498"/>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a:t>
            </a:r>
          </a:p>
        </p:txBody>
      </p:sp>
      <p:sp>
        <p:nvSpPr>
          <p:cNvPr id="21" name="TextBox 20">
            <a:extLst>
              <a:ext uri="{FF2B5EF4-FFF2-40B4-BE49-F238E27FC236}">
                <a16:creationId xmlns:a16="http://schemas.microsoft.com/office/drawing/2014/main" id="{77D52036-7DB9-B664-319E-6FB2B99549AF}"/>
              </a:ext>
            </a:extLst>
          </p:cNvPr>
          <p:cNvSpPr txBox="1"/>
          <p:nvPr/>
        </p:nvSpPr>
        <p:spPr>
          <a:xfrm>
            <a:off x="2181561" y="1349595"/>
            <a:ext cx="2590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iglesia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97FACF69-FA7D-E52C-4145-3DC8E403F817}"/>
              </a:ext>
            </a:extLst>
          </p:cNvPr>
          <p:cNvSpPr txBox="1"/>
          <p:nvPr/>
        </p:nvSpPr>
        <p:spPr>
          <a:xfrm>
            <a:off x="4752209" y="1350142"/>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calle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0DAB660B-2F23-47CC-BDF2-D858BA21AD66}"/>
              </a:ext>
            </a:extLst>
          </p:cNvPr>
          <p:cNvSpPr txBox="1"/>
          <p:nvPr/>
        </p:nvSpPr>
        <p:spPr>
          <a:xfrm>
            <a:off x="7640827" y="1365103"/>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puente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6768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8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s8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s8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s8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s8_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s8_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s8_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s8_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s8_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s8_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s8_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s8_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s8_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s8_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s8_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s8_1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s8_17.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s8_1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21" grpId="0"/>
      <p:bldP spid="22" grpId="0"/>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710</TotalTime>
  <Words>2386</Words>
  <Application>Microsoft Office PowerPoint</Application>
  <PresentationFormat>Widescreen</PresentationFormat>
  <Paragraphs>502</Paragraphs>
  <Slides>12</Slides>
  <Notes>12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vt:i4>
      </vt:variant>
    </vt:vector>
  </HeadingPairs>
  <TitlesOfParts>
    <vt:vector size="24" baseType="lpstr">
      <vt:lpstr>Arial</vt:lpstr>
      <vt:lpstr>Calibri</vt:lpstr>
      <vt:lpstr>Calibri Light</vt:lpstr>
      <vt:lpstr>Century Gothic</vt:lpstr>
      <vt:lpstr>docs-Century Gothic</vt:lpstr>
      <vt:lpstr>Dreaming Outloud Script Pro</vt:lpstr>
      <vt:lpstr>Ink Free</vt:lpstr>
      <vt:lpstr>Modern Love</vt:lpstr>
      <vt:lpstr>Modern Love Grunge</vt:lpstr>
      <vt:lpstr>Segoe Print</vt:lpstr>
      <vt:lpstr>Segoe Script</vt:lpstr>
      <vt:lpstr>Office Theme</vt:lpstr>
      <vt:lpstr>Saying what I and others do</vt:lpstr>
      <vt:lpstr>Follow up 1: </vt:lpstr>
      <vt:lpstr>Follow up 1: </vt:lpstr>
      <vt:lpstr>Follow up 2: </vt:lpstr>
      <vt:lpstr>Follow up 3: </vt:lpstr>
      <vt:lpstr>Follow up 3: </vt:lpstr>
      <vt:lpstr>Follow up 4: </vt:lpstr>
      <vt:lpstr>Follow up 5: </vt:lpstr>
      <vt:lpstr>Follow up extra:</vt:lpstr>
      <vt:lpstr>Handout Follow up 3</vt:lpstr>
      <vt:lpstr>Follow up 5</vt:lpstr>
      <vt:lpstr>Follow up extra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Tom Dawes</cp:lastModifiedBy>
  <cp:revision>7</cp:revision>
  <dcterms:created xsi:type="dcterms:W3CDTF">2022-01-14T14:50:57Z</dcterms:created>
  <dcterms:modified xsi:type="dcterms:W3CDTF">2023-02-07T15:50:24Z</dcterms:modified>
</cp:coreProperties>
</file>