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806" r:id="rId3"/>
    <p:sldId id="808" r:id="rId4"/>
    <p:sldId id="794" r:id="rId5"/>
    <p:sldId id="922" r:id="rId6"/>
    <p:sldId id="923" r:id="rId7"/>
    <p:sldId id="810" r:id="rId8"/>
    <p:sldId id="924" r:id="rId9"/>
    <p:sldId id="925" r:id="rId10"/>
    <p:sldId id="926" r:id="rId11"/>
    <p:sldId id="928" r:id="rId12"/>
    <p:sldId id="927" r:id="rId13"/>
    <p:sldId id="92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94B2"/>
    <a:srgbClr val="86CFE2"/>
    <a:srgbClr val="FF4791"/>
    <a:srgbClr val="FF3399"/>
    <a:srgbClr val="FFCCFF"/>
    <a:srgbClr val="DDF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1124DB-A462-4D69-83E0-17B646BE22CC}" v="3" dt="2023-01-26T16:02:35.2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4" autoAdjust="0"/>
    <p:restoredTop sz="62346" autoAdjust="0"/>
  </p:normalViewPr>
  <p:slideViewPr>
    <p:cSldViewPr snapToGrid="0">
      <p:cViewPr varScale="1">
        <p:scale>
          <a:sx n="41" d="100"/>
          <a:sy n="41" d="100"/>
        </p:scale>
        <p:origin x="62" y="250"/>
      </p:cViewPr>
      <p:guideLst/>
    </p:cSldViewPr>
  </p:slideViewPr>
  <p:notesTextViewPr>
    <p:cViewPr>
      <p:scale>
        <a:sx n="1" d="1"/>
        <a:sy n="1" d="1"/>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26/01/2023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 Stress 3</a:t>
            </a: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800" b="0" i="0" u="none" strike="noStrike" dirty="0">
                <a:solidFill>
                  <a:srgbClr val="1F3864"/>
                </a:solidFill>
                <a:effectLst/>
                <a:latin typeface="Century Gothic" panose="020B0502020202020204" pitchFamily="34" charset="0"/>
              </a:rPr>
              <a:t>jugar [356] amigo [210] amiga [1172] carta [627]  </a:t>
            </a:r>
            <a:r>
              <a:rPr lang="es-ES" sz="1800" b="1" i="0" u="none" strike="noStrike" dirty="0">
                <a:solidFill>
                  <a:srgbClr val="1F3864"/>
                </a:solidFill>
                <a:effectLst/>
                <a:latin typeface="Century Gothic" panose="020B0502020202020204" pitchFamily="34" charset="0"/>
              </a:rPr>
              <a:t>cuerda</a:t>
            </a:r>
            <a:r>
              <a:rPr lang="es-ES" sz="1800" b="0" i="0" u="none" strike="noStrike" dirty="0">
                <a:solidFill>
                  <a:srgbClr val="1F3864"/>
                </a:solidFill>
                <a:effectLst/>
                <a:latin typeface="Century Gothic" panose="020B0502020202020204" pitchFamily="34" charset="0"/>
              </a:rPr>
              <a:t> [2116] </a:t>
            </a:r>
            <a:r>
              <a:rPr lang="es-ES" sz="1800" b="1" i="0" u="none" strike="noStrike" dirty="0">
                <a:solidFill>
                  <a:srgbClr val="002060"/>
                </a:solidFill>
                <a:effectLst/>
                <a:latin typeface="Century Gothic" panose="020B0502020202020204" pitchFamily="34" charset="0"/>
              </a:rPr>
              <a:t>escondite</a:t>
            </a:r>
            <a:r>
              <a:rPr lang="es-ES" sz="1800" b="0" i="0" u="none" strike="noStrike" dirty="0">
                <a:solidFill>
                  <a:srgbClr val="1F3864"/>
                </a:solidFill>
                <a:effectLst/>
                <a:latin typeface="Century Gothic" panose="020B0502020202020204" pitchFamily="34" charset="0"/>
              </a:rPr>
              <a:t> [&gt;5000]  </a:t>
            </a:r>
            <a:r>
              <a:rPr lang="es-ES" sz="1800" b="1" i="0" u="none" strike="noStrike" dirty="0">
                <a:solidFill>
                  <a:srgbClr val="1F3864"/>
                </a:solidFill>
                <a:effectLst/>
                <a:latin typeface="Century Gothic" panose="020B0502020202020204" pitchFamily="34" charset="0"/>
              </a:rPr>
              <a:t>fútbol </a:t>
            </a:r>
            <a:r>
              <a:rPr lang="es-ES" sz="1800" b="0" i="0" u="none" strike="noStrike" dirty="0">
                <a:solidFill>
                  <a:srgbClr val="1F3864"/>
                </a:solidFill>
                <a:effectLst/>
                <a:latin typeface="Century Gothic" panose="020B0502020202020204" pitchFamily="34" charset="0"/>
              </a:rPr>
              <a:t>[1471] habitación [1069] hermano [333] hermana [3409]</a:t>
            </a:r>
            <a:r>
              <a:rPr lang="es-ES" sz="1800" b="1" i="0" u="none" strike="noStrike" dirty="0">
                <a:solidFill>
                  <a:srgbClr val="1F3864"/>
                </a:solidFill>
                <a:effectLst/>
                <a:latin typeface="Century Gothic" panose="020B0502020202020204" pitchFamily="34" charset="0"/>
              </a:rPr>
              <a:t> </a:t>
            </a:r>
            <a:r>
              <a:rPr lang="es-ES" sz="1800" b="1" i="0" u="none" strike="noStrike" dirty="0">
                <a:solidFill>
                  <a:srgbClr val="FF0000"/>
                </a:solidFill>
                <a:effectLst/>
                <a:latin typeface="Century Gothic" panose="020B0502020202020204" pitchFamily="34" charset="0"/>
              </a:rPr>
              <a:t>línea </a:t>
            </a:r>
            <a:r>
              <a:rPr lang="es-ES" sz="1800" b="0" i="0" u="none" strike="noStrike" dirty="0">
                <a:solidFill>
                  <a:srgbClr val="FF0000"/>
                </a:solidFill>
                <a:effectLst/>
                <a:latin typeface="Century Gothic" panose="020B0502020202020204" pitchFamily="34" charset="0"/>
              </a:rPr>
              <a:t>[476] </a:t>
            </a:r>
            <a:r>
              <a:rPr lang="es-ES" sz="1800" b="0" i="0" u="none" strike="noStrike" dirty="0">
                <a:solidFill>
                  <a:srgbClr val="1F3864"/>
                </a:solidFill>
                <a:effectLst/>
                <a:latin typeface="Century Gothic" panose="020B0502020202020204" pitchFamily="34" charset="0"/>
              </a:rPr>
              <a:t> </a:t>
            </a:r>
            <a:r>
              <a:rPr lang="es-ES" sz="1800" b="1" i="0" u="none" strike="noStrike" dirty="0">
                <a:solidFill>
                  <a:srgbClr val="1F3864"/>
                </a:solidFill>
                <a:effectLst/>
                <a:latin typeface="Century Gothic" panose="020B0502020202020204" pitchFamily="34" charset="0"/>
              </a:rPr>
              <a:t>tenis </a:t>
            </a:r>
            <a:r>
              <a:rPr lang="es-ES" sz="1800" b="0" i="0" u="none" strike="noStrike" dirty="0">
                <a:solidFill>
                  <a:srgbClr val="1F3864"/>
                </a:solidFill>
                <a:effectLst/>
                <a:latin typeface="Century Gothic" panose="020B0502020202020204" pitchFamily="34" charset="0"/>
              </a:rPr>
              <a:t>[4856] pelota [2270] solo [181] con [14]  en [5] </a:t>
            </a:r>
            <a:endParaRPr lang="en-GB" sz="1200" b="1" i="0" u="none" strike="noStrike" kern="1200" dirty="0">
              <a:solidFill>
                <a:srgbClr val="002060"/>
              </a:solidFill>
              <a:effectLst/>
              <a:latin typeface="Century Gothic" panose="020B0502020202020204" pitchFamily="34" charset="0"/>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 </a:t>
            </a:r>
            <a:r>
              <a:rPr lang="es-ES" sz="1800" b="0" i="0" u="none" strike="noStrike" dirty="0">
                <a:solidFill>
                  <a:srgbClr val="002060"/>
                </a:solidFill>
                <a:effectLst/>
                <a:latin typeface="Century Gothic" panose="020B0502020202020204" pitchFamily="34" charset="0"/>
              </a:rPr>
              <a:t>beber [1085] aula [3501] bocadillo [&gt;5000] chocolate [3408] comida [906] compañero / compañera [551] ejercicio [1162] español [262] patio [1197] profesor / profesora [501] salón [1722] tarea [995] caliente [1810] en [5] </a:t>
            </a:r>
            <a:r>
              <a:rPr lang="es-ES" sz="1800" b="0" i="0" u="none" strike="noStrike" dirty="0" err="1">
                <a:solidFill>
                  <a:srgbClr val="002060"/>
                </a:solidFill>
                <a:effectLst/>
                <a:latin typeface="Century Gothic" panose="020B0502020202020204" pitchFamily="34" charset="0"/>
              </a:rPr>
              <a:t>previously</a:t>
            </a:r>
            <a:r>
              <a:rPr lang="es-ES" sz="1800" b="0"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revisited</a:t>
            </a:r>
            <a:r>
              <a:rPr lang="es-ES" sz="1800" b="0"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er</a:t>
            </a:r>
            <a:r>
              <a:rPr lang="es-ES" sz="1800" b="0"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verbs</a:t>
            </a:r>
            <a:r>
              <a:rPr lang="es-ES" sz="1800" b="0" i="0" u="none" strike="noStrike" dirty="0">
                <a:solidFill>
                  <a:srgbClr val="002060"/>
                </a:solidFill>
                <a:effectLst/>
                <a:latin typeface="Century Gothic" panose="020B0502020202020204" pitchFamily="34" charset="0"/>
              </a:rPr>
              <a:t>: aprender  [428] comer [347] hacer [26] leer [209] </a:t>
            </a:r>
          </a:p>
          <a:p>
            <a:r>
              <a:rPr lang="es-ES" sz="1200" b="1" i="0" u="none" strike="noStrike" kern="1200" dirty="0">
                <a:solidFill>
                  <a:srgbClr val="002060"/>
                </a:solidFill>
                <a:effectLst/>
                <a:latin typeface="Century Gothic" panose="020B0502020202020204" pitchFamily="34" charset="0"/>
                <a:ea typeface="+mn-ea"/>
                <a:cs typeface="+mn-cs"/>
              </a:rPr>
              <a:t>R</a:t>
            </a:r>
            <a:r>
              <a:rPr lang="es-ES_tradnl" sz="1200" b="1" kern="1200" dirty="0" err="1">
                <a:solidFill>
                  <a:schemeClr val="tx1"/>
                </a:solidFill>
                <a:effectLst/>
                <a:latin typeface="+mn-lt"/>
                <a:ea typeface="+mn-ea"/>
                <a:cs typeface="+mn-cs"/>
              </a:rPr>
              <a:t>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tienes [tener 19] tiene [tener 19] árbol [748] calle [269] escuela [424] estadio [2581] hotel [1163] iglesia [437] mentira [1673] museo [1114] parque [1354] piscina [4604] puente [1715] plaza [806] universidad [387] verdad [176] allí [197] aquí [130] blanco [372] bonito [891] perfecto [1115] grande [66] alto [231] verde [812] unos, unas [&gt;5000]</a:t>
            </a:r>
            <a:r>
              <a:rPr lang="es-ES" dirty="0"/>
              <a:t> </a:t>
            </a:r>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endParaRPr lang="en-GB" dirty="0"/>
          </a:p>
          <a:p>
            <a:pPr marL="0" lvl="0" indent="0" algn="l" rtl="0">
              <a:spcBef>
                <a:spcPts val="0"/>
              </a:spcBef>
              <a:spcAft>
                <a:spcPts val="0"/>
              </a:spcAft>
              <a:buNone/>
            </a:pPr>
            <a:r>
              <a:rPr lang="en-GB" b="1" dirty="0" err="1"/>
              <a:t>juntos</a:t>
            </a:r>
            <a:r>
              <a:rPr lang="en-GB" b="0" dirty="0"/>
              <a:t> [149] </a:t>
            </a:r>
            <a:r>
              <a:rPr lang="en-GB" b="1" dirty="0" err="1"/>
              <a:t>conmigo</a:t>
            </a:r>
            <a:r>
              <a:rPr lang="en-GB" b="0" dirty="0"/>
              <a:t> [1256]</a:t>
            </a:r>
          </a:p>
          <a:p>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[4/6]</a:t>
            </a:r>
            <a:endParaRPr lang="en-US" sz="1200" baseline="0" dirty="0"/>
          </a:p>
          <a:p>
            <a:r>
              <a:rPr lang="en-US" sz="1200" baseline="0" dirty="0"/>
              <a:t>4: Persons B&amp;C speak (B says the first word of the response), and person A writes down the Spanish.</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7028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[5/6]</a:t>
            </a: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5: Person A&amp;C speak (A says the first word of the response), and person B writes down the Spanish.</a:t>
            </a:r>
          </a:p>
          <a:p>
            <a:endParaRPr lang="en-US" sz="1200" baseline="0" dirty="0"/>
          </a:p>
          <a:p>
            <a:endParaRPr lang="en-US" sz="120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4494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[6/6]</a:t>
            </a: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6: Person A&amp;B speak (B says the first word of the response), and person C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8861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4992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2-3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oral production of and distinction between stress patterns 2 and 3, in the context of Latin American countries.</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b="0" dirty="0"/>
              <a:t>Click to highlight the syllabification of each country and elicit the pronunciation from pupils, chorally.</a:t>
            </a:r>
          </a:p>
          <a:p>
            <a:pPr marL="228600" indent="-228600">
              <a:buAutoNum type="arabicPeriod"/>
            </a:pPr>
            <a:r>
              <a:rPr lang="en-GB" b="0" dirty="0"/>
              <a:t>Bring up the instruction to work in pairs and click the timer.</a:t>
            </a:r>
          </a:p>
          <a:p>
            <a:pPr marL="228600" indent="-228600">
              <a:buAutoNum type="arabicPeriod"/>
            </a:pPr>
            <a:r>
              <a:rPr lang="en-GB" b="0" dirty="0"/>
              <a:t>Pupils should work together to try to pronounce each country accurately, paying attention to the two different stress patterns.</a:t>
            </a:r>
          </a:p>
          <a:p>
            <a:pPr marL="228600" indent="-228600">
              <a:buAutoNum type="arabicPeriod"/>
            </a:pPr>
            <a:r>
              <a:rPr lang="en-GB" b="0" dirty="0"/>
              <a:t>Click again to remove all the visual syllabification support and repeat the task.</a:t>
            </a:r>
          </a:p>
          <a:p>
            <a:pPr marL="228600" indent="-228600">
              <a:buAutoNum type="arabicPeriod"/>
            </a:pPr>
            <a:endParaRPr lang="en-GB" b="0" dirty="0"/>
          </a:p>
          <a:p>
            <a:pPr marL="0" indent="0">
              <a:buNone/>
            </a:pPr>
            <a:r>
              <a:rPr lang="en-GB" b="0" dirty="0"/>
              <a:t>Further questions could be asked: ¿Qué </a:t>
            </a:r>
            <a:r>
              <a:rPr lang="en-GB" b="0" dirty="0" err="1"/>
              <a:t>equipos</a:t>
            </a:r>
            <a:r>
              <a:rPr lang="en-GB" b="0" dirty="0"/>
              <a:t> son de España? (Levante, Real Madrid, Barcelona, Osasuna). ¿Qué </a:t>
            </a:r>
            <a:r>
              <a:rPr lang="en-GB" b="0" dirty="0" err="1"/>
              <a:t>equipo</a:t>
            </a:r>
            <a:endParaRPr lang="en-GB" b="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de-DE" dirty="0"/>
              <a:t>Levante: Von unknown - Diese Vektordatei stammt aus dem Archiv der VFLnet unter http://www.vflnet.com., Logo, https://de.wikipedia.org/w/index.php?curid=3954281 </a:t>
            </a:r>
          </a:p>
          <a:p>
            <a:pPr marL="0" lvl="0" indent="0" algn="l" rtl="0">
              <a:spcBef>
                <a:spcPts val="0"/>
              </a:spcBef>
              <a:spcAft>
                <a:spcPts val="0"/>
              </a:spcAft>
              <a:buNone/>
            </a:pPr>
            <a:r>
              <a:rPr lang="de-DE" dirty="0"/>
              <a:t>Madrid: </a:t>
            </a:r>
            <a:r>
              <a:rPr lang="en-GB" dirty="0"/>
              <a:t>By The logo is from the following website: https://www.realmadrid.com/, Fair use, https://en.wikipedia.org/w/index.php?curid=35239667</a:t>
            </a:r>
            <a:endParaRPr lang="de-DE" dirty="0"/>
          </a:p>
          <a:p>
            <a:pPr marL="0" lvl="0" indent="0" algn="l" rtl="0">
              <a:spcBef>
                <a:spcPts val="0"/>
              </a:spcBef>
              <a:spcAft>
                <a:spcPts val="0"/>
              </a:spcAft>
              <a:buNone/>
            </a:pPr>
            <a:r>
              <a:rPr lang="en-GB" dirty="0"/>
              <a:t>Atlético: By http://www.atleticodemadrid.com/, Fair use, https://en.wikipedia.org/w/index.php?curid=55146701</a:t>
            </a:r>
          </a:p>
          <a:p>
            <a:pPr marL="0" lvl="0" indent="0" algn="l" rtl="0">
              <a:spcBef>
                <a:spcPts val="0"/>
              </a:spcBef>
              <a:spcAft>
                <a:spcPts val="0"/>
              </a:spcAft>
              <a:buNone/>
            </a:pPr>
            <a:r>
              <a:rPr lang="en-GB" dirty="0"/>
              <a:t>Osasuna: By The logo is from the following website: http://www.osasuna.es/ http://www.osasuna.es/dev/, Fair use, https://en.wikipedia.org/w/index.php?curid=37651412</a:t>
            </a:r>
          </a:p>
          <a:p>
            <a:pPr marL="0" lvl="0" indent="0" algn="l" rtl="0">
              <a:spcBef>
                <a:spcPts val="0"/>
              </a:spcBef>
              <a:spcAft>
                <a:spcPts val="0"/>
              </a:spcAft>
              <a:buNone/>
            </a:pPr>
            <a:r>
              <a:rPr lang="en-GB" dirty="0"/>
              <a:t>Barcelona: By http://www.fcbarcelona.com/, Fair use, https://en.wikipedia.org/w/index.php?curid=17178745</a:t>
            </a:r>
          </a:p>
          <a:p>
            <a:pPr marL="0" lvl="0" indent="0" algn="l" rtl="0">
              <a:spcBef>
                <a:spcPts val="0"/>
              </a:spcBef>
              <a:spcAft>
                <a:spcPts val="0"/>
              </a:spcAft>
              <a:buNone/>
            </a:pPr>
            <a:r>
              <a:rPr lang="en-GB" dirty="0"/>
              <a:t>Guadalajara: By The logo is from the following website: http://www.vflnet.com, Fair use, https://en.wikipedia.org/w/index.php?curid=43123716</a:t>
            </a:r>
          </a:p>
          <a:p>
            <a:pPr marL="0" lvl="0" indent="0" algn="l" rtl="0">
              <a:spcBef>
                <a:spcPts val="0"/>
              </a:spcBef>
              <a:spcAft>
                <a:spcPts val="0"/>
              </a:spcAft>
              <a:buNone/>
            </a:pPr>
            <a:r>
              <a:rPr lang="en-GB" dirty="0"/>
              <a:t>Atlético Nacional: By CamiloBer04 - Own work, </a:t>
            </a:r>
            <a:r>
              <a:rPr lang="en-GB" dirty="0" err="1"/>
              <a:t>versión</a:t>
            </a:r>
            <a:r>
              <a:rPr lang="en-GB" dirty="0"/>
              <a:t> </a:t>
            </a:r>
            <a:r>
              <a:rPr lang="en-GB" dirty="0" err="1"/>
              <a:t>mejorada</a:t>
            </a:r>
            <a:r>
              <a:rPr lang="en-GB" dirty="0"/>
              <a:t> </a:t>
            </a:r>
            <a:r>
              <a:rPr lang="en-GB" dirty="0" err="1"/>
              <a:t>por</a:t>
            </a:r>
            <a:r>
              <a:rPr lang="en-GB" dirty="0"/>
              <a:t> </a:t>
            </a:r>
            <a:r>
              <a:rPr lang="en-GB" dirty="0" err="1"/>
              <a:t>Wikialien</a:t>
            </a:r>
            <a:r>
              <a:rPr lang="en-GB" dirty="0"/>
              <a:t>, Public Domain, https://commons.wikimedia.org/w/index.php?curid=40813953</a:t>
            </a:r>
          </a:p>
          <a:p>
            <a:pPr marL="0" lvl="0" indent="0" algn="l" rtl="0">
              <a:spcBef>
                <a:spcPts val="0"/>
              </a:spcBef>
              <a:spcAft>
                <a:spcPts val="0"/>
              </a:spcAft>
              <a:buNone/>
            </a:pPr>
            <a:r>
              <a:rPr lang="en-GB" dirty="0"/>
              <a:t>Monterrey: By Club Deportivo Monterrey A.C. (Club de Fútbol Monterrey) - https://www.rayados.com/, Public Domain, https://commons.wikimedia.org/w/index.php?curid=92260949</a:t>
            </a:r>
          </a:p>
          <a:p>
            <a:pPr marL="0" lvl="0" indent="0" algn="l" rtl="0">
              <a:spcBef>
                <a:spcPts val="0"/>
              </a:spcBef>
              <a:spcAft>
                <a:spcPts val="0"/>
              </a:spcAft>
              <a:buNone/>
            </a:pPr>
            <a:r>
              <a:rPr lang="en-GB" dirty="0"/>
              <a:t>Boca Juniors: De </a:t>
            </a:r>
            <a:r>
              <a:rPr lang="en-GB" dirty="0" err="1"/>
              <a:t>Diegotóteles</a:t>
            </a:r>
            <a:r>
              <a:rPr lang="en-GB" dirty="0"/>
              <a:t> - https://www.bocajuniors.com.ar/el-club/escudo, CC0, https://commons.wikimedia.org/w/index.php?curid=115936541</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74915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877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in total (3 slides) - grammar info (3 minutes) + reading task (2 slides,  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in the present tense for –</a:t>
            </a:r>
            <a:r>
              <a:rPr lang="en-GB" b="0" dirty="0" err="1"/>
              <a:t>ar</a:t>
            </a:r>
            <a:r>
              <a:rPr lang="en-GB" b="0" dirty="0"/>
              <a:t> verbs with jugar</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52127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7 minutes (2 slides)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written understanding of ‘jugar’ in 3</a:t>
            </a:r>
            <a:r>
              <a:rPr lang="en-GB" b="0" baseline="30000" dirty="0"/>
              <a:t>rd</a:t>
            </a:r>
            <a:r>
              <a:rPr lang="en-GB" b="0" dirty="0"/>
              <a:t> person singular and plural.</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b="0" dirty="0"/>
          </a:p>
          <a:p>
            <a:pPr marL="228600" lvl="0" indent="-228600" algn="l" rtl="0">
              <a:spcBef>
                <a:spcPts val="0"/>
              </a:spcBef>
              <a:spcAft>
                <a:spcPts val="0"/>
              </a:spcAft>
              <a:buAutoNum type="arabicPeriod"/>
            </a:pPr>
            <a:r>
              <a:rPr lang="en-GB" b="0" dirty="0"/>
              <a:t>Read the task title in Spanish and click to bring up further instructions.</a:t>
            </a:r>
          </a:p>
          <a:p>
            <a:pPr marL="228600" lvl="0" indent="-228600" algn="l" rtl="0">
              <a:spcBef>
                <a:spcPts val="0"/>
              </a:spcBef>
              <a:spcAft>
                <a:spcPts val="0"/>
              </a:spcAft>
              <a:buAutoNum type="arabicPeriod"/>
            </a:pPr>
            <a:r>
              <a:rPr lang="en-GB" b="0" dirty="0"/>
              <a:t>Click x1 to bring up Venn diagram and instruction, then draw pupils attention to the sentences. Was Sofía writing about Quique (he plays) or Max and </a:t>
            </a:r>
            <a:r>
              <a:rPr lang="en-GB" b="0" dirty="0" err="1"/>
              <a:t>Krina</a:t>
            </a:r>
            <a:r>
              <a:rPr lang="en-GB" b="0" dirty="0"/>
              <a:t> (they play)? Are there activities they all play? (he plays+ they play)</a:t>
            </a:r>
          </a:p>
          <a:p>
            <a:pPr marL="0" lvl="0" indent="0" algn="l" rtl="0">
              <a:spcBef>
                <a:spcPts val="0"/>
              </a:spcBef>
              <a:spcAft>
                <a:spcPts val="0"/>
              </a:spcAft>
              <a:buNone/>
            </a:pPr>
            <a:r>
              <a:rPr lang="en-GB" b="0" dirty="0"/>
              <a:t>3. Ask pupils to draw the diagram (or a table) and write down the Spanish words in the correct.  </a:t>
            </a:r>
          </a:p>
          <a:p>
            <a:pPr marL="0" lvl="0" indent="0" algn="l" rtl="0">
              <a:spcBef>
                <a:spcPts val="0"/>
              </a:spcBef>
              <a:spcAft>
                <a:spcPts val="0"/>
              </a:spcAft>
              <a:buNone/>
            </a:pPr>
            <a:r>
              <a:rPr lang="en-GB" b="0" dirty="0"/>
              <a:t>4. Go through answers together, answers are animated in groups (first Quique, then ‘Max and </a:t>
            </a:r>
            <a:r>
              <a:rPr lang="en-GB" b="0" dirty="0" err="1"/>
              <a:t>Krina</a:t>
            </a:r>
            <a:r>
              <a:rPr lang="en-GB" b="0" dirty="0"/>
              <a:t>’, lastly ‘</a:t>
            </a:r>
            <a:r>
              <a:rPr lang="en-GB" b="0" dirty="0" err="1"/>
              <a:t>los</a:t>
            </a:r>
            <a:r>
              <a:rPr lang="en-GB" b="0" dirty="0"/>
              <a:t> </a:t>
            </a:r>
            <a:r>
              <a:rPr lang="en-GB" b="0" dirty="0" err="1"/>
              <a:t>tres</a:t>
            </a:r>
            <a:r>
              <a:rPr lang="en-GB" b="0" dirty="0"/>
              <a:t>’).</a:t>
            </a:r>
            <a:endParaRPr lang="en-GB" dirty="0"/>
          </a:p>
          <a:p>
            <a:endParaRPr lang="en-GB" dirty="0"/>
          </a:p>
          <a:p>
            <a:pPr marL="0" lvl="0" indent="0" algn="l" rtl="0">
              <a:spcBef>
                <a:spcPts val="0"/>
              </a:spcBef>
              <a:spcAft>
                <a:spcPts val="0"/>
              </a:spcAft>
              <a:buNone/>
            </a:pPr>
            <a:r>
              <a:rPr lang="en-GB" b="1" dirty="0"/>
              <a:t>Part 2 – next slide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Go Through the questions to elicit answers from pupils.</a:t>
            </a:r>
          </a:p>
          <a:p>
            <a:endParaRPr lang="en-GB" dirty="0"/>
          </a:p>
          <a:p>
            <a:pPr marL="0" lvl="0" indent="0" algn="l" rtl="0">
              <a:spcBef>
                <a:spcPts val="0"/>
              </a:spcBef>
              <a:spcAft>
                <a:spcPts val="0"/>
              </a:spcAft>
              <a:buNone/>
            </a:pPr>
            <a:r>
              <a:rPr lang="en-GB" b="1" dirty="0" err="1"/>
              <a:t>juntos</a:t>
            </a:r>
            <a:r>
              <a:rPr lang="en-GB" b="0" dirty="0"/>
              <a:t> [149] </a:t>
            </a:r>
            <a:r>
              <a:rPr lang="en-GB" b="1" dirty="0" err="1"/>
              <a:t>conmigo</a:t>
            </a:r>
            <a:r>
              <a:rPr lang="en-GB" b="0" dirty="0"/>
              <a:t> [1256]</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7524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written understanding of a range of vocabulary in connection with 3</a:t>
            </a:r>
            <a:r>
              <a:rPr lang="en-GB" b="0" baseline="30000" dirty="0"/>
              <a:t>rd</a:t>
            </a:r>
            <a:r>
              <a:rPr lang="en-GB" b="0" dirty="0"/>
              <a:t> person singular and plural of jugar. </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b="0" dirty="0"/>
          </a:p>
          <a:p>
            <a:endParaRPr lang="en-GB" dirty="0"/>
          </a:p>
          <a:p>
            <a:pPr marL="0" lvl="0" indent="0" algn="l" rtl="0">
              <a:spcBef>
                <a:spcPts val="0"/>
              </a:spcBef>
              <a:spcAft>
                <a:spcPts val="0"/>
              </a:spcAft>
              <a:buNone/>
            </a:pPr>
            <a:r>
              <a:rPr lang="en-GB" b="1" dirty="0"/>
              <a:t>Part 2 </a:t>
            </a:r>
          </a:p>
          <a:p>
            <a:pPr marL="0" lvl="0" indent="0" algn="l" rtl="0">
              <a:spcBef>
                <a:spcPts val="0"/>
              </a:spcBef>
              <a:spcAft>
                <a:spcPts val="0"/>
              </a:spcAft>
              <a:buNone/>
            </a:pPr>
            <a:r>
              <a:rPr lang="en-GB" b="0" dirty="0"/>
              <a:t>1. Go Through the questions to elicit answers from pupils. Answers are animated. </a:t>
            </a:r>
          </a:p>
          <a:p>
            <a:endParaRPr lang="en-GB" dirty="0"/>
          </a:p>
          <a:p>
            <a:pPr marL="0" lvl="0" indent="0" algn="l" rtl="0">
              <a:spcBef>
                <a:spcPts val="0"/>
              </a:spcBef>
              <a:spcAft>
                <a:spcPts val="0"/>
              </a:spcAft>
              <a:buNone/>
            </a:pPr>
            <a:r>
              <a:rPr lang="en-GB" b="1" dirty="0" err="1"/>
              <a:t>juntos</a:t>
            </a:r>
            <a:r>
              <a:rPr lang="en-GB" b="0" dirty="0"/>
              <a:t> [149] </a:t>
            </a:r>
            <a:r>
              <a:rPr lang="en-GB" b="1" dirty="0" err="1"/>
              <a:t>conmigo</a:t>
            </a:r>
            <a:r>
              <a:rPr lang="en-GB" b="0" dirty="0"/>
              <a:t> [1256]</a:t>
            </a:r>
          </a:p>
          <a:p>
            <a:pPr marL="0" lvl="0" indent="0" algn="l" rtl="0">
              <a:spcBef>
                <a:spcPts val="0"/>
              </a:spcBef>
              <a:spcAft>
                <a:spcPts val="0"/>
              </a:spcAft>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5920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Timing:</a:t>
            </a:r>
            <a:r>
              <a:rPr lang="en-US" sz="120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Aim:</a:t>
            </a:r>
            <a:r>
              <a:rPr lang="en-US" sz="1200" b="1" baseline="0" dirty="0"/>
              <a:t> </a:t>
            </a:r>
            <a:r>
              <a:rPr lang="en-US" sz="1200" dirty="0"/>
              <a:t>to brings together all the revision</a:t>
            </a:r>
            <a:r>
              <a:rPr lang="en-US" sz="1200" baseline="0" dirty="0"/>
              <a:t> from the lesson into a final production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 Teachers could</a:t>
            </a:r>
            <a:r>
              <a:rPr lang="en-US" sz="1200" baseline="0" dirty="0"/>
              <a:t> use this slide to model the requirements of the task. Start by organizing pupils in groups of 3 and telling them whether they are A B or C as this will be important when modelling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2. </a:t>
            </a:r>
            <a:r>
              <a:rPr lang="en-US" sz="1200" dirty="0"/>
              <a:t>Here students work in groups of three.</a:t>
            </a:r>
            <a:r>
              <a:rPr lang="en-US" sz="1200" baseline="0" dirty="0"/>
              <a:t> The person writing starts the dialogue off by asking the question in the speech bubble.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3. </a:t>
            </a:r>
            <a:r>
              <a:rPr lang="en-US" sz="1200" baseline="0" dirty="0"/>
              <a:t>The other two people speaking take it in turns to say alternate words of the answer in Spanish. Sentences are then compared at the end as a whole class (or after each city if preferred).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4. The words for this example’s answers are revealed by clicking on each box.</a:t>
            </a:r>
          </a:p>
          <a:p>
            <a:r>
              <a:rPr lang="en-US" sz="1200" baseline="0" dirty="0"/>
              <a:t>5. Suggested order: </a:t>
            </a:r>
          </a:p>
          <a:p>
            <a:endParaRPr lang="en-US" sz="1200" baseline="0" dirty="0"/>
          </a:p>
          <a:p>
            <a:r>
              <a:rPr lang="en-US" sz="1200" baseline="0" dirty="0"/>
              <a:t>1: Persons B&amp;C speak (B says the first word of the response), and person A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2: Person A&amp;C speak (A says the first word of the response), and person B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3: Person A&amp;B speak (B says the first word of the response), and person C writes down the Spanish.</a:t>
            </a:r>
          </a:p>
          <a:p>
            <a:r>
              <a:rPr lang="en-US" sz="1200" baseline="0" dirty="0"/>
              <a:t>4: Persons B&amp;C speak (B says the first word of the response), and person A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5: Person A&amp;C speak (A says the first word of the response), and person B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6: Person A&amp;B speak (B says the first word of the response), and person C writes down the Spanish</a:t>
            </a:r>
          </a:p>
          <a:p>
            <a:endParaRPr lang="en-US" sz="1200" baseline="0" dirty="0"/>
          </a:p>
          <a:p>
            <a:r>
              <a:rPr lang="en-US" sz="1200" baseline="0" dirty="0"/>
              <a:t>(Teachers can be less prescriptive if students can work out for themselves how to take turns!) </a:t>
            </a:r>
          </a:p>
          <a:p>
            <a:r>
              <a:rPr lang="en-US" sz="1200" baseline="0" dirty="0"/>
              <a:t>Click on the yellow box to hear the Spanish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The person writing cannot interrupt if s/he spots a mistake. However, teachers should allow one minute for reflection on the sentences as a group of three, before the answers are revealed. Teachers could consider asking students to undertake the speaking without reference to their exercise books/vocab books and then in the reflection time allowing access to reference materials to allow for successful edits.</a:t>
            </a:r>
          </a:p>
          <a:p>
            <a:endParaRPr lang="en-US" sz="1200" baseline="0" dirty="0"/>
          </a:p>
          <a:p>
            <a:pPr marL="0" marR="0" lvl="0" indent="0" algn="l" rtl="0">
              <a:lnSpc>
                <a:spcPct val="100000"/>
              </a:lnSpc>
              <a:spcBef>
                <a:spcPts val="0"/>
              </a:spcBef>
              <a:spcAft>
                <a:spcPts val="0"/>
              </a:spcAft>
              <a:buClr>
                <a:schemeClr val="dk1"/>
              </a:buClr>
              <a:buSzPts val="1200"/>
              <a:buFont typeface="Calibri"/>
              <a:buNone/>
            </a:pPr>
            <a:r>
              <a:rPr lang="en-GB" dirty="0"/>
              <a:t>responder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3784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[2/6]</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aseline="0" dirty="0"/>
              <a:t>Person A&amp;C speak (A says the first word of the response), and person B writes down the Spanish.</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9087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aseline="0" dirty="0"/>
              <a:t>3: Person A&amp;B speak (B says the first word of the response), and person C writes down the Spanish.</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07168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26/01/2023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32.wav"/><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33.wav"/><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34.wav"/><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audio" Target="../media/audio8.wav"/><Relationship Id="rId18" Type="http://schemas.openxmlformats.org/officeDocument/2006/relationships/image" Target="../media/image11.png"/><Relationship Id="rId26" Type="http://schemas.openxmlformats.org/officeDocument/2006/relationships/image" Target="../media/image19.png"/><Relationship Id="rId3" Type="http://schemas.openxmlformats.org/officeDocument/2006/relationships/audio" Target="../media/audio1.wav"/><Relationship Id="rId21" Type="http://schemas.openxmlformats.org/officeDocument/2006/relationships/image" Target="../media/image14.png"/><Relationship Id="rId7" Type="http://schemas.openxmlformats.org/officeDocument/2006/relationships/image" Target="../media/image10.png"/><Relationship Id="rId12" Type="http://schemas.openxmlformats.org/officeDocument/2006/relationships/audio" Target="../media/audio7.wav"/><Relationship Id="rId17" Type="http://schemas.openxmlformats.org/officeDocument/2006/relationships/audio" Target="../media/audio12.wav"/><Relationship Id="rId25"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audio" Target="../media/audio11.wav"/><Relationship Id="rId20" Type="http://schemas.openxmlformats.org/officeDocument/2006/relationships/image" Target="../media/image13.png"/><Relationship Id="rId29"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6.wav"/><Relationship Id="rId24"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audio" Target="../media/audio10.wav"/><Relationship Id="rId23" Type="http://schemas.openxmlformats.org/officeDocument/2006/relationships/image" Target="../media/image16.png"/><Relationship Id="rId28" Type="http://schemas.openxmlformats.org/officeDocument/2006/relationships/audio" Target="../media/audio13.wav"/><Relationship Id="rId10" Type="http://schemas.openxmlformats.org/officeDocument/2006/relationships/audio" Target="../media/audio5.wav"/><Relationship Id="rId19"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audio" Target="../media/audio9.wav"/><Relationship Id="rId22" Type="http://schemas.openxmlformats.org/officeDocument/2006/relationships/image" Target="../media/image15.png"/><Relationship Id="rId27"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media/audio18.wav"/><Relationship Id="rId3" Type="http://schemas.openxmlformats.org/officeDocument/2006/relationships/audio" Target="../media/audio14.wav"/><Relationship Id="rId7" Type="http://schemas.microsoft.com/office/2007/relationships/hdphoto" Target="../media/hdphoto1.wdp"/><Relationship Id="rId12" Type="http://schemas.openxmlformats.org/officeDocument/2006/relationships/audio" Target="../media/audio17.wav"/><Relationship Id="rId17" Type="http://schemas.openxmlformats.org/officeDocument/2006/relationships/audio" Target="../media/audio22.wav"/><Relationship Id="rId2" Type="http://schemas.openxmlformats.org/officeDocument/2006/relationships/notesSlide" Target="../notesSlides/notesSlide5.xml"/><Relationship Id="rId16" Type="http://schemas.openxmlformats.org/officeDocument/2006/relationships/audio" Target="../media/audio21.wav"/><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audio" Target="../media/audio16.wav"/><Relationship Id="rId5" Type="http://schemas.openxmlformats.org/officeDocument/2006/relationships/image" Target="../media/image20.svg"/><Relationship Id="rId15" Type="http://schemas.openxmlformats.org/officeDocument/2006/relationships/audio" Target="../media/audio20.wav"/><Relationship Id="rId10"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audio" Target="../media/audio15.wav"/><Relationship Id="rId14" Type="http://schemas.openxmlformats.org/officeDocument/2006/relationships/audio" Target="../media/audio19.wav"/></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20.wav"/><Relationship Id="rId3" Type="http://schemas.openxmlformats.org/officeDocument/2006/relationships/image" Target="../media/image28.png"/><Relationship Id="rId7" Type="http://schemas.openxmlformats.org/officeDocument/2006/relationships/audio" Target="../media/audio23.wav"/><Relationship Id="rId12" Type="http://schemas.openxmlformats.org/officeDocument/2006/relationships/audio" Target="../media/audio19.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11" Type="http://schemas.openxmlformats.org/officeDocument/2006/relationships/audio" Target="../media/audio18.wav"/><Relationship Id="rId5" Type="http://schemas.openxmlformats.org/officeDocument/2006/relationships/image" Target="../media/image19.png"/><Relationship Id="rId15" Type="http://schemas.openxmlformats.org/officeDocument/2006/relationships/audio" Target="../media/audio22.wav"/><Relationship Id="rId10" Type="http://schemas.openxmlformats.org/officeDocument/2006/relationships/audio" Target="../media/audio17.wav"/><Relationship Id="rId4" Type="http://schemas.microsoft.com/office/2007/relationships/hdphoto" Target="../media/hdphoto1.wdp"/><Relationship Id="rId9" Type="http://schemas.openxmlformats.org/officeDocument/2006/relationships/audio" Target="../media/audio16.wav"/><Relationship Id="rId14" Type="http://schemas.openxmlformats.org/officeDocument/2006/relationships/audio" Target="../media/audio21.wav"/></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3.png"/><Relationship Id="rId3" Type="http://schemas.openxmlformats.org/officeDocument/2006/relationships/audio" Target="../media/audio24.wav"/><Relationship Id="rId7" Type="http://schemas.openxmlformats.org/officeDocument/2006/relationships/image" Target="../media/image10.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audio" Target="../media/audio29.wav"/><Relationship Id="rId5" Type="http://schemas.openxmlformats.org/officeDocument/2006/relationships/audio" Target="../media/audio26.wav"/><Relationship Id="rId10" Type="http://schemas.openxmlformats.org/officeDocument/2006/relationships/audio" Target="../media/audio28.wav"/><Relationship Id="rId4" Type="http://schemas.openxmlformats.org/officeDocument/2006/relationships/audio" Target="../media/audio25.wav"/><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30.wav"/><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31.wav"/><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6" name="TextBox 5">
            <a:extLst>
              <a:ext uri="{FF2B5EF4-FFF2-40B4-BE49-F238E27FC236}">
                <a16:creationId xmlns:a16="http://schemas.microsoft.com/office/drawing/2014/main" id="{64FFC6EF-1FD5-309C-4C96-E93C0B1C05F1}"/>
              </a:ext>
            </a:extLst>
          </p:cNvPr>
          <p:cNvSpPr txBox="1"/>
          <p:nvPr/>
        </p:nvSpPr>
        <p:spPr>
          <a:xfrm>
            <a:off x="291620" y="2166984"/>
            <a:ext cx="3369833" cy="646331"/>
          </a:xfrm>
          <a:prstGeom prst="rect">
            <a:avLst/>
          </a:prstGeom>
          <a:noFill/>
        </p:spPr>
        <p:txBody>
          <a:bodyPr wrap="none" rtlCol="0">
            <a:spAutoFit/>
          </a:bodyPr>
          <a:lstStyle/>
          <a:p>
            <a:r>
              <a:rPr lang="en-GB" sz="3600" b="1" dirty="0">
                <a:ln w="10160">
                  <a:solidFill>
                    <a:srgbClr val="FF9900"/>
                  </a:solidFill>
                  <a:prstDash val="solid"/>
                </a:ln>
                <a:solidFill>
                  <a:srgbClr val="FFC000"/>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El tiempo libre</a:t>
            </a:r>
          </a:p>
        </p:txBody>
      </p:sp>
      <p:pic>
        <p:nvPicPr>
          <p:cNvPr id="8" name="Picture 4" descr="La pelota vasca pierde el apellido | País Vasco | EL PAÍS">
            <a:extLst>
              <a:ext uri="{FF2B5EF4-FFF2-40B4-BE49-F238E27FC236}">
                <a16:creationId xmlns:a16="http://schemas.microsoft.com/office/drawing/2014/main" id="{77757B01-D1B4-879E-4F08-BCC29B8FC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930" y="4750476"/>
            <a:ext cx="2900140" cy="1926292"/>
          </a:xfrm>
          <a:prstGeom prst="round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7DCF6FF-94EF-4672-BFE3-70FE92D8231F}"/>
              </a:ext>
            </a:extLst>
          </p:cNvPr>
          <p:cNvGrpSpPr/>
          <p:nvPr/>
        </p:nvGrpSpPr>
        <p:grpSpPr>
          <a:xfrm>
            <a:off x="6654992" y="4179360"/>
            <a:ext cx="969726" cy="996506"/>
            <a:chOff x="6210543" y="3764108"/>
            <a:chExt cx="801046" cy="775262"/>
          </a:xfrm>
        </p:grpSpPr>
        <p:sp>
          <p:nvSpPr>
            <p:cNvPr id="10" name="Oval 9">
              <a:extLst>
                <a:ext uri="{FF2B5EF4-FFF2-40B4-BE49-F238E27FC236}">
                  <a16:creationId xmlns:a16="http://schemas.microsoft.com/office/drawing/2014/main" id="{04AA8D77-E676-1D67-7B87-55B812F0FE3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D232EAC-034F-7DA3-DC10-D77B2FF834C3}"/>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2" name="Picture 11" descr="A picture containing text, tableware, cup, clipart&#10;&#10;Description automatically generated">
              <a:extLst>
                <a:ext uri="{FF2B5EF4-FFF2-40B4-BE49-F238E27FC236}">
                  <a16:creationId xmlns:a16="http://schemas.microsoft.com/office/drawing/2014/main" id="{2070BC6F-FDE6-4CDF-4978-7E9893292B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pSp>
        <p:nvGrpSpPr>
          <p:cNvPr id="13" name="Group 12">
            <a:extLst>
              <a:ext uri="{FF2B5EF4-FFF2-40B4-BE49-F238E27FC236}">
                <a16:creationId xmlns:a16="http://schemas.microsoft.com/office/drawing/2014/main" id="{A198E71B-6F29-D3C0-1814-D701D1427A4E}"/>
              </a:ext>
            </a:extLst>
          </p:cNvPr>
          <p:cNvGrpSpPr/>
          <p:nvPr/>
        </p:nvGrpSpPr>
        <p:grpSpPr>
          <a:xfrm>
            <a:off x="2640708" y="2704605"/>
            <a:ext cx="1586583" cy="1569621"/>
            <a:chOff x="8199383" y="6129799"/>
            <a:chExt cx="3008278" cy="2557704"/>
          </a:xfrm>
        </p:grpSpPr>
        <p:pic>
          <p:nvPicPr>
            <p:cNvPr id="14" name="Picture 10" descr="Basketball, Ball, Sport, Orange Ball">
              <a:extLst>
                <a:ext uri="{FF2B5EF4-FFF2-40B4-BE49-F238E27FC236}">
                  <a16:creationId xmlns:a16="http://schemas.microsoft.com/office/drawing/2014/main" id="{B32C0F81-A9C9-EFE4-BACE-CD05125701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2989" y="6611268"/>
              <a:ext cx="1101799" cy="11017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Tenis, Pelota, Amarillo, Deporte, Juego">
              <a:extLst>
                <a:ext uri="{FF2B5EF4-FFF2-40B4-BE49-F238E27FC236}">
                  <a16:creationId xmlns:a16="http://schemas.microsoft.com/office/drawing/2014/main" id="{826B82CA-CB12-26AB-603B-034A6132A2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45486" y="6129799"/>
              <a:ext cx="518604" cy="5232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útbol, Pelota, Deporte, Redondo">
              <a:extLst>
                <a:ext uri="{FF2B5EF4-FFF2-40B4-BE49-F238E27FC236}">
                  <a16:creationId xmlns:a16="http://schemas.microsoft.com/office/drawing/2014/main" id="{7CF04082-B501-D6CF-D192-BB0A899747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47888" y="6611268"/>
              <a:ext cx="859773" cy="859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Pelota, Detallado, Luz Y Sombra, Rojo">
              <a:extLst>
                <a:ext uri="{FF2B5EF4-FFF2-40B4-BE49-F238E27FC236}">
                  <a16:creationId xmlns:a16="http://schemas.microsoft.com/office/drawing/2014/main" id="{24B27AE4-58E3-8117-03F3-3020D216C3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99383" y="7521219"/>
              <a:ext cx="1413262" cy="11662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útbol, Brown, Piel De Cerdo, Cordón">
              <a:extLst>
                <a:ext uri="{FF2B5EF4-FFF2-40B4-BE49-F238E27FC236}">
                  <a16:creationId xmlns:a16="http://schemas.microsoft.com/office/drawing/2014/main" id="{6688A49C-CD04-25E2-2337-BCE27D7B4E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012045">
              <a:off x="9549790" y="7624792"/>
              <a:ext cx="1309995" cy="79677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62" name="Speech Bubble: Oval 61">
            <a:extLst>
              <a:ext uri="{FF2B5EF4-FFF2-40B4-BE49-F238E27FC236}">
                <a16:creationId xmlns:a16="http://schemas.microsoft.com/office/drawing/2014/main" id="{8D3C299D-FCA2-4EED-899F-544D8EEA3D00}"/>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 qué </a:t>
            </a:r>
            <a:r>
              <a:rPr lang="en-GB" sz="3200" b="1" i="1" dirty="0" err="1">
                <a:solidFill>
                  <a:prstClr val="white"/>
                </a:solidFill>
                <a:latin typeface="Century Gothic" panose="020B0502020202020204" pitchFamily="34" charset="0"/>
              </a:rPr>
              <a:t>juegan</a:t>
            </a:r>
            <a:r>
              <a:rPr lang="en-GB" sz="3200" b="1" i="1" dirty="0">
                <a:solidFill>
                  <a:prstClr val="white"/>
                </a:solidFill>
                <a:latin typeface="Century Gothic" panose="020B0502020202020204" pitchFamily="34"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46679" y="4290369"/>
            <a:ext cx="1186114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bg1"/>
                </a:solidFill>
                <a:latin typeface="Segoe Print" panose="02000600000000000000" pitchFamily="2" charset="0"/>
              </a:rPr>
              <a:t>Juegan</a:t>
            </a:r>
            <a:r>
              <a:rPr lang="en-GB" sz="3200" b="1" dirty="0">
                <a:solidFill>
                  <a:schemeClr val="bg1"/>
                </a:solidFill>
                <a:latin typeface="Segoe Print" panose="02000600000000000000" pitchFamily="2" charset="0"/>
              </a:rPr>
              <a:t> a la </a:t>
            </a:r>
            <a:r>
              <a:rPr lang="en-GB" sz="3200" b="1" dirty="0" err="1">
                <a:solidFill>
                  <a:schemeClr val="bg1"/>
                </a:solidFill>
                <a:latin typeface="Segoe Print" panose="02000600000000000000" pitchFamily="2" charset="0"/>
              </a:rPr>
              <a:t>cuerda</a:t>
            </a:r>
            <a:r>
              <a:rPr lang="en-GB" sz="3200" b="1" dirty="0">
                <a:solidFill>
                  <a:schemeClr val="bg1"/>
                </a:solidFill>
                <a:latin typeface="Segoe Print" panose="02000600000000000000" pitchFamily="2" charset="0"/>
              </a:rPr>
              <a:t> en la plaza.</a:t>
            </a:r>
          </a:p>
        </p:txBody>
      </p:sp>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E3498571-0786-E820-FD4D-BC2CFB3B18B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ounded Rectangle 11">
            <a:extLst>
              <a:ext uri="{FF2B5EF4-FFF2-40B4-BE49-F238E27FC236}">
                <a16:creationId xmlns:a16="http://schemas.microsoft.com/office/drawing/2014/main" id="{67001C35-9166-B67A-D3B0-A33A5589DAA5}"/>
              </a:ext>
            </a:extLst>
          </p:cNvPr>
          <p:cNvSpPr/>
          <p:nvPr/>
        </p:nvSpPr>
        <p:spPr>
          <a:xfrm>
            <a:off x="2568727" y="5208505"/>
            <a:ext cx="1663714"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1">
            <a:extLst>
              <a:ext uri="{FF2B5EF4-FFF2-40B4-BE49-F238E27FC236}">
                <a16:creationId xmlns:a16="http://schemas.microsoft.com/office/drawing/2014/main" id="{8F683B5D-F03C-B997-1A24-8875EF2E7414}"/>
              </a:ext>
            </a:extLst>
          </p:cNvPr>
          <p:cNvSpPr/>
          <p:nvPr/>
        </p:nvSpPr>
        <p:spPr>
          <a:xfrm>
            <a:off x="6709984" y="5187037"/>
            <a:ext cx="57781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382A2386-5AB8-AC29-BB34-9926C0933788}"/>
              </a:ext>
            </a:extLst>
          </p:cNvPr>
          <p:cNvSpPr/>
          <p:nvPr/>
        </p:nvSpPr>
        <p:spPr>
          <a:xfrm>
            <a:off x="4713379" y="5201224"/>
            <a:ext cx="40806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634191F0-5497-9D39-4495-4C654F687FB0}"/>
              </a:ext>
            </a:extLst>
          </p:cNvPr>
          <p:cNvSpPr/>
          <p:nvPr/>
        </p:nvSpPr>
        <p:spPr>
          <a:xfrm>
            <a:off x="7333261" y="5187037"/>
            <a:ext cx="571360"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11">
            <a:extLst>
              <a:ext uri="{FF2B5EF4-FFF2-40B4-BE49-F238E27FC236}">
                <a16:creationId xmlns:a16="http://schemas.microsoft.com/office/drawing/2014/main" id="{2AC1AB71-A865-6AF4-A44C-7FDA2CDF92E8}"/>
              </a:ext>
            </a:extLst>
          </p:cNvPr>
          <p:cNvSpPr/>
          <p:nvPr/>
        </p:nvSpPr>
        <p:spPr>
          <a:xfrm>
            <a:off x="5144171" y="5183509"/>
            <a:ext cx="1543083"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Graphic 21" descr="Teacher">
            <a:extLst>
              <a:ext uri="{FF2B5EF4-FFF2-40B4-BE49-F238E27FC236}">
                <a16:creationId xmlns:a16="http://schemas.microsoft.com/office/drawing/2014/main" id="{2AE76399-BBF9-2796-EF3F-ED7CE4C3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1781" y="308308"/>
            <a:ext cx="1043752" cy="1043752"/>
          </a:xfrm>
          <a:prstGeom prst="rect">
            <a:avLst/>
          </a:prstGeom>
        </p:spPr>
      </p:pic>
      <p:sp>
        <p:nvSpPr>
          <p:cNvPr id="23" name="Speech Bubble: Rectangle with Corners Rounded 22">
            <a:extLst>
              <a:ext uri="{FF2B5EF4-FFF2-40B4-BE49-F238E27FC236}">
                <a16:creationId xmlns:a16="http://schemas.microsoft.com/office/drawing/2014/main" id="{F2DF6E23-7001-CD0F-85C8-C6E1CAC4DE15}"/>
              </a:ext>
            </a:extLst>
          </p:cNvPr>
          <p:cNvSpPr/>
          <p:nvPr/>
        </p:nvSpPr>
        <p:spPr>
          <a:xfrm>
            <a:off x="3474703" y="764395"/>
            <a:ext cx="5160575"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Trabajamos</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24" name="Rectangle 23">
            <a:hlinkClick r:id="" action="ppaction://noaction">
              <a:snd r:embed="rId6" name="8_9.wav"/>
            </a:hlinkClick>
            <a:extLst>
              <a:ext uri="{FF2B5EF4-FFF2-40B4-BE49-F238E27FC236}">
                <a16:creationId xmlns:a16="http://schemas.microsoft.com/office/drawing/2014/main" id="{0B3AC19C-A6D0-6D62-1BAA-70BD6E5422D4}"/>
              </a:ext>
            </a:extLst>
          </p:cNvPr>
          <p:cNvSpPr/>
          <p:nvPr/>
        </p:nvSpPr>
        <p:spPr>
          <a:xfrm>
            <a:off x="4677756" y="1812902"/>
            <a:ext cx="5938711"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play skipping in the square.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0F9B2655-1A5A-93E5-0645-E8DC6CE9C6E2}"/>
              </a:ext>
            </a:extLst>
          </p:cNvPr>
          <p:cNvSpPr txBox="1"/>
          <p:nvPr/>
        </p:nvSpPr>
        <p:spPr>
          <a:xfrm>
            <a:off x="8695144" y="129003"/>
            <a:ext cx="1534394"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[4</a:t>
            </a:r>
            <a:r>
              <a:rPr lang="en-GB" sz="4800" dirty="0">
                <a:solidFill>
                  <a:srgbClr val="002060"/>
                </a:solidFill>
                <a:latin typeface="Century Gothic" panose="020B0502020202020204" pitchFamily="34" charset="0"/>
              </a:rPr>
              <a:t>/6</a:t>
            </a:r>
            <a:r>
              <a:rPr lang="en-GB" sz="4800" b="1" dirty="0">
                <a:solidFill>
                  <a:srgbClr val="002060"/>
                </a:solidFill>
                <a:latin typeface="Century Gothic" panose="020B0502020202020204" pitchFamily="34" charset="0"/>
              </a:rPr>
              <a:t>]</a:t>
            </a:r>
            <a:endParaRPr lang="en-GB" sz="4800" dirty="0">
              <a:solidFill>
                <a:srgbClr val="002060"/>
              </a:solidFill>
              <a:latin typeface="Century Gothic" panose="020B0502020202020204" pitchFamily="34" charset="0"/>
            </a:endParaRPr>
          </a:p>
        </p:txBody>
      </p:sp>
      <p:pic>
        <p:nvPicPr>
          <p:cNvPr id="68" name="Picture 2" descr="Pen, Write, Pencil, Writing Tool, Work, Message, Blue">
            <a:extLst>
              <a:ext uri="{FF2B5EF4-FFF2-40B4-BE49-F238E27FC236}">
                <a16:creationId xmlns:a16="http://schemas.microsoft.com/office/drawing/2014/main" id="{5886E380-E53C-F068-5AD5-40BC8F017C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69" name="Title 1">
            <a:extLst>
              <a:ext uri="{FF2B5EF4-FFF2-40B4-BE49-F238E27FC236}">
                <a16:creationId xmlns:a16="http://schemas.microsoft.com/office/drawing/2014/main" id="{4805991C-FCF3-DF0D-669F-8BE5A1E1082B}"/>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70" name="Google Shape;221;p10">
            <a:extLst>
              <a:ext uri="{FF2B5EF4-FFF2-40B4-BE49-F238E27FC236}">
                <a16:creationId xmlns:a16="http://schemas.microsoft.com/office/drawing/2014/main" id="{D7F29733-44EF-918A-93DC-C9E4A0E7EE3C}"/>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71" name="Title 1">
            <a:extLst>
              <a:ext uri="{FF2B5EF4-FFF2-40B4-BE49-F238E27FC236}">
                <a16:creationId xmlns:a16="http://schemas.microsoft.com/office/drawing/2014/main" id="{4037F998-BBB6-CEDC-ED7F-699EB68FE731}"/>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 name="Rounded Rectangle 11">
            <a:extLst>
              <a:ext uri="{FF2B5EF4-FFF2-40B4-BE49-F238E27FC236}">
                <a16:creationId xmlns:a16="http://schemas.microsoft.com/office/drawing/2014/main" id="{50201646-807B-3F17-891D-52C70806B972}"/>
              </a:ext>
            </a:extLst>
          </p:cNvPr>
          <p:cNvSpPr/>
          <p:nvPr/>
        </p:nvSpPr>
        <p:spPr>
          <a:xfrm>
            <a:off x="4282588" y="5207607"/>
            <a:ext cx="40806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ounded Rectangle 11">
            <a:extLst>
              <a:ext uri="{FF2B5EF4-FFF2-40B4-BE49-F238E27FC236}">
                <a16:creationId xmlns:a16="http://schemas.microsoft.com/office/drawing/2014/main" id="{4DDB6267-8878-3926-3582-705DEE256912}"/>
              </a:ext>
            </a:extLst>
          </p:cNvPr>
          <p:cNvSpPr/>
          <p:nvPr/>
        </p:nvSpPr>
        <p:spPr>
          <a:xfrm>
            <a:off x="7975954" y="5171802"/>
            <a:ext cx="1271597"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7E55FDBE-D509-41DB-9340-5CADC114EBDA}"/>
              </a:ext>
            </a:extLst>
          </p:cNvPr>
          <p:cNvSpPr/>
          <p:nvPr/>
        </p:nvSpPr>
        <p:spPr>
          <a:xfrm>
            <a:off x="-11029" y="2952992"/>
            <a:ext cx="4243470"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 A </a:t>
            </a:r>
            <a:r>
              <a:rPr lang="en-US" sz="3200" b="1" cap="none" spc="0" dirty="0" err="1">
                <a:ln w="6600">
                  <a:solidFill>
                    <a:srgbClr val="002060"/>
                  </a:solidFill>
                  <a:prstDash val="solid"/>
                </a:ln>
                <a:solidFill>
                  <a:srgbClr val="86CFE2"/>
                </a:solidFill>
                <a:latin typeface="Century Gothic" panose="020B0502020202020204" pitchFamily="34" charset="0"/>
              </a:rPr>
              <a:t>pregunta</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26" name="Arrow: Curved Left 25">
            <a:extLst>
              <a:ext uri="{FF2B5EF4-FFF2-40B4-BE49-F238E27FC236}">
                <a16:creationId xmlns:a16="http://schemas.microsoft.com/office/drawing/2014/main" id="{79311128-90E9-47C1-AF77-278BBEE79E5B}"/>
              </a:ext>
            </a:extLst>
          </p:cNvPr>
          <p:cNvSpPr/>
          <p:nvPr/>
        </p:nvSpPr>
        <p:spPr>
          <a:xfrm>
            <a:off x="4142294" y="2180507"/>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a:extLst>
              <a:ext uri="{FF2B5EF4-FFF2-40B4-BE49-F238E27FC236}">
                <a16:creationId xmlns:a16="http://schemas.microsoft.com/office/drawing/2014/main" id="{57A78D09-E0C4-4DB3-A1FB-CD0A411C3545}"/>
              </a:ext>
            </a:extLst>
          </p:cNvPr>
          <p:cNvSpPr/>
          <p:nvPr/>
        </p:nvSpPr>
        <p:spPr>
          <a:xfrm>
            <a:off x="6596731" y="4122037"/>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C9826D73-00EA-4D49-8168-62C726A96734}"/>
              </a:ext>
            </a:extLst>
          </p:cNvPr>
          <p:cNvSpPr/>
          <p:nvPr/>
        </p:nvSpPr>
        <p:spPr>
          <a:xfrm>
            <a:off x="4098561" y="4134589"/>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9" name="Rectangle 28">
            <a:extLst>
              <a:ext uri="{FF2B5EF4-FFF2-40B4-BE49-F238E27FC236}">
                <a16:creationId xmlns:a16="http://schemas.microsoft.com/office/drawing/2014/main" id="{9D96568B-034A-47A7-9032-4CE8607E628F}"/>
              </a:ext>
            </a:extLst>
          </p:cNvPr>
          <p:cNvSpPr/>
          <p:nvPr/>
        </p:nvSpPr>
        <p:spPr>
          <a:xfrm>
            <a:off x="4654110" y="4134589"/>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0" name="Rectangle 29">
            <a:extLst>
              <a:ext uri="{FF2B5EF4-FFF2-40B4-BE49-F238E27FC236}">
                <a16:creationId xmlns:a16="http://schemas.microsoft.com/office/drawing/2014/main" id="{99016C86-B58D-40EA-BD6D-B2F0737238AD}"/>
              </a:ext>
            </a:extLst>
          </p:cNvPr>
          <p:cNvSpPr/>
          <p:nvPr/>
        </p:nvSpPr>
        <p:spPr>
          <a:xfrm>
            <a:off x="5687890" y="4116424"/>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1" name="Rectangle 30">
            <a:extLst>
              <a:ext uri="{FF2B5EF4-FFF2-40B4-BE49-F238E27FC236}">
                <a16:creationId xmlns:a16="http://schemas.microsoft.com/office/drawing/2014/main" id="{AE8BEDDC-8640-4F28-A1D2-C512F4290435}"/>
              </a:ext>
            </a:extLst>
          </p:cNvPr>
          <p:cNvSpPr/>
          <p:nvPr/>
        </p:nvSpPr>
        <p:spPr>
          <a:xfrm>
            <a:off x="2995201" y="4144263"/>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2" name="Rectangle 31">
            <a:extLst>
              <a:ext uri="{FF2B5EF4-FFF2-40B4-BE49-F238E27FC236}">
                <a16:creationId xmlns:a16="http://schemas.microsoft.com/office/drawing/2014/main" id="{71579B97-9BE9-4984-95DF-B8F08A33B80B}"/>
              </a:ext>
            </a:extLst>
          </p:cNvPr>
          <p:cNvSpPr/>
          <p:nvPr/>
        </p:nvSpPr>
        <p:spPr>
          <a:xfrm>
            <a:off x="4467412" y="3322301"/>
            <a:ext cx="5463355"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Personas B y C </a:t>
            </a:r>
            <a:r>
              <a:rPr lang="en-US" sz="3200" b="1" cap="none" spc="0" dirty="0" err="1">
                <a:ln w="6600">
                  <a:solidFill>
                    <a:srgbClr val="002060"/>
                  </a:solidFill>
                  <a:prstDash val="solid"/>
                </a:ln>
                <a:solidFill>
                  <a:srgbClr val="86CFE2"/>
                </a:solidFill>
                <a:latin typeface="Century Gothic" panose="020B0502020202020204" pitchFamily="34" charset="0"/>
              </a:rPr>
              <a:t>responden</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33" name="Arrow: Curved Left 32">
            <a:extLst>
              <a:ext uri="{FF2B5EF4-FFF2-40B4-BE49-F238E27FC236}">
                <a16:creationId xmlns:a16="http://schemas.microsoft.com/office/drawing/2014/main" id="{C630D3D4-BDE4-46EB-B0A6-8DE689830578}"/>
              </a:ext>
            </a:extLst>
          </p:cNvPr>
          <p:cNvSpPr/>
          <p:nvPr/>
        </p:nvSpPr>
        <p:spPr>
          <a:xfrm>
            <a:off x="10031161" y="2697900"/>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Rectangle 33">
            <a:extLst>
              <a:ext uri="{FF2B5EF4-FFF2-40B4-BE49-F238E27FC236}">
                <a16:creationId xmlns:a16="http://schemas.microsoft.com/office/drawing/2014/main" id="{56B6489D-FB9A-4759-9B37-A859C5E5ACAD}"/>
              </a:ext>
            </a:extLst>
          </p:cNvPr>
          <p:cNvSpPr/>
          <p:nvPr/>
        </p:nvSpPr>
        <p:spPr>
          <a:xfrm>
            <a:off x="4059854" y="6052594"/>
            <a:ext cx="3889206"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chemeClr val="bg1"/>
                </a:solidFill>
                <a:latin typeface="Century Gothic" panose="020B0502020202020204" pitchFamily="34" charset="0"/>
              </a:rPr>
              <a:t>Persona A escribe.</a:t>
            </a:r>
          </a:p>
        </p:txBody>
      </p:sp>
      <p:sp>
        <p:nvSpPr>
          <p:cNvPr id="37" name="TextBox 36">
            <a:extLst>
              <a:ext uri="{FF2B5EF4-FFF2-40B4-BE49-F238E27FC236}">
                <a16:creationId xmlns:a16="http://schemas.microsoft.com/office/drawing/2014/main" id="{F4941E6A-0E4E-42D6-9174-3773CF2D3554}"/>
              </a:ext>
            </a:extLst>
          </p:cNvPr>
          <p:cNvSpPr txBox="1"/>
          <p:nvPr/>
        </p:nvSpPr>
        <p:spPr>
          <a:xfrm>
            <a:off x="7796907" y="6045783"/>
            <a:ext cx="498501"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endParaRPr lang="en-GB" sz="2800" dirty="0"/>
          </a:p>
        </p:txBody>
      </p:sp>
      <p:sp>
        <p:nvSpPr>
          <p:cNvPr id="38" name="Rectangle 37">
            <a:extLst>
              <a:ext uri="{FF2B5EF4-FFF2-40B4-BE49-F238E27FC236}">
                <a16:creationId xmlns:a16="http://schemas.microsoft.com/office/drawing/2014/main" id="{CAD1EA05-2BBF-4E7E-8A7E-E332673FFDF1}"/>
              </a:ext>
            </a:extLst>
          </p:cNvPr>
          <p:cNvSpPr/>
          <p:nvPr/>
        </p:nvSpPr>
        <p:spPr>
          <a:xfrm>
            <a:off x="7238252" y="4094584"/>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9" name="Rectangle 38">
            <a:extLst>
              <a:ext uri="{FF2B5EF4-FFF2-40B4-BE49-F238E27FC236}">
                <a16:creationId xmlns:a16="http://schemas.microsoft.com/office/drawing/2014/main" id="{763DDFEB-E406-48B1-A7BC-E05A7FD7AF46}"/>
              </a:ext>
            </a:extLst>
          </p:cNvPr>
          <p:cNvSpPr/>
          <p:nvPr/>
        </p:nvSpPr>
        <p:spPr>
          <a:xfrm>
            <a:off x="8326293" y="4124006"/>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876859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7" grpId="0" animBg="1"/>
      <p:bldP spid="17" grpId="0" animBg="1"/>
      <p:bldP spid="18" grpId="0" animBg="1"/>
      <p:bldP spid="19" grpId="0" animBg="1"/>
      <p:bldP spid="20" grpId="0" animBg="1"/>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62" name="Speech Bubble: Oval 61">
            <a:extLst>
              <a:ext uri="{FF2B5EF4-FFF2-40B4-BE49-F238E27FC236}">
                <a16:creationId xmlns:a16="http://schemas.microsoft.com/office/drawing/2014/main" id="{8D3C299D-FCA2-4EED-899F-544D8EEA3D00}"/>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 qué </a:t>
            </a:r>
            <a:r>
              <a:rPr lang="en-GB" sz="3200" b="1" i="1" dirty="0" err="1">
                <a:solidFill>
                  <a:prstClr val="white"/>
                </a:solidFill>
                <a:latin typeface="Century Gothic" panose="020B0502020202020204" pitchFamily="34" charset="0"/>
              </a:rPr>
              <a:t>juegas</a:t>
            </a:r>
            <a:r>
              <a:rPr lang="en-GB" sz="3200" b="1" i="1" dirty="0">
                <a:solidFill>
                  <a:prstClr val="white"/>
                </a:solidFill>
                <a:latin typeface="Century Gothic" panose="020B0502020202020204" pitchFamily="34"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46679" y="4290369"/>
            <a:ext cx="712875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bg1"/>
                </a:solidFill>
                <a:latin typeface="Segoe Print" panose="02000600000000000000" pitchFamily="2" charset="0"/>
              </a:rPr>
              <a:t>Juego</a:t>
            </a:r>
            <a:r>
              <a:rPr lang="en-GB" sz="3200" b="1" dirty="0">
                <a:solidFill>
                  <a:schemeClr val="bg1"/>
                </a:solidFill>
                <a:latin typeface="Segoe Print" panose="02000600000000000000" pitchFamily="2" charset="0"/>
              </a:rPr>
              <a:t> al </a:t>
            </a:r>
            <a:r>
              <a:rPr lang="en-GB" sz="3200" b="1" dirty="0" err="1">
                <a:solidFill>
                  <a:schemeClr val="bg1"/>
                </a:solidFill>
                <a:latin typeface="Segoe Print" panose="02000600000000000000" pitchFamily="2" charset="0"/>
              </a:rPr>
              <a:t>fútbol</a:t>
            </a:r>
            <a:r>
              <a:rPr lang="en-GB" sz="3200" b="1" dirty="0">
                <a:solidFill>
                  <a:schemeClr val="bg1"/>
                </a:solidFill>
                <a:latin typeface="Segoe Print" panose="02000600000000000000" pitchFamily="2" charset="0"/>
              </a:rPr>
              <a:t> solo.</a:t>
            </a:r>
          </a:p>
        </p:txBody>
      </p:sp>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E3498571-0786-E820-FD4D-BC2CFB3B18B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ounded Rectangle 11">
            <a:extLst>
              <a:ext uri="{FF2B5EF4-FFF2-40B4-BE49-F238E27FC236}">
                <a16:creationId xmlns:a16="http://schemas.microsoft.com/office/drawing/2014/main" id="{67001C35-9166-B67A-D3B0-A33A5589DAA5}"/>
              </a:ext>
            </a:extLst>
          </p:cNvPr>
          <p:cNvSpPr/>
          <p:nvPr/>
        </p:nvSpPr>
        <p:spPr>
          <a:xfrm>
            <a:off x="1346684" y="5216065"/>
            <a:ext cx="141973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382A2386-5AB8-AC29-BB34-9926C0933788}"/>
              </a:ext>
            </a:extLst>
          </p:cNvPr>
          <p:cNvSpPr/>
          <p:nvPr/>
        </p:nvSpPr>
        <p:spPr>
          <a:xfrm>
            <a:off x="2881542" y="5216065"/>
            <a:ext cx="40806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634191F0-5497-9D39-4495-4C654F687FB0}"/>
              </a:ext>
            </a:extLst>
          </p:cNvPr>
          <p:cNvSpPr/>
          <p:nvPr/>
        </p:nvSpPr>
        <p:spPr>
          <a:xfrm>
            <a:off x="4721058" y="5216065"/>
            <a:ext cx="954027"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Graphic 21" descr="Teacher">
            <a:extLst>
              <a:ext uri="{FF2B5EF4-FFF2-40B4-BE49-F238E27FC236}">
                <a16:creationId xmlns:a16="http://schemas.microsoft.com/office/drawing/2014/main" id="{2AE76399-BBF9-2796-EF3F-ED7CE4C3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1781" y="308308"/>
            <a:ext cx="1043752" cy="1043752"/>
          </a:xfrm>
          <a:prstGeom prst="rect">
            <a:avLst/>
          </a:prstGeom>
        </p:spPr>
      </p:pic>
      <p:sp>
        <p:nvSpPr>
          <p:cNvPr id="23" name="Speech Bubble: Rectangle with Corners Rounded 22">
            <a:extLst>
              <a:ext uri="{FF2B5EF4-FFF2-40B4-BE49-F238E27FC236}">
                <a16:creationId xmlns:a16="http://schemas.microsoft.com/office/drawing/2014/main" id="{F2DF6E23-7001-CD0F-85C8-C6E1CAC4DE15}"/>
              </a:ext>
            </a:extLst>
          </p:cNvPr>
          <p:cNvSpPr/>
          <p:nvPr/>
        </p:nvSpPr>
        <p:spPr>
          <a:xfrm>
            <a:off x="3474703" y="764395"/>
            <a:ext cx="5160575"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Trabajamos</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24" name="Rectangle 23">
            <a:hlinkClick r:id="" action="ppaction://noaction">
              <a:snd r:embed="rId6" name="8_10.wav"/>
            </a:hlinkClick>
            <a:extLst>
              <a:ext uri="{FF2B5EF4-FFF2-40B4-BE49-F238E27FC236}">
                <a16:creationId xmlns:a16="http://schemas.microsoft.com/office/drawing/2014/main" id="{0B3AC19C-A6D0-6D62-1BAA-70BD6E5422D4}"/>
              </a:ext>
            </a:extLst>
          </p:cNvPr>
          <p:cNvSpPr/>
          <p:nvPr/>
        </p:nvSpPr>
        <p:spPr>
          <a:xfrm>
            <a:off x="5158685" y="2092899"/>
            <a:ext cx="4973701"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I play football alone .</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0F9B2655-1A5A-93E5-0645-E8DC6CE9C6E2}"/>
              </a:ext>
            </a:extLst>
          </p:cNvPr>
          <p:cNvSpPr txBox="1"/>
          <p:nvPr/>
        </p:nvSpPr>
        <p:spPr>
          <a:xfrm>
            <a:off x="8695144" y="129003"/>
            <a:ext cx="1534394"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[5</a:t>
            </a:r>
            <a:r>
              <a:rPr lang="en-GB" sz="4800" dirty="0">
                <a:solidFill>
                  <a:srgbClr val="002060"/>
                </a:solidFill>
                <a:latin typeface="Century Gothic" panose="020B0502020202020204" pitchFamily="34" charset="0"/>
              </a:rPr>
              <a:t>/6</a:t>
            </a:r>
            <a:r>
              <a:rPr lang="en-GB" sz="4800" b="1" dirty="0">
                <a:solidFill>
                  <a:srgbClr val="002060"/>
                </a:solidFill>
                <a:latin typeface="Century Gothic" panose="020B0502020202020204" pitchFamily="34" charset="0"/>
              </a:rPr>
              <a:t>]</a:t>
            </a:r>
            <a:endParaRPr lang="en-GB" sz="4800" dirty="0">
              <a:solidFill>
                <a:srgbClr val="002060"/>
              </a:solidFill>
              <a:latin typeface="Century Gothic" panose="020B0502020202020204" pitchFamily="34" charset="0"/>
            </a:endParaRPr>
          </a:p>
        </p:txBody>
      </p:sp>
      <p:pic>
        <p:nvPicPr>
          <p:cNvPr id="68" name="Picture 2" descr="Pen, Write, Pencil, Writing Tool, Work, Message, Blue">
            <a:extLst>
              <a:ext uri="{FF2B5EF4-FFF2-40B4-BE49-F238E27FC236}">
                <a16:creationId xmlns:a16="http://schemas.microsoft.com/office/drawing/2014/main" id="{5886E380-E53C-F068-5AD5-40BC8F017C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69" name="Title 1">
            <a:extLst>
              <a:ext uri="{FF2B5EF4-FFF2-40B4-BE49-F238E27FC236}">
                <a16:creationId xmlns:a16="http://schemas.microsoft.com/office/drawing/2014/main" id="{4805991C-FCF3-DF0D-669F-8BE5A1E1082B}"/>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70" name="Google Shape;221;p10">
            <a:extLst>
              <a:ext uri="{FF2B5EF4-FFF2-40B4-BE49-F238E27FC236}">
                <a16:creationId xmlns:a16="http://schemas.microsoft.com/office/drawing/2014/main" id="{D7F29733-44EF-918A-93DC-C9E4A0E7EE3C}"/>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71" name="Title 1">
            <a:extLst>
              <a:ext uri="{FF2B5EF4-FFF2-40B4-BE49-F238E27FC236}">
                <a16:creationId xmlns:a16="http://schemas.microsoft.com/office/drawing/2014/main" id="{4037F998-BBB6-CEDC-ED7F-699EB68FE731}"/>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 name="Rounded Rectangle 11">
            <a:extLst>
              <a:ext uri="{FF2B5EF4-FFF2-40B4-BE49-F238E27FC236}">
                <a16:creationId xmlns:a16="http://schemas.microsoft.com/office/drawing/2014/main" id="{4DDB6267-8878-3926-3582-705DEE256912}"/>
              </a:ext>
            </a:extLst>
          </p:cNvPr>
          <p:cNvSpPr/>
          <p:nvPr/>
        </p:nvSpPr>
        <p:spPr>
          <a:xfrm>
            <a:off x="3400669" y="5216065"/>
            <a:ext cx="1272931"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93A19284-69DE-47CF-9AA6-B340F26AC065}"/>
              </a:ext>
            </a:extLst>
          </p:cNvPr>
          <p:cNvSpPr/>
          <p:nvPr/>
        </p:nvSpPr>
        <p:spPr>
          <a:xfrm>
            <a:off x="-11029" y="2952992"/>
            <a:ext cx="4243470"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 B </a:t>
            </a:r>
            <a:r>
              <a:rPr lang="en-US" sz="3200" b="1" cap="none" spc="0" dirty="0" err="1">
                <a:ln w="6600">
                  <a:solidFill>
                    <a:srgbClr val="002060"/>
                  </a:solidFill>
                  <a:prstDash val="solid"/>
                </a:ln>
                <a:solidFill>
                  <a:srgbClr val="86CFE2"/>
                </a:solidFill>
                <a:latin typeface="Century Gothic" panose="020B0502020202020204" pitchFamily="34" charset="0"/>
              </a:rPr>
              <a:t>pregunta</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25" name="Arrow: Curved Left 24">
            <a:extLst>
              <a:ext uri="{FF2B5EF4-FFF2-40B4-BE49-F238E27FC236}">
                <a16:creationId xmlns:a16="http://schemas.microsoft.com/office/drawing/2014/main" id="{FC550019-B5BE-4324-8884-0907C464B6FF}"/>
              </a:ext>
            </a:extLst>
          </p:cNvPr>
          <p:cNvSpPr/>
          <p:nvPr/>
        </p:nvSpPr>
        <p:spPr>
          <a:xfrm>
            <a:off x="4142294" y="2180507"/>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a:extLst>
              <a:ext uri="{FF2B5EF4-FFF2-40B4-BE49-F238E27FC236}">
                <a16:creationId xmlns:a16="http://schemas.microsoft.com/office/drawing/2014/main" id="{5354093F-CE98-44BB-BE78-DA81AC817760}"/>
              </a:ext>
            </a:extLst>
          </p:cNvPr>
          <p:cNvSpPr/>
          <p:nvPr/>
        </p:nvSpPr>
        <p:spPr>
          <a:xfrm>
            <a:off x="2709132" y="4147867"/>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A47F1A4D-B7D3-4E03-9480-16CF9A2FD7CE}"/>
              </a:ext>
            </a:extLst>
          </p:cNvPr>
          <p:cNvSpPr/>
          <p:nvPr/>
        </p:nvSpPr>
        <p:spPr>
          <a:xfrm>
            <a:off x="3733628" y="4177348"/>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A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9" name="Rectangle 28">
            <a:extLst>
              <a:ext uri="{FF2B5EF4-FFF2-40B4-BE49-F238E27FC236}">
                <a16:creationId xmlns:a16="http://schemas.microsoft.com/office/drawing/2014/main" id="{E744F3CA-AC36-4FA9-8DC7-A25B880678EC}"/>
              </a:ext>
            </a:extLst>
          </p:cNvPr>
          <p:cNvSpPr/>
          <p:nvPr/>
        </p:nvSpPr>
        <p:spPr>
          <a:xfrm>
            <a:off x="4804289" y="4169183"/>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0" name="Rectangle 29">
            <a:extLst>
              <a:ext uri="{FF2B5EF4-FFF2-40B4-BE49-F238E27FC236}">
                <a16:creationId xmlns:a16="http://schemas.microsoft.com/office/drawing/2014/main" id="{D2DBDC5C-0188-4F08-9401-C499829877FB}"/>
              </a:ext>
            </a:extLst>
          </p:cNvPr>
          <p:cNvSpPr/>
          <p:nvPr/>
        </p:nvSpPr>
        <p:spPr>
          <a:xfrm>
            <a:off x="1762816" y="4147867"/>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A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1" name="Rectangle 30">
            <a:extLst>
              <a:ext uri="{FF2B5EF4-FFF2-40B4-BE49-F238E27FC236}">
                <a16:creationId xmlns:a16="http://schemas.microsoft.com/office/drawing/2014/main" id="{DBD4A5B7-E279-4B87-862E-F7BD4524BAA1}"/>
              </a:ext>
            </a:extLst>
          </p:cNvPr>
          <p:cNvSpPr/>
          <p:nvPr/>
        </p:nvSpPr>
        <p:spPr>
          <a:xfrm>
            <a:off x="4271181" y="3404665"/>
            <a:ext cx="5527475"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Personas A y C </a:t>
            </a:r>
            <a:r>
              <a:rPr lang="en-US" sz="3200" b="1" cap="none" spc="0" dirty="0" err="1">
                <a:ln w="6600">
                  <a:solidFill>
                    <a:srgbClr val="002060"/>
                  </a:solidFill>
                  <a:prstDash val="solid"/>
                </a:ln>
                <a:solidFill>
                  <a:srgbClr val="86CFE2"/>
                </a:solidFill>
                <a:latin typeface="Century Gothic" panose="020B0502020202020204" pitchFamily="34" charset="0"/>
              </a:rPr>
              <a:t>responden</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32" name="Arrow: Curved Left 31">
            <a:extLst>
              <a:ext uri="{FF2B5EF4-FFF2-40B4-BE49-F238E27FC236}">
                <a16:creationId xmlns:a16="http://schemas.microsoft.com/office/drawing/2014/main" id="{75A2B6A0-C6E5-49A0-A06B-E27D6CFC6692}"/>
              </a:ext>
            </a:extLst>
          </p:cNvPr>
          <p:cNvSpPr/>
          <p:nvPr/>
        </p:nvSpPr>
        <p:spPr>
          <a:xfrm>
            <a:off x="9605418" y="2999841"/>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Rectangle 32">
            <a:extLst>
              <a:ext uri="{FF2B5EF4-FFF2-40B4-BE49-F238E27FC236}">
                <a16:creationId xmlns:a16="http://schemas.microsoft.com/office/drawing/2014/main" id="{1EAADE2D-9530-47E0-854C-E538C414923B}"/>
              </a:ext>
            </a:extLst>
          </p:cNvPr>
          <p:cNvSpPr/>
          <p:nvPr/>
        </p:nvSpPr>
        <p:spPr>
          <a:xfrm>
            <a:off x="6549450" y="4420211"/>
            <a:ext cx="3889206"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 B escribe.</a:t>
            </a:r>
          </a:p>
        </p:txBody>
      </p:sp>
      <p:sp>
        <p:nvSpPr>
          <p:cNvPr id="34" name="TextBox 33">
            <a:extLst>
              <a:ext uri="{FF2B5EF4-FFF2-40B4-BE49-F238E27FC236}">
                <a16:creationId xmlns:a16="http://schemas.microsoft.com/office/drawing/2014/main" id="{EC6BA459-BBF0-4AE9-B85F-902952643DAD}"/>
              </a:ext>
            </a:extLst>
          </p:cNvPr>
          <p:cNvSpPr txBox="1"/>
          <p:nvPr/>
        </p:nvSpPr>
        <p:spPr>
          <a:xfrm>
            <a:off x="10204230" y="4458682"/>
            <a:ext cx="498501"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endParaRPr lang="en-GB" sz="2800" dirty="0"/>
          </a:p>
        </p:txBody>
      </p:sp>
    </p:spTree>
    <p:extLst>
      <p:ext uri="{BB962C8B-B14F-4D97-AF65-F5344CB8AC3E}">
        <p14:creationId xmlns:p14="http://schemas.microsoft.com/office/powerpoint/2010/main" val="667338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7" grpId="0" animBg="1"/>
      <p:bldP spid="18" grpId="0" animBg="1"/>
      <p:bldP spid="19"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peech Bubble: Oval 62">
            <a:extLst>
              <a:ext uri="{FF2B5EF4-FFF2-40B4-BE49-F238E27FC236}">
                <a16:creationId xmlns:a16="http://schemas.microsoft.com/office/drawing/2014/main" id="{09F5C790-F21B-44B3-B6A5-EE2D7FE99F9A}"/>
              </a:ext>
            </a:extLst>
          </p:cNvPr>
          <p:cNvSpPr/>
          <p:nvPr/>
        </p:nvSpPr>
        <p:spPr>
          <a:xfrm>
            <a:off x="46679" y="4290369"/>
            <a:ext cx="11759840"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chemeClr val="bg1"/>
              </a:solidFill>
              <a:latin typeface="Segoe Print" panose="02000600000000000000" pitchFamily="2" charset="0"/>
            </a:endParaRPr>
          </a:p>
        </p:txBody>
      </p:sp>
      <p:sp>
        <p:nvSpPr>
          <p:cNvPr id="39" name="TextBox 38">
            <a:extLst>
              <a:ext uri="{FF2B5EF4-FFF2-40B4-BE49-F238E27FC236}">
                <a16:creationId xmlns:a16="http://schemas.microsoft.com/office/drawing/2014/main" id="{FF07DFD2-4221-412B-99D3-2F92A3892B29}"/>
              </a:ext>
            </a:extLst>
          </p:cNvPr>
          <p:cNvSpPr txBox="1"/>
          <p:nvPr/>
        </p:nvSpPr>
        <p:spPr>
          <a:xfrm>
            <a:off x="46677" y="5058955"/>
            <a:ext cx="1159847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Rubén y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Ángela</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juegan</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al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escondite</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en</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el</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parque</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62" name="Speech Bubble: Oval 61">
            <a:extLst>
              <a:ext uri="{FF2B5EF4-FFF2-40B4-BE49-F238E27FC236}">
                <a16:creationId xmlns:a16="http://schemas.microsoft.com/office/drawing/2014/main" id="{8D3C299D-FCA2-4EED-899F-544D8EEA3D00}"/>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 qué </a:t>
            </a:r>
            <a:r>
              <a:rPr lang="en-GB" sz="3200" b="1" i="1" dirty="0" err="1">
                <a:solidFill>
                  <a:prstClr val="white"/>
                </a:solidFill>
                <a:latin typeface="Century Gothic" panose="020B0502020202020204" pitchFamily="34" charset="0"/>
              </a:rPr>
              <a:t>juegan</a:t>
            </a:r>
            <a:r>
              <a:rPr lang="en-GB" sz="3200" b="1" i="1" dirty="0">
                <a:solidFill>
                  <a:prstClr val="white"/>
                </a:solidFill>
                <a:latin typeface="Century Gothic" panose="020B0502020202020204" pitchFamily="34" charset="0"/>
              </a:rPr>
              <a:t>?</a:t>
            </a:r>
          </a:p>
        </p:txBody>
      </p:sp>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E3498571-0786-E820-FD4D-BC2CFB3B18B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ounded Rectangle 11">
            <a:extLst>
              <a:ext uri="{FF2B5EF4-FFF2-40B4-BE49-F238E27FC236}">
                <a16:creationId xmlns:a16="http://schemas.microsoft.com/office/drawing/2014/main" id="{67001C35-9166-B67A-D3B0-A33A5589DAA5}"/>
              </a:ext>
            </a:extLst>
          </p:cNvPr>
          <p:cNvSpPr/>
          <p:nvPr/>
        </p:nvSpPr>
        <p:spPr>
          <a:xfrm>
            <a:off x="690967" y="5009177"/>
            <a:ext cx="141973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1">
            <a:extLst>
              <a:ext uri="{FF2B5EF4-FFF2-40B4-BE49-F238E27FC236}">
                <a16:creationId xmlns:a16="http://schemas.microsoft.com/office/drawing/2014/main" id="{8F683B5D-F03C-B997-1A24-8875EF2E7414}"/>
              </a:ext>
            </a:extLst>
          </p:cNvPr>
          <p:cNvSpPr/>
          <p:nvPr/>
        </p:nvSpPr>
        <p:spPr>
          <a:xfrm>
            <a:off x="8219603" y="5015994"/>
            <a:ext cx="57781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382A2386-5AB8-AC29-BB34-9926C0933788}"/>
              </a:ext>
            </a:extLst>
          </p:cNvPr>
          <p:cNvSpPr/>
          <p:nvPr/>
        </p:nvSpPr>
        <p:spPr>
          <a:xfrm>
            <a:off x="5662346" y="5011260"/>
            <a:ext cx="40806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634191F0-5497-9D39-4495-4C654F687FB0}"/>
              </a:ext>
            </a:extLst>
          </p:cNvPr>
          <p:cNvSpPr/>
          <p:nvPr/>
        </p:nvSpPr>
        <p:spPr>
          <a:xfrm>
            <a:off x="8862225" y="5010532"/>
            <a:ext cx="404807"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11">
            <a:extLst>
              <a:ext uri="{FF2B5EF4-FFF2-40B4-BE49-F238E27FC236}">
                <a16:creationId xmlns:a16="http://schemas.microsoft.com/office/drawing/2014/main" id="{2AC1AB71-A865-6AF4-A44C-7FDA2CDF92E8}"/>
              </a:ext>
            </a:extLst>
          </p:cNvPr>
          <p:cNvSpPr/>
          <p:nvPr/>
        </p:nvSpPr>
        <p:spPr>
          <a:xfrm>
            <a:off x="2644771" y="5009177"/>
            <a:ext cx="141973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Graphic 21" descr="Teacher">
            <a:extLst>
              <a:ext uri="{FF2B5EF4-FFF2-40B4-BE49-F238E27FC236}">
                <a16:creationId xmlns:a16="http://schemas.microsoft.com/office/drawing/2014/main" id="{2AE76399-BBF9-2796-EF3F-ED7CE4C3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1781" y="308308"/>
            <a:ext cx="1043752" cy="1043752"/>
          </a:xfrm>
          <a:prstGeom prst="rect">
            <a:avLst/>
          </a:prstGeom>
        </p:spPr>
      </p:pic>
      <p:sp>
        <p:nvSpPr>
          <p:cNvPr id="23" name="Speech Bubble: Rectangle with Corners Rounded 22">
            <a:extLst>
              <a:ext uri="{FF2B5EF4-FFF2-40B4-BE49-F238E27FC236}">
                <a16:creationId xmlns:a16="http://schemas.microsoft.com/office/drawing/2014/main" id="{F2DF6E23-7001-CD0F-85C8-C6E1CAC4DE15}"/>
              </a:ext>
            </a:extLst>
          </p:cNvPr>
          <p:cNvSpPr/>
          <p:nvPr/>
        </p:nvSpPr>
        <p:spPr>
          <a:xfrm>
            <a:off x="3474703" y="764395"/>
            <a:ext cx="5160575"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Trabajamos</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24" name="Rectangle 23">
            <a:hlinkClick r:id="" action="ppaction://noaction">
              <a:snd r:embed="rId6" name="8_11.wav"/>
            </a:hlinkClick>
            <a:extLst>
              <a:ext uri="{FF2B5EF4-FFF2-40B4-BE49-F238E27FC236}">
                <a16:creationId xmlns:a16="http://schemas.microsoft.com/office/drawing/2014/main" id="{0B3AC19C-A6D0-6D62-1BAA-70BD6E5422D4}"/>
              </a:ext>
            </a:extLst>
          </p:cNvPr>
          <p:cNvSpPr/>
          <p:nvPr/>
        </p:nvSpPr>
        <p:spPr>
          <a:xfrm>
            <a:off x="5158685" y="2092899"/>
            <a:ext cx="4973701"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Rubén and </a:t>
            </a:r>
            <a:r>
              <a:rPr lang="en-GB" sz="2800" b="1" dirty="0" err="1">
                <a:solidFill>
                  <a:srgbClr val="4472C4">
                    <a:lumMod val="50000"/>
                  </a:srgbClr>
                </a:solidFill>
                <a:latin typeface="Century Gothic" panose="020B0502020202020204" pitchFamily="34" charset="0"/>
              </a:rPr>
              <a:t>Ángela</a:t>
            </a:r>
            <a:r>
              <a:rPr lang="en-GB" sz="2800" b="1" dirty="0">
                <a:solidFill>
                  <a:srgbClr val="4472C4">
                    <a:lumMod val="50000"/>
                  </a:srgbClr>
                </a:solidFill>
                <a:latin typeface="Century Gothic" panose="020B0502020202020204" pitchFamily="34" charset="0"/>
              </a:rPr>
              <a:t> play hide and seek in the park.</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0F9B2655-1A5A-93E5-0645-E8DC6CE9C6E2}"/>
              </a:ext>
            </a:extLst>
          </p:cNvPr>
          <p:cNvSpPr txBox="1"/>
          <p:nvPr/>
        </p:nvSpPr>
        <p:spPr>
          <a:xfrm>
            <a:off x="8695144" y="129003"/>
            <a:ext cx="1534394"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[6</a:t>
            </a:r>
            <a:r>
              <a:rPr lang="en-GB" sz="4800" dirty="0">
                <a:solidFill>
                  <a:srgbClr val="002060"/>
                </a:solidFill>
                <a:latin typeface="Century Gothic" panose="020B0502020202020204" pitchFamily="34" charset="0"/>
              </a:rPr>
              <a:t>/6</a:t>
            </a:r>
            <a:r>
              <a:rPr lang="en-GB" sz="4800" b="1" dirty="0">
                <a:solidFill>
                  <a:srgbClr val="002060"/>
                </a:solidFill>
                <a:latin typeface="Century Gothic" panose="020B0502020202020204" pitchFamily="34" charset="0"/>
              </a:rPr>
              <a:t>]</a:t>
            </a:r>
            <a:endParaRPr lang="en-GB" sz="4800" dirty="0">
              <a:solidFill>
                <a:srgbClr val="002060"/>
              </a:solidFill>
              <a:latin typeface="Century Gothic" panose="020B0502020202020204" pitchFamily="34" charset="0"/>
            </a:endParaRPr>
          </a:p>
        </p:txBody>
      </p:sp>
      <p:pic>
        <p:nvPicPr>
          <p:cNvPr id="68" name="Picture 2" descr="Pen, Write, Pencil, Writing Tool, Work, Message, Blue">
            <a:extLst>
              <a:ext uri="{FF2B5EF4-FFF2-40B4-BE49-F238E27FC236}">
                <a16:creationId xmlns:a16="http://schemas.microsoft.com/office/drawing/2014/main" id="{5886E380-E53C-F068-5AD5-40BC8F017C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69" name="Title 1">
            <a:extLst>
              <a:ext uri="{FF2B5EF4-FFF2-40B4-BE49-F238E27FC236}">
                <a16:creationId xmlns:a16="http://schemas.microsoft.com/office/drawing/2014/main" id="{4805991C-FCF3-DF0D-669F-8BE5A1E1082B}"/>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70" name="Google Shape;221;p10">
            <a:extLst>
              <a:ext uri="{FF2B5EF4-FFF2-40B4-BE49-F238E27FC236}">
                <a16:creationId xmlns:a16="http://schemas.microsoft.com/office/drawing/2014/main" id="{D7F29733-44EF-918A-93DC-C9E4A0E7EE3C}"/>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71" name="Title 1">
            <a:extLst>
              <a:ext uri="{FF2B5EF4-FFF2-40B4-BE49-F238E27FC236}">
                <a16:creationId xmlns:a16="http://schemas.microsoft.com/office/drawing/2014/main" id="{4037F998-BBB6-CEDC-ED7F-699EB68FE731}"/>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 name="Rounded Rectangle 11">
            <a:extLst>
              <a:ext uri="{FF2B5EF4-FFF2-40B4-BE49-F238E27FC236}">
                <a16:creationId xmlns:a16="http://schemas.microsoft.com/office/drawing/2014/main" id="{50201646-807B-3F17-891D-52C70806B972}"/>
              </a:ext>
            </a:extLst>
          </p:cNvPr>
          <p:cNvSpPr/>
          <p:nvPr/>
        </p:nvSpPr>
        <p:spPr>
          <a:xfrm>
            <a:off x="2190581" y="5009723"/>
            <a:ext cx="40806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ounded Rectangle 11">
            <a:extLst>
              <a:ext uri="{FF2B5EF4-FFF2-40B4-BE49-F238E27FC236}">
                <a16:creationId xmlns:a16="http://schemas.microsoft.com/office/drawing/2014/main" id="{4DDB6267-8878-3926-3582-705DEE256912}"/>
              </a:ext>
            </a:extLst>
          </p:cNvPr>
          <p:cNvSpPr/>
          <p:nvPr/>
        </p:nvSpPr>
        <p:spPr>
          <a:xfrm>
            <a:off x="4110638" y="5015994"/>
            <a:ext cx="141973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le 11">
            <a:extLst>
              <a:ext uri="{FF2B5EF4-FFF2-40B4-BE49-F238E27FC236}">
                <a16:creationId xmlns:a16="http://schemas.microsoft.com/office/drawing/2014/main" id="{7BE93AC1-8665-CCF2-270E-F8DC6275A09D}"/>
              </a:ext>
            </a:extLst>
          </p:cNvPr>
          <p:cNvSpPr/>
          <p:nvPr/>
        </p:nvSpPr>
        <p:spPr>
          <a:xfrm>
            <a:off x="6121594" y="5009177"/>
            <a:ext cx="2033205"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ounded Rectangle 11">
            <a:extLst>
              <a:ext uri="{FF2B5EF4-FFF2-40B4-BE49-F238E27FC236}">
                <a16:creationId xmlns:a16="http://schemas.microsoft.com/office/drawing/2014/main" id="{68DAEEF5-264E-D934-88C5-D6ABA1627A54}"/>
              </a:ext>
            </a:extLst>
          </p:cNvPr>
          <p:cNvSpPr/>
          <p:nvPr/>
        </p:nvSpPr>
        <p:spPr>
          <a:xfrm>
            <a:off x="9331836" y="5031680"/>
            <a:ext cx="1632635"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EE484168-34A9-4EB1-8A91-900AE0676067}"/>
              </a:ext>
            </a:extLst>
          </p:cNvPr>
          <p:cNvSpPr/>
          <p:nvPr/>
        </p:nvSpPr>
        <p:spPr>
          <a:xfrm>
            <a:off x="-11029" y="2952992"/>
            <a:ext cx="4243470"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 C </a:t>
            </a:r>
            <a:r>
              <a:rPr lang="en-US" sz="3200" b="1" cap="none" spc="0" dirty="0" err="1">
                <a:ln w="6600">
                  <a:solidFill>
                    <a:srgbClr val="002060"/>
                  </a:solidFill>
                  <a:prstDash val="solid"/>
                </a:ln>
                <a:solidFill>
                  <a:srgbClr val="86CFE2"/>
                </a:solidFill>
                <a:latin typeface="Century Gothic" panose="020B0502020202020204" pitchFamily="34" charset="0"/>
              </a:rPr>
              <a:t>pregunta</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27" name="Arrow: Curved Left 26">
            <a:extLst>
              <a:ext uri="{FF2B5EF4-FFF2-40B4-BE49-F238E27FC236}">
                <a16:creationId xmlns:a16="http://schemas.microsoft.com/office/drawing/2014/main" id="{3EC6A858-5085-4B8A-A7D6-4CFFA928594E}"/>
              </a:ext>
            </a:extLst>
          </p:cNvPr>
          <p:cNvSpPr/>
          <p:nvPr/>
        </p:nvSpPr>
        <p:spPr>
          <a:xfrm>
            <a:off x="4142294" y="2180507"/>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a:extLst>
              <a:ext uri="{FF2B5EF4-FFF2-40B4-BE49-F238E27FC236}">
                <a16:creationId xmlns:a16="http://schemas.microsoft.com/office/drawing/2014/main" id="{5778AB3C-AE9D-48CF-BBC4-73D79202D808}"/>
              </a:ext>
            </a:extLst>
          </p:cNvPr>
          <p:cNvSpPr/>
          <p:nvPr/>
        </p:nvSpPr>
        <p:spPr>
          <a:xfrm>
            <a:off x="5477063" y="3886922"/>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9" name="Rectangle 28">
            <a:extLst>
              <a:ext uri="{FF2B5EF4-FFF2-40B4-BE49-F238E27FC236}">
                <a16:creationId xmlns:a16="http://schemas.microsoft.com/office/drawing/2014/main" id="{F04DC391-4B68-406C-AA59-E6A64D9D4AFB}"/>
              </a:ext>
            </a:extLst>
          </p:cNvPr>
          <p:cNvSpPr/>
          <p:nvPr/>
        </p:nvSpPr>
        <p:spPr>
          <a:xfrm>
            <a:off x="1944335" y="3913982"/>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A</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0" name="Rectangle 29">
            <a:extLst>
              <a:ext uri="{FF2B5EF4-FFF2-40B4-BE49-F238E27FC236}">
                <a16:creationId xmlns:a16="http://schemas.microsoft.com/office/drawing/2014/main" id="{4B963617-0542-49D8-A986-35BA21B97EBE}"/>
              </a:ext>
            </a:extLst>
          </p:cNvPr>
          <p:cNvSpPr/>
          <p:nvPr/>
        </p:nvSpPr>
        <p:spPr>
          <a:xfrm>
            <a:off x="2992372" y="3904684"/>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1" name="Rectangle 30">
            <a:extLst>
              <a:ext uri="{FF2B5EF4-FFF2-40B4-BE49-F238E27FC236}">
                <a16:creationId xmlns:a16="http://schemas.microsoft.com/office/drawing/2014/main" id="{FDB7B08A-E00C-4DE6-BF9F-9F03A3803865}"/>
              </a:ext>
            </a:extLst>
          </p:cNvPr>
          <p:cNvSpPr/>
          <p:nvPr/>
        </p:nvSpPr>
        <p:spPr>
          <a:xfrm>
            <a:off x="4429026" y="3909894"/>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A</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2" name="Rectangle 31">
            <a:extLst>
              <a:ext uri="{FF2B5EF4-FFF2-40B4-BE49-F238E27FC236}">
                <a16:creationId xmlns:a16="http://schemas.microsoft.com/office/drawing/2014/main" id="{C392BCF0-C832-4809-989A-343BCBAC6502}"/>
              </a:ext>
            </a:extLst>
          </p:cNvPr>
          <p:cNvSpPr/>
          <p:nvPr/>
        </p:nvSpPr>
        <p:spPr>
          <a:xfrm>
            <a:off x="998019" y="3913982"/>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3" name="Rectangle 32">
            <a:extLst>
              <a:ext uri="{FF2B5EF4-FFF2-40B4-BE49-F238E27FC236}">
                <a16:creationId xmlns:a16="http://schemas.microsoft.com/office/drawing/2014/main" id="{49F3452D-4BF8-477D-ABEA-76227B3E7CB8}"/>
              </a:ext>
            </a:extLst>
          </p:cNvPr>
          <p:cNvSpPr/>
          <p:nvPr/>
        </p:nvSpPr>
        <p:spPr>
          <a:xfrm>
            <a:off x="4297795" y="3376744"/>
            <a:ext cx="5463355"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Personas B y C </a:t>
            </a:r>
            <a:r>
              <a:rPr lang="en-US" sz="3200" b="1" cap="none" spc="0" dirty="0" err="1">
                <a:ln w="6600">
                  <a:solidFill>
                    <a:srgbClr val="002060"/>
                  </a:solidFill>
                  <a:prstDash val="solid"/>
                </a:ln>
                <a:solidFill>
                  <a:srgbClr val="86CFE2"/>
                </a:solidFill>
                <a:latin typeface="Century Gothic" panose="020B0502020202020204" pitchFamily="34" charset="0"/>
              </a:rPr>
              <a:t>responden</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34" name="Arrow: Curved Left 33">
            <a:extLst>
              <a:ext uri="{FF2B5EF4-FFF2-40B4-BE49-F238E27FC236}">
                <a16:creationId xmlns:a16="http://schemas.microsoft.com/office/drawing/2014/main" id="{B093E9C1-F01C-4C6A-ACF2-DB79C78EFF69}"/>
              </a:ext>
            </a:extLst>
          </p:cNvPr>
          <p:cNvSpPr/>
          <p:nvPr/>
        </p:nvSpPr>
        <p:spPr>
          <a:xfrm>
            <a:off x="10112815" y="2697900"/>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Rectangle 36">
            <a:extLst>
              <a:ext uri="{FF2B5EF4-FFF2-40B4-BE49-F238E27FC236}">
                <a16:creationId xmlns:a16="http://schemas.microsoft.com/office/drawing/2014/main" id="{3F9B145E-B48D-4294-80C9-C96C9E96B42A}"/>
              </a:ext>
            </a:extLst>
          </p:cNvPr>
          <p:cNvSpPr/>
          <p:nvPr/>
        </p:nvSpPr>
        <p:spPr>
          <a:xfrm>
            <a:off x="4659520" y="5999630"/>
            <a:ext cx="3889206"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chemeClr val="bg1"/>
                </a:solidFill>
                <a:latin typeface="Century Gothic" panose="020B0502020202020204" pitchFamily="34" charset="0"/>
              </a:rPr>
              <a:t>Persona A escribe.</a:t>
            </a:r>
          </a:p>
        </p:txBody>
      </p:sp>
      <p:sp>
        <p:nvSpPr>
          <p:cNvPr id="38" name="TextBox 37">
            <a:extLst>
              <a:ext uri="{FF2B5EF4-FFF2-40B4-BE49-F238E27FC236}">
                <a16:creationId xmlns:a16="http://schemas.microsoft.com/office/drawing/2014/main" id="{29DD2826-E64F-4EEA-B828-2EF74A789903}"/>
              </a:ext>
            </a:extLst>
          </p:cNvPr>
          <p:cNvSpPr txBox="1"/>
          <p:nvPr/>
        </p:nvSpPr>
        <p:spPr>
          <a:xfrm>
            <a:off x="8363724" y="5953309"/>
            <a:ext cx="498501"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endParaRPr lang="en-GB" sz="2800" dirty="0"/>
          </a:p>
        </p:txBody>
      </p:sp>
      <p:sp>
        <p:nvSpPr>
          <p:cNvPr id="40" name="Rectangle 39">
            <a:extLst>
              <a:ext uri="{FF2B5EF4-FFF2-40B4-BE49-F238E27FC236}">
                <a16:creationId xmlns:a16="http://schemas.microsoft.com/office/drawing/2014/main" id="{EF1A1306-F210-4AB5-B77E-CD6AFC964389}"/>
              </a:ext>
            </a:extLst>
          </p:cNvPr>
          <p:cNvSpPr/>
          <p:nvPr/>
        </p:nvSpPr>
        <p:spPr>
          <a:xfrm>
            <a:off x="6681118" y="3913982"/>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A</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41" name="Rectangle 40">
            <a:extLst>
              <a:ext uri="{FF2B5EF4-FFF2-40B4-BE49-F238E27FC236}">
                <a16:creationId xmlns:a16="http://schemas.microsoft.com/office/drawing/2014/main" id="{83F27AA8-1AC2-4F3C-AE46-16E10233AE3B}"/>
              </a:ext>
            </a:extLst>
          </p:cNvPr>
          <p:cNvSpPr/>
          <p:nvPr/>
        </p:nvSpPr>
        <p:spPr>
          <a:xfrm>
            <a:off x="8100900" y="3944668"/>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42" name="Rectangle 41">
            <a:extLst>
              <a:ext uri="{FF2B5EF4-FFF2-40B4-BE49-F238E27FC236}">
                <a16:creationId xmlns:a16="http://schemas.microsoft.com/office/drawing/2014/main" id="{65C847C1-4EDD-4029-AC92-A5CFA1E15E97}"/>
              </a:ext>
            </a:extLst>
          </p:cNvPr>
          <p:cNvSpPr/>
          <p:nvPr/>
        </p:nvSpPr>
        <p:spPr>
          <a:xfrm>
            <a:off x="8689214" y="3944668"/>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A</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43" name="Rectangle 42">
            <a:extLst>
              <a:ext uri="{FF2B5EF4-FFF2-40B4-BE49-F238E27FC236}">
                <a16:creationId xmlns:a16="http://schemas.microsoft.com/office/drawing/2014/main" id="{07C833D7-5427-4154-889E-2DFE8B7B7149}"/>
              </a:ext>
            </a:extLst>
          </p:cNvPr>
          <p:cNvSpPr/>
          <p:nvPr/>
        </p:nvSpPr>
        <p:spPr>
          <a:xfrm>
            <a:off x="9625476" y="3935928"/>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68758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17" grpId="0" animBg="1"/>
      <p:bldP spid="18" grpId="0" animBg="1"/>
      <p:bldP spid="19" grpId="0" animBg="1"/>
      <p:bldP spid="20" grpId="0" animBg="1"/>
      <p:bldP spid="3" grpId="0" animBg="1"/>
      <p:bldP spid="5" grpId="0" animBg="1"/>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787385663"/>
              </p:ext>
            </p:extLst>
          </p:nvPr>
        </p:nvGraphicFramePr>
        <p:xfrm>
          <a:off x="123171" y="1091870"/>
          <a:ext cx="10194722" cy="5621819"/>
        </p:xfrm>
        <a:graphic>
          <a:graphicData uri="http://schemas.openxmlformats.org/drawingml/2006/table">
            <a:tbl>
              <a:tblPr firstRow="1" bandRow="1">
                <a:tableStyleId>{5940675A-B579-460E-94D1-54222C63F5DA}</a:tableStyleId>
              </a:tblPr>
              <a:tblGrid>
                <a:gridCol w="1444372">
                  <a:extLst>
                    <a:ext uri="{9D8B030D-6E8A-4147-A177-3AD203B41FA5}">
                      <a16:colId xmlns:a16="http://schemas.microsoft.com/office/drawing/2014/main" val="1203737284"/>
                    </a:ext>
                  </a:extLst>
                </a:gridCol>
                <a:gridCol w="2438400">
                  <a:extLst>
                    <a:ext uri="{9D8B030D-6E8A-4147-A177-3AD203B41FA5}">
                      <a16:colId xmlns:a16="http://schemas.microsoft.com/office/drawing/2014/main" val="1810222861"/>
                    </a:ext>
                  </a:extLst>
                </a:gridCol>
                <a:gridCol w="3033486">
                  <a:extLst>
                    <a:ext uri="{9D8B030D-6E8A-4147-A177-3AD203B41FA5}">
                      <a16:colId xmlns:a16="http://schemas.microsoft.com/office/drawing/2014/main" val="274413866"/>
                    </a:ext>
                  </a:extLst>
                </a:gridCol>
                <a:gridCol w="3278464">
                  <a:extLst>
                    <a:ext uri="{9D8B030D-6E8A-4147-A177-3AD203B41FA5}">
                      <a16:colId xmlns:a16="http://schemas.microsoft.com/office/drawing/2014/main" val="2706468897"/>
                    </a:ext>
                  </a:extLst>
                </a:gridCol>
              </a:tblGrid>
              <a:tr h="803117">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pretty (f)</a:t>
                      </a:r>
                    </a:p>
                  </a:txBody>
                  <a:tcPr/>
                </a:tc>
                <a:tc>
                  <a:txBody>
                    <a:bodyPr/>
                    <a:lstStyle/>
                    <a:p>
                      <a:r>
                        <a:rPr lang="en-GB" sz="2800" b="1" dirty="0">
                          <a:solidFill>
                            <a:srgbClr val="00B0F0"/>
                          </a:solidFill>
                          <a:latin typeface="Century Gothic" panose="020B0502020202020204" pitchFamily="34" charset="0"/>
                        </a:rPr>
                        <a:t>church </a:t>
                      </a:r>
                    </a:p>
                  </a:txBody>
                  <a:tcPr/>
                </a:tc>
                <a:tc>
                  <a:txBody>
                    <a:bodyPr/>
                    <a:lstStyle/>
                    <a:p>
                      <a:r>
                        <a:rPr lang="en-GB" sz="2800" b="1" dirty="0">
                          <a:solidFill>
                            <a:srgbClr val="00B0F0"/>
                          </a:solidFill>
                          <a:latin typeface="Century Gothic" panose="020B0502020202020204" pitchFamily="34" charset="0"/>
                        </a:rPr>
                        <a:t>there</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school</a:t>
                      </a:r>
                    </a:p>
                  </a:txBody>
                  <a:tcPr/>
                </a:tc>
                <a:tc>
                  <a:txBody>
                    <a:bodyPr/>
                    <a:lstStyle/>
                    <a:p>
                      <a:r>
                        <a:rPr lang="en-GB" sz="2800" b="1" dirty="0">
                          <a:solidFill>
                            <a:srgbClr val="00B0F0"/>
                          </a:solidFill>
                          <a:latin typeface="Century Gothic" panose="020B0502020202020204" pitchFamily="34" charset="0"/>
                        </a:rPr>
                        <a:t>square</a:t>
                      </a:r>
                    </a:p>
                  </a:txBody>
                  <a:tcPr/>
                </a:tc>
                <a:tc>
                  <a:txBody>
                    <a:bodyPr/>
                    <a:lstStyle/>
                    <a:p>
                      <a:r>
                        <a:rPr lang="en-GB" sz="2800" b="1" dirty="0">
                          <a:solidFill>
                            <a:srgbClr val="00B0F0"/>
                          </a:solidFill>
                          <a:latin typeface="Century Gothic" panose="020B0502020202020204" pitchFamily="34" charset="0"/>
                        </a:rPr>
                        <a:t>some (f)</a:t>
                      </a: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here</a:t>
                      </a:r>
                    </a:p>
                  </a:txBody>
                  <a:tcPr/>
                </a:tc>
                <a:tc>
                  <a:txBody>
                    <a:bodyPr/>
                    <a:lstStyle/>
                    <a:p>
                      <a:r>
                        <a:rPr lang="en-GB" sz="2800" b="1" dirty="0">
                          <a:solidFill>
                            <a:srgbClr val="00B0F0"/>
                          </a:solidFill>
                          <a:latin typeface="Century Gothic" panose="020B0502020202020204" pitchFamily="34" charset="0"/>
                        </a:rPr>
                        <a:t>big</a:t>
                      </a:r>
                    </a:p>
                  </a:txBody>
                  <a:tcPr/>
                </a:tc>
                <a:tc>
                  <a:txBody>
                    <a:bodyPr/>
                    <a:lstStyle/>
                    <a:p>
                      <a:r>
                        <a:rPr lang="en-GB" sz="2800" b="1" dirty="0">
                          <a:solidFill>
                            <a:srgbClr val="00B0F0"/>
                          </a:solidFill>
                          <a:latin typeface="Century Gothic" panose="020B0502020202020204" pitchFamily="34" charset="0"/>
                        </a:rPr>
                        <a:t>s/he has</a:t>
                      </a:r>
                    </a:p>
                  </a:txBody>
                  <a:tcPr/>
                </a:tc>
                <a:extLst>
                  <a:ext uri="{0D108BD9-81ED-4DB2-BD59-A6C34878D82A}">
                    <a16:rowId xmlns:a16="http://schemas.microsoft.com/office/drawing/2014/main" val="3517930276"/>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to learn, learning</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 read, reading</a:t>
                      </a:r>
                    </a:p>
                  </a:txBody>
                  <a:tcPr/>
                </a:tc>
                <a:tc>
                  <a:txBody>
                    <a:bodyPr/>
                    <a:lstStyle/>
                    <a:p>
                      <a:r>
                        <a:rPr lang="en-GB" sz="2600" b="1" dirty="0">
                          <a:solidFill>
                            <a:srgbClr val="92D050"/>
                          </a:solidFill>
                          <a:latin typeface="Century Gothic" panose="020B0502020202020204" pitchFamily="34" charset="0"/>
                        </a:rPr>
                        <a:t>task</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food</a:t>
                      </a:r>
                    </a:p>
                  </a:txBody>
                  <a:tcPr/>
                </a:tc>
                <a:tc>
                  <a:txBody>
                    <a:bodyPr/>
                    <a:lstStyle/>
                    <a:p>
                      <a:r>
                        <a:rPr lang="en-GB" sz="2800" b="1" dirty="0">
                          <a:solidFill>
                            <a:srgbClr val="92D050"/>
                          </a:solidFill>
                          <a:latin typeface="Century Gothic" panose="020B0502020202020204" pitchFamily="34" charset="0"/>
                        </a:rPr>
                        <a:t>teacher (f)</a:t>
                      </a:r>
                    </a:p>
                  </a:txBody>
                  <a:tcPr/>
                </a:tc>
                <a:tc>
                  <a:txBody>
                    <a:bodyPr/>
                    <a:lstStyle/>
                    <a:p>
                      <a:r>
                        <a:rPr lang="en-GB" sz="2600" b="1" dirty="0">
                          <a:solidFill>
                            <a:srgbClr val="92D050"/>
                          </a:solidFill>
                          <a:latin typeface="Century Gothic" panose="020B0502020202020204" pitchFamily="34" charset="0"/>
                        </a:rPr>
                        <a:t>partner (m)</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000" b="1" dirty="0">
                          <a:solidFill>
                            <a:srgbClr val="FF3399"/>
                          </a:solidFill>
                          <a:latin typeface="Century Gothic" panose="020B0502020202020204" pitchFamily="34" charset="0"/>
                        </a:rPr>
                        <a:t>to play, playing</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ball</a:t>
                      </a:r>
                    </a:p>
                  </a:txBody>
                  <a:tcPr/>
                </a:tc>
                <a:tc>
                  <a:txBody>
                    <a:bodyPr/>
                    <a:lstStyle/>
                    <a:p>
                      <a:r>
                        <a:rPr lang="en-GB" sz="2800" b="1" dirty="0">
                          <a:solidFill>
                            <a:srgbClr val="FF3399"/>
                          </a:solidFill>
                          <a:latin typeface="Century Gothic" panose="020B0502020202020204" pitchFamily="34" charset="0"/>
                        </a:rPr>
                        <a:t>rope</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tennis</a:t>
                      </a:r>
                    </a:p>
                  </a:txBody>
                  <a:tcPr/>
                </a:tc>
                <a:tc>
                  <a:txBody>
                    <a:bodyPr/>
                    <a:lstStyle/>
                    <a:p>
                      <a:r>
                        <a:rPr lang="en-GB" sz="2800" b="1" dirty="0">
                          <a:solidFill>
                            <a:srgbClr val="FF3399"/>
                          </a:solidFill>
                          <a:latin typeface="Century Gothic" panose="020B0502020202020204" pitchFamily="34" charset="0"/>
                        </a:rPr>
                        <a:t>football</a:t>
                      </a:r>
                    </a:p>
                  </a:txBody>
                  <a:tcPr/>
                </a:tc>
                <a:tc>
                  <a:txBody>
                    <a:bodyPr/>
                    <a:lstStyle/>
                    <a:p>
                      <a:r>
                        <a:rPr lang="en-GB" sz="2800" b="1" dirty="0">
                          <a:solidFill>
                            <a:srgbClr val="FF3399"/>
                          </a:solidFill>
                          <a:latin typeface="Century Gothic" panose="020B0502020202020204" pitchFamily="34" charset="0"/>
                        </a:rPr>
                        <a:t>hide and seek</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45593" y="-253116"/>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195741" y="3949391"/>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2" y="189601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219690" y="5390592"/>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608173" y="130246"/>
            <a:ext cx="70453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080439" y="6168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033449" y="376386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018935" y="2954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B977EF40-5881-12BE-09A1-0809413D9FE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4415FA67-2307-3B60-86AB-F87278E5AF81}"/>
              </a:ext>
            </a:extLst>
          </p:cNvPr>
          <p:cNvSpPr txBox="1"/>
          <p:nvPr/>
        </p:nvSpPr>
        <p:spPr>
          <a:xfrm>
            <a:off x="1855657" y="6309294"/>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718061C-4CC7-E86C-0DEA-9486EFBA6ECB}"/>
              </a:ext>
            </a:extLst>
          </p:cNvPr>
          <p:cNvSpPr txBox="1"/>
          <p:nvPr/>
        </p:nvSpPr>
        <p:spPr>
          <a:xfrm>
            <a:off x="4114554" y="630929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fútbol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8AE4DD3-9BC4-2C63-432B-4CBCDFA04455}"/>
              </a:ext>
            </a:extLst>
          </p:cNvPr>
          <p:cNvSpPr txBox="1"/>
          <p:nvPr/>
        </p:nvSpPr>
        <p:spPr>
          <a:xfrm>
            <a:off x="7216223" y="6289142"/>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escondite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E73C72B-A669-E2F4-0218-13838C6C871A}"/>
              </a:ext>
            </a:extLst>
          </p:cNvPr>
          <p:cNvSpPr txBox="1"/>
          <p:nvPr/>
        </p:nvSpPr>
        <p:spPr>
          <a:xfrm>
            <a:off x="1704414" y="5434135"/>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jugar</a:t>
            </a:r>
          </a:p>
        </p:txBody>
      </p:sp>
      <p:sp>
        <p:nvSpPr>
          <p:cNvPr id="26" name="TextBox 25">
            <a:extLst>
              <a:ext uri="{FF2B5EF4-FFF2-40B4-BE49-F238E27FC236}">
                <a16:creationId xmlns:a16="http://schemas.microsoft.com/office/drawing/2014/main" id="{678E9187-7408-6954-1C37-C6444DEEF909}"/>
              </a:ext>
            </a:extLst>
          </p:cNvPr>
          <p:cNvSpPr txBox="1"/>
          <p:nvPr/>
        </p:nvSpPr>
        <p:spPr>
          <a:xfrm>
            <a:off x="3963311" y="5434134"/>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pelota</a:t>
            </a:r>
          </a:p>
        </p:txBody>
      </p:sp>
      <p:sp>
        <p:nvSpPr>
          <p:cNvPr id="27" name="TextBox 26">
            <a:extLst>
              <a:ext uri="{FF2B5EF4-FFF2-40B4-BE49-F238E27FC236}">
                <a16:creationId xmlns:a16="http://schemas.microsoft.com/office/drawing/2014/main" id="{8622CE5D-DD2D-CCB6-88BB-20263ED2554E}"/>
              </a:ext>
            </a:extLst>
          </p:cNvPr>
          <p:cNvSpPr txBox="1"/>
          <p:nvPr/>
        </p:nvSpPr>
        <p:spPr>
          <a:xfrm>
            <a:off x="7126088" y="5461011"/>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cuerda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B3EDD3A7-895D-DC45-1F72-5B473FD1A12B}"/>
              </a:ext>
            </a:extLst>
          </p:cNvPr>
          <p:cNvSpPr txBox="1"/>
          <p:nvPr/>
        </p:nvSpPr>
        <p:spPr>
          <a:xfrm>
            <a:off x="2006900" y="4647934"/>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comida</a:t>
            </a:r>
          </a:p>
        </p:txBody>
      </p:sp>
      <p:sp>
        <p:nvSpPr>
          <p:cNvPr id="31" name="TextBox 30">
            <a:extLst>
              <a:ext uri="{FF2B5EF4-FFF2-40B4-BE49-F238E27FC236}">
                <a16:creationId xmlns:a16="http://schemas.microsoft.com/office/drawing/2014/main" id="{8E7EDD56-D583-9A85-93A0-73105905593B}"/>
              </a:ext>
            </a:extLst>
          </p:cNvPr>
          <p:cNvSpPr txBox="1"/>
          <p:nvPr/>
        </p:nvSpPr>
        <p:spPr>
          <a:xfrm>
            <a:off x="4265797" y="464793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profesora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C6B18F78-3196-8F92-DE17-703C640B5A10}"/>
              </a:ext>
            </a:extLst>
          </p:cNvPr>
          <p:cNvSpPr txBox="1"/>
          <p:nvPr/>
        </p:nvSpPr>
        <p:spPr>
          <a:xfrm>
            <a:off x="7367466" y="4627782"/>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1631777B-327D-8B7A-CE92-084946BF3761}"/>
              </a:ext>
            </a:extLst>
          </p:cNvPr>
          <p:cNvSpPr txBox="1"/>
          <p:nvPr/>
        </p:nvSpPr>
        <p:spPr>
          <a:xfrm>
            <a:off x="1855657" y="3772775"/>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65912349-47D5-9FF7-23E8-01F3CF1B6E41}"/>
              </a:ext>
            </a:extLst>
          </p:cNvPr>
          <p:cNvSpPr txBox="1"/>
          <p:nvPr/>
        </p:nvSpPr>
        <p:spPr>
          <a:xfrm>
            <a:off x="4114554" y="3830830"/>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leer</a:t>
            </a:r>
          </a:p>
        </p:txBody>
      </p:sp>
      <p:sp>
        <p:nvSpPr>
          <p:cNvPr id="35" name="TextBox 34">
            <a:extLst>
              <a:ext uri="{FF2B5EF4-FFF2-40B4-BE49-F238E27FC236}">
                <a16:creationId xmlns:a16="http://schemas.microsoft.com/office/drawing/2014/main" id="{C2E1AB3A-EAD7-9461-3CCA-71058BFE4C58}"/>
              </a:ext>
            </a:extLst>
          </p:cNvPr>
          <p:cNvSpPr txBox="1"/>
          <p:nvPr/>
        </p:nvSpPr>
        <p:spPr>
          <a:xfrm>
            <a:off x="7277331" y="3799651"/>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tarea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566F80F7-3005-9C07-F257-902679A93A13}"/>
              </a:ext>
            </a:extLst>
          </p:cNvPr>
          <p:cNvSpPr txBox="1"/>
          <p:nvPr/>
        </p:nvSpPr>
        <p:spPr>
          <a:xfrm>
            <a:off x="1892857" y="3050568"/>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aquí</a:t>
            </a:r>
          </a:p>
        </p:txBody>
      </p:sp>
      <p:sp>
        <p:nvSpPr>
          <p:cNvPr id="37" name="TextBox 36">
            <a:extLst>
              <a:ext uri="{FF2B5EF4-FFF2-40B4-BE49-F238E27FC236}">
                <a16:creationId xmlns:a16="http://schemas.microsoft.com/office/drawing/2014/main" id="{C2C440F6-3036-E0F6-79E6-BA116AD403F3}"/>
              </a:ext>
            </a:extLst>
          </p:cNvPr>
          <p:cNvSpPr txBox="1"/>
          <p:nvPr/>
        </p:nvSpPr>
        <p:spPr>
          <a:xfrm>
            <a:off x="4151754" y="3050567"/>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grande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DB8DD92C-AF51-150D-E8F6-BCE28DECA791}"/>
              </a:ext>
            </a:extLst>
          </p:cNvPr>
          <p:cNvSpPr txBox="1"/>
          <p:nvPr/>
        </p:nvSpPr>
        <p:spPr>
          <a:xfrm>
            <a:off x="7253423" y="3030416"/>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E90F3A6-5D47-34C0-A907-34D330CEDB32}"/>
              </a:ext>
            </a:extLst>
          </p:cNvPr>
          <p:cNvSpPr txBox="1"/>
          <p:nvPr/>
        </p:nvSpPr>
        <p:spPr>
          <a:xfrm>
            <a:off x="1741614" y="2233465"/>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escuela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B361F09F-2A63-30E8-8D6A-AE74995E12AA}"/>
              </a:ext>
            </a:extLst>
          </p:cNvPr>
          <p:cNvSpPr txBox="1"/>
          <p:nvPr/>
        </p:nvSpPr>
        <p:spPr>
          <a:xfrm>
            <a:off x="5220532" y="2230084"/>
            <a:ext cx="1503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plaza</a:t>
            </a:r>
          </a:p>
        </p:txBody>
      </p:sp>
      <p:sp>
        <p:nvSpPr>
          <p:cNvPr id="41" name="TextBox 40">
            <a:extLst>
              <a:ext uri="{FF2B5EF4-FFF2-40B4-BE49-F238E27FC236}">
                <a16:creationId xmlns:a16="http://schemas.microsoft.com/office/drawing/2014/main" id="{5E0AEB87-430E-B5D9-324A-69338EA74E6B}"/>
              </a:ext>
            </a:extLst>
          </p:cNvPr>
          <p:cNvSpPr txBox="1"/>
          <p:nvPr/>
        </p:nvSpPr>
        <p:spPr>
          <a:xfrm>
            <a:off x="8533571" y="2261181"/>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unas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C49A9F49-A508-4DE5-52FD-0BC10C01F5E8}"/>
              </a:ext>
            </a:extLst>
          </p:cNvPr>
          <p:cNvSpPr txBox="1"/>
          <p:nvPr/>
        </p:nvSpPr>
        <p:spPr>
          <a:xfrm>
            <a:off x="2060020" y="1475654"/>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bonita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3" name="TextBox 42">
            <a:extLst>
              <a:ext uri="{FF2B5EF4-FFF2-40B4-BE49-F238E27FC236}">
                <a16:creationId xmlns:a16="http://schemas.microsoft.com/office/drawing/2014/main" id="{751DE9BD-83C0-7804-109D-F7B684B57612}"/>
              </a:ext>
            </a:extLst>
          </p:cNvPr>
          <p:cNvSpPr txBox="1"/>
          <p:nvPr/>
        </p:nvSpPr>
        <p:spPr>
          <a:xfrm>
            <a:off x="4302997" y="1389207"/>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2334099F-6C8E-F788-F87F-2E5A678D3C05}"/>
              </a:ext>
            </a:extLst>
          </p:cNvPr>
          <p:cNvSpPr txBox="1"/>
          <p:nvPr/>
        </p:nvSpPr>
        <p:spPr>
          <a:xfrm>
            <a:off x="7404666" y="1369056"/>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allí</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0677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5" grpId="0"/>
      <p:bldP spid="22" grpId="0"/>
      <p:bldP spid="26" grpId="0"/>
      <p:bldP spid="27"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3475712" y="-37840"/>
            <a:ext cx="238534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[Stress]</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54" name="Title 1">
            <a:extLst>
              <a:ext uri="{FF2B5EF4-FFF2-40B4-BE49-F238E27FC236}">
                <a16:creationId xmlns:a16="http://schemas.microsoft.com/office/drawing/2014/main" id="{48B15AD0-8AC2-44B8-8023-1BA5BEF3E20C}"/>
              </a:ext>
            </a:extLst>
          </p:cNvPr>
          <p:cNvSpPr txBox="1">
            <a:spLocks/>
          </p:cNvSpPr>
          <p:nvPr/>
        </p:nvSpPr>
        <p:spPr>
          <a:xfrm>
            <a:off x="10621458" y="987457"/>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55" name="Google Shape;111;p3" descr="Speech Icon, Voice, Talking, Audio, Speech">
            <a:extLst>
              <a:ext uri="{FF2B5EF4-FFF2-40B4-BE49-F238E27FC236}">
                <a16:creationId xmlns:a16="http://schemas.microsoft.com/office/drawing/2014/main" id="{6FA38B97-C869-4386-9C1A-F6FC35DDADED}"/>
              </a:ext>
            </a:extLst>
          </p:cNvPr>
          <p:cNvPicPr preferRelativeResize="0"/>
          <p:nvPr/>
        </p:nvPicPr>
        <p:blipFill rotWithShape="1">
          <a:blip r:embed="rId7">
            <a:alphaModFix/>
          </a:blip>
          <a:srcRect/>
          <a:stretch/>
        </p:blipFill>
        <p:spPr>
          <a:xfrm>
            <a:off x="10904744" y="136677"/>
            <a:ext cx="776168" cy="776168"/>
          </a:xfrm>
          <a:prstGeom prst="rect">
            <a:avLst/>
          </a:prstGeom>
          <a:noFill/>
          <a:ln>
            <a:noFill/>
          </a:ln>
        </p:spPr>
      </p:pic>
      <p:sp>
        <p:nvSpPr>
          <p:cNvPr id="81" name="Google Shape;387;p19">
            <a:extLst>
              <a:ext uri="{FF2B5EF4-FFF2-40B4-BE49-F238E27FC236}">
                <a16:creationId xmlns:a16="http://schemas.microsoft.com/office/drawing/2014/main" id="{0A48BEDD-AC54-49BF-98D6-05882D13CBA3}"/>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82" name="Google Shape;388;p19">
            <a:extLst>
              <a:ext uri="{FF2B5EF4-FFF2-40B4-BE49-F238E27FC236}">
                <a16:creationId xmlns:a16="http://schemas.microsoft.com/office/drawing/2014/main" id="{C6D5F24B-5FB8-4380-A32D-8B116791B1C0}"/>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83" name="Google Shape;389;p19">
            <a:extLst>
              <a:ext uri="{FF2B5EF4-FFF2-40B4-BE49-F238E27FC236}">
                <a16:creationId xmlns:a16="http://schemas.microsoft.com/office/drawing/2014/main" id="{0C1C2EBC-0A42-4967-B772-4A7E2DF1A3C5}"/>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4" name="Google Shape;390;p19">
            <a:extLst>
              <a:ext uri="{FF2B5EF4-FFF2-40B4-BE49-F238E27FC236}">
                <a16:creationId xmlns:a16="http://schemas.microsoft.com/office/drawing/2014/main" id="{88E478BE-9325-4FB3-94EC-69346046AE9C}"/>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5" name="Google Shape;391;p19">
            <a:extLst>
              <a:ext uri="{FF2B5EF4-FFF2-40B4-BE49-F238E27FC236}">
                <a16:creationId xmlns:a16="http://schemas.microsoft.com/office/drawing/2014/main" id="{19B00007-71EB-4F80-A694-0FDE5E42A3FF}"/>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86" name="Google Shape;393;p19">
            <a:extLst>
              <a:ext uri="{FF2B5EF4-FFF2-40B4-BE49-F238E27FC236}">
                <a16:creationId xmlns:a16="http://schemas.microsoft.com/office/drawing/2014/main" id="{DE65F529-135A-42BF-A06A-75EEB354C466}"/>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87" name="Google Shape;394;p19">
            <a:extLst>
              <a:ext uri="{FF2B5EF4-FFF2-40B4-BE49-F238E27FC236}">
                <a16:creationId xmlns:a16="http://schemas.microsoft.com/office/drawing/2014/main" id="{2DF02BDB-3DE8-4DD3-BD25-BF6AA6A1FCCC}"/>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88" name="Google Shape;395;p19">
            <a:extLst>
              <a:ext uri="{FF2B5EF4-FFF2-40B4-BE49-F238E27FC236}">
                <a16:creationId xmlns:a16="http://schemas.microsoft.com/office/drawing/2014/main" id="{ABA45F4D-65DC-4525-A958-6BFF037B96F3}"/>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grpSp>
        <p:nvGrpSpPr>
          <p:cNvPr id="234" name="Group 233">
            <a:extLst>
              <a:ext uri="{FF2B5EF4-FFF2-40B4-BE49-F238E27FC236}">
                <a16:creationId xmlns:a16="http://schemas.microsoft.com/office/drawing/2014/main" id="{8583F926-9CD7-4B22-932E-09D4C564E169}"/>
              </a:ext>
            </a:extLst>
          </p:cNvPr>
          <p:cNvGrpSpPr/>
          <p:nvPr/>
        </p:nvGrpSpPr>
        <p:grpSpPr>
          <a:xfrm>
            <a:off x="9214469" y="204407"/>
            <a:ext cx="1308921" cy="1152510"/>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93" name="TextBox 92">
            <a:hlinkClick r:id="" action="ppaction://noaction">
              <a:snd r:embed="rId10" name="2_13.wav"/>
            </a:hlinkClick>
            <a:extLst>
              <a:ext uri="{FF2B5EF4-FFF2-40B4-BE49-F238E27FC236}">
                <a16:creationId xmlns:a16="http://schemas.microsoft.com/office/drawing/2014/main" id="{F1A3291C-54F7-4015-B2E5-65F76149172F}"/>
              </a:ext>
            </a:extLst>
          </p:cNvPr>
          <p:cNvSpPr txBox="1"/>
          <p:nvPr/>
        </p:nvSpPr>
        <p:spPr>
          <a:xfrm>
            <a:off x="7414557" y="5857101"/>
            <a:ext cx="220887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Boca Juniors</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4" name="TextBox 93">
            <a:hlinkClick r:id="" action="ppaction://noaction">
              <a:snd r:embed="rId11" name="2_6.wav"/>
            </a:hlinkClick>
            <a:extLst>
              <a:ext uri="{FF2B5EF4-FFF2-40B4-BE49-F238E27FC236}">
                <a16:creationId xmlns:a16="http://schemas.microsoft.com/office/drawing/2014/main" id="{76AE3E1C-E3F8-4A10-BDA7-547D7B5B90E6}"/>
              </a:ext>
            </a:extLst>
          </p:cNvPr>
          <p:cNvSpPr txBox="1"/>
          <p:nvPr/>
        </p:nvSpPr>
        <p:spPr>
          <a:xfrm>
            <a:off x="493595" y="2830455"/>
            <a:ext cx="19402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Levante</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6" name="TextBox 95">
            <a:hlinkClick r:id="" action="ppaction://noaction">
              <a:snd r:embed="rId12" name="2_9.wav"/>
            </a:hlinkClick>
            <a:extLst>
              <a:ext uri="{FF2B5EF4-FFF2-40B4-BE49-F238E27FC236}">
                <a16:creationId xmlns:a16="http://schemas.microsoft.com/office/drawing/2014/main" id="{1C635372-7CAD-49CB-AE1B-47147F3D88D1}"/>
              </a:ext>
            </a:extLst>
          </p:cNvPr>
          <p:cNvSpPr txBox="1"/>
          <p:nvPr/>
        </p:nvSpPr>
        <p:spPr>
          <a:xfrm>
            <a:off x="7666535" y="2868617"/>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Osasuna</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7" name="TextBox 96">
            <a:hlinkClick r:id="" action="ppaction://noaction">
              <a:snd r:embed="rId13" name="2_7.wav"/>
            </a:hlinkClick>
            <a:extLst>
              <a:ext uri="{FF2B5EF4-FFF2-40B4-BE49-F238E27FC236}">
                <a16:creationId xmlns:a16="http://schemas.microsoft.com/office/drawing/2014/main" id="{B71DCDC5-E26B-4771-A3F2-BF684ABCED0E}"/>
              </a:ext>
            </a:extLst>
          </p:cNvPr>
          <p:cNvSpPr txBox="1"/>
          <p:nvPr/>
        </p:nvSpPr>
        <p:spPr>
          <a:xfrm>
            <a:off x="2524049" y="2844140"/>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latin typeface="Century Gothic" panose="020B0502020202020204" pitchFamily="34" charset="0"/>
              </a:rPr>
              <a:t>Real Madrid</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8" name="TextBox 97">
            <a:hlinkClick r:id="" action="ppaction://noaction">
              <a:snd r:embed="rId14" name="2_10.wav"/>
            </a:hlinkClick>
            <a:extLst>
              <a:ext uri="{FF2B5EF4-FFF2-40B4-BE49-F238E27FC236}">
                <a16:creationId xmlns:a16="http://schemas.microsoft.com/office/drawing/2014/main" id="{83318F8D-EA64-4B65-A703-B4D32F711734}"/>
              </a:ext>
            </a:extLst>
          </p:cNvPr>
          <p:cNvSpPr txBox="1"/>
          <p:nvPr/>
        </p:nvSpPr>
        <p:spPr>
          <a:xfrm>
            <a:off x="406820" y="5857101"/>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latin typeface="Century Gothic" panose="020B0502020202020204" pitchFamily="34" charset="0"/>
              </a:rPr>
              <a:t>Guadalajara</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9" name="TextBox 98">
            <a:hlinkClick r:id="" action="ppaction://noaction">
              <a:snd r:embed="rId15" name="2_11.wav"/>
            </a:hlinkClick>
            <a:extLst>
              <a:ext uri="{FF2B5EF4-FFF2-40B4-BE49-F238E27FC236}">
                <a16:creationId xmlns:a16="http://schemas.microsoft.com/office/drawing/2014/main" id="{E36E596C-0759-4C0D-8E14-AD43D5E153F4}"/>
              </a:ext>
            </a:extLst>
          </p:cNvPr>
          <p:cNvSpPr txBox="1"/>
          <p:nvPr/>
        </p:nvSpPr>
        <p:spPr>
          <a:xfrm>
            <a:off x="3014327" y="5842298"/>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latin typeface="Century Gothic" panose="020B0502020202020204" pitchFamily="34" charset="0"/>
              </a:rPr>
              <a:t>Nacional</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0" name="TextBox 99">
            <a:hlinkClick r:id="" action="ppaction://noaction">
              <a:snd r:embed="rId16" name="2_12.wav"/>
            </a:hlinkClick>
            <a:extLst>
              <a:ext uri="{FF2B5EF4-FFF2-40B4-BE49-F238E27FC236}">
                <a16:creationId xmlns:a16="http://schemas.microsoft.com/office/drawing/2014/main" id="{7F8FFD4D-66DB-4DCA-BBBE-0C4AD31DC022}"/>
              </a:ext>
            </a:extLst>
          </p:cNvPr>
          <p:cNvSpPr txBox="1"/>
          <p:nvPr/>
        </p:nvSpPr>
        <p:spPr>
          <a:xfrm>
            <a:off x="5451351" y="5836752"/>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Monterrey</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Rectangle 35">
            <a:extLst>
              <a:ext uri="{FF2B5EF4-FFF2-40B4-BE49-F238E27FC236}">
                <a16:creationId xmlns:a16="http://schemas.microsoft.com/office/drawing/2014/main" id="{DA2518E6-AFEE-4EA7-B7DA-47C2AD728246}"/>
              </a:ext>
            </a:extLst>
          </p:cNvPr>
          <p:cNvSpPr/>
          <p:nvPr/>
        </p:nvSpPr>
        <p:spPr>
          <a:xfrm>
            <a:off x="959309" y="2870564"/>
            <a:ext cx="644399" cy="464636"/>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BC750025-30A5-4FCB-8F77-FD73964579BF}"/>
              </a:ext>
            </a:extLst>
          </p:cNvPr>
          <p:cNvCxnSpPr/>
          <p:nvPr/>
        </p:nvCxnSpPr>
        <p:spPr>
          <a:xfrm>
            <a:off x="974619" y="2862947"/>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74842B8-DEC4-45AA-B955-AEE8F23A9443}"/>
              </a:ext>
            </a:extLst>
          </p:cNvPr>
          <p:cNvCxnSpPr/>
          <p:nvPr/>
        </p:nvCxnSpPr>
        <p:spPr>
          <a:xfrm>
            <a:off x="1604681" y="2879849"/>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2E04A40-99E9-4760-8F56-9E26F491C466}"/>
              </a:ext>
            </a:extLst>
          </p:cNvPr>
          <p:cNvSpPr/>
          <p:nvPr/>
        </p:nvSpPr>
        <p:spPr>
          <a:xfrm>
            <a:off x="3067878" y="2893126"/>
            <a:ext cx="299794" cy="464636"/>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3CC5F35E-6C46-41D6-BFCA-E2E25544730A}"/>
              </a:ext>
            </a:extLst>
          </p:cNvPr>
          <p:cNvCxnSpPr/>
          <p:nvPr/>
        </p:nvCxnSpPr>
        <p:spPr>
          <a:xfrm>
            <a:off x="3054083" y="2899005"/>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8D3213A-2D16-429B-A9FB-7B3ECFC3EF22}"/>
              </a:ext>
            </a:extLst>
          </p:cNvPr>
          <p:cNvCxnSpPr/>
          <p:nvPr/>
        </p:nvCxnSpPr>
        <p:spPr>
          <a:xfrm>
            <a:off x="4037003" y="2870586"/>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42" name="TextBox 41">
            <a:hlinkClick r:id="" action="ppaction://noaction">
              <a:snd r:embed="rId17" name="2_8.wav"/>
            </a:hlinkClick>
            <a:extLst>
              <a:ext uri="{FF2B5EF4-FFF2-40B4-BE49-F238E27FC236}">
                <a16:creationId xmlns:a16="http://schemas.microsoft.com/office/drawing/2014/main" id="{00DB1664-C578-4EC9-BBC1-B6675A7DFB5D}"/>
              </a:ext>
            </a:extLst>
          </p:cNvPr>
          <p:cNvSpPr txBox="1"/>
          <p:nvPr/>
        </p:nvSpPr>
        <p:spPr>
          <a:xfrm>
            <a:off x="5102763" y="2860970"/>
            <a:ext cx="2502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latin typeface="Century Gothic" panose="020B0502020202020204" pitchFamily="34" charset="0"/>
              </a:rPr>
              <a:t>Barcelona</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Rectangle 42">
            <a:extLst>
              <a:ext uri="{FF2B5EF4-FFF2-40B4-BE49-F238E27FC236}">
                <a16:creationId xmlns:a16="http://schemas.microsoft.com/office/drawing/2014/main" id="{762C5BC5-0B3C-4EDF-9627-1A5D859176E0}"/>
              </a:ext>
            </a:extLst>
          </p:cNvPr>
          <p:cNvSpPr/>
          <p:nvPr/>
        </p:nvSpPr>
        <p:spPr>
          <a:xfrm>
            <a:off x="4053032" y="2872707"/>
            <a:ext cx="624045" cy="464636"/>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CC73E475-7BE0-4438-B894-716355D078A5}"/>
              </a:ext>
            </a:extLst>
          </p:cNvPr>
          <p:cNvCxnSpPr/>
          <p:nvPr/>
        </p:nvCxnSpPr>
        <p:spPr>
          <a:xfrm>
            <a:off x="6009513" y="2860970"/>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3654F94-6F7B-4562-9667-A357A64EA758}"/>
              </a:ext>
            </a:extLst>
          </p:cNvPr>
          <p:cNvCxnSpPr/>
          <p:nvPr/>
        </p:nvCxnSpPr>
        <p:spPr>
          <a:xfrm>
            <a:off x="6499943" y="2864240"/>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1FE62C5E-B7BC-4CD7-8D45-8834B4A58679}"/>
              </a:ext>
            </a:extLst>
          </p:cNvPr>
          <p:cNvSpPr/>
          <p:nvPr/>
        </p:nvSpPr>
        <p:spPr>
          <a:xfrm>
            <a:off x="6506050" y="2823636"/>
            <a:ext cx="267193"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a:extLst>
              <a:ext uri="{FF2B5EF4-FFF2-40B4-BE49-F238E27FC236}">
                <a16:creationId xmlns:a16="http://schemas.microsoft.com/office/drawing/2014/main" id="{B8C95C51-FDF7-4A70-9DF4-D039DBD5D54E}"/>
              </a:ext>
            </a:extLst>
          </p:cNvPr>
          <p:cNvCxnSpPr/>
          <p:nvPr/>
        </p:nvCxnSpPr>
        <p:spPr>
          <a:xfrm>
            <a:off x="6787465" y="2860970"/>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pic>
        <p:nvPicPr>
          <p:cNvPr id="1026" name="Picture 2" descr="Wappen von UD Levante">
            <a:extLst>
              <a:ext uri="{FF2B5EF4-FFF2-40B4-BE49-F238E27FC236}">
                <a16:creationId xmlns:a16="http://schemas.microsoft.com/office/drawing/2014/main" id="{49065D6F-84D5-0DFE-4C20-4CD8861BB70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1820" y="1411706"/>
            <a:ext cx="114300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2B36744-450F-A7EF-BAA9-3DDB2927FF7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08720" y="1396702"/>
            <a:ext cx="1050182" cy="14142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FF613DF-8596-680B-B822-6E6B6C89A13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53969" y="1525534"/>
            <a:ext cx="1024276" cy="13675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F57A878-F9F6-4710-A4B2-8EB686F48F7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23888" y="1509407"/>
            <a:ext cx="1306753" cy="132738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55F21D42-D157-AC13-DE9C-1A8C0A155DD3}"/>
              </a:ext>
            </a:extLst>
          </p:cNvPr>
          <p:cNvCxnSpPr/>
          <p:nvPr/>
        </p:nvCxnSpPr>
        <p:spPr>
          <a:xfrm>
            <a:off x="8050557" y="2881474"/>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C5CE874-290E-B006-EC37-D53E6762E908}"/>
              </a:ext>
            </a:extLst>
          </p:cNvPr>
          <p:cNvCxnSpPr/>
          <p:nvPr/>
        </p:nvCxnSpPr>
        <p:spPr>
          <a:xfrm>
            <a:off x="8448223" y="2884744"/>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3B97969-2E8C-AEE0-DC1C-A3938D385988}"/>
              </a:ext>
            </a:extLst>
          </p:cNvPr>
          <p:cNvSpPr/>
          <p:nvPr/>
        </p:nvSpPr>
        <p:spPr>
          <a:xfrm>
            <a:off x="8468324" y="2860970"/>
            <a:ext cx="360184"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88E2F0F1-A3F7-EC4F-D693-B6E0559082A6}"/>
              </a:ext>
            </a:extLst>
          </p:cNvPr>
          <p:cNvCxnSpPr/>
          <p:nvPr/>
        </p:nvCxnSpPr>
        <p:spPr>
          <a:xfrm>
            <a:off x="8828509" y="2881474"/>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pic>
        <p:nvPicPr>
          <p:cNvPr id="1034" name="Picture 10">
            <a:extLst>
              <a:ext uri="{FF2B5EF4-FFF2-40B4-BE49-F238E27FC236}">
                <a16:creationId xmlns:a16="http://schemas.microsoft.com/office/drawing/2014/main" id="{49183964-AA90-D57F-D45C-59E352DFC16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5827" y="4180102"/>
            <a:ext cx="1362272" cy="17556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8150F52-C97F-70ED-C732-44E0F2F0BE1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36621" y="4334986"/>
            <a:ext cx="104775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B922DBA-45F3-6897-6BB1-33392B6686D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20616" y="4391051"/>
            <a:ext cx="100330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978C322-2344-921B-D679-8DB4F89F9C7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866481" y="4295929"/>
            <a:ext cx="1314450" cy="15240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C6D8AA47-86A5-8F90-EB65-E1FE39D243FF}"/>
              </a:ext>
            </a:extLst>
          </p:cNvPr>
          <p:cNvCxnSpPr/>
          <p:nvPr/>
        </p:nvCxnSpPr>
        <p:spPr>
          <a:xfrm>
            <a:off x="1242759" y="5939626"/>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DC55A05-06EA-3449-F966-ED1CC00F44A9}"/>
              </a:ext>
            </a:extLst>
          </p:cNvPr>
          <p:cNvCxnSpPr/>
          <p:nvPr/>
        </p:nvCxnSpPr>
        <p:spPr>
          <a:xfrm>
            <a:off x="1711396" y="5952327"/>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AA2A5C-70A8-2E48-4710-21ABF72C1294}"/>
              </a:ext>
            </a:extLst>
          </p:cNvPr>
          <p:cNvCxnSpPr/>
          <p:nvPr/>
        </p:nvCxnSpPr>
        <p:spPr>
          <a:xfrm>
            <a:off x="2030343" y="5952327"/>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D1A1CC-45EB-D2A4-FE9D-9D73CA2C8546}"/>
              </a:ext>
            </a:extLst>
          </p:cNvPr>
          <p:cNvCxnSpPr/>
          <p:nvPr/>
        </p:nvCxnSpPr>
        <p:spPr>
          <a:xfrm>
            <a:off x="2342541" y="5952327"/>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DDFC921-D5AB-6E67-3DD4-105E34B5801F}"/>
              </a:ext>
            </a:extLst>
          </p:cNvPr>
          <p:cNvSpPr/>
          <p:nvPr/>
        </p:nvSpPr>
        <p:spPr>
          <a:xfrm>
            <a:off x="2052075" y="5899824"/>
            <a:ext cx="257665"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584BFEA8-F816-F8B8-AE32-1E7722167C57}"/>
              </a:ext>
            </a:extLst>
          </p:cNvPr>
          <p:cNvCxnSpPr/>
          <p:nvPr/>
        </p:nvCxnSpPr>
        <p:spPr>
          <a:xfrm>
            <a:off x="3609323" y="5918001"/>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D0EC8CA-1D86-366E-FC01-ABEF737A1918}"/>
              </a:ext>
            </a:extLst>
          </p:cNvPr>
          <p:cNvCxnSpPr/>
          <p:nvPr/>
        </p:nvCxnSpPr>
        <p:spPr>
          <a:xfrm>
            <a:off x="4135934" y="5918001"/>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43A2762-1478-94BE-22C4-20B6325230AD}"/>
              </a:ext>
            </a:extLst>
          </p:cNvPr>
          <p:cNvSpPr/>
          <p:nvPr/>
        </p:nvSpPr>
        <p:spPr>
          <a:xfrm>
            <a:off x="4174425" y="5891749"/>
            <a:ext cx="552151"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73704C67-32FB-7184-D115-C305735B8EFA}"/>
              </a:ext>
            </a:extLst>
          </p:cNvPr>
          <p:cNvCxnSpPr/>
          <p:nvPr/>
        </p:nvCxnSpPr>
        <p:spPr>
          <a:xfrm>
            <a:off x="6291859" y="5909604"/>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F7DC68-18DC-01DC-C878-E479A90F2C8B}"/>
              </a:ext>
            </a:extLst>
          </p:cNvPr>
          <p:cNvCxnSpPr/>
          <p:nvPr/>
        </p:nvCxnSpPr>
        <p:spPr>
          <a:xfrm>
            <a:off x="6630690" y="5891749"/>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720D29F-AB37-D574-BC79-61FB08827B4E}"/>
              </a:ext>
            </a:extLst>
          </p:cNvPr>
          <p:cNvSpPr/>
          <p:nvPr/>
        </p:nvSpPr>
        <p:spPr>
          <a:xfrm>
            <a:off x="6644325" y="5866377"/>
            <a:ext cx="666503"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E485A18D-C3E6-02F0-E761-0CF65B8137DC}"/>
              </a:ext>
            </a:extLst>
          </p:cNvPr>
          <p:cNvCxnSpPr/>
          <p:nvPr/>
        </p:nvCxnSpPr>
        <p:spPr>
          <a:xfrm>
            <a:off x="8496039" y="5900627"/>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67FA21-313B-477F-03E7-4FD309DC939B}"/>
              </a:ext>
            </a:extLst>
          </p:cNvPr>
          <p:cNvCxnSpPr/>
          <p:nvPr/>
        </p:nvCxnSpPr>
        <p:spPr>
          <a:xfrm>
            <a:off x="8302209" y="6359972"/>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704FE76-4576-C4FF-783B-1104698ED9CC}"/>
              </a:ext>
            </a:extLst>
          </p:cNvPr>
          <p:cNvSpPr/>
          <p:nvPr/>
        </p:nvSpPr>
        <p:spPr>
          <a:xfrm>
            <a:off x="7802928" y="5848124"/>
            <a:ext cx="666503"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0D051F59-6E07-E8F9-2E4B-CCDB7AF4E336}"/>
              </a:ext>
            </a:extLst>
          </p:cNvPr>
          <p:cNvSpPr/>
          <p:nvPr/>
        </p:nvSpPr>
        <p:spPr>
          <a:xfrm>
            <a:off x="7626653" y="6381070"/>
            <a:ext cx="666503" cy="449204"/>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8" name="Graphic 27" descr="Teacher">
            <a:extLst>
              <a:ext uri="{FF2B5EF4-FFF2-40B4-BE49-F238E27FC236}">
                <a16:creationId xmlns:a16="http://schemas.microsoft.com/office/drawing/2014/main" id="{A7A20F30-A870-F744-4011-4161605C3BA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4607" y="484522"/>
            <a:ext cx="1043752" cy="1043752"/>
          </a:xfrm>
          <a:prstGeom prst="rect">
            <a:avLst/>
          </a:prstGeom>
        </p:spPr>
      </p:pic>
      <p:sp>
        <p:nvSpPr>
          <p:cNvPr id="29" name="Speech Bubble: Rectangle with Corners Rounded 28">
            <a:hlinkClick r:id="" action="ppaction://noaction">
              <a:snd r:embed="rId28" name="2_1.wav"/>
            </a:hlinkClick>
            <a:extLst>
              <a:ext uri="{FF2B5EF4-FFF2-40B4-BE49-F238E27FC236}">
                <a16:creationId xmlns:a16="http://schemas.microsoft.com/office/drawing/2014/main" id="{42A98D89-9187-21EB-FA3C-C84B18FD54E5}"/>
              </a:ext>
            </a:extLst>
          </p:cNvPr>
          <p:cNvSpPr/>
          <p:nvPr/>
        </p:nvSpPr>
        <p:spPr>
          <a:xfrm>
            <a:off x="1041802" y="767936"/>
            <a:ext cx="1482248" cy="490286"/>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err="1">
                <a:solidFill>
                  <a:schemeClr val="bg1"/>
                </a:solidFill>
                <a:latin typeface="Century Gothic" panose="020B0502020202020204" pitchFamily="34" charset="0"/>
              </a:rPr>
              <a:t>Leemos</a:t>
            </a:r>
            <a:r>
              <a:rPr lang="en-GB" sz="2400" b="1" dirty="0">
                <a:solidFill>
                  <a:schemeClr val="bg1"/>
                </a:solidFill>
                <a:latin typeface="Century Gothic" panose="020B0502020202020204" pitchFamily="34" charset="0"/>
              </a:rPr>
              <a:t>. </a:t>
            </a:r>
          </a:p>
        </p:txBody>
      </p:sp>
      <p:sp>
        <p:nvSpPr>
          <p:cNvPr id="31" name="Speech Bubble: Rectangle with Corners Rounded 30">
            <a:extLst>
              <a:ext uri="{FF2B5EF4-FFF2-40B4-BE49-F238E27FC236}">
                <a16:creationId xmlns:a16="http://schemas.microsoft.com/office/drawing/2014/main" id="{5CEBE230-07F8-BB7F-63BD-72EB8DB3649E}"/>
              </a:ext>
            </a:extLst>
          </p:cNvPr>
          <p:cNvSpPr/>
          <p:nvPr/>
        </p:nvSpPr>
        <p:spPr>
          <a:xfrm>
            <a:off x="1041802" y="720149"/>
            <a:ext cx="4846252" cy="490286"/>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¿Qué </a:t>
            </a:r>
            <a:r>
              <a:rPr lang="en-GB" sz="2400" b="1" dirty="0" err="1">
                <a:solidFill>
                  <a:schemeClr val="bg1"/>
                </a:solidFill>
                <a:latin typeface="Century Gothic" panose="020B0502020202020204" pitchFamily="34" charset="0"/>
              </a:rPr>
              <a:t>equipos</a:t>
            </a:r>
            <a:r>
              <a:rPr lang="en-GB" sz="2400" b="1" dirty="0">
                <a:solidFill>
                  <a:schemeClr val="bg1"/>
                </a:solidFill>
                <a:latin typeface="Century Gothic" panose="020B0502020202020204" pitchFamily="34" charset="0"/>
              </a:rPr>
              <a:t> son de España?</a:t>
            </a:r>
          </a:p>
        </p:txBody>
      </p:sp>
      <p:pic>
        <p:nvPicPr>
          <p:cNvPr id="32" name="Picture 31">
            <a:extLst>
              <a:ext uri="{FF2B5EF4-FFF2-40B4-BE49-F238E27FC236}">
                <a16:creationId xmlns:a16="http://schemas.microsoft.com/office/drawing/2014/main" id="{96498BA9-6F89-3BA7-0E64-3947C3B5BFD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562425" y="2243651"/>
            <a:ext cx="527764" cy="549754"/>
          </a:xfrm>
          <a:prstGeom prst="rect">
            <a:avLst/>
          </a:prstGeom>
        </p:spPr>
      </p:pic>
      <p:pic>
        <p:nvPicPr>
          <p:cNvPr id="33" name="Picture 32">
            <a:extLst>
              <a:ext uri="{FF2B5EF4-FFF2-40B4-BE49-F238E27FC236}">
                <a16:creationId xmlns:a16="http://schemas.microsoft.com/office/drawing/2014/main" id="{D9BEC7FA-4C87-1C1F-5EB7-566E672C3217}"/>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367099" y="2230467"/>
            <a:ext cx="527764" cy="549754"/>
          </a:xfrm>
          <a:prstGeom prst="rect">
            <a:avLst/>
          </a:prstGeom>
        </p:spPr>
      </p:pic>
      <p:pic>
        <p:nvPicPr>
          <p:cNvPr id="34" name="Picture 33">
            <a:extLst>
              <a:ext uri="{FF2B5EF4-FFF2-40B4-BE49-F238E27FC236}">
                <a16:creationId xmlns:a16="http://schemas.microsoft.com/office/drawing/2014/main" id="{E812879A-4869-2DAD-0162-FC2B9790AE9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930641" y="2152249"/>
            <a:ext cx="527764" cy="549754"/>
          </a:xfrm>
          <a:prstGeom prst="rect">
            <a:avLst/>
          </a:prstGeom>
        </p:spPr>
      </p:pic>
      <p:pic>
        <p:nvPicPr>
          <p:cNvPr id="35" name="Picture 34">
            <a:extLst>
              <a:ext uri="{FF2B5EF4-FFF2-40B4-BE49-F238E27FC236}">
                <a16:creationId xmlns:a16="http://schemas.microsoft.com/office/drawing/2014/main" id="{B71404F9-92D8-53B5-BCF9-2B5AD0602869}"/>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895604" y="2250649"/>
            <a:ext cx="527764" cy="549754"/>
          </a:xfrm>
          <a:prstGeom prst="rect">
            <a:avLst/>
          </a:prstGeom>
        </p:spPr>
      </p:pic>
      <p:sp>
        <p:nvSpPr>
          <p:cNvPr id="46" name="Speech Bubble: Rectangle with Corners Rounded 45">
            <a:extLst>
              <a:ext uri="{FF2B5EF4-FFF2-40B4-BE49-F238E27FC236}">
                <a16:creationId xmlns:a16="http://schemas.microsoft.com/office/drawing/2014/main" id="{37165AFB-8263-4612-72B2-5DE26A485053}"/>
              </a:ext>
            </a:extLst>
          </p:cNvPr>
          <p:cNvSpPr/>
          <p:nvPr/>
        </p:nvSpPr>
        <p:spPr>
          <a:xfrm>
            <a:off x="1009145" y="771550"/>
            <a:ext cx="4846252" cy="490286"/>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¿Qué </a:t>
            </a:r>
            <a:r>
              <a:rPr lang="en-GB" sz="2400" b="1" dirty="0" err="1">
                <a:solidFill>
                  <a:schemeClr val="bg1"/>
                </a:solidFill>
                <a:latin typeface="Century Gothic" panose="020B0502020202020204" pitchFamily="34" charset="0"/>
              </a:rPr>
              <a:t>equipos</a:t>
            </a:r>
            <a:r>
              <a:rPr lang="en-GB" sz="2400" b="1" dirty="0">
                <a:solidFill>
                  <a:schemeClr val="bg1"/>
                </a:solidFill>
                <a:latin typeface="Century Gothic" panose="020B0502020202020204" pitchFamily="34" charset="0"/>
              </a:rPr>
              <a:t> son de México?</a:t>
            </a:r>
          </a:p>
        </p:txBody>
      </p:sp>
      <p:pic>
        <p:nvPicPr>
          <p:cNvPr id="47" name="Picture 46">
            <a:extLst>
              <a:ext uri="{FF2B5EF4-FFF2-40B4-BE49-F238E27FC236}">
                <a16:creationId xmlns:a16="http://schemas.microsoft.com/office/drawing/2014/main" id="{91E0E431-5BEB-F32F-0E46-63BA4327DB78}"/>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030174" y="4495532"/>
            <a:ext cx="527764" cy="549754"/>
          </a:xfrm>
          <a:prstGeom prst="rect">
            <a:avLst/>
          </a:prstGeom>
        </p:spPr>
      </p:pic>
      <p:pic>
        <p:nvPicPr>
          <p:cNvPr id="51" name="Picture 50">
            <a:extLst>
              <a:ext uri="{FF2B5EF4-FFF2-40B4-BE49-F238E27FC236}">
                <a16:creationId xmlns:a16="http://schemas.microsoft.com/office/drawing/2014/main" id="{19DC07BC-1872-F0C3-FB3A-4AB7A28EFCB4}"/>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011527" y="4564148"/>
            <a:ext cx="527764" cy="549754"/>
          </a:xfrm>
          <a:prstGeom prst="rect">
            <a:avLst/>
          </a:prstGeom>
        </p:spPr>
      </p:pic>
      <p:sp>
        <p:nvSpPr>
          <p:cNvPr id="52" name="Speech Bubble: Rectangle with Corners Rounded 51">
            <a:extLst>
              <a:ext uri="{FF2B5EF4-FFF2-40B4-BE49-F238E27FC236}">
                <a16:creationId xmlns:a16="http://schemas.microsoft.com/office/drawing/2014/main" id="{2B21B113-A0FC-8168-F7B7-BA75BC5EEC65}"/>
              </a:ext>
            </a:extLst>
          </p:cNvPr>
          <p:cNvSpPr/>
          <p:nvPr/>
        </p:nvSpPr>
        <p:spPr>
          <a:xfrm>
            <a:off x="1031207" y="752830"/>
            <a:ext cx="4846252" cy="490286"/>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¿Qué </a:t>
            </a:r>
            <a:r>
              <a:rPr lang="en-GB" sz="2400" b="1" dirty="0" err="1">
                <a:solidFill>
                  <a:schemeClr val="bg1"/>
                </a:solidFill>
                <a:latin typeface="Century Gothic" panose="020B0502020202020204" pitchFamily="34" charset="0"/>
              </a:rPr>
              <a:t>equipo</a:t>
            </a:r>
            <a:r>
              <a:rPr lang="en-GB" sz="2400" b="1" dirty="0">
                <a:solidFill>
                  <a:schemeClr val="bg1"/>
                </a:solidFill>
                <a:latin typeface="Century Gothic" panose="020B0502020202020204" pitchFamily="34" charset="0"/>
              </a:rPr>
              <a:t> es de Argentina?</a:t>
            </a:r>
          </a:p>
        </p:txBody>
      </p:sp>
      <p:pic>
        <p:nvPicPr>
          <p:cNvPr id="68" name="Picture 67">
            <a:extLst>
              <a:ext uri="{FF2B5EF4-FFF2-40B4-BE49-F238E27FC236}">
                <a16:creationId xmlns:a16="http://schemas.microsoft.com/office/drawing/2014/main" id="{CCDA7D4F-FEA9-8F10-41AB-642683D59EB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232754" y="4555095"/>
            <a:ext cx="527764" cy="549754"/>
          </a:xfrm>
          <a:prstGeom prst="rect">
            <a:avLst/>
          </a:prstGeom>
        </p:spPr>
      </p:pic>
      <p:sp>
        <p:nvSpPr>
          <p:cNvPr id="69" name="Speech Bubble: Rectangle with Corners Rounded 68">
            <a:extLst>
              <a:ext uri="{FF2B5EF4-FFF2-40B4-BE49-F238E27FC236}">
                <a16:creationId xmlns:a16="http://schemas.microsoft.com/office/drawing/2014/main" id="{CBE81301-6261-AAE7-0805-FFEC3C89089D}"/>
              </a:ext>
            </a:extLst>
          </p:cNvPr>
          <p:cNvSpPr/>
          <p:nvPr/>
        </p:nvSpPr>
        <p:spPr>
          <a:xfrm>
            <a:off x="1028294" y="762736"/>
            <a:ext cx="4846252" cy="490286"/>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¿Qué </a:t>
            </a:r>
            <a:r>
              <a:rPr lang="en-GB" sz="2400" b="1" dirty="0" err="1">
                <a:solidFill>
                  <a:schemeClr val="bg1"/>
                </a:solidFill>
                <a:latin typeface="Century Gothic" panose="020B0502020202020204" pitchFamily="34" charset="0"/>
              </a:rPr>
              <a:t>equipo</a:t>
            </a:r>
            <a:r>
              <a:rPr lang="en-GB" sz="2400" b="1" dirty="0">
                <a:solidFill>
                  <a:schemeClr val="bg1"/>
                </a:solidFill>
                <a:latin typeface="Century Gothic" panose="020B0502020202020204" pitchFamily="34" charset="0"/>
              </a:rPr>
              <a:t> es de Colombia?</a:t>
            </a:r>
          </a:p>
        </p:txBody>
      </p:sp>
      <p:pic>
        <p:nvPicPr>
          <p:cNvPr id="70" name="Picture 69">
            <a:extLst>
              <a:ext uri="{FF2B5EF4-FFF2-40B4-BE49-F238E27FC236}">
                <a16:creationId xmlns:a16="http://schemas.microsoft.com/office/drawing/2014/main" id="{E0E4DA2D-4372-1ED0-9DDC-A74BE5F99D2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591151" y="4497330"/>
            <a:ext cx="527764" cy="549754"/>
          </a:xfrm>
          <a:prstGeom prst="rect">
            <a:avLst/>
          </a:prstGeom>
        </p:spPr>
      </p:pic>
      <p:sp>
        <p:nvSpPr>
          <p:cNvPr id="71" name="Google Shape;167;p2">
            <a:extLst>
              <a:ext uri="{FF2B5EF4-FFF2-40B4-BE49-F238E27FC236}">
                <a16:creationId xmlns:a16="http://schemas.microsoft.com/office/drawing/2014/main" id="{48CED268-C4E5-9580-C146-01406FA041E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7265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up)">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up)">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up)">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up)">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up)">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up)">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5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up)">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up)">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up)">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up)">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wipe(up)">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wipe(up)">
                                      <p:cBhvr>
                                        <p:cTn id="92" dur="5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up)">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500"/>
                                        <p:tgtEl>
                                          <p:spTgt spid="1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up)">
                                      <p:cBhvr>
                                        <p:cTn id="107" dur="500"/>
                                        <p:tgtEl>
                                          <p:spTgt spid="1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wipe(up)">
                                      <p:cBhvr>
                                        <p:cTn id="112" dur="500"/>
                                        <p:tgtEl>
                                          <p:spTgt spid="1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fade">
                                      <p:cBhvr>
                                        <p:cTn id="117" dur="500"/>
                                        <p:tgtEl>
                                          <p:spTgt spid="18"/>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nodeType="click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wipe(up)">
                                      <p:cBhvr>
                                        <p:cTn id="122" dur="500"/>
                                        <p:tgtEl>
                                          <p:spTgt spid="1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wipe(up)">
                                      <p:cBhvr>
                                        <p:cTn id="127" dur="500"/>
                                        <p:tgtEl>
                                          <p:spTgt spid="2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fade">
                                      <p:cBhvr>
                                        <p:cTn id="132" dur="500"/>
                                        <p:tgtEl>
                                          <p:spTgt spid="21"/>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22"/>
                                        </p:tgtEl>
                                        <p:attrNameLst>
                                          <p:attrName>style.visibility</p:attrName>
                                        </p:attrNameLst>
                                      </p:cBhvr>
                                      <p:to>
                                        <p:strVal val="visible"/>
                                      </p:to>
                                    </p:set>
                                    <p:animEffect transition="in" filter="wipe(up)">
                                      <p:cBhvr>
                                        <p:cTn id="137" dur="500"/>
                                        <p:tgtEl>
                                          <p:spTgt spid="22"/>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nodeType="clickEffect">
                                  <p:stCondLst>
                                    <p:cond delay="0"/>
                                  </p:stCondLst>
                                  <p:childTnLst>
                                    <p:set>
                                      <p:cBhvr>
                                        <p:cTn id="141" dur="1" fill="hold">
                                          <p:stCondLst>
                                            <p:cond delay="0"/>
                                          </p:stCondLst>
                                        </p:cTn>
                                        <p:tgtEl>
                                          <p:spTgt spid="24"/>
                                        </p:tgtEl>
                                        <p:attrNameLst>
                                          <p:attrName>style.visibility</p:attrName>
                                        </p:attrNameLst>
                                      </p:cBhvr>
                                      <p:to>
                                        <p:strVal val="visible"/>
                                      </p:to>
                                    </p:set>
                                    <p:animEffect transition="in" filter="wipe(up)">
                                      <p:cBhvr>
                                        <p:cTn id="142" dur="500"/>
                                        <p:tgtEl>
                                          <p:spTgt spid="24"/>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25"/>
                                        </p:tgtEl>
                                        <p:attrNameLst>
                                          <p:attrName>style.visibility</p:attrName>
                                        </p:attrNameLst>
                                      </p:cBhvr>
                                      <p:to>
                                        <p:strVal val="visible"/>
                                      </p:to>
                                    </p:set>
                                    <p:animEffect transition="in" filter="fade">
                                      <p:cBhvr>
                                        <p:cTn id="147" dur="500"/>
                                        <p:tgtEl>
                                          <p:spTgt spid="25"/>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27"/>
                                        </p:tgtEl>
                                        <p:attrNameLst>
                                          <p:attrName>style.visibility</p:attrName>
                                        </p:attrNameLst>
                                      </p:cBhvr>
                                      <p:to>
                                        <p:strVal val="visible"/>
                                      </p:to>
                                    </p:set>
                                    <p:animEffect transition="in" filter="fade">
                                      <p:cBhvr>
                                        <p:cTn id="152" dur="500"/>
                                        <p:tgtEl>
                                          <p:spTgt spid="27"/>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38"/>
                                        </p:tgtEl>
                                      </p:cBhvr>
                                    </p:animEffect>
                                    <p:set>
                                      <p:cBhvr>
                                        <p:cTn id="160" dur="1" fill="hold">
                                          <p:stCondLst>
                                            <p:cond delay="499"/>
                                          </p:stCondLst>
                                        </p:cTn>
                                        <p:tgtEl>
                                          <p:spTgt spid="38"/>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36"/>
                                        </p:tgtEl>
                                      </p:cBhvr>
                                    </p:animEffect>
                                    <p:set>
                                      <p:cBhvr>
                                        <p:cTn id="163" dur="1" fill="hold">
                                          <p:stCondLst>
                                            <p:cond delay="499"/>
                                          </p:stCondLst>
                                        </p:cTn>
                                        <p:tgtEl>
                                          <p:spTgt spid="36"/>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40"/>
                                        </p:tgtEl>
                                      </p:cBhvr>
                                    </p:animEffect>
                                    <p:set>
                                      <p:cBhvr>
                                        <p:cTn id="166" dur="1" fill="hold">
                                          <p:stCondLst>
                                            <p:cond delay="499"/>
                                          </p:stCondLst>
                                        </p:cTn>
                                        <p:tgtEl>
                                          <p:spTgt spid="40"/>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41"/>
                                        </p:tgtEl>
                                      </p:cBhvr>
                                    </p:animEffect>
                                    <p:set>
                                      <p:cBhvr>
                                        <p:cTn id="169" dur="1" fill="hold">
                                          <p:stCondLst>
                                            <p:cond delay="499"/>
                                          </p:stCondLst>
                                        </p:cTn>
                                        <p:tgtEl>
                                          <p:spTgt spid="41"/>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39"/>
                                        </p:tgtEl>
                                      </p:cBhvr>
                                    </p:animEffect>
                                    <p:set>
                                      <p:cBhvr>
                                        <p:cTn id="172" dur="1" fill="hold">
                                          <p:stCondLst>
                                            <p:cond delay="499"/>
                                          </p:stCondLst>
                                        </p:cTn>
                                        <p:tgtEl>
                                          <p:spTgt spid="39"/>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43"/>
                                        </p:tgtEl>
                                      </p:cBhvr>
                                    </p:animEffect>
                                    <p:set>
                                      <p:cBhvr>
                                        <p:cTn id="175" dur="1" fill="hold">
                                          <p:stCondLst>
                                            <p:cond delay="499"/>
                                          </p:stCondLst>
                                        </p:cTn>
                                        <p:tgtEl>
                                          <p:spTgt spid="43"/>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44"/>
                                        </p:tgtEl>
                                      </p:cBhvr>
                                    </p:animEffect>
                                    <p:set>
                                      <p:cBhvr>
                                        <p:cTn id="178" dur="1" fill="hold">
                                          <p:stCondLst>
                                            <p:cond delay="499"/>
                                          </p:stCondLst>
                                        </p:cTn>
                                        <p:tgtEl>
                                          <p:spTgt spid="44"/>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45"/>
                                        </p:tgtEl>
                                      </p:cBhvr>
                                    </p:animEffect>
                                    <p:set>
                                      <p:cBhvr>
                                        <p:cTn id="181" dur="1" fill="hold">
                                          <p:stCondLst>
                                            <p:cond delay="499"/>
                                          </p:stCondLst>
                                        </p:cTn>
                                        <p:tgtEl>
                                          <p:spTgt spid="45"/>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49"/>
                                        </p:tgtEl>
                                      </p:cBhvr>
                                    </p:animEffect>
                                    <p:set>
                                      <p:cBhvr>
                                        <p:cTn id="184" dur="1" fill="hold">
                                          <p:stCondLst>
                                            <p:cond delay="499"/>
                                          </p:stCondLst>
                                        </p:cTn>
                                        <p:tgtEl>
                                          <p:spTgt spid="49"/>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48"/>
                                        </p:tgtEl>
                                      </p:cBhvr>
                                    </p:animEffect>
                                    <p:set>
                                      <p:cBhvr>
                                        <p:cTn id="187" dur="1" fill="hold">
                                          <p:stCondLst>
                                            <p:cond delay="499"/>
                                          </p:stCondLst>
                                        </p:cTn>
                                        <p:tgtEl>
                                          <p:spTgt spid="48"/>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3"/>
                                        </p:tgtEl>
                                      </p:cBhvr>
                                    </p:animEffect>
                                    <p:set>
                                      <p:cBhvr>
                                        <p:cTn id="190" dur="1" fill="hold">
                                          <p:stCondLst>
                                            <p:cond delay="499"/>
                                          </p:stCondLst>
                                        </p:cTn>
                                        <p:tgtEl>
                                          <p:spTgt spid="3"/>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5"/>
                                        </p:tgtEl>
                                      </p:cBhvr>
                                    </p:animEffect>
                                    <p:set>
                                      <p:cBhvr>
                                        <p:cTn id="193" dur="1" fill="hold">
                                          <p:stCondLst>
                                            <p:cond delay="499"/>
                                          </p:stCondLst>
                                        </p:cTn>
                                        <p:tgtEl>
                                          <p:spTgt spid="5"/>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9"/>
                                        </p:tgtEl>
                                      </p:cBhvr>
                                    </p:animEffect>
                                    <p:set>
                                      <p:cBhvr>
                                        <p:cTn id="196" dur="1" fill="hold">
                                          <p:stCondLst>
                                            <p:cond delay="499"/>
                                          </p:stCondLst>
                                        </p:cTn>
                                        <p:tgtEl>
                                          <p:spTgt spid="9"/>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7"/>
                                        </p:tgtEl>
                                      </p:cBhvr>
                                    </p:animEffect>
                                    <p:set>
                                      <p:cBhvr>
                                        <p:cTn id="199" dur="1" fill="hold">
                                          <p:stCondLst>
                                            <p:cond delay="499"/>
                                          </p:stCondLst>
                                        </p:cTn>
                                        <p:tgtEl>
                                          <p:spTgt spid="7"/>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10"/>
                                        </p:tgtEl>
                                      </p:cBhvr>
                                    </p:animEffect>
                                    <p:set>
                                      <p:cBhvr>
                                        <p:cTn id="202" dur="1" fill="hold">
                                          <p:stCondLst>
                                            <p:cond delay="499"/>
                                          </p:stCondLst>
                                        </p:cTn>
                                        <p:tgtEl>
                                          <p:spTgt spid="10"/>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11"/>
                                        </p:tgtEl>
                                      </p:cBhvr>
                                    </p:animEffect>
                                    <p:set>
                                      <p:cBhvr>
                                        <p:cTn id="205" dur="1" fill="hold">
                                          <p:stCondLst>
                                            <p:cond delay="499"/>
                                          </p:stCondLst>
                                        </p:cTn>
                                        <p:tgtEl>
                                          <p:spTgt spid="11"/>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12"/>
                                        </p:tgtEl>
                                      </p:cBhvr>
                                    </p:animEffect>
                                    <p:set>
                                      <p:cBhvr>
                                        <p:cTn id="208" dur="1" fill="hold">
                                          <p:stCondLst>
                                            <p:cond delay="499"/>
                                          </p:stCondLst>
                                        </p:cTn>
                                        <p:tgtEl>
                                          <p:spTgt spid="12"/>
                                        </p:tgtEl>
                                        <p:attrNameLst>
                                          <p:attrName>style.visibility</p:attrName>
                                        </p:attrNameLst>
                                      </p:cBhvr>
                                      <p:to>
                                        <p:strVal val="hidden"/>
                                      </p:to>
                                    </p:set>
                                  </p:childTnLst>
                                </p:cTn>
                              </p:par>
                              <p:par>
                                <p:cTn id="209" presetID="10" presetClass="exit" presetSubtype="0" fill="hold" nodeType="withEffect">
                                  <p:stCondLst>
                                    <p:cond delay="0"/>
                                  </p:stCondLst>
                                  <p:childTnLst>
                                    <p:animEffect transition="out" filter="fade">
                                      <p:cBhvr>
                                        <p:cTn id="210" dur="500"/>
                                        <p:tgtEl>
                                          <p:spTgt spid="13"/>
                                        </p:tgtEl>
                                      </p:cBhvr>
                                    </p:animEffect>
                                    <p:set>
                                      <p:cBhvr>
                                        <p:cTn id="211" dur="1" fill="hold">
                                          <p:stCondLst>
                                            <p:cond delay="499"/>
                                          </p:stCondLst>
                                        </p:cTn>
                                        <p:tgtEl>
                                          <p:spTgt spid="13"/>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500"/>
                                        <p:tgtEl>
                                          <p:spTgt spid="14"/>
                                        </p:tgtEl>
                                      </p:cBhvr>
                                    </p:animEffect>
                                    <p:set>
                                      <p:cBhvr>
                                        <p:cTn id="214" dur="1" fill="hold">
                                          <p:stCondLst>
                                            <p:cond delay="499"/>
                                          </p:stCondLst>
                                        </p:cTn>
                                        <p:tgtEl>
                                          <p:spTgt spid="14"/>
                                        </p:tgtEl>
                                        <p:attrNameLst>
                                          <p:attrName>style.visibility</p:attrName>
                                        </p:attrNameLst>
                                      </p:cBhvr>
                                      <p:to>
                                        <p:strVal val="hidden"/>
                                      </p:to>
                                    </p:set>
                                  </p:childTnLst>
                                </p:cTn>
                              </p:par>
                              <p:par>
                                <p:cTn id="215" presetID="10" presetClass="exit" presetSubtype="0" fill="hold" nodeType="withEffect">
                                  <p:stCondLst>
                                    <p:cond delay="0"/>
                                  </p:stCondLst>
                                  <p:childTnLst>
                                    <p:animEffect transition="out" filter="fade">
                                      <p:cBhvr>
                                        <p:cTn id="216" dur="500"/>
                                        <p:tgtEl>
                                          <p:spTgt spid="15"/>
                                        </p:tgtEl>
                                      </p:cBhvr>
                                    </p:animEffect>
                                    <p:set>
                                      <p:cBhvr>
                                        <p:cTn id="217" dur="1" fill="hold">
                                          <p:stCondLst>
                                            <p:cond delay="499"/>
                                          </p:stCondLst>
                                        </p:cTn>
                                        <p:tgtEl>
                                          <p:spTgt spid="15"/>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17"/>
                                        </p:tgtEl>
                                      </p:cBhvr>
                                    </p:animEffect>
                                    <p:set>
                                      <p:cBhvr>
                                        <p:cTn id="220" dur="1" fill="hold">
                                          <p:stCondLst>
                                            <p:cond delay="499"/>
                                          </p:stCondLst>
                                        </p:cTn>
                                        <p:tgtEl>
                                          <p:spTgt spid="17"/>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18"/>
                                        </p:tgtEl>
                                      </p:cBhvr>
                                    </p:animEffect>
                                    <p:set>
                                      <p:cBhvr>
                                        <p:cTn id="223" dur="1" fill="hold">
                                          <p:stCondLst>
                                            <p:cond delay="499"/>
                                          </p:stCondLst>
                                        </p:cTn>
                                        <p:tgtEl>
                                          <p:spTgt spid="18"/>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19"/>
                                        </p:tgtEl>
                                      </p:cBhvr>
                                    </p:animEffect>
                                    <p:set>
                                      <p:cBhvr>
                                        <p:cTn id="226" dur="1" fill="hold">
                                          <p:stCondLst>
                                            <p:cond delay="499"/>
                                          </p:stCondLst>
                                        </p:cTn>
                                        <p:tgtEl>
                                          <p:spTgt spid="19"/>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20"/>
                                        </p:tgtEl>
                                      </p:cBhvr>
                                    </p:animEffect>
                                    <p:set>
                                      <p:cBhvr>
                                        <p:cTn id="229" dur="1" fill="hold">
                                          <p:stCondLst>
                                            <p:cond delay="499"/>
                                          </p:stCondLst>
                                        </p:cTn>
                                        <p:tgtEl>
                                          <p:spTgt spid="20"/>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500"/>
                                        <p:tgtEl>
                                          <p:spTgt spid="21"/>
                                        </p:tgtEl>
                                      </p:cBhvr>
                                    </p:animEffect>
                                    <p:set>
                                      <p:cBhvr>
                                        <p:cTn id="232" dur="1" fill="hold">
                                          <p:stCondLst>
                                            <p:cond delay="499"/>
                                          </p:stCondLst>
                                        </p:cTn>
                                        <p:tgtEl>
                                          <p:spTgt spid="21"/>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22"/>
                                        </p:tgtEl>
                                      </p:cBhvr>
                                    </p:animEffect>
                                    <p:set>
                                      <p:cBhvr>
                                        <p:cTn id="235" dur="1" fill="hold">
                                          <p:stCondLst>
                                            <p:cond delay="499"/>
                                          </p:stCondLst>
                                        </p:cTn>
                                        <p:tgtEl>
                                          <p:spTgt spid="22"/>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24"/>
                                        </p:tgtEl>
                                      </p:cBhvr>
                                    </p:animEffect>
                                    <p:set>
                                      <p:cBhvr>
                                        <p:cTn id="238" dur="1" fill="hold">
                                          <p:stCondLst>
                                            <p:cond delay="499"/>
                                          </p:stCondLst>
                                        </p:cTn>
                                        <p:tgtEl>
                                          <p:spTgt spid="24"/>
                                        </p:tgtEl>
                                        <p:attrNameLst>
                                          <p:attrName>style.visibility</p:attrName>
                                        </p:attrNameLst>
                                      </p:cBhvr>
                                      <p:to>
                                        <p:strVal val="hidden"/>
                                      </p:to>
                                    </p:set>
                                  </p:childTnLst>
                                </p:cTn>
                              </p:par>
                              <p:par>
                                <p:cTn id="239" presetID="10" presetClass="exit" presetSubtype="0" fill="hold" grpId="1" nodeType="withEffect">
                                  <p:stCondLst>
                                    <p:cond delay="0"/>
                                  </p:stCondLst>
                                  <p:childTnLst>
                                    <p:animEffect transition="out" filter="fade">
                                      <p:cBhvr>
                                        <p:cTn id="240" dur="500"/>
                                        <p:tgtEl>
                                          <p:spTgt spid="25"/>
                                        </p:tgtEl>
                                      </p:cBhvr>
                                    </p:animEffect>
                                    <p:set>
                                      <p:cBhvr>
                                        <p:cTn id="241" dur="1" fill="hold">
                                          <p:stCondLst>
                                            <p:cond delay="499"/>
                                          </p:stCondLst>
                                        </p:cTn>
                                        <p:tgtEl>
                                          <p:spTgt spid="25"/>
                                        </p:tgtEl>
                                        <p:attrNameLst>
                                          <p:attrName>style.visibility</p:attrName>
                                        </p:attrNameLst>
                                      </p:cBhvr>
                                      <p:to>
                                        <p:strVal val="hidden"/>
                                      </p:to>
                                    </p:set>
                                  </p:childTnLst>
                                </p:cTn>
                              </p:par>
                              <p:par>
                                <p:cTn id="242" presetID="10" presetClass="exit" presetSubtype="0" fill="hold" grpId="1" nodeType="withEffect">
                                  <p:stCondLst>
                                    <p:cond delay="0"/>
                                  </p:stCondLst>
                                  <p:childTnLst>
                                    <p:animEffect transition="out" filter="fade">
                                      <p:cBhvr>
                                        <p:cTn id="243" dur="500"/>
                                        <p:tgtEl>
                                          <p:spTgt spid="27"/>
                                        </p:tgtEl>
                                      </p:cBhvr>
                                    </p:animEffect>
                                    <p:set>
                                      <p:cBhvr>
                                        <p:cTn id="244" dur="1" fill="hold">
                                          <p:stCondLst>
                                            <p:cond delay="499"/>
                                          </p:stCondLst>
                                        </p:cTn>
                                        <p:tgtEl>
                                          <p:spTgt spid="27"/>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10" presetClass="exit" presetSubtype="0" fill="hold" grpId="0" nodeType="clickEffect">
                                  <p:stCondLst>
                                    <p:cond delay="0"/>
                                  </p:stCondLst>
                                  <p:childTnLst>
                                    <p:animEffect transition="out" filter="fade">
                                      <p:cBhvr>
                                        <p:cTn id="248" dur="500"/>
                                        <p:tgtEl>
                                          <p:spTgt spid="29"/>
                                        </p:tgtEl>
                                      </p:cBhvr>
                                    </p:animEffect>
                                    <p:set>
                                      <p:cBhvr>
                                        <p:cTn id="249" dur="1" fill="hold">
                                          <p:stCondLst>
                                            <p:cond delay="499"/>
                                          </p:stCondLst>
                                        </p:cTn>
                                        <p:tgtEl>
                                          <p:spTgt spid="29"/>
                                        </p:tgtEl>
                                        <p:attrNameLst>
                                          <p:attrName>style.visibility</p:attrName>
                                        </p:attrNameLst>
                                      </p:cBhvr>
                                      <p:to>
                                        <p:strVal val="hidden"/>
                                      </p:to>
                                    </p:set>
                                  </p:childTnLst>
                                </p:cTn>
                              </p:par>
                              <p:par>
                                <p:cTn id="250" presetID="10" presetClass="entr" presetSubtype="0" fill="hold" grpId="0" nodeType="withEffect">
                                  <p:stCondLst>
                                    <p:cond delay="0"/>
                                  </p:stCondLst>
                                  <p:childTnLst>
                                    <p:set>
                                      <p:cBhvr>
                                        <p:cTn id="251" dur="1" fill="hold">
                                          <p:stCondLst>
                                            <p:cond delay="0"/>
                                          </p:stCondLst>
                                        </p:cTn>
                                        <p:tgtEl>
                                          <p:spTgt spid="31"/>
                                        </p:tgtEl>
                                        <p:attrNameLst>
                                          <p:attrName>style.visibility</p:attrName>
                                        </p:attrNameLst>
                                      </p:cBhvr>
                                      <p:to>
                                        <p:strVal val="visible"/>
                                      </p:to>
                                    </p:set>
                                    <p:animEffect transition="in" filter="fade">
                                      <p:cBhvr>
                                        <p:cTn id="252" dur="500"/>
                                        <p:tgtEl>
                                          <p:spTgt spid="31"/>
                                        </p:tgtEl>
                                      </p:cBhvr>
                                    </p:animEffect>
                                  </p:childTnLst>
                                  <p:subTnLst>
                                    <p:audio>
                                      <p:cMediaNode>
                                        <p:cTn display="0" masterRel="sameClick">
                                          <p:stCondLst>
                                            <p:cond evt="begin" delay="0">
                                              <p:tn val="250"/>
                                            </p:cond>
                                          </p:stCondLst>
                                          <p:endCondLst>
                                            <p:cond evt="onStopAudio" delay="0">
                                              <p:tgtEl>
                                                <p:sldTgt/>
                                              </p:tgtEl>
                                            </p:cond>
                                          </p:endCondLst>
                                        </p:cTn>
                                        <p:tgtEl>
                                          <p:sndTgt r:embed="rId3" name="2_2.wav"/>
                                        </p:tgtEl>
                                      </p:cMediaNode>
                                    </p:audio>
                                  </p:subTnLst>
                                </p:cTn>
                              </p:par>
                            </p:childTnLst>
                          </p:cTn>
                        </p:par>
                      </p:childTnLst>
                    </p:cTn>
                  </p:par>
                  <p:par>
                    <p:cTn id="253" fill="hold">
                      <p:stCondLst>
                        <p:cond delay="indefinite"/>
                      </p:stCondLst>
                      <p:childTnLst>
                        <p:par>
                          <p:cTn id="254" fill="hold">
                            <p:stCondLst>
                              <p:cond delay="0"/>
                            </p:stCondLst>
                            <p:childTnLst>
                              <p:par>
                                <p:cTn id="255" presetID="10" presetClass="entr" presetSubtype="0" fill="hold" nodeType="clickEffect">
                                  <p:stCondLst>
                                    <p:cond delay="0"/>
                                  </p:stCondLst>
                                  <p:childTnLst>
                                    <p:set>
                                      <p:cBhvr>
                                        <p:cTn id="256" dur="1" fill="hold">
                                          <p:stCondLst>
                                            <p:cond delay="0"/>
                                          </p:stCondLst>
                                        </p:cTn>
                                        <p:tgtEl>
                                          <p:spTgt spid="32"/>
                                        </p:tgtEl>
                                        <p:attrNameLst>
                                          <p:attrName>style.visibility</p:attrName>
                                        </p:attrNameLst>
                                      </p:cBhvr>
                                      <p:to>
                                        <p:strVal val="visible"/>
                                      </p:to>
                                    </p:set>
                                    <p:animEffect transition="in" filter="fade">
                                      <p:cBhvr>
                                        <p:cTn id="257" dur="500"/>
                                        <p:tgtEl>
                                          <p:spTgt spid="32"/>
                                        </p:tgtEl>
                                      </p:cBhvr>
                                    </p:animEffect>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nodeType="clickEffect">
                                  <p:stCondLst>
                                    <p:cond delay="0"/>
                                  </p:stCondLst>
                                  <p:childTnLst>
                                    <p:set>
                                      <p:cBhvr>
                                        <p:cTn id="261" dur="1" fill="hold">
                                          <p:stCondLst>
                                            <p:cond delay="0"/>
                                          </p:stCondLst>
                                        </p:cTn>
                                        <p:tgtEl>
                                          <p:spTgt spid="33"/>
                                        </p:tgtEl>
                                        <p:attrNameLst>
                                          <p:attrName>style.visibility</p:attrName>
                                        </p:attrNameLst>
                                      </p:cBhvr>
                                      <p:to>
                                        <p:strVal val="visible"/>
                                      </p:to>
                                    </p:set>
                                    <p:animEffect transition="in" filter="fade">
                                      <p:cBhvr>
                                        <p:cTn id="262" dur="500"/>
                                        <p:tgtEl>
                                          <p:spTgt spid="33"/>
                                        </p:tgtEl>
                                      </p:cBhvr>
                                    </p:animEffect>
                                  </p:childTnLst>
                                </p:cTn>
                              </p:par>
                            </p:childTnLst>
                          </p:cTn>
                        </p:par>
                      </p:childTnLst>
                    </p:cTn>
                  </p:par>
                  <p:par>
                    <p:cTn id="263" fill="hold">
                      <p:stCondLst>
                        <p:cond delay="indefinite"/>
                      </p:stCondLst>
                      <p:childTnLst>
                        <p:par>
                          <p:cTn id="264" fill="hold">
                            <p:stCondLst>
                              <p:cond delay="0"/>
                            </p:stCondLst>
                            <p:childTnLst>
                              <p:par>
                                <p:cTn id="265" presetID="10" presetClass="entr" presetSubtype="0" fill="hold" nodeType="clickEffect">
                                  <p:stCondLst>
                                    <p:cond delay="0"/>
                                  </p:stCondLst>
                                  <p:childTnLst>
                                    <p:set>
                                      <p:cBhvr>
                                        <p:cTn id="266" dur="1" fill="hold">
                                          <p:stCondLst>
                                            <p:cond delay="0"/>
                                          </p:stCondLst>
                                        </p:cTn>
                                        <p:tgtEl>
                                          <p:spTgt spid="34"/>
                                        </p:tgtEl>
                                        <p:attrNameLst>
                                          <p:attrName>style.visibility</p:attrName>
                                        </p:attrNameLst>
                                      </p:cBhvr>
                                      <p:to>
                                        <p:strVal val="visible"/>
                                      </p:to>
                                    </p:set>
                                    <p:animEffect transition="in" filter="fade">
                                      <p:cBhvr>
                                        <p:cTn id="267" dur="500"/>
                                        <p:tgtEl>
                                          <p:spTgt spid="34"/>
                                        </p:tgtEl>
                                      </p:cBhvr>
                                    </p:animEffect>
                                  </p:child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nodeType="clickEffect">
                                  <p:stCondLst>
                                    <p:cond delay="0"/>
                                  </p:stCondLst>
                                  <p:childTnLst>
                                    <p:set>
                                      <p:cBhvr>
                                        <p:cTn id="271" dur="1" fill="hold">
                                          <p:stCondLst>
                                            <p:cond delay="0"/>
                                          </p:stCondLst>
                                        </p:cTn>
                                        <p:tgtEl>
                                          <p:spTgt spid="35"/>
                                        </p:tgtEl>
                                        <p:attrNameLst>
                                          <p:attrName>style.visibility</p:attrName>
                                        </p:attrNameLst>
                                      </p:cBhvr>
                                      <p:to>
                                        <p:strVal val="visible"/>
                                      </p:to>
                                    </p:set>
                                    <p:animEffect transition="in" filter="fade">
                                      <p:cBhvr>
                                        <p:cTn id="272" dur="500"/>
                                        <p:tgtEl>
                                          <p:spTgt spid="35"/>
                                        </p:tgtEl>
                                      </p:cBhvr>
                                    </p:animEffect>
                                  </p:childTnLst>
                                </p:cTn>
                              </p:par>
                            </p:childTnLst>
                          </p:cTn>
                        </p:par>
                      </p:childTnLst>
                    </p:cTn>
                  </p:par>
                  <p:par>
                    <p:cTn id="273" fill="hold">
                      <p:stCondLst>
                        <p:cond delay="indefinite"/>
                      </p:stCondLst>
                      <p:childTnLst>
                        <p:par>
                          <p:cTn id="274" fill="hold">
                            <p:stCondLst>
                              <p:cond delay="0"/>
                            </p:stCondLst>
                            <p:childTnLst>
                              <p:par>
                                <p:cTn id="275" presetID="10" presetClass="exit" presetSubtype="0" fill="hold" nodeType="clickEffect">
                                  <p:stCondLst>
                                    <p:cond delay="0"/>
                                  </p:stCondLst>
                                  <p:childTnLst>
                                    <p:animEffect transition="out" filter="fade">
                                      <p:cBhvr>
                                        <p:cTn id="276" dur="500"/>
                                        <p:tgtEl>
                                          <p:spTgt spid="32"/>
                                        </p:tgtEl>
                                      </p:cBhvr>
                                    </p:animEffect>
                                    <p:set>
                                      <p:cBhvr>
                                        <p:cTn id="277" dur="1" fill="hold">
                                          <p:stCondLst>
                                            <p:cond delay="499"/>
                                          </p:stCondLst>
                                        </p:cTn>
                                        <p:tgtEl>
                                          <p:spTgt spid="32"/>
                                        </p:tgtEl>
                                        <p:attrNameLst>
                                          <p:attrName>style.visibility</p:attrName>
                                        </p:attrNameLst>
                                      </p:cBhvr>
                                      <p:to>
                                        <p:strVal val="hidden"/>
                                      </p:to>
                                    </p:set>
                                  </p:childTnLst>
                                </p:cTn>
                              </p:par>
                              <p:par>
                                <p:cTn id="278" presetID="10" presetClass="exit" presetSubtype="0" fill="hold" nodeType="withEffect">
                                  <p:stCondLst>
                                    <p:cond delay="0"/>
                                  </p:stCondLst>
                                  <p:childTnLst>
                                    <p:animEffect transition="out" filter="fade">
                                      <p:cBhvr>
                                        <p:cTn id="279" dur="500"/>
                                        <p:tgtEl>
                                          <p:spTgt spid="33"/>
                                        </p:tgtEl>
                                      </p:cBhvr>
                                    </p:animEffect>
                                    <p:set>
                                      <p:cBhvr>
                                        <p:cTn id="280" dur="1" fill="hold">
                                          <p:stCondLst>
                                            <p:cond delay="499"/>
                                          </p:stCondLst>
                                        </p:cTn>
                                        <p:tgtEl>
                                          <p:spTgt spid="33"/>
                                        </p:tgtEl>
                                        <p:attrNameLst>
                                          <p:attrName>style.visibility</p:attrName>
                                        </p:attrNameLst>
                                      </p:cBhvr>
                                      <p:to>
                                        <p:strVal val="hidden"/>
                                      </p:to>
                                    </p:set>
                                  </p:childTnLst>
                                </p:cTn>
                              </p:par>
                              <p:par>
                                <p:cTn id="281" presetID="10" presetClass="exit" presetSubtype="0" fill="hold" nodeType="withEffect">
                                  <p:stCondLst>
                                    <p:cond delay="0"/>
                                  </p:stCondLst>
                                  <p:childTnLst>
                                    <p:animEffect transition="out" filter="fade">
                                      <p:cBhvr>
                                        <p:cTn id="282" dur="500"/>
                                        <p:tgtEl>
                                          <p:spTgt spid="34"/>
                                        </p:tgtEl>
                                      </p:cBhvr>
                                    </p:animEffect>
                                    <p:set>
                                      <p:cBhvr>
                                        <p:cTn id="283" dur="1" fill="hold">
                                          <p:stCondLst>
                                            <p:cond delay="499"/>
                                          </p:stCondLst>
                                        </p:cTn>
                                        <p:tgtEl>
                                          <p:spTgt spid="34"/>
                                        </p:tgtEl>
                                        <p:attrNameLst>
                                          <p:attrName>style.visibility</p:attrName>
                                        </p:attrNameLst>
                                      </p:cBhvr>
                                      <p:to>
                                        <p:strVal val="hidden"/>
                                      </p:to>
                                    </p:set>
                                  </p:childTnLst>
                                </p:cTn>
                              </p:par>
                              <p:par>
                                <p:cTn id="284" presetID="10" presetClass="exit" presetSubtype="0" fill="hold" nodeType="withEffect">
                                  <p:stCondLst>
                                    <p:cond delay="0"/>
                                  </p:stCondLst>
                                  <p:childTnLst>
                                    <p:animEffect transition="out" filter="fade">
                                      <p:cBhvr>
                                        <p:cTn id="285" dur="500"/>
                                        <p:tgtEl>
                                          <p:spTgt spid="35"/>
                                        </p:tgtEl>
                                      </p:cBhvr>
                                    </p:animEffect>
                                    <p:set>
                                      <p:cBhvr>
                                        <p:cTn id="286" dur="1" fill="hold">
                                          <p:stCondLst>
                                            <p:cond delay="499"/>
                                          </p:stCondLst>
                                        </p:cTn>
                                        <p:tgtEl>
                                          <p:spTgt spid="35"/>
                                        </p:tgtEl>
                                        <p:attrNameLst>
                                          <p:attrName>style.visibility</p:attrName>
                                        </p:attrNameLst>
                                      </p:cBhvr>
                                      <p:to>
                                        <p:strVal val="hidden"/>
                                      </p:to>
                                    </p:set>
                                  </p:childTnLst>
                                </p:cTn>
                              </p:par>
                            </p:childTnLst>
                          </p:cTn>
                        </p:par>
                      </p:childTnLst>
                    </p:cTn>
                  </p:par>
                  <p:par>
                    <p:cTn id="287" fill="hold">
                      <p:stCondLst>
                        <p:cond delay="indefinite"/>
                      </p:stCondLst>
                      <p:childTnLst>
                        <p:par>
                          <p:cTn id="288" fill="hold">
                            <p:stCondLst>
                              <p:cond delay="0"/>
                            </p:stCondLst>
                            <p:childTnLst>
                              <p:par>
                                <p:cTn id="289" presetID="10" presetClass="exit" presetSubtype="0" fill="hold" grpId="1" nodeType="clickEffect">
                                  <p:stCondLst>
                                    <p:cond delay="0"/>
                                  </p:stCondLst>
                                  <p:childTnLst>
                                    <p:animEffect transition="out" filter="fade">
                                      <p:cBhvr>
                                        <p:cTn id="290" dur="500"/>
                                        <p:tgtEl>
                                          <p:spTgt spid="31"/>
                                        </p:tgtEl>
                                      </p:cBhvr>
                                    </p:animEffect>
                                    <p:set>
                                      <p:cBhvr>
                                        <p:cTn id="291" dur="1" fill="hold">
                                          <p:stCondLst>
                                            <p:cond delay="499"/>
                                          </p:stCondLst>
                                        </p:cTn>
                                        <p:tgtEl>
                                          <p:spTgt spid="31"/>
                                        </p:tgtEl>
                                        <p:attrNameLst>
                                          <p:attrName>style.visibility</p:attrName>
                                        </p:attrNameLst>
                                      </p:cBhvr>
                                      <p:to>
                                        <p:strVal val="hidden"/>
                                      </p:to>
                                    </p:set>
                                  </p:childTnLst>
                                </p:cTn>
                              </p:par>
                              <p:par>
                                <p:cTn id="292" presetID="10" presetClass="entr" presetSubtype="0" fill="hold" grpId="0" nodeType="withEffect">
                                  <p:stCondLst>
                                    <p:cond delay="0"/>
                                  </p:stCondLst>
                                  <p:childTnLst>
                                    <p:set>
                                      <p:cBhvr>
                                        <p:cTn id="293" dur="1" fill="hold">
                                          <p:stCondLst>
                                            <p:cond delay="0"/>
                                          </p:stCondLst>
                                        </p:cTn>
                                        <p:tgtEl>
                                          <p:spTgt spid="46"/>
                                        </p:tgtEl>
                                        <p:attrNameLst>
                                          <p:attrName>style.visibility</p:attrName>
                                        </p:attrNameLst>
                                      </p:cBhvr>
                                      <p:to>
                                        <p:strVal val="visible"/>
                                      </p:to>
                                    </p:set>
                                    <p:animEffect transition="in" filter="fade">
                                      <p:cBhvr>
                                        <p:cTn id="294" dur="500"/>
                                        <p:tgtEl>
                                          <p:spTgt spid="46"/>
                                        </p:tgtEl>
                                      </p:cBhvr>
                                    </p:animEffect>
                                  </p:childTnLst>
                                  <p:subTnLst>
                                    <p:audio>
                                      <p:cMediaNode>
                                        <p:cTn display="0" masterRel="sameClick">
                                          <p:stCondLst>
                                            <p:cond evt="begin" delay="0">
                                              <p:tn val="292"/>
                                            </p:cond>
                                          </p:stCondLst>
                                          <p:endCondLst>
                                            <p:cond evt="onStopAudio" delay="0">
                                              <p:tgtEl>
                                                <p:sldTgt/>
                                              </p:tgtEl>
                                            </p:cond>
                                          </p:endCondLst>
                                        </p:cTn>
                                        <p:tgtEl>
                                          <p:sndTgt r:embed="rId4" name="2_3.wav"/>
                                        </p:tgtEl>
                                      </p:cMediaNode>
                                    </p:audio>
                                  </p:subTnLst>
                                </p:cTn>
                              </p:par>
                            </p:childTnLst>
                          </p:cTn>
                        </p:par>
                      </p:childTnLst>
                    </p:cTn>
                  </p:par>
                  <p:par>
                    <p:cTn id="295" fill="hold">
                      <p:stCondLst>
                        <p:cond delay="indefinite"/>
                      </p:stCondLst>
                      <p:childTnLst>
                        <p:par>
                          <p:cTn id="296" fill="hold">
                            <p:stCondLst>
                              <p:cond delay="0"/>
                            </p:stCondLst>
                            <p:childTnLst>
                              <p:par>
                                <p:cTn id="297" presetID="10" presetClass="entr" presetSubtype="0" fill="hold" nodeType="clickEffect">
                                  <p:stCondLst>
                                    <p:cond delay="0"/>
                                  </p:stCondLst>
                                  <p:childTnLst>
                                    <p:set>
                                      <p:cBhvr>
                                        <p:cTn id="298" dur="1" fill="hold">
                                          <p:stCondLst>
                                            <p:cond delay="0"/>
                                          </p:stCondLst>
                                        </p:cTn>
                                        <p:tgtEl>
                                          <p:spTgt spid="47"/>
                                        </p:tgtEl>
                                        <p:attrNameLst>
                                          <p:attrName>style.visibility</p:attrName>
                                        </p:attrNameLst>
                                      </p:cBhvr>
                                      <p:to>
                                        <p:strVal val="visible"/>
                                      </p:to>
                                    </p:set>
                                    <p:animEffect transition="in" filter="fade">
                                      <p:cBhvr>
                                        <p:cTn id="299" dur="500"/>
                                        <p:tgtEl>
                                          <p:spTgt spid="47"/>
                                        </p:tgtEl>
                                      </p:cBhvr>
                                    </p:animEffect>
                                  </p:childTnLst>
                                </p:cTn>
                              </p:par>
                            </p:childTnLst>
                          </p:cTn>
                        </p:par>
                      </p:childTnLst>
                    </p:cTn>
                  </p:par>
                  <p:par>
                    <p:cTn id="300" fill="hold">
                      <p:stCondLst>
                        <p:cond delay="indefinite"/>
                      </p:stCondLst>
                      <p:childTnLst>
                        <p:par>
                          <p:cTn id="301" fill="hold">
                            <p:stCondLst>
                              <p:cond delay="0"/>
                            </p:stCondLst>
                            <p:childTnLst>
                              <p:par>
                                <p:cTn id="302" presetID="10" presetClass="entr" presetSubtype="0" fill="hold" nodeType="clickEffect">
                                  <p:stCondLst>
                                    <p:cond delay="0"/>
                                  </p:stCondLst>
                                  <p:childTnLst>
                                    <p:set>
                                      <p:cBhvr>
                                        <p:cTn id="303" dur="1" fill="hold">
                                          <p:stCondLst>
                                            <p:cond delay="0"/>
                                          </p:stCondLst>
                                        </p:cTn>
                                        <p:tgtEl>
                                          <p:spTgt spid="51"/>
                                        </p:tgtEl>
                                        <p:attrNameLst>
                                          <p:attrName>style.visibility</p:attrName>
                                        </p:attrNameLst>
                                      </p:cBhvr>
                                      <p:to>
                                        <p:strVal val="visible"/>
                                      </p:to>
                                    </p:set>
                                    <p:animEffect transition="in" filter="fade">
                                      <p:cBhvr>
                                        <p:cTn id="304" dur="500"/>
                                        <p:tgtEl>
                                          <p:spTgt spid="51"/>
                                        </p:tgtEl>
                                      </p:cBhvr>
                                    </p:animEffect>
                                  </p:childTnLst>
                                </p:cTn>
                              </p:par>
                            </p:childTnLst>
                          </p:cTn>
                        </p:par>
                      </p:childTnLst>
                    </p:cTn>
                  </p:par>
                  <p:par>
                    <p:cTn id="305" fill="hold">
                      <p:stCondLst>
                        <p:cond delay="indefinite"/>
                      </p:stCondLst>
                      <p:childTnLst>
                        <p:par>
                          <p:cTn id="306" fill="hold">
                            <p:stCondLst>
                              <p:cond delay="0"/>
                            </p:stCondLst>
                            <p:childTnLst>
                              <p:par>
                                <p:cTn id="307" presetID="10" presetClass="exit" presetSubtype="0" fill="hold" nodeType="clickEffect">
                                  <p:stCondLst>
                                    <p:cond delay="0"/>
                                  </p:stCondLst>
                                  <p:childTnLst>
                                    <p:animEffect transition="out" filter="fade">
                                      <p:cBhvr>
                                        <p:cTn id="308" dur="500"/>
                                        <p:tgtEl>
                                          <p:spTgt spid="47"/>
                                        </p:tgtEl>
                                      </p:cBhvr>
                                    </p:animEffect>
                                    <p:set>
                                      <p:cBhvr>
                                        <p:cTn id="309" dur="1" fill="hold">
                                          <p:stCondLst>
                                            <p:cond delay="499"/>
                                          </p:stCondLst>
                                        </p:cTn>
                                        <p:tgtEl>
                                          <p:spTgt spid="4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51"/>
                                        </p:tgtEl>
                                      </p:cBhvr>
                                    </p:animEffect>
                                    <p:set>
                                      <p:cBhvr>
                                        <p:cTn id="312" dur="1" fill="hold">
                                          <p:stCondLst>
                                            <p:cond delay="499"/>
                                          </p:stCondLst>
                                        </p:cTn>
                                        <p:tgtEl>
                                          <p:spTgt spid="51"/>
                                        </p:tgtEl>
                                        <p:attrNameLst>
                                          <p:attrName>style.visibility</p:attrName>
                                        </p:attrNameLst>
                                      </p:cBhvr>
                                      <p:to>
                                        <p:strVal val="hidden"/>
                                      </p:to>
                                    </p:set>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grpId="1" nodeType="clickEffect">
                                  <p:stCondLst>
                                    <p:cond delay="0"/>
                                  </p:stCondLst>
                                  <p:childTnLst>
                                    <p:animEffect transition="out" filter="fade">
                                      <p:cBhvr>
                                        <p:cTn id="316" dur="500"/>
                                        <p:tgtEl>
                                          <p:spTgt spid="46"/>
                                        </p:tgtEl>
                                      </p:cBhvr>
                                    </p:animEffect>
                                    <p:set>
                                      <p:cBhvr>
                                        <p:cTn id="317" dur="1" fill="hold">
                                          <p:stCondLst>
                                            <p:cond delay="499"/>
                                          </p:stCondLst>
                                        </p:cTn>
                                        <p:tgtEl>
                                          <p:spTgt spid="46"/>
                                        </p:tgtEl>
                                        <p:attrNameLst>
                                          <p:attrName>style.visibility</p:attrName>
                                        </p:attrNameLst>
                                      </p:cBhvr>
                                      <p:to>
                                        <p:strVal val="hidden"/>
                                      </p:to>
                                    </p:set>
                                  </p:childTnLst>
                                </p:cTn>
                              </p:par>
                              <p:par>
                                <p:cTn id="318" presetID="10" presetClass="entr" presetSubtype="0" fill="hold" grpId="0" nodeType="withEffect">
                                  <p:stCondLst>
                                    <p:cond delay="0"/>
                                  </p:stCondLst>
                                  <p:childTnLst>
                                    <p:set>
                                      <p:cBhvr>
                                        <p:cTn id="319" dur="1" fill="hold">
                                          <p:stCondLst>
                                            <p:cond delay="0"/>
                                          </p:stCondLst>
                                        </p:cTn>
                                        <p:tgtEl>
                                          <p:spTgt spid="52"/>
                                        </p:tgtEl>
                                        <p:attrNameLst>
                                          <p:attrName>style.visibility</p:attrName>
                                        </p:attrNameLst>
                                      </p:cBhvr>
                                      <p:to>
                                        <p:strVal val="visible"/>
                                      </p:to>
                                    </p:set>
                                    <p:animEffect transition="in" filter="fade">
                                      <p:cBhvr>
                                        <p:cTn id="320" dur="500"/>
                                        <p:tgtEl>
                                          <p:spTgt spid="52"/>
                                        </p:tgtEl>
                                      </p:cBhvr>
                                    </p:animEffect>
                                  </p:childTnLst>
                                  <p:subTnLst>
                                    <p:audio>
                                      <p:cMediaNode>
                                        <p:cTn display="0" masterRel="sameClick">
                                          <p:stCondLst>
                                            <p:cond evt="begin" delay="0">
                                              <p:tn val="318"/>
                                            </p:cond>
                                          </p:stCondLst>
                                          <p:endCondLst>
                                            <p:cond evt="onStopAudio" delay="0">
                                              <p:tgtEl>
                                                <p:sldTgt/>
                                              </p:tgtEl>
                                            </p:cond>
                                          </p:endCondLst>
                                        </p:cTn>
                                        <p:tgtEl>
                                          <p:sndTgt r:embed="rId5" name="2_4.wav"/>
                                        </p:tgtEl>
                                      </p:cMediaNode>
                                    </p:audio>
                                  </p:subTnLst>
                                </p:cTn>
                              </p:par>
                            </p:childTnLst>
                          </p:cTn>
                        </p:par>
                      </p:childTnLst>
                    </p:cTn>
                  </p:par>
                  <p:par>
                    <p:cTn id="321" fill="hold">
                      <p:stCondLst>
                        <p:cond delay="indefinite"/>
                      </p:stCondLst>
                      <p:childTnLst>
                        <p:par>
                          <p:cTn id="322" fill="hold">
                            <p:stCondLst>
                              <p:cond delay="0"/>
                            </p:stCondLst>
                            <p:childTnLst>
                              <p:par>
                                <p:cTn id="323" presetID="10" presetClass="entr" presetSubtype="0" fill="hold" nodeType="clickEffect">
                                  <p:stCondLst>
                                    <p:cond delay="0"/>
                                  </p:stCondLst>
                                  <p:childTnLst>
                                    <p:set>
                                      <p:cBhvr>
                                        <p:cTn id="324" dur="1" fill="hold">
                                          <p:stCondLst>
                                            <p:cond delay="0"/>
                                          </p:stCondLst>
                                        </p:cTn>
                                        <p:tgtEl>
                                          <p:spTgt spid="68"/>
                                        </p:tgtEl>
                                        <p:attrNameLst>
                                          <p:attrName>style.visibility</p:attrName>
                                        </p:attrNameLst>
                                      </p:cBhvr>
                                      <p:to>
                                        <p:strVal val="visible"/>
                                      </p:to>
                                    </p:set>
                                    <p:animEffect transition="in" filter="fade">
                                      <p:cBhvr>
                                        <p:cTn id="325" dur="500"/>
                                        <p:tgtEl>
                                          <p:spTgt spid="68"/>
                                        </p:tgtEl>
                                      </p:cBhvr>
                                    </p:animEffect>
                                  </p:childTnLst>
                                </p:cTn>
                              </p:par>
                              <p:par>
                                <p:cTn id="326" presetID="10" presetClass="exit" presetSubtype="0" fill="hold" nodeType="withEffect">
                                  <p:stCondLst>
                                    <p:cond delay="0"/>
                                  </p:stCondLst>
                                  <p:childTnLst>
                                    <p:animEffect transition="out" filter="fade">
                                      <p:cBhvr>
                                        <p:cTn id="327" dur="500"/>
                                        <p:tgtEl>
                                          <p:spTgt spid="68"/>
                                        </p:tgtEl>
                                      </p:cBhvr>
                                    </p:animEffect>
                                    <p:set>
                                      <p:cBhvr>
                                        <p:cTn id="328" dur="1" fill="hold">
                                          <p:stCondLst>
                                            <p:cond delay="499"/>
                                          </p:stCondLst>
                                        </p:cTn>
                                        <p:tgtEl>
                                          <p:spTgt spid="68"/>
                                        </p:tgtEl>
                                        <p:attrNameLst>
                                          <p:attrName>style.visibility</p:attrName>
                                        </p:attrNameLst>
                                      </p:cBhvr>
                                      <p:to>
                                        <p:strVal val="hidden"/>
                                      </p:to>
                                    </p:set>
                                  </p:childTnLst>
                                </p:cTn>
                              </p:par>
                            </p:childTnLst>
                          </p:cTn>
                        </p:par>
                      </p:childTnLst>
                    </p:cTn>
                  </p:par>
                  <p:par>
                    <p:cTn id="329" fill="hold">
                      <p:stCondLst>
                        <p:cond delay="indefinite"/>
                      </p:stCondLst>
                      <p:childTnLst>
                        <p:par>
                          <p:cTn id="330" fill="hold">
                            <p:stCondLst>
                              <p:cond delay="0"/>
                            </p:stCondLst>
                            <p:childTnLst>
                              <p:par>
                                <p:cTn id="331" presetID="10" presetClass="exit" presetSubtype="0" fill="hold" grpId="1" nodeType="clickEffect">
                                  <p:stCondLst>
                                    <p:cond delay="0"/>
                                  </p:stCondLst>
                                  <p:childTnLst>
                                    <p:animEffect transition="out" filter="fade">
                                      <p:cBhvr>
                                        <p:cTn id="332" dur="500"/>
                                        <p:tgtEl>
                                          <p:spTgt spid="52"/>
                                        </p:tgtEl>
                                      </p:cBhvr>
                                    </p:animEffect>
                                    <p:set>
                                      <p:cBhvr>
                                        <p:cTn id="333" dur="1" fill="hold">
                                          <p:stCondLst>
                                            <p:cond delay="499"/>
                                          </p:stCondLst>
                                        </p:cTn>
                                        <p:tgtEl>
                                          <p:spTgt spid="52"/>
                                        </p:tgtEl>
                                        <p:attrNameLst>
                                          <p:attrName>style.visibility</p:attrName>
                                        </p:attrNameLst>
                                      </p:cBhvr>
                                      <p:to>
                                        <p:strVal val="hidden"/>
                                      </p:to>
                                    </p:set>
                                  </p:childTnLst>
                                </p:cTn>
                              </p:par>
                              <p:par>
                                <p:cTn id="334" presetID="10" presetClass="entr" presetSubtype="0" fill="hold" grpId="0" nodeType="withEffect">
                                  <p:stCondLst>
                                    <p:cond delay="0"/>
                                  </p:stCondLst>
                                  <p:childTnLst>
                                    <p:set>
                                      <p:cBhvr>
                                        <p:cTn id="335" dur="1" fill="hold">
                                          <p:stCondLst>
                                            <p:cond delay="0"/>
                                          </p:stCondLst>
                                        </p:cTn>
                                        <p:tgtEl>
                                          <p:spTgt spid="69"/>
                                        </p:tgtEl>
                                        <p:attrNameLst>
                                          <p:attrName>style.visibility</p:attrName>
                                        </p:attrNameLst>
                                      </p:cBhvr>
                                      <p:to>
                                        <p:strVal val="visible"/>
                                      </p:to>
                                    </p:set>
                                    <p:animEffect transition="in" filter="fade">
                                      <p:cBhvr>
                                        <p:cTn id="336" dur="500"/>
                                        <p:tgtEl>
                                          <p:spTgt spid="69"/>
                                        </p:tgtEl>
                                      </p:cBhvr>
                                    </p:animEffect>
                                  </p:childTnLst>
                                  <p:subTnLst>
                                    <p:audio>
                                      <p:cMediaNode>
                                        <p:cTn display="0" masterRel="sameClick">
                                          <p:stCondLst>
                                            <p:cond evt="begin" delay="0">
                                              <p:tn val="334"/>
                                            </p:cond>
                                          </p:stCondLst>
                                          <p:endCondLst>
                                            <p:cond evt="onStopAudio" delay="0">
                                              <p:tgtEl>
                                                <p:sldTgt/>
                                              </p:tgtEl>
                                            </p:cond>
                                          </p:endCondLst>
                                        </p:cTn>
                                        <p:tgtEl>
                                          <p:sndTgt r:embed="rId6" name="2_5.wav"/>
                                        </p:tgtEl>
                                      </p:cMediaNode>
                                    </p:audio>
                                  </p:subTnLst>
                                </p:cTn>
                              </p:par>
                            </p:childTnLst>
                          </p:cTn>
                        </p:par>
                      </p:childTnLst>
                    </p:cTn>
                  </p:par>
                  <p:par>
                    <p:cTn id="337" fill="hold">
                      <p:stCondLst>
                        <p:cond delay="indefinite"/>
                      </p:stCondLst>
                      <p:childTnLst>
                        <p:par>
                          <p:cTn id="338" fill="hold">
                            <p:stCondLst>
                              <p:cond delay="0"/>
                            </p:stCondLst>
                            <p:childTnLst>
                              <p:par>
                                <p:cTn id="339" presetID="10" presetClass="entr" presetSubtype="0" fill="hold" nodeType="clickEffect">
                                  <p:stCondLst>
                                    <p:cond delay="0"/>
                                  </p:stCondLst>
                                  <p:childTnLst>
                                    <p:set>
                                      <p:cBhvr>
                                        <p:cTn id="340" dur="1" fill="hold">
                                          <p:stCondLst>
                                            <p:cond delay="0"/>
                                          </p:stCondLst>
                                        </p:cTn>
                                        <p:tgtEl>
                                          <p:spTgt spid="70"/>
                                        </p:tgtEl>
                                        <p:attrNameLst>
                                          <p:attrName>style.visibility</p:attrName>
                                        </p:attrNameLst>
                                      </p:cBhvr>
                                      <p:to>
                                        <p:strVal val="visible"/>
                                      </p:to>
                                    </p:set>
                                    <p:animEffect transition="in" filter="fade">
                                      <p:cBhvr>
                                        <p:cTn id="341" dur="500"/>
                                        <p:tgtEl>
                                          <p:spTgt spid="70"/>
                                        </p:tgtEl>
                                      </p:cBhvr>
                                    </p:animEffect>
                                  </p:childTnLst>
                                </p:cTn>
                              </p:par>
                              <p:par>
                                <p:cTn id="342" presetID="10" presetClass="exit" presetSubtype="0" fill="hold" nodeType="withEffect">
                                  <p:stCondLst>
                                    <p:cond delay="0"/>
                                  </p:stCondLst>
                                  <p:childTnLst>
                                    <p:animEffect transition="out" filter="fade">
                                      <p:cBhvr>
                                        <p:cTn id="343" dur="500"/>
                                        <p:tgtEl>
                                          <p:spTgt spid="70"/>
                                        </p:tgtEl>
                                      </p:cBhvr>
                                    </p:animEffect>
                                    <p:set>
                                      <p:cBhvr>
                                        <p:cTn id="344" dur="1" fill="hold">
                                          <p:stCondLst>
                                            <p:cond delay="4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9" grpId="0" animBg="1"/>
      <p:bldP spid="39" grpId="1" animBg="1"/>
      <p:bldP spid="43" grpId="0" animBg="1"/>
      <p:bldP spid="43" grpId="1" animBg="1"/>
      <p:bldP spid="48" grpId="0" animBg="1"/>
      <p:bldP spid="48" grpId="1" animBg="1"/>
      <p:bldP spid="7" grpId="0" animBg="1"/>
      <p:bldP spid="7" grpId="1" animBg="1"/>
      <p:bldP spid="14" grpId="0" animBg="1"/>
      <p:bldP spid="14" grpId="1" animBg="1"/>
      <p:bldP spid="18" grpId="0" animBg="1"/>
      <p:bldP spid="18" grpId="1" animBg="1"/>
      <p:bldP spid="21" grpId="0" animBg="1"/>
      <p:bldP spid="21" grpId="1" animBg="1"/>
      <p:bldP spid="25" grpId="0" animBg="1"/>
      <p:bldP spid="25" grpId="1" animBg="1"/>
      <p:bldP spid="27" grpId="0" animBg="1"/>
      <p:bldP spid="27" grpId="1" animBg="1"/>
      <p:bldP spid="29" grpId="0" animBg="1"/>
      <p:bldP spid="31" grpId="0" animBg="1"/>
      <p:bldP spid="31" grpId="1" animBg="1"/>
      <p:bldP spid="46" grpId="0" animBg="1"/>
      <p:bldP spid="46" grpId="1" animBg="1"/>
      <p:bldP spid="52" grpId="0" animBg="1"/>
      <p:bldP spid="52" grpId="1" animBg="1"/>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31913629"/>
              </p:ext>
            </p:extLst>
          </p:nvPr>
        </p:nvGraphicFramePr>
        <p:xfrm>
          <a:off x="123171" y="1091870"/>
          <a:ext cx="10194722" cy="5621819"/>
        </p:xfrm>
        <a:graphic>
          <a:graphicData uri="http://schemas.openxmlformats.org/drawingml/2006/table">
            <a:tbl>
              <a:tblPr firstRow="1" bandRow="1">
                <a:tableStyleId>{5940675A-B579-460E-94D1-54222C63F5DA}</a:tableStyleId>
              </a:tblPr>
              <a:tblGrid>
                <a:gridCol w="1444372">
                  <a:extLst>
                    <a:ext uri="{9D8B030D-6E8A-4147-A177-3AD203B41FA5}">
                      <a16:colId xmlns:a16="http://schemas.microsoft.com/office/drawing/2014/main" val="1203737284"/>
                    </a:ext>
                  </a:extLst>
                </a:gridCol>
                <a:gridCol w="2438400">
                  <a:extLst>
                    <a:ext uri="{9D8B030D-6E8A-4147-A177-3AD203B41FA5}">
                      <a16:colId xmlns:a16="http://schemas.microsoft.com/office/drawing/2014/main" val="1810222861"/>
                    </a:ext>
                  </a:extLst>
                </a:gridCol>
                <a:gridCol w="3033486">
                  <a:extLst>
                    <a:ext uri="{9D8B030D-6E8A-4147-A177-3AD203B41FA5}">
                      <a16:colId xmlns:a16="http://schemas.microsoft.com/office/drawing/2014/main" val="274413866"/>
                    </a:ext>
                  </a:extLst>
                </a:gridCol>
                <a:gridCol w="3278464">
                  <a:extLst>
                    <a:ext uri="{9D8B030D-6E8A-4147-A177-3AD203B41FA5}">
                      <a16:colId xmlns:a16="http://schemas.microsoft.com/office/drawing/2014/main" val="2706468897"/>
                    </a:ext>
                  </a:extLst>
                </a:gridCol>
              </a:tblGrid>
              <a:tr h="803117">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tienes</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iglesia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allí</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hacer</a:t>
                      </a:r>
                    </a:p>
                  </a:txBody>
                  <a:tcPr/>
                </a:tc>
                <a:tc>
                  <a:txBody>
                    <a:bodyPr/>
                    <a:lstStyle/>
                    <a:p>
                      <a:r>
                        <a:rPr lang="en-GB" sz="2800" b="1" dirty="0" err="1">
                          <a:solidFill>
                            <a:srgbClr val="00B0F0"/>
                          </a:solidFill>
                          <a:latin typeface="Century Gothic" panose="020B0502020202020204" pitchFamily="34" charset="0"/>
                        </a:rPr>
                        <a:t>unos</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bonita</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mentira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el </a:t>
                      </a:r>
                      <a:r>
                        <a:rPr lang="en-GB" sz="2800" b="1" dirty="0" err="1">
                          <a:solidFill>
                            <a:srgbClr val="00B0F0"/>
                          </a:solidFill>
                          <a:latin typeface="Century Gothic" panose="020B0502020202020204" pitchFamily="34" charset="0"/>
                        </a:rPr>
                        <a:t>bocadillo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verdad</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3517930276"/>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aula</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salón</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caliente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beber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tarea</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compañera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cuerda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escondite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pelota</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fútbol</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tenis</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jugar</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45593" y="-253116"/>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195741" y="3949391"/>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2" y="189601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219690" y="5390592"/>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608173" y="130246"/>
            <a:ext cx="70453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080439" y="6168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033449" y="376386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018935" y="2954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B977EF40-5881-12BE-09A1-0809413D9FE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4415FA67-2307-3B60-86AB-F87278E5AF81}"/>
              </a:ext>
            </a:extLst>
          </p:cNvPr>
          <p:cNvSpPr txBox="1"/>
          <p:nvPr/>
        </p:nvSpPr>
        <p:spPr>
          <a:xfrm>
            <a:off x="1541933" y="6286665"/>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football</a:t>
            </a:r>
          </a:p>
        </p:txBody>
      </p:sp>
      <p:sp>
        <p:nvSpPr>
          <p:cNvPr id="7" name="TextBox 6">
            <a:extLst>
              <a:ext uri="{FF2B5EF4-FFF2-40B4-BE49-F238E27FC236}">
                <a16:creationId xmlns:a16="http://schemas.microsoft.com/office/drawing/2014/main" id="{BAA81901-BFFD-013D-3485-62D67D940EA4}"/>
              </a:ext>
            </a:extLst>
          </p:cNvPr>
          <p:cNvSpPr txBox="1"/>
          <p:nvPr/>
        </p:nvSpPr>
        <p:spPr>
          <a:xfrm>
            <a:off x="3940383" y="6301655"/>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tennis</a:t>
            </a:r>
          </a:p>
        </p:txBody>
      </p:sp>
      <p:sp>
        <p:nvSpPr>
          <p:cNvPr id="8" name="TextBox 7">
            <a:extLst>
              <a:ext uri="{FF2B5EF4-FFF2-40B4-BE49-F238E27FC236}">
                <a16:creationId xmlns:a16="http://schemas.microsoft.com/office/drawing/2014/main" id="{EE02B6E3-D9DE-08BB-D22A-E4839F090E30}"/>
              </a:ext>
            </a:extLst>
          </p:cNvPr>
          <p:cNvSpPr txBox="1"/>
          <p:nvPr/>
        </p:nvSpPr>
        <p:spPr>
          <a:xfrm>
            <a:off x="7015053" y="6306536"/>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play, playing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E91D517-38CA-1AC3-6A3C-F7A80AA263F6}"/>
              </a:ext>
            </a:extLst>
          </p:cNvPr>
          <p:cNvSpPr txBox="1"/>
          <p:nvPr/>
        </p:nvSpPr>
        <p:spPr>
          <a:xfrm>
            <a:off x="1505953" y="5495529"/>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rope</a:t>
            </a:r>
          </a:p>
        </p:txBody>
      </p:sp>
      <p:sp>
        <p:nvSpPr>
          <p:cNvPr id="10" name="TextBox 9">
            <a:extLst>
              <a:ext uri="{FF2B5EF4-FFF2-40B4-BE49-F238E27FC236}">
                <a16:creationId xmlns:a16="http://schemas.microsoft.com/office/drawing/2014/main" id="{A4F26E28-37C2-4287-2299-15D1F0131959}"/>
              </a:ext>
            </a:extLst>
          </p:cNvPr>
          <p:cNvSpPr txBox="1"/>
          <p:nvPr/>
        </p:nvSpPr>
        <p:spPr>
          <a:xfrm>
            <a:off x="3940383" y="5521429"/>
            <a:ext cx="308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hide and seek</a:t>
            </a:r>
          </a:p>
        </p:txBody>
      </p:sp>
      <p:sp>
        <p:nvSpPr>
          <p:cNvPr id="11" name="TextBox 10">
            <a:extLst>
              <a:ext uri="{FF2B5EF4-FFF2-40B4-BE49-F238E27FC236}">
                <a16:creationId xmlns:a16="http://schemas.microsoft.com/office/drawing/2014/main" id="{A70E7567-F211-5229-766C-08C25BE04713}"/>
              </a:ext>
            </a:extLst>
          </p:cNvPr>
          <p:cNvSpPr txBox="1"/>
          <p:nvPr/>
        </p:nvSpPr>
        <p:spPr>
          <a:xfrm>
            <a:off x="7015052" y="5515742"/>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22782FD-793E-5C75-E32F-E2AB512652DC}"/>
              </a:ext>
            </a:extLst>
          </p:cNvPr>
          <p:cNvSpPr txBox="1"/>
          <p:nvPr/>
        </p:nvSpPr>
        <p:spPr>
          <a:xfrm>
            <a:off x="1472616" y="4660073"/>
            <a:ext cx="2714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drink, drinking</a:t>
            </a:r>
          </a:p>
        </p:txBody>
      </p:sp>
      <p:sp>
        <p:nvSpPr>
          <p:cNvPr id="13" name="TextBox 12">
            <a:extLst>
              <a:ext uri="{FF2B5EF4-FFF2-40B4-BE49-F238E27FC236}">
                <a16:creationId xmlns:a16="http://schemas.microsoft.com/office/drawing/2014/main" id="{B2C027A8-C7D6-97E3-1A13-F98889A3C0BA}"/>
              </a:ext>
            </a:extLst>
          </p:cNvPr>
          <p:cNvSpPr txBox="1"/>
          <p:nvPr/>
        </p:nvSpPr>
        <p:spPr>
          <a:xfrm>
            <a:off x="4053669" y="4646157"/>
            <a:ext cx="16982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task</a:t>
            </a:r>
          </a:p>
        </p:txBody>
      </p:sp>
      <p:sp>
        <p:nvSpPr>
          <p:cNvPr id="14" name="TextBox 13">
            <a:extLst>
              <a:ext uri="{FF2B5EF4-FFF2-40B4-BE49-F238E27FC236}">
                <a16:creationId xmlns:a16="http://schemas.microsoft.com/office/drawing/2014/main" id="{E09240FE-ADC9-2EA2-0689-D6865776BE04}"/>
              </a:ext>
            </a:extLst>
          </p:cNvPr>
          <p:cNvSpPr txBox="1"/>
          <p:nvPr/>
        </p:nvSpPr>
        <p:spPr>
          <a:xfrm>
            <a:off x="7015051" y="469031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partner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697715F-436E-E252-6E53-5C92EDB7822D}"/>
              </a:ext>
            </a:extLst>
          </p:cNvPr>
          <p:cNvSpPr txBox="1"/>
          <p:nvPr/>
        </p:nvSpPr>
        <p:spPr>
          <a:xfrm>
            <a:off x="1532324" y="389461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classroom</a:t>
            </a:r>
          </a:p>
        </p:txBody>
      </p:sp>
      <p:sp>
        <p:nvSpPr>
          <p:cNvPr id="48" name="TextBox 47">
            <a:extLst>
              <a:ext uri="{FF2B5EF4-FFF2-40B4-BE49-F238E27FC236}">
                <a16:creationId xmlns:a16="http://schemas.microsoft.com/office/drawing/2014/main" id="{FE22128A-9F23-F976-3C73-C51BD074F345}"/>
              </a:ext>
            </a:extLst>
          </p:cNvPr>
          <p:cNvSpPr txBox="1"/>
          <p:nvPr/>
        </p:nvSpPr>
        <p:spPr>
          <a:xfrm>
            <a:off x="3990916" y="390189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hall</a:t>
            </a:r>
          </a:p>
        </p:txBody>
      </p:sp>
      <p:sp>
        <p:nvSpPr>
          <p:cNvPr id="49" name="TextBox 48">
            <a:extLst>
              <a:ext uri="{FF2B5EF4-FFF2-40B4-BE49-F238E27FC236}">
                <a16:creationId xmlns:a16="http://schemas.microsoft.com/office/drawing/2014/main" id="{F702B9C3-F3AE-B639-638B-A056932214CB}"/>
              </a:ext>
            </a:extLst>
          </p:cNvPr>
          <p:cNvSpPr txBox="1"/>
          <p:nvPr/>
        </p:nvSpPr>
        <p:spPr>
          <a:xfrm>
            <a:off x="7083328" y="3911792"/>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hot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3ED08315-CB6D-5C03-0CED-43BDFE6C8F0A}"/>
              </a:ext>
            </a:extLst>
          </p:cNvPr>
          <p:cNvSpPr txBox="1"/>
          <p:nvPr/>
        </p:nvSpPr>
        <p:spPr>
          <a:xfrm>
            <a:off x="1568304" y="308120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lie, false</a:t>
            </a:r>
          </a:p>
        </p:txBody>
      </p:sp>
      <p:sp>
        <p:nvSpPr>
          <p:cNvPr id="51" name="TextBox 50">
            <a:extLst>
              <a:ext uri="{FF2B5EF4-FFF2-40B4-BE49-F238E27FC236}">
                <a16:creationId xmlns:a16="http://schemas.microsoft.com/office/drawing/2014/main" id="{749D2233-9990-C172-0AAA-D6D0CFD76366}"/>
              </a:ext>
            </a:extLst>
          </p:cNvPr>
          <p:cNvSpPr txBox="1"/>
          <p:nvPr/>
        </p:nvSpPr>
        <p:spPr>
          <a:xfrm>
            <a:off x="3969772" y="3068088"/>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sandwich</a:t>
            </a:r>
          </a:p>
        </p:txBody>
      </p:sp>
      <p:sp>
        <p:nvSpPr>
          <p:cNvPr id="52" name="TextBox 51">
            <a:extLst>
              <a:ext uri="{FF2B5EF4-FFF2-40B4-BE49-F238E27FC236}">
                <a16:creationId xmlns:a16="http://schemas.microsoft.com/office/drawing/2014/main" id="{AE4B8473-15C4-5A61-81C1-FF185AAECB42}"/>
              </a:ext>
            </a:extLst>
          </p:cNvPr>
          <p:cNvSpPr txBox="1"/>
          <p:nvPr/>
        </p:nvSpPr>
        <p:spPr>
          <a:xfrm>
            <a:off x="7083327" y="3102335"/>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truth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44124B7D-527B-1570-EC06-04AC7BEB9E2A}"/>
              </a:ext>
            </a:extLst>
          </p:cNvPr>
          <p:cNvSpPr txBox="1"/>
          <p:nvPr/>
        </p:nvSpPr>
        <p:spPr>
          <a:xfrm>
            <a:off x="1549564" y="2297189"/>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do, make</a:t>
            </a:r>
          </a:p>
        </p:txBody>
      </p:sp>
      <p:sp>
        <p:nvSpPr>
          <p:cNvPr id="54" name="TextBox 53">
            <a:extLst>
              <a:ext uri="{FF2B5EF4-FFF2-40B4-BE49-F238E27FC236}">
                <a16:creationId xmlns:a16="http://schemas.microsoft.com/office/drawing/2014/main" id="{DF5E152B-5A23-6A4F-3A3B-47868EA5419C}"/>
              </a:ext>
            </a:extLst>
          </p:cNvPr>
          <p:cNvSpPr txBox="1"/>
          <p:nvPr/>
        </p:nvSpPr>
        <p:spPr>
          <a:xfrm>
            <a:off x="4044509" y="2297370"/>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(m) </a:t>
            </a:r>
          </a:p>
        </p:txBody>
      </p:sp>
      <p:sp>
        <p:nvSpPr>
          <p:cNvPr id="55" name="TextBox 54">
            <a:extLst>
              <a:ext uri="{FF2B5EF4-FFF2-40B4-BE49-F238E27FC236}">
                <a16:creationId xmlns:a16="http://schemas.microsoft.com/office/drawing/2014/main" id="{F18A04E6-E372-B99F-4E9B-3F909597DD13}"/>
              </a:ext>
            </a:extLst>
          </p:cNvPr>
          <p:cNvSpPr txBox="1"/>
          <p:nvPr/>
        </p:nvSpPr>
        <p:spPr>
          <a:xfrm>
            <a:off x="7015051" y="2285468"/>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pretty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1258578F-51C0-8867-5762-617286870498}"/>
              </a:ext>
            </a:extLst>
          </p:cNvPr>
          <p:cNvSpPr txBox="1"/>
          <p:nvPr/>
        </p:nvSpPr>
        <p:spPr>
          <a:xfrm>
            <a:off x="1569663" y="1490695"/>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p>
        </p:txBody>
      </p:sp>
      <p:sp>
        <p:nvSpPr>
          <p:cNvPr id="57" name="TextBox 56">
            <a:extLst>
              <a:ext uri="{FF2B5EF4-FFF2-40B4-BE49-F238E27FC236}">
                <a16:creationId xmlns:a16="http://schemas.microsoft.com/office/drawing/2014/main" id="{D666697A-E803-E815-B743-155496655395}"/>
              </a:ext>
            </a:extLst>
          </p:cNvPr>
          <p:cNvSpPr txBox="1"/>
          <p:nvPr/>
        </p:nvSpPr>
        <p:spPr>
          <a:xfrm>
            <a:off x="3969771" y="1450824"/>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c</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hurch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BD253D2D-EBD4-F286-272A-D20276F89F3F}"/>
              </a:ext>
            </a:extLst>
          </p:cNvPr>
          <p:cNvSpPr txBox="1"/>
          <p:nvPr/>
        </p:nvSpPr>
        <p:spPr>
          <a:xfrm>
            <a:off x="7068866" y="1490800"/>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6382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47" grpId="0"/>
      <p:bldP spid="48" grpId="0"/>
      <p:bldP spid="49" grpId="0"/>
      <p:bldP spid="50" grpId="0"/>
      <p:bldP spid="51" grpId="0"/>
      <p:bldP spid="52" grpId="0"/>
      <p:bldP spid="53" grpId="0"/>
      <p:bldP spid="54" grpId="0"/>
      <p:bldP spid="55" grpId="0"/>
      <p:bldP spid="56" grpId="0"/>
      <p:bldP spid="57" grpId="0"/>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a:t>
            </a:r>
            <a:r>
              <a:rPr lang="en-GB" sz="3200" b="1">
                <a:solidFill>
                  <a:srgbClr val="002060"/>
                </a:solidFill>
                <a:latin typeface="Century Gothic"/>
                <a:ea typeface="Century Gothic"/>
                <a:cs typeface="Century Gothic"/>
                <a:sym typeface="Century Gothic"/>
              </a:rPr>
              <a:t>up 3</a:t>
            </a:r>
            <a:r>
              <a:rPr lang="en-GB" sz="3200" b="1" dirty="0">
                <a:solidFill>
                  <a:srgbClr val="002060"/>
                </a:solidFill>
                <a:latin typeface="Century Gothic"/>
                <a:ea typeface="Century Gothic"/>
                <a:cs typeface="Century Gothic"/>
                <a:sym typeface="Century Gothic"/>
              </a:rPr>
              <a:t>: </a:t>
            </a:r>
            <a:endParaRPr lang="en-GB" sz="3200" dirty="0"/>
          </a:p>
        </p:txBody>
      </p:sp>
      <p:sp>
        <p:nvSpPr>
          <p:cNvPr id="69" name="Title 1">
            <a:extLst>
              <a:ext uri="{FF2B5EF4-FFF2-40B4-BE49-F238E27FC236}">
                <a16:creationId xmlns:a16="http://schemas.microsoft.com/office/drawing/2014/main" id="{D14BCA35-457A-40AF-8632-7D16B7AA5302}"/>
              </a:ext>
            </a:extLst>
          </p:cNvPr>
          <p:cNvSpPr txBox="1">
            <a:spLocks/>
          </p:cNvSpPr>
          <p:nvPr/>
        </p:nvSpPr>
        <p:spPr>
          <a:xfrm>
            <a:off x="3163335" y="-22866"/>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Knowing who does what</a:t>
            </a:r>
          </a:p>
        </p:txBody>
      </p:sp>
      <p:pic>
        <p:nvPicPr>
          <p:cNvPr id="115" name="Google Shape;170;p8" descr="Jigsaw, Puzzle, Piece, Game, Concept, Solution">
            <a:extLst>
              <a:ext uri="{FF2B5EF4-FFF2-40B4-BE49-F238E27FC236}">
                <a16:creationId xmlns:a16="http://schemas.microsoft.com/office/drawing/2014/main" id="{EC88ADE8-A30A-43E6-97E1-E082F55ABA54}"/>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43" name="Title 1">
            <a:extLst>
              <a:ext uri="{FF2B5EF4-FFF2-40B4-BE49-F238E27FC236}">
                <a16:creationId xmlns:a16="http://schemas.microsoft.com/office/drawing/2014/main" id="{8F20182A-0188-1389-E6B5-50BF39BB46F5}"/>
              </a:ext>
            </a:extLst>
          </p:cNvPr>
          <p:cNvSpPr txBox="1">
            <a:spLocks/>
          </p:cNvSpPr>
          <p:nvPr/>
        </p:nvSpPr>
        <p:spPr>
          <a:xfrm>
            <a:off x="50607" y="569742"/>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002060"/>
                </a:solidFill>
                <a:latin typeface="Century Gothic" panose="020B0502020202020204" pitchFamily="34" charset="0"/>
              </a:rPr>
              <a:t>Using the verb ‘</a:t>
            </a:r>
            <a:r>
              <a:rPr lang="en-GB" sz="3600" b="1" dirty="0">
                <a:solidFill>
                  <a:srgbClr val="002060"/>
                </a:solidFill>
                <a:latin typeface="Century Gothic" panose="020B0502020202020204" pitchFamily="34" charset="0"/>
                <a:sym typeface="Montserrat"/>
              </a:rPr>
              <a:t>jugar</a:t>
            </a:r>
            <a:r>
              <a:rPr lang="en-GB" sz="3600" b="1" dirty="0">
                <a:solidFill>
                  <a:srgbClr val="002060"/>
                </a:solidFill>
                <a:latin typeface="Century Gothic" panose="020B0502020202020204" pitchFamily="34" charset="0"/>
              </a:rPr>
              <a:t>’ </a:t>
            </a:r>
          </a:p>
        </p:txBody>
      </p:sp>
      <p:sp>
        <p:nvSpPr>
          <p:cNvPr id="45" name="Google Shape;475;p51">
            <a:extLst>
              <a:ext uri="{FF2B5EF4-FFF2-40B4-BE49-F238E27FC236}">
                <a16:creationId xmlns:a16="http://schemas.microsoft.com/office/drawing/2014/main" id="{8BF53258-09F6-BBE3-0F92-5A6986178163}"/>
              </a:ext>
            </a:extLst>
          </p:cNvPr>
          <p:cNvSpPr txBox="1"/>
          <p:nvPr/>
        </p:nvSpPr>
        <p:spPr>
          <a:xfrm>
            <a:off x="58637" y="2917105"/>
            <a:ext cx="8373752" cy="604400"/>
          </a:xfrm>
          <a:prstGeom prst="rect">
            <a:avLst/>
          </a:prstGeom>
          <a:noFill/>
          <a:ln>
            <a:noFill/>
          </a:ln>
        </p:spPr>
        <p:txBody>
          <a:bodyPr spcFirstLastPara="1" wrap="square" lIns="91433" tIns="45700" rIns="91433" bIns="45700" anchor="t" anchorCtr="0">
            <a:noAutofit/>
          </a:bodyPr>
          <a:lstStyle/>
          <a:p>
            <a:pPr>
              <a:buClr>
                <a:srgbClr val="002060"/>
              </a:buClr>
              <a:buSzPts val="4200"/>
            </a:pPr>
            <a:r>
              <a:rPr lang="en-GB" sz="2800" dirty="0">
                <a:solidFill>
                  <a:srgbClr val="002060"/>
                </a:solidFill>
                <a:latin typeface="Century Gothic" panose="020B0502020202020204" pitchFamily="34" charset="0"/>
                <a:ea typeface="Montserrat"/>
                <a:cs typeface="Montserrat"/>
                <a:sym typeface="Montserrat"/>
              </a:rPr>
              <a:t>The verb ‘</a:t>
            </a:r>
            <a:r>
              <a:rPr lang="en-GB" sz="2800" b="1" dirty="0">
                <a:solidFill>
                  <a:srgbClr val="002060"/>
                </a:solidFill>
                <a:latin typeface="Century Gothic" panose="020B0502020202020204" pitchFamily="34" charset="0"/>
                <a:ea typeface="Montserrat"/>
                <a:cs typeface="Montserrat"/>
                <a:sym typeface="Montserrat"/>
              </a:rPr>
              <a:t>jugar’</a:t>
            </a:r>
            <a:r>
              <a:rPr lang="en-GB" sz="2800" dirty="0">
                <a:solidFill>
                  <a:srgbClr val="002060"/>
                </a:solidFill>
                <a:latin typeface="Century Gothic" panose="020B0502020202020204" pitchFamily="34" charset="0"/>
                <a:ea typeface="Montserrat"/>
                <a:cs typeface="Montserrat"/>
                <a:sym typeface="Montserrat"/>
              </a:rPr>
              <a:t> is an example of this.</a:t>
            </a:r>
            <a:endParaRPr sz="2800" dirty="0">
              <a:solidFill>
                <a:srgbClr val="002060"/>
              </a:solidFill>
              <a:latin typeface="Century Gothic" panose="020B0502020202020204" pitchFamily="34" charset="0"/>
              <a:ea typeface="Montserrat"/>
              <a:cs typeface="Montserrat"/>
              <a:sym typeface="Montserrat"/>
            </a:endParaRPr>
          </a:p>
        </p:txBody>
      </p:sp>
      <p:sp>
        <p:nvSpPr>
          <p:cNvPr id="46" name="Google Shape;476;p51">
            <a:extLst>
              <a:ext uri="{FF2B5EF4-FFF2-40B4-BE49-F238E27FC236}">
                <a16:creationId xmlns:a16="http://schemas.microsoft.com/office/drawing/2014/main" id="{4FC29447-8B2A-2F01-FD02-4B9E31215D5C}"/>
              </a:ext>
            </a:extLst>
          </p:cNvPr>
          <p:cNvSpPr txBox="1"/>
          <p:nvPr/>
        </p:nvSpPr>
        <p:spPr>
          <a:xfrm>
            <a:off x="1104587" y="5382962"/>
            <a:ext cx="1627087" cy="523200"/>
          </a:xfrm>
          <a:prstGeom prst="rect">
            <a:avLst/>
          </a:prstGeom>
          <a:noFill/>
          <a:ln>
            <a:noFill/>
          </a:ln>
        </p:spPr>
        <p:txBody>
          <a:bodyPr spcFirstLastPara="1" wrap="square" lIns="91433" tIns="45700" rIns="91433" bIns="45700" anchor="t" anchorCtr="0">
            <a:noAutofit/>
          </a:bodyPr>
          <a:lstStyle/>
          <a:p>
            <a:r>
              <a:rPr lang="en-GB" sz="3200" b="1" dirty="0" err="1">
                <a:solidFill>
                  <a:srgbClr val="002060"/>
                </a:solidFill>
                <a:latin typeface="Century Gothic" panose="020B0502020202020204" pitchFamily="34" charset="0"/>
                <a:ea typeface="Montserrat"/>
                <a:cs typeface="Montserrat"/>
                <a:sym typeface="Montserrat"/>
              </a:rPr>
              <a:t>ju</a:t>
            </a:r>
            <a:r>
              <a:rPr lang="en-GB" sz="3200" b="1" dirty="0" err="1">
                <a:solidFill>
                  <a:srgbClr val="FF2D82"/>
                </a:solidFill>
                <a:latin typeface="Century Gothic" panose="020B0502020202020204" pitchFamily="34" charset="0"/>
                <a:ea typeface="Montserrat"/>
                <a:cs typeface="Montserrat"/>
                <a:sym typeface="Montserrat"/>
              </a:rPr>
              <a:t>e</a:t>
            </a:r>
            <a:r>
              <a:rPr lang="en-GB" sz="3200" b="1" dirty="0" err="1">
                <a:solidFill>
                  <a:srgbClr val="002060"/>
                </a:solidFill>
                <a:latin typeface="Century Gothic" panose="020B0502020202020204" pitchFamily="34" charset="0"/>
                <a:ea typeface="Montserrat"/>
                <a:cs typeface="Montserrat"/>
                <a:sym typeface="Montserrat"/>
              </a:rPr>
              <a:t>g</a:t>
            </a:r>
            <a:r>
              <a:rPr lang="en-GB" sz="3200" b="1" dirty="0" err="1">
                <a:solidFill>
                  <a:srgbClr val="92D050"/>
                </a:solidFill>
                <a:latin typeface="Century Gothic" panose="020B0502020202020204" pitchFamily="34" charset="0"/>
                <a:ea typeface="Montserrat"/>
                <a:cs typeface="Montserrat"/>
                <a:sym typeface="Montserrat"/>
              </a:rPr>
              <a:t>o</a:t>
            </a:r>
            <a:endParaRPr sz="1600" dirty="0">
              <a:latin typeface="Century Gothic" panose="020B0502020202020204" pitchFamily="34" charset="0"/>
              <a:ea typeface="Montserrat"/>
              <a:cs typeface="Montserrat"/>
              <a:sym typeface="Montserrat"/>
            </a:endParaRPr>
          </a:p>
        </p:txBody>
      </p:sp>
      <p:sp>
        <p:nvSpPr>
          <p:cNvPr id="47" name="Google Shape;483;p51">
            <a:extLst>
              <a:ext uri="{FF2B5EF4-FFF2-40B4-BE49-F238E27FC236}">
                <a16:creationId xmlns:a16="http://schemas.microsoft.com/office/drawing/2014/main" id="{B2B44035-ED9B-A607-9818-458E47662A71}"/>
              </a:ext>
            </a:extLst>
          </p:cNvPr>
          <p:cNvSpPr txBox="1">
            <a:spLocks/>
          </p:cNvSpPr>
          <p:nvPr/>
        </p:nvSpPr>
        <p:spPr>
          <a:xfrm>
            <a:off x="50607" y="1336332"/>
            <a:ext cx="11205200" cy="751800"/>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ar</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verbs: ‘I’,‘s/he’ &amp; ‘they’</a:t>
            </a:r>
            <a:r>
              <a:rPr lang="en-GB" sz="3200" b="1" dirty="0">
                <a:solidFill>
                  <a:srgbClr val="002060"/>
                </a:solidFill>
                <a:latin typeface="Century Gothic" panose="020B0502020202020204" pitchFamily="34" charset="0"/>
              </a:rPr>
              <a:t>]</a:t>
            </a:r>
          </a:p>
        </p:txBody>
      </p:sp>
      <p:sp>
        <p:nvSpPr>
          <p:cNvPr id="48" name="Google Shape;485;p51">
            <a:extLst>
              <a:ext uri="{FF2B5EF4-FFF2-40B4-BE49-F238E27FC236}">
                <a16:creationId xmlns:a16="http://schemas.microsoft.com/office/drawing/2014/main" id="{3E5AC79B-8C7D-0A38-8795-7AC816A0FC9E}"/>
              </a:ext>
            </a:extLst>
          </p:cNvPr>
          <p:cNvSpPr txBox="1"/>
          <p:nvPr/>
        </p:nvSpPr>
        <p:spPr>
          <a:xfrm>
            <a:off x="1257498" y="6177698"/>
            <a:ext cx="3843552" cy="523200"/>
          </a:xfrm>
          <a:prstGeom prst="rect">
            <a:avLst/>
          </a:prstGeom>
          <a:noFill/>
          <a:ln>
            <a:noFill/>
          </a:ln>
        </p:spPr>
        <p:txBody>
          <a:bodyPr spcFirstLastPara="1" wrap="square" lIns="91433" tIns="45700" rIns="91433" bIns="45700" anchor="t" anchorCtr="0">
            <a:noAutofit/>
          </a:bodyPr>
          <a:lstStyle/>
          <a:p>
            <a:r>
              <a:rPr lang="en-GB" sz="2800" i="1" dirty="0">
                <a:solidFill>
                  <a:srgbClr val="002060"/>
                </a:solidFill>
                <a:latin typeface="Century Gothic" panose="020B0502020202020204" pitchFamily="34" charset="0"/>
                <a:ea typeface="Montserrat"/>
                <a:cs typeface="Montserrat"/>
                <a:sym typeface="Montserrat"/>
              </a:rPr>
              <a:t>I play</a:t>
            </a:r>
            <a:endParaRPr sz="1000" i="1" dirty="0">
              <a:latin typeface="Century Gothic" panose="020B0502020202020204" pitchFamily="34" charset="0"/>
              <a:ea typeface="Montserrat"/>
              <a:cs typeface="Montserrat"/>
              <a:sym typeface="Montserrat"/>
            </a:endParaRPr>
          </a:p>
        </p:txBody>
      </p:sp>
      <p:sp>
        <p:nvSpPr>
          <p:cNvPr id="49" name="Google Shape;491;p51">
            <a:extLst>
              <a:ext uri="{FF2B5EF4-FFF2-40B4-BE49-F238E27FC236}">
                <a16:creationId xmlns:a16="http://schemas.microsoft.com/office/drawing/2014/main" id="{8D55BC4E-67FB-6ED9-1B4C-2135B59FD748}"/>
              </a:ext>
            </a:extLst>
          </p:cNvPr>
          <p:cNvSpPr txBox="1"/>
          <p:nvPr/>
        </p:nvSpPr>
        <p:spPr>
          <a:xfrm>
            <a:off x="58637" y="2032849"/>
            <a:ext cx="8283998" cy="596869"/>
          </a:xfrm>
          <a:prstGeom prst="rect">
            <a:avLst/>
          </a:prstGeom>
          <a:noFill/>
          <a:ln>
            <a:noFill/>
          </a:ln>
        </p:spPr>
        <p:txBody>
          <a:bodyPr spcFirstLastPara="1" wrap="square" lIns="60950" tIns="60950" rIns="60950" bIns="60950" anchor="t" anchorCtr="0">
            <a:noAutofit/>
          </a:bodyPr>
          <a:lstStyle/>
          <a:p>
            <a:r>
              <a:rPr lang="en-GB" sz="2800" dirty="0">
                <a:solidFill>
                  <a:srgbClr val="002060"/>
                </a:solidFill>
                <a:latin typeface="Century Gothic" panose="020B0502020202020204" pitchFamily="34" charset="0"/>
                <a:ea typeface="Montserrat"/>
                <a:cs typeface="Montserrat"/>
                <a:sym typeface="Montserrat"/>
              </a:rPr>
              <a:t>Some verbs do not follow the general rules.</a:t>
            </a:r>
            <a:r>
              <a:rPr lang="en-GB" sz="2800" dirty="0">
                <a:latin typeface="Century Gothic" panose="020B0502020202020204" pitchFamily="34" charset="0"/>
                <a:ea typeface="Montserrat"/>
                <a:cs typeface="Montserrat"/>
                <a:sym typeface="Montserrat"/>
              </a:rPr>
              <a:t>  </a:t>
            </a:r>
            <a:endParaRPr sz="2800" dirty="0">
              <a:latin typeface="Century Gothic" panose="020B0502020202020204" pitchFamily="34" charset="0"/>
              <a:ea typeface="Montserrat"/>
              <a:cs typeface="Montserrat"/>
              <a:sym typeface="Montserrat"/>
            </a:endParaRPr>
          </a:p>
        </p:txBody>
      </p:sp>
      <p:pic>
        <p:nvPicPr>
          <p:cNvPr id="51" name="Google Shape;183;p8">
            <a:extLst>
              <a:ext uri="{FF2B5EF4-FFF2-40B4-BE49-F238E27FC236}">
                <a16:creationId xmlns:a16="http://schemas.microsoft.com/office/drawing/2014/main" id="{BED4CA8A-F423-E4B7-52DE-45174C268F38}"/>
              </a:ext>
            </a:extLst>
          </p:cNvPr>
          <p:cNvPicPr preferRelativeResize="0"/>
          <p:nvPr/>
        </p:nvPicPr>
        <p:blipFill rotWithShape="1">
          <a:blip r:embed="rId4">
            <a:alphaModFix/>
          </a:blip>
          <a:srcRect/>
          <a:stretch/>
        </p:blipFill>
        <p:spPr>
          <a:xfrm>
            <a:off x="390201" y="5960372"/>
            <a:ext cx="572380" cy="740526"/>
          </a:xfrm>
          <a:prstGeom prst="rect">
            <a:avLst/>
          </a:prstGeom>
          <a:noFill/>
          <a:ln>
            <a:noFill/>
          </a:ln>
        </p:spPr>
      </p:pic>
      <p:sp>
        <p:nvSpPr>
          <p:cNvPr id="52" name="Google Shape;476;p51">
            <a:extLst>
              <a:ext uri="{FF2B5EF4-FFF2-40B4-BE49-F238E27FC236}">
                <a16:creationId xmlns:a16="http://schemas.microsoft.com/office/drawing/2014/main" id="{A2A8F09B-76AE-4D3D-E6F8-ABD6CD5448FF}"/>
              </a:ext>
            </a:extLst>
          </p:cNvPr>
          <p:cNvSpPr txBox="1"/>
          <p:nvPr/>
        </p:nvSpPr>
        <p:spPr>
          <a:xfrm>
            <a:off x="4468890" y="5504238"/>
            <a:ext cx="1921776" cy="523200"/>
          </a:xfrm>
          <a:prstGeom prst="rect">
            <a:avLst/>
          </a:prstGeom>
          <a:noFill/>
          <a:ln>
            <a:noFill/>
          </a:ln>
        </p:spPr>
        <p:txBody>
          <a:bodyPr spcFirstLastPara="1" wrap="square" lIns="91433" tIns="45700" rIns="91433" bIns="45700" anchor="t" anchorCtr="0">
            <a:noAutofit/>
          </a:bodyPr>
          <a:lstStyle/>
          <a:p>
            <a:r>
              <a:rPr lang="en-GB" sz="3200" b="1" dirty="0" err="1">
                <a:solidFill>
                  <a:srgbClr val="002060"/>
                </a:solidFill>
                <a:latin typeface="Century Gothic" panose="020B0502020202020204" pitchFamily="34" charset="0"/>
                <a:ea typeface="Montserrat"/>
                <a:cs typeface="Montserrat"/>
                <a:sym typeface="Montserrat"/>
              </a:rPr>
              <a:t>ju</a:t>
            </a:r>
            <a:r>
              <a:rPr lang="en-GB" sz="3200" b="1" dirty="0" err="1">
                <a:solidFill>
                  <a:srgbClr val="FF2D82"/>
                </a:solidFill>
                <a:latin typeface="Century Gothic" panose="020B0502020202020204" pitchFamily="34" charset="0"/>
                <a:ea typeface="Montserrat"/>
                <a:cs typeface="Montserrat"/>
                <a:sym typeface="Montserrat"/>
              </a:rPr>
              <a:t>e</a:t>
            </a:r>
            <a:r>
              <a:rPr lang="en-GB" sz="3200" b="1" dirty="0" err="1">
                <a:solidFill>
                  <a:srgbClr val="002060"/>
                </a:solidFill>
                <a:latin typeface="Century Gothic" panose="020B0502020202020204" pitchFamily="34" charset="0"/>
                <a:ea typeface="Montserrat"/>
                <a:cs typeface="Montserrat"/>
                <a:sym typeface="Montserrat"/>
              </a:rPr>
              <a:t>g</a:t>
            </a:r>
            <a:r>
              <a:rPr lang="en-GB" sz="3200" b="1" dirty="0" err="1">
                <a:solidFill>
                  <a:srgbClr val="92D050"/>
                </a:solidFill>
                <a:latin typeface="Century Gothic" panose="020B0502020202020204" pitchFamily="34" charset="0"/>
                <a:ea typeface="Montserrat"/>
                <a:cs typeface="Montserrat"/>
                <a:sym typeface="Montserrat"/>
              </a:rPr>
              <a:t>a</a:t>
            </a:r>
            <a:endParaRPr lang="en-GB" sz="1600" dirty="0">
              <a:latin typeface="Century Gothic" panose="020B0502020202020204" pitchFamily="34" charset="0"/>
              <a:ea typeface="Montserrat"/>
              <a:cs typeface="Montserrat"/>
              <a:sym typeface="Montserrat"/>
            </a:endParaRPr>
          </a:p>
          <a:p>
            <a:endParaRPr sz="1600" dirty="0">
              <a:latin typeface="Century Gothic" panose="020B0502020202020204" pitchFamily="34" charset="0"/>
              <a:ea typeface="Montserrat"/>
              <a:cs typeface="Montserrat"/>
              <a:sym typeface="Montserrat"/>
            </a:endParaRPr>
          </a:p>
        </p:txBody>
      </p:sp>
      <p:sp>
        <p:nvSpPr>
          <p:cNvPr id="53" name="Google Shape;485;p51">
            <a:extLst>
              <a:ext uri="{FF2B5EF4-FFF2-40B4-BE49-F238E27FC236}">
                <a16:creationId xmlns:a16="http://schemas.microsoft.com/office/drawing/2014/main" id="{1936EB36-A1BF-032B-C41A-6C9CB4789BCD}"/>
              </a:ext>
            </a:extLst>
          </p:cNvPr>
          <p:cNvSpPr txBox="1"/>
          <p:nvPr/>
        </p:nvSpPr>
        <p:spPr>
          <a:xfrm>
            <a:off x="4468890" y="6129702"/>
            <a:ext cx="3843552" cy="523220"/>
          </a:xfrm>
          <a:prstGeom prst="rect">
            <a:avLst/>
          </a:prstGeom>
          <a:noFill/>
          <a:ln>
            <a:noFill/>
          </a:ln>
        </p:spPr>
        <p:txBody>
          <a:bodyPr spcFirstLastPara="1" wrap="square" lIns="91433" tIns="45700" rIns="91433" bIns="45700" anchor="t" anchorCtr="0">
            <a:noAutofit/>
          </a:bodyPr>
          <a:lstStyle/>
          <a:p>
            <a:r>
              <a:rPr lang="en-GB" sz="2800" i="1" dirty="0">
                <a:solidFill>
                  <a:srgbClr val="002060"/>
                </a:solidFill>
                <a:latin typeface="Century Gothic" panose="020B0502020202020204" pitchFamily="34" charset="0"/>
                <a:ea typeface="Montserrat"/>
                <a:cs typeface="Montserrat"/>
                <a:sym typeface="Montserrat"/>
              </a:rPr>
              <a:t>s/he play</a:t>
            </a:r>
            <a:r>
              <a:rPr lang="en-GB" sz="2800" b="1" i="1" dirty="0">
                <a:solidFill>
                  <a:srgbClr val="002060"/>
                </a:solidFill>
                <a:latin typeface="Century Gothic" panose="020B0502020202020204" pitchFamily="34" charset="0"/>
                <a:ea typeface="Montserrat"/>
                <a:cs typeface="Montserrat"/>
                <a:sym typeface="Montserrat"/>
              </a:rPr>
              <a:t>s</a:t>
            </a:r>
            <a:endParaRPr sz="1000" b="1" i="1" dirty="0">
              <a:latin typeface="Century Gothic" panose="020B0502020202020204" pitchFamily="34" charset="0"/>
              <a:ea typeface="Montserrat"/>
              <a:cs typeface="Montserrat"/>
              <a:sym typeface="Montserrat"/>
            </a:endParaRPr>
          </a:p>
        </p:txBody>
      </p:sp>
      <p:pic>
        <p:nvPicPr>
          <p:cNvPr id="55" name="Google Shape;183;p8">
            <a:extLst>
              <a:ext uri="{FF2B5EF4-FFF2-40B4-BE49-F238E27FC236}">
                <a16:creationId xmlns:a16="http://schemas.microsoft.com/office/drawing/2014/main" id="{E3E4B2E0-C72A-9B45-9FCB-D089CBA3FE9E}"/>
              </a:ext>
            </a:extLst>
          </p:cNvPr>
          <p:cNvPicPr preferRelativeResize="0"/>
          <p:nvPr/>
        </p:nvPicPr>
        <p:blipFill rotWithShape="1">
          <a:blip r:embed="rId4">
            <a:alphaModFix/>
          </a:blip>
          <a:srcRect/>
          <a:stretch/>
        </p:blipFill>
        <p:spPr>
          <a:xfrm>
            <a:off x="3555194" y="6129702"/>
            <a:ext cx="618779" cy="662594"/>
          </a:xfrm>
          <a:prstGeom prst="rect">
            <a:avLst/>
          </a:prstGeom>
          <a:noFill/>
          <a:ln>
            <a:noFill/>
          </a:ln>
        </p:spPr>
      </p:pic>
      <p:sp>
        <p:nvSpPr>
          <p:cNvPr id="56" name="Google Shape;476;p51">
            <a:extLst>
              <a:ext uri="{FF2B5EF4-FFF2-40B4-BE49-F238E27FC236}">
                <a16:creationId xmlns:a16="http://schemas.microsoft.com/office/drawing/2014/main" id="{03B4B8A8-5CBA-992C-F227-C6482C69E246}"/>
              </a:ext>
            </a:extLst>
          </p:cNvPr>
          <p:cNvSpPr txBox="1"/>
          <p:nvPr/>
        </p:nvSpPr>
        <p:spPr>
          <a:xfrm>
            <a:off x="8609760" y="5459310"/>
            <a:ext cx="1627087" cy="523200"/>
          </a:xfrm>
          <a:prstGeom prst="rect">
            <a:avLst/>
          </a:prstGeom>
          <a:noFill/>
          <a:ln>
            <a:noFill/>
          </a:ln>
        </p:spPr>
        <p:txBody>
          <a:bodyPr spcFirstLastPara="1" wrap="square" lIns="91433" tIns="45700" rIns="91433" bIns="45700" anchor="t" anchorCtr="0">
            <a:noAutofit/>
          </a:bodyPr>
          <a:lstStyle/>
          <a:p>
            <a:r>
              <a:rPr lang="en-GB" sz="3200" b="1" dirty="0" err="1">
                <a:solidFill>
                  <a:srgbClr val="002060"/>
                </a:solidFill>
                <a:latin typeface="Century Gothic" panose="020B0502020202020204" pitchFamily="34" charset="0"/>
                <a:ea typeface="Montserrat"/>
                <a:cs typeface="Montserrat"/>
                <a:sym typeface="Montserrat"/>
              </a:rPr>
              <a:t>ju</a:t>
            </a:r>
            <a:r>
              <a:rPr lang="en-GB" sz="3200" b="1" dirty="0" err="1">
                <a:solidFill>
                  <a:srgbClr val="FF2D82"/>
                </a:solidFill>
                <a:latin typeface="Century Gothic" panose="020B0502020202020204" pitchFamily="34" charset="0"/>
                <a:ea typeface="Montserrat"/>
                <a:cs typeface="Montserrat"/>
                <a:sym typeface="Montserrat"/>
              </a:rPr>
              <a:t>e</a:t>
            </a:r>
            <a:r>
              <a:rPr lang="en-GB" sz="3200" b="1" dirty="0" err="1">
                <a:solidFill>
                  <a:srgbClr val="002060"/>
                </a:solidFill>
                <a:latin typeface="Century Gothic" panose="020B0502020202020204" pitchFamily="34" charset="0"/>
                <a:ea typeface="Montserrat"/>
                <a:cs typeface="Montserrat"/>
                <a:sym typeface="Montserrat"/>
              </a:rPr>
              <a:t>g</a:t>
            </a:r>
            <a:r>
              <a:rPr lang="en-GB" sz="3200" b="1" dirty="0" err="1">
                <a:solidFill>
                  <a:srgbClr val="92D050"/>
                </a:solidFill>
                <a:latin typeface="Century Gothic" panose="020B0502020202020204" pitchFamily="34" charset="0"/>
                <a:ea typeface="Montserrat"/>
                <a:cs typeface="Montserrat"/>
                <a:sym typeface="Montserrat"/>
              </a:rPr>
              <a:t>a</a:t>
            </a:r>
            <a:r>
              <a:rPr lang="en-GB" sz="3200" dirty="0" err="1">
                <a:latin typeface="Century Gothic" panose="020B0502020202020204" pitchFamily="34" charset="0"/>
                <a:ea typeface="Montserrat"/>
                <a:cs typeface="Montserrat"/>
                <a:sym typeface="Montserrat"/>
              </a:rPr>
              <a:t>n</a:t>
            </a:r>
            <a:endParaRPr lang="en-GB" sz="3200" dirty="0">
              <a:latin typeface="Century Gothic" panose="020B0502020202020204" pitchFamily="34" charset="0"/>
              <a:ea typeface="Montserrat"/>
              <a:cs typeface="Montserrat"/>
              <a:sym typeface="Montserrat"/>
            </a:endParaRPr>
          </a:p>
        </p:txBody>
      </p:sp>
      <p:sp>
        <p:nvSpPr>
          <p:cNvPr id="57" name="Google Shape;485;p51">
            <a:extLst>
              <a:ext uri="{FF2B5EF4-FFF2-40B4-BE49-F238E27FC236}">
                <a16:creationId xmlns:a16="http://schemas.microsoft.com/office/drawing/2014/main" id="{AD7A9F5E-FF1B-C9D9-4108-59C6B85C3C8C}"/>
              </a:ext>
            </a:extLst>
          </p:cNvPr>
          <p:cNvSpPr txBox="1"/>
          <p:nvPr/>
        </p:nvSpPr>
        <p:spPr>
          <a:xfrm>
            <a:off x="8630494" y="6093077"/>
            <a:ext cx="3843552" cy="523220"/>
          </a:xfrm>
          <a:prstGeom prst="rect">
            <a:avLst/>
          </a:prstGeom>
          <a:noFill/>
          <a:ln>
            <a:noFill/>
          </a:ln>
        </p:spPr>
        <p:txBody>
          <a:bodyPr spcFirstLastPara="1" wrap="square" lIns="91433" tIns="45700" rIns="91433" bIns="45700" anchor="t" anchorCtr="0">
            <a:noAutofit/>
          </a:bodyPr>
          <a:lstStyle/>
          <a:p>
            <a:r>
              <a:rPr lang="en-GB" sz="2800" i="1" dirty="0">
                <a:solidFill>
                  <a:srgbClr val="002060"/>
                </a:solidFill>
                <a:latin typeface="Century Gothic" panose="020B0502020202020204" pitchFamily="34" charset="0"/>
                <a:ea typeface="Montserrat"/>
                <a:cs typeface="Montserrat"/>
                <a:sym typeface="Montserrat"/>
              </a:rPr>
              <a:t>They play</a:t>
            </a:r>
            <a:endParaRPr sz="1000" i="1" dirty="0">
              <a:latin typeface="Century Gothic" panose="020B0502020202020204" pitchFamily="34" charset="0"/>
              <a:ea typeface="Montserrat"/>
              <a:cs typeface="Montserrat"/>
              <a:sym typeface="Montserrat"/>
            </a:endParaRPr>
          </a:p>
        </p:txBody>
      </p:sp>
      <p:pic>
        <p:nvPicPr>
          <p:cNvPr id="59" name="Google Shape;183;p8">
            <a:extLst>
              <a:ext uri="{FF2B5EF4-FFF2-40B4-BE49-F238E27FC236}">
                <a16:creationId xmlns:a16="http://schemas.microsoft.com/office/drawing/2014/main" id="{421EAA52-17E3-E816-D361-2FD5F892A110}"/>
              </a:ext>
            </a:extLst>
          </p:cNvPr>
          <p:cNvPicPr preferRelativeResize="0"/>
          <p:nvPr/>
        </p:nvPicPr>
        <p:blipFill rotWithShape="1">
          <a:blip r:embed="rId4">
            <a:alphaModFix/>
          </a:blip>
          <a:srcRect/>
          <a:stretch/>
        </p:blipFill>
        <p:spPr>
          <a:xfrm>
            <a:off x="7903437" y="6113123"/>
            <a:ext cx="606140" cy="596195"/>
          </a:xfrm>
          <a:prstGeom prst="rect">
            <a:avLst/>
          </a:prstGeom>
          <a:noFill/>
          <a:ln>
            <a:noFill/>
          </a:ln>
        </p:spPr>
      </p:pic>
      <p:sp>
        <p:nvSpPr>
          <p:cNvPr id="60" name="Speech Bubble: Rectangle with Corners Rounded 59">
            <a:extLst>
              <a:ext uri="{FF2B5EF4-FFF2-40B4-BE49-F238E27FC236}">
                <a16:creationId xmlns:a16="http://schemas.microsoft.com/office/drawing/2014/main" id="{BC2F8D06-79E4-420B-8C4B-D04DB41AB076}"/>
              </a:ext>
            </a:extLst>
          </p:cNvPr>
          <p:cNvSpPr/>
          <p:nvPr/>
        </p:nvSpPr>
        <p:spPr>
          <a:xfrm>
            <a:off x="132545" y="3706266"/>
            <a:ext cx="4041428" cy="548870"/>
          </a:xfrm>
          <a:prstGeom prst="wedgeRoundRectCallout">
            <a:avLst>
              <a:gd name="adj1" fmla="val -6846"/>
              <a:gd name="adj2" fmla="val 733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jug</a:t>
            </a:r>
            <a:r>
              <a:rPr lang="en-GB" sz="2400" dirty="0">
                <a:solidFill>
                  <a:srgbClr val="002060"/>
                </a:solidFill>
                <a:latin typeface="Century Gothic" panose="020B0502020202020204" pitchFamily="34" charset="0"/>
              </a:rPr>
              <a:t>’ changes to ‘</a:t>
            </a:r>
            <a:r>
              <a:rPr lang="en-GB" sz="2400" b="1" dirty="0" err="1">
                <a:solidFill>
                  <a:srgbClr val="002060"/>
                </a:solidFill>
                <a:latin typeface="Century Gothic" panose="020B0502020202020204" pitchFamily="34" charset="0"/>
              </a:rPr>
              <a:t>ju</a:t>
            </a:r>
            <a:r>
              <a:rPr lang="en-GB" sz="2400" b="1" dirty="0" err="1">
                <a:solidFill>
                  <a:srgbClr val="FF2D82"/>
                </a:solidFill>
                <a:latin typeface="Century Gothic" panose="020B0502020202020204" pitchFamily="34" charset="0"/>
              </a:rPr>
              <a:t>e</a:t>
            </a:r>
            <a:r>
              <a:rPr lang="en-GB" sz="2400" b="1" dirty="0" err="1">
                <a:solidFill>
                  <a:srgbClr val="002060"/>
                </a:solidFill>
                <a:latin typeface="Century Gothic" panose="020B0502020202020204" pitchFamily="34" charset="0"/>
              </a:rPr>
              <a:t>g</a:t>
            </a:r>
            <a:r>
              <a:rPr lang="en-GB" sz="2400" dirty="0">
                <a:solidFill>
                  <a:srgbClr val="002060"/>
                </a:solidFill>
                <a:latin typeface="Century Gothic" panose="020B0502020202020204" pitchFamily="34" charset="0"/>
              </a:rPr>
              <a:t>’</a:t>
            </a:r>
          </a:p>
        </p:txBody>
      </p:sp>
      <p:sp>
        <p:nvSpPr>
          <p:cNvPr id="61" name="Speech Bubble: Rectangle with Corners Rounded 60">
            <a:extLst>
              <a:ext uri="{FF2B5EF4-FFF2-40B4-BE49-F238E27FC236}">
                <a16:creationId xmlns:a16="http://schemas.microsoft.com/office/drawing/2014/main" id="{30235E52-2CBE-A3E6-5802-79CB738B2212}"/>
              </a:ext>
            </a:extLst>
          </p:cNvPr>
          <p:cNvSpPr/>
          <p:nvPr/>
        </p:nvSpPr>
        <p:spPr>
          <a:xfrm>
            <a:off x="5101050" y="3613134"/>
            <a:ext cx="6605036" cy="627912"/>
          </a:xfrm>
          <a:prstGeom prst="wedgeRoundRectCallout">
            <a:avLst>
              <a:gd name="adj1" fmla="val -36572"/>
              <a:gd name="adj2" fmla="val 6696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sym typeface="Wingdings" panose="05000000000000000000" pitchFamily="2" charset="2"/>
              </a:rPr>
              <a:t> Use the same endings as for all –</a:t>
            </a:r>
            <a:r>
              <a:rPr lang="en-GB" sz="2400" b="1" dirty="0" err="1">
                <a:solidFill>
                  <a:srgbClr val="002060"/>
                </a:solidFill>
                <a:latin typeface="Century Gothic" panose="020B0502020202020204" pitchFamily="34" charset="0"/>
                <a:sym typeface="Wingdings" panose="05000000000000000000" pitchFamily="2" charset="2"/>
              </a:rPr>
              <a:t>ar</a:t>
            </a:r>
            <a:r>
              <a:rPr lang="en-GB" sz="2400" dirty="0">
                <a:solidFill>
                  <a:srgbClr val="002060"/>
                </a:solidFill>
                <a:latin typeface="Century Gothic" panose="020B0502020202020204" pitchFamily="34" charset="0"/>
                <a:sym typeface="Wingdings" panose="05000000000000000000" pitchFamily="2" charset="2"/>
              </a:rPr>
              <a:t> verbs </a:t>
            </a:r>
            <a:endParaRPr lang="en-GB" sz="2400" b="1" dirty="0">
              <a:solidFill>
                <a:srgbClr val="002060"/>
              </a:solidFill>
              <a:latin typeface="Century Gothic" panose="020B0502020202020204" pitchFamily="34" charset="0"/>
            </a:endParaRPr>
          </a:p>
        </p:txBody>
      </p:sp>
      <p:sp>
        <p:nvSpPr>
          <p:cNvPr id="62" name="Google Shape;171;p8">
            <a:extLst>
              <a:ext uri="{FF2B5EF4-FFF2-40B4-BE49-F238E27FC236}">
                <a16:creationId xmlns:a16="http://schemas.microsoft.com/office/drawing/2014/main" id="{38CD5977-0E0E-E1CF-75DB-B6EA1D7EBEB1}"/>
              </a:ext>
            </a:extLst>
          </p:cNvPr>
          <p:cNvSpPr txBox="1"/>
          <p:nvPr/>
        </p:nvSpPr>
        <p:spPr>
          <a:xfrm>
            <a:off x="4655245" y="4714022"/>
            <a:ext cx="1569808" cy="523180"/>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dirty="0">
                <a:solidFill>
                  <a:srgbClr val="002060"/>
                </a:solidFill>
                <a:latin typeface="Century Gothic"/>
                <a:sym typeface="Century Gothic"/>
              </a:rPr>
              <a:t>S/he, it</a:t>
            </a:r>
            <a:endParaRPr sz="2800" b="1" dirty="0">
              <a:solidFill>
                <a:srgbClr val="002060"/>
              </a:solidFill>
            </a:endParaRPr>
          </a:p>
        </p:txBody>
      </p:sp>
      <p:sp>
        <p:nvSpPr>
          <p:cNvPr id="63" name="Google Shape;171;p8">
            <a:extLst>
              <a:ext uri="{FF2B5EF4-FFF2-40B4-BE49-F238E27FC236}">
                <a16:creationId xmlns:a16="http://schemas.microsoft.com/office/drawing/2014/main" id="{D695DBB6-46AA-1ADE-0466-BF5C3CB43ADF}"/>
              </a:ext>
            </a:extLst>
          </p:cNvPr>
          <p:cNvSpPr txBox="1"/>
          <p:nvPr/>
        </p:nvSpPr>
        <p:spPr>
          <a:xfrm>
            <a:off x="8546909" y="4714022"/>
            <a:ext cx="1689938" cy="523180"/>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dirty="0">
                <a:solidFill>
                  <a:srgbClr val="002060"/>
                </a:solidFill>
                <a:latin typeface="Century Gothic"/>
                <a:sym typeface="Century Gothic"/>
              </a:rPr>
              <a:t>they</a:t>
            </a:r>
            <a:endParaRPr sz="2800" b="1" dirty="0">
              <a:solidFill>
                <a:srgbClr val="002060"/>
              </a:solidFill>
            </a:endParaRPr>
          </a:p>
        </p:txBody>
      </p:sp>
      <p:sp>
        <p:nvSpPr>
          <p:cNvPr id="64" name="Google Shape;171;p8">
            <a:extLst>
              <a:ext uri="{FF2B5EF4-FFF2-40B4-BE49-F238E27FC236}">
                <a16:creationId xmlns:a16="http://schemas.microsoft.com/office/drawing/2014/main" id="{3B22F82C-F4EA-F4EB-453B-A8B886D2C1E8}"/>
              </a:ext>
            </a:extLst>
          </p:cNvPr>
          <p:cNvSpPr txBox="1"/>
          <p:nvPr/>
        </p:nvSpPr>
        <p:spPr>
          <a:xfrm>
            <a:off x="1496179" y="4717228"/>
            <a:ext cx="839281" cy="523180"/>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dirty="0">
                <a:solidFill>
                  <a:srgbClr val="002060"/>
                </a:solidFill>
                <a:latin typeface="Century Gothic"/>
                <a:sym typeface="Century Gothic"/>
              </a:rPr>
              <a:t>I</a:t>
            </a:r>
            <a:endParaRPr sz="2800" b="1" dirty="0">
              <a:solidFill>
                <a:srgbClr val="002060"/>
              </a:solidFill>
            </a:endParaRPr>
          </a:p>
        </p:txBody>
      </p:sp>
      <p:sp>
        <p:nvSpPr>
          <p:cNvPr id="65" name="Google Shape;167;p2">
            <a:extLst>
              <a:ext uri="{FF2B5EF4-FFF2-40B4-BE49-F238E27FC236}">
                <a16:creationId xmlns:a16="http://schemas.microsoft.com/office/drawing/2014/main" id="{57464FE1-B6A0-3F9C-D46F-D040C82ECC2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365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additive="base">
                                        <p:cTn id="29" dur="500" fill="hold"/>
                                        <p:tgtEl>
                                          <p:spTgt spid="60"/>
                                        </p:tgtEl>
                                        <p:attrNameLst>
                                          <p:attrName>ppt_x</p:attrName>
                                        </p:attrNameLst>
                                      </p:cBhvr>
                                      <p:tavLst>
                                        <p:tav tm="0">
                                          <p:val>
                                            <p:strVal val="#ppt_x"/>
                                          </p:val>
                                        </p:tav>
                                        <p:tav tm="100000">
                                          <p:val>
                                            <p:strVal val="#ppt_x"/>
                                          </p:val>
                                        </p:tav>
                                      </p:tavLst>
                                    </p:anim>
                                    <p:anim calcmode="lin" valueType="num">
                                      <p:cBhvr additive="base">
                                        <p:cTn id="30" dur="500" fill="hold"/>
                                        <p:tgtEl>
                                          <p:spTgt spid="60"/>
                                        </p:tgtEl>
                                        <p:attrNameLst>
                                          <p:attrName>ppt_y</p:attrName>
                                        </p:attrNameLst>
                                      </p:cBhvr>
                                      <p:tavLst>
                                        <p:tav tm="0">
                                          <p:val>
                                            <p:strVal val="1+#ppt_h/2"/>
                                          </p:val>
                                        </p:tav>
                                        <p:tav tm="100000">
                                          <p:val>
                                            <p:strVal val="#ppt_y"/>
                                          </p:val>
                                        </p:tav>
                                      </p:tavLst>
                                    </p:anim>
                                  </p:childTnLst>
                                </p:cTn>
                              </p:par>
                              <p:par>
                                <p:cTn id="31" presetID="1"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10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1000"/>
                                        <p:tgtEl>
                                          <p:spTgt spid="53"/>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10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5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1000"/>
                                        <p:tgtEl>
                                          <p:spTgt spid="57"/>
                                        </p:tgtEl>
                                      </p:cBhvr>
                                    </p:animEffect>
                                  </p:childTnLst>
                                </p:cTn>
                              </p:par>
                              <p:par>
                                <p:cTn id="63" presetID="2" presetClass="entr" presetSubtype="4"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 calcmode="lin" valueType="num">
                                      <p:cBhvr additive="base">
                                        <p:cTn id="65" dur="500" fill="hold"/>
                                        <p:tgtEl>
                                          <p:spTgt spid="61"/>
                                        </p:tgtEl>
                                        <p:attrNameLst>
                                          <p:attrName>ppt_x</p:attrName>
                                        </p:attrNameLst>
                                      </p:cBhvr>
                                      <p:tavLst>
                                        <p:tav tm="0">
                                          <p:val>
                                            <p:strVal val="#ppt_x"/>
                                          </p:val>
                                        </p:tav>
                                        <p:tav tm="100000">
                                          <p:val>
                                            <p:strVal val="#ppt_x"/>
                                          </p:val>
                                        </p:tav>
                                      </p:tavLst>
                                    </p:anim>
                                    <p:anim calcmode="lin" valueType="num">
                                      <p:cBhvr additive="base">
                                        <p:cTn id="66" dur="500" fill="hold"/>
                                        <p:tgtEl>
                                          <p:spTgt spid="61"/>
                                        </p:tgtEl>
                                        <p:attrNameLst>
                                          <p:attrName>ppt_y</p:attrName>
                                        </p:attrNameLst>
                                      </p:cBhvr>
                                      <p:tavLst>
                                        <p:tav tm="0">
                                          <p:val>
                                            <p:strVal val="1+#ppt_h/2"/>
                                          </p:val>
                                        </p:tav>
                                        <p:tav tm="100000">
                                          <p:val>
                                            <p:strVal val="#ppt_y"/>
                                          </p:val>
                                        </p:tav>
                                      </p:tavLst>
                                    </p:anim>
                                  </p:childTnLst>
                                </p:cTn>
                              </p:par>
                              <p:par>
                                <p:cTn id="67" presetID="1" presetClass="entr" presetSubtype="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1" name="Graphic 30" descr="Teacher">
            <a:extLst>
              <a:ext uri="{FF2B5EF4-FFF2-40B4-BE49-F238E27FC236}">
                <a16:creationId xmlns:a16="http://schemas.microsoft.com/office/drawing/2014/main" id="{D78EF88A-C358-D70E-8520-7DA5C908B6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89518" y="363786"/>
            <a:ext cx="1043752" cy="1043752"/>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a:t>
            </a:r>
            <a:r>
              <a:rPr lang="en-GB" sz="3200" b="1">
                <a:solidFill>
                  <a:srgbClr val="002060"/>
                </a:solidFill>
                <a:latin typeface="Century Gothic"/>
                <a:ea typeface="Century Gothic"/>
                <a:cs typeface="Century Gothic"/>
                <a:sym typeface="Century Gothic"/>
              </a:rPr>
              <a:t>up 3</a:t>
            </a:r>
            <a:r>
              <a:rPr lang="en-GB" sz="3200" b="1" dirty="0">
                <a:solidFill>
                  <a:srgbClr val="002060"/>
                </a:solidFill>
                <a:latin typeface="Century Gothic"/>
                <a:ea typeface="Century Gothic"/>
                <a:cs typeface="Century Gothic"/>
                <a:sym typeface="Century Gothic"/>
              </a:rPr>
              <a:t>: </a:t>
            </a:r>
            <a:endParaRPr lang="en-GB" sz="3200" dirty="0"/>
          </a:p>
        </p:txBody>
      </p:sp>
      <p:sp>
        <p:nvSpPr>
          <p:cNvPr id="65" name="Google Shape;167;p2">
            <a:extLst>
              <a:ext uri="{FF2B5EF4-FFF2-40B4-BE49-F238E27FC236}">
                <a16:creationId xmlns:a16="http://schemas.microsoft.com/office/drawing/2014/main" id="{57464FE1-B6A0-3F9C-D46F-D040C82ECC2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Google Shape;282;p13" descr="Reading, Book, Symbol, Icon, Reader, Man">
            <a:extLst>
              <a:ext uri="{FF2B5EF4-FFF2-40B4-BE49-F238E27FC236}">
                <a16:creationId xmlns:a16="http://schemas.microsoft.com/office/drawing/2014/main" id="{BB3B223F-832C-647D-AE97-55E0B2C9A0AA}"/>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4" name="Title 1">
            <a:extLst>
              <a:ext uri="{FF2B5EF4-FFF2-40B4-BE49-F238E27FC236}">
                <a16:creationId xmlns:a16="http://schemas.microsoft.com/office/drawing/2014/main" id="{A8E17840-F6BB-09AA-9516-D67396D4E99F}"/>
              </a:ext>
            </a:extLst>
          </p:cNvPr>
          <p:cNvSpPr txBox="1">
            <a:spLocks/>
          </p:cNvSpPr>
          <p:nvPr/>
        </p:nvSpPr>
        <p:spPr>
          <a:xfrm>
            <a:off x="11314974" y="982042"/>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5" name="Picture 2" descr="Paper, Write, Texture, Lines, Pattern, Writing Paper">
            <a:extLst>
              <a:ext uri="{FF2B5EF4-FFF2-40B4-BE49-F238E27FC236}">
                <a16:creationId xmlns:a16="http://schemas.microsoft.com/office/drawing/2014/main" id="{B24EFCEC-B688-88A7-7B18-70CA38DA6A1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208" r="705" b="71614"/>
          <a:stretch/>
        </p:blipFill>
        <p:spPr bwMode="auto">
          <a:xfrm>
            <a:off x="-145568" y="1144592"/>
            <a:ext cx="6735053" cy="693403"/>
          </a:xfrm>
          <a:custGeom>
            <a:avLst/>
            <a:gdLst>
              <a:gd name="connsiteX0" fmla="*/ 0 w 6735053"/>
              <a:gd name="connsiteY0" fmla="*/ 0 h 693403"/>
              <a:gd name="connsiteX1" fmla="*/ 359203 w 6735053"/>
              <a:gd name="connsiteY1" fmla="*/ 0 h 693403"/>
              <a:gd name="connsiteX2" fmla="*/ 920457 w 6735053"/>
              <a:gd name="connsiteY2" fmla="*/ 0 h 693403"/>
              <a:gd name="connsiteX3" fmla="*/ 1279660 w 6735053"/>
              <a:gd name="connsiteY3" fmla="*/ 0 h 693403"/>
              <a:gd name="connsiteX4" fmla="*/ 1975616 w 6735053"/>
              <a:gd name="connsiteY4" fmla="*/ 0 h 693403"/>
              <a:gd name="connsiteX5" fmla="*/ 2604220 w 6735053"/>
              <a:gd name="connsiteY5" fmla="*/ 0 h 693403"/>
              <a:gd name="connsiteX6" fmla="*/ 3165475 w 6735053"/>
              <a:gd name="connsiteY6" fmla="*/ 0 h 693403"/>
              <a:gd name="connsiteX7" fmla="*/ 3659379 w 6735053"/>
              <a:gd name="connsiteY7" fmla="*/ 0 h 693403"/>
              <a:gd name="connsiteX8" fmla="*/ 4085932 w 6735053"/>
              <a:gd name="connsiteY8" fmla="*/ 0 h 693403"/>
              <a:gd name="connsiteX9" fmla="*/ 4512486 w 6735053"/>
              <a:gd name="connsiteY9" fmla="*/ 0 h 693403"/>
              <a:gd name="connsiteX10" fmla="*/ 5141090 w 6735053"/>
              <a:gd name="connsiteY10" fmla="*/ 0 h 693403"/>
              <a:gd name="connsiteX11" fmla="*/ 5837046 w 6735053"/>
              <a:gd name="connsiteY11" fmla="*/ 0 h 693403"/>
              <a:gd name="connsiteX12" fmla="*/ 6735053 w 6735053"/>
              <a:gd name="connsiteY12" fmla="*/ 0 h 693403"/>
              <a:gd name="connsiteX13" fmla="*/ 6735053 w 6735053"/>
              <a:gd name="connsiteY13" fmla="*/ 339767 h 693403"/>
              <a:gd name="connsiteX14" fmla="*/ 6735053 w 6735053"/>
              <a:gd name="connsiteY14" fmla="*/ 693403 h 693403"/>
              <a:gd name="connsiteX15" fmla="*/ 6106448 w 6735053"/>
              <a:gd name="connsiteY15" fmla="*/ 693403 h 693403"/>
              <a:gd name="connsiteX16" fmla="*/ 5747245 w 6735053"/>
              <a:gd name="connsiteY16" fmla="*/ 693403 h 693403"/>
              <a:gd name="connsiteX17" fmla="*/ 5051290 w 6735053"/>
              <a:gd name="connsiteY17" fmla="*/ 693403 h 693403"/>
              <a:gd name="connsiteX18" fmla="*/ 4624736 w 6735053"/>
              <a:gd name="connsiteY18" fmla="*/ 693403 h 693403"/>
              <a:gd name="connsiteX19" fmla="*/ 4063482 w 6735053"/>
              <a:gd name="connsiteY19" fmla="*/ 693403 h 693403"/>
              <a:gd name="connsiteX20" fmla="*/ 3704279 w 6735053"/>
              <a:gd name="connsiteY20" fmla="*/ 693403 h 693403"/>
              <a:gd name="connsiteX21" fmla="*/ 3075674 w 6735053"/>
              <a:gd name="connsiteY21" fmla="*/ 693403 h 693403"/>
              <a:gd name="connsiteX22" fmla="*/ 2649121 w 6735053"/>
              <a:gd name="connsiteY22" fmla="*/ 693403 h 693403"/>
              <a:gd name="connsiteX23" fmla="*/ 2155217 w 6735053"/>
              <a:gd name="connsiteY23" fmla="*/ 693403 h 693403"/>
              <a:gd name="connsiteX24" fmla="*/ 1593963 w 6735053"/>
              <a:gd name="connsiteY24" fmla="*/ 693403 h 693403"/>
              <a:gd name="connsiteX25" fmla="*/ 1234760 w 6735053"/>
              <a:gd name="connsiteY25" fmla="*/ 693403 h 693403"/>
              <a:gd name="connsiteX26" fmla="*/ 808206 w 6735053"/>
              <a:gd name="connsiteY26" fmla="*/ 693403 h 693403"/>
              <a:gd name="connsiteX27" fmla="*/ 0 w 6735053"/>
              <a:gd name="connsiteY27" fmla="*/ 693403 h 693403"/>
              <a:gd name="connsiteX28" fmla="*/ 0 w 6735053"/>
              <a:gd name="connsiteY28" fmla="*/ 346702 h 693403"/>
              <a:gd name="connsiteX29" fmla="*/ 0 w 6735053"/>
              <a:gd name="connsiteY29" fmla="*/ 0 h 69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35053" h="693403" extrusionOk="0">
                <a:moveTo>
                  <a:pt x="0" y="0"/>
                </a:moveTo>
                <a:cubicBezTo>
                  <a:pt x="75352" y="-2496"/>
                  <a:pt x="258695" y="4542"/>
                  <a:pt x="359203" y="0"/>
                </a:cubicBezTo>
                <a:cubicBezTo>
                  <a:pt x="459711" y="-4542"/>
                  <a:pt x="692725" y="35409"/>
                  <a:pt x="920457" y="0"/>
                </a:cubicBezTo>
                <a:cubicBezTo>
                  <a:pt x="1148189" y="-35409"/>
                  <a:pt x="1152556" y="6779"/>
                  <a:pt x="1279660" y="0"/>
                </a:cubicBezTo>
                <a:cubicBezTo>
                  <a:pt x="1406764" y="-6779"/>
                  <a:pt x="1822995" y="37890"/>
                  <a:pt x="1975616" y="0"/>
                </a:cubicBezTo>
                <a:cubicBezTo>
                  <a:pt x="2128237" y="-37890"/>
                  <a:pt x="2367957" y="43851"/>
                  <a:pt x="2604220" y="0"/>
                </a:cubicBezTo>
                <a:cubicBezTo>
                  <a:pt x="2840483" y="-43851"/>
                  <a:pt x="3047342" y="65878"/>
                  <a:pt x="3165475" y="0"/>
                </a:cubicBezTo>
                <a:cubicBezTo>
                  <a:pt x="3283609" y="-65878"/>
                  <a:pt x="3496466" y="47882"/>
                  <a:pt x="3659379" y="0"/>
                </a:cubicBezTo>
                <a:cubicBezTo>
                  <a:pt x="3822292" y="-47882"/>
                  <a:pt x="3935131" y="45811"/>
                  <a:pt x="4085932" y="0"/>
                </a:cubicBezTo>
                <a:cubicBezTo>
                  <a:pt x="4236733" y="-45811"/>
                  <a:pt x="4378648" y="33380"/>
                  <a:pt x="4512486" y="0"/>
                </a:cubicBezTo>
                <a:cubicBezTo>
                  <a:pt x="4646324" y="-33380"/>
                  <a:pt x="4879945" y="20615"/>
                  <a:pt x="5141090" y="0"/>
                </a:cubicBezTo>
                <a:cubicBezTo>
                  <a:pt x="5402235" y="-20615"/>
                  <a:pt x="5679692" y="13889"/>
                  <a:pt x="5837046" y="0"/>
                </a:cubicBezTo>
                <a:cubicBezTo>
                  <a:pt x="5994400" y="-13889"/>
                  <a:pt x="6494838" y="95531"/>
                  <a:pt x="6735053" y="0"/>
                </a:cubicBezTo>
                <a:cubicBezTo>
                  <a:pt x="6740890" y="97027"/>
                  <a:pt x="6722085" y="175779"/>
                  <a:pt x="6735053" y="339767"/>
                </a:cubicBezTo>
                <a:cubicBezTo>
                  <a:pt x="6748021" y="503755"/>
                  <a:pt x="6703931" y="528448"/>
                  <a:pt x="6735053" y="693403"/>
                </a:cubicBezTo>
                <a:cubicBezTo>
                  <a:pt x="6586737" y="760675"/>
                  <a:pt x="6348878" y="630711"/>
                  <a:pt x="6106448" y="693403"/>
                </a:cubicBezTo>
                <a:cubicBezTo>
                  <a:pt x="5864018" y="756095"/>
                  <a:pt x="5838114" y="661008"/>
                  <a:pt x="5747245" y="693403"/>
                </a:cubicBezTo>
                <a:cubicBezTo>
                  <a:pt x="5656376" y="725798"/>
                  <a:pt x="5350259" y="616210"/>
                  <a:pt x="5051290" y="693403"/>
                </a:cubicBezTo>
                <a:cubicBezTo>
                  <a:pt x="4752322" y="770596"/>
                  <a:pt x="4782395" y="677217"/>
                  <a:pt x="4624736" y="693403"/>
                </a:cubicBezTo>
                <a:cubicBezTo>
                  <a:pt x="4467077" y="709589"/>
                  <a:pt x="4298711" y="644244"/>
                  <a:pt x="4063482" y="693403"/>
                </a:cubicBezTo>
                <a:cubicBezTo>
                  <a:pt x="3828253" y="742562"/>
                  <a:pt x="3868251" y="692438"/>
                  <a:pt x="3704279" y="693403"/>
                </a:cubicBezTo>
                <a:cubicBezTo>
                  <a:pt x="3540307" y="694368"/>
                  <a:pt x="3329850" y="641589"/>
                  <a:pt x="3075674" y="693403"/>
                </a:cubicBezTo>
                <a:cubicBezTo>
                  <a:pt x="2821498" y="745217"/>
                  <a:pt x="2777357" y="652797"/>
                  <a:pt x="2649121" y="693403"/>
                </a:cubicBezTo>
                <a:cubicBezTo>
                  <a:pt x="2520885" y="734009"/>
                  <a:pt x="2270919" y="661535"/>
                  <a:pt x="2155217" y="693403"/>
                </a:cubicBezTo>
                <a:cubicBezTo>
                  <a:pt x="2039515" y="725271"/>
                  <a:pt x="1774274" y="653777"/>
                  <a:pt x="1593963" y="693403"/>
                </a:cubicBezTo>
                <a:cubicBezTo>
                  <a:pt x="1413652" y="733029"/>
                  <a:pt x="1373816" y="679583"/>
                  <a:pt x="1234760" y="693403"/>
                </a:cubicBezTo>
                <a:cubicBezTo>
                  <a:pt x="1095704" y="707223"/>
                  <a:pt x="1008837" y="691370"/>
                  <a:pt x="808206" y="693403"/>
                </a:cubicBezTo>
                <a:cubicBezTo>
                  <a:pt x="607575" y="695436"/>
                  <a:pt x="185564" y="614362"/>
                  <a:pt x="0" y="693403"/>
                </a:cubicBezTo>
                <a:cubicBezTo>
                  <a:pt x="-17441" y="611250"/>
                  <a:pt x="1388" y="503986"/>
                  <a:pt x="0" y="346702"/>
                </a:cubicBezTo>
                <a:cubicBezTo>
                  <a:pt x="-1388" y="189418"/>
                  <a:pt x="34487" y="14696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66137A-C88C-AA60-F8A9-E75C42546F20}"/>
              </a:ext>
            </a:extLst>
          </p:cNvPr>
          <p:cNvSpPr txBox="1"/>
          <p:nvPr/>
        </p:nvSpPr>
        <p:spPr>
          <a:xfrm>
            <a:off x="474152" y="1249721"/>
            <a:ext cx="5973110" cy="492443"/>
          </a:xfrm>
          <a:prstGeom prst="rect">
            <a:avLst/>
          </a:prstGeom>
          <a:noFill/>
        </p:spPr>
        <p:txBody>
          <a:bodyPr wrap="none" rtlCol="0">
            <a:spAutoFit/>
          </a:bodyPr>
          <a:lstStyle/>
          <a:p>
            <a:r>
              <a:rPr lang="en-GB" sz="2600" dirty="0" err="1">
                <a:solidFill>
                  <a:srgbClr val="002060"/>
                </a:solidFill>
                <a:latin typeface="Segoe Print" panose="02000600000000000000" pitchFamily="2" charset="0"/>
              </a:rPr>
              <a:t>Juega</a:t>
            </a:r>
            <a:r>
              <a:rPr lang="en-GB" sz="2600" dirty="0">
                <a:solidFill>
                  <a:srgbClr val="002060"/>
                </a:solidFill>
                <a:latin typeface="Segoe Print" panose="02000600000000000000" pitchFamily="2" charset="0"/>
              </a:rPr>
              <a:t> a la pelota </a:t>
            </a:r>
            <a:r>
              <a:rPr lang="en-GB" sz="2600" dirty="0" err="1">
                <a:solidFill>
                  <a:srgbClr val="002060"/>
                </a:solidFill>
                <a:latin typeface="Segoe Print" panose="02000600000000000000" pitchFamily="2" charset="0"/>
              </a:rPr>
              <a:t>vasca</a:t>
            </a:r>
            <a:r>
              <a:rPr lang="en-GB" sz="2600" dirty="0">
                <a:solidFill>
                  <a:srgbClr val="002060"/>
                </a:solidFill>
                <a:latin typeface="Segoe Print" panose="02000600000000000000" pitchFamily="2" charset="0"/>
              </a:rPr>
              <a:t> en la </a:t>
            </a:r>
            <a:r>
              <a:rPr lang="en-GB" sz="2600" dirty="0" err="1">
                <a:solidFill>
                  <a:srgbClr val="002060"/>
                </a:solidFill>
                <a:latin typeface="Segoe Print" panose="02000600000000000000" pitchFamily="2" charset="0"/>
              </a:rPr>
              <a:t>calle</a:t>
            </a:r>
            <a:r>
              <a:rPr lang="en-GB" sz="2600" dirty="0">
                <a:solidFill>
                  <a:srgbClr val="002060"/>
                </a:solidFill>
                <a:latin typeface="Segoe Print" panose="02000600000000000000" pitchFamily="2" charset="0"/>
              </a:rPr>
              <a:t>.</a:t>
            </a:r>
          </a:p>
        </p:txBody>
      </p:sp>
      <p:pic>
        <p:nvPicPr>
          <p:cNvPr id="7" name="Picture 2" descr="Paper, Write, Texture, Lines, Pattern, Writing Paper">
            <a:extLst>
              <a:ext uri="{FF2B5EF4-FFF2-40B4-BE49-F238E27FC236}">
                <a16:creationId xmlns:a16="http://schemas.microsoft.com/office/drawing/2014/main" id="{D4886368-47A4-EB15-0B7D-5C4D7D69215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208" r="705" b="71614"/>
          <a:stretch/>
        </p:blipFill>
        <p:spPr bwMode="auto">
          <a:xfrm>
            <a:off x="-110150" y="3521662"/>
            <a:ext cx="5930380" cy="788012"/>
          </a:xfrm>
          <a:custGeom>
            <a:avLst/>
            <a:gdLst>
              <a:gd name="connsiteX0" fmla="*/ 0 w 5930380"/>
              <a:gd name="connsiteY0" fmla="*/ 0 h 788012"/>
              <a:gd name="connsiteX1" fmla="*/ 415127 w 5930380"/>
              <a:gd name="connsiteY1" fmla="*/ 0 h 788012"/>
              <a:gd name="connsiteX2" fmla="*/ 1008165 w 5930380"/>
              <a:gd name="connsiteY2" fmla="*/ 0 h 788012"/>
              <a:gd name="connsiteX3" fmla="*/ 1423291 w 5930380"/>
              <a:gd name="connsiteY3" fmla="*/ 0 h 788012"/>
              <a:gd name="connsiteX4" fmla="*/ 2134937 w 5930380"/>
              <a:gd name="connsiteY4" fmla="*/ 0 h 788012"/>
              <a:gd name="connsiteX5" fmla="*/ 2787279 w 5930380"/>
              <a:gd name="connsiteY5" fmla="*/ 0 h 788012"/>
              <a:gd name="connsiteX6" fmla="*/ 3380317 w 5930380"/>
              <a:gd name="connsiteY6" fmla="*/ 0 h 788012"/>
              <a:gd name="connsiteX7" fmla="*/ 3914051 w 5930380"/>
              <a:gd name="connsiteY7" fmla="*/ 0 h 788012"/>
              <a:gd name="connsiteX8" fmla="*/ 4388481 w 5930380"/>
              <a:gd name="connsiteY8" fmla="*/ 0 h 788012"/>
              <a:gd name="connsiteX9" fmla="*/ 4862912 w 5930380"/>
              <a:gd name="connsiteY9" fmla="*/ 0 h 788012"/>
              <a:gd name="connsiteX10" fmla="*/ 5930380 w 5930380"/>
              <a:gd name="connsiteY10" fmla="*/ 0 h 788012"/>
              <a:gd name="connsiteX11" fmla="*/ 5930380 w 5930380"/>
              <a:gd name="connsiteY11" fmla="*/ 409766 h 788012"/>
              <a:gd name="connsiteX12" fmla="*/ 5930380 w 5930380"/>
              <a:gd name="connsiteY12" fmla="*/ 788012 h 788012"/>
              <a:gd name="connsiteX13" fmla="*/ 5396646 w 5930380"/>
              <a:gd name="connsiteY13" fmla="*/ 788012 h 788012"/>
              <a:gd name="connsiteX14" fmla="*/ 4685000 w 5930380"/>
              <a:gd name="connsiteY14" fmla="*/ 788012 h 788012"/>
              <a:gd name="connsiteX15" fmla="*/ 4210570 w 5930380"/>
              <a:gd name="connsiteY15" fmla="*/ 788012 h 788012"/>
              <a:gd name="connsiteX16" fmla="*/ 3795443 w 5930380"/>
              <a:gd name="connsiteY16" fmla="*/ 788012 h 788012"/>
              <a:gd name="connsiteX17" fmla="*/ 3083798 w 5930380"/>
              <a:gd name="connsiteY17" fmla="*/ 788012 h 788012"/>
              <a:gd name="connsiteX18" fmla="*/ 2609367 w 5930380"/>
              <a:gd name="connsiteY18" fmla="*/ 788012 h 788012"/>
              <a:gd name="connsiteX19" fmla="*/ 2016329 w 5930380"/>
              <a:gd name="connsiteY19" fmla="*/ 788012 h 788012"/>
              <a:gd name="connsiteX20" fmla="*/ 1601203 w 5930380"/>
              <a:gd name="connsiteY20" fmla="*/ 788012 h 788012"/>
              <a:gd name="connsiteX21" fmla="*/ 948861 w 5930380"/>
              <a:gd name="connsiteY21" fmla="*/ 788012 h 788012"/>
              <a:gd name="connsiteX22" fmla="*/ 0 w 5930380"/>
              <a:gd name="connsiteY22" fmla="*/ 788012 h 788012"/>
              <a:gd name="connsiteX23" fmla="*/ 0 w 5930380"/>
              <a:gd name="connsiteY23" fmla="*/ 401886 h 788012"/>
              <a:gd name="connsiteX24" fmla="*/ 0 w 5930380"/>
              <a:gd name="connsiteY24" fmla="*/ 0 h 78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30380" h="788012" extrusionOk="0">
                <a:moveTo>
                  <a:pt x="0" y="0"/>
                </a:moveTo>
                <a:cubicBezTo>
                  <a:pt x="134282" y="-38026"/>
                  <a:pt x="302629" y="40259"/>
                  <a:pt x="415127" y="0"/>
                </a:cubicBezTo>
                <a:cubicBezTo>
                  <a:pt x="527625" y="-40259"/>
                  <a:pt x="879059" y="39208"/>
                  <a:pt x="1008165" y="0"/>
                </a:cubicBezTo>
                <a:cubicBezTo>
                  <a:pt x="1137271" y="-39208"/>
                  <a:pt x="1268340" y="9809"/>
                  <a:pt x="1423291" y="0"/>
                </a:cubicBezTo>
                <a:cubicBezTo>
                  <a:pt x="1578242" y="-9809"/>
                  <a:pt x="1868638" y="31249"/>
                  <a:pt x="2134937" y="0"/>
                </a:cubicBezTo>
                <a:cubicBezTo>
                  <a:pt x="2401236" y="-31249"/>
                  <a:pt x="2510428" y="43267"/>
                  <a:pt x="2787279" y="0"/>
                </a:cubicBezTo>
                <a:cubicBezTo>
                  <a:pt x="3064130" y="-43267"/>
                  <a:pt x="3250607" y="2213"/>
                  <a:pt x="3380317" y="0"/>
                </a:cubicBezTo>
                <a:cubicBezTo>
                  <a:pt x="3510027" y="-2213"/>
                  <a:pt x="3743943" y="51951"/>
                  <a:pt x="3914051" y="0"/>
                </a:cubicBezTo>
                <a:cubicBezTo>
                  <a:pt x="4084159" y="-51951"/>
                  <a:pt x="4217292" y="18474"/>
                  <a:pt x="4388481" y="0"/>
                </a:cubicBezTo>
                <a:cubicBezTo>
                  <a:pt x="4559670" y="-18474"/>
                  <a:pt x="4671351" y="11901"/>
                  <a:pt x="4862912" y="0"/>
                </a:cubicBezTo>
                <a:cubicBezTo>
                  <a:pt x="5054473" y="-11901"/>
                  <a:pt x="5712462" y="6271"/>
                  <a:pt x="5930380" y="0"/>
                </a:cubicBezTo>
                <a:cubicBezTo>
                  <a:pt x="5952013" y="88055"/>
                  <a:pt x="5892344" y="290410"/>
                  <a:pt x="5930380" y="409766"/>
                </a:cubicBezTo>
                <a:cubicBezTo>
                  <a:pt x="5968416" y="529122"/>
                  <a:pt x="5910460" y="640653"/>
                  <a:pt x="5930380" y="788012"/>
                </a:cubicBezTo>
                <a:cubicBezTo>
                  <a:pt x="5680950" y="820237"/>
                  <a:pt x="5661666" y="778951"/>
                  <a:pt x="5396646" y="788012"/>
                </a:cubicBezTo>
                <a:cubicBezTo>
                  <a:pt x="5131626" y="797073"/>
                  <a:pt x="4847239" y="775628"/>
                  <a:pt x="4685000" y="788012"/>
                </a:cubicBezTo>
                <a:cubicBezTo>
                  <a:pt x="4522761" y="800396"/>
                  <a:pt x="4366670" y="765607"/>
                  <a:pt x="4210570" y="788012"/>
                </a:cubicBezTo>
                <a:cubicBezTo>
                  <a:pt x="4054470" y="810417"/>
                  <a:pt x="3967589" y="785329"/>
                  <a:pt x="3795443" y="788012"/>
                </a:cubicBezTo>
                <a:cubicBezTo>
                  <a:pt x="3623297" y="790695"/>
                  <a:pt x="3229245" y="772564"/>
                  <a:pt x="3083798" y="788012"/>
                </a:cubicBezTo>
                <a:cubicBezTo>
                  <a:pt x="2938352" y="803460"/>
                  <a:pt x="2750105" y="739647"/>
                  <a:pt x="2609367" y="788012"/>
                </a:cubicBezTo>
                <a:cubicBezTo>
                  <a:pt x="2468629" y="836377"/>
                  <a:pt x="2294479" y="754992"/>
                  <a:pt x="2016329" y="788012"/>
                </a:cubicBezTo>
                <a:cubicBezTo>
                  <a:pt x="1738179" y="821032"/>
                  <a:pt x="1747569" y="753149"/>
                  <a:pt x="1601203" y="788012"/>
                </a:cubicBezTo>
                <a:cubicBezTo>
                  <a:pt x="1454837" y="822875"/>
                  <a:pt x="1163982" y="751055"/>
                  <a:pt x="948861" y="788012"/>
                </a:cubicBezTo>
                <a:cubicBezTo>
                  <a:pt x="733740" y="824969"/>
                  <a:pt x="250818" y="681854"/>
                  <a:pt x="0" y="788012"/>
                </a:cubicBezTo>
                <a:cubicBezTo>
                  <a:pt x="-21563" y="620554"/>
                  <a:pt x="28674" y="549068"/>
                  <a:pt x="0" y="401886"/>
                </a:cubicBezTo>
                <a:cubicBezTo>
                  <a:pt x="-28674" y="254704"/>
                  <a:pt x="46526" y="156035"/>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58FD7EA-39B6-3841-A5FD-326BA97DE6F4}"/>
              </a:ext>
            </a:extLst>
          </p:cNvPr>
          <p:cNvSpPr txBox="1"/>
          <p:nvPr/>
        </p:nvSpPr>
        <p:spPr>
          <a:xfrm>
            <a:off x="451515" y="3704646"/>
            <a:ext cx="5303055" cy="492443"/>
          </a:xfrm>
          <a:prstGeom prst="rect">
            <a:avLst/>
          </a:prstGeom>
          <a:noFill/>
        </p:spPr>
        <p:txBody>
          <a:bodyPr wrap="none" rtlCol="0">
            <a:spAutoFit/>
          </a:bodyPr>
          <a:lstStyle/>
          <a:p>
            <a:pPr>
              <a:defRPr/>
            </a:pPr>
            <a:r>
              <a:rPr lang="en-GB" sz="2600" dirty="0" err="1">
                <a:solidFill>
                  <a:srgbClr val="002060"/>
                </a:solidFill>
                <a:latin typeface="Segoe Print" panose="02000600000000000000" pitchFamily="2" charset="0"/>
              </a:rPr>
              <a:t>Juegan</a:t>
            </a:r>
            <a:r>
              <a:rPr lang="en-GB" sz="2600" dirty="0">
                <a:solidFill>
                  <a:srgbClr val="002060"/>
                </a:solidFill>
                <a:latin typeface="Segoe Print" panose="02000600000000000000" pitchFamily="2" charset="0"/>
              </a:rPr>
              <a:t> al </a:t>
            </a:r>
            <a:r>
              <a:rPr lang="en-GB" sz="2600" dirty="0" err="1">
                <a:solidFill>
                  <a:srgbClr val="002060"/>
                </a:solidFill>
                <a:latin typeface="Segoe Print" panose="02000600000000000000" pitchFamily="2" charset="0"/>
              </a:rPr>
              <a:t>escondite</a:t>
            </a:r>
            <a:r>
              <a:rPr lang="en-GB" sz="2600" dirty="0">
                <a:solidFill>
                  <a:srgbClr val="002060"/>
                </a:solidFill>
                <a:latin typeface="Segoe Print" panose="02000600000000000000" pitchFamily="2" charset="0"/>
              </a:rPr>
              <a:t> en </a:t>
            </a:r>
            <a:r>
              <a:rPr lang="en-GB" sz="2600" dirty="0" err="1">
                <a:solidFill>
                  <a:srgbClr val="002060"/>
                </a:solidFill>
                <a:latin typeface="Segoe Print" panose="02000600000000000000" pitchFamily="2" charset="0"/>
              </a:rPr>
              <a:t>el</a:t>
            </a:r>
            <a:r>
              <a:rPr lang="en-GB" sz="2600" dirty="0">
                <a:solidFill>
                  <a:srgbClr val="002060"/>
                </a:solidFill>
                <a:latin typeface="Segoe Print" panose="02000600000000000000" pitchFamily="2" charset="0"/>
              </a:rPr>
              <a:t> aula.</a:t>
            </a:r>
          </a:p>
        </p:txBody>
      </p:sp>
      <p:pic>
        <p:nvPicPr>
          <p:cNvPr id="9" name="Picture 2" descr="Paper, Write, Texture, Lines, Pattern, Writing Paper">
            <a:extLst>
              <a:ext uri="{FF2B5EF4-FFF2-40B4-BE49-F238E27FC236}">
                <a16:creationId xmlns:a16="http://schemas.microsoft.com/office/drawing/2014/main" id="{35DA2B75-073B-6EDC-A524-C26BD506A8D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208" r="705" b="71614"/>
          <a:stretch/>
        </p:blipFill>
        <p:spPr bwMode="auto">
          <a:xfrm>
            <a:off x="-95633" y="4379713"/>
            <a:ext cx="4740210" cy="740596"/>
          </a:xfrm>
          <a:custGeom>
            <a:avLst/>
            <a:gdLst>
              <a:gd name="connsiteX0" fmla="*/ 0 w 4740210"/>
              <a:gd name="connsiteY0" fmla="*/ 0 h 740596"/>
              <a:gd name="connsiteX1" fmla="*/ 450320 w 4740210"/>
              <a:gd name="connsiteY1" fmla="*/ 0 h 740596"/>
              <a:gd name="connsiteX2" fmla="*/ 1042846 w 4740210"/>
              <a:gd name="connsiteY2" fmla="*/ 0 h 740596"/>
              <a:gd name="connsiteX3" fmla="*/ 1493166 w 4740210"/>
              <a:gd name="connsiteY3" fmla="*/ 0 h 740596"/>
              <a:gd name="connsiteX4" fmla="*/ 2180497 w 4740210"/>
              <a:gd name="connsiteY4" fmla="*/ 0 h 740596"/>
              <a:gd name="connsiteX5" fmla="*/ 2820425 w 4740210"/>
              <a:gd name="connsiteY5" fmla="*/ 0 h 740596"/>
              <a:gd name="connsiteX6" fmla="*/ 3412951 w 4740210"/>
              <a:gd name="connsiteY6" fmla="*/ 0 h 740596"/>
              <a:gd name="connsiteX7" fmla="*/ 3958075 w 4740210"/>
              <a:gd name="connsiteY7" fmla="*/ 0 h 740596"/>
              <a:gd name="connsiteX8" fmla="*/ 4740210 w 4740210"/>
              <a:gd name="connsiteY8" fmla="*/ 0 h 740596"/>
              <a:gd name="connsiteX9" fmla="*/ 4740210 w 4740210"/>
              <a:gd name="connsiteY9" fmla="*/ 355486 h 740596"/>
              <a:gd name="connsiteX10" fmla="*/ 4740210 w 4740210"/>
              <a:gd name="connsiteY10" fmla="*/ 740596 h 740596"/>
              <a:gd name="connsiteX11" fmla="*/ 4289890 w 4740210"/>
              <a:gd name="connsiteY11" fmla="*/ 740596 h 740596"/>
              <a:gd name="connsiteX12" fmla="*/ 3792168 w 4740210"/>
              <a:gd name="connsiteY12" fmla="*/ 740596 h 740596"/>
              <a:gd name="connsiteX13" fmla="*/ 3104838 w 4740210"/>
              <a:gd name="connsiteY13" fmla="*/ 740596 h 740596"/>
              <a:gd name="connsiteX14" fmla="*/ 2417507 w 4740210"/>
              <a:gd name="connsiteY14" fmla="*/ 740596 h 740596"/>
              <a:gd name="connsiteX15" fmla="*/ 1919785 w 4740210"/>
              <a:gd name="connsiteY15" fmla="*/ 740596 h 740596"/>
              <a:gd name="connsiteX16" fmla="*/ 1469465 w 4740210"/>
              <a:gd name="connsiteY16" fmla="*/ 740596 h 740596"/>
              <a:gd name="connsiteX17" fmla="*/ 782135 w 4740210"/>
              <a:gd name="connsiteY17" fmla="*/ 740596 h 740596"/>
              <a:gd name="connsiteX18" fmla="*/ 0 w 4740210"/>
              <a:gd name="connsiteY18" fmla="*/ 740596 h 740596"/>
              <a:gd name="connsiteX19" fmla="*/ 0 w 4740210"/>
              <a:gd name="connsiteY19" fmla="*/ 370298 h 740596"/>
              <a:gd name="connsiteX20" fmla="*/ 0 w 4740210"/>
              <a:gd name="connsiteY20" fmla="*/ 0 h 74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40210" h="740596" extrusionOk="0">
                <a:moveTo>
                  <a:pt x="0" y="0"/>
                </a:moveTo>
                <a:cubicBezTo>
                  <a:pt x="188572" y="-28819"/>
                  <a:pt x="267916" y="46647"/>
                  <a:pt x="450320" y="0"/>
                </a:cubicBezTo>
                <a:cubicBezTo>
                  <a:pt x="632724" y="-46647"/>
                  <a:pt x="875687" y="53111"/>
                  <a:pt x="1042846" y="0"/>
                </a:cubicBezTo>
                <a:cubicBezTo>
                  <a:pt x="1210005" y="-53111"/>
                  <a:pt x="1313504" y="33015"/>
                  <a:pt x="1493166" y="0"/>
                </a:cubicBezTo>
                <a:cubicBezTo>
                  <a:pt x="1672828" y="-33015"/>
                  <a:pt x="1935078" y="73274"/>
                  <a:pt x="2180497" y="0"/>
                </a:cubicBezTo>
                <a:cubicBezTo>
                  <a:pt x="2425916" y="-73274"/>
                  <a:pt x="2647150" y="9097"/>
                  <a:pt x="2820425" y="0"/>
                </a:cubicBezTo>
                <a:cubicBezTo>
                  <a:pt x="2993700" y="-9097"/>
                  <a:pt x="3242552" y="29782"/>
                  <a:pt x="3412951" y="0"/>
                </a:cubicBezTo>
                <a:cubicBezTo>
                  <a:pt x="3583350" y="-29782"/>
                  <a:pt x="3753213" y="47486"/>
                  <a:pt x="3958075" y="0"/>
                </a:cubicBezTo>
                <a:cubicBezTo>
                  <a:pt x="4162937" y="-47486"/>
                  <a:pt x="4472389" y="66035"/>
                  <a:pt x="4740210" y="0"/>
                </a:cubicBezTo>
                <a:cubicBezTo>
                  <a:pt x="4750944" y="75173"/>
                  <a:pt x="4733659" y="227833"/>
                  <a:pt x="4740210" y="355486"/>
                </a:cubicBezTo>
                <a:cubicBezTo>
                  <a:pt x="4746761" y="483139"/>
                  <a:pt x="4694910" y="642312"/>
                  <a:pt x="4740210" y="740596"/>
                </a:cubicBezTo>
                <a:cubicBezTo>
                  <a:pt x="4623769" y="781198"/>
                  <a:pt x="4514258" y="704452"/>
                  <a:pt x="4289890" y="740596"/>
                </a:cubicBezTo>
                <a:cubicBezTo>
                  <a:pt x="4065522" y="776740"/>
                  <a:pt x="4021053" y="736264"/>
                  <a:pt x="3792168" y="740596"/>
                </a:cubicBezTo>
                <a:cubicBezTo>
                  <a:pt x="3563283" y="744928"/>
                  <a:pt x="3297139" y="697322"/>
                  <a:pt x="3104838" y="740596"/>
                </a:cubicBezTo>
                <a:cubicBezTo>
                  <a:pt x="2912537" y="783870"/>
                  <a:pt x="2563567" y="688751"/>
                  <a:pt x="2417507" y="740596"/>
                </a:cubicBezTo>
                <a:cubicBezTo>
                  <a:pt x="2271447" y="792441"/>
                  <a:pt x="2081799" y="701417"/>
                  <a:pt x="1919785" y="740596"/>
                </a:cubicBezTo>
                <a:cubicBezTo>
                  <a:pt x="1757771" y="779775"/>
                  <a:pt x="1633776" y="716159"/>
                  <a:pt x="1469465" y="740596"/>
                </a:cubicBezTo>
                <a:cubicBezTo>
                  <a:pt x="1305154" y="765033"/>
                  <a:pt x="1105291" y="730320"/>
                  <a:pt x="782135" y="740596"/>
                </a:cubicBezTo>
                <a:cubicBezTo>
                  <a:pt x="458979" y="750872"/>
                  <a:pt x="214758" y="682322"/>
                  <a:pt x="0" y="740596"/>
                </a:cubicBezTo>
                <a:cubicBezTo>
                  <a:pt x="-18066" y="625498"/>
                  <a:pt x="15859" y="450287"/>
                  <a:pt x="0" y="370298"/>
                </a:cubicBezTo>
                <a:cubicBezTo>
                  <a:pt x="-15859" y="290309"/>
                  <a:pt x="43571" y="138379"/>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532209A-22E4-82DD-DA66-073F98054303}"/>
              </a:ext>
            </a:extLst>
          </p:cNvPr>
          <p:cNvSpPr txBox="1"/>
          <p:nvPr/>
        </p:nvSpPr>
        <p:spPr>
          <a:xfrm>
            <a:off x="495057" y="4503007"/>
            <a:ext cx="4033476" cy="492443"/>
          </a:xfrm>
          <a:prstGeom prst="rect">
            <a:avLst/>
          </a:prstGeom>
          <a:noFill/>
        </p:spPr>
        <p:txBody>
          <a:bodyPr wrap="none" rtlCol="0">
            <a:spAutoFit/>
          </a:bodyPr>
          <a:lstStyle/>
          <a:p>
            <a:r>
              <a:rPr lang="en-GB" sz="2600" dirty="0" err="1">
                <a:solidFill>
                  <a:srgbClr val="002060"/>
                </a:solidFill>
                <a:latin typeface="Segoe Print" panose="02000600000000000000" pitchFamily="2" charset="0"/>
              </a:rPr>
              <a:t>Juega</a:t>
            </a:r>
            <a:r>
              <a:rPr lang="en-GB" sz="2600" dirty="0">
                <a:solidFill>
                  <a:srgbClr val="002060"/>
                </a:solidFill>
                <a:latin typeface="Segoe Print" panose="02000600000000000000" pitchFamily="2" charset="0"/>
              </a:rPr>
              <a:t> a las cartas solo.</a:t>
            </a:r>
          </a:p>
        </p:txBody>
      </p:sp>
      <p:pic>
        <p:nvPicPr>
          <p:cNvPr id="11" name="Picture 2" descr="Paper, Write, Texture, Lines, Pattern, Writing Paper">
            <a:extLst>
              <a:ext uri="{FF2B5EF4-FFF2-40B4-BE49-F238E27FC236}">
                <a16:creationId xmlns:a16="http://schemas.microsoft.com/office/drawing/2014/main" id="{D1EF4CB2-45F9-72A4-CF88-2CBD568EA56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208" r="705" b="71614"/>
          <a:stretch/>
        </p:blipFill>
        <p:spPr bwMode="auto">
          <a:xfrm>
            <a:off x="-55979" y="5190220"/>
            <a:ext cx="5435882" cy="753707"/>
          </a:xfrm>
          <a:custGeom>
            <a:avLst/>
            <a:gdLst>
              <a:gd name="connsiteX0" fmla="*/ 0 w 5435882"/>
              <a:gd name="connsiteY0" fmla="*/ 0 h 753707"/>
              <a:gd name="connsiteX1" fmla="*/ 380512 w 5435882"/>
              <a:gd name="connsiteY1" fmla="*/ 0 h 753707"/>
              <a:gd name="connsiteX2" fmla="*/ 924100 w 5435882"/>
              <a:gd name="connsiteY2" fmla="*/ 0 h 753707"/>
              <a:gd name="connsiteX3" fmla="*/ 1304612 w 5435882"/>
              <a:gd name="connsiteY3" fmla="*/ 0 h 753707"/>
              <a:gd name="connsiteX4" fmla="*/ 1956918 w 5435882"/>
              <a:gd name="connsiteY4" fmla="*/ 0 h 753707"/>
              <a:gd name="connsiteX5" fmla="*/ 2554865 w 5435882"/>
              <a:gd name="connsiteY5" fmla="*/ 0 h 753707"/>
              <a:gd name="connsiteX6" fmla="*/ 3098453 w 5435882"/>
              <a:gd name="connsiteY6" fmla="*/ 0 h 753707"/>
              <a:gd name="connsiteX7" fmla="*/ 3587682 w 5435882"/>
              <a:gd name="connsiteY7" fmla="*/ 0 h 753707"/>
              <a:gd name="connsiteX8" fmla="*/ 4022553 w 5435882"/>
              <a:gd name="connsiteY8" fmla="*/ 0 h 753707"/>
              <a:gd name="connsiteX9" fmla="*/ 4457423 w 5435882"/>
              <a:gd name="connsiteY9" fmla="*/ 0 h 753707"/>
              <a:gd name="connsiteX10" fmla="*/ 5435882 w 5435882"/>
              <a:gd name="connsiteY10" fmla="*/ 0 h 753707"/>
              <a:gd name="connsiteX11" fmla="*/ 5435882 w 5435882"/>
              <a:gd name="connsiteY11" fmla="*/ 391928 h 753707"/>
              <a:gd name="connsiteX12" fmla="*/ 5435882 w 5435882"/>
              <a:gd name="connsiteY12" fmla="*/ 753707 h 753707"/>
              <a:gd name="connsiteX13" fmla="*/ 4946653 w 5435882"/>
              <a:gd name="connsiteY13" fmla="*/ 753707 h 753707"/>
              <a:gd name="connsiteX14" fmla="*/ 4294347 w 5435882"/>
              <a:gd name="connsiteY14" fmla="*/ 753707 h 753707"/>
              <a:gd name="connsiteX15" fmla="*/ 3859476 w 5435882"/>
              <a:gd name="connsiteY15" fmla="*/ 753707 h 753707"/>
              <a:gd name="connsiteX16" fmla="*/ 3478964 w 5435882"/>
              <a:gd name="connsiteY16" fmla="*/ 753707 h 753707"/>
              <a:gd name="connsiteX17" fmla="*/ 2826659 w 5435882"/>
              <a:gd name="connsiteY17" fmla="*/ 753707 h 753707"/>
              <a:gd name="connsiteX18" fmla="*/ 2391788 w 5435882"/>
              <a:gd name="connsiteY18" fmla="*/ 753707 h 753707"/>
              <a:gd name="connsiteX19" fmla="*/ 1848200 w 5435882"/>
              <a:gd name="connsiteY19" fmla="*/ 753707 h 753707"/>
              <a:gd name="connsiteX20" fmla="*/ 1467688 w 5435882"/>
              <a:gd name="connsiteY20" fmla="*/ 753707 h 753707"/>
              <a:gd name="connsiteX21" fmla="*/ 869741 w 5435882"/>
              <a:gd name="connsiteY21" fmla="*/ 753707 h 753707"/>
              <a:gd name="connsiteX22" fmla="*/ 0 w 5435882"/>
              <a:gd name="connsiteY22" fmla="*/ 753707 h 753707"/>
              <a:gd name="connsiteX23" fmla="*/ 0 w 5435882"/>
              <a:gd name="connsiteY23" fmla="*/ 384391 h 753707"/>
              <a:gd name="connsiteX24" fmla="*/ 0 w 5435882"/>
              <a:gd name="connsiteY24" fmla="*/ 0 h 75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5882" h="753707" extrusionOk="0">
                <a:moveTo>
                  <a:pt x="0" y="0"/>
                </a:moveTo>
                <a:cubicBezTo>
                  <a:pt x="182191" y="-41747"/>
                  <a:pt x="224368" y="35445"/>
                  <a:pt x="380512" y="0"/>
                </a:cubicBezTo>
                <a:cubicBezTo>
                  <a:pt x="536656" y="-35445"/>
                  <a:pt x="760395" y="58494"/>
                  <a:pt x="924100" y="0"/>
                </a:cubicBezTo>
                <a:cubicBezTo>
                  <a:pt x="1087805" y="-58494"/>
                  <a:pt x="1149662" y="16330"/>
                  <a:pt x="1304612" y="0"/>
                </a:cubicBezTo>
                <a:cubicBezTo>
                  <a:pt x="1459562" y="-16330"/>
                  <a:pt x="1774507" y="39472"/>
                  <a:pt x="1956918" y="0"/>
                </a:cubicBezTo>
                <a:cubicBezTo>
                  <a:pt x="2139329" y="-39472"/>
                  <a:pt x="2256741" y="45617"/>
                  <a:pt x="2554865" y="0"/>
                </a:cubicBezTo>
                <a:cubicBezTo>
                  <a:pt x="2852989" y="-45617"/>
                  <a:pt x="2880074" y="8555"/>
                  <a:pt x="3098453" y="0"/>
                </a:cubicBezTo>
                <a:cubicBezTo>
                  <a:pt x="3316832" y="-8555"/>
                  <a:pt x="3428023" y="35357"/>
                  <a:pt x="3587682" y="0"/>
                </a:cubicBezTo>
                <a:cubicBezTo>
                  <a:pt x="3747341" y="-35357"/>
                  <a:pt x="3823400" y="14499"/>
                  <a:pt x="4022553" y="0"/>
                </a:cubicBezTo>
                <a:cubicBezTo>
                  <a:pt x="4221706" y="-14499"/>
                  <a:pt x="4334345" y="5519"/>
                  <a:pt x="4457423" y="0"/>
                </a:cubicBezTo>
                <a:cubicBezTo>
                  <a:pt x="4580501" y="-5519"/>
                  <a:pt x="5036544" y="64255"/>
                  <a:pt x="5435882" y="0"/>
                </a:cubicBezTo>
                <a:cubicBezTo>
                  <a:pt x="5462242" y="94008"/>
                  <a:pt x="5431642" y="230557"/>
                  <a:pt x="5435882" y="391928"/>
                </a:cubicBezTo>
                <a:cubicBezTo>
                  <a:pt x="5440122" y="553299"/>
                  <a:pt x="5419015" y="604434"/>
                  <a:pt x="5435882" y="753707"/>
                </a:cubicBezTo>
                <a:cubicBezTo>
                  <a:pt x="5243242" y="777685"/>
                  <a:pt x="5181960" y="727143"/>
                  <a:pt x="4946653" y="753707"/>
                </a:cubicBezTo>
                <a:cubicBezTo>
                  <a:pt x="4711346" y="780271"/>
                  <a:pt x="4556283" y="739662"/>
                  <a:pt x="4294347" y="753707"/>
                </a:cubicBezTo>
                <a:cubicBezTo>
                  <a:pt x="4032411" y="767752"/>
                  <a:pt x="3948015" y="742210"/>
                  <a:pt x="3859476" y="753707"/>
                </a:cubicBezTo>
                <a:cubicBezTo>
                  <a:pt x="3770937" y="765204"/>
                  <a:pt x="3612586" y="714426"/>
                  <a:pt x="3478964" y="753707"/>
                </a:cubicBezTo>
                <a:cubicBezTo>
                  <a:pt x="3345342" y="792988"/>
                  <a:pt x="3087710" y="745621"/>
                  <a:pt x="2826659" y="753707"/>
                </a:cubicBezTo>
                <a:cubicBezTo>
                  <a:pt x="2565608" y="761793"/>
                  <a:pt x="2487876" y="723203"/>
                  <a:pt x="2391788" y="753707"/>
                </a:cubicBezTo>
                <a:cubicBezTo>
                  <a:pt x="2295700" y="784211"/>
                  <a:pt x="2078124" y="751368"/>
                  <a:pt x="1848200" y="753707"/>
                </a:cubicBezTo>
                <a:cubicBezTo>
                  <a:pt x="1618276" y="756046"/>
                  <a:pt x="1547654" y="738602"/>
                  <a:pt x="1467688" y="753707"/>
                </a:cubicBezTo>
                <a:cubicBezTo>
                  <a:pt x="1387722" y="768812"/>
                  <a:pt x="1079557" y="740731"/>
                  <a:pt x="869741" y="753707"/>
                </a:cubicBezTo>
                <a:cubicBezTo>
                  <a:pt x="659925" y="766683"/>
                  <a:pt x="333117" y="703459"/>
                  <a:pt x="0" y="753707"/>
                </a:cubicBezTo>
                <a:cubicBezTo>
                  <a:pt x="-22542" y="596728"/>
                  <a:pt x="43295" y="492435"/>
                  <a:pt x="0" y="384391"/>
                </a:cubicBezTo>
                <a:cubicBezTo>
                  <a:pt x="-43295" y="276347"/>
                  <a:pt x="32446" y="167987"/>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B6071E6-0A62-9130-30F8-95C31DACE6FD}"/>
              </a:ext>
            </a:extLst>
          </p:cNvPr>
          <p:cNvSpPr txBox="1"/>
          <p:nvPr/>
        </p:nvSpPr>
        <p:spPr>
          <a:xfrm>
            <a:off x="491169" y="5341139"/>
            <a:ext cx="4911922" cy="492443"/>
          </a:xfrm>
          <a:prstGeom prst="rect">
            <a:avLst/>
          </a:prstGeom>
          <a:noFill/>
        </p:spPr>
        <p:txBody>
          <a:bodyPr wrap="none" rtlCol="0">
            <a:spAutoFit/>
          </a:bodyPr>
          <a:lstStyle/>
          <a:p>
            <a:r>
              <a:rPr lang="en-GB" sz="2600" dirty="0" err="1">
                <a:solidFill>
                  <a:srgbClr val="002060"/>
                </a:solidFill>
                <a:latin typeface="Segoe Print" panose="02000600000000000000" pitchFamily="2" charset="0"/>
              </a:rPr>
              <a:t>Juega</a:t>
            </a:r>
            <a:r>
              <a:rPr lang="en-GB" sz="2600" dirty="0">
                <a:solidFill>
                  <a:srgbClr val="002060"/>
                </a:solidFill>
                <a:latin typeface="Segoe Print" panose="02000600000000000000" pitchFamily="2" charset="0"/>
              </a:rPr>
              <a:t> a la </a:t>
            </a:r>
            <a:r>
              <a:rPr lang="en-GB" sz="2600" dirty="0" err="1">
                <a:solidFill>
                  <a:srgbClr val="002060"/>
                </a:solidFill>
                <a:latin typeface="Segoe Print" panose="02000600000000000000" pitchFamily="2" charset="0"/>
              </a:rPr>
              <a:t>cuerda</a:t>
            </a:r>
            <a:r>
              <a:rPr lang="en-GB" sz="2600" dirty="0">
                <a:solidFill>
                  <a:srgbClr val="002060"/>
                </a:solidFill>
                <a:latin typeface="Segoe Print" panose="02000600000000000000" pitchFamily="2" charset="0"/>
              </a:rPr>
              <a:t> </a:t>
            </a:r>
            <a:r>
              <a:rPr lang="en-GB" sz="2600" dirty="0" err="1">
                <a:solidFill>
                  <a:srgbClr val="002060"/>
                </a:solidFill>
                <a:latin typeface="Segoe Print" panose="02000600000000000000" pitchFamily="2" charset="0"/>
              </a:rPr>
              <a:t>conmigo</a:t>
            </a:r>
            <a:r>
              <a:rPr lang="en-GB" sz="2600" dirty="0">
                <a:solidFill>
                  <a:srgbClr val="002060"/>
                </a:solidFill>
                <a:latin typeface="Segoe Print" panose="02000600000000000000" pitchFamily="2" charset="0"/>
              </a:rPr>
              <a:t>. </a:t>
            </a:r>
          </a:p>
        </p:txBody>
      </p:sp>
      <p:pic>
        <p:nvPicPr>
          <p:cNvPr id="13" name="Picture 2" descr="Paper, Write, Texture, Lines, Pattern, Writing Paper">
            <a:extLst>
              <a:ext uri="{FF2B5EF4-FFF2-40B4-BE49-F238E27FC236}">
                <a16:creationId xmlns:a16="http://schemas.microsoft.com/office/drawing/2014/main" id="{8D13B31A-B58E-7863-393B-AF772F5ED7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208" r="705" b="71614"/>
          <a:stretch/>
        </p:blipFill>
        <p:spPr bwMode="auto">
          <a:xfrm>
            <a:off x="-95634" y="6016206"/>
            <a:ext cx="5860677" cy="753707"/>
          </a:xfrm>
          <a:custGeom>
            <a:avLst/>
            <a:gdLst>
              <a:gd name="connsiteX0" fmla="*/ 0 w 5860677"/>
              <a:gd name="connsiteY0" fmla="*/ 0 h 753707"/>
              <a:gd name="connsiteX1" fmla="*/ 410247 w 5860677"/>
              <a:gd name="connsiteY1" fmla="*/ 0 h 753707"/>
              <a:gd name="connsiteX2" fmla="*/ 996315 w 5860677"/>
              <a:gd name="connsiteY2" fmla="*/ 0 h 753707"/>
              <a:gd name="connsiteX3" fmla="*/ 1406562 w 5860677"/>
              <a:gd name="connsiteY3" fmla="*/ 0 h 753707"/>
              <a:gd name="connsiteX4" fmla="*/ 2109844 w 5860677"/>
              <a:gd name="connsiteY4" fmla="*/ 0 h 753707"/>
              <a:gd name="connsiteX5" fmla="*/ 2754518 w 5860677"/>
              <a:gd name="connsiteY5" fmla="*/ 0 h 753707"/>
              <a:gd name="connsiteX6" fmla="*/ 3340586 w 5860677"/>
              <a:gd name="connsiteY6" fmla="*/ 0 h 753707"/>
              <a:gd name="connsiteX7" fmla="*/ 3868047 w 5860677"/>
              <a:gd name="connsiteY7" fmla="*/ 0 h 753707"/>
              <a:gd name="connsiteX8" fmla="*/ 4336901 w 5860677"/>
              <a:gd name="connsiteY8" fmla="*/ 0 h 753707"/>
              <a:gd name="connsiteX9" fmla="*/ 4805755 w 5860677"/>
              <a:gd name="connsiteY9" fmla="*/ 0 h 753707"/>
              <a:gd name="connsiteX10" fmla="*/ 5860677 w 5860677"/>
              <a:gd name="connsiteY10" fmla="*/ 0 h 753707"/>
              <a:gd name="connsiteX11" fmla="*/ 5860677 w 5860677"/>
              <a:gd name="connsiteY11" fmla="*/ 391928 h 753707"/>
              <a:gd name="connsiteX12" fmla="*/ 5860677 w 5860677"/>
              <a:gd name="connsiteY12" fmla="*/ 753707 h 753707"/>
              <a:gd name="connsiteX13" fmla="*/ 5333216 w 5860677"/>
              <a:gd name="connsiteY13" fmla="*/ 753707 h 753707"/>
              <a:gd name="connsiteX14" fmla="*/ 4629935 w 5860677"/>
              <a:gd name="connsiteY14" fmla="*/ 753707 h 753707"/>
              <a:gd name="connsiteX15" fmla="*/ 4161081 w 5860677"/>
              <a:gd name="connsiteY15" fmla="*/ 753707 h 753707"/>
              <a:gd name="connsiteX16" fmla="*/ 3750833 w 5860677"/>
              <a:gd name="connsiteY16" fmla="*/ 753707 h 753707"/>
              <a:gd name="connsiteX17" fmla="*/ 3047552 w 5860677"/>
              <a:gd name="connsiteY17" fmla="*/ 753707 h 753707"/>
              <a:gd name="connsiteX18" fmla="*/ 2578698 w 5860677"/>
              <a:gd name="connsiteY18" fmla="*/ 753707 h 753707"/>
              <a:gd name="connsiteX19" fmla="*/ 1992630 w 5860677"/>
              <a:gd name="connsiteY19" fmla="*/ 753707 h 753707"/>
              <a:gd name="connsiteX20" fmla="*/ 1582383 w 5860677"/>
              <a:gd name="connsiteY20" fmla="*/ 753707 h 753707"/>
              <a:gd name="connsiteX21" fmla="*/ 937708 w 5860677"/>
              <a:gd name="connsiteY21" fmla="*/ 753707 h 753707"/>
              <a:gd name="connsiteX22" fmla="*/ 0 w 5860677"/>
              <a:gd name="connsiteY22" fmla="*/ 753707 h 753707"/>
              <a:gd name="connsiteX23" fmla="*/ 0 w 5860677"/>
              <a:gd name="connsiteY23" fmla="*/ 384391 h 753707"/>
              <a:gd name="connsiteX24" fmla="*/ 0 w 5860677"/>
              <a:gd name="connsiteY24" fmla="*/ 0 h 75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60677" h="753707" extrusionOk="0">
                <a:moveTo>
                  <a:pt x="0" y="0"/>
                </a:moveTo>
                <a:cubicBezTo>
                  <a:pt x="155041" y="-4556"/>
                  <a:pt x="260868" y="38750"/>
                  <a:pt x="410247" y="0"/>
                </a:cubicBezTo>
                <a:cubicBezTo>
                  <a:pt x="559626" y="-38750"/>
                  <a:pt x="728864" y="15794"/>
                  <a:pt x="996315" y="0"/>
                </a:cubicBezTo>
                <a:cubicBezTo>
                  <a:pt x="1263766" y="-15794"/>
                  <a:pt x="1313611" y="33279"/>
                  <a:pt x="1406562" y="0"/>
                </a:cubicBezTo>
                <a:cubicBezTo>
                  <a:pt x="1499513" y="-33279"/>
                  <a:pt x="1834569" y="65506"/>
                  <a:pt x="2109844" y="0"/>
                </a:cubicBezTo>
                <a:cubicBezTo>
                  <a:pt x="2385119" y="-65506"/>
                  <a:pt x="2433196" y="27478"/>
                  <a:pt x="2754518" y="0"/>
                </a:cubicBezTo>
                <a:cubicBezTo>
                  <a:pt x="3075840" y="-27478"/>
                  <a:pt x="3101194" y="9236"/>
                  <a:pt x="3340586" y="0"/>
                </a:cubicBezTo>
                <a:cubicBezTo>
                  <a:pt x="3579978" y="-9236"/>
                  <a:pt x="3626477" y="50918"/>
                  <a:pt x="3868047" y="0"/>
                </a:cubicBezTo>
                <a:cubicBezTo>
                  <a:pt x="4109617" y="-50918"/>
                  <a:pt x="4235245" y="15124"/>
                  <a:pt x="4336901" y="0"/>
                </a:cubicBezTo>
                <a:cubicBezTo>
                  <a:pt x="4438557" y="-15124"/>
                  <a:pt x="4598840" y="38581"/>
                  <a:pt x="4805755" y="0"/>
                </a:cubicBezTo>
                <a:cubicBezTo>
                  <a:pt x="5012670" y="-38581"/>
                  <a:pt x="5430822" y="103732"/>
                  <a:pt x="5860677" y="0"/>
                </a:cubicBezTo>
                <a:cubicBezTo>
                  <a:pt x="5887037" y="94008"/>
                  <a:pt x="5856437" y="230557"/>
                  <a:pt x="5860677" y="391928"/>
                </a:cubicBezTo>
                <a:cubicBezTo>
                  <a:pt x="5864917" y="553299"/>
                  <a:pt x="5843810" y="604434"/>
                  <a:pt x="5860677" y="753707"/>
                </a:cubicBezTo>
                <a:cubicBezTo>
                  <a:pt x="5635205" y="782448"/>
                  <a:pt x="5576988" y="696015"/>
                  <a:pt x="5333216" y="753707"/>
                </a:cubicBezTo>
                <a:cubicBezTo>
                  <a:pt x="5089444" y="811399"/>
                  <a:pt x="4973808" y="744536"/>
                  <a:pt x="4629935" y="753707"/>
                </a:cubicBezTo>
                <a:cubicBezTo>
                  <a:pt x="4286062" y="762878"/>
                  <a:pt x="4313441" y="716617"/>
                  <a:pt x="4161081" y="753707"/>
                </a:cubicBezTo>
                <a:cubicBezTo>
                  <a:pt x="4008721" y="790797"/>
                  <a:pt x="3851193" y="711992"/>
                  <a:pt x="3750833" y="753707"/>
                </a:cubicBezTo>
                <a:cubicBezTo>
                  <a:pt x="3650473" y="795422"/>
                  <a:pt x="3262996" y="676973"/>
                  <a:pt x="3047552" y="753707"/>
                </a:cubicBezTo>
                <a:cubicBezTo>
                  <a:pt x="2832108" y="830441"/>
                  <a:pt x="2679508" y="706377"/>
                  <a:pt x="2578698" y="753707"/>
                </a:cubicBezTo>
                <a:cubicBezTo>
                  <a:pt x="2477888" y="801037"/>
                  <a:pt x="2119197" y="715175"/>
                  <a:pt x="1992630" y="753707"/>
                </a:cubicBezTo>
                <a:cubicBezTo>
                  <a:pt x="1866063" y="792239"/>
                  <a:pt x="1693093" y="749121"/>
                  <a:pt x="1582383" y="753707"/>
                </a:cubicBezTo>
                <a:cubicBezTo>
                  <a:pt x="1471673" y="758293"/>
                  <a:pt x="1142753" y="737165"/>
                  <a:pt x="937708" y="753707"/>
                </a:cubicBezTo>
                <a:cubicBezTo>
                  <a:pt x="732663" y="770249"/>
                  <a:pt x="461771" y="724712"/>
                  <a:pt x="0" y="753707"/>
                </a:cubicBezTo>
                <a:cubicBezTo>
                  <a:pt x="-22542" y="596728"/>
                  <a:pt x="43295" y="492435"/>
                  <a:pt x="0" y="384391"/>
                </a:cubicBezTo>
                <a:cubicBezTo>
                  <a:pt x="-43295" y="276347"/>
                  <a:pt x="32446" y="167987"/>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C5EC494-9675-A92D-4355-03B2916D43E5}"/>
              </a:ext>
            </a:extLst>
          </p:cNvPr>
          <p:cNvSpPr txBox="1"/>
          <p:nvPr/>
        </p:nvSpPr>
        <p:spPr>
          <a:xfrm>
            <a:off x="480543" y="6170163"/>
            <a:ext cx="4948791" cy="492443"/>
          </a:xfrm>
          <a:prstGeom prst="rect">
            <a:avLst/>
          </a:prstGeom>
          <a:noFill/>
        </p:spPr>
        <p:txBody>
          <a:bodyPr wrap="none" rtlCol="0">
            <a:spAutoFit/>
          </a:bodyPr>
          <a:lstStyle/>
          <a:p>
            <a:r>
              <a:rPr lang="en-GB" sz="2600" dirty="0" err="1">
                <a:solidFill>
                  <a:srgbClr val="002060"/>
                </a:solidFill>
                <a:latin typeface="Segoe Print" panose="02000600000000000000" pitchFamily="2" charset="0"/>
              </a:rPr>
              <a:t>Juegan</a:t>
            </a:r>
            <a:r>
              <a:rPr lang="en-GB" sz="2600" dirty="0">
                <a:solidFill>
                  <a:srgbClr val="002060"/>
                </a:solidFill>
                <a:latin typeface="Segoe Print" panose="02000600000000000000" pitchFamily="2" charset="0"/>
              </a:rPr>
              <a:t> a las cartas en </a:t>
            </a:r>
            <a:r>
              <a:rPr lang="en-GB" sz="2600" dirty="0" err="1">
                <a:solidFill>
                  <a:srgbClr val="002060"/>
                </a:solidFill>
                <a:latin typeface="Segoe Print" panose="02000600000000000000" pitchFamily="2" charset="0"/>
              </a:rPr>
              <a:t>línea</a:t>
            </a:r>
            <a:r>
              <a:rPr lang="en-GB" sz="2600" dirty="0">
                <a:solidFill>
                  <a:srgbClr val="002060"/>
                </a:solidFill>
                <a:latin typeface="Segoe Print" panose="02000600000000000000" pitchFamily="2" charset="0"/>
              </a:rPr>
              <a:t>.</a:t>
            </a:r>
          </a:p>
        </p:txBody>
      </p:sp>
      <p:pic>
        <p:nvPicPr>
          <p:cNvPr id="15" name="Picture 2" descr="Paper, Write, Texture, Lines, Pattern, Writing Paper">
            <a:extLst>
              <a:ext uri="{FF2B5EF4-FFF2-40B4-BE49-F238E27FC236}">
                <a16:creationId xmlns:a16="http://schemas.microsoft.com/office/drawing/2014/main" id="{816FEF3D-CFDD-870A-2BE3-7A8CB0D53C9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208" r="705" b="71614"/>
          <a:stretch/>
        </p:blipFill>
        <p:spPr bwMode="auto">
          <a:xfrm>
            <a:off x="-143064" y="1924788"/>
            <a:ext cx="5996163" cy="729594"/>
          </a:xfrm>
          <a:custGeom>
            <a:avLst/>
            <a:gdLst>
              <a:gd name="connsiteX0" fmla="*/ 0 w 5996163"/>
              <a:gd name="connsiteY0" fmla="*/ 0 h 729594"/>
              <a:gd name="connsiteX1" fmla="*/ 419731 w 5996163"/>
              <a:gd name="connsiteY1" fmla="*/ 0 h 729594"/>
              <a:gd name="connsiteX2" fmla="*/ 1019348 w 5996163"/>
              <a:gd name="connsiteY2" fmla="*/ 0 h 729594"/>
              <a:gd name="connsiteX3" fmla="*/ 1439079 w 5996163"/>
              <a:gd name="connsiteY3" fmla="*/ 0 h 729594"/>
              <a:gd name="connsiteX4" fmla="*/ 2158619 w 5996163"/>
              <a:gd name="connsiteY4" fmla="*/ 0 h 729594"/>
              <a:gd name="connsiteX5" fmla="*/ 2818197 w 5996163"/>
              <a:gd name="connsiteY5" fmla="*/ 0 h 729594"/>
              <a:gd name="connsiteX6" fmla="*/ 3417813 w 5996163"/>
              <a:gd name="connsiteY6" fmla="*/ 0 h 729594"/>
              <a:gd name="connsiteX7" fmla="*/ 3957468 w 5996163"/>
              <a:gd name="connsiteY7" fmla="*/ 0 h 729594"/>
              <a:gd name="connsiteX8" fmla="*/ 4437161 w 5996163"/>
              <a:gd name="connsiteY8" fmla="*/ 0 h 729594"/>
              <a:gd name="connsiteX9" fmla="*/ 4916854 w 5996163"/>
              <a:gd name="connsiteY9" fmla="*/ 0 h 729594"/>
              <a:gd name="connsiteX10" fmla="*/ 5996163 w 5996163"/>
              <a:gd name="connsiteY10" fmla="*/ 0 h 729594"/>
              <a:gd name="connsiteX11" fmla="*/ 5996163 w 5996163"/>
              <a:gd name="connsiteY11" fmla="*/ 379389 h 729594"/>
              <a:gd name="connsiteX12" fmla="*/ 5996163 w 5996163"/>
              <a:gd name="connsiteY12" fmla="*/ 729594 h 729594"/>
              <a:gd name="connsiteX13" fmla="*/ 5456508 w 5996163"/>
              <a:gd name="connsiteY13" fmla="*/ 729594 h 729594"/>
              <a:gd name="connsiteX14" fmla="*/ 4736969 w 5996163"/>
              <a:gd name="connsiteY14" fmla="*/ 729594 h 729594"/>
              <a:gd name="connsiteX15" fmla="*/ 4257276 w 5996163"/>
              <a:gd name="connsiteY15" fmla="*/ 729594 h 729594"/>
              <a:gd name="connsiteX16" fmla="*/ 3837544 w 5996163"/>
              <a:gd name="connsiteY16" fmla="*/ 729594 h 729594"/>
              <a:gd name="connsiteX17" fmla="*/ 3118005 w 5996163"/>
              <a:gd name="connsiteY17" fmla="*/ 729594 h 729594"/>
              <a:gd name="connsiteX18" fmla="*/ 2638312 w 5996163"/>
              <a:gd name="connsiteY18" fmla="*/ 729594 h 729594"/>
              <a:gd name="connsiteX19" fmla="*/ 2038695 w 5996163"/>
              <a:gd name="connsiteY19" fmla="*/ 729594 h 729594"/>
              <a:gd name="connsiteX20" fmla="*/ 1618964 w 5996163"/>
              <a:gd name="connsiteY20" fmla="*/ 729594 h 729594"/>
              <a:gd name="connsiteX21" fmla="*/ 959386 w 5996163"/>
              <a:gd name="connsiteY21" fmla="*/ 729594 h 729594"/>
              <a:gd name="connsiteX22" fmla="*/ 0 w 5996163"/>
              <a:gd name="connsiteY22" fmla="*/ 729594 h 729594"/>
              <a:gd name="connsiteX23" fmla="*/ 0 w 5996163"/>
              <a:gd name="connsiteY23" fmla="*/ 372093 h 729594"/>
              <a:gd name="connsiteX24" fmla="*/ 0 w 5996163"/>
              <a:gd name="connsiteY24" fmla="*/ 0 h 72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96163" h="729594" extrusionOk="0">
                <a:moveTo>
                  <a:pt x="0" y="0"/>
                </a:moveTo>
                <a:cubicBezTo>
                  <a:pt x="200474" y="-44675"/>
                  <a:pt x="271369" y="553"/>
                  <a:pt x="419731" y="0"/>
                </a:cubicBezTo>
                <a:cubicBezTo>
                  <a:pt x="568093" y="-553"/>
                  <a:pt x="772661" y="14537"/>
                  <a:pt x="1019348" y="0"/>
                </a:cubicBezTo>
                <a:cubicBezTo>
                  <a:pt x="1266035" y="-14537"/>
                  <a:pt x="1263901" y="41856"/>
                  <a:pt x="1439079" y="0"/>
                </a:cubicBezTo>
                <a:cubicBezTo>
                  <a:pt x="1614257" y="-41856"/>
                  <a:pt x="1997824" y="43067"/>
                  <a:pt x="2158619" y="0"/>
                </a:cubicBezTo>
                <a:cubicBezTo>
                  <a:pt x="2319414" y="-43067"/>
                  <a:pt x="2554120" y="8639"/>
                  <a:pt x="2818197" y="0"/>
                </a:cubicBezTo>
                <a:cubicBezTo>
                  <a:pt x="3082274" y="-8639"/>
                  <a:pt x="3200778" y="29671"/>
                  <a:pt x="3417813" y="0"/>
                </a:cubicBezTo>
                <a:cubicBezTo>
                  <a:pt x="3634848" y="-29671"/>
                  <a:pt x="3813939" y="22185"/>
                  <a:pt x="3957468" y="0"/>
                </a:cubicBezTo>
                <a:cubicBezTo>
                  <a:pt x="4100997" y="-22185"/>
                  <a:pt x="4262027" y="9737"/>
                  <a:pt x="4437161" y="0"/>
                </a:cubicBezTo>
                <a:cubicBezTo>
                  <a:pt x="4612295" y="-9737"/>
                  <a:pt x="4735459" y="43300"/>
                  <a:pt x="4916854" y="0"/>
                </a:cubicBezTo>
                <a:cubicBezTo>
                  <a:pt x="5098249" y="-43300"/>
                  <a:pt x="5539004" y="121102"/>
                  <a:pt x="5996163" y="0"/>
                </a:cubicBezTo>
                <a:cubicBezTo>
                  <a:pt x="5999808" y="128107"/>
                  <a:pt x="5969272" y="205854"/>
                  <a:pt x="5996163" y="379389"/>
                </a:cubicBezTo>
                <a:cubicBezTo>
                  <a:pt x="6023054" y="552924"/>
                  <a:pt x="5986211" y="560969"/>
                  <a:pt x="5996163" y="729594"/>
                </a:cubicBezTo>
                <a:cubicBezTo>
                  <a:pt x="5864202" y="768155"/>
                  <a:pt x="5714327" y="676816"/>
                  <a:pt x="5456508" y="729594"/>
                </a:cubicBezTo>
                <a:cubicBezTo>
                  <a:pt x="5198690" y="782372"/>
                  <a:pt x="4924596" y="684381"/>
                  <a:pt x="4736969" y="729594"/>
                </a:cubicBezTo>
                <a:cubicBezTo>
                  <a:pt x="4549342" y="774807"/>
                  <a:pt x="4392686" y="716623"/>
                  <a:pt x="4257276" y="729594"/>
                </a:cubicBezTo>
                <a:cubicBezTo>
                  <a:pt x="4121866" y="742565"/>
                  <a:pt x="3991659" y="701011"/>
                  <a:pt x="3837544" y="729594"/>
                </a:cubicBezTo>
                <a:cubicBezTo>
                  <a:pt x="3683429" y="758177"/>
                  <a:pt x="3433377" y="684326"/>
                  <a:pt x="3118005" y="729594"/>
                </a:cubicBezTo>
                <a:cubicBezTo>
                  <a:pt x="2802633" y="774862"/>
                  <a:pt x="2839846" y="682269"/>
                  <a:pt x="2638312" y="729594"/>
                </a:cubicBezTo>
                <a:cubicBezTo>
                  <a:pt x="2436778" y="776919"/>
                  <a:pt x="2190407" y="695512"/>
                  <a:pt x="2038695" y="729594"/>
                </a:cubicBezTo>
                <a:cubicBezTo>
                  <a:pt x="1886983" y="763676"/>
                  <a:pt x="1787570" y="716147"/>
                  <a:pt x="1618964" y="729594"/>
                </a:cubicBezTo>
                <a:cubicBezTo>
                  <a:pt x="1450358" y="743041"/>
                  <a:pt x="1206264" y="726084"/>
                  <a:pt x="959386" y="729594"/>
                </a:cubicBezTo>
                <a:cubicBezTo>
                  <a:pt x="712508" y="733104"/>
                  <a:pt x="391849" y="683479"/>
                  <a:pt x="0" y="729594"/>
                </a:cubicBezTo>
                <a:cubicBezTo>
                  <a:pt x="-3908" y="555009"/>
                  <a:pt x="20109" y="502589"/>
                  <a:pt x="0" y="372093"/>
                </a:cubicBezTo>
                <a:cubicBezTo>
                  <a:pt x="-20109" y="241597"/>
                  <a:pt x="32686" y="109640"/>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DF824A9-D45E-331E-FFC6-52D6EC490ED2}"/>
              </a:ext>
            </a:extLst>
          </p:cNvPr>
          <p:cNvSpPr txBox="1"/>
          <p:nvPr/>
        </p:nvSpPr>
        <p:spPr>
          <a:xfrm>
            <a:off x="534711" y="2008052"/>
            <a:ext cx="5213287" cy="492443"/>
          </a:xfrm>
          <a:prstGeom prst="rect">
            <a:avLst/>
          </a:prstGeom>
          <a:noFill/>
        </p:spPr>
        <p:txBody>
          <a:bodyPr wrap="none" rtlCol="0">
            <a:spAutoFit/>
          </a:bodyPr>
          <a:lstStyle/>
          <a:p>
            <a:pPr>
              <a:defRPr/>
            </a:pPr>
            <a:r>
              <a:rPr lang="en-GB" sz="2600" dirty="0" err="1">
                <a:solidFill>
                  <a:srgbClr val="002060"/>
                </a:solidFill>
                <a:latin typeface="Segoe Print" panose="02000600000000000000" pitchFamily="2" charset="0"/>
              </a:rPr>
              <a:t>Juega</a:t>
            </a:r>
            <a:r>
              <a:rPr lang="en-GB" sz="2600" dirty="0">
                <a:solidFill>
                  <a:srgbClr val="002060"/>
                </a:solidFill>
                <a:latin typeface="Segoe Print" panose="02000600000000000000" pitchFamily="2" charset="0"/>
              </a:rPr>
              <a:t> al </a:t>
            </a:r>
            <a:r>
              <a:rPr lang="en-GB" sz="2600" dirty="0" err="1">
                <a:solidFill>
                  <a:srgbClr val="002060"/>
                </a:solidFill>
                <a:latin typeface="Segoe Print" panose="02000600000000000000" pitchFamily="2" charset="0"/>
              </a:rPr>
              <a:t>tenis</a:t>
            </a:r>
            <a:r>
              <a:rPr lang="en-GB" sz="2600" dirty="0">
                <a:solidFill>
                  <a:srgbClr val="002060"/>
                </a:solidFill>
                <a:latin typeface="Segoe Print" panose="02000600000000000000" pitchFamily="2" charset="0"/>
              </a:rPr>
              <a:t> </a:t>
            </a:r>
            <a:r>
              <a:rPr lang="en-GB" sz="2600" dirty="0" err="1">
                <a:solidFill>
                  <a:srgbClr val="002060"/>
                </a:solidFill>
                <a:latin typeface="Segoe Print" panose="02000600000000000000" pitchFamily="2" charset="0"/>
              </a:rPr>
              <a:t>por</a:t>
            </a:r>
            <a:r>
              <a:rPr lang="en-GB" sz="2600" dirty="0">
                <a:solidFill>
                  <a:srgbClr val="002060"/>
                </a:solidFill>
                <a:latin typeface="Segoe Print" panose="02000600000000000000" pitchFamily="2" charset="0"/>
              </a:rPr>
              <a:t> la mañana.</a:t>
            </a:r>
          </a:p>
        </p:txBody>
      </p:sp>
      <p:sp>
        <p:nvSpPr>
          <p:cNvPr id="17" name="Oval 16">
            <a:extLst>
              <a:ext uri="{FF2B5EF4-FFF2-40B4-BE49-F238E27FC236}">
                <a16:creationId xmlns:a16="http://schemas.microsoft.com/office/drawing/2014/main" id="{267C6AF6-4EDC-3DC4-BDF1-724B97566CB1}"/>
              </a:ext>
            </a:extLst>
          </p:cNvPr>
          <p:cNvSpPr/>
          <p:nvPr/>
        </p:nvSpPr>
        <p:spPr>
          <a:xfrm>
            <a:off x="5501685" y="3477570"/>
            <a:ext cx="4453494" cy="3361168"/>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26647CF1-6AED-179D-D33E-F197D9AFBA3B}"/>
              </a:ext>
            </a:extLst>
          </p:cNvPr>
          <p:cNvSpPr/>
          <p:nvPr/>
        </p:nvSpPr>
        <p:spPr>
          <a:xfrm>
            <a:off x="7824089" y="3498288"/>
            <a:ext cx="4308276" cy="3361168"/>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CAA4DD24-EC6D-3C33-691A-8BEBA0C6F571}"/>
              </a:ext>
            </a:extLst>
          </p:cNvPr>
          <p:cNvSpPr txBox="1"/>
          <p:nvPr/>
        </p:nvSpPr>
        <p:spPr>
          <a:xfrm rot="19739561">
            <a:off x="5668858" y="2983902"/>
            <a:ext cx="1468672" cy="830997"/>
          </a:xfrm>
          <a:prstGeom prst="rect">
            <a:avLst/>
          </a:prstGeom>
          <a:noFill/>
        </p:spPr>
        <p:txBody>
          <a:bodyPr wrap="none" rtlCol="0">
            <a:spAutoFit/>
          </a:bodyPr>
          <a:lstStyle/>
          <a:p>
            <a:pPr algn="ctr"/>
            <a:r>
              <a:rPr lang="en-GB" sz="2800" b="1" dirty="0">
                <a:solidFill>
                  <a:srgbClr val="FF0066"/>
                </a:solidFill>
                <a:latin typeface="Century Gothic" panose="020B0502020202020204" pitchFamily="34" charset="0"/>
              </a:rPr>
              <a:t>Quique</a:t>
            </a:r>
            <a:br>
              <a:rPr lang="en-GB" sz="2800" b="1" dirty="0">
                <a:solidFill>
                  <a:srgbClr val="FF0066"/>
                </a:solidFill>
                <a:latin typeface="Century Gothic" panose="020B0502020202020204" pitchFamily="34" charset="0"/>
              </a:rPr>
            </a:br>
            <a:r>
              <a:rPr lang="en-GB" sz="2000" i="1" dirty="0">
                <a:solidFill>
                  <a:srgbClr val="002060"/>
                </a:solidFill>
                <a:latin typeface="Century Gothic" panose="020B0502020202020204" pitchFamily="34" charset="0"/>
              </a:rPr>
              <a:t>‘He’</a:t>
            </a:r>
            <a:endParaRPr lang="en-GB" sz="2800" i="1"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E6DF92A9-EFED-3C35-E0F6-341A895E1629}"/>
              </a:ext>
            </a:extLst>
          </p:cNvPr>
          <p:cNvSpPr txBox="1"/>
          <p:nvPr/>
        </p:nvSpPr>
        <p:spPr>
          <a:xfrm rot="1618285">
            <a:off x="9950302" y="2843842"/>
            <a:ext cx="2239716" cy="830997"/>
          </a:xfrm>
          <a:prstGeom prst="rect">
            <a:avLst/>
          </a:prstGeom>
          <a:noFill/>
        </p:spPr>
        <p:txBody>
          <a:bodyPr wrap="none" rtlCol="0">
            <a:spAutoFit/>
          </a:bodyPr>
          <a:lstStyle/>
          <a:p>
            <a:pPr algn="ctr"/>
            <a:r>
              <a:rPr lang="en-GB" sz="2800" b="1" dirty="0">
                <a:solidFill>
                  <a:srgbClr val="FF0066"/>
                </a:solidFill>
                <a:latin typeface="Century Gothic" panose="020B0502020202020204" pitchFamily="34" charset="0"/>
              </a:rPr>
              <a:t>Max + </a:t>
            </a:r>
            <a:r>
              <a:rPr lang="en-GB" sz="2800" b="1" dirty="0" err="1">
                <a:solidFill>
                  <a:srgbClr val="FF0066"/>
                </a:solidFill>
                <a:latin typeface="Century Gothic" panose="020B0502020202020204" pitchFamily="34" charset="0"/>
              </a:rPr>
              <a:t>Krina</a:t>
            </a:r>
            <a:br>
              <a:rPr lang="en-GB" sz="2800" b="1" dirty="0">
                <a:solidFill>
                  <a:srgbClr val="FF0066"/>
                </a:solidFill>
                <a:latin typeface="Century Gothic" panose="020B0502020202020204" pitchFamily="34" charset="0"/>
              </a:rPr>
            </a:br>
            <a:r>
              <a:rPr lang="en-GB" sz="2000" i="1" dirty="0">
                <a:solidFill>
                  <a:srgbClr val="002060"/>
                </a:solidFill>
                <a:latin typeface="Century Gothic" panose="020B0502020202020204" pitchFamily="34" charset="0"/>
              </a:rPr>
              <a:t>‘they’</a:t>
            </a:r>
            <a:endParaRPr lang="en-GB" sz="2800" b="1" dirty="0">
              <a:solidFill>
                <a:srgbClr val="FF0066"/>
              </a:solidFill>
              <a:latin typeface="Century Gothic" panose="020B0502020202020204" pitchFamily="34" charset="0"/>
            </a:endParaRPr>
          </a:p>
        </p:txBody>
      </p:sp>
      <p:sp>
        <p:nvSpPr>
          <p:cNvPr id="21" name="TextBox 20">
            <a:extLst>
              <a:ext uri="{FF2B5EF4-FFF2-40B4-BE49-F238E27FC236}">
                <a16:creationId xmlns:a16="http://schemas.microsoft.com/office/drawing/2014/main" id="{945C1C23-FFBE-1019-E255-1C9A05DE93F9}"/>
              </a:ext>
            </a:extLst>
          </p:cNvPr>
          <p:cNvSpPr txBox="1"/>
          <p:nvPr/>
        </p:nvSpPr>
        <p:spPr>
          <a:xfrm>
            <a:off x="8157213" y="2738790"/>
            <a:ext cx="1370888" cy="523220"/>
          </a:xfrm>
          <a:prstGeom prst="rect">
            <a:avLst/>
          </a:prstGeom>
          <a:noFill/>
        </p:spPr>
        <p:txBody>
          <a:bodyPr wrap="none" rtlCol="0">
            <a:spAutoFit/>
          </a:bodyPr>
          <a:lstStyle/>
          <a:p>
            <a:pPr algn="ctr"/>
            <a:r>
              <a:rPr lang="en-GB" sz="2800" b="1" dirty="0" err="1">
                <a:solidFill>
                  <a:srgbClr val="FF0066"/>
                </a:solidFill>
                <a:latin typeface="Century Gothic" panose="020B0502020202020204" pitchFamily="34" charset="0"/>
              </a:rPr>
              <a:t>los</a:t>
            </a:r>
            <a:r>
              <a:rPr lang="en-GB" sz="2800" b="1" dirty="0">
                <a:solidFill>
                  <a:srgbClr val="FF0066"/>
                </a:solidFill>
                <a:latin typeface="Century Gothic" panose="020B0502020202020204" pitchFamily="34" charset="0"/>
              </a:rPr>
              <a:t> </a:t>
            </a:r>
            <a:r>
              <a:rPr lang="en-GB" sz="2800" b="1" dirty="0" err="1">
                <a:solidFill>
                  <a:srgbClr val="FF0066"/>
                </a:solidFill>
                <a:latin typeface="Century Gothic" panose="020B0502020202020204" pitchFamily="34" charset="0"/>
              </a:rPr>
              <a:t>tres</a:t>
            </a:r>
            <a:endParaRPr lang="en-GB" sz="800" b="1" dirty="0">
              <a:solidFill>
                <a:srgbClr val="FF0066"/>
              </a:solidFill>
              <a:latin typeface="Century Gothic" panose="020B0502020202020204" pitchFamily="34" charset="0"/>
            </a:endParaRPr>
          </a:p>
        </p:txBody>
      </p:sp>
      <p:sp>
        <p:nvSpPr>
          <p:cNvPr id="22" name="TextBox 21">
            <a:extLst>
              <a:ext uri="{FF2B5EF4-FFF2-40B4-BE49-F238E27FC236}">
                <a16:creationId xmlns:a16="http://schemas.microsoft.com/office/drawing/2014/main" id="{0BA56D74-C1A1-BCD0-B675-019798DE9BA7}"/>
              </a:ext>
            </a:extLst>
          </p:cNvPr>
          <p:cNvSpPr txBox="1"/>
          <p:nvPr/>
        </p:nvSpPr>
        <p:spPr>
          <a:xfrm>
            <a:off x="8158331" y="4362145"/>
            <a:ext cx="1447832"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cuerda</a:t>
            </a:r>
            <a:endParaRPr lang="en-GB" sz="2800" b="1" dirty="0">
              <a:solidFill>
                <a:srgbClr val="92D050"/>
              </a:solidFill>
              <a:latin typeface="Century Gothic" panose="020B0502020202020204" pitchFamily="34" charset="0"/>
            </a:endParaRPr>
          </a:p>
        </p:txBody>
      </p:sp>
      <p:sp>
        <p:nvSpPr>
          <p:cNvPr id="23" name="TextBox 22">
            <a:extLst>
              <a:ext uri="{FF2B5EF4-FFF2-40B4-BE49-F238E27FC236}">
                <a16:creationId xmlns:a16="http://schemas.microsoft.com/office/drawing/2014/main" id="{D9D91BED-490E-7827-58C6-1562508BDFE5}"/>
              </a:ext>
            </a:extLst>
          </p:cNvPr>
          <p:cNvSpPr txBox="1"/>
          <p:nvPr/>
        </p:nvSpPr>
        <p:spPr>
          <a:xfrm>
            <a:off x="9913912" y="4115118"/>
            <a:ext cx="1906291"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escondite</a:t>
            </a:r>
            <a:endParaRPr lang="en-GB" sz="2800" b="1" dirty="0">
              <a:solidFill>
                <a:srgbClr val="92D050"/>
              </a:solidFill>
              <a:latin typeface="Century Gothic" panose="020B0502020202020204" pitchFamily="34" charset="0"/>
            </a:endParaRPr>
          </a:p>
        </p:txBody>
      </p:sp>
      <p:sp>
        <p:nvSpPr>
          <p:cNvPr id="24" name="TextBox 23">
            <a:extLst>
              <a:ext uri="{FF2B5EF4-FFF2-40B4-BE49-F238E27FC236}">
                <a16:creationId xmlns:a16="http://schemas.microsoft.com/office/drawing/2014/main" id="{5E1C53B6-B683-1E5A-842D-7CF26672F10B}"/>
              </a:ext>
            </a:extLst>
          </p:cNvPr>
          <p:cNvSpPr txBox="1"/>
          <p:nvPr/>
        </p:nvSpPr>
        <p:spPr>
          <a:xfrm rot="20445855">
            <a:off x="5727408" y="3906674"/>
            <a:ext cx="247535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pelota </a:t>
            </a:r>
            <a:r>
              <a:rPr lang="en-GB" sz="2800" b="1" dirty="0" err="1">
                <a:solidFill>
                  <a:srgbClr val="92D050"/>
                </a:solidFill>
                <a:latin typeface="Century Gothic" panose="020B0502020202020204" pitchFamily="34" charset="0"/>
              </a:rPr>
              <a:t>vasca</a:t>
            </a:r>
            <a:endParaRPr lang="en-GB" sz="2800" b="1" dirty="0">
              <a:solidFill>
                <a:srgbClr val="92D050"/>
              </a:solidFill>
              <a:latin typeface="Century Gothic" panose="020B0502020202020204" pitchFamily="34" charset="0"/>
            </a:endParaRPr>
          </a:p>
        </p:txBody>
      </p:sp>
      <p:sp>
        <p:nvSpPr>
          <p:cNvPr id="25" name="TextBox 24">
            <a:extLst>
              <a:ext uri="{FF2B5EF4-FFF2-40B4-BE49-F238E27FC236}">
                <a16:creationId xmlns:a16="http://schemas.microsoft.com/office/drawing/2014/main" id="{97D80EF9-F8E5-2EDC-AFFA-4A5210A525FF}"/>
              </a:ext>
            </a:extLst>
          </p:cNvPr>
          <p:cNvSpPr txBox="1"/>
          <p:nvPr/>
        </p:nvSpPr>
        <p:spPr>
          <a:xfrm>
            <a:off x="5907972" y="4829822"/>
            <a:ext cx="981359"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tenis</a:t>
            </a:r>
            <a:endParaRPr lang="en-GB" sz="2800" b="1" dirty="0">
              <a:solidFill>
                <a:srgbClr val="92D050"/>
              </a:solidFill>
              <a:latin typeface="Century Gothic" panose="020B0502020202020204" pitchFamily="34" charset="0"/>
            </a:endParaRPr>
          </a:p>
        </p:txBody>
      </p:sp>
      <p:sp>
        <p:nvSpPr>
          <p:cNvPr id="26" name="TextBox 25">
            <a:extLst>
              <a:ext uri="{FF2B5EF4-FFF2-40B4-BE49-F238E27FC236}">
                <a16:creationId xmlns:a16="http://schemas.microsoft.com/office/drawing/2014/main" id="{83B1FE7D-B6F6-2DBF-87D4-1C24C6D0B69E}"/>
              </a:ext>
            </a:extLst>
          </p:cNvPr>
          <p:cNvSpPr txBox="1"/>
          <p:nvPr/>
        </p:nvSpPr>
        <p:spPr>
          <a:xfrm>
            <a:off x="8151632" y="4992620"/>
            <a:ext cx="1269899"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cartas</a:t>
            </a:r>
          </a:p>
        </p:txBody>
      </p:sp>
      <p:sp>
        <p:nvSpPr>
          <p:cNvPr id="27" name="Rectangle 26">
            <a:extLst>
              <a:ext uri="{FF2B5EF4-FFF2-40B4-BE49-F238E27FC236}">
                <a16:creationId xmlns:a16="http://schemas.microsoft.com/office/drawing/2014/main" id="{F7DD8A47-80AC-A5DB-E3EC-E498ACC62347}"/>
              </a:ext>
            </a:extLst>
          </p:cNvPr>
          <p:cNvSpPr/>
          <p:nvPr/>
        </p:nvSpPr>
        <p:spPr>
          <a:xfrm>
            <a:off x="8067445" y="3161292"/>
            <a:ext cx="1550425" cy="400110"/>
          </a:xfrm>
          <a:prstGeom prst="rect">
            <a:avLst/>
          </a:prstGeom>
        </p:spPr>
        <p:txBody>
          <a:bodyPr wrap="none">
            <a:spAutoFit/>
          </a:bodyPr>
          <a:lstStyle/>
          <a:p>
            <a:pPr lvl="0" algn="ctr"/>
            <a:r>
              <a:rPr lang="en-GB" sz="2000" i="1" dirty="0">
                <a:solidFill>
                  <a:srgbClr val="002060"/>
                </a:solidFill>
                <a:latin typeface="Century Gothic" panose="020B0502020202020204" pitchFamily="34" charset="0"/>
              </a:rPr>
              <a:t>‘He + they’</a:t>
            </a:r>
            <a:endParaRPr lang="en-GB" sz="2800" b="1" dirty="0">
              <a:solidFill>
                <a:srgbClr val="FF0066"/>
              </a:solidFill>
              <a:latin typeface="Century Gothic" panose="020B0502020202020204" pitchFamily="34" charset="0"/>
            </a:endParaRPr>
          </a:p>
        </p:txBody>
      </p:sp>
      <p:sp>
        <p:nvSpPr>
          <p:cNvPr id="28" name="TextBox 27">
            <a:extLst>
              <a:ext uri="{FF2B5EF4-FFF2-40B4-BE49-F238E27FC236}">
                <a16:creationId xmlns:a16="http://schemas.microsoft.com/office/drawing/2014/main" id="{5E081FEA-FFA1-6C5F-85FC-1BF893412429}"/>
              </a:ext>
            </a:extLst>
          </p:cNvPr>
          <p:cNvSpPr txBox="1"/>
          <p:nvPr/>
        </p:nvSpPr>
        <p:spPr>
          <a:xfrm>
            <a:off x="7663543" y="158344"/>
            <a:ext cx="3374698" cy="707886"/>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juntos</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dirty="0">
                <a:solidFill>
                  <a:srgbClr val="002060"/>
                </a:solidFill>
                <a:latin typeface="Century Gothic" panose="020B0502020202020204" pitchFamily="34" charset="0"/>
              </a:rPr>
              <a:t>together (m., pl.)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conmigo</a:t>
            </a:r>
            <a:r>
              <a:rPr lang="en-GB" sz="2000" dirty="0">
                <a:solidFill>
                  <a:srgbClr val="002060"/>
                </a:solidFill>
                <a:latin typeface="Century Gothic" panose="020B0502020202020204" pitchFamily="34" charset="0"/>
              </a:rPr>
              <a:t> = with me</a:t>
            </a:r>
          </a:p>
        </p:txBody>
      </p:sp>
      <p:pic>
        <p:nvPicPr>
          <p:cNvPr id="29" name="Picture 2" descr="Paper, Write, Texture, Lines, Pattern, Writing Paper">
            <a:extLst>
              <a:ext uri="{FF2B5EF4-FFF2-40B4-BE49-F238E27FC236}">
                <a16:creationId xmlns:a16="http://schemas.microsoft.com/office/drawing/2014/main" id="{23B3FD02-E2DA-1E70-B0A3-E5F9BA84756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208" r="705" b="71614"/>
          <a:stretch/>
        </p:blipFill>
        <p:spPr bwMode="auto">
          <a:xfrm>
            <a:off x="-130861" y="2715573"/>
            <a:ext cx="5435882" cy="752586"/>
          </a:xfrm>
          <a:custGeom>
            <a:avLst/>
            <a:gdLst>
              <a:gd name="connsiteX0" fmla="*/ 0 w 5435882"/>
              <a:gd name="connsiteY0" fmla="*/ 0 h 752586"/>
              <a:gd name="connsiteX1" fmla="*/ 380512 w 5435882"/>
              <a:gd name="connsiteY1" fmla="*/ 0 h 752586"/>
              <a:gd name="connsiteX2" fmla="*/ 924100 w 5435882"/>
              <a:gd name="connsiteY2" fmla="*/ 0 h 752586"/>
              <a:gd name="connsiteX3" fmla="*/ 1304612 w 5435882"/>
              <a:gd name="connsiteY3" fmla="*/ 0 h 752586"/>
              <a:gd name="connsiteX4" fmla="*/ 1956918 w 5435882"/>
              <a:gd name="connsiteY4" fmla="*/ 0 h 752586"/>
              <a:gd name="connsiteX5" fmla="*/ 2554865 w 5435882"/>
              <a:gd name="connsiteY5" fmla="*/ 0 h 752586"/>
              <a:gd name="connsiteX6" fmla="*/ 3098453 w 5435882"/>
              <a:gd name="connsiteY6" fmla="*/ 0 h 752586"/>
              <a:gd name="connsiteX7" fmla="*/ 3587682 w 5435882"/>
              <a:gd name="connsiteY7" fmla="*/ 0 h 752586"/>
              <a:gd name="connsiteX8" fmla="*/ 4022553 w 5435882"/>
              <a:gd name="connsiteY8" fmla="*/ 0 h 752586"/>
              <a:gd name="connsiteX9" fmla="*/ 4457423 w 5435882"/>
              <a:gd name="connsiteY9" fmla="*/ 0 h 752586"/>
              <a:gd name="connsiteX10" fmla="*/ 5435882 w 5435882"/>
              <a:gd name="connsiteY10" fmla="*/ 0 h 752586"/>
              <a:gd name="connsiteX11" fmla="*/ 5435882 w 5435882"/>
              <a:gd name="connsiteY11" fmla="*/ 391345 h 752586"/>
              <a:gd name="connsiteX12" fmla="*/ 5435882 w 5435882"/>
              <a:gd name="connsiteY12" fmla="*/ 752586 h 752586"/>
              <a:gd name="connsiteX13" fmla="*/ 4946653 w 5435882"/>
              <a:gd name="connsiteY13" fmla="*/ 752586 h 752586"/>
              <a:gd name="connsiteX14" fmla="*/ 4294347 w 5435882"/>
              <a:gd name="connsiteY14" fmla="*/ 752586 h 752586"/>
              <a:gd name="connsiteX15" fmla="*/ 3859476 w 5435882"/>
              <a:gd name="connsiteY15" fmla="*/ 752586 h 752586"/>
              <a:gd name="connsiteX16" fmla="*/ 3478964 w 5435882"/>
              <a:gd name="connsiteY16" fmla="*/ 752586 h 752586"/>
              <a:gd name="connsiteX17" fmla="*/ 2826659 w 5435882"/>
              <a:gd name="connsiteY17" fmla="*/ 752586 h 752586"/>
              <a:gd name="connsiteX18" fmla="*/ 2391788 w 5435882"/>
              <a:gd name="connsiteY18" fmla="*/ 752586 h 752586"/>
              <a:gd name="connsiteX19" fmla="*/ 1848200 w 5435882"/>
              <a:gd name="connsiteY19" fmla="*/ 752586 h 752586"/>
              <a:gd name="connsiteX20" fmla="*/ 1467688 w 5435882"/>
              <a:gd name="connsiteY20" fmla="*/ 752586 h 752586"/>
              <a:gd name="connsiteX21" fmla="*/ 869741 w 5435882"/>
              <a:gd name="connsiteY21" fmla="*/ 752586 h 752586"/>
              <a:gd name="connsiteX22" fmla="*/ 0 w 5435882"/>
              <a:gd name="connsiteY22" fmla="*/ 752586 h 752586"/>
              <a:gd name="connsiteX23" fmla="*/ 0 w 5435882"/>
              <a:gd name="connsiteY23" fmla="*/ 383819 h 752586"/>
              <a:gd name="connsiteX24" fmla="*/ 0 w 5435882"/>
              <a:gd name="connsiteY24" fmla="*/ 0 h 75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5882" h="752586" extrusionOk="0">
                <a:moveTo>
                  <a:pt x="0" y="0"/>
                </a:moveTo>
                <a:cubicBezTo>
                  <a:pt x="182191" y="-41747"/>
                  <a:pt x="224368" y="35445"/>
                  <a:pt x="380512" y="0"/>
                </a:cubicBezTo>
                <a:cubicBezTo>
                  <a:pt x="536656" y="-35445"/>
                  <a:pt x="760395" y="58494"/>
                  <a:pt x="924100" y="0"/>
                </a:cubicBezTo>
                <a:cubicBezTo>
                  <a:pt x="1087805" y="-58494"/>
                  <a:pt x="1149662" y="16330"/>
                  <a:pt x="1304612" y="0"/>
                </a:cubicBezTo>
                <a:cubicBezTo>
                  <a:pt x="1459562" y="-16330"/>
                  <a:pt x="1774507" y="39472"/>
                  <a:pt x="1956918" y="0"/>
                </a:cubicBezTo>
                <a:cubicBezTo>
                  <a:pt x="2139329" y="-39472"/>
                  <a:pt x="2256741" y="45617"/>
                  <a:pt x="2554865" y="0"/>
                </a:cubicBezTo>
                <a:cubicBezTo>
                  <a:pt x="2852989" y="-45617"/>
                  <a:pt x="2880074" y="8555"/>
                  <a:pt x="3098453" y="0"/>
                </a:cubicBezTo>
                <a:cubicBezTo>
                  <a:pt x="3316832" y="-8555"/>
                  <a:pt x="3428023" y="35357"/>
                  <a:pt x="3587682" y="0"/>
                </a:cubicBezTo>
                <a:cubicBezTo>
                  <a:pt x="3747341" y="-35357"/>
                  <a:pt x="3823400" y="14499"/>
                  <a:pt x="4022553" y="0"/>
                </a:cubicBezTo>
                <a:cubicBezTo>
                  <a:pt x="4221706" y="-14499"/>
                  <a:pt x="4334345" y="5519"/>
                  <a:pt x="4457423" y="0"/>
                </a:cubicBezTo>
                <a:cubicBezTo>
                  <a:pt x="4580501" y="-5519"/>
                  <a:pt x="5036544" y="64255"/>
                  <a:pt x="5435882" y="0"/>
                </a:cubicBezTo>
                <a:cubicBezTo>
                  <a:pt x="5481280" y="98708"/>
                  <a:pt x="5417686" y="276009"/>
                  <a:pt x="5435882" y="391345"/>
                </a:cubicBezTo>
                <a:cubicBezTo>
                  <a:pt x="5454078" y="506681"/>
                  <a:pt x="5435376" y="650490"/>
                  <a:pt x="5435882" y="752586"/>
                </a:cubicBezTo>
                <a:cubicBezTo>
                  <a:pt x="5243242" y="776564"/>
                  <a:pt x="5181960" y="726022"/>
                  <a:pt x="4946653" y="752586"/>
                </a:cubicBezTo>
                <a:cubicBezTo>
                  <a:pt x="4711346" y="779150"/>
                  <a:pt x="4556283" y="738541"/>
                  <a:pt x="4294347" y="752586"/>
                </a:cubicBezTo>
                <a:cubicBezTo>
                  <a:pt x="4032411" y="766631"/>
                  <a:pt x="3948015" y="741089"/>
                  <a:pt x="3859476" y="752586"/>
                </a:cubicBezTo>
                <a:cubicBezTo>
                  <a:pt x="3770937" y="764083"/>
                  <a:pt x="3612586" y="713305"/>
                  <a:pt x="3478964" y="752586"/>
                </a:cubicBezTo>
                <a:cubicBezTo>
                  <a:pt x="3345342" y="791867"/>
                  <a:pt x="3087710" y="744500"/>
                  <a:pt x="2826659" y="752586"/>
                </a:cubicBezTo>
                <a:cubicBezTo>
                  <a:pt x="2565608" y="760672"/>
                  <a:pt x="2487876" y="722082"/>
                  <a:pt x="2391788" y="752586"/>
                </a:cubicBezTo>
                <a:cubicBezTo>
                  <a:pt x="2295700" y="783090"/>
                  <a:pt x="2078124" y="750247"/>
                  <a:pt x="1848200" y="752586"/>
                </a:cubicBezTo>
                <a:cubicBezTo>
                  <a:pt x="1618276" y="754925"/>
                  <a:pt x="1547654" y="737481"/>
                  <a:pt x="1467688" y="752586"/>
                </a:cubicBezTo>
                <a:cubicBezTo>
                  <a:pt x="1387722" y="767691"/>
                  <a:pt x="1079557" y="739610"/>
                  <a:pt x="869741" y="752586"/>
                </a:cubicBezTo>
                <a:cubicBezTo>
                  <a:pt x="659925" y="765562"/>
                  <a:pt x="333117" y="702338"/>
                  <a:pt x="0" y="752586"/>
                </a:cubicBezTo>
                <a:cubicBezTo>
                  <a:pt x="-863" y="586698"/>
                  <a:pt x="31956" y="523649"/>
                  <a:pt x="0" y="383819"/>
                </a:cubicBezTo>
                <a:cubicBezTo>
                  <a:pt x="-31956" y="243989"/>
                  <a:pt x="20695" y="141438"/>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6F8E648-6887-3FD3-23CC-34CF134C2044}"/>
              </a:ext>
            </a:extLst>
          </p:cNvPr>
          <p:cNvSpPr txBox="1"/>
          <p:nvPr/>
        </p:nvSpPr>
        <p:spPr>
          <a:xfrm>
            <a:off x="517885" y="2836343"/>
            <a:ext cx="4754828" cy="492443"/>
          </a:xfrm>
          <a:prstGeom prst="rect">
            <a:avLst/>
          </a:prstGeom>
          <a:noFill/>
        </p:spPr>
        <p:txBody>
          <a:bodyPr wrap="none" rtlCol="0">
            <a:spAutoFit/>
          </a:bodyPr>
          <a:lstStyle/>
          <a:p>
            <a:r>
              <a:rPr lang="en-GB" sz="2600" dirty="0" err="1">
                <a:solidFill>
                  <a:srgbClr val="002060"/>
                </a:solidFill>
                <a:latin typeface="Segoe Print" panose="02000600000000000000" pitchFamily="2" charset="0"/>
              </a:rPr>
              <a:t>Juegan</a:t>
            </a:r>
            <a:r>
              <a:rPr lang="en-GB" sz="2600" dirty="0">
                <a:solidFill>
                  <a:srgbClr val="002060"/>
                </a:solidFill>
                <a:latin typeface="Segoe Print" panose="02000600000000000000" pitchFamily="2" charset="0"/>
              </a:rPr>
              <a:t> a la </a:t>
            </a:r>
            <a:r>
              <a:rPr lang="en-GB" sz="2600" dirty="0" err="1">
                <a:solidFill>
                  <a:srgbClr val="002060"/>
                </a:solidFill>
                <a:latin typeface="Segoe Print" panose="02000600000000000000" pitchFamily="2" charset="0"/>
              </a:rPr>
              <a:t>cuerda</a:t>
            </a:r>
            <a:r>
              <a:rPr lang="en-GB" sz="2600" dirty="0">
                <a:solidFill>
                  <a:srgbClr val="002060"/>
                </a:solidFill>
                <a:latin typeface="Segoe Print" panose="02000600000000000000" pitchFamily="2" charset="0"/>
              </a:rPr>
              <a:t> </a:t>
            </a:r>
            <a:r>
              <a:rPr lang="en-GB" sz="2600" dirty="0" err="1">
                <a:solidFill>
                  <a:srgbClr val="002060"/>
                </a:solidFill>
                <a:latin typeface="Segoe Print" panose="02000600000000000000" pitchFamily="2" charset="0"/>
              </a:rPr>
              <a:t>juntos</a:t>
            </a:r>
            <a:r>
              <a:rPr lang="en-GB" sz="2600" dirty="0">
                <a:solidFill>
                  <a:srgbClr val="002060"/>
                </a:solidFill>
                <a:latin typeface="Segoe Print" panose="02000600000000000000" pitchFamily="2" charset="0"/>
              </a:rPr>
              <a:t>. </a:t>
            </a:r>
          </a:p>
        </p:txBody>
      </p:sp>
      <p:sp>
        <p:nvSpPr>
          <p:cNvPr id="32" name="Speech Bubble: Rectangle with Corners Rounded 31">
            <a:hlinkClick r:id="" action="ppaction://noaction">
              <a:snd r:embed="rId9" name="6_1.wav"/>
            </a:hlinkClick>
            <a:extLst>
              <a:ext uri="{FF2B5EF4-FFF2-40B4-BE49-F238E27FC236}">
                <a16:creationId xmlns:a16="http://schemas.microsoft.com/office/drawing/2014/main" id="{2CA41F62-F4E7-45A7-B569-2CA5BCA7C658}"/>
              </a:ext>
            </a:extLst>
          </p:cNvPr>
          <p:cNvSpPr/>
          <p:nvPr/>
        </p:nvSpPr>
        <p:spPr>
          <a:xfrm>
            <a:off x="3355103" y="131201"/>
            <a:ext cx="4114113" cy="798851"/>
          </a:xfrm>
          <a:prstGeom prst="wedgeRoundRectCallout">
            <a:avLst>
              <a:gd name="adj1" fmla="val -59054"/>
              <a:gd name="adj2" fmla="val 3782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Lee:</a:t>
            </a:r>
            <a:r>
              <a:rPr lang="en-GB" sz="2400" dirty="0">
                <a:solidFill>
                  <a:schemeClr val="bg1"/>
                </a:solidFill>
                <a:latin typeface="Century Gothic" panose="020B0502020202020204" pitchFamily="34" charset="0"/>
              </a:rPr>
              <a:t>¿Es Quique, Max &amp; </a:t>
            </a:r>
            <a:r>
              <a:rPr lang="en-GB" sz="2400" dirty="0" err="1">
                <a:solidFill>
                  <a:schemeClr val="bg1"/>
                </a:solidFill>
                <a:latin typeface="Century Gothic" panose="020B0502020202020204" pitchFamily="34" charset="0"/>
              </a:rPr>
              <a:t>Krina</a:t>
            </a:r>
            <a:r>
              <a:rPr lang="en-GB" sz="2400" dirty="0">
                <a:solidFill>
                  <a:schemeClr val="bg1"/>
                </a:solidFill>
                <a:latin typeface="Century Gothic" panose="020B0502020202020204" pitchFamily="34" charset="0"/>
              </a:rPr>
              <a:t> o </a:t>
            </a:r>
            <a:r>
              <a:rPr lang="en-GB" sz="2400" dirty="0" err="1">
                <a:solidFill>
                  <a:schemeClr val="bg1"/>
                </a:solidFill>
                <a:latin typeface="Century Gothic" panose="020B0502020202020204" pitchFamily="34" charset="0"/>
              </a:rPr>
              <a:t>los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tres</a:t>
            </a:r>
            <a:r>
              <a:rPr lang="en-GB" sz="2400" dirty="0">
                <a:solidFill>
                  <a:schemeClr val="bg1"/>
                </a:solidFill>
                <a:latin typeface="Century Gothic" panose="020B0502020202020204" pitchFamily="34" charset="0"/>
              </a:rPr>
              <a:t>?</a:t>
            </a:r>
          </a:p>
        </p:txBody>
      </p:sp>
      <p:sp>
        <p:nvSpPr>
          <p:cNvPr id="33" name="Speech Bubble: Rectangle with Corners Rounded 32">
            <a:extLst>
              <a:ext uri="{FF2B5EF4-FFF2-40B4-BE49-F238E27FC236}">
                <a16:creationId xmlns:a16="http://schemas.microsoft.com/office/drawing/2014/main" id="{444C2905-320A-E244-F5CC-33774E25FAB9}"/>
              </a:ext>
            </a:extLst>
          </p:cNvPr>
          <p:cNvSpPr/>
          <p:nvPr/>
        </p:nvSpPr>
        <p:spPr>
          <a:xfrm>
            <a:off x="6784416" y="1044003"/>
            <a:ext cx="4355423" cy="894044"/>
          </a:xfrm>
          <a:prstGeom prst="wedgeRoundRectCallout">
            <a:avLst>
              <a:gd name="adj1" fmla="val -53762"/>
              <a:gd name="adj2" fmla="val -43789"/>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Century Gothic" panose="020B0502020202020204" pitchFamily="34" charset="0"/>
              </a:rPr>
              <a:t>Completa </a:t>
            </a:r>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diagrama</a:t>
            </a:r>
            <a:r>
              <a:rPr lang="en-GB" sz="2400" b="1" dirty="0">
                <a:solidFill>
                  <a:srgbClr val="002060"/>
                </a:solidFill>
                <a:latin typeface="Century Gothic" panose="020B0502020202020204" pitchFamily="34" charset="0"/>
              </a:rPr>
              <a:t> en español 📝          .</a:t>
            </a:r>
            <a:endParaRPr lang="en-GB" sz="2400" dirty="0">
              <a:solidFill>
                <a:srgbClr val="002060"/>
              </a:solidFill>
              <a:latin typeface="Century Gothic" panose="020B0502020202020204" pitchFamily="34" charset="0"/>
            </a:endParaRPr>
          </a:p>
        </p:txBody>
      </p:sp>
      <p:pic>
        <p:nvPicPr>
          <p:cNvPr id="34" name="Picture 4" descr="Spain, Flag, Heraldry, Red, Yellow">
            <a:extLst>
              <a:ext uri="{FF2B5EF4-FFF2-40B4-BE49-F238E27FC236}">
                <a16:creationId xmlns:a16="http://schemas.microsoft.com/office/drawing/2014/main" id="{CBC6934E-ABB5-EDC5-20FD-8E8DE5A631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90148" y="1550202"/>
            <a:ext cx="524163" cy="349442"/>
          </a:xfrm>
          <a:prstGeom prst="roundRect">
            <a:avLst/>
          </a:prstGeom>
          <a:noFill/>
          <a:extLst>
            <a:ext uri="{909E8E84-426E-40DD-AFC4-6F175D3DCCD1}">
              <a14:hiddenFill xmlns:a14="http://schemas.microsoft.com/office/drawing/2010/main">
                <a:solidFill>
                  <a:srgbClr val="FFFFFF"/>
                </a:solidFill>
              </a14:hiddenFill>
            </a:ext>
          </a:extLst>
        </p:spPr>
      </p:pic>
      <p:sp>
        <p:nvSpPr>
          <p:cNvPr id="35" name="Rectangle 34">
            <a:hlinkClick r:id="" action="ppaction://noaction">
              <a:snd r:embed="rId11" name="6_3.wav"/>
            </a:hlinkClick>
            <a:extLst>
              <a:ext uri="{FF2B5EF4-FFF2-40B4-BE49-F238E27FC236}">
                <a16:creationId xmlns:a16="http://schemas.microsoft.com/office/drawing/2014/main" id="{DCC3190D-7D02-4FBB-85BB-D918B8A1456C}"/>
              </a:ext>
            </a:extLst>
          </p:cNvPr>
          <p:cNvSpPr/>
          <p:nvPr/>
        </p:nvSpPr>
        <p:spPr>
          <a:xfrm>
            <a:off x="81490" y="1252418"/>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6" name="Rectangle 35">
            <a:hlinkClick r:id="" action="ppaction://noaction">
              <a:snd r:embed="rId12" name="6_4.wav"/>
            </a:hlinkClick>
            <a:extLst>
              <a:ext uri="{FF2B5EF4-FFF2-40B4-BE49-F238E27FC236}">
                <a16:creationId xmlns:a16="http://schemas.microsoft.com/office/drawing/2014/main" id="{A409A608-7C4C-5EC2-448F-6FE1DCF90A26}"/>
              </a:ext>
            </a:extLst>
          </p:cNvPr>
          <p:cNvSpPr/>
          <p:nvPr/>
        </p:nvSpPr>
        <p:spPr>
          <a:xfrm>
            <a:off x="87881" y="2072260"/>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1</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a:hlinkClick r:id="" action="ppaction://noaction">
              <a:snd r:embed="rId13" name="6_5.wav"/>
            </a:hlinkClick>
            <a:extLst>
              <a:ext uri="{FF2B5EF4-FFF2-40B4-BE49-F238E27FC236}">
                <a16:creationId xmlns:a16="http://schemas.microsoft.com/office/drawing/2014/main" id="{E172B724-1180-3619-82A7-5DFD621FA180}"/>
              </a:ext>
            </a:extLst>
          </p:cNvPr>
          <p:cNvSpPr/>
          <p:nvPr/>
        </p:nvSpPr>
        <p:spPr>
          <a:xfrm>
            <a:off x="101624" y="2871379"/>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Rectangle 37">
            <a:hlinkClick r:id="" action="ppaction://noaction">
              <a:snd r:embed="rId14" name="6_6.wav"/>
            </a:hlinkClick>
            <a:extLst>
              <a:ext uri="{FF2B5EF4-FFF2-40B4-BE49-F238E27FC236}">
                <a16:creationId xmlns:a16="http://schemas.microsoft.com/office/drawing/2014/main" id="{5342CC7E-D62E-44FB-95FC-298C30CB7EF5}"/>
              </a:ext>
            </a:extLst>
          </p:cNvPr>
          <p:cNvSpPr/>
          <p:nvPr/>
        </p:nvSpPr>
        <p:spPr>
          <a:xfrm>
            <a:off x="108015" y="3676707"/>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Rectangle 38">
            <a:hlinkClick r:id="" action="ppaction://noaction">
              <a:snd r:embed="rId15" name="6_7.wav"/>
            </a:hlinkClick>
            <a:extLst>
              <a:ext uri="{FF2B5EF4-FFF2-40B4-BE49-F238E27FC236}">
                <a16:creationId xmlns:a16="http://schemas.microsoft.com/office/drawing/2014/main" id="{8736E337-E46B-EF77-F8BC-21C834292192}"/>
              </a:ext>
            </a:extLst>
          </p:cNvPr>
          <p:cNvSpPr/>
          <p:nvPr/>
        </p:nvSpPr>
        <p:spPr>
          <a:xfrm>
            <a:off x="111899" y="4517392"/>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4</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39">
            <a:hlinkClick r:id="" action="ppaction://noaction">
              <a:snd r:embed="rId16" name="6_8.wav"/>
            </a:hlinkClick>
            <a:extLst>
              <a:ext uri="{FF2B5EF4-FFF2-40B4-BE49-F238E27FC236}">
                <a16:creationId xmlns:a16="http://schemas.microsoft.com/office/drawing/2014/main" id="{A11EF23D-D4D7-9687-6406-94FD11010E2C}"/>
              </a:ext>
            </a:extLst>
          </p:cNvPr>
          <p:cNvSpPr/>
          <p:nvPr/>
        </p:nvSpPr>
        <p:spPr>
          <a:xfrm>
            <a:off x="118290" y="5322720"/>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5</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40">
            <a:hlinkClick r:id="" action="ppaction://noaction">
              <a:snd r:embed="rId17" name="6_9.wav"/>
            </a:hlinkClick>
            <a:extLst>
              <a:ext uri="{FF2B5EF4-FFF2-40B4-BE49-F238E27FC236}">
                <a16:creationId xmlns:a16="http://schemas.microsoft.com/office/drawing/2014/main" id="{2DA5911D-B7D1-309C-AEAE-89E891C89FC0}"/>
              </a:ext>
            </a:extLst>
          </p:cNvPr>
          <p:cNvSpPr/>
          <p:nvPr/>
        </p:nvSpPr>
        <p:spPr>
          <a:xfrm>
            <a:off x="81514" y="6159578"/>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217751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6_2.wav"/>
                                        </p:tgtEl>
                                      </p:cMediaNode>
                                    </p:audio>
                                  </p:subTnLst>
                                </p:cTn>
                              </p:par>
                              <p:par>
                                <p:cTn id="8" presetID="1"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p:bldP spid="21" grpId="0"/>
      <p:bldP spid="22" grpId="0"/>
      <p:bldP spid="23" grpId="0"/>
      <p:bldP spid="24" grpId="0"/>
      <p:bldP spid="25" grpId="0"/>
      <p:bldP spid="26" grpId="0"/>
      <p:bldP spid="27" grpId="0"/>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5" name="Google Shape;167;p2">
            <a:extLst>
              <a:ext uri="{FF2B5EF4-FFF2-40B4-BE49-F238E27FC236}">
                <a16:creationId xmlns:a16="http://schemas.microsoft.com/office/drawing/2014/main" id="{57464FE1-B6A0-3F9C-D46F-D040C82ECC2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Google Shape;282;p13" descr="Reading, Book, Symbol, Icon, Reader, Man">
            <a:extLst>
              <a:ext uri="{FF2B5EF4-FFF2-40B4-BE49-F238E27FC236}">
                <a16:creationId xmlns:a16="http://schemas.microsoft.com/office/drawing/2014/main" id="{BB3B223F-832C-647D-AE97-55E0B2C9A0AA}"/>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pic>
        <p:nvPicPr>
          <p:cNvPr id="42" name="Google Shape;282;p13" descr="Reading, Book, Symbol, Icon, Reader, Man">
            <a:extLst>
              <a:ext uri="{FF2B5EF4-FFF2-40B4-BE49-F238E27FC236}">
                <a16:creationId xmlns:a16="http://schemas.microsoft.com/office/drawing/2014/main" id="{DC79E036-D777-1F05-7B2F-CB95F65F7DEF}"/>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43" name="Title 1">
            <a:extLst>
              <a:ext uri="{FF2B5EF4-FFF2-40B4-BE49-F238E27FC236}">
                <a16:creationId xmlns:a16="http://schemas.microsoft.com/office/drawing/2014/main" id="{791A1816-DDF8-4877-A088-8828C4870D6F}"/>
              </a:ext>
            </a:extLst>
          </p:cNvPr>
          <p:cNvSpPr txBox="1">
            <a:spLocks/>
          </p:cNvSpPr>
          <p:nvPr/>
        </p:nvSpPr>
        <p:spPr>
          <a:xfrm>
            <a:off x="11314974" y="982042"/>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44" name="Graphic 43" descr="Teacher">
            <a:extLst>
              <a:ext uri="{FF2B5EF4-FFF2-40B4-BE49-F238E27FC236}">
                <a16:creationId xmlns:a16="http://schemas.microsoft.com/office/drawing/2014/main" id="{BE6F9318-30F7-ED95-4BD0-ECEC904556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334" y="480102"/>
            <a:ext cx="1043752" cy="1043752"/>
          </a:xfrm>
          <a:prstGeom prst="rect">
            <a:avLst/>
          </a:prstGeom>
        </p:spPr>
      </p:pic>
      <p:sp>
        <p:nvSpPr>
          <p:cNvPr id="45" name="Speech Bubble: Rectangle with Corners Rounded 44">
            <a:hlinkClick r:id="" action="ppaction://noaction">
              <a:snd r:embed="rId7" name="7_1.wav"/>
            </a:hlinkClick>
            <a:extLst>
              <a:ext uri="{FF2B5EF4-FFF2-40B4-BE49-F238E27FC236}">
                <a16:creationId xmlns:a16="http://schemas.microsoft.com/office/drawing/2014/main" id="{15840A9B-7204-EB35-481A-759D12ED949B}"/>
              </a:ext>
            </a:extLst>
          </p:cNvPr>
          <p:cNvSpPr/>
          <p:nvPr/>
        </p:nvSpPr>
        <p:spPr>
          <a:xfrm>
            <a:off x="1028030" y="833696"/>
            <a:ext cx="4400313" cy="490286"/>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Lee y </a:t>
            </a:r>
            <a:r>
              <a:rPr lang="en-GB" sz="2400" b="1" dirty="0" err="1">
                <a:solidFill>
                  <a:schemeClr val="bg1"/>
                </a:solidFill>
                <a:latin typeface="Century Gothic" panose="020B0502020202020204" pitchFamily="34" charset="0"/>
              </a:rPr>
              <a:t>responde</a:t>
            </a:r>
            <a:r>
              <a:rPr lang="en-GB" sz="2400" b="1" dirty="0">
                <a:solidFill>
                  <a:schemeClr val="bg1"/>
                </a:solidFill>
                <a:latin typeface="Century Gothic" panose="020B0502020202020204" pitchFamily="34" charset="0"/>
              </a:rPr>
              <a:t> en inglés.</a:t>
            </a:r>
            <a:endParaRPr lang="en-GB" sz="2400" dirty="0">
              <a:solidFill>
                <a:schemeClr val="bg1"/>
              </a:solidFill>
              <a:latin typeface="Century Gothic" panose="020B0502020202020204" pitchFamily="34" charset="0"/>
            </a:endParaRPr>
          </a:p>
        </p:txBody>
      </p:sp>
      <p:graphicFrame>
        <p:nvGraphicFramePr>
          <p:cNvPr id="46" name="Table 4">
            <a:extLst>
              <a:ext uri="{FF2B5EF4-FFF2-40B4-BE49-F238E27FC236}">
                <a16:creationId xmlns:a16="http://schemas.microsoft.com/office/drawing/2014/main" id="{98657B8F-D9F7-79B6-BE27-9A12E30EDB79}"/>
              </a:ext>
            </a:extLst>
          </p:cNvPr>
          <p:cNvGraphicFramePr>
            <a:graphicFrameLocks noGrp="1"/>
          </p:cNvGraphicFramePr>
          <p:nvPr/>
        </p:nvGraphicFramePr>
        <p:xfrm>
          <a:off x="5598514" y="1423049"/>
          <a:ext cx="6450813" cy="4907280"/>
        </p:xfrm>
        <a:graphic>
          <a:graphicData uri="http://schemas.openxmlformats.org/drawingml/2006/table">
            <a:tbl>
              <a:tblPr firstRow="1" bandRow="1">
                <a:tableStyleId>{5940675A-B579-460E-94D1-54222C63F5DA}</a:tableStyleId>
              </a:tblPr>
              <a:tblGrid>
                <a:gridCol w="3786034">
                  <a:extLst>
                    <a:ext uri="{9D8B030D-6E8A-4147-A177-3AD203B41FA5}">
                      <a16:colId xmlns:a16="http://schemas.microsoft.com/office/drawing/2014/main" val="2663138899"/>
                    </a:ext>
                  </a:extLst>
                </a:gridCol>
                <a:gridCol w="2664779">
                  <a:extLst>
                    <a:ext uri="{9D8B030D-6E8A-4147-A177-3AD203B41FA5}">
                      <a16:colId xmlns:a16="http://schemas.microsoft.com/office/drawing/2014/main" val="2578065064"/>
                    </a:ext>
                  </a:extLst>
                </a:gridCol>
              </a:tblGrid>
              <a:tr h="370840">
                <a:tc>
                  <a:txBody>
                    <a:bodyPr/>
                    <a:lstStyle/>
                    <a:p>
                      <a:r>
                        <a:rPr lang="en-GB" sz="2000" b="1" dirty="0">
                          <a:solidFill>
                            <a:srgbClr val="002060"/>
                          </a:solidFill>
                          <a:latin typeface="Century Gothic" panose="020B0502020202020204" pitchFamily="34" charset="0"/>
                        </a:rPr>
                        <a:t>[A] </a:t>
                      </a:r>
                      <a:r>
                        <a:rPr lang="en-GB" sz="2000" dirty="0">
                          <a:solidFill>
                            <a:srgbClr val="002060"/>
                          </a:solidFill>
                          <a:latin typeface="Century Gothic" panose="020B0502020202020204" pitchFamily="34" charset="0"/>
                        </a:rPr>
                        <a:t>Where does Quique play pelota </a:t>
                      </a:r>
                      <a:r>
                        <a:rPr lang="en-GB" sz="2000" dirty="0" err="1">
                          <a:solidFill>
                            <a:srgbClr val="002060"/>
                          </a:solidFill>
                          <a:latin typeface="Century Gothic" panose="020B0502020202020204" pitchFamily="34" charset="0"/>
                        </a:rPr>
                        <a:t>vasca</a:t>
                      </a:r>
                      <a:r>
                        <a:rPr lang="en-GB" sz="2000" dirty="0">
                          <a:solidFill>
                            <a:srgbClr val="002060"/>
                          </a:solidFill>
                          <a:latin typeface="Century Gothic" panose="020B0502020202020204" pitchFamily="34" charset="0"/>
                        </a:rPr>
                        <a:t>?</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875391600"/>
                  </a:ext>
                </a:extLst>
              </a:tr>
              <a:tr h="370840">
                <a:tc>
                  <a:txBody>
                    <a:bodyPr/>
                    <a:lstStyle/>
                    <a:p>
                      <a:r>
                        <a:rPr lang="en-GB" sz="2000" b="1" dirty="0">
                          <a:solidFill>
                            <a:srgbClr val="002060"/>
                          </a:solidFill>
                          <a:latin typeface="Century Gothic" panose="020B0502020202020204" pitchFamily="34" charset="0"/>
                        </a:rPr>
                        <a:t>[B] </a:t>
                      </a:r>
                      <a:r>
                        <a:rPr lang="en-GB" sz="2000" dirty="0">
                          <a:solidFill>
                            <a:srgbClr val="002060"/>
                          </a:solidFill>
                          <a:latin typeface="Century Gothic" panose="020B0502020202020204" pitchFamily="34" charset="0"/>
                        </a:rPr>
                        <a:t>How do Max and </a:t>
                      </a:r>
                      <a:r>
                        <a:rPr lang="en-GB" sz="2000" dirty="0" err="1">
                          <a:solidFill>
                            <a:srgbClr val="002060"/>
                          </a:solidFill>
                          <a:latin typeface="Century Gothic" panose="020B0502020202020204" pitchFamily="34" charset="0"/>
                        </a:rPr>
                        <a:t>Krina</a:t>
                      </a:r>
                      <a:r>
                        <a:rPr lang="en-GB" sz="2000" dirty="0">
                          <a:solidFill>
                            <a:srgbClr val="002060"/>
                          </a:solidFill>
                          <a:latin typeface="Century Gothic" panose="020B0502020202020204" pitchFamily="34" charset="0"/>
                        </a:rPr>
                        <a:t> play cards?</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319120440"/>
                  </a:ext>
                </a:extLst>
              </a:tr>
              <a:tr h="370840">
                <a:tc>
                  <a:txBody>
                    <a:bodyPr/>
                    <a:lstStyle/>
                    <a:p>
                      <a:r>
                        <a:rPr lang="en-GB" sz="2000" b="1" dirty="0">
                          <a:solidFill>
                            <a:srgbClr val="002060"/>
                          </a:solidFill>
                          <a:latin typeface="Century Gothic" panose="020B0502020202020204" pitchFamily="34" charset="0"/>
                        </a:rPr>
                        <a:t>[C] </a:t>
                      </a:r>
                      <a:r>
                        <a:rPr lang="en-GB" sz="2000" dirty="0">
                          <a:solidFill>
                            <a:srgbClr val="002060"/>
                          </a:solidFill>
                          <a:latin typeface="Century Gothic" panose="020B0502020202020204" pitchFamily="34" charset="0"/>
                        </a:rPr>
                        <a:t>How does Quique play cards?</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267064825"/>
                  </a:ext>
                </a:extLst>
              </a:tr>
              <a:tr h="370840">
                <a:tc>
                  <a:txBody>
                    <a:bodyPr/>
                    <a:lstStyle/>
                    <a:p>
                      <a:r>
                        <a:rPr lang="en-GB" sz="2000" b="1" dirty="0">
                          <a:solidFill>
                            <a:srgbClr val="002060"/>
                          </a:solidFill>
                          <a:latin typeface="Century Gothic" panose="020B0502020202020204" pitchFamily="34" charset="0"/>
                        </a:rPr>
                        <a:t>[D] </a:t>
                      </a:r>
                      <a:r>
                        <a:rPr lang="en-GB" sz="2000" dirty="0">
                          <a:solidFill>
                            <a:srgbClr val="002060"/>
                          </a:solidFill>
                          <a:latin typeface="Century Gothic" panose="020B0502020202020204" pitchFamily="34" charset="0"/>
                        </a:rPr>
                        <a:t>Where do Max and </a:t>
                      </a:r>
                      <a:r>
                        <a:rPr lang="en-GB" sz="2000" dirty="0" err="1">
                          <a:solidFill>
                            <a:srgbClr val="002060"/>
                          </a:solidFill>
                          <a:latin typeface="Century Gothic" panose="020B0502020202020204" pitchFamily="34" charset="0"/>
                        </a:rPr>
                        <a:t>Krina</a:t>
                      </a:r>
                      <a:r>
                        <a:rPr lang="en-GB" sz="2000" dirty="0">
                          <a:solidFill>
                            <a:srgbClr val="002060"/>
                          </a:solidFill>
                          <a:latin typeface="Century Gothic" panose="020B0502020202020204" pitchFamily="34" charset="0"/>
                        </a:rPr>
                        <a:t> play hide and seek?</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937291007"/>
                  </a:ext>
                </a:extLst>
              </a:tr>
              <a:tr h="370840">
                <a:tc>
                  <a:txBody>
                    <a:bodyPr/>
                    <a:lstStyle/>
                    <a:p>
                      <a:r>
                        <a:rPr lang="en-GB" sz="2000" b="1" dirty="0">
                          <a:solidFill>
                            <a:srgbClr val="002060"/>
                          </a:solidFill>
                          <a:latin typeface="Century Gothic" panose="020B0502020202020204" pitchFamily="34" charset="0"/>
                        </a:rPr>
                        <a:t>[E] </a:t>
                      </a:r>
                      <a:r>
                        <a:rPr lang="en-GB" sz="2000" dirty="0">
                          <a:solidFill>
                            <a:srgbClr val="002060"/>
                          </a:solidFill>
                          <a:latin typeface="Century Gothic" panose="020B0502020202020204" pitchFamily="34" charset="0"/>
                        </a:rPr>
                        <a:t>When does Quique play tennis?</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623182598"/>
                  </a:ext>
                </a:extLst>
              </a:tr>
              <a:tr h="370840">
                <a:tc>
                  <a:txBody>
                    <a:bodyPr/>
                    <a:lstStyle/>
                    <a:p>
                      <a:r>
                        <a:rPr lang="en-GB" sz="2000" b="1" dirty="0">
                          <a:solidFill>
                            <a:srgbClr val="002060"/>
                          </a:solidFill>
                          <a:latin typeface="Century Gothic" panose="020B0502020202020204" pitchFamily="34" charset="0"/>
                        </a:rPr>
                        <a:t>[F] </a:t>
                      </a:r>
                      <a:r>
                        <a:rPr lang="en-GB" sz="2000" dirty="0">
                          <a:solidFill>
                            <a:srgbClr val="002060"/>
                          </a:solidFill>
                          <a:latin typeface="Century Gothic" panose="020B0502020202020204" pitchFamily="34" charset="0"/>
                        </a:rPr>
                        <a:t>With whom does Quique play skipping?</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573235776"/>
                  </a:ext>
                </a:extLst>
              </a:tr>
              <a:tr h="370840">
                <a:tc>
                  <a:txBody>
                    <a:bodyPr/>
                    <a:lstStyle/>
                    <a:p>
                      <a:r>
                        <a:rPr lang="en-GB" sz="2000" b="1" dirty="0">
                          <a:solidFill>
                            <a:srgbClr val="002060"/>
                          </a:solidFill>
                          <a:latin typeface="Century Gothic" panose="020B0502020202020204" pitchFamily="34" charset="0"/>
                        </a:rPr>
                        <a:t>[G] </a:t>
                      </a:r>
                      <a:r>
                        <a:rPr lang="en-GB" sz="2000" dirty="0">
                          <a:solidFill>
                            <a:srgbClr val="002060"/>
                          </a:solidFill>
                          <a:latin typeface="Century Gothic" panose="020B0502020202020204" pitchFamily="34" charset="0"/>
                        </a:rPr>
                        <a:t>With whom do Max and </a:t>
                      </a:r>
                      <a:r>
                        <a:rPr lang="en-GB" sz="2000" dirty="0" err="1">
                          <a:solidFill>
                            <a:srgbClr val="002060"/>
                          </a:solidFill>
                          <a:latin typeface="Century Gothic" panose="020B0502020202020204" pitchFamily="34" charset="0"/>
                        </a:rPr>
                        <a:t>Krina</a:t>
                      </a:r>
                      <a:r>
                        <a:rPr lang="en-GB" sz="2000" dirty="0">
                          <a:solidFill>
                            <a:srgbClr val="002060"/>
                          </a:solidFill>
                          <a:latin typeface="Century Gothic" panose="020B0502020202020204" pitchFamily="34" charset="0"/>
                        </a:rPr>
                        <a:t> play skipping?</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65293868"/>
                  </a:ext>
                </a:extLst>
              </a:tr>
            </a:tbl>
          </a:graphicData>
        </a:graphic>
      </p:graphicFrame>
      <p:pic>
        <p:nvPicPr>
          <p:cNvPr id="47" name="Picture 46">
            <a:extLst>
              <a:ext uri="{FF2B5EF4-FFF2-40B4-BE49-F238E27FC236}">
                <a16:creationId xmlns:a16="http://schemas.microsoft.com/office/drawing/2014/main" id="{55D7D2C3-E963-6D28-21F2-CCCE1A7ACA3D}"/>
              </a:ext>
            </a:extLst>
          </p:cNvPr>
          <p:cNvPicPr>
            <a:picLocks noChangeAspect="1"/>
          </p:cNvPicPr>
          <p:nvPr/>
        </p:nvPicPr>
        <p:blipFill>
          <a:blip r:embed="rId8"/>
          <a:stretch>
            <a:fillRect/>
          </a:stretch>
        </p:blipFill>
        <p:spPr>
          <a:xfrm>
            <a:off x="-14514" y="1556320"/>
            <a:ext cx="5700112" cy="5081095"/>
          </a:xfrm>
          <a:prstGeom prst="rect">
            <a:avLst/>
          </a:prstGeom>
        </p:spPr>
      </p:pic>
      <p:sp>
        <p:nvSpPr>
          <p:cNvPr id="48" name="TextBox 47">
            <a:extLst>
              <a:ext uri="{FF2B5EF4-FFF2-40B4-BE49-F238E27FC236}">
                <a16:creationId xmlns:a16="http://schemas.microsoft.com/office/drawing/2014/main" id="{74308DAF-3EB0-0BC4-C335-89C64CD25AF5}"/>
              </a:ext>
            </a:extLst>
          </p:cNvPr>
          <p:cNvSpPr txBox="1"/>
          <p:nvPr/>
        </p:nvSpPr>
        <p:spPr>
          <a:xfrm>
            <a:off x="9585406" y="1523854"/>
            <a:ext cx="218681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in the street</a:t>
            </a:r>
          </a:p>
        </p:txBody>
      </p:sp>
      <p:sp>
        <p:nvSpPr>
          <p:cNvPr id="49" name="TextBox 48">
            <a:extLst>
              <a:ext uri="{FF2B5EF4-FFF2-40B4-BE49-F238E27FC236}">
                <a16:creationId xmlns:a16="http://schemas.microsoft.com/office/drawing/2014/main" id="{A073EDB7-2BE6-8A84-DA43-CA4A10D45FB3}"/>
              </a:ext>
            </a:extLst>
          </p:cNvPr>
          <p:cNvSpPr txBox="1"/>
          <p:nvPr/>
        </p:nvSpPr>
        <p:spPr>
          <a:xfrm>
            <a:off x="9716032" y="2217804"/>
            <a:ext cx="124585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online</a:t>
            </a:r>
          </a:p>
        </p:txBody>
      </p:sp>
      <p:sp>
        <p:nvSpPr>
          <p:cNvPr id="50" name="TextBox 49">
            <a:extLst>
              <a:ext uri="{FF2B5EF4-FFF2-40B4-BE49-F238E27FC236}">
                <a16:creationId xmlns:a16="http://schemas.microsoft.com/office/drawing/2014/main" id="{FA7E7AAD-F47B-13C4-465C-28EB0F8C0F4C}"/>
              </a:ext>
            </a:extLst>
          </p:cNvPr>
          <p:cNvSpPr txBox="1"/>
          <p:nvPr/>
        </p:nvSpPr>
        <p:spPr>
          <a:xfrm>
            <a:off x="9716032" y="2905780"/>
            <a:ext cx="118173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alone</a:t>
            </a:r>
          </a:p>
        </p:txBody>
      </p:sp>
      <p:sp>
        <p:nvSpPr>
          <p:cNvPr id="51" name="TextBox 50">
            <a:extLst>
              <a:ext uri="{FF2B5EF4-FFF2-40B4-BE49-F238E27FC236}">
                <a16:creationId xmlns:a16="http://schemas.microsoft.com/office/drawing/2014/main" id="{466D2555-463D-7BFF-841C-375723F5CA8E}"/>
              </a:ext>
            </a:extLst>
          </p:cNvPr>
          <p:cNvSpPr txBox="1"/>
          <p:nvPr/>
        </p:nvSpPr>
        <p:spPr>
          <a:xfrm>
            <a:off x="9434509" y="3655312"/>
            <a:ext cx="2614818"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in the classroom</a:t>
            </a:r>
          </a:p>
        </p:txBody>
      </p:sp>
      <p:sp>
        <p:nvSpPr>
          <p:cNvPr id="52" name="TextBox 51">
            <a:extLst>
              <a:ext uri="{FF2B5EF4-FFF2-40B4-BE49-F238E27FC236}">
                <a16:creationId xmlns:a16="http://schemas.microsoft.com/office/drawing/2014/main" id="{DEF8F927-D307-01D2-59F6-9A7C5BC9450B}"/>
              </a:ext>
            </a:extLst>
          </p:cNvPr>
          <p:cNvSpPr txBox="1"/>
          <p:nvPr/>
        </p:nvSpPr>
        <p:spPr>
          <a:xfrm>
            <a:off x="9473004" y="4343288"/>
            <a:ext cx="2319866"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in the morning</a:t>
            </a:r>
          </a:p>
        </p:txBody>
      </p:sp>
      <p:sp>
        <p:nvSpPr>
          <p:cNvPr id="53" name="TextBox 52">
            <a:extLst>
              <a:ext uri="{FF2B5EF4-FFF2-40B4-BE49-F238E27FC236}">
                <a16:creationId xmlns:a16="http://schemas.microsoft.com/office/drawing/2014/main" id="{3739A9B3-A50F-6AF8-C1E0-3218DA269430}"/>
              </a:ext>
            </a:extLst>
          </p:cNvPr>
          <p:cNvSpPr txBox="1"/>
          <p:nvPr/>
        </p:nvSpPr>
        <p:spPr>
          <a:xfrm>
            <a:off x="9576937" y="5045778"/>
            <a:ext cx="2483372"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with me (Sofía) </a:t>
            </a:r>
          </a:p>
        </p:txBody>
      </p:sp>
      <p:sp>
        <p:nvSpPr>
          <p:cNvPr id="54" name="TextBox 53">
            <a:extLst>
              <a:ext uri="{FF2B5EF4-FFF2-40B4-BE49-F238E27FC236}">
                <a16:creationId xmlns:a16="http://schemas.microsoft.com/office/drawing/2014/main" id="{F7D07EB3-2004-A05E-AF8A-7A5485DE50DC}"/>
              </a:ext>
            </a:extLst>
          </p:cNvPr>
          <p:cNvSpPr txBox="1"/>
          <p:nvPr/>
        </p:nvSpPr>
        <p:spPr>
          <a:xfrm>
            <a:off x="9573237" y="5769448"/>
            <a:ext cx="1447832"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together</a:t>
            </a:r>
          </a:p>
        </p:txBody>
      </p:sp>
      <p:sp>
        <p:nvSpPr>
          <p:cNvPr id="55" name="TextBox 54">
            <a:extLst>
              <a:ext uri="{FF2B5EF4-FFF2-40B4-BE49-F238E27FC236}">
                <a16:creationId xmlns:a16="http://schemas.microsoft.com/office/drawing/2014/main" id="{02CD6AF8-40C8-97ED-4770-A6C6BCC64DC5}"/>
              </a:ext>
            </a:extLst>
          </p:cNvPr>
          <p:cNvSpPr txBox="1"/>
          <p:nvPr/>
        </p:nvSpPr>
        <p:spPr>
          <a:xfrm>
            <a:off x="7663543" y="158344"/>
            <a:ext cx="3374698" cy="707886"/>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juntos</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dirty="0">
                <a:solidFill>
                  <a:srgbClr val="002060"/>
                </a:solidFill>
                <a:latin typeface="Century Gothic" panose="020B0502020202020204" pitchFamily="34" charset="0"/>
              </a:rPr>
              <a:t>together (m., pl.)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conmigo</a:t>
            </a:r>
            <a:r>
              <a:rPr lang="en-GB" sz="2000" dirty="0">
                <a:solidFill>
                  <a:srgbClr val="002060"/>
                </a:solidFill>
                <a:latin typeface="Century Gothic" panose="020B0502020202020204" pitchFamily="34" charset="0"/>
              </a:rPr>
              <a:t> = with me</a:t>
            </a:r>
          </a:p>
        </p:txBody>
      </p:sp>
      <p:sp>
        <p:nvSpPr>
          <p:cNvPr id="4" name="Rectangle 3">
            <a:hlinkClick r:id="" action="ppaction://noaction">
              <a:snd r:embed="rId9" name="6_3.wav"/>
            </a:hlinkClick>
            <a:extLst>
              <a:ext uri="{FF2B5EF4-FFF2-40B4-BE49-F238E27FC236}">
                <a16:creationId xmlns:a16="http://schemas.microsoft.com/office/drawing/2014/main" id="{64FD0BA7-06F3-D5CB-0664-49C0F203534C}"/>
              </a:ext>
            </a:extLst>
          </p:cNvPr>
          <p:cNvSpPr/>
          <p:nvPr/>
        </p:nvSpPr>
        <p:spPr>
          <a:xfrm>
            <a:off x="159732" y="1684535"/>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 name="Rectangle 4">
            <a:hlinkClick r:id="" action="ppaction://noaction">
              <a:snd r:embed="rId10" name="6_4.wav"/>
            </a:hlinkClick>
            <a:extLst>
              <a:ext uri="{FF2B5EF4-FFF2-40B4-BE49-F238E27FC236}">
                <a16:creationId xmlns:a16="http://schemas.microsoft.com/office/drawing/2014/main" id="{4DDBB0C8-5C55-6E2F-5667-61C931ADEE62}"/>
              </a:ext>
            </a:extLst>
          </p:cNvPr>
          <p:cNvSpPr/>
          <p:nvPr/>
        </p:nvSpPr>
        <p:spPr>
          <a:xfrm>
            <a:off x="142673" y="2408567"/>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1</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hlinkClick r:id="" action="ppaction://noaction">
              <a:snd r:embed="rId11" name="6_5.wav"/>
            </a:hlinkClick>
            <a:extLst>
              <a:ext uri="{FF2B5EF4-FFF2-40B4-BE49-F238E27FC236}">
                <a16:creationId xmlns:a16="http://schemas.microsoft.com/office/drawing/2014/main" id="{8A6B76BB-1F3E-22A3-E744-3D3D0D8321F6}"/>
              </a:ext>
            </a:extLst>
          </p:cNvPr>
          <p:cNvSpPr/>
          <p:nvPr/>
        </p:nvSpPr>
        <p:spPr>
          <a:xfrm>
            <a:off x="149518" y="3127916"/>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 name="Rectangle 6">
            <a:hlinkClick r:id="" action="ppaction://noaction">
              <a:snd r:embed="rId12" name="6_6.wav"/>
            </a:hlinkClick>
            <a:extLst>
              <a:ext uri="{FF2B5EF4-FFF2-40B4-BE49-F238E27FC236}">
                <a16:creationId xmlns:a16="http://schemas.microsoft.com/office/drawing/2014/main" id="{D33C12F0-E5F5-B4A7-E3DE-4D60C6A1BBEF}"/>
              </a:ext>
            </a:extLst>
          </p:cNvPr>
          <p:cNvSpPr/>
          <p:nvPr/>
        </p:nvSpPr>
        <p:spPr>
          <a:xfrm>
            <a:off x="142673" y="3847143"/>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 name="Rectangle 7">
            <a:hlinkClick r:id="" action="ppaction://noaction">
              <a:snd r:embed="rId13" name="6_7.wav"/>
            </a:hlinkClick>
            <a:extLst>
              <a:ext uri="{FF2B5EF4-FFF2-40B4-BE49-F238E27FC236}">
                <a16:creationId xmlns:a16="http://schemas.microsoft.com/office/drawing/2014/main" id="{967A11A6-40AB-4BFA-1F65-4728DAE87C9E}"/>
              </a:ext>
            </a:extLst>
          </p:cNvPr>
          <p:cNvSpPr/>
          <p:nvPr/>
        </p:nvSpPr>
        <p:spPr>
          <a:xfrm>
            <a:off x="142673" y="4590283"/>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4</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hlinkClick r:id="" action="ppaction://noaction">
              <a:snd r:embed="rId14" name="6_8.wav"/>
            </a:hlinkClick>
            <a:extLst>
              <a:ext uri="{FF2B5EF4-FFF2-40B4-BE49-F238E27FC236}">
                <a16:creationId xmlns:a16="http://schemas.microsoft.com/office/drawing/2014/main" id="{B22EBC3C-0125-D03E-8610-225F5C2C0719}"/>
              </a:ext>
            </a:extLst>
          </p:cNvPr>
          <p:cNvSpPr/>
          <p:nvPr/>
        </p:nvSpPr>
        <p:spPr>
          <a:xfrm>
            <a:off x="171548" y="5240076"/>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5</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hlinkClick r:id="" action="ppaction://noaction">
              <a:snd r:embed="rId15" name="6_9.wav"/>
            </a:hlinkClick>
            <a:extLst>
              <a:ext uri="{FF2B5EF4-FFF2-40B4-BE49-F238E27FC236}">
                <a16:creationId xmlns:a16="http://schemas.microsoft.com/office/drawing/2014/main" id="{4FED9C44-1D30-CB8D-B79E-FD4AB7BD2FE1}"/>
              </a:ext>
            </a:extLst>
          </p:cNvPr>
          <p:cNvSpPr/>
          <p:nvPr/>
        </p:nvSpPr>
        <p:spPr>
          <a:xfrm>
            <a:off x="134298" y="6003838"/>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4217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62" name="Speech Bubble: Oval 61">
            <a:extLst>
              <a:ext uri="{FF2B5EF4-FFF2-40B4-BE49-F238E27FC236}">
                <a16:creationId xmlns:a16="http://schemas.microsoft.com/office/drawing/2014/main" id="{8D3C299D-FCA2-4EED-899F-544D8EEA3D00}"/>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 qué </a:t>
            </a:r>
            <a:r>
              <a:rPr lang="en-GB" sz="3200" b="1" i="1" dirty="0" err="1">
                <a:solidFill>
                  <a:prstClr val="white"/>
                </a:solidFill>
                <a:latin typeface="Century Gothic" panose="020B0502020202020204" pitchFamily="34" charset="0"/>
              </a:rPr>
              <a:t>juega</a:t>
            </a:r>
            <a:r>
              <a:rPr lang="en-GB" sz="3200" b="1" i="1" dirty="0">
                <a:solidFill>
                  <a:prstClr val="white"/>
                </a:solidFill>
                <a:latin typeface="Century Gothic" panose="020B0502020202020204" pitchFamily="34" charset="0"/>
              </a:rPr>
              <a:t> Quique?</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36711" y="4237215"/>
            <a:ext cx="11279769"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Quique </a:t>
            </a:r>
            <a:r>
              <a:rPr lang="en-GB" sz="3200" b="1" dirty="0" err="1">
                <a:solidFill>
                  <a:schemeClr val="bg1"/>
                </a:solidFill>
                <a:latin typeface="Segoe Print" panose="02000600000000000000" pitchFamily="2" charset="0"/>
              </a:rPr>
              <a:t>juega</a:t>
            </a:r>
            <a:r>
              <a:rPr lang="en-GB" sz="3200" b="1" dirty="0">
                <a:solidFill>
                  <a:schemeClr val="bg1"/>
                </a:solidFill>
                <a:latin typeface="Segoe Print" panose="02000600000000000000" pitchFamily="2" charset="0"/>
              </a:rPr>
              <a:t> al </a:t>
            </a:r>
            <a:r>
              <a:rPr lang="en-GB" sz="3200" b="1" dirty="0" err="1">
                <a:solidFill>
                  <a:schemeClr val="bg1"/>
                </a:solidFill>
                <a:latin typeface="Segoe Print" panose="02000600000000000000" pitchFamily="2" charset="0"/>
              </a:rPr>
              <a:t>fútbol</a:t>
            </a:r>
            <a:r>
              <a:rPr lang="en-GB" sz="3200" b="1" dirty="0">
                <a:solidFill>
                  <a:schemeClr val="bg1"/>
                </a:solidFill>
                <a:latin typeface="Segoe Print" panose="02000600000000000000" pitchFamily="2" charset="0"/>
              </a:rPr>
              <a:t> con amigas.</a:t>
            </a:r>
          </a:p>
        </p:txBody>
      </p:sp>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7">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E3498571-0786-E820-FD4D-BC2CFB3B18B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ounded Rectangle 11">
            <a:extLst>
              <a:ext uri="{FF2B5EF4-FFF2-40B4-BE49-F238E27FC236}">
                <a16:creationId xmlns:a16="http://schemas.microsoft.com/office/drawing/2014/main" id="{67001C35-9166-B67A-D3B0-A33A5589DAA5}"/>
              </a:ext>
            </a:extLst>
          </p:cNvPr>
          <p:cNvSpPr/>
          <p:nvPr/>
        </p:nvSpPr>
        <p:spPr>
          <a:xfrm>
            <a:off x="2140126" y="5178064"/>
            <a:ext cx="143777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1">
            <a:extLst>
              <a:ext uri="{FF2B5EF4-FFF2-40B4-BE49-F238E27FC236}">
                <a16:creationId xmlns:a16="http://schemas.microsoft.com/office/drawing/2014/main" id="{8F683B5D-F03C-B997-1A24-8875EF2E7414}"/>
              </a:ext>
            </a:extLst>
          </p:cNvPr>
          <p:cNvSpPr/>
          <p:nvPr/>
        </p:nvSpPr>
        <p:spPr>
          <a:xfrm>
            <a:off x="3611575" y="5187845"/>
            <a:ext cx="120077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382A2386-5AB8-AC29-BB34-9926C0933788}"/>
              </a:ext>
            </a:extLst>
          </p:cNvPr>
          <p:cNvSpPr/>
          <p:nvPr/>
        </p:nvSpPr>
        <p:spPr>
          <a:xfrm>
            <a:off x="4886980" y="5204957"/>
            <a:ext cx="450253" cy="517693"/>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634191F0-5497-9D39-4495-4C654F687FB0}"/>
              </a:ext>
            </a:extLst>
          </p:cNvPr>
          <p:cNvSpPr/>
          <p:nvPr/>
        </p:nvSpPr>
        <p:spPr>
          <a:xfrm>
            <a:off x="5370906" y="5178064"/>
            <a:ext cx="136607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11">
            <a:extLst>
              <a:ext uri="{FF2B5EF4-FFF2-40B4-BE49-F238E27FC236}">
                <a16:creationId xmlns:a16="http://schemas.microsoft.com/office/drawing/2014/main" id="{2AC1AB71-A865-6AF4-A44C-7FDA2CDF92E8}"/>
              </a:ext>
            </a:extLst>
          </p:cNvPr>
          <p:cNvSpPr/>
          <p:nvPr/>
        </p:nvSpPr>
        <p:spPr>
          <a:xfrm>
            <a:off x="6770657" y="5166011"/>
            <a:ext cx="841205"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ounded Rectangle 11">
            <a:extLst>
              <a:ext uri="{FF2B5EF4-FFF2-40B4-BE49-F238E27FC236}">
                <a16:creationId xmlns:a16="http://schemas.microsoft.com/office/drawing/2014/main" id="{DD2585E1-8EC5-950A-069B-0090308F9CAF}"/>
              </a:ext>
            </a:extLst>
          </p:cNvPr>
          <p:cNvSpPr/>
          <p:nvPr/>
        </p:nvSpPr>
        <p:spPr>
          <a:xfrm>
            <a:off x="7645535" y="5137903"/>
            <a:ext cx="1625735"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Graphic 21" descr="Teacher">
            <a:extLst>
              <a:ext uri="{FF2B5EF4-FFF2-40B4-BE49-F238E27FC236}">
                <a16:creationId xmlns:a16="http://schemas.microsoft.com/office/drawing/2014/main" id="{2AE76399-BBF9-2796-EF3F-ED7CE4C31E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01781" y="308308"/>
            <a:ext cx="1043752" cy="1043752"/>
          </a:xfrm>
          <a:prstGeom prst="rect">
            <a:avLst/>
          </a:prstGeom>
        </p:spPr>
      </p:pic>
      <p:sp>
        <p:nvSpPr>
          <p:cNvPr id="23" name="Speech Bubble: Rectangle with Corners Rounded 22">
            <a:hlinkClick r:id="" action="ppaction://noaction">
              <a:snd r:embed="rId10" name="8_1.wav"/>
            </a:hlinkClick>
            <a:extLst>
              <a:ext uri="{FF2B5EF4-FFF2-40B4-BE49-F238E27FC236}">
                <a16:creationId xmlns:a16="http://schemas.microsoft.com/office/drawing/2014/main" id="{F2DF6E23-7001-CD0F-85C8-C6E1CAC4DE15}"/>
              </a:ext>
            </a:extLst>
          </p:cNvPr>
          <p:cNvSpPr/>
          <p:nvPr/>
        </p:nvSpPr>
        <p:spPr>
          <a:xfrm>
            <a:off x="3474703" y="764395"/>
            <a:ext cx="5160575"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Trabajamos</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24" name="Rectangle 23">
            <a:hlinkClick r:id="" action="ppaction://noaction">
              <a:snd r:embed="rId11" name="8_6.wav"/>
            </a:hlinkClick>
            <a:extLst>
              <a:ext uri="{FF2B5EF4-FFF2-40B4-BE49-F238E27FC236}">
                <a16:creationId xmlns:a16="http://schemas.microsoft.com/office/drawing/2014/main" id="{0B3AC19C-A6D0-6D62-1BAA-70BD6E5422D4}"/>
              </a:ext>
            </a:extLst>
          </p:cNvPr>
          <p:cNvSpPr/>
          <p:nvPr/>
        </p:nvSpPr>
        <p:spPr>
          <a:xfrm>
            <a:off x="4812353" y="1782745"/>
            <a:ext cx="5539673"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Quique plays football with (female) friends.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AFA98A75-91AE-CE61-AFFA-459CCF2A3217}"/>
              </a:ext>
            </a:extLst>
          </p:cNvPr>
          <p:cNvSpPr/>
          <p:nvPr/>
        </p:nvSpPr>
        <p:spPr>
          <a:xfrm>
            <a:off x="-11029" y="2952992"/>
            <a:ext cx="4243470"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 A </a:t>
            </a:r>
            <a:r>
              <a:rPr lang="en-US" sz="3200" b="1" cap="none" spc="0" dirty="0" err="1">
                <a:ln w="6600">
                  <a:solidFill>
                    <a:srgbClr val="002060"/>
                  </a:solidFill>
                  <a:prstDash val="solid"/>
                </a:ln>
                <a:solidFill>
                  <a:srgbClr val="86CFE2"/>
                </a:solidFill>
                <a:latin typeface="Century Gothic" panose="020B0502020202020204" pitchFamily="34" charset="0"/>
              </a:rPr>
              <a:t>pregunta</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28" name="Arrow: Curved Left 27">
            <a:extLst>
              <a:ext uri="{FF2B5EF4-FFF2-40B4-BE49-F238E27FC236}">
                <a16:creationId xmlns:a16="http://schemas.microsoft.com/office/drawing/2014/main" id="{6E4843F7-FC7E-5880-5369-9E8EB0C51C04}"/>
              </a:ext>
            </a:extLst>
          </p:cNvPr>
          <p:cNvSpPr/>
          <p:nvPr/>
        </p:nvSpPr>
        <p:spPr>
          <a:xfrm>
            <a:off x="4142294" y="2180507"/>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Rectangle 46">
            <a:extLst>
              <a:ext uri="{FF2B5EF4-FFF2-40B4-BE49-F238E27FC236}">
                <a16:creationId xmlns:a16="http://schemas.microsoft.com/office/drawing/2014/main" id="{8438DB09-7CC6-AA25-195C-AE5EC2765287}"/>
              </a:ext>
            </a:extLst>
          </p:cNvPr>
          <p:cNvSpPr/>
          <p:nvPr/>
        </p:nvSpPr>
        <p:spPr>
          <a:xfrm>
            <a:off x="6822408" y="4060685"/>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48" name="Rectangle 47">
            <a:extLst>
              <a:ext uri="{FF2B5EF4-FFF2-40B4-BE49-F238E27FC236}">
                <a16:creationId xmlns:a16="http://schemas.microsoft.com/office/drawing/2014/main" id="{41462783-45C1-50E3-A357-F455C66D1807}"/>
              </a:ext>
            </a:extLst>
          </p:cNvPr>
          <p:cNvSpPr/>
          <p:nvPr/>
        </p:nvSpPr>
        <p:spPr>
          <a:xfrm>
            <a:off x="3813712" y="4068569"/>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50" name="Rectangle 49">
            <a:extLst>
              <a:ext uri="{FF2B5EF4-FFF2-40B4-BE49-F238E27FC236}">
                <a16:creationId xmlns:a16="http://schemas.microsoft.com/office/drawing/2014/main" id="{7B6AB71F-1DCE-6315-79A2-32979E91BD6F}"/>
              </a:ext>
            </a:extLst>
          </p:cNvPr>
          <p:cNvSpPr/>
          <p:nvPr/>
        </p:nvSpPr>
        <p:spPr>
          <a:xfrm>
            <a:off x="4713616" y="4094384"/>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52" name="Rectangle 51">
            <a:extLst>
              <a:ext uri="{FF2B5EF4-FFF2-40B4-BE49-F238E27FC236}">
                <a16:creationId xmlns:a16="http://schemas.microsoft.com/office/drawing/2014/main" id="{154B65FF-444F-E22B-FA7C-4711C1131F76}"/>
              </a:ext>
            </a:extLst>
          </p:cNvPr>
          <p:cNvSpPr/>
          <p:nvPr/>
        </p:nvSpPr>
        <p:spPr>
          <a:xfrm>
            <a:off x="5673143" y="4069085"/>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56" name="Rectangle 55">
            <a:extLst>
              <a:ext uri="{FF2B5EF4-FFF2-40B4-BE49-F238E27FC236}">
                <a16:creationId xmlns:a16="http://schemas.microsoft.com/office/drawing/2014/main" id="{614D5A4B-7630-2172-8158-269FC5A83F35}"/>
              </a:ext>
            </a:extLst>
          </p:cNvPr>
          <p:cNvSpPr/>
          <p:nvPr/>
        </p:nvSpPr>
        <p:spPr>
          <a:xfrm>
            <a:off x="2524448" y="4094363"/>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57" name="Rectangle 56">
            <a:extLst>
              <a:ext uri="{FF2B5EF4-FFF2-40B4-BE49-F238E27FC236}">
                <a16:creationId xmlns:a16="http://schemas.microsoft.com/office/drawing/2014/main" id="{7981B400-D33F-B5E2-E52D-2F0020287D49}"/>
              </a:ext>
            </a:extLst>
          </p:cNvPr>
          <p:cNvSpPr/>
          <p:nvPr/>
        </p:nvSpPr>
        <p:spPr>
          <a:xfrm>
            <a:off x="4303241" y="3429950"/>
            <a:ext cx="5463355"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Personas B y C </a:t>
            </a:r>
            <a:r>
              <a:rPr lang="en-US" sz="3200" b="1" cap="none" spc="0" dirty="0" err="1">
                <a:ln w="6600">
                  <a:solidFill>
                    <a:srgbClr val="002060"/>
                  </a:solidFill>
                  <a:prstDash val="solid"/>
                </a:ln>
                <a:solidFill>
                  <a:srgbClr val="86CFE2"/>
                </a:solidFill>
                <a:latin typeface="Century Gothic" panose="020B0502020202020204" pitchFamily="34" charset="0"/>
              </a:rPr>
              <a:t>responden</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58" name="Arrow: Curved Left 57">
            <a:extLst>
              <a:ext uri="{FF2B5EF4-FFF2-40B4-BE49-F238E27FC236}">
                <a16:creationId xmlns:a16="http://schemas.microsoft.com/office/drawing/2014/main" id="{0553CE2A-81DA-9D14-D755-B19A4154284F}"/>
              </a:ext>
            </a:extLst>
          </p:cNvPr>
          <p:cNvSpPr/>
          <p:nvPr/>
        </p:nvSpPr>
        <p:spPr>
          <a:xfrm>
            <a:off x="9605418" y="2999841"/>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0" name="Rectangle 59">
            <a:extLst>
              <a:ext uri="{FF2B5EF4-FFF2-40B4-BE49-F238E27FC236}">
                <a16:creationId xmlns:a16="http://schemas.microsoft.com/office/drawing/2014/main" id="{8736E126-AA78-56A8-EC83-A30866D2E079}"/>
              </a:ext>
            </a:extLst>
          </p:cNvPr>
          <p:cNvSpPr/>
          <p:nvPr/>
        </p:nvSpPr>
        <p:spPr>
          <a:xfrm>
            <a:off x="3657245" y="5952470"/>
            <a:ext cx="3889206"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chemeClr val="bg1"/>
                </a:solidFill>
                <a:latin typeface="Century Gothic" panose="020B0502020202020204" pitchFamily="34" charset="0"/>
              </a:rPr>
              <a:t>Persona A escribe.</a:t>
            </a:r>
          </a:p>
        </p:txBody>
      </p:sp>
      <p:sp>
        <p:nvSpPr>
          <p:cNvPr id="64" name="TextBox 63">
            <a:extLst>
              <a:ext uri="{FF2B5EF4-FFF2-40B4-BE49-F238E27FC236}">
                <a16:creationId xmlns:a16="http://schemas.microsoft.com/office/drawing/2014/main" id="{FAE6BE44-589D-AB8A-AA6E-F64A101FC10F}"/>
              </a:ext>
            </a:extLst>
          </p:cNvPr>
          <p:cNvSpPr txBox="1"/>
          <p:nvPr/>
        </p:nvSpPr>
        <p:spPr>
          <a:xfrm>
            <a:off x="7310859" y="5940417"/>
            <a:ext cx="498501"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endParaRPr lang="en-GB" sz="2800" dirty="0"/>
          </a:p>
        </p:txBody>
      </p:sp>
      <p:sp>
        <p:nvSpPr>
          <p:cNvPr id="65" name="TextBox 64">
            <a:extLst>
              <a:ext uri="{FF2B5EF4-FFF2-40B4-BE49-F238E27FC236}">
                <a16:creationId xmlns:a16="http://schemas.microsoft.com/office/drawing/2014/main" id="{0F9B2655-1A5A-93E5-0645-E8DC6CE9C6E2}"/>
              </a:ext>
            </a:extLst>
          </p:cNvPr>
          <p:cNvSpPr txBox="1"/>
          <p:nvPr/>
        </p:nvSpPr>
        <p:spPr>
          <a:xfrm>
            <a:off x="8695144" y="129003"/>
            <a:ext cx="1534394"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[1</a:t>
            </a:r>
            <a:r>
              <a:rPr lang="en-GB" sz="4800" dirty="0">
                <a:solidFill>
                  <a:srgbClr val="002060"/>
                </a:solidFill>
                <a:latin typeface="Century Gothic" panose="020B0502020202020204" pitchFamily="34" charset="0"/>
              </a:rPr>
              <a:t>/6</a:t>
            </a:r>
            <a:r>
              <a:rPr lang="en-GB" sz="4800" b="1" dirty="0">
                <a:solidFill>
                  <a:srgbClr val="002060"/>
                </a:solidFill>
                <a:latin typeface="Century Gothic" panose="020B0502020202020204" pitchFamily="34" charset="0"/>
              </a:rPr>
              <a:t>]</a:t>
            </a:r>
            <a:endParaRPr lang="en-GB" sz="4800" dirty="0">
              <a:solidFill>
                <a:srgbClr val="002060"/>
              </a:solidFill>
              <a:latin typeface="Century Gothic" panose="020B0502020202020204" pitchFamily="34" charset="0"/>
            </a:endParaRPr>
          </a:p>
        </p:txBody>
      </p:sp>
      <p:pic>
        <p:nvPicPr>
          <p:cNvPr id="68" name="Picture 2" descr="Pen, Write, Pencil, Writing Tool, Work, Message, Blue">
            <a:extLst>
              <a:ext uri="{FF2B5EF4-FFF2-40B4-BE49-F238E27FC236}">
                <a16:creationId xmlns:a16="http://schemas.microsoft.com/office/drawing/2014/main" id="{5886E380-E53C-F068-5AD5-40BC8F017C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69" name="Title 1">
            <a:extLst>
              <a:ext uri="{FF2B5EF4-FFF2-40B4-BE49-F238E27FC236}">
                <a16:creationId xmlns:a16="http://schemas.microsoft.com/office/drawing/2014/main" id="{4805991C-FCF3-DF0D-669F-8BE5A1E1082B}"/>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70" name="Google Shape;221;p10">
            <a:extLst>
              <a:ext uri="{FF2B5EF4-FFF2-40B4-BE49-F238E27FC236}">
                <a16:creationId xmlns:a16="http://schemas.microsoft.com/office/drawing/2014/main" id="{D7F29733-44EF-918A-93DC-C9E4A0E7EE3C}"/>
              </a:ext>
            </a:extLst>
          </p:cNvPr>
          <p:cNvPicPr preferRelativeResize="0"/>
          <p:nvPr/>
        </p:nvPicPr>
        <p:blipFill rotWithShape="1">
          <a:blip r:embed="rId13">
            <a:alphaModFix/>
          </a:blip>
          <a:srcRect/>
          <a:stretch/>
        </p:blipFill>
        <p:spPr>
          <a:xfrm>
            <a:off x="10814986" y="1315330"/>
            <a:ext cx="1166103" cy="1183191"/>
          </a:xfrm>
          <a:prstGeom prst="rect">
            <a:avLst/>
          </a:prstGeom>
          <a:noFill/>
          <a:ln>
            <a:noFill/>
          </a:ln>
        </p:spPr>
      </p:pic>
      <p:sp>
        <p:nvSpPr>
          <p:cNvPr id="71" name="Title 1">
            <a:extLst>
              <a:ext uri="{FF2B5EF4-FFF2-40B4-BE49-F238E27FC236}">
                <a16:creationId xmlns:a16="http://schemas.microsoft.com/office/drawing/2014/main" id="{4037F998-BBB6-CEDC-ED7F-699EB68FE731}"/>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9A644E2-C470-4CCD-9459-6EEDF29C5E6C}"/>
              </a:ext>
            </a:extLst>
          </p:cNvPr>
          <p:cNvSpPr/>
          <p:nvPr/>
        </p:nvSpPr>
        <p:spPr>
          <a:xfrm>
            <a:off x="8032446" y="4060685"/>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0223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8_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subTnLst>
                                    <p:audio>
                                      <p:cMediaNode>
                                        <p:cTn display="0" masterRel="sameClick">
                                          <p:stCondLst>
                                            <p:cond evt="begin" delay="0">
                                              <p:tn val="12"/>
                                            </p:cond>
                                          </p:stCondLst>
                                          <p:endCondLst>
                                            <p:cond evt="onStopAudio" delay="0">
                                              <p:tgtEl>
                                                <p:sldTgt/>
                                              </p:tgtEl>
                                            </p:cond>
                                          </p:endCondLst>
                                        </p:cTn>
                                        <p:tgtEl>
                                          <p:sndTgt r:embed="rId4" name="8_3.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subTnLst>
                                    <p:audio>
                                      <p:cMediaNode>
                                        <p:cTn display="0" masterRel="sameClick">
                                          <p:stCondLst>
                                            <p:cond evt="begin" delay="0">
                                              <p:tn val="20"/>
                                            </p:cond>
                                          </p:stCondLst>
                                          <p:endCondLst>
                                            <p:cond evt="onStopAudio" delay="0">
                                              <p:tgtEl>
                                                <p:sldTgt/>
                                              </p:tgtEl>
                                            </p:cond>
                                          </p:endCondLst>
                                        </p:cTn>
                                        <p:tgtEl>
                                          <p:sndTgt r:embed="rId5" name="8_4.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subTnLst>
                                    <p:audio>
                                      <p:cMediaNode>
                                        <p:cTn display="0" masterRel="sameClick">
                                          <p:stCondLst>
                                            <p:cond evt="begin" delay="0">
                                              <p:tn val="45"/>
                                            </p:cond>
                                          </p:stCondLst>
                                          <p:endCondLst>
                                            <p:cond evt="onStopAudio" delay="0">
                                              <p:tgtEl>
                                                <p:sldTgt/>
                                              </p:tgtEl>
                                            </p:cond>
                                          </p:endCondLst>
                                        </p:cTn>
                                        <p:tgtEl>
                                          <p:sndTgt r:embed="rId6" name="8_5.wav"/>
                                        </p:tgtEl>
                                      </p:cMediaNode>
                                    </p:audio>
                                  </p:subTnLst>
                                </p:cTn>
                              </p:par>
                              <p:par>
                                <p:cTn id="48" presetID="1" presetClass="entr" presetSubtype="0"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62" grpId="0" animBg="1"/>
      <p:bldP spid="7" grpId="0" animBg="1"/>
      <p:bldP spid="17" grpId="0" animBg="1"/>
      <p:bldP spid="18" grpId="0" animBg="1"/>
      <p:bldP spid="19" grpId="0" animBg="1"/>
      <p:bldP spid="20" grpId="0" animBg="1"/>
      <p:bldP spid="21" grpId="0" animBg="1"/>
      <p:bldP spid="26" grpId="0"/>
      <p:bldP spid="28" grpId="0" animBg="1"/>
      <p:bldP spid="47" grpId="0"/>
      <p:bldP spid="48" grpId="0"/>
      <p:bldP spid="50" grpId="0"/>
      <p:bldP spid="52" grpId="0"/>
      <p:bldP spid="56" grpId="0"/>
      <p:bldP spid="57" grpId="0"/>
      <p:bldP spid="58" grpId="0" animBg="1"/>
      <p:bldP spid="60" grpId="0"/>
      <p:bldP spid="64"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62" name="Speech Bubble: Oval 61">
            <a:extLst>
              <a:ext uri="{FF2B5EF4-FFF2-40B4-BE49-F238E27FC236}">
                <a16:creationId xmlns:a16="http://schemas.microsoft.com/office/drawing/2014/main" id="{8D3C299D-FCA2-4EED-899F-544D8EEA3D00}"/>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 qué </a:t>
            </a:r>
            <a:r>
              <a:rPr lang="en-GB" sz="3200" b="1" i="1" dirty="0" err="1">
                <a:solidFill>
                  <a:prstClr val="white"/>
                </a:solidFill>
                <a:latin typeface="Century Gothic" panose="020B0502020202020204" pitchFamily="34" charset="0"/>
              </a:rPr>
              <a:t>juega</a:t>
            </a:r>
            <a:r>
              <a:rPr lang="en-GB" sz="3200" b="1" i="1" dirty="0">
                <a:solidFill>
                  <a:prstClr val="white"/>
                </a:solidFill>
                <a:latin typeface="Century Gothic" panose="020B0502020202020204" pitchFamily="34"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46679" y="4290369"/>
            <a:ext cx="1186114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bg1"/>
                </a:solidFill>
                <a:latin typeface="Segoe Print" panose="02000600000000000000" pitchFamily="2" charset="0"/>
              </a:rPr>
              <a:t>Juega</a:t>
            </a:r>
            <a:r>
              <a:rPr lang="en-GB" sz="3200" b="1" dirty="0">
                <a:solidFill>
                  <a:schemeClr val="bg1"/>
                </a:solidFill>
                <a:latin typeface="Segoe Print" panose="02000600000000000000" pitchFamily="2" charset="0"/>
              </a:rPr>
              <a:t> a las cartas en la </a:t>
            </a:r>
            <a:r>
              <a:rPr lang="en-GB" sz="3200" b="1" dirty="0" err="1">
                <a:solidFill>
                  <a:schemeClr val="bg1"/>
                </a:solidFill>
                <a:latin typeface="Segoe Print" panose="02000600000000000000" pitchFamily="2" charset="0"/>
              </a:rPr>
              <a:t>habitación</a:t>
            </a:r>
            <a:r>
              <a:rPr lang="en-GB" sz="3200" b="1" dirty="0">
                <a:solidFill>
                  <a:schemeClr val="bg1"/>
                </a:solidFill>
                <a:latin typeface="Segoe Print" panose="02000600000000000000" pitchFamily="2" charset="0"/>
              </a:rPr>
              <a:t>.</a:t>
            </a:r>
          </a:p>
        </p:txBody>
      </p:sp>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E3498571-0786-E820-FD4D-BC2CFB3B18B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ounded Rectangle 11">
            <a:extLst>
              <a:ext uri="{FF2B5EF4-FFF2-40B4-BE49-F238E27FC236}">
                <a16:creationId xmlns:a16="http://schemas.microsoft.com/office/drawing/2014/main" id="{67001C35-9166-B67A-D3B0-A33A5589DAA5}"/>
              </a:ext>
            </a:extLst>
          </p:cNvPr>
          <p:cNvSpPr/>
          <p:nvPr/>
        </p:nvSpPr>
        <p:spPr>
          <a:xfrm>
            <a:off x="2163649" y="5151905"/>
            <a:ext cx="143777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1">
            <a:extLst>
              <a:ext uri="{FF2B5EF4-FFF2-40B4-BE49-F238E27FC236}">
                <a16:creationId xmlns:a16="http://schemas.microsoft.com/office/drawing/2014/main" id="{8F683B5D-F03C-B997-1A24-8875EF2E7414}"/>
              </a:ext>
            </a:extLst>
          </p:cNvPr>
          <p:cNvSpPr/>
          <p:nvPr/>
        </p:nvSpPr>
        <p:spPr>
          <a:xfrm>
            <a:off x="3693403" y="5151905"/>
            <a:ext cx="255933"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382A2386-5AB8-AC29-BB34-9926C0933788}"/>
              </a:ext>
            </a:extLst>
          </p:cNvPr>
          <p:cNvSpPr/>
          <p:nvPr/>
        </p:nvSpPr>
        <p:spPr>
          <a:xfrm>
            <a:off x="4056098" y="5151905"/>
            <a:ext cx="62862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634191F0-5497-9D39-4495-4C654F687FB0}"/>
              </a:ext>
            </a:extLst>
          </p:cNvPr>
          <p:cNvSpPr/>
          <p:nvPr/>
        </p:nvSpPr>
        <p:spPr>
          <a:xfrm>
            <a:off x="4725134" y="5151905"/>
            <a:ext cx="136607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11">
            <a:extLst>
              <a:ext uri="{FF2B5EF4-FFF2-40B4-BE49-F238E27FC236}">
                <a16:creationId xmlns:a16="http://schemas.microsoft.com/office/drawing/2014/main" id="{2AC1AB71-A865-6AF4-A44C-7FDA2CDF92E8}"/>
              </a:ext>
            </a:extLst>
          </p:cNvPr>
          <p:cNvSpPr/>
          <p:nvPr/>
        </p:nvSpPr>
        <p:spPr>
          <a:xfrm>
            <a:off x="6178819" y="5151905"/>
            <a:ext cx="49147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ounded Rectangle 11">
            <a:extLst>
              <a:ext uri="{FF2B5EF4-FFF2-40B4-BE49-F238E27FC236}">
                <a16:creationId xmlns:a16="http://schemas.microsoft.com/office/drawing/2014/main" id="{DD2585E1-8EC5-950A-069B-0090308F9CAF}"/>
              </a:ext>
            </a:extLst>
          </p:cNvPr>
          <p:cNvSpPr/>
          <p:nvPr/>
        </p:nvSpPr>
        <p:spPr>
          <a:xfrm>
            <a:off x="7319193" y="5130426"/>
            <a:ext cx="2336315"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Graphic 21" descr="Teacher">
            <a:extLst>
              <a:ext uri="{FF2B5EF4-FFF2-40B4-BE49-F238E27FC236}">
                <a16:creationId xmlns:a16="http://schemas.microsoft.com/office/drawing/2014/main" id="{2AE76399-BBF9-2796-EF3F-ED7CE4C3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1781" y="308308"/>
            <a:ext cx="1043752" cy="1043752"/>
          </a:xfrm>
          <a:prstGeom prst="rect">
            <a:avLst/>
          </a:prstGeom>
        </p:spPr>
      </p:pic>
      <p:sp>
        <p:nvSpPr>
          <p:cNvPr id="23" name="Speech Bubble: Rectangle with Corners Rounded 22">
            <a:extLst>
              <a:ext uri="{FF2B5EF4-FFF2-40B4-BE49-F238E27FC236}">
                <a16:creationId xmlns:a16="http://schemas.microsoft.com/office/drawing/2014/main" id="{F2DF6E23-7001-CD0F-85C8-C6E1CAC4DE15}"/>
              </a:ext>
            </a:extLst>
          </p:cNvPr>
          <p:cNvSpPr/>
          <p:nvPr/>
        </p:nvSpPr>
        <p:spPr>
          <a:xfrm>
            <a:off x="3474703" y="764395"/>
            <a:ext cx="5160575"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Trabajamos</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24" name="Rectangle 23">
            <a:hlinkClick r:id="" action="ppaction://noaction">
              <a:snd r:embed="rId6" name="8_7.wav"/>
            </a:hlinkClick>
            <a:extLst>
              <a:ext uri="{FF2B5EF4-FFF2-40B4-BE49-F238E27FC236}">
                <a16:creationId xmlns:a16="http://schemas.microsoft.com/office/drawing/2014/main" id="{0B3AC19C-A6D0-6D62-1BAA-70BD6E5422D4}"/>
              </a:ext>
            </a:extLst>
          </p:cNvPr>
          <p:cNvSpPr/>
          <p:nvPr/>
        </p:nvSpPr>
        <p:spPr>
          <a:xfrm>
            <a:off x="4828724" y="1916450"/>
            <a:ext cx="5565916"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plays cards in the room. </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0F9B2655-1A5A-93E5-0645-E8DC6CE9C6E2}"/>
              </a:ext>
            </a:extLst>
          </p:cNvPr>
          <p:cNvSpPr txBox="1"/>
          <p:nvPr/>
        </p:nvSpPr>
        <p:spPr>
          <a:xfrm>
            <a:off x="8695144" y="129003"/>
            <a:ext cx="1534394"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[2</a:t>
            </a:r>
            <a:r>
              <a:rPr lang="en-GB" sz="4800" dirty="0">
                <a:solidFill>
                  <a:srgbClr val="002060"/>
                </a:solidFill>
                <a:latin typeface="Century Gothic" panose="020B0502020202020204" pitchFamily="34" charset="0"/>
              </a:rPr>
              <a:t>/6</a:t>
            </a:r>
            <a:r>
              <a:rPr lang="en-GB" sz="4800" b="1" dirty="0">
                <a:solidFill>
                  <a:srgbClr val="002060"/>
                </a:solidFill>
                <a:latin typeface="Century Gothic" panose="020B0502020202020204" pitchFamily="34" charset="0"/>
              </a:rPr>
              <a:t>]</a:t>
            </a:r>
            <a:endParaRPr lang="en-GB" sz="4800" dirty="0">
              <a:solidFill>
                <a:srgbClr val="002060"/>
              </a:solidFill>
              <a:latin typeface="Century Gothic" panose="020B0502020202020204" pitchFamily="34" charset="0"/>
            </a:endParaRPr>
          </a:p>
        </p:txBody>
      </p:sp>
      <p:pic>
        <p:nvPicPr>
          <p:cNvPr id="68" name="Picture 2" descr="Pen, Write, Pencil, Writing Tool, Work, Message, Blue">
            <a:extLst>
              <a:ext uri="{FF2B5EF4-FFF2-40B4-BE49-F238E27FC236}">
                <a16:creationId xmlns:a16="http://schemas.microsoft.com/office/drawing/2014/main" id="{5886E380-E53C-F068-5AD5-40BC8F017C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69" name="Title 1">
            <a:extLst>
              <a:ext uri="{FF2B5EF4-FFF2-40B4-BE49-F238E27FC236}">
                <a16:creationId xmlns:a16="http://schemas.microsoft.com/office/drawing/2014/main" id="{4805991C-FCF3-DF0D-669F-8BE5A1E1082B}"/>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70" name="Google Shape;221;p10">
            <a:extLst>
              <a:ext uri="{FF2B5EF4-FFF2-40B4-BE49-F238E27FC236}">
                <a16:creationId xmlns:a16="http://schemas.microsoft.com/office/drawing/2014/main" id="{D7F29733-44EF-918A-93DC-C9E4A0E7EE3C}"/>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71" name="Title 1">
            <a:extLst>
              <a:ext uri="{FF2B5EF4-FFF2-40B4-BE49-F238E27FC236}">
                <a16:creationId xmlns:a16="http://schemas.microsoft.com/office/drawing/2014/main" id="{4037F998-BBB6-CEDC-ED7F-699EB68FE731}"/>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 name="Rounded Rectangle 11">
            <a:extLst>
              <a:ext uri="{FF2B5EF4-FFF2-40B4-BE49-F238E27FC236}">
                <a16:creationId xmlns:a16="http://schemas.microsoft.com/office/drawing/2014/main" id="{50201646-807B-3F17-891D-52C70806B972}"/>
              </a:ext>
            </a:extLst>
          </p:cNvPr>
          <p:cNvSpPr/>
          <p:nvPr/>
        </p:nvSpPr>
        <p:spPr>
          <a:xfrm>
            <a:off x="6757898" y="5130426"/>
            <a:ext cx="49147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DF9CBCA4-D629-47DA-97A7-F9648CAC0167}"/>
              </a:ext>
            </a:extLst>
          </p:cNvPr>
          <p:cNvSpPr/>
          <p:nvPr/>
        </p:nvSpPr>
        <p:spPr>
          <a:xfrm>
            <a:off x="21031" y="2952992"/>
            <a:ext cx="4179350"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 B </a:t>
            </a:r>
            <a:r>
              <a:rPr lang="en-US" sz="3200" b="1" cap="none" spc="0" dirty="0" err="1">
                <a:ln w="6600">
                  <a:solidFill>
                    <a:srgbClr val="002060"/>
                  </a:solidFill>
                  <a:prstDash val="solid"/>
                </a:ln>
                <a:solidFill>
                  <a:srgbClr val="86CFE2"/>
                </a:solidFill>
                <a:latin typeface="Century Gothic" panose="020B0502020202020204" pitchFamily="34" charset="0"/>
              </a:rPr>
              <a:t>pregunta</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26" name="Arrow: Curved Left 25">
            <a:extLst>
              <a:ext uri="{FF2B5EF4-FFF2-40B4-BE49-F238E27FC236}">
                <a16:creationId xmlns:a16="http://schemas.microsoft.com/office/drawing/2014/main" id="{6C668605-D895-4B31-BFF9-30E0A5890145}"/>
              </a:ext>
            </a:extLst>
          </p:cNvPr>
          <p:cNvSpPr/>
          <p:nvPr/>
        </p:nvSpPr>
        <p:spPr>
          <a:xfrm>
            <a:off x="4142294" y="2180507"/>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a:extLst>
              <a:ext uri="{FF2B5EF4-FFF2-40B4-BE49-F238E27FC236}">
                <a16:creationId xmlns:a16="http://schemas.microsoft.com/office/drawing/2014/main" id="{06B50A89-19EF-4D70-9B6D-18A5F70ED0AA}"/>
              </a:ext>
            </a:extLst>
          </p:cNvPr>
          <p:cNvSpPr/>
          <p:nvPr/>
        </p:nvSpPr>
        <p:spPr>
          <a:xfrm>
            <a:off x="6035891" y="4080243"/>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A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316B064F-630D-42C2-8C2C-E622374225F5}"/>
              </a:ext>
            </a:extLst>
          </p:cNvPr>
          <p:cNvSpPr/>
          <p:nvPr/>
        </p:nvSpPr>
        <p:spPr>
          <a:xfrm>
            <a:off x="3446514" y="4081026"/>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9" name="Rectangle 28">
            <a:extLst>
              <a:ext uri="{FF2B5EF4-FFF2-40B4-BE49-F238E27FC236}">
                <a16:creationId xmlns:a16="http://schemas.microsoft.com/office/drawing/2014/main" id="{3C706CCF-442E-48EC-9D4F-EA63B679533B}"/>
              </a:ext>
            </a:extLst>
          </p:cNvPr>
          <p:cNvSpPr/>
          <p:nvPr/>
        </p:nvSpPr>
        <p:spPr>
          <a:xfrm>
            <a:off x="4096186" y="4081026"/>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A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0" name="Rectangle 29">
            <a:extLst>
              <a:ext uri="{FF2B5EF4-FFF2-40B4-BE49-F238E27FC236}">
                <a16:creationId xmlns:a16="http://schemas.microsoft.com/office/drawing/2014/main" id="{49AD523E-286C-4F4E-86EB-1BF2C8ED0A5F}"/>
              </a:ext>
            </a:extLst>
          </p:cNvPr>
          <p:cNvSpPr/>
          <p:nvPr/>
        </p:nvSpPr>
        <p:spPr>
          <a:xfrm>
            <a:off x="4950254" y="4081026"/>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1" name="Rectangle 30">
            <a:extLst>
              <a:ext uri="{FF2B5EF4-FFF2-40B4-BE49-F238E27FC236}">
                <a16:creationId xmlns:a16="http://schemas.microsoft.com/office/drawing/2014/main" id="{BD16199E-1C2A-4695-B2ED-2ED8D5971389}"/>
              </a:ext>
            </a:extLst>
          </p:cNvPr>
          <p:cNvSpPr/>
          <p:nvPr/>
        </p:nvSpPr>
        <p:spPr>
          <a:xfrm>
            <a:off x="2557158" y="4081026"/>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A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2" name="Rectangle 31">
            <a:extLst>
              <a:ext uri="{FF2B5EF4-FFF2-40B4-BE49-F238E27FC236}">
                <a16:creationId xmlns:a16="http://schemas.microsoft.com/office/drawing/2014/main" id="{83570B13-7D8D-4CCD-A427-FAD35713714C}"/>
              </a:ext>
            </a:extLst>
          </p:cNvPr>
          <p:cNvSpPr/>
          <p:nvPr/>
        </p:nvSpPr>
        <p:spPr>
          <a:xfrm>
            <a:off x="4392656" y="3310778"/>
            <a:ext cx="5527475"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Personas A y C </a:t>
            </a:r>
            <a:r>
              <a:rPr lang="en-US" sz="3200" b="1" cap="none" spc="0" dirty="0" err="1">
                <a:ln w="6600">
                  <a:solidFill>
                    <a:srgbClr val="002060"/>
                  </a:solidFill>
                  <a:prstDash val="solid"/>
                </a:ln>
                <a:solidFill>
                  <a:srgbClr val="86CFE2"/>
                </a:solidFill>
                <a:latin typeface="Century Gothic" panose="020B0502020202020204" pitchFamily="34" charset="0"/>
              </a:rPr>
              <a:t>responden</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33" name="Arrow: Curved Left 32">
            <a:extLst>
              <a:ext uri="{FF2B5EF4-FFF2-40B4-BE49-F238E27FC236}">
                <a16:creationId xmlns:a16="http://schemas.microsoft.com/office/drawing/2014/main" id="{E6A6D7C2-B815-424E-BE41-B7A6E04B3BCA}"/>
              </a:ext>
            </a:extLst>
          </p:cNvPr>
          <p:cNvSpPr/>
          <p:nvPr/>
        </p:nvSpPr>
        <p:spPr>
          <a:xfrm>
            <a:off x="9605418" y="2999841"/>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Rectangle 33">
            <a:extLst>
              <a:ext uri="{FF2B5EF4-FFF2-40B4-BE49-F238E27FC236}">
                <a16:creationId xmlns:a16="http://schemas.microsoft.com/office/drawing/2014/main" id="{1A35AFB8-4705-4EA8-B074-8108A3DD1D79}"/>
              </a:ext>
            </a:extLst>
          </p:cNvPr>
          <p:cNvSpPr/>
          <p:nvPr/>
        </p:nvSpPr>
        <p:spPr>
          <a:xfrm>
            <a:off x="5667079" y="5997284"/>
            <a:ext cx="3889206"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chemeClr val="bg1"/>
                </a:solidFill>
                <a:latin typeface="Century Gothic" panose="020B0502020202020204" pitchFamily="34" charset="0"/>
              </a:rPr>
              <a:t>Persona B escribe.</a:t>
            </a:r>
          </a:p>
        </p:txBody>
      </p:sp>
      <p:sp>
        <p:nvSpPr>
          <p:cNvPr id="37" name="TextBox 36">
            <a:extLst>
              <a:ext uri="{FF2B5EF4-FFF2-40B4-BE49-F238E27FC236}">
                <a16:creationId xmlns:a16="http://schemas.microsoft.com/office/drawing/2014/main" id="{06331223-4599-408B-87C8-9FFEFB041139}"/>
              </a:ext>
            </a:extLst>
          </p:cNvPr>
          <p:cNvSpPr txBox="1"/>
          <p:nvPr/>
        </p:nvSpPr>
        <p:spPr>
          <a:xfrm>
            <a:off x="9368125" y="5859648"/>
            <a:ext cx="498501"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endParaRPr lang="en-GB" sz="2800" dirty="0"/>
          </a:p>
        </p:txBody>
      </p:sp>
      <p:sp>
        <p:nvSpPr>
          <p:cNvPr id="38" name="Rectangle 37">
            <a:extLst>
              <a:ext uri="{FF2B5EF4-FFF2-40B4-BE49-F238E27FC236}">
                <a16:creationId xmlns:a16="http://schemas.microsoft.com/office/drawing/2014/main" id="{3C0910FB-4445-4D11-99CB-04E0160BCB73}"/>
              </a:ext>
            </a:extLst>
          </p:cNvPr>
          <p:cNvSpPr/>
          <p:nvPr/>
        </p:nvSpPr>
        <p:spPr>
          <a:xfrm>
            <a:off x="6628106" y="4065022"/>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9" name="Rectangle 38">
            <a:extLst>
              <a:ext uri="{FF2B5EF4-FFF2-40B4-BE49-F238E27FC236}">
                <a16:creationId xmlns:a16="http://schemas.microsoft.com/office/drawing/2014/main" id="{A2829CBA-8406-4D28-A53F-868288AEE486}"/>
              </a:ext>
            </a:extLst>
          </p:cNvPr>
          <p:cNvSpPr/>
          <p:nvPr/>
        </p:nvSpPr>
        <p:spPr>
          <a:xfrm>
            <a:off x="8071262" y="4080243"/>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A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12741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7" grpId="0" animBg="1"/>
      <p:bldP spid="17" grpId="0" animBg="1"/>
      <p:bldP spid="18" grpId="0" animBg="1"/>
      <p:bldP spid="19" grpId="0" animBg="1"/>
      <p:bldP spid="20" grpId="0" animBg="1"/>
      <p:bldP spid="21"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62" name="Speech Bubble: Oval 61">
            <a:extLst>
              <a:ext uri="{FF2B5EF4-FFF2-40B4-BE49-F238E27FC236}">
                <a16:creationId xmlns:a16="http://schemas.microsoft.com/office/drawing/2014/main" id="{8D3C299D-FCA2-4EED-899F-544D8EEA3D00}"/>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 qué </a:t>
            </a:r>
            <a:r>
              <a:rPr lang="en-GB" sz="3200" b="1" i="1" dirty="0" err="1">
                <a:solidFill>
                  <a:prstClr val="white"/>
                </a:solidFill>
                <a:latin typeface="Century Gothic" panose="020B0502020202020204" pitchFamily="34" charset="0"/>
              </a:rPr>
              <a:t>juegas</a:t>
            </a:r>
            <a:r>
              <a:rPr lang="en-GB" sz="3200" b="1" i="1" dirty="0">
                <a:solidFill>
                  <a:prstClr val="white"/>
                </a:solidFill>
                <a:latin typeface="Century Gothic" panose="020B0502020202020204" pitchFamily="34"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46679" y="4290369"/>
            <a:ext cx="12145321"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bg1"/>
                </a:solidFill>
                <a:latin typeface="Segoe Print" panose="02000600000000000000" pitchFamily="2" charset="0"/>
              </a:rPr>
              <a:t>Juego</a:t>
            </a:r>
            <a:r>
              <a:rPr lang="en-GB" sz="3200" b="1" dirty="0">
                <a:solidFill>
                  <a:schemeClr val="bg1"/>
                </a:solidFill>
                <a:latin typeface="Segoe Print" panose="02000600000000000000" pitchFamily="2" charset="0"/>
              </a:rPr>
              <a:t> al </a:t>
            </a:r>
            <a:r>
              <a:rPr lang="en-GB" sz="3200" b="1" dirty="0" err="1">
                <a:solidFill>
                  <a:schemeClr val="bg1"/>
                </a:solidFill>
                <a:latin typeface="Segoe Print" panose="02000600000000000000" pitchFamily="2" charset="0"/>
              </a:rPr>
              <a:t>fútbol</a:t>
            </a:r>
            <a:r>
              <a:rPr lang="en-GB" sz="3200" b="1" dirty="0">
                <a:solidFill>
                  <a:schemeClr val="bg1"/>
                </a:solidFill>
                <a:latin typeface="Segoe Print" panose="02000600000000000000" pitchFamily="2" charset="0"/>
              </a:rPr>
              <a:t> con mi </a:t>
            </a:r>
            <a:r>
              <a:rPr lang="en-GB" sz="3200" b="1" dirty="0" err="1">
                <a:solidFill>
                  <a:schemeClr val="bg1"/>
                </a:solidFill>
                <a:latin typeface="Segoe Print" panose="02000600000000000000" pitchFamily="2" charset="0"/>
              </a:rPr>
              <a:t>hermano</a:t>
            </a:r>
            <a:r>
              <a:rPr lang="en-GB" sz="3200" b="1" dirty="0">
                <a:solidFill>
                  <a:schemeClr val="bg1"/>
                </a:solidFill>
                <a:latin typeface="Segoe Print" panose="02000600000000000000" pitchFamily="2" charset="0"/>
              </a:rPr>
              <a:t>.</a:t>
            </a:r>
          </a:p>
        </p:txBody>
      </p:sp>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E3498571-0786-E820-FD4D-BC2CFB3B18B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ounded Rectangle 11">
            <a:extLst>
              <a:ext uri="{FF2B5EF4-FFF2-40B4-BE49-F238E27FC236}">
                <a16:creationId xmlns:a16="http://schemas.microsoft.com/office/drawing/2014/main" id="{67001C35-9166-B67A-D3B0-A33A5589DAA5}"/>
              </a:ext>
            </a:extLst>
          </p:cNvPr>
          <p:cNvSpPr/>
          <p:nvPr/>
        </p:nvSpPr>
        <p:spPr>
          <a:xfrm>
            <a:off x="2554759" y="5145559"/>
            <a:ext cx="143777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1">
            <a:extLst>
              <a:ext uri="{FF2B5EF4-FFF2-40B4-BE49-F238E27FC236}">
                <a16:creationId xmlns:a16="http://schemas.microsoft.com/office/drawing/2014/main" id="{8F683B5D-F03C-B997-1A24-8875EF2E7414}"/>
              </a:ext>
            </a:extLst>
          </p:cNvPr>
          <p:cNvSpPr/>
          <p:nvPr/>
        </p:nvSpPr>
        <p:spPr>
          <a:xfrm>
            <a:off x="6848984" y="5119376"/>
            <a:ext cx="57781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382A2386-5AB8-AC29-BB34-9926C0933788}"/>
              </a:ext>
            </a:extLst>
          </p:cNvPr>
          <p:cNvSpPr/>
          <p:nvPr/>
        </p:nvSpPr>
        <p:spPr>
          <a:xfrm>
            <a:off x="4643019" y="5123545"/>
            <a:ext cx="123701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634191F0-5497-9D39-4495-4C654F687FB0}"/>
              </a:ext>
            </a:extLst>
          </p:cNvPr>
          <p:cNvSpPr/>
          <p:nvPr/>
        </p:nvSpPr>
        <p:spPr>
          <a:xfrm>
            <a:off x="7507244" y="5116395"/>
            <a:ext cx="211860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11">
            <a:extLst>
              <a:ext uri="{FF2B5EF4-FFF2-40B4-BE49-F238E27FC236}">
                <a16:creationId xmlns:a16="http://schemas.microsoft.com/office/drawing/2014/main" id="{2AC1AB71-A865-6AF4-A44C-7FDA2CDF92E8}"/>
              </a:ext>
            </a:extLst>
          </p:cNvPr>
          <p:cNvSpPr/>
          <p:nvPr/>
        </p:nvSpPr>
        <p:spPr>
          <a:xfrm>
            <a:off x="5985686" y="5122908"/>
            <a:ext cx="70615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Graphic 21" descr="Teacher">
            <a:extLst>
              <a:ext uri="{FF2B5EF4-FFF2-40B4-BE49-F238E27FC236}">
                <a16:creationId xmlns:a16="http://schemas.microsoft.com/office/drawing/2014/main" id="{2AE76399-BBF9-2796-EF3F-ED7CE4C3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1781" y="308308"/>
            <a:ext cx="1043752" cy="1043752"/>
          </a:xfrm>
          <a:prstGeom prst="rect">
            <a:avLst/>
          </a:prstGeom>
        </p:spPr>
      </p:pic>
      <p:sp>
        <p:nvSpPr>
          <p:cNvPr id="23" name="Speech Bubble: Rectangle with Corners Rounded 22">
            <a:extLst>
              <a:ext uri="{FF2B5EF4-FFF2-40B4-BE49-F238E27FC236}">
                <a16:creationId xmlns:a16="http://schemas.microsoft.com/office/drawing/2014/main" id="{F2DF6E23-7001-CD0F-85C8-C6E1CAC4DE15}"/>
              </a:ext>
            </a:extLst>
          </p:cNvPr>
          <p:cNvSpPr/>
          <p:nvPr/>
        </p:nvSpPr>
        <p:spPr>
          <a:xfrm>
            <a:off x="3474703" y="764395"/>
            <a:ext cx="5160575"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Trabajamos</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24" name="Rectangle 23">
            <a:hlinkClick r:id="" action="ppaction://noaction">
              <a:snd r:embed="rId6" name="8_8.wav"/>
            </a:hlinkClick>
            <a:extLst>
              <a:ext uri="{FF2B5EF4-FFF2-40B4-BE49-F238E27FC236}">
                <a16:creationId xmlns:a16="http://schemas.microsoft.com/office/drawing/2014/main" id="{0B3AC19C-A6D0-6D62-1BAA-70BD6E5422D4}"/>
              </a:ext>
            </a:extLst>
          </p:cNvPr>
          <p:cNvSpPr/>
          <p:nvPr/>
        </p:nvSpPr>
        <p:spPr>
          <a:xfrm>
            <a:off x="4957010" y="1836989"/>
            <a:ext cx="5527475"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play tennis with my brother.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0F9B2655-1A5A-93E5-0645-E8DC6CE9C6E2}"/>
              </a:ext>
            </a:extLst>
          </p:cNvPr>
          <p:cNvSpPr txBox="1"/>
          <p:nvPr/>
        </p:nvSpPr>
        <p:spPr>
          <a:xfrm>
            <a:off x="8695144" y="129003"/>
            <a:ext cx="1534394"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[3</a:t>
            </a:r>
            <a:r>
              <a:rPr lang="en-GB" sz="4800" dirty="0">
                <a:solidFill>
                  <a:srgbClr val="002060"/>
                </a:solidFill>
                <a:latin typeface="Century Gothic" panose="020B0502020202020204" pitchFamily="34" charset="0"/>
              </a:rPr>
              <a:t>/6</a:t>
            </a:r>
            <a:r>
              <a:rPr lang="en-GB" sz="4800" b="1" dirty="0">
                <a:solidFill>
                  <a:srgbClr val="002060"/>
                </a:solidFill>
                <a:latin typeface="Century Gothic" panose="020B0502020202020204" pitchFamily="34" charset="0"/>
              </a:rPr>
              <a:t>]</a:t>
            </a:r>
            <a:endParaRPr lang="en-GB" sz="4800" dirty="0">
              <a:solidFill>
                <a:srgbClr val="002060"/>
              </a:solidFill>
              <a:latin typeface="Century Gothic" panose="020B0502020202020204" pitchFamily="34" charset="0"/>
            </a:endParaRPr>
          </a:p>
        </p:txBody>
      </p:sp>
      <p:pic>
        <p:nvPicPr>
          <p:cNvPr id="68" name="Picture 2" descr="Pen, Write, Pencil, Writing Tool, Work, Message, Blue">
            <a:extLst>
              <a:ext uri="{FF2B5EF4-FFF2-40B4-BE49-F238E27FC236}">
                <a16:creationId xmlns:a16="http://schemas.microsoft.com/office/drawing/2014/main" id="{5886E380-E53C-F068-5AD5-40BC8F017C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69" name="Title 1">
            <a:extLst>
              <a:ext uri="{FF2B5EF4-FFF2-40B4-BE49-F238E27FC236}">
                <a16:creationId xmlns:a16="http://schemas.microsoft.com/office/drawing/2014/main" id="{4805991C-FCF3-DF0D-669F-8BE5A1E1082B}"/>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70" name="Google Shape;221;p10">
            <a:extLst>
              <a:ext uri="{FF2B5EF4-FFF2-40B4-BE49-F238E27FC236}">
                <a16:creationId xmlns:a16="http://schemas.microsoft.com/office/drawing/2014/main" id="{D7F29733-44EF-918A-93DC-C9E4A0E7EE3C}"/>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71" name="Title 1">
            <a:extLst>
              <a:ext uri="{FF2B5EF4-FFF2-40B4-BE49-F238E27FC236}">
                <a16:creationId xmlns:a16="http://schemas.microsoft.com/office/drawing/2014/main" id="{4037F998-BBB6-CEDC-ED7F-699EB68FE731}"/>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 name="Rounded Rectangle 11">
            <a:extLst>
              <a:ext uri="{FF2B5EF4-FFF2-40B4-BE49-F238E27FC236}">
                <a16:creationId xmlns:a16="http://schemas.microsoft.com/office/drawing/2014/main" id="{50201646-807B-3F17-891D-52C70806B972}"/>
              </a:ext>
            </a:extLst>
          </p:cNvPr>
          <p:cNvSpPr/>
          <p:nvPr/>
        </p:nvSpPr>
        <p:spPr>
          <a:xfrm>
            <a:off x="4072977" y="5140698"/>
            <a:ext cx="49147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455527BD-54BF-42B2-8B4B-7F39EED19B6A}"/>
              </a:ext>
            </a:extLst>
          </p:cNvPr>
          <p:cNvSpPr/>
          <p:nvPr/>
        </p:nvSpPr>
        <p:spPr>
          <a:xfrm>
            <a:off x="-19846" y="2952992"/>
            <a:ext cx="4261103"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 C </a:t>
            </a:r>
            <a:r>
              <a:rPr lang="en-US" sz="3200" b="1" cap="none" spc="0" dirty="0" err="1">
                <a:ln w="6600">
                  <a:solidFill>
                    <a:srgbClr val="002060"/>
                  </a:solidFill>
                  <a:prstDash val="solid"/>
                </a:ln>
                <a:solidFill>
                  <a:srgbClr val="86CFE2"/>
                </a:solidFill>
                <a:latin typeface="Century Gothic" panose="020B0502020202020204" pitchFamily="34" charset="0"/>
              </a:rPr>
              <a:t>pregunta</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26" name="Arrow: Curved Left 25">
            <a:extLst>
              <a:ext uri="{FF2B5EF4-FFF2-40B4-BE49-F238E27FC236}">
                <a16:creationId xmlns:a16="http://schemas.microsoft.com/office/drawing/2014/main" id="{CE560432-6EEE-4BEF-92B0-BA020FF8F81A}"/>
              </a:ext>
            </a:extLst>
          </p:cNvPr>
          <p:cNvSpPr/>
          <p:nvPr/>
        </p:nvSpPr>
        <p:spPr>
          <a:xfrm>
            <a:off x="4142294" y="2180507"/>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a:extLst>
              <a:ext uri="{FF2B5EF4-FFF2-40B4-BE49-F238E27FC236}">
                <a16:creationId xmlns:a16="http://schemas.microsoft.com/office/drawing/2014/main" id="{1B56C240-E0E7-44B2-A9BD-C85E882C6E7D}"/>
              </a:ext>
            </a:extLst>
          </p:cNvPr>
          <p:cNvSpPr/>
          <p:nvPr/>
        </p:nvSpPr>
        <p:spPr>
          <a:xfrm>
            <a:off x="6743780" y="4049619"/>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64E4C9D2-D2E6-41C9-8E54-B66AB853F5F1}"/>
              </a:ext>
            </a:extLst>
          </p:cNvPr>
          <p:cNvSpPr/>
          <p:nvPr/>
        </p:nvSpPr>
        <p:spPr>
          <a:xfrm>
            <a:off x="3913693" y="4091484"/>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A</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9" name="Rectangle 28">
            <a:extLst>
              <a:ext uri="{FF2B5EF4-FFF2-40B4-BE49-F238E27FC236}">
                <a16:creationId xmlns:a16="http://schemas.microsoft.com/office/drawing/2014/main" id="{E2D0AD98-F8C7-4955-956B-58C96FAED77F}"/>
              </a:ext>
            </a:extLst>
          </p:cNvPr>
          <p:cNvSpPr/>
          <p:nvPr/>
        </p:nvSpPr>
        <p:spPr>
          <a:xfrm>
            <a:off x="4769246" y="4066779"/>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0" name="Rectangle 29">
            <a:extLst>
              <a:ext uri="{FF2B5EF4-FFF2-40B4-BE49-F238E27FC236}">
                <a16:creationId xmlns:a16="http://schemas.microsoft.com/office/drawing/2014/main" id="{F4A1F465-4791-486E-8EE8-F6EACB6A0E7F}"/>
              </a:ext>
            </a:extLst>
          </p:cNvPr>
          <p:cNvSpPr/>
          <p:nvPr/>
        </p:nvSpPr>
        <p:spPr>
          <a:xfrm>
            <a:off x="5942174" y="4058481"/>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A</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1" name="Rectangle 30">
            <a:extLst>
              <a:ext uri="{FF2B5EF4-FFF2-40B4-BE49-F238E27FC236}">
                <a16:creationId xmlns:a16="http://schemas.microsoft.com/office/drawing/2014/main" id="{FD53AF5E-E473-4908-9089-BB3232701127}"/>
              </a:ext>
            </a:extLst>
          </p:cNvPr>
          <p:cNvSpPr/>
          <p:nvPr/>
        </p:nvSpPr>
        <p:spPr>
          <a:xfrm>
            <a:off x="2901184" y="4073880"/>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2" name="Rectangle 31">
            <a:extLst>
              <a:ext uri="{FF2B5EF4-FFF2-40B4-BE49-F238E27FC236}">
                <a16:creationId xmlns:a16="http://schemas.microsoft.com/office/drawing/2014/main" id="{6C761A31-BDFE-4857-83A4-AE702BECB188}"/>
              </a:ext>
            </a:extLst>
          </p:cNvPr>
          <p:cNvSpPr/>
          <p:nvPr/>
        </p:nvSpPr>
        <p:spPr>
          <a:xfrm>
            <a:off x="4392656" y="3309219"/>
            <a:ext cx="5527475"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Personas A y B </a:t>
            </a:r>
            <a:r>
              <a:rPr lang="en-US" sz="3200" b="1" cap="none" spc="0" dirty="0" err="1">
                <a:ln w="6600">
                  <a:solidFill>
                    <a:srgbClr val="002060"/>
                  </a:solidFill>
                  <a:prstDash val="solid"/>
                </a:ln>
                <a:solidFill>
                  <a:srgbClr val="86CFE2"/>
                </a:solidFill>
                <a:latin typeface="Century Gothic" panose="020B0502020202020204" pitchFamily="34" charset="0"/>
              </a:rPr>
              <a:t>responden</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33" name="Arrow: Curved Left 32">
            <a:extLst>
              <a:ext uri="{FF2B5EF4-FFF2-40B4-BE49-F238E27FC236}">
                <a16:creationId xmlns:a16="http://schemas.microsoft.com/office/drawing/2014/main" id="{36FDB0C8-9C47-45B1-8820-207904E205A9}"/>
              </a:ext>
            </a:extLst>
          </p:cNvPr>
          <p:cNvSpPr/>
          <p:nvPr/>
        </p:nvSpPr>
        <p:spPr>
          <a:xfrm>
            <a:off x="9976654" y="2647055"/>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Rectangle 33">
            <a:extLst>
              <a:ext uri="{FF2B5EF4-FFF2-40B4-BE49-F238E27FC236}">
                <a16:creationId xmlns:a16="http://schemas.microsoft.com/office/drawing/2014/main" id="{6488F7A8-1885-4D4B-A775-63C3651DC46F}"/>
              </a:ext>
            </a:extLst>
          </p:cNvPr>
          <p:cNvSpPr/>
          <p:nvPr/>
        </p:nvSpPr>
        <p:spPr>
          <a:xfrm>
            <a:off x="4206310" y="5997284"/>
            <a:ext cx="3889206"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chemeClr val="bg1"/>
                </a:solidFill>
                <a:latin typeface="Century Gothic" panose="020B0502020202020204" pitchFamily="34" charset="0"/>
              </a:rPr>
              <a:t>Persona C escribe.</a:t>
            </a:r>
          </a:p>
        </p:txBody>
      </p:sp>
      <p:sp>
        <p:nvSpPr>
          <p:cNvPr id="37" name="TextBox 36">
            <a:extLst>
              <a:ext uri="{FF2B5EF4-FFF2-40B4-BE49-F238E27FC236}">
                <a16:creationId xmlns:a16="http://schemas.microsoft.com/office/drawing/2014/main" id="{A7B1E88D-F224-4A27-9B3A-2E48CCDCEC54}"/>
              </a:ext>
            </a:extLst>
          </p:cNvPr>
          <p:cNvSpPr txBox="1"/>
          <p:nvPr/>
        </p:nvSpPr>
        <p:spPr>
          <a:xfrm>
            <a:off x="8002346" y="5849842"/>
            <a:ext cx="498501"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endParaRPr lang="en-GB" sz="2800" dirty="0"/>
          </a:p>
        </p:txBody>
      </p:sp>
      <p:sp>
        <p:nvSpPr>
          <p:cNvPr id="38" name="Rectangle 37">
            <a:extLst>
              <a:ext uri="{FF2B5EF4-FFF2-40B4-BE49-F238E27FC236}">
                <a16:creationId xmlns:a16="http://schemas.microsoft.com/office/drawing/2014/main" id="{DC8DA3F6-7D86-4377-ABAB-86F89F23B71E}"/>
              </a:ext>
            </a:extLst>
          </p:cNvPr>
          <p:cNvSpPr/>
          <p:nvPr/>
        </p:nvSpPr>
        <p:spPr>
          <a:xfrm>
            <a:off x="8095516" y="4035772"/>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A</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493506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7" grpId="0" animBg="1"/>
      <p:bldP spid="17" grpId="0" animBg="1"/>
      <p:bldP spid="18" grpId="0" animBg="1"/>
      <p:bldP spid="19" grpId="0" animBg="1"/>
      <p:bldP spid="20"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2046</TotalTime>
  <Words>2935</Words>
  <Application>Microsoft Office PowerPoint</Application>
  <PresentationFormat>Widescreen</PresentationFormat>
  <Paragraphs>480</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Saying what I and others do</vt:lpstr>
      <vt:lpstr>Follow up 1: </vt:lpstr>
      <vt:lpstr>Follow up 2: </vt:lpstr>
      <vt:lpstr>Follow up 3: </vt:lpstr>
      <vt:lpstr>Follow up 3: </vt:lpstr>
      <vt:lpstr>Follow up 3: </vt:lpstr>
      <vt:lpstr>Follow up 4: </vt:lpstr>
      <vt:lpstr>Follow up 4: </vt:lpstr>
      <vt:lpstr>Follow up 4: </vt:lpstr>
      <vt:lpstr>Follow up 4: </vt:lpstr>
      <vt:lpstr>Follow up 4: </vt:lpstr>
      <vt:lpstr>Follow up 4: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Tom Dawes</cp:lastModifiedBy>
  <cp:revision>42</cp:revision>
  <dcterms:created xsi:type="dcterms:W3CDTF">2022-01-14T14:50:57Z</dcterms:created>
  <dcterms:modified xsi:type="dcterms:W3CDTF">2023-01-26T16:24:04Z</dcterms:modified>
</cp:coreProperties>
</file>