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53" r:id="rId2"/>
    <p:sldId id="477" r:id="rId3"/>
    <p:sldId id="513" r:id="rId4"/>
    <p:sldId id="565" r:id="rId5"/>
    <p:sldId id="547" r:id="rId6"/>
    <p:sldId id="553" r:id="rId7"/>
    <p:sldId id="587" r:id="rId8"/>
    <p:sldId id="588" r:id="rId9"/>
    <p:sldId id="589" r:id="rId10"/>
    <p:sldId id="591" r:id="rId11"/>
    <p:sldId id="590" r:id="rId12"/>
    <p:sldId id="581" r:id="rId13"/>
    <p:sldId id="592" r:id="rId14"/>
    <p:sldId id="570" r:id="rId15"/>
    <p:sldId id="585" r:id="rId16"/>
    <p:sldId id="56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B9DC"/>
    <a:srgbClr val="85CFE1"/>
    <a:srgbClr val="FF0066"/>
    <a:srgbClr val="FFEFFF"/>
    <a:srgbClr val="FF3399"/>
    <a:srgbClr val="4A8522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6B90D7-4F52-4B04-9E98-3CA30B857BA8}" v="70" dt="2022-12-22T00:46:47.6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13" autoAdjust="0"/>
    <p:restoredTop sz="67037" autoAdjust="0"/>
  </p:normalViewPr>
  <p:slideViewPr>
    <p:cSldViewPr snapToGrid="0">
      <p:cViewPr varScale="1">
        <p:scale>
          <a:sx n="35" d="100"/>
          <a:sy n="35" d="100"/>
        </p:scale>
        <p:origin x="53" y="4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6BD390-BAA1-4136-97A1-932C02E8044D}" type="datetimeFigureOut">
              <a:rPr lang="en-GB" smtClean="0"/>
              <a:t>21/12/2022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EC7C75-985D-4B20-8996-49ED85BCD7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8891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</a:p>
          <a:p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any 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Phonics: Stress 2</a:t>
            </a: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Vocabulary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(new words in 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bold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fin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[182] </a:t>
            </a:r>
            <a:r>
              <a:rPr lang="en-GB" sz="18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restaurante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[2636] </a:t>
            </a:r>
            <a:r>
              <a:rPr lang="en-GB" sz="18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ruido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[1034] </a:t>
            </a:r>
            <a:r>
              <a:rPr lang="en-GB" sz="18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nunca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[158]: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aprender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[428]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beber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[1085] comer [37]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comprender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[434] hacer [26] leer [209] responder (a) [464]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ver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[38] a menudo [958] a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veces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vez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59]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normalmente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[1696]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siempre</a:t>
            </a:r>
            <a:r>
              <a:rPr lang="en-GB" sz="1800" b="0" i="0" u="none" strike="noStrike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[96]</a:t>
            </a:r>
            <a:r>
              <a:rPr lang="en-GB" sz="2800"/>
              <a:t> </a:t>
            </a:r>
            <a:endParaRPr lang="en-GB" sz="1800" b="0" i="0" u="none" strike="noStrike" kern="1200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 1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celebrar [886] mandar [588] carrera [481] España [N/A] tarjeta [1958] villancico [&gt;5000] común [742] especial [436] </a:t>
            </a:r>
            <a:r>
              <a:rPr lang="es-ES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tipíco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[1934] pero [30] en1 [5] </a:t>
            </a:r>
            <a:b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</a:br>
            <a:r>
              <a:rPr lang="es-ES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Revisit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s-ES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other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–ar </a:t>
            </a:r>
            <a:r>
              <a:rPr lang="es-ES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verbs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: cantar [717] comprar [361] escuchar [281] preparar [570]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800" b="1" i="0" u="none" strike="noStrike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evisit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tener [19] tengo [tener 19] tiene [tener 19] compañero / compañera [551] escuela [424] hotel [1163] piscina [4604] puente [1715] bastante [308] muy [43] un [6] una [6] </a:t>
            </a:r>
            <a:r>
              <a:rPr lang="es-ES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re-use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s-ES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adjectives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: bonito [891] diferente [293] divertido [2465]  fuerte [435] grande [66]  importante [171] independiente [1177] inteligente [2167] lento [1569] normal [1000] pequeño [202] perfecto [1115] pesado [2166] serio [856]</a:t>
            </a:r>
            <a:r>
              <a:rPr lang="es-ES" sz="2800" dirty="0"/>
              <a:t> </a:t>
            </a:r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s-ES_tradnl" sz="18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Glossed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GB" sz="1800" b="1" i="0" u="none" strike="noStrike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pizarra</a:t>
            </a:r>
            <a:r>
              <a:rPr lang="en-GB" sz="18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[&gt;5000]</a:t>
            </a:r>
          </a:p>
          <a:p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8 minutes (part 1 – 5 minutes / part 2 – 3 minutes)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written comprehension </a:t>
            </a:r>
            <a:r>
              <a:rPr lang="en-GB" b="0" baseline="0" dirty="0"/>
              <a:t>of 1</a:t>
            </a:r>
            <a:r>
              <a:rPr lang="en-GB" b="0" baseline="30000" dirty="0"/>
              <a:t>st</a:t>
            </a:r>
            <a:r>
              <a:rPr lang="en-GB" b="0" baseline="0" dirty="0"/>
              <a:t> person plural and 3</a:t>
            </a:r>
            <a:r>
              <a:rPr lang="en-GB" b="0" baseline="30000" dirty="0"/>
              <a:t>rd</a:t>
            </a:r>
            <a:r>
              <a:rPr lang="en-GB" b="0" baseline="0" dirty="0"/>
              <a:t> person singular.</a:t>
            </a:r>
          </a:p>
          <a:p>
            <a:pPr marL="0" indent="0">
              <a:buNone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[Part 1] </a:t>
            </a:r>
            <a:r>
              <a:rPr lang="en-GB" b="0" baseline="0" dirty="0"/>
              <a:t>[5/5]</a:t>
            </a:r>
          </a:p>
          <a:p>
            <a:pPr marL="0" indent="0"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title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and click to explain the context of the task.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Click to bring up further instructions in Spanish.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[1/5] with them to model the task and draw their attention to the verb (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bebe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). Does it refer to Sofía &amp;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Ángela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(we) or someone else (s/he)?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bring up the answer.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Repeat with items 2-5.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NB. Meaning will be checked in Part 2 of this task.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14350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written comprehension </a:t>
            </a:r>
            <a:r>
              <a:rPr lang="en-GB" b="0" baseline="0" dirty="0"/>
              <a:t>of 1</a:t>
            </a:r>
            <a:r>
              <a:rPr lang="en-GB" b="0" baseline="30000" dirty="0"/>
              <a:t>st</a:t>
            </a:r>
            <a:r>
              <a:rPr lang="en-GB" b="0" baseline="0" dirty="0"/>
              <a:t> person plural and 3</a:t>
            </a:r>
            <a:r>
              <a:rPr lang="en-GB" b="0" baseline="30000" dirty="0"/>
              <a:t>rd</a:t>
            </a:r>
            <a:r>
              <a:rPr lang="en-GB" b="0" baseline="0" dirty="0"/>
              <a:t> person singular.</a:t>
            </a:r>
          </a:p>
          <a:p>
            <a:pPr marL="0" indent="0">
              <a:buNone/>
            </a:pPr>
            <a:endParaRPr lang="en-GB" b="0" baseline="0" dirty="0"/>
          </a:p>
          <a:p>
            <a:pPr marL="0" indent="0">
              <a:buNone/>
            </a:pPr>
            <a:r>
              <a:rPr lang="en-GB" b="1" baseline="0" dirty="0"/>
              <a:t>[Part 2]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title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and click to explain the context of the task.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[1] to model the task.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bring up the answer.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Repeat with 2-5.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When going through the answers, encourage pupils to translate the whole sentence. </a:t>
            </a: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aseline="0" dirty="0"/>
              <a:t>Translation of these sentences should reinforce understanding of 1</a:t>
            </a:r>
            <a:r>
              <a:rPr lang="en-GB" baseline="30000" dirty="0"/>
              <a:t>st</a:t>
            </a:r>
            <a:r>
              <a:rPr lang="en-GB" baseline="0" dirty="0"/>
              <a:t> person plural, 3</a:t>
            </a:r>
            <a:r>
              <a:rPr lang="en-GB" baseline="30000" dirty="0"/>
              <a:t>rd</a:t>
            </a:r>
            <a:r>
              <a:rPr lang="en-GB" baseline="0" dirty="0"/>
              <a:t> person singular and new/revisited vocabulary.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08081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3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written comprehension </a:t>
            </a:r>
            <a:r>
              <a:rPr lang="en-GB" b="0" baseline="0" dirty="0"/>
              <a:t>of 1</a:t>
            </a:r>
            <a:r>
              <a:rPr lang="en-GB" b="0" baseline="30000" dirty="0"/>
              <a:t>st</a:t>
            </a:r>
            <a:r>
              <a:rPr lang="en-GB" b="0" baseline="0" dirty="0"/>
              <a:t> person plural and 3</a:t>
            </a:r>
            <a:r>
              <a:rPr lang="en-GB" b="0" baseline="30000" dirty="0"/>
              <a:t>rd</a:t>
            </a:r>
            <a:r>
              <a:rPr lang="en-GB" b="0" baseline="0" dirty="0"/>
              <a:t> person singular.</a:t>
            </a:r>
          </a:p>
          <a:p>
            <a:pPr marL="0" indent="0">
              <a:buNone/>
            </a:pPr>
            <a:endParaRPr lang="en-GB" b="0" baseline="0" dirty="0"/>
          </a:p>
          <a:p>
            <a:pPr marL="0" indent="0">
              <a:buNone/>
            </a:pPr>
            <a:r>
              <a:rPr lang="en-GB" b="1" baseline="0" dirty="0"/>
              <a:t>[Part 2]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title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and click to explain the context of the task.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[1] to model the task.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bring up the answer.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Repeat with 2-5.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When going through the answers, encourage pupils to translate the whole sentence. </a:t>
            </a: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aseline="0" dirty="0"/>
              <a:t>Translation of these sentences should reinforce understanding of 1</a:t>
            </a:r>
            <a:r>
              <a:rPr lang="en-GB" baseline="30000" dirty="0"/>
              <a:t>st</a:t>
            </a:r>
            <a:r>
              <a:rPr lang="en-GB" baseline="0" dirty="0"/>
              <a:t> person plural, 3</a:t>
            </a:r>
            <a:r>
              <a:rPr lang="en-GB" baseline="30000" dirty="0"/>
              <a:t>rd</a:t>
            </a:r>
            <a:r>
              <a:rPr lang="en-GB" baseline="0" dirty="0"/>
              <a:t> person singular and new/revisited vocabulary.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84898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the negative ‘no’, drawing on pupils’ knowledge of 1</a:t>
            </a:r>
            <a:r>
              <a:rPr lang="en-GB" b="0" baseline="30000" dirty="0"/>
              <a:t>st</a:t>
            </a:r>
            <a:r>
              <a:rPr lang="en-GB" b="0" dirty="0"/>
              <a:t> person plural and 3</a:t>
            </a:r>
            <a:r>
              <a:rPr lang="en-GB" b="0" baseline="30000" dirty="0"/>
              <a:t>rd</a:t>
            </a:r>
            <a:r>
              <a:rPr lang="en-GB" b="0" dirty="0"/>
              <a:t> person singular.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new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66278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Timing: </a:t>
            </a:r>
            <a:r>
              <a:rPr lang="en-US" b="0" dirty="0"/>
              <a:t>7 minutes</a:t>
            </a:r>
          </a:p>
          <a:p>
            <a:pPr marL="0" indent="0">
              <a:buNone/>
            </a:pPr>
            <a:endParaRPr lang="en-US" b="0" dirty="0"/>
          </a:p>
          <a:p>
            <a:pPr marL="0" indent="0">
              <a:buNone/>
            </a:pPr>
            <a:r>
              <a:rPr lang="en-US" b="1" dirty="0"/>
              <a:t>Aim: </a:t>
            </a:r>
            <a:r>
              <a:rPr lang="en-US" b="0" dirty="0"/>
              <a:t>listening</a:t>
            </a:r>
            <a:r>
              <a:rPr lang="en-US" b="0" baseline="0" dirty="0"/>
              <a:t> activity to </a:t>
            </a:r>
            <a:r>
              <a:rPr lang="en-US" b="0" baseline="0" dirty="0" err="1"/>
              <a:t>practise</a:t>
            </a:r>
            <a:r>
              <a:rPr lang="en-US" b="0" baseline="0" dirty="0"/>
              <a:t> distinguishing between negative and positive statements, and 3</a:t>
            </a:r>
            <a:r>
              <a:rPr lang="en-US" b="0" baseline="30000" dirty="0"/>
              <a:t>rd</a:t>
            </a:r>
            <a:r>
              <a:rPr lang="en-US" b="0" baseline="0" dirty="0"/>
              <a:t> person singular and 1</a:t>
            </a:r>
            <a:r>
              <a:rPr lang="en-US" b="0" baseline="30000" dirty="0"/>
              <a:t>st</a:t>
            </a:r>
            <a:r>
              <a:rPr lang="en-US" b="0" baseline="0" dirty="0"/>
              <a:t> person plural forms of ‘-er’ verbs in the present.</a:t>
            </a:r>
          </a:p>
          <a:p>
            <a:pPr marL="0" indent="0">
              <a:buNone/>
            </a:pPr>
            <a:endParaRPr lang="en-US" b="0" baseline="0" dirty="0"/>
          </a:p>
          <a:p>
            <a:pPr marL="0" indent="0">
              <a:buNone/>
            </a:pPr>
            <a:r>
              <a:rPr lang="en-US" b="1" baseline="0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Click to bring instructions.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Pupils first identify whether it’s a negative or affirmative statement and then the person of the verb ‘she’ / ‘you’.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Do [E] with them to model the task.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Complete items 1-5 and then click to correct.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Transcript</a:t>
            </a:r>
          </a:p>
          <a:p>
            <a:pPr>
              <a:defRPr/>
            </a:pP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E. No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películas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en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ordenador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marL="457200" indent="-457200">
              <a:buAutoNum type="arabicPeriod"/>
              <a:defRPr/>
            </a:pP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A menudo lee las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notícias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marL="457200" indent="-457200">
              <a:buAutoNum type="arabicPeriod"/>
              <a:defRPr/>
            </a:pP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No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respondemos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a cartas.</a:t>
            </a:r>
          </a:p>
          <a:p>
            <a:pPr marL="457200" indent="-457200">
              <a:buAutoNum type="arabicPeriod"/>
              <a:defRPr/>
            </a:pP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No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bebe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leche. ¡Es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alérgico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</a:p>
          <a:p>
            <a:pPr marL="457200" indent="-457200">
              <a:buAutoNum type="arabicPeriod"/>
              <a:defRPr/>
            </a:pP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No hace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ejercicio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en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parque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marL="457200" indent="-457200">
              <a:buAutoNum type="arabicPeriod"/>
              <a:defRPr/>
            </a:pP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Aprendemos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palabras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nuevas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15089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4711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3 minutes</a:t>
            </a:r>
          </a:p>
          <a:p>
            <a:endParaRPr lang="en-US" b="1" dirty="0"/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Aim: </a:t>
            </a:r>
            <a:r>
              <a:rPr lang="en-US" b="0" dirty="0"/>
              <a:t>to explain the rule of</a:t>
            </a:r>
            <a:r>
              <a:rPr lang="en-US" b="0" baseline="0" dirty="0"/>
              <a:t> stress and written accents: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2. 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Where there is </a:t>
            </a:r>
            <a:r>
              <a:rPr lang="en-GB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no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written accent, stress the penultimate </a:t>
            </a:r>
            <a:b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</a:b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(second to last) syllable for any word ending in a vowel, ‘n’ or ‘s’.</a:t>
            </a:r>
            <a:endParaRPr lang="en-GB" sz="1200" b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Read the explanation.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Introduce the example words to exemplify the rule.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8778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</a:t>
            </a:r>
            <a:r>
              <a:rPr lang="en-GB" b="0" dirty="0"/>
              <a:t> 3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dirty="0"/>
              <a:t>to practise Stress rule 2 with unknown words (food from around Spanish speaking countries).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-GB" dirty="0"/>
              <a:t>Pupils work in pairs to pronounce as many words as they can in 60 seconds. 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-GB" dirty="0"/>
              <a:t>Click on ‘</a:t>
            </a:r>
            <a:r>
              <a:rPr lang="en-GB" dirty="0" err="1"/>
              <a:t>inicio</a:t>
            </a:r>
            <a:r>
              <a:rPr lang="en-GB" dirty="0"/>
              <a:t>’ to start timer.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-GB" dirty="0"/>
              <a:t>Click on the pictures to hear the Spanish audio.</a:t>
            </a:r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lang="en-GB" b="1" dirty="0"/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lang="en-GB" b="1" dirty="0"/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GB" b="0" dirty="0"/>
              <a:t>Gazpacho picture downloaded from: https://www.directoalpaladar.com/recetas-de-sopas-y-cremas/receta-de-gazpacho-andaluz-tradicional</a:t>
            </a:r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GB" b="0" dirty="0" err="1"/>
              <a:t>Pulpo</a:t>
            </a:r>
            <a:r>
              <a:rPr lang="en-GB" b="0" dirty="0"/>
              <a:t> picture downloaded from: https://dietamediterranea.com/pulpo-a-la-gallega/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8089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reintroduce 3</a:t>
            </a:r>
            <a:r>
              <a:rPr lang="en-GB" b="0" baseline="30000" dirty="0"/>
              <a:t>rd</a:t>
            </a:r>
            <a:r>
              <a:rPr lang="en-GB" b="0" dirty="0"/>
              <a:t> person singular for–er verbs and introduce 1</a:t>
            </a:r>
            <a:r>
              <a:rPr lang="en-GB" b="0" baseline="30000" dirty="0"/>
              <a:t>st</a:t>
            </a:r>
            <a:r>
              <a:rPr lang="en-GB" b="0" dirty="0"/>
              <a:t> plural.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new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2337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8 minutes (part 1 – 5 minutes / part 2 – 3 minutes)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written comprehension </a:t>
            </a:r>
            <a:r>
              <a:rPr lang="en-GB" b="0" baseline="0" dirty="0"/>
              <a:t>of 1</a:t>
            </a:r>
            <a:r>
              <a:rPr lang="en-GB" b="0" baseline="30000" dirty="0"/>
              <a:t>st</a:t>
            </a:r>
            <a:r>
              <a:rPr lang="en-GB" b="0" baseline="0" dirty="0"/>
              <a:t> person plural and 3</a:t>
            </a:r>
            <a:r>
              <a:rPr lang="en-GB" b="0" baseline="30000" dirty="0"/>
              <a:t>rd</a:t>
            </a:r>
            <a:r>
              <a:rPr lang="en-GB" b="0" baseline="0" dirty="0"/>
              <a:t> person singular.</a:t>
            </a:r>
          </a:p>
          <a:p>
            <a:pPr marL="0" indent="0">
              <a:buNone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[Part 1] </a:t>
            </a:r>
            <a:r>
              <a:rPr lang="en-GB" b="0" baseline="0" dirty="0"/>
              <a:t>[1/5]</a:t>
            </a:r>
          </a:p>
          <a:p>
            <a:pPr marL="0" indent="0"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title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and click to explain the context of the task.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Click to bring up further instructions in Spanish.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[1/5] with them to model the task and draw their attention to the verb (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bebe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). Does it refer to Sofía &amp;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Ángela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(we) or someone else (s/he)?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bring up the answer.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Repeat with items 2-5.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NB. Meaning will be checked in Part 2 of this task.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1" i="0" u="none" strike="noStrike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pizarra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[&gt;5000]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3752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8 minutes (part 1 – 5 minutes / part 2 – 3 minutes)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written comprehension </a:t>
            </a:r>
            <a:r>
              <a:rPr lang="en-GB" b="0" baseline="0" dirty="0"/>
              <a:t>of 1</a:t>
            </a:r>
            <a:r>
              <a:rPr lang="en-GB" b="0" baseline="30000" dirty="0"/>
              <a:t>st</a:t>
            </a:r>
            <a:r>
              <a:rPr lang="en-GB" b="0" baseline="0" dirty="0"/>
              <a:t> person plural and 3</a:t>
            </a:r>
            <a:r>
              <a:rPr lang="en-GB" b="0" baseline="30000" dirty="0"/>
              <a:t>rd</a:t>
            </a:r>
            <a:r>
              <a:rPr lang="en-GB" b="0" baseline="0" dirty="0"/>
              <a:t> person singular.</a:t>
            </a:r>
          </a:p>
          <a:p>
            <a:pPr marL="0" indent="0">
              <a:buNone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[Part 1] </a:t>
            </a:r>
            <a:r>
              <a:rPr lang="en-GB" b="0" baseline="0" dirty="0"/>
              <a:t>[1/5]</a:t>
            </a:r>
          </a:p>
          <a:p>
            <a:pPr marL="0" indent="0"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title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and click to explain the context of the task.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Click to bring up further instructions in Spanish.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[1/5] with them to model the task and draw their attention to the verb (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bebe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). Does it refer to Sofía &amp;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Ángela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(we) or someone else (s/he)?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bring up the answer.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Repeat with items 2-5.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NB. Meaning will be checked in Part 2 of this task.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81514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8 minutes (part 1 – 5 minutes / part 2 – 3 minutes)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written comprehension </a:t>
            </a:r>
            <a:r>
              <a:rPr lang="en-GB" b="0" baseline="0" dirty="0"/>
              <a:t>of 1</a:t>
            </a:r>
            <a:r>
              <a:rPr lang="en-GB" b="0" baseline="30000" dirty="0"/>
              <a:t>st</a:t>
            </a:r>
            <a:r>
              <a:rPr lang="en-GB" b="0" baseline="0" dirty="0"/>
              <a:t> person plural and 3</a:t>
            </a:r>
            <a:r>
              <a:rPr lang="en-GB" b="0" baseline="30000" dirty="0"/>
              <a:t>rd</a:t>
            </a:r>
            <a:r>
              <a:rPr lang="en-GB" b="0" baseline="0" dirty="0"/>
              <a:t> person singular.</a:t>
            </a:r>
          </a:p>
          <a:p>
            <a:pPr marL="0" indent="0">
              <a:buNone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[Part 1] </a:t>
            </a:r>
            <a:r>
              <a:rPr lang="en-GB" b="0" baseline="0" dirty="0"/>
              <a:t>[2/5]</a:t>
            </a:r>
          </a:p>
          <a:p>
            <a:pPr marL="0" indent="0"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title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and click to explain the context of the task.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Click to bring up further instructions in Spanish.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[1/5] with them to model the task and draw their attention to the verb (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bebe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). Does it refer to Sofía &amp;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Ángela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(we) or someone else (s/he)?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bring up the answer.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Repeat with items 2-5.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NB. Meaning will be checked in Part 2 of this task.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62978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8 minutes (part 1 – 5 minutes / part 2 – 3 minutes)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written comprehension </a:t>
            </a:r>
            <a:r>
              <a:rPr lang="en-GB" b="0" baseline="0" dirty="0"/>
              <a:t>of 1</a:t>
            </a:r>
            <a:r>
              <a:rPr lang="en-GB" b="0" baseline="30000" dirty="0"/>
              <a:t>st</a:t>
            </a:r>
            <a:r>
              <a:rPr lang="en-GB" b="0" baseline="0" dirty="0"/>
              <a:t> person plural and 3</a:t>
            </a:r>
            <a:r>
              <a:rPr lang="en-GB" b="0" baseline="30000" dirty="0"/>
              <a:t>rd</a:t>
            </a:r>
            <a:r>
              <a:rPr lang="en-GB" b="0" baseline="0" dirty="0"/>
              <a:t> person singular.</a:t>
            </a:r>
          </a:p>
          <a:p>
            <a:pPr marL="0" indent="0">
              <a:buNone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[Part 1] </a:t>
            </a:r>
            <a:r>
              <a:rPr lang="en-GB" b="0" baseline="0" dirty="0"/>
              <a:t>[3/5]</a:t>
            </a:r>
          </a:p>
          <a:p>
            <a:pPr marL="0" indent="0"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title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and click to explain the context of the task.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Click to bring up further instructions in Spanish.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[1/5] with them to model the task and draw their attention to the verb (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bebe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). Does it refer to Sofía &amp;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Ángela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(we) or someone else (s/he)?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bring up the answer.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Repeat with items 2-5.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NB. Meaning will be checked in Part 2 of this task.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67786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8 minutes (part 1 – 5 minutes / part 2 – 3 minutes)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written comprehension </a:t>
            </a:r>
            <a:r>
              <a:rPr lang="en-GB" b="0" baseline="0" dirty="0"/>
              <a:t>of 1</a:t>
            </a:r>
            <a:r>
              <a:rPr lang="en-GB" b="0" baseline="30000" dirty="0"/>
              <a:t>st</a:t>
            </a:r>
            <a:r>
              <a:rPr lang="en-GB" b="0" baseline="0" dirty="0"/>
              <a:t> person plural and 3</a:t>
            </a:r>
            <a:r>
              <a:rPr lang="en-GB" b="0" baseline="30000" dirty="0"/>
              <a:t>rd</a:t>
            </a:r>
            <a:r>
              <a:rPr lang="en-GB" b="0" baseline="0" dirty="0"/>
              <a:t> person singular.</a:t>
            </a:r>
          </a:p>
          <a:p>
            <a:pPr marL="0" indent="0">
              <a:buNone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[Part 1] </a:t>
            </a:r>
            <a:r>
              <a:rPr lang="en-GB" b="0" baseline="0" dirty="0"/>
              <a:t>[4/5]</a:t>
            </a:r>
          </a:p>
          <a:p>
            <a:pPr marL="0" indent="0"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title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and click to explain the context of the task.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Click to bring up further instructions in Spanish.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[1/5] with them to model the task and draw their attention to the verb (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bebe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). Does it refer to Sofía &amp;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Ángela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(we) or someone else (s/he)?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bring up the answer.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Repeat with items 2-5.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NB. Meaning will be checked in Part 2 of this task.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935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52903-743F-43B9-83F3-F3DB83F04A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62BAAA-547C-49A8-9A22-5A20CE61CE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7C7C1-F979-42AD-BC1C-1A80B6F59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21/12/2022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EBE7D-8AA0-4604-B8DE-98BA0900E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3F5D65-B5A9-4DDE-B7A7-9D16B652F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427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8D30D-97BB-4BC8-A43E-FA3DBF7DC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4807E1-14B9-422B-B188-ECDB27E032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B42BD6-2BC8-4412-AC1C-18AE49F39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21/12/2022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34020-804E-4786-9FB9-6A649C98F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2210D-B5CA-4A09-BDF8-DBE08F9F9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4406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65509E-974B-4DFC-BB84-A1778A54C9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0A2CE7-E4AC-454F-B64C-1F72BD4D65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00D1F0-D9A9-480A-BAD4-D7388E2F5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21/12/2022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A29FC-DC75-4FC0-A9FA-B0720D72A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D38A6-F67B-47FE-BB92-C6069C09C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307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4A69E-80A2-46D4-9D63-416F89B37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738FD-72DE-49E4-919D-8473CCFF13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FAD0A-2D4F-487E-BB15-9A1A99A52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21/12/2022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D9E392-82EB-40B5-A665-1DD3664F4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D6B309-D27A-4C60-9E63-AE96E985C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105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CF7C8-E8ED-4372-9855-055842FA2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75FD46-530E-4E24-91D2-2CCADE9DBA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FB243-68A1-46D4-93D3-DF93BD9B7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21/12/2022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B32DF-AE2F-4E12-9C59-8C5B6B21D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92E43-3963-4595-8F99-4B117A940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5160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0D949-3558-4D30-8E06-2E613139F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6D5D6-1BA5-43B6-85E9-9F9DFEF4F6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4167C-9DB0-473F-9DA6-EBB545DC32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C0D70E-229B-4FCE-A4C5-BF66E787F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21/12/2022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7C1077-E684-4312-BD32-1B6E42F73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50772F-8BEF-4F2E-8763-824C2EA4D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944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9EA22-35EB-4F4B-82C8-CEA37B3A2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A323A9-9E83-49F1-96C9-D7EC6934C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51AFF1-487D-4985-A18B-D4C03FC1C8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122ADA-F6BB-4FC7-A08D-34FFD30D30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FEC994-8A8E-4030-9843-5440F47F5F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7F9F46-B02B-42FE-88C1-3833C6EC9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21/12/2022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B8BA00-BC7F-43F0-9DFD-6646BD170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3507A3-21B3-4ECD-ACFF-2584572C5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3936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FC8B4-A1FC-4D98-999A-EBB3CC43A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227761-8567-4456-B14C-04489A825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21/12/2022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1E2847-79A8-4E7C-B367-C20A8EB7A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D61DB8-89CC-453B-945D-FBD6BE386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361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9F5237-E42F-4BAC-8012-9D2537B2C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21/12/2022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8BD0C3-FBD3-4910-9F2D-A34071B0B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BD69F4-D025-46A9-BC50-F71BD3857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142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2E342-0F66-4E9B-9DB2-CC6E5EDB8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639111-5042-4FF5-AA9F-5D935B100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4955E7-F858-46F5-A8DD-E94FCA004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495BB1-487F-4982-970A-42B8C27F9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21/12/2022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3D891-FE26-4D7C-9FED-542B8BD0C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DE94B-9C19-43AF-808B-0D5FF10BF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1304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A8772-6272-4E48-A604-91AAEE2CB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8BF935-E032-4E76-A262-B00A656473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DEFF70-D0B5-41AB-AD60-4F36CE7311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51176A-5FAC-4FD7-8EF1-3804532F1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21/12/2022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17F26-294B-430A-9B46-F7AA6641C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DDC26E-A591-4BDC-89B4-3602804AD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550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88EF60-C5F0-43CC-9178-07662FB1C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599554-E0B0-4E84-A5BE-FD50C986C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27394-E562-4E66-9A36-6FFEA9E956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FDFC4-3BD3-4770-AEC7-D8C4BD490BFE}" type="datetimeFigureOut">
              <a:rPr lang="en-GB" smtClean="0"/>
              <a:t>21/12/2022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A2DB03-C0A4-4F11-8FC2-3D37A24F5C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97CF8C-2078-40B3-B9B7-7527F0041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9521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audio" Target="../media/audio25.wav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audio" Target="../media/audio23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9.wav"/><Relationship Id="rId11" Type="http://schemas.openxmlformats.org/officeDocument/2006/relationships/image" Target="../media/image27.svg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microsoft.com/office/2007/relationships/hdphoto" Target="../media/hdphoto3.wdp"/><Relationship Id="rId9" Type="http://schemas.openxmlformats.org/officeDocument/2006/relationships/image" Target="../media/image2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audio" Target="../media/audio25.wav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audio" Target="../media/audio23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0.wav"/><Relationship Id="rId11" Type="http://schemas.openxmlformats.org/officeDocument/2006/relationships/image" Target="../media/image27.svg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microsoft.com/office/2007/relationships/hdphoto" Target="../media/hdphoto3.wdp"/><Relationship Id="rId9" Type="http://schemas.openxmlformats.org/officeDocument/2006/relationships/image" Target="../media/image2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audio" Target="../media/audio29.wav"/><Relationship Id="rId18" Type="http://schemas.openxmlformats.org/officeDocument/2006/relationships/image" Target="../media/image33.png"/><Relationship Id="rId26" Type="http://schemas.openxmlformats.org/officeDocument/2006/relationships/image" Target="../media/image27.svg"/><Relationship Id="rId3" Type="http://schemas.openxmlformats.org/officeDocument/2006/relationships/image" Target="../media/image28.gif"/><Relationship Id="rId21" Type="http://schemas.openxmlformats.org/officeDocument/2006/relationships/image" Target="../media/image36.png"/><Relationship Id="rId7" Type="http://schemas.microsoft.com/office/2007/relationships/hdphoto" Target="../media/hdphoto3.wdp"/><Relationship Id="rId12" Type="http://schemas.openxmlformats.org/officeDocument/2006/relationships/audio" Target="../media/audio28.wav"/><Relationship Id="rId17" Type="http://schemas.openxmlformats.org/officeDocument/2006/relationships/image" Target="../media/image32.png"/><Relationship Id="rId25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1.gif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11" Type="http://schemas.openxmlformats.org/officeDocument/2006/relationships/audio" Target="../media/audio27.wav"/><Relationship Id="rId24" Type="http://schemas.openxmlformats.org/officeDocument/2006/relationships/image" Target="../media/image39.png"/><Relationship Id="rId5" Type="http://schemas.openxmlformats.org/officeDocument/2006/relationships/image" Target="../media/image29.gif"/><Relationship Id="rId15" Type="http://schemas.openxmlformats.org/officeDocument/2006/relationships/audio" Target="../media/audio24.wav"/><Relationship Id="rId23" Type="http://schemas.openxmlformats.org/officeDocument/2006/relationships/image" Target="../media/image38.png"/><Relationship Id="rId10" Type="http://schemas.openxmlformats.org/officeDocument/2006/relationships/audio" Target="../media/audio26.wav"/><Relationship Id="rId19" Type="http://schemas.openxmlformats.org/officeDocument/2006/relationships/image" Target="../media/image34.png"/><Relationship Id="rId4" Type="http://schemas.openxmlformats.org/officeDocument/2006/relationships/image" Target="../media/image2.gif"/><Relationship Id="rId9" Type="http://schemas.openxmlformats.org/officeDocument/2006/relationships/image" Target="../media/image30.gif"/><Relationship Id="rId14" Type="http://schemas.openxmlformats.org/officeDocument/2006/relationships/audio" Target="../media/audio30.wav"/><Relationship Id="rId22" Type="http://schemas.openxmlformats.org/officeDocument/2006/relationships/image" Target="../media/image37.png"/><Relationship Id="rId27" Type="http://schemas.openxmlformats.org/officeDocument/2006/relationships/audio" Target="../media/audio3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audio" Target="../media/audio37.wav"/><Relationship Id="rId18" Type="http://schemas.openxmlformats.org/officeDocument/2006/relationships/image" Target="../media/image44.png"/><Relationship Id="rId26" Type="http://schemas.openxmlformats.org/officeDocument/2006/relationships/audio" Target="../media/audio30.wav"/><Relationship Id="rId3" Type="http://schemas.openxmlformats.org/officeDocument/2006/relationships/audio" Target="../media/audio32.wav"/><Relationship Id="rId21" Type="http://schemas.openxmlformats.org/officeDocument/2006/relationships/image" Target="../media/image46.png"/><Relationship Id="rId7" Type="http://schemas.openxmlformats.org/officeDocument/2006/relationships/audio" Target="../media/audio36.wav"/><Relationship Id="rId12" Type="http://schemas.openxmlformats.org/officeDocument/2006/relationships/image" Target="../media/image27.svg"/><Relationship Id="rId17" Type="http://schemas.openxmlformats.org/officeDocument/2006/relationships/image" Target="../media/image43.png"/><Relationship Id="rId25" Type="http://schemas.openxmlformats.org/officeDocument/2006/relationships/audio" Target="../media/audio29.wav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2.png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5.wav"/><Relationship Id="rId11" Type="http://schemas.openxmlformats.org/officeDocument/2006/relationships/image" Target="../media/image26.png"/><Relationship Id="rId24" Type="http://schemas.openxmlformats.org/officeDocument/2006/relationships/audio" Target="../media/audio28.wav"/><Relationship Id="rId5" Type="http://schemas.openxmlformats.org/officeDocument/2006/relationships/audio" Target="../media/audio34.wav"/><Relationship Id="rId15" Type="http://schemas.openxmlformats.org/officeDocument/2006/relationships/image" Target="../media/image41.png"/><Relationship Id="rId23" Type="http://schemas.openxmlformats.org/officeDocument/2006/relationships/audio" Target="../media/audio27.wav"/><Relationship Id="rId10" Type="http://schemas.openxmlformats.org/officeDocument/2006/relationships/image" Target="../media/image23.png"/><Relationship Id="rId19" Type="http://schemas.openxmlformats.org/officeDocument/2006/relationships/image" Target="../media/image45.png"/><Relationship Id="rId4" Type="http://schemas.openxmlformats.org/officeDocument/2006/relationships/audio" Target="../media/audio33.wav"/><Relationship Id="rId9" Type="http://schemas.microsoft.com/office/2007/relationships/hdphoto" Target="../media/hdphoto3.wdp"/><Relationship Id="rId14" Type="http://schemas.openxmlformats.org/officeDocument/2006/relationships/image" Target="../media/image40.png"/><Relationship Id="rId22" Type="http://schemas.openxmlformats.org/officeDocument/2006/relationships/audio" Target="../media/audio26.wav"/><Relationship Id="rId27" Type="http://schemas.openxmlformats.org/officeDocument/2006/relationships/audio" Target="../media/audio24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38.wav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50.png"/><Relationship Id="rId4" Type="http://schemas.openxmlformats.org/officeDocument/2006/relationships/audio" Target="../media/audio39.wav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3.wav"/><Relationship Id="rId13" Type="http://schemas.openxmlformats.org/officeDocument/2006/relationships/image" Target="../media/image52.png"/><Relationship Id="rId3" Type="http://schemas.openxmlformats.org/officeDocument/2006/relationships/audio" Target="../media/audio22.wav"/><Relationship Id="rId7" Type="http://schemas.openxmlformats.org/officeDocument/2006/relationships/audio" Target="../media/audio42.wav"/><Relationship Id="rId12" Type="http://schemas.openxmlformats.org/officeDocument/2006/relationships/audio" Target="../media/audio46.wav"/><Relationship Id="rId17" Type="http://schemas.openxmlformats.org/officeDocument/2006/relationships/audio" Target="../media/audio47.wav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27.sv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1.wav"/><Relationship Id="rId11" Type="http://schemas.openxmlformats.org/officeDocument/2006/relationships/image" Target="../media/image25.png"/><Relationship Id="rId5" Type="http://schemas.openxmlformats.org/officeDocument/2006/relationships/image" Target="../media/image51.png"/><Relationship Id="rId15" Type="http://schemas.openxmlformats.org/officeDocument/2006/relationships/image" Target="../media/image26.png"/><Relationship Id="rId10" Type="http://schemas.openxmlformats.org/officeDocument/2006/relationships/audio" Target="../media/audio45.wav"/><Relationship Id="rId4" Type="http://schemas.openxmlformats.org/officeDocument/2006/relationships/audio" Target="../media/audio40.wav"/><Relationship Id="rId9" Type="http://schemas.openxmlformats.org/officeDocument/2006/relationships/audio" Target="../media/audio44.wav"/><Relationship Id="rId1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image" Target="../media/image11.png"/><Relationship Id="rId18" Type="http://schemas.openxmlformats.org/officeDocument/2006/relationships/audio" Target="../media/audio13.wav"/><Relationship Id="rId26" Type="http://schemas.openxmlformats.org/officeDocument/2006/relationships/audio" Target="../media/audio17.wav"/><Relationship Id="rId3" Type="http://schemas.openxmlformats.org/officeDocument/2006/relationships/image" Target="../media/image6.png"/><Relationship Id="rId21" Type="http://schemas.openxmlformats.org/officeDocument/2006/relationships/image" Target="../media/image14.jpeg"/><Relationship Id="rId7" Type="http://schemas.openxmlformats.org/officeDocument/2006/relationships/image" Target="../media/image8.jpeg"/><Relationship Id="rId12" Type="http://schemas.openxmlformats.org/officeDocument/2006/relationships/audio" Target="../media/audio11.wav"/><Relationship Id="rId17" Type="http://schemas.microsoft.com/office/2007/relationships/hdphoto" Target="../media/hdphoto2.wdp"/><Relationship Id="rId25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2.png"/><Relationship Id="rId20" Type="http://schemas.openxmlformats.org/officeDocument/2006/relationships/audio" Target="../media/audio14.wav"/><Relationship Id="rId29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8.wav"/><Relationship Id="rId11" Type="http://schemas.openxmlformats.org/officeDocument/2006/relationships/image" Target="../media/image10.png"/><Relationship Id="rId24" Type="http://schemas.openxmlformats.org/officeDocument/2006/relationships/audio" Target="../media/audio16.wav"/><Relationship Id="rId5" Type="http://schemas.openxmlformats.org/officeDocument/2006/relationships/image" Target="../media/image7.png"/><Relationship Id="rId15" Type="http://schemas.openxmlformats.org/officeDocument/2006/relationships/audio" Target="../media/audio12.wav"/><Relationship Id="rId23" Type="http://schemas.openxmlformats.org/officeDocument/2006/relationships/image" Target="../media/image15.jpeg"/><Relationship Id="rId28" Type="http://schemas.openxmlformats.org/officeDocument/2006/relationships/audio" Target="../media/audio18.wav"/><Relationship Id="rId10" Type="http://schemas.openxmlformats.org/officeDocument/2006/relationships/audio" Target="../media/audio10.wav"/><Relationship Id="rId19" Type="http://schemas.openxmlformats.org/officeDocument/2006/relationships/image" Target="../media/image13.jpeg"/><Relationship Id="rId31" Type="http://schemas.openxmlformats.org/officeDocument/2006/relationships/image" Target="../media/image19.jpeg"/><Relationship Id="rId4" Type="http://schemas.openxmlformats.org/officeDocument/2006/relationships/audio" Target="../media/audio7.wav"/><Relationship Id="rId9" Type="http://schemas.openxmlformats.org/officeDocument/2006/relationships/image" Target="../media/image9.jpeg"/><Relationship Id="rId14" Type="http://schemas.microsoft.com/office/2007/relationships/hdphoto" Target="../media/hdphoto1.wdp"/><Relationship Id="rId22" Type="http://schemas.openxmlformats.org/officeDocument/2006/relationships/audio" Target="../media/audio15.wav"/><Relationship Id="rId27" Type="http://schemas.openxmlformats.org/officeDocument/2006/relationships/image" Target="../media/image17.jpeg"/><Relationship Id="rId30" Type="http://schemas.openxmlformats.org/officeDocument/2006/relationships/audio" Target="../media/audio19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audio" Target="../media/audio2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4.wav"/><Relationship Id="rId13" Type="http://schemas.openxmlformats.org/officeDocument/2006/relationships/image" Target="../media/image27.svg"/><Relationship Id="rId3" Type="http://schemas.openxmlformats.org/officeDocument/2006/relationships/audio" Target="../media/audio22.wav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3.wav"/><Relationship Id="rId11" Type="http://schemas.openxmlformats.org/officeDocument/2006/relationships/image" Target="../media/image2.gif"/><Relationship Id="rId5" Type="http://schemas.microsoft.com/office/2007/relationships/hdphoto" Target="../media/hdphoto3.wdp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4.png"/><Relationship Id="rId14" Type="http://schemas.openxmlformats.org/officeDocument/2006/relationships/audio" Target="../media/audio25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audio" Target="../media/audio25.wav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audio" Target="../media/audio23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6.wav"/><Relationship Id="rId11" Type="http://schemas.openxmlformats.org/officeDocument/2006/relationships/image" Target="../media/image27.svg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microsoft.com/office/2007/relationships/hdphoto" Target="../media/hdphoto3.wdp"/><Relationship Id="rId9" Type="http://schemas.openxmlformats.org/officeDocument/2006/relationships/image" Target="../media/image2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audio" Target="../media/audio25.wav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audio" Target="../media/audio23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7.wav"/><Relationship Id="rId11" Type="http://schemas.openxmlformats.org/officeDocument/2006/relationships/image" Target="../media/image27.svg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microsoft.com/office/2007/relationships/hdphoto" Target="../media/hdphoto3.wdp"/><Relationship Id="rId9" Type="http://schemas.openxmlformats.org/officeDocument/2006/relationships/image" Target="../media/image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audio" Target="../media/audio25.wav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audio" Target="../media/audio23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8.wav"/><Relationship Id="rId11" Type="http://schemas.openxmlformats.org/officeDocument/2006/relationships/image" Target="../media/image27.svg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microsoft.com/office/2007/relationships/hdphoto" Target="../media/hdphoto3.wdp"/><Relationship Id="rId9" Type="http://schemas.openxmlformats.org/officeDocument/2006/relationships/image" Target="../media/image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Sofía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520" y="840137"/>
            <a:ext cx="6454748" cy="5534750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999580FF-A961-4BA5-8243-21EF4FB0D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852" y="2729068"/>
            <a:ext cx="2177196" cy="413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710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56" name="Picture 2" descr="Pizarron, Blanco, Presentación, Bordo, Negocio">
            <a:extLst>
              <a:ext uri="{FF2B5EF4-FFF2-40B4-BE49-F238E27FC236}">
                <a16:creationId xmlns:a16="http://schemas.microsoft.com/office/drawing/2014/main" id="{25FFDDB9-8DB4-41FF-AFD2-14B6105B5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5" y="1787856"/>
            <a:ext cx="5737770" cy="505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hlinkClick r:id="" action="ppaction://noaction">
              <a:snd r:embed="rId6" name="6_7.wav"/>
            </a:hlinkClick>
            <a:extLst>
              <a:ext uri="{FF2B5EF4-FFF2-40B4-BE49-F238E27FC236}">
                <a16:creationId xmlns:a16="http://schemas.microsoft.com/office/drawing/2014/main" id="{2A292A32-4F44-434B-A166-55DD8B324716}"/>
              </a:ext>
            </a:extLst>
          </p:cNvPr>
          <p:cNvSpPr txBox="1"/>
          <p:nvPr/>
        </p:nvSpPr>
        <p:spPr>
          <a:xfrm>
            <a:off x="101236" y="2543821"/>
            <a:ext cx="56241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Come en un </a:t>
            </a:r>
            <a:r>
              <a:rPr lang="en-GB" sz="3200" dirty="0" err="1">
                <a:solidFill>
                  <a:srgbClr val="002060"/>
                </a:solidFill>
                <a:latin typeface="Segoe Print" panose="02000600000000000000" pitchFamily="2" charset="0"/>
              </a:rPr>
              <a:t>restaurante</a:t>
            </a:r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 español.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541528C-1AFC-40E4-B5D9-141ED75CD825}"/>
              </a:ext>
            </a:extLst>
          </p:cNvPr>
          <p:cNvSpPr txBox="1"/>
          <p:nvPr/>
        </p:nvSpPr>
        <p:spPr>
          <a:xfrm>
            <a:off x="2970630" y="710323"/>
            <a:ext cx="829418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Is she talking about what she does with </a:t>
            </a:r>
            <a:r>
              <a:rPr kumimoji="0" lang="en-GB" sz="280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Ángela</a:t>
            </a:r>
            <a:r>
              <a:rPr kumimoji="0" lang="en-GB" sz="28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or what someone else does?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050" name="Picture 2" descr="Marcador, Rotulador, Azul, Bolígrafo">
            <a:extLst>
              <a:ext uri="{FF2B5EF4-FFF2-40B4-BE49-F238E27FC236}">
                <a16:creationId xmlns:a16="http://schemas.microsoft.com/office/drawing/2014/main" id="{0C6E1946-3770-416C-B9EC-D5273432D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1339">
            <a:off x="2996890" y="5068783"/>
            <a:ext cx="1254324" cy="67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B3F7B1B2-790F-430C-9D29-46FA714FB0EA}"/>
              </a:ext>
            </a:extLst>
          </p:cNvPr>
          <p:cNvGraphicFramePr>
            <a:graphicFrameLocks noGrp="1"/>
          </p:cNvGraphicFramePr>
          <p:nvPr/>
        </p:nvGraphicFramePr>
        <p:xfrm>
          <a:off x="7994558" y="4067034"/>
          <a:ext cx="3962980" cy="256746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981490">
                  <a:extLst>
                    <a:ext uri="{9D8B030D-6E8A-4147-A177-3AD203B41FA5}">
                      <a16:colId xmlns:a16="http://schemas.microsoft.com/office/drawing/2014/main" val="1498170565"/>
                    </a:ext>
                  </a:extLst>
                </a:gridCol>
                <a:gridCol w="1981490">
                  <a:extLst>
                    <a:ext uri="{9D8B030D-6E8A-4147-A177-3AD203B41FA5}">
                      <a16:colId xmlns:a16="http://schemas.microsoft.com/office/drawing/2014/main" val="1500443978"/>
                    </a:ext>
                  </a:extLst>
                </a:gridCol>
              </a:tblGrid>
              <a:tr h="116832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Sofía &amp;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Ángela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Someone else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s/he, it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0952752"/>
                  </a:ext>
                </a:extLst>
              </a:tr>
              <a:tr h="13787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lang="en-GB"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lang="en-GB"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lang="en-GB"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14632467"/>
                  </a:ext>
                </a:extLst>
              </a:tr>
            </a:tbl>
          </a:graphicData>
        </a:graphic>
      </p:graphicFrame>
      <p:pic>
        <p:nvPicPr>
          <p:cNvPr id="64" name="Picture 63">
            <a:extLst>
              <a:ext uri="{FF2B5EF4-FFF2-40B4-BE49-F238E27FC236}">
                <a16:creationId xmlns:a16="http://schemas.microsoft.com/office/drawing/2014/main" id="{73AED00A-4051-4619-A5E8-BD07730FBC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182" y="5500973"/>
            <a:ext cx="527765" cy="549755"/>
          </a:xfrm>
          <a:prstGeom prst="rect">
            <a:avLst/>
          </a:prstGeom>
        </p:spPr>
      </p:pic>
      <p:pic>
        <p:nvPicPr>
          <p:cNvPr id="5" name="Picture 4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6B79F910-8A9E-3940-98B2-E01A2B382A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728" y="3709621"/>
            <a:ext cx="1646999" cy="3128595"/>
          </a:xfrm>
          <a:prstGeom prst="rect">
            <a:avLst/>
          </a:prstGeom>
        </p:spPr>
      </p:pic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F5DE4E5D-2D12-4CAD-53F6-9CC9EB845A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913786" y="2894905"/>
            <a:ext cx="1043752" cy="1043752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E9E13057-EE25-3329-1256-657C4612981E}"/>
              </a:ext>
            </a:extLst>
          </p:cNvPr>
          <p:cNvSpPr/>
          <p:nvPr/>
        </p:nvSpPr>
        <p:spPr>
          <a:xfrm>
            <a:off x="8832844" y="3421029"/>
            <a:ext cx="2077002" cy="517628"/>
          </a:xfrm>
          <a:prstGeom prst="wedgeRoundRectCallout">
            <a:avLst>
              <a:gd name="adj1" fmla="val 55078"/>
              <a:gd name="adj2" fmla="val -4378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Marca.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26F231-5343-6BDB-21DD-6988EAC11280}"/>
              </a:ext>
            </a:extLst>
          </p:cNvPr>
          <p:cNvSpPr txBox="1"/>
          <p:nvPr/>
        </p:nvSpPr>
        <p:spPr>
          <a:xfrm>
            <a:off x="8305800" y="158344"/>
            <a:ext cx="2780147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pizarra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board</a:t>
            </a:r>
          </a:p>
        </p:txBody>
      </p:sp>
      <p:sp>
        <p:nvSpPr>
          <p:cNvPr id="4" name="TextBox 3">
            <a:hlinkClick r:id="" action="ppaction://noaction">
              <a:snd r:embed="rId12" name="6_1.wav"/>
            </a:hlinkClick>
            <a:extLst>
              <a:ext uri="{FF2B5EF4-FFF2-40B4-BE49-F238E27FC236}">
                <a16:creationId xmlns:a16="http://schemas.microsoft.com/office/drawing/2014/main" id="{1BED2A07-A5D4-5C6A-562A-6F10705D71EE}"/>
              </a:ext>
            </a:extLst>
          </p:cNvPr>
          <p:cNvSpPr txBox="1"/>
          <p:nvPr/>
        </p:nvSpPr>
        <p:spPr>
          <a:xfrm>
            <a:off x="112868" y="142615"/>
            <a:ext cx="78816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Sofía escribe en la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pizarra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[4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/5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3" name="Graphic 12" descr="Teacher">
            <a:extLst>
              <a:ext uri="{FF2B5EF4-FFF2-40B4-BE49-F238E27FC236}">
                <a16:creationId xmlns:a16="http://schemas.microsoft.com/office/drawing/2014/main" id="{D4D78650-45B2-398D-E05B-BE410D2E49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0" y="508686"/>
            <a:ext cx="1043752" cy="1043752"/>
          </a:xfrm>
          <a:prstGeom prst="rect">
            <a:avLst/>
          </a:prstGeom>
        </p:spPr>
      </p:pic>
      <p:sp>
        <p:nvSpPr>
          <p:cNvPr id="14" name="Speech Bubble: Rectangle with Corners Rounded 13">
            <a:hlinkClick r:id="" action="ppaction://noaction">
              <a:snd r:embed="rId13" name="6_2.wav"/>
            </a:hlinkClick>
            <a:extLst>
              <a:ext uri="{FF2B5EF4-FFF2-40B4-BE49-F238E27FC236}">
                <a16:creationId xmlns:a16="http://schemas.microsoft.com/office/drawing/2014/main" id="{B98B9A6B-84A3-2AE2-D95C-6E2545830682}"/>
              </a:ext>
            </a:extLst>
          </p:cNvPr>
          <p:cNvSpPr/>
          <p:nvPr/>
        </p:nvSpPr>
        <p:spPr>
          <a:xfrm>
            <a:off x="838286" y="791554"/>
            <a:ext cx="2077002" cy="517628"/>
          </a:xfrm>
          <a:prstGeom prst="wedgeRoundRectCallout">
            <a:avLst>
              <a:gd name="adj1" fmla="val -53762"/>
              <a:gd name="adj2" fmla="val -4378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¿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Quién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es?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96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56" name="Picture 2" descr="Pizarron, Blanco, Presentación, Bordo, Negocio">
            <a:extLst>
              <a:ext uri="{FF2B5EF4-FFF2-40B4-BE49-F238E27FC236}">
                <a16:creationId xmlns:a16="http://schemas.microsoft.com/office/drawing/2014/main" id="{25FFDDB9-8DB4-41FF-AFD2-14B6105B5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5" y="1787856"/>
            <a:ext cx="5737770" cy="505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hlinkClick r:id="" action="ppaction://noaction">
              <a:snd r:embed="rId6" name="6_8.wav"/>
            </a:hlinkClick>
            <a:extLst>
              <a:ext uri="{FF2B5EF4-FFF2-40B4-BE49-F238E27FC236}">
                <a16:creationId xmlns:a16="http://schemas.microsoft.com/office/drawing/2014/main" id="{2A292A32-4F44-434B-A166-55DD8B324716}"/>
              </a:ext>
            </a:extLst>
          </p:cNvPr>
          <p:cNvSpPr txBox="1"/>
          <p:nvPr/>
        </p:nvSpPr>
        <p:spPr>
          <a:xfrm>
            <a:off x="101236" y="2543821"/>
            <a:ext cx="56241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>
                <a:solidFill>
                  <a:srgbClr val="002060"/>
                </a:solidFill>
                <a:latin typeface="Segoe Print" panose="02000600000000000000" pitchFamily="2" charset="0"/>
              </a:rPr>
              <a:t>Hacemos</a:t>
            </a:r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Segoe Print" panose="02000600000000000000" pitchFamily="2" charset="0"/>
              </a:rPr>
              <a:t>ruido</a:t>
            </a:r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Segoe Print" panose="02000600000000000000" pitchFamily="2" charset="0"/>
              </a:rPr>
              <a:t>por</a:t>
            </a:r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 la mañana.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541528C-1AFC-40E4-B5D9-141ED75CD825}"/>
              </a:ext>
            </a:extLst>
          </p:cNvPr>
          <p:cNvSpPr txBox="1"/>
          <p:nvPr/>
        </p:nvSpPr>
        <p:spPr>
          <a:xfrm>
            <a:off x="2970630" y="710323"/>
            <a:ext cx="829418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Is she talking about what she does with </a:t>
            </a:r>
            <a:r>
              <a:rPr kumimoji="0" lang="en-GB" sz="280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Ángela</a:t>
            </a:r>
            <a:r>
              <a:rPr kumimoji="0" lang="en-GB" sz="28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or what someone else does?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050" name="Picture 2" descr="Marcador, Rotulador, Azul, Bolígrafo">
            <a:extLst>
              <a:ext uri="{FF2B5EF4-FFF2-40B4-BE49-F238E27FC236}">
                <a16:creationId xmlns:a16="http://schemas.microsoft.com/office/drawing/2014/main" id="{0C6E1946-3770-416C-B9EC-D5273432D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1339">
            <a:off x="2996890" y="5068783"/>
            <a:ext cx="1254324" cy="67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B3F7B1B2-790F-430C-9D29-46FA714FB0EA}"/>
              </a:ext>
            </a:extLst>
          </p:cNvPr>
          <p:cNvGraphicFramePr>
            <a:graphicFrameLocks noGrp="1"/>
          </p:cNvGraphicFramePr>
          <p:nvPr/>
        </p:nvGraphicFramePr>
        <p:xfrm>
          <a:off x="7994558" y="4067034"/>
          <a:ext cx="3962980" cy="256746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981490">
                  <a:extLst>
                    <a:ext uri="{9D8B030D-6E8A-4147-A177-3AD203B41FA5}">
                      <a16:colId xmlns:a16="http://schemas.microsoft.com/office/drawing/2014/main" val="1498170565"/>
                    </a:ext>
                  </a:extLst>
                </a:gridCol>
                <a:gridCol w="1981490">
                  <a:extLst>
                    <a:ext uri="{9D8B030D-6E8A-4147-A177-3AD203B41FA5}">
                      <a16:colId xmlns:a16="http://schemas.microsoft.com/office/drawing/2014/main" val="1500443978"/>
                    </a:ext>
                  </a:extLst>
                </a:gridCol>
              </a:tblGrid>
              <a:tr h="116832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Sofía &amp;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Ángela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Someone else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s/he, it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0952752"/>
                  </a:ext>
                </a:extLst>
              </a:tr>
              <a:tr h="13787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lang="en-GB"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lang="en-GB"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lang="en-GB"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14632467"/>
                  </a:ext>
                </a:extLst>
              </a:tr>
            </a:tbl>
          </a:graphicData>
        </a:graphic>
      </p:graphicFrame>
      <p:pic>
        <p:nvPicPr>
          <p:cNvPr id="64" name="Picture 63">
            <a:extLst>
              <a:ext uri="{FF2B5EF4-FFF2-40B4-BE49-F238E27FC236}">
                <a16:creationId xmlns:a16="http://schemas.microsoft.com/office/drawing/2014/main" id="{73AED00A-4051-4619-A5E8-BD07730FBC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991" y="5638547"/>
            <a:ext cx="527765" cy="549755"/>
          </a:xfrm>
          <a:prstGeom prst="rect">
            <a:avLst/>
          </a:prstGeom>
        </p:spPr>
      </p:pic>
      <p:pic>
        <p:nvPicPr>
          <p:cNvPr id="5" name="Picture 4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6B79F910-8A9E-3940-98B2-E01A2B382A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728" y="3709621"/>
            <a:ext cx="1646999" cy="3128595"/>
          </a:xfrm>
          <a:prstGeom prst="rect">
            <a:avLst/>
          </a:prstGeom>
        </p:spPr>
      </p:pic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F5DE4E5D-2D12-4CAD-53F6-9CC9EB845A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913786" y="2894905"/>
            <a:ext cx="1043752" cy="1043752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E9E13057-EE25-3329-1256-657C4612981E}"/>
              </a:ext>
            </a:extLst>
          </p:cNvPr>
          <p:cNvSpPr/>
          <p:nvPr/>
        </p:nvSpPr>
        <p:spPr>
          <a:xfrm>
            <a:off x="8832844" y="3421029"/>
            <a:ext cx="2077002" cy="517628"/>
          </a:xfrm>
          <a:prstGeom prst="wedgeRoundRectCallout">
            <a:avLst>
              <a:gd name="adj1" fmla="val 55078"/>
              <a:gd name="adj2" fmla="val -4378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Marca.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B6BBD1-A67A-B0A4-2FAA-AD0C56B52E56}"/>
              </a:ext>
            </a:extLst>
          </p:cNvPr>
          <p:cNvSpPr txBox="1"/>
          <p:nvPr/>
        </p:nvSpPr>
        <p:spPr>
          <a:xfrm>
            <a:off x="8305800" y="158344"/>
            <a:ext cx="2780147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pizarra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board</a:t>
            </a:r>
          </a:p>
        </p:txBody>
      </p:sp>
      <p:sp>
        <p:nvSpPr>
          <p:cNvPr id="4" name="TextBox 3">
            <a:hlinkClick r:id="" action="ppaction://noaction">
              <a:snd r:embed="rId12" name="6_1.wav"/>
            </a:hlinkClick>
            <a:extLst>
              <a:ext uri="{FF2B5EF4-FFF2-40B4-BE49-F238E27FC236}">
                <a16:creationId xmlns:a16="http://schemas.microsoft.com/office/drawing/2014/main" id="{5EC9C3F3-0E07-252D-CBD0-F80EE238F031}"/>
              </a:ext>
            </a:extLst>
          </p:cNvPr>
          <p:cNvSpPr txBox="1"/>
          <p:nvPr/>
        </p:nvSpPr>
        <p:spPr>
          <a:xfrm>
            <a:off x="112868" y="142615"/>
            <a:ext cx="78816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Sofía escribe en la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pizarra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[5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/5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3" name="Graphic 12" descr="Teacher">
            <a:extLst>
              <a:ext uri="{FF2B5EF4-FFF2-40B4-BE49-F238E27FC236}">
                <a16:creationId xmlns:a16="http://schemas.microsoft.com/office/drawing/2014/main" id="{D6C37500-6245-FD76-4521-AB546ED3DA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0" y="508686"/>
            <a:ext cx="1043752" cy="1043752"/>
          </a:xfrm>
          <a:prstGeom prst="rect">
            <a:avLst/>
          </a:prstGeom>
        </p:spPr>
      </p:pic>
      <p:sp>
        <p:nvSpPr>
          <p:cNvPr id="14" name="Speech Bubble: Rectangle with Corners Rounded 13">
            <a:hlinkClick r:id="" action="ppaction://noaction">
              <a:snd r:embed="rId13" name="6_2.wav"/>
            </a:hlinkClick>
            <a:extLst>
              <a:ext uri="{FF2B5EF4-FFF2-40B4-BE49-F238E27FC236}">
                <a16:creationId xmlns:a16="http://schemas.microsoft.com/office/drawing/2014/main" id="{EBDA6133-3422-4001-E5F5-216BB72D2356}"/>
              </a:ext>
            </a:extLst>
          </p:cNvPr>
          <p:cNvSpPr/>
          <p:nvPr/>
        </p:nvSpPr>
        <p:spPr>
          <a:xfrm>
            <a:off x="838286" y="791554"/>
            <a:ext cx="2077002" cy="517628"/>
          </a:xfrm>
          <a:prstGeom prst="wedgeRoundRectCallout">
            <a:avLst>
              <a:gd name="adj1" fmla="val -53762"/>
              <a:gd name="adj2" fmla="val -4378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¿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Quién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es?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00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205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9B2A31F1-8C08-0C32-A78C-F4CEC7F60D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1303" y="1366535"/>
            <a:ext cx="1072108" cy="1742176"/>
          </a:xfrm>
          <a:prstGeom prst="rect">
            <a:avLst/>
          </a:prstGeom>
        </p:spPr>
      </p:pic>
      <p:pic>
        <p:nvPicPr>
          <p:cNvPr id="2049" name="Picture 2048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E9764E91-1E4F-94A2-FE9C-F286191F94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4017" y="1587819"/>
            <a:ext cx="773273" cy="1525714"/>
          </a:xfrm>
          <a:prstGeom prst="rect">
            <a:avLst/>
          </a:prstGeom>
        </p:spPr>
      </p:pic>
      <p:pic>
        <p:nvPicPr>
          <p:cNvPr id="2051" name="Picture 205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C0BB563A-753F-6340-7B59-82B8D1C8BC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021" y="1394979"/>
            <a:ext cx="773274" cy="1748658"/>
          </a:xfrm>
          <a:prstGeom prst="rect">
            <a:avLst/>
          </a:prstGeom>
        </p:spPr>
      </p:pic>
      <p:pic>
        <p:nvPicPr>
          <p:cNvPr id="39" name="Picture 38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0C7C4784-6245-9086-9645-033437C79F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613" y="4240870"/>
            <a:ext cx="773273" cy="1525714"/>
          </a:xfrm>
          <a:prstGeom prst="rect">
            <a:avLst/>
          </a:prstGeom>
        </p:spPr>
      </p:pic>
      <p:pic>
        <p:nvPicPr>
          <p:cNvPr id="40" name="Picture 3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A10588B-3210-5029-9530-AEF418FC4C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617" y="4048030"/>
            <a:ext cx="773274" cy="1748658"/>
          </a:xfrm>
          <a:prstGeom prst="rect">
            <a:avLst/>
          </a:prstGeom>
        </p:spPr>
      </p:pic>
      <p:pic>
        <p:nvPicPr>
          <p:cNvPr id="3" name="Picture 2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73A88D2E-B5C0-DE60-BFEA-3EA6891A2B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305" y="4266530"/>
            <a:ext cx="773273" cy="1525714"/>
          </a:xfrm>
          <a:prstGeom prst="rect">
            <a:avLst/>
          </a:prstGeom>
        </p:spPr>
      </p:pic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6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56" name="Picture 2" descr="Pizarron, Blanco, Presentación, Bordo, Negocio">
            <a:extLst>
              <a:ext uri="{FF2B5EF4-FFF2-40B4-BE49-F238E27FC236}">
                <a16:creationId xmlns:a16="http://schemas.microsoft.com/office/drawing/2014/main" id="{25FFDDB9-8DB4-41FF-AFD2-14B6105B5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5" y="1787856"/>
            <a:ext cx="6299804" cy="505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605EFE7-8629-4EC7-BEA9-C49BF1B883ED}"/>
              </a:ext>
            </a:extLst>
          </p:cNvPr>
          <p:cNvSpPr txBox="1"/>
          <p:nvPr/>
        </p:nvSpPr>
        <p:spPr>
          <a:xfrm>
            <a:off x="419016" y="1386889"/>
            <a:ext cx="6179987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GB" sz="2400" dirty="0">
              <a:solidFill>
                <a:srgbClr val="002060"/>
              </a:solidFill>
              <a:latin typeface="Segoe Print" panose="020006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Siempre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lee con la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abuela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Nunca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ve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a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su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profesora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Respondemos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a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mensajes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Vemos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una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película en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cine.</a:t>
            </a:r>
          </a:p>
          <a:p>
            <a:pPr>
              <a:lnSpc>
                <a:spcPct val="150000"/>
              </a:lnSpc>
            </a:pP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Come en un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restaurante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español.</a:t>
            </a:r>
          </a:p>
          <a:p>
            <a:pPr>
              <a:lnSpc>
                <a:spcPct val="150000"/>
              </a:lnSpc>
            </a:pP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Hacemos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ruido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por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la mañana.</a:t>
            </a:r>
          </a:p>
        </p:txBody>
      </p:sp>
      <p:pic>
        <p:nvPicPr>
          <p:cNvPr id="7" name="Picture 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7FE141A-C089-4117-84FE-C359F5C740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309" y="4073690"/>
            <a:ext cx="773274" cy="174865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0661576-C82B-46B8-8A4D-64801EE8BFC6}"/>
              </a:ext>
            </a:extLst>
          </p:cNvPr>
          <p:cNvSpPr/>
          <p:nvPr/>
        </p:nvSpPr>
        <p:spPr>
          <a:xfrm>
            <a:off x="8231899" y="5758826"/>
            <a:ext cx="1701953" cy="954107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6" name="Picture 2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2FB814E7-F563-4661-9A54-11EA616F8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0169" y="4276359"/>
            <a:ext cx="1117736" cy="1816322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1CAC448F-5BF3-4EE9-92FF-09BD1B62424C}"/>
              </a:ext>
            </a:extLst>
          </p:cNvPr>
          <p:cNvSpPr/>
          <p:nvPr/>
        </p:nvSpPr>
        <p:spPr>
          <a:xfrm>
            <a:off x="10307914" y="5770192"/>
            <a:ext cx="1701953" cy="954107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3" name="Picture 3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EB4A139-9FC0-4AB7-844A-1D160B017C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860" y="1438285"/>
            <a:ext cx="1155467" cy="1970887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303169B5-58C4-43D6-BF59-1D7DFB9D520D}"/>
              </a:ext>
            </a:extLst>
          </p:cNvPr>
          <p:cNvSpPr/>
          <p:nvPr/>
        </p:nvSpPr>
        <p:spPr>
          <a:xfrm>
            <a:off x="6425138" y="3008390"/>
            <a:ext cx="1701953" cy="954107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CE98EB1-558F-44C6-BC1E-780164232DEC}"/>
              </a:ext>
            </a:extLst>
          </p:cNvPr>
          <p:cNvSpPr/>
          <p:nvPr/>
        </p:nvSpPr>
        <p:spPr>
          <a:xfrm>
            <a:off x="8316428" y="3003842"/>
            <a:ext cx="1701953" cy="954107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2E1D38-ABDA-4204-A63A-583A934FA9A6}"/>
              </a:ext>
            </a:extLst>
          </p:cNvPr>
          <p:cNvSpPr txBox="1"/>
          <p:nvPr/>
        </p:nvSpPr>
        <p:spPr>
          <a:xfrm>
            <a:off x="6476150" y="3024077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[he sees]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9FB1EC6-0AA4-4A97-A22A-005F52A4454D}"/>
              </a:ext>
            </a:extLst>
          </p:cNvPr>
          <p:cNvSpPr txBox="1"/>
          <p:nvPr/>
        </p:nvSpPr>
        <p:spPr>
          <a:xfrm>
            <a:off x="8288327" y="2994972"/>
            <a:ext cx="1151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[he eats]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5FEF026-693E-44D6-9249-B36448D6C83A}"/>
              </a:ext>
            </a:extLst>
          </p:cNvPr>
          <p:cNvSpPr txBox="1"/>
          <p:nvPr/>
        </p:nvSpPr>
        <p:spPr>
          <a:xfrm>
            <a:off x="8223033" y="5737722"/>
            <a:ext cx="1906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[we see]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F40FAD6-9224-4E0E-B23B-537DBCF4491D}"/>
              </a:ext>
            </a:extLst>
          </p:cNvPr>
          <p:cNvSpPr txBox="1"/>
          <p:nvPr/>
        </p:nvSpPr>
        <p:spPr>
          <a:xfrm>
            <a:off x="10370155" y="5823437"/>
            <a:ext cx="1639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[we answer]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77E8A00-AABA-4348-BC2E-5D43F61190F0}"/>
              </a:ext>
            </a:extLst>
          </p:cNvPr>
          <p:cNvSpPr txBox="1"/>
          <p:nvPr/>
        </p:nvSpPr>
        <p:spPr>
          <a:xfrm>
            <a:off x="6428283" y="2394062"/>
            <a:ext cx="723107" cy="523220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[a] </a:t>
            </a:r>
            <a:endParaRPr lang="en-GB" sz="2800" dirty="0">
              <a:solidFill>
                <a:srgbClr val="00206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69C7908-CBFC-4B46-8511-056CE3667ED7}"/>
              </a:ext>
            </a:extLst>
          </p:cNvPr>
          <p:cNvSpPr txBox="1"/>
          <p:nvPr/>
        </p:nvSpPr>
        <p:spPr>
          <a:xfrm>
            <a:off x="8344975" y="2395643"/>
            <a:ext cx="723107" cy="523220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[b] </a:t>
            </a:r>
            <a:endParaRPr lang="en-GB" sz="2800" dirty="0">
              <a:solidFill>
                <a:srgbClr val="00206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45275B0-315E-4587-AD9C-5CD839313B4F}"/>
              </a:ext>
            </a:extLst>
          </p:cNvPr>
          <p:cNvSpPr txBox="1"/>
          <p:nvPr/>
        </p:nvSpPr>
        <p:spPr>
          <a:xfrm>
            <a:off x="6419408" y="5025110"/>
            <a:ext cx="723107" cy="523220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[d] </a:t>
            </a:r>
            <a:endParaRPr lang="en-GB" sz="2800" dirty="0">
              <a:solidFill>
                <a:srgbClr val="00206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A7711C8-5739-410E-925B-2035B990FB0F}"/>
              </a:ext>
            </a:extLst>
          </p:cNvPr>
          <p:cNvSpPr txBox="1"/>
          <p:nvPr/>
        </p:nvSpPr>
        <p:spPr>
          <a:xfrm>
            <a:off x="8249755" y="5116802"/>
            <a:ext cx="723107" cy="523220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[e] </a:t>
            </a:r>
            <a:endParaRPr lang="en-GB" sz="2800" dirty="0">
              <a:solidFill>
                <a:srgbClr val="002060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8BE7DBC-770D-49A3-A85C-F7D718A00222}"/>
              </a:ext>
            </a:extLst>
          </p:cNvPr>
          <p:cNvSpPr txBox="1"/>
          <p:nvPr/>
        </p:nvSpPr>
        <p:spPr>
          <a:xfrm>
            <a:off x="10272093" y="5178421"/>
            <a:ext cx="723107" cy="523220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[f] </a:t>
            </a:r>
            <a:endParaRPr lang="en-GB" sz="2800" dirty="0">
              <a:solidFill>
                <a:srgbClr val="002060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6E8D0CA-63A4-46ED-A260-844E8EF13EE2}"/>
              </a:ext>
            </a:extLst>
          </p:cNvPr>
          <p:cNvSpPr txBox="1"/>
          <p:nvPr/>
        </p:nvSpPr>
        <p:spPr>
          <a:xfrm>
            <a:off x="4742424" y="1998822"/>
            <a:ext cx="593851" cy="461665"/>
          </a:xfrm>
          <a:prstGeom prst="rect">
            <a:avLst/>
          </a:prstGeom>
          <a:solidFill>
            <a:srgbClr val="D0EBB3"/>
          </a:solidFill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[d] 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78086CD-5744-4D83-9DAC-C01029B8C148}"/>
              </a:ext>
            </a:extLst>
          </p:cNvPr>
          <p:cNvSpPr txBox="1"/>
          <p:nvPr/>
        </p:nvSpPr>
        <p:spPr>
          <a:xfrm>
            <a:off x="4406453" y="2548989"/>
            <a:ext cx="593851" cy="461665"/>
          </a:xfrm>
          <a:prstGeom prst="rect">
            <a:avLst/>
          </a:prstGeom>
          <a:solidFill>
            <a:srgbClr val="D0EBB3"/>
          </a:solidFill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[a] 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171B278-FA26-4FC0-8A45-E5102753B32A}"/>
              </a:ext>
            </a:extLst>
          </p:cNvPr>
          <p:cNvSpPr txBox="1"/>
          <p:nvPr/>
        </p:nvSpPr>
        <p:spPr>
          <a:xfrm>
            <a:off x="4526741" y="3075872"/>
            <a:ext cx="593851" cy="461665"/>
          </a:xfrm>
          <a:prstGeom prst="rect">
            <a:avLst/>
          </a:prstGeom>
          <a:solidFill>
            <a:srgbClr val="D0EBB3"/>
          </a:solidFill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[f] 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F0ECC7D-0CBC-4620-BFCE-2D2AEEAFDF5F}"/>
              </a:ext>
            </a:extLst>
          </p:cNvPr>
          <p:cNvSpPr txBox="1"/>
          <p:nvPr/>
        </p:nvSpPr>
        <p:spPr>
          <a:xfrm>
            <a:off x="5152566" y="3613716"/>
            <a:ext cx="593851" cy="461665"/>
          </a:xfrm>
          <a:prstGeom prst="rect">
            <a:avLst/>
          </a:prstGeom>
          <a:solidFill>
            <a:srgbClr val="D0EBB3"/>
          </a:solidFill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[e] 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CCA8F30-6B77-41AC-BE22-98BEE5B4CFA8}"/>
              </a:ext>
            </a:extLst>
          </p:cNvPr>
          <p:cNvSpPr txBox="1"/>
          <p:nvPr/>
        </p:nvSpPr>
        <p:spPr>
          <a:xfrm>
            <a:off x="5668769" y="4183027"/>
            <a:ext cx="593851" cy="461665"/>
          </a:xfrm>
          <a:prstGeom prst="rect">
            <a:avLst/>
          </a:prstGeom>
          <a:solidFill>
            <a:srgbClr val="D0EBB3"/>
          </a:solidFill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[b] 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10" name="Action Button: Custom 5">
            <a:hlinkClick r:id="" action="ppaction://noaction" highlightClick="1">
              <a:snd r:embed="rId10" name="6_4.wav"/>
            </a:hlinkClick>
            <a:extLst>
              <a:ext uri="{FF2B5EF4-FFF2-40B4-BE49-F238E27FC236}">
                <a16:creationId xmlns:a16="http://schemas.microsoft.com/office/drawing/2014/main" id="{5F98BDF3-C02E-C3F4-45E1-2C52EBF794D4}"/>
              </a:ext>
            </a:extLst>
          </p:cNvPr>
          <p:cNvSpPr/>
          <p:nvPr/>
        </p:nvSpPr>
        <p:spPr>
          <a:xfrm>
            <a:off x="75413" y="2660590"/>
            <a:ext cx="373262" cy="355155"/>
          </a:xfrm>
          <a:prstGeom prst="actionButtonBlank">
            <a:avLst/>
          </a:prstGeom>
          <a:solidFill>
            <a:srgbClr val="FFCCFF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Action Button: Custom 5">
            <a:hlinkClick r:id="" action="ppaction://noaction" highlightClick="1">
              <a:snd r:embed="rId11" name="6_5.wav"/>
            </a:hlinkClick>
            <a:extLst>
              <a:ext uri="{FF2B5EF4-FFF2-40B4-BE49-F238E27FC236}">
                <a16:creationId xmlns:a16="http://schemas.microsoft.com/office/drawing/2014/main" id="{B1816D89-DADC-41C0-60FA-584288FD24D5}"/>
              </a:ext>
            </a:extLst>
          </p:cNvPr>
          <p:cNvSpPr/>
          <p:nvPr/>
        </p:nvSpPr>
        <p:spPr>
          <a:xfrm>
            <a:off x="75413" y="3227751"/>
            <a:ext cx="373262" cy="355155"/>
          </a:xfrm>
          <a:prstGeom prst="actionButtonBlank">
            <a:avLst/>
          </a:prstGeom>
          <a:solidFill>
            <a:srgbClr val="FFCCFF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9" name="Action Button: Custom 5">
            <a:hlinkClick r:id="" action="ppaction://noaction" highlightClick="1">
              <a:snd r:embed="rId12" name="6_6.wav"/>
            </a:hlinkClick>
            <a:extLst>
              <a:ext uri="{FF2B5EF4-FFF2-40B4-BE49-F238E27FC236}">
                <a16:creationId xmlns:a16="http://schemas.microsoft.com/office/drawing/2014/main" id="{926B1119-AA37-EA30-4639-BB002386E71E}"/>
              </a:ext>
            </a:extLst>
          </p:cNvPr>
          <p:cNvSpPr/>
          <p:nvPr/>
        </p:nvSpPr>
        <p:spPr>
          <a:xfrm>
            <a:off x="62918" y="3765912"/>
            <a:ext cx="373262" cy="355155"/>
          </a:xfrm>
          <a:prstGeom prst="actionButtonBlank">
            <a:avLst/>
          </a:prstGeom>
          <a:solidFill>
            <a:srgbClr val="FFCCFF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0" name="Action Button: Custom 5">
            <a:hlinkClick r:id="" action="ppaction://noaction" highlightClick="1">
              <a:snd r:embed="rId13" name="6_7.wav"/>
            </a:hlinkClick>
            <a:extLst>
              <a:ext uri="{FF2B5EF4-FFF2-40B4-BE49-F238E27FC236}">
                <a16:creationId xmlns:a16="http://schemas.microsoft.com/office/drawing/2014/main" id="{57DBF7D3-AA91-D3B0-6CE6-45191AF9316F}"/>
              </a:ext>
            </a:extLst>
          </p:cNvPr>
          <p:cNvSpPr/>
          <p:nvPr/>
        </p:nvSpPr>
        <p:spPr>
          <a:xfrm>
            <a:off x="62918" y="4333073"/>
            <a:ext cx="373262" cy="355155"/>
          </a:xfrm>
          <a:prstGeom prst="actionButtonBlank">
            <a:avLst/>
          </a:prstGeom>
          <a:solidFill>
            <a:srgbClr val="FFCCFF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2" name="Action Button: Custom 5">
            <a:hlinkClick r:id="" action="ppaction://noaction" highlightClick="1">
              <a:snd r:embed="rId14" name="6_8.wav"/>
            </a:hlinkClick>
            <a:extLst>
              <a:ext uri="{FF2B5EF4-FFF2-40B4-BE49-F238E27FC236}">
                <a16:creationId xmlns:a16="http://schemas.microsoft.com/office/drawing/2014/main" id="{C9A6FA46-7934-2F14-4B24-D987AF1BC45E}"/>
              </a:ext>
            </a:extLst>
          </p:cNvPr>
          <p:cNvSpPr/>
          <p:nvPr/>
        </p:nvSpPr>
        <p:spPr>
          <a:xfrm>
            <a:off x="75413" y="4847532"/>
            <a:ext cx="373262" cy="355155"/>
          </a:xfrm>
          <a:prstGeom prst="actionButtonBlank">
            <a:avLst/>
          </a:prstGeom>
          <a:solidFill>
            <a:srgbClr val="FFCCFF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Action Button: Custom 5">
            <a:hlinkClick r:id="" action="ppaction://noaction" highlightClick="1">
              <a:snd r:embed="rId15" name="6_3.wav"/>
            </a:hlinkClick>
            <a:extLst>
              <a:ext uri="{FF2B5EF4-FFF2-40B4-BE49-F238E27FC236}">
                <a16:creationId xmlns:a16="http://schemas.microsoft.com/office/drawing/2014/main" id="{CCD93387-6F1E-127A-88D8-56C671F6C037}"/>
              </a:ext>
            </a:extLst>
          </p:cNvPr>
          <p:cNvSpPr/>
          <p:nvPr/>
        </p:nvSpPr>
        <p:spPr>
          <a:xfrm>
            <a:off x="89131" y="2104608"/>
            <a:ext cx="373262" cy="355155"/>
          </a:xfrm>
          <a:prstGeom prst="actionButtonBlank">
            <a:avLst/>
          </a:prstGeom>
          <a:solidFill>
            <a:srgbClr val="FFCCFF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B0F0F6-312C-4EF5-BA58-842D89CF1F0D}"/>
              </a:ext>
            </a:extLst>
          </p:cNvPr>
          <p:cNvSpPr/>
          <p:nvPr/>
        </p:nvSpPr>
        <p:spPr>
          <a:xfrm>
            <a:off x="6325992" y="5746875"/>
            <a:ext cx="1484819" cy="954107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9D34548-3B32-4208-8CFE-0ECA23508013}"/>
              </a:ext>
            </a:extLst>
          </p:cNvPr>
          <p:cNvSpPr txBox="1"/>
          <p:nvPr/>
        </p:nvSpPr>
        <p:spPr>
          <a:xfrm>
            <a:off x="6354359" y="5792244"/>
            <a:ext cx="1685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[he reads]</a:t>
            </a:r>
          </a:p>
        </p:txBody>
      </p:sp>
      <p:pic>
        <p:nvPicPr>
          <p:cNvPr id="29" name="Picture 28" descr="A person wearing a garment&#10;&#10;Description automatically generated with medium confidence">
            <a:extLst>
              <a:ext uri="{FF2B5EF4-FFF2-40B4-BE49-F238E27FC236}">
                <a16:creationId xmlns:a16="http://schemas.microsoft.com/office/drawing/2014/main" id="{F5D1D6D4-C557-79DD-F518-FC90F4AF372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794" y="6161576"/>
            <a:ext cx="528917" cy="5341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6E0EABC-DEAF-9B8B-8F43-061C0811217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79026" y="3095561"/>
            <a:ext cx="498403" cy="336485"/>
          </a:xfrm>
          <a:prstGeom prst="rect">
            <a:avLst/>
          </a:prstGeom>
        </p:spPr>
      </p:pic>
      <p:pic>
        <p:nvPicPr>
          <p:cNvPr id="31" name="Google Shape;159;p7">
            <a:extLst>
              <a:ext uri="{FF2B5EF4-FFF2-40B4-BE49-F238E27FC236}">
                <a16:creationId xmlns:a16="http://schemas.microsoft.com/office/drawing/2014/main" id="{CFB5BB8A-ABA8-AF8C-3E4D-5CE703A6348B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6942523" y="3305289"/>
            <a:ext cx="677788" cy="650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Gráficos vectoriales gratis de Imagenes del alfabeto">
            <a:extLst>
              <a:ext uri="{FF2B5EF4-FFF2-40B4-BE49-F238E27FC236}">
                <a16:creationId xmlns:a16="http://schemas.microsoft.com/office/drawing/2014/main" id="{5F7D177F-90DD-7F22-B903-51F3123EF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6229" y="6240622"/>
            <a:ext cx="453129" cy="40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ráficos vectoriales gratis de Cámara de vídeo">
            <a:extLst>
              <a:ext uri="{FF2B5EF4-FFF2-40B4-BE49-F238E27FC236}">
                <a16:creationId xmlns:a16="http://schemas.microsoft.com/office/drawing/2014/main" id="{7305B890-C9CE-A482-A7B0-27451BA3A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547" y="6127146"/>
            <a:ext cx="521682" cy="52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2DD98720-A132-878D-D3FD-2F3A6568756C}"/>
              </a:ext>
            </a:extLst>
          </p:cNvPr>
          <p:cNvSpPr/>
          <p:nvPr/>
        </p:nvSpPr>
        <p:spPr>
          <a:xfrm>
            <a:off x="10207718" y="3003842"/>
            <a:ext cx="1701953" cy="954107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1CCF0CA-0020-9991-A1F9-5B32FAFD1269}"/>
              </a:ext>
            </a:extLst>
          </p:cNvPr>
          <p:cNvSpPr txBox="1"/>
          <p:nvPr/>
        </p:nvSpPr>
        <p:spPr>
          <a:xfrm>
            <a:off x="10179617" y="2994972"/>
            <a:ext cx="1378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[we make]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EAFDAB4-605E-6293-27DD-C7142EE54FE3}"/>
              </a:ext>
            </a:extLst>
          </p:cNvPr>
          <p:cNvSpPr txBox="1"/>
          <p:nvPr/>
        </p:nvSpPr>
        <p:spPr>
          <a:xfrm>
            <a:off x="10236265" y="2395643"/>
            <a:ext cx="723107" cy="523220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[c] </a:t>
            </a:r>
            <a:endParaRPr lang="en-GB" sz="2800" dirty="0">
              <a:solidFill>
                <a:srgbClr val="002060"/>
              </a:solidFill>
            </a:endParaRPr>
          </a:p>
        </p:txBody>
      </p:sp>
      <p:pic>
        <p:nvPicPr>
          <p:cNvPr id="2054" name="Picture 6" descr="Gráficos vectoriales gratis de Restaurante">
            <a:extLst>
              <a:ext uri="{FF2B5EF4-FFF2-40B4-BE49-F238E27FC236}">
                <a16:creationId xmlns:a16="http://schemas.microsoft.com/office/drawing/2014/main" id="{1971D445-2E17-A99E-689D-BDA48C92A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375" y="3396075"/>
            <a:ext cx="469029" cy="46902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Gráficos vectoriales gratis de Bandera">
            <a:extLst>
              <a:ext uri="{FF2B5EF4-FFF2-40B4-BE49-F238E27FC236}">
                <a16:creationId xmlns:a16="http://schemas.microsoft.com/office/drawing/2014/main" id="{C557A201-80DE-FA0E-4E4E-BC167C513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06547" y="3440413"/>
            <a:ext cx="562270" cy="36002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Gráficos vectoriales gratis de Altoparlante">
            <a:extLst>
              <a:ext uri="{FF2B5EF4-FFF2-40B4-BE49-F238E27FC236}">
                <a16:creationId xmlns:a16="http://schemas.microsoft.com/office/drawing/2014/main" id="{9860D342-2272-AF66-F94B-12FB0B8AE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2035" y="3355977"/>
            <a:ext cx="523221" cy="52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Gráficos vectoriales gratis de Sol">
            <a:extLst>
              <a:ext uri="{FF2B5EF4-FFF2-40B4-BE49-F238E27FC236}">
                <a16:creationId xmlns:a16="http://schemas.microsoft.com/office/drawing/2014/main" id="{1FB86DF2-B070-CD6D-0FDC-00106FB0F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2976" y="3352402"/>
            <a:ext cx="627623" cy="62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5" name="TextBox 2054">
            <a:extLst>
              <a:ext uri="{FF2B5EF4-FFF2-40B4-BE49-F238E27FC236}">
                <a16:creationId xmlns:a16="http://schemas.microsoft.com/office/drawing/2014/main" id="{7FFE85D9-A07F-D59E-DF7D-551150F2B569}"/>
              </a:ext>
            </a:extLst>
          </p:cNvPr>
          <p:cNvSpPr txBox="1"/>
          <p:nvPr/>
        </p:nvSpPr>
        <p:spPr>
          <a:xfrm>
            <a:off x="5323251" y="4794276"/>
            <a:ext cx="593851" cy="461665"/>
          </a:xfrm>
          <a:prstGeom prst="rect">
            <a:avLst/>
          </a:prstGeom>
          <a:solidFill>
            <a:srgbClr val="D0EBB3"/>
          </a:solidFill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[c] </a:t>
            </a:r>
            <a:endParaRPr lang="en-GB" sz="2400" dirty="0">
              <a:solidFill>
                <a:srgbClr val="002060"/>
              </a:solidFill>
            </a:endParaRPr>
          </a:p>
        </p:txBody>
      </p:sp>
      <p:pic>
        <p:nvPicPr>
          <p:cNvPr id="2057" name="Graphic 2056" descr="Teacher">
            <a:extLst>
              <a:ext uri="{FF2B5EF4-FFF2-40B4-BE49-F238E27FC236}">
                <a16:creationId xmlns:a16="http://schemas.microsoft.com/office/drawing/2014/main" id="{4095098A-B89E-DB1B-F89B-D2C6A4C60B1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0" y="-61674"/>
            <a:ext cx="1043752" cy="1043752"/>
          </a:xfrm>
          <a:prstGeom prst="rect">
            <a:avLst/>
          </a:prstGeom>
        </p:spPr>
      </p:pic>
      <p:sp>
        <p:nvSpPr>
          <p:cNvPr id="2059" name="Speech Bubble: Rectangle with Corners Rounded 2058">
            <a:hlinkClick r:id="" action="ppaction://noaction">
              <a:snd r:embed="rId27" name="7_1.wav"/>
            </a:hlinkClick>
            <a:extLst>
              <a:ext uri="{FF2B5EF4-FFF2-40B4-BE49-F238E27FC236}">
                <a16:creationId xmlns:a16="http://schemas.microsoft.com/office/drawing/2014/main" id="{306A4A8D-B4BF-80FE-BE2B-458CF95D0B00}"/>
              </a:ext>
            </a:extLst>
          </p:cNvPr>
          <p:cNvSpPr/>
          <p:nvPr/>
        </p:nvSpPr>
        <p:spPr>
          <a:xfrm>
            <a:off x="1039901" y="488077"/>
            <a:ext cx="6313105" cy="517628"/>
          </a:xfrm>
          <a:prstGeom prst="wedgeRoundRectCallout">
            <a:avLst>
              <a:gd name="adj1" fmla="val -53762"/>
              <a:gd name="adj2" fmla="val -4378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 otra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vez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.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¿Qué imagen es?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61" name="Speech Bubble: Rectangle with Corners Rounded 2060">
            <a:extLst>
              <a:ext uri="{FF2B5EF4-FFF2-40B4-BE49-F238E27FC236}">
                <a16:creationId xmlns:a16="http://schemas.microsoft.com/office/drawing/2014/main" id="{4465EE76-2633-2200-7397-08EDBC315262}"/>
              </a:ext>
            </a:extLst>
          </p:cNvPr>
          <p:cNvSpPr/>
          <p:nvPr/>
        </p:nvSpPr>
        <p:spPr>
          <a:xfrm>
            <a:off x="529954" y="1876662"/>
            <a:ext cx="3946976" cy="721921"/>
          </a:xfrm>
          <a:prstGeom prst="wedgeRoundRectCallout">
            <a:avLst>
              <a:gd name="adj1" fmla="val -35797"/>
              <a:gd name="adj2" fmla="val 6097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‘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nunca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’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(never) goes before the verb.</a:t>
            </a:r>
            <a:endParaRPr lang="en-GB" sz="200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40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9" grpId="0" animBg="1"/>
      <p:bldP spid="60" grpId="0" animBg="1"/>
      <p:bldP spid="61" grpId="0" animBg="1"/>
      <p:bldP spid="62" grpId="0" animBg="1"/>
      <p:bldP spid="2055" grpId="0" animBg="1"/>
      <p:bldP spid="2061" grpId="0" animBg="1"/>
      <p:bldP spid="206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8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56" name="Picture 2" descr="Pizarron, Blanco, Presentación, Bordo, Negocio">
            <a:extLst>
              <a:ext uri="{FF2B5EF4-FFF2-40B4-BE49-F238E27FC236}">
                <a16:creationId xmlns:a16="http://schemas.microsoft.com/office/drawing/2014/main" id="{25FFDDB9-8DB4-41FF-AFD2-14B6105B5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5" y="1965656"/>
            <a:ext cx="6299804" cy="505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605EFE7-8629-4EC7-BEA9-C49BF1B883ED}"/>
              </a:ext>
            </a:extLst>
          </p:cNvPr>
          <p:cNvSpPr txBox="1"/>
          <p:nvPr/>
        </p:nvSpPr>
        <p:spPr>
          <a:xfrm>
            <a:off x="419016" y="1564689"/>
            <a:ext cx="6179987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GB" sz="2400" dirty="0">
              <a:solidFill>
                <a:srgbClr val="002060"/>
              </a:solidFill>
              <a:latin typeface="Segoe Print" panose="020006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Siempre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lee con la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abuela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Nunca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ve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a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su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profesora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Respondemos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a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mensajes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Vemos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una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película en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cine.</a:t>
            </a:r>
          </a:p>
          <a:p>
            <a:pPr>
              <a:lnSpc>
                <a:spcPct val="150000"/>
              </a:lnSpc>
            </a:pP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Come en un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restaurante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español.</a:t>
            </a:r>
          </a:p>
          <a:p>
            <a:pPr>
              <a:lnSpc>
                <a:spcPct val="150000"/>
              </a:lnSpc>
            </a:pP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Hacemos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ruido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por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la mañana.</a:t>
            </a:r>
          </a:p>
        </p:txBody>
      </p:sp>
      <p:pic>
        <p:nvPicPr>
          <p:cNvPr id="2057" name="Graphic 2056" descr="Teacher">
            <a:extLst>
              <a:ext uri="{FF2B5EF4-FFF2-40B4-BE49-F238E27FC236}">
                <a16:creationId xmlns:a16="http://schemas.microsoft.com/office/drawing/2014/main" id="{4095098A-B89E-DB1B-F89B-D2C6A4C60B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0" y="-61674"/>
            <a:ext cx="1043752" cy="1043752"/>
          </a:xfrm>
          <a:prstGeom prst="rect">
            <a:avLst/>
          </a:prstGeom>
        </p:spPr>
      </p:pic>
      <p:sp>
        <p:nvSpPr>
          <p:cNvPr id="2059" name="Speech Bubble: Rectangle with Corners Rounded 2058">
            <a:hlinkClick r:id="" action="ppaction://noaction">
              <a:snd r:embed="rId13" name="7_2.wav"/>
            </a:hlinkClick>
            <a:extLst>
              <a:ext uri="{FF2B5EF4-FFF2-40B4-BE49-F238E27FC236}">
                <a16:creationId xmlns:a16="http://schemas.microsoft.com/office/drawing/2014/main" id="{306A4A8D-B4BF-80FE-BE2B-458CF95D0B00}"/>
              </a:ext>
            </a:extLst>
          </p:cNvPr>
          <p:cNvSpPr/>
          <p:nvPr/>
        </p:nvSpPr>
        <p:spPr>
          <a:xfrm>
            <a:off x="1039901" y="488077"/>
            <a:ext cx="5050107" cy="517628"/>
          </a:xfrm>
          <a:prstGeom prst="wedgeRoundRectCallout">
            <a:avLst>
              <a:gd name="adj1" fmla="val -53762"/>
              <a:gd name="adj2" fmla="val -4378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latin typeface="Century Gothic" panose="020B0502020202020204" pitchFamily="34" charset="0"/>
              </a:rPr>
              <a:t>¿Es entre </a:t>
            </a:r>
            <a:r>
              <a:rPr lang="en-GB" sz="2800" b="1" dirty="0" err="1">
                <a:latin typeface="Century Gothic" panose="020B0502020202020204" pitchFamily="34" charset="0"/>
              </a:rPr>
              <a:t>semana</a:t>
            </a:r>
            <a:r>
              <a:rPr lang="en-GB" sz="2800" b="1" dirty="0">
                <a:latin typeface="Century Gothic" panose="020B0502020202020204" pitchFamily="34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1E9FE9-F1EB-FDA5-A851-97BD0C99E17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19179" y="2219342"/>
            <a:ext cx="728094" cy="985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EECA42-326B-BE10-C2CD-5913A96D305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49536" y="3885463"/>
            <a:ext cx="628703" cy="9121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3DE3D8-5D08-73F9-CC96-C3DE87B1C14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06096" y="2848049"/>
            <a:ext cx="581879" cy="8849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1F979-0782-6E3E-4CBF-87C943EAE75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41068" y="1724760"/>
            <a:ext cx="628705" cy="8823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827F1B-AD26-0C8A-6484-D64AEBB0951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461304" y="3362873"/>
            <a:ext cx="628704" cy="85909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4049275-4ED2-13D7-308C-2C6D840CA9B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412034" y="4859595"/>
            <a:ext cx="561621" cy="780745"/>
          </a:xfrm>
          <a:prstGeom prst="rect">
            <a:avLst/>
          </a:prstGeom>
        </p:spPr>
      </p:pic>
      <p:pic>
        <p:nvPicPr>
          <p:cNvPr id="3076" name="Picture 4" descr="Gráficos vectoriales gratis de Calendario">
            <a:extLst>
              <a:ext uri="{FF2B5EF4-FFF2-40B4-BE49-F238E27FC236}">
                <a16:creationId xmlns:a16="http://schemas.microsoft.com/office/drawing/2014/main" id="{B2FC9D64-D989-F8AB-57EF-A77B198A20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94" r="40490" b="87156"/>
          <a:stretch/>
        </p:blipFill>
        <p:spPr bwMode="auto">
          <a:xfrm>
            <a:off x="6163887" y="293713"/>
            <a:ext cx="1848532" cy="71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22C44127-098A-D249-79B9-2C73405DAC68}"/>
              </a:ext>
            </a:extLst>
          </p:cNvPr>
          <p:cNvSpPr/>
          <p:nvPr/>
        </p:nvSpPr>
        <p:spPr>
          <a:xfrm>
            <a:off x="2640689" y="1149507"/>
            <a:ext cx="5050107" cy="517628"/>
          </a:xfrm>
          <a:prstGeom prst="wedgeRoundRectCallout">
            <a:avLst>
              <a:gd name="adj1" fmla="val -53762"/>
              <a:gd name="adj2" fmla="val -4378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latin typeface="Century Gothic" panose="020B0502020202020204" pitchFamily="34" charset="0"/>
              </a:rPr>
              <a:t>¿o es </a:t>
            </a:r>
            <a:r>
              <a:rPr lang="en-GB" sz="2800" b="1" dirty="0" err="1">
                <a:latin typeface="Century Gothic" panose="020B0502020202020204" pitchFamily="34" charset="0"/>
              </a:rPr>
              <a:t>el</a:t>
            </a:r>
            <a:r>
              <a:rPr lang="en-GB" sz="2800" b="1" dirty="0">
                <a:latin typeface="Century Gothic" panose="020B0502020202020204" pitchFamily="34" charset="0"/>
              </a:rPr>
              <a:t> fin de semana?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484E7E4-209E-8271-931C-C68280F7753C}"/>
              </a:ext>
            </a:extLst>
          </p:cNvPr>
          <p:cNvSpPr/>
          <p:nvPr/>
        </p:nvSpPr>
        <p:spPr>
          <a:xfrm>
            <a:off x="6220634" y="624309"/>
            <a:ext cx="1246966" cy="355996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2" name="Picture 4" descr="Gráficos vectoriales gratis de Calendario">
            <a:extLst>
              <a:ext uri="{FF2B5EF4-FFF2-40B4-BE49-F238E27FC236}">
                <a16:creationId xmlns:a16="http://schemas.microsoft.com/office/drawing/2014/main" id="{60DFED44-8C41-FBAF-A26A-0E71415A0E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94" r="40490" b="87156"/>
          <a:stretch/>
        </p:blipFill>
        <p:spPr bwMode="auto">
          <a:xfrm>
            <a:off x="7747543" y="1012768"/>
            <a:ext cx="1848532" cy="71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0DCD39C-317E-81AA-C749-EDE5EEDEB3CA}"/>
              </a:ext>
            </a:extLst>
          </p:cNvPr>
          <p:cNvSpPr/>
          <p:nvPr/>
        </p:nvSpPr>
        <p:spPr>
          <a:xfrm>
            <a:off x="9003776" y="1343364"/>
            <a:ext cx="572935" cy="355996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BBADF4B4-128D-1CB8-B739-A709F2EA1E05}"/>
              </a:ext>
            </a:extLst>
          </p:cNvPr>
          <p:cNvSpPr txBox="1">
            <a:spLocks/>
          </p:cNvSpPr>
          <p:nvPr/>
        </p:nvSpPr>
        <p:spPr>
          <a:xfrm>
            <a:off x="10761854" y="2466930"/>
            <a:ext cx="1354845" cy="399316"/>
          </a:xfrm>
          <a:prstGeom prst="rect">
            <a:avLst/>
          </a:prstGeom>
          <a:solidFill>
            <a:srgbClr val="C5F5E8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8" name="Google Shape;383;p19" descr="Chat, Multiple, Icon, Symbol, Message, Bubble, Talk">
            <a:extLst>
              <a:ext uri="{FF2B5EF4-FFF2-40B4-BE49-F238E27FC236}">
                <a16:creationId xmlns:a16="http://schemas.microsoft.com/office/drawing/2014/main" id="{E1669621-3734-632D-D6A8-4D1CE875AE7E}"/>
              </a:ext>
            </a:extLst>
          </p:cNvPr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10978465" y="1391815"/>
            <a:ext cx="1138234" cy="9741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1D4FDB73-0202-CE9C-F2B9-CA1701B31D41}"/>
              </a:ext>
            </a:extLst>
          </p:cNvPr>
          <p:cNvGrpSpPr/>
          <p:nvPr/>
        </p:nvGrpSpPr>
        <p:grpSpPr>
          <a:xfrm>
            <a:off x="6996894" y="4111901"/>
            <a:ext cx="2337606" cy="1722140"/>
            <a:chOff x="1363624" y="3206921"/>
            <a:chExt cx="3174846" cy="1618201"/>
          </a:xfrm>
        </p:grpSpPr>
        <p:sp>
          <p:nvSpPr>
            <p:cNvPr id="42" name="Speech Bubble: Oval 41">
              <a:extLst>
                <a:ext uri="{FF2B5EF4-FFF2-40B4-BE49-F238E27FC236}">
                  <a16:creationId xmlns:a16="http://schemas.microsoft.com/office/drawing/2014/main" id="{6BC646E6-F1F5-E892-EFFE-419343FE4907}"/>
                </a:ext>
              </a:extLst>
            </p:cNvPr>
            <p:cNvSpPr/>
            <p:nvPr/>
          </p:nvSpPr>
          <p:spPr>
            <a:xfrm>
              <a:off x="1363624" y="3206921"/>
              <a:ext cx="3174846" cy="1618201"/>
            </a:xfrm>
            <a:prstGeom prst="wedgeEllipseCallout">
              <a:avLst>
                <a:gd name="adj1" fmla="val 42555"/>
                <a:gd name="adj2" fmla="val 63512"/>
              </a:avLst>
            </a:prstGeom>
            <a:solidFill>
              <a:srgbClr val="FFB9DC"/>
            </a:solidFill>
            <a:ln>
              <a:solidFill>
                <a:srgbClr val="FFB9DC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solidFill>
                  <a:srgbClr val="002060"/>
                </a:solidFill>
                <a:latin typeface="Segoe Print" panose="02000600000000000000" pitchFamily="2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147F5F4-C7CD-A4CF-74C4-71C9484A96D1}"/>
                </a:ext>
              </a:extLst>
            </p:cNvPr>
            <p:cNvSpPr txBox="1"/>
            <p:nvPr/>
          </p:nvSpPr>
          <p:spPr>
            <a:xfrm>
              <a:off x="1521377" y="3549233"/>
              <a:ext cx="2861855" cy="9543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000" dirty="0" err="1">
                  <a:solidFill>
                    <a:srgbClr val="002060"/>
                  </a:solidFill>
                  <a:latin typeface="Segoe Print" panose="02000600000000000000" pitchFamily="2" charset="0"/>
                </a:rPr>
                <a:t>Siempre</a:t>
              </a:r>
              <a:r>
                <a:rPr lang="en-GB" sz="2000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 lee con la </a:t>
              </a:r>
              <a:r>
                <a:rPr lang="en-GB" sz="2000" dirty="0" err="1">
                  <a:solidFill>
                    <a:srgbClr val="002060"/>
                  </a:solidFill>
                  <a:latin typeface="Segoe Print" panose="02000600000000000000" pitchFamily="2" charset="0"/>
                </a:rPr>
                <a:t>abuela</a:t>
              </a:r>
              <a:r>
                <a:rPr lang="en-GB" sz="2000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 entre semana. </a:t>
              </a:r>
            </a:p>
          </p:txBody>
        </p:sp>
      </p:grpSp>
      <p:grpSp>
        <p:nvGrpSpPr>
          <p:cNvPr id="2061" name="Group 2060">
            <a:extLst>
              <a:ext uri="{FF2B5EF4-FFF2-40B4-BE49-F238E27FC236}">
                <a16:creationId xmlns:a16="http://schemas.microsoft.com/office/drawing/2014/main" id="{6B8C265F-4FA9-0C69-979A-195E53F1124B}"/>
              </a:ext>
            </a:extLst>
          </p:cNvPr>
          <p:cNvGrpSpPr/>
          <p:nvPr/>
        </p:nvGrpSpPr>
        <p:grpSpPr>
          <a:xfrm>
            <a:off x="9690040" y="5153002"/>
            <a:ext cx="1562125" cy="943645"/>
            <a:chOff x="9536284" y="5053173"/>
            <a:chExt cx="1562125" cy="943645"/>
          </a:xfrm>
        </p:grpSpPr>
        <p:sp>
          <p:nvSpPr>
            <p:cNvPr id="63" name="Speech Bubble: Oval 62">
              <a:extLst>
                <a:ext uri="{FF2B5EF4-FFF2-40B4-BE49-F238E27FC236}">
                  <a16:creationId xmlns:a16="http://schemas.microsoft.com/office/drawing/2014/main" id="{CC5C8538-177F-21AA-789F-CC1B2F05D9BA}"/>
                </a:ext>
              </a:extLst>
            </p:cNvPr>
            <p:cNvSpPr/>
            <p:nvPr/>
          </p:nvSpPr>
          <p:spPr>
            <a:xfrm>
              <a:off x="9536284" y="5053173"/>
              <a:ext cx="1521698" cy="943645"/>
            </a:xfrm>
            <a:prstGeom prst="wedgeEllipseCallout">
              <a:avLst>
                <a:gd name="adj1" fmla="val -48203"/>
                <a:gd name="adj2" fmla="val 64571"/>
              </a:avLst>
            </a:prstGeom>
            <a:solidFill>
              <a:srgbClr val="85CFE1"/>
            </a:solidFill>
            <a:ln>
              <a:solidFill>
                <a:srgbClr val="85CFE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solidFill>
                  <a:srgbClr val="002060"/>
                </a:solidFill>
                <a:latin typeface="Segoe Print" panose="02000600000000000000" pitchFamily="2" charset="0"/>
              </a:endParaRPr>
            </a:p>
          </p:txBody>
        </p:sp>
        <p:sp>
          <p:nvSpPr>
            <p:cNvPr id="2048" name="TextBox 2047">
              <a:extLst>
                <a:ext uri="{FF2B5EF4-FFF2-40B4-BE49-F238E27FC236}">
                  <a16:creationId xmlns:a16="http://schemas.microsoft.com/office/drawing/2014/main" id="{0002C183-3F71-859F-EC08-1C66A42888A6}"/>
                </a:ext>
              </a:extLst>
            </p:cNvPr>
            <p:cNvSpPr txBox="1"/>
            <p:nvPr/>
          </p:nvSpPr>
          <p:spPr>
            <a:xfrm>
              <a:off x="9576711" y="5213050"/>
              <a:ext cx="152169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000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¡Es </a:t>
              </a:r>
              <a:r>
                <a:rPr lang="en-GB" sz="2000" dirty="0" err="1">
                  <a:solidFill>
                    <a:srgbClr val="002060"/>
                  </a:solidFill>
                  <a:latin typeface="Segoe Print" panose="02000600000000000000" pitchFamily="2" charset="0"/>
                </a:rPr>
                <a:t>posible</a:t>
              </a:r>
              <a:r>
                <a:rPr lang="en-GB" sz="2000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!</a:t>
              </a:r>
            </a:p>
          </p:txBody>
        </p:sp>
      </p:grpSp>
      <p:grpSp>
        <p:nvGrpSpPr>
          <p:cNvPr id="2068" name="Group 2067">
            <a:extLst>
              <a:ext uri="{FF2B5EF4-FFF2-40B4-BE49-F238E27FC236}">
                <a16:creationId xmlns:a16="http://schemas.microsoft.com/office/drawing/2014/main" id="{22E475F7-D6EA-43F0-7FA1-3507BD56F2CA}"/>
              </a:ext>
            </a:extLst>
          </p:cNvPr>
          <p:cNvGrpSpPr/>
          <p:nvPr/>
        </p:nvGrpSpPr>
        <p:grpSpPr>
          <a:xfrm>
            <a:off x="6888717" y="4102987"/>
            <a:ext cx="2486209" cy="1782095"/>
            <a:chOff x="9283867" y="5002372"/>
            <a:chExt cx="2486209" cy="1782095"/>
          </a:xfrm>
        </p:grpSpPr>
        <p:sp>
          <p:nvSpPr>
            <p:cNvPr id="2069" name="Speech Bubble: Oval 2068">
              <a:extLst>
                <a:ext uri="{FF2B5EF4-FFF2-40B4-BE49-F238E27FC236}">
                  <a16:creationId xmlns:a16="http://schemas.microsoft.com/office/drawing/2014/main" id="{7F29039B-F673-03D9-FC31-5BB2C0D10A73}"/>
                </a:ext>
              </a:extLst>
            </p:cNvPr>
            <p:cNvSpPr/>
            <p:nvPr/>
          </p:nvSpPr>
          <p:spPr>
            <a:xfrm>
              <a:off x="9283867" y="5002372"/>
              <a:ext cx="2486209" cy="1782095"/>
            </a:xfrm>
            <a:prstGeom prst="wedgeEllipseCallout">
              <a:avLst>
                <a:gd name="adj1" fmla="val 41701"/>
                <a:gd name="adj2" fmla="val 61008"/>
              </a:avLst>
            </a:prstGeom>
            <a:solidFill>
              <a:srgbClr val="85CFE1"/>
            </a:solidFill>
            <a:ln>
              <a:solidFill>
                <a:srgbClr val="85CFE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solidFill>
                  <a:srgbClr val="002060"/>
                </a:solidFill>
                <a:latin typeface="Segoe Print" panose="02000600000000000000" pitchFamily="2" charset="0"/>
              </a:endParaRPr>
            </a:p>
          </p:txBody>
        </p:sp>
        <p:sp>
          <p:nvSpPr>
            <p:cNvPr id="2070" name="TextBox 2069">
              <a:extLst>
                <a:ext uri="{FF2B5EF4-FFF2-40B4-BE49-F238E27FC236}">
                  <a16:creationId xmlns:a16="http://schemas.microsoft.com/office/drawing/2014/main" id="{232F3837-3BE8-D8AB-B63C-30B530363458}"/>
                </a:ext>
              </a:extLst>
            </p:cNvPr>
            <p:cNvSpPr txBox="1"/>
            <p:nvPr/>
          </p:nvSpPr>
          <p:spPr>
            <a:xfrm>
              <a:off x="9500511" y="5340050"/>
              <a:ext cx="2066366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000" dirty="0" err="1">
                  <a:solidFill>
                    <a:srgbClr val="002060"/>
                  </a:solidFill>
                  <a:latin typeface="Segoe Print" panose="02000600000000000000" pitchFamily="2" charset="0"/>
                </a:rPr>
                <a:t>Nunca</a:t>
              </a:r>
              <a:r>
                <a:rPr lang="en-GB" sz="2000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 </a:t>
              </a:r>
              <a:r>
                <a:rPr lang="en-GB" sz="2000" dirty="0" err="1">
                  <a:solidFill>
                    <a:srgbClr val="002060"/>
                  </a:solidFill>
                  <a:latin typeface="Segoe Print" panose="02000600000000000000" pitchFamily="2" charset="0"/>
                </a:rPr>
                <a:t>ve</a:t>
              </a:r>
              <a:r>
                <a:rPr lang="en-GB" sz="2000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 a </a:t>
              </a:r>
              <a:r>
                <a:rPr lang="en-GB" sz="2000" dirty="0" err="1">
                  <a:solidFill>
                    <a:srgbClr val="002060"/>
                  </a:solidFill>
                  <a:latin typeface="Segoe Print" panose="02000600000000000000" pitchFamily="2" charset="0"/>
                </a:rPr>
                <a:t>su</a:t>
              </a:r>
              <a:r>
                <a:rPr lang="en-GB" sz="2000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 </a:t>
              </a:r>
              <a:r>
                <a:rPr lang="en-GB" sz="2000" dirty="0" err="1">
                  <a:solidFill>
                    <a:srgbClr val="002060"/>
                  </a:solidFill>
                  <a:latin typeface="Segoe Print" panose="02000600000000000000" pitchFamily="2" charset="0"/>
                </a:rPr>
                <a:t>profesora</a:t>
              </a:r>
              <a:r>
                <a:rPr lang="en-GB" sz="2000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 entre semana.</a:t>
              </a:r>
            </a:p>
          </p:txBody>
        </p:sp>
      </p:grpSp>
      <p:grpSp>
        <p:nvGrpSpPr>
          <p:cNvPr id="2074" name="Group 2073">
            <a:extLst>
              <a:ext uri="{FF2B5EF4-FFF2-40B4-BE49-F238E27FC236}">
                <a16:creationId xmlns:a16="http://schemas.microsoft.com/office/drawing/2014/main" id="{CFD0F285-D4F7-ABD0-109A-EBA99C14114F}"/>
              </a:ext>
            </a:extLst>
          </p:cNvPr>
          <p:cNvGrpSpPr/>
          <p:nvPr/>
        </p:nvGrpSpPr>
        <p:grpSpPr>
          <a:xfrm>
            <a:off x="9689776" y="5153001"/>
            <a:ext cx="1603079" cy="943645"/>
            <a:chOff x="9184427" y="2891050"/>
            <a:chExt cx="1603079" cy="943645"/>
          </a:xfrm>
        </p:grpSpPr>
        <p:sp>
          <p:nvSpPr>
            <p:cNvPr id="2072" name="Speech Bubble: Oval 2071">
              <a:extLst>
                <a:ext uri="{FF2B5EF4-FFF2-40B4-BE49-F238E27FC236}">
                  <a16:creationId xmlns:a16="http://schemas.microsoft.com/office/drawing/2014/main" id="{394950CB-662C-FCBC-B267-AA3CF1C80B5C}"/>
                </a:ext>
              </a:extLst>
            </p:cNvPr>
            <p:cNvSpPr/>
            <p:nvPr/>
          </p:nvSpPr>
          <p:spPr>
            <a:xfrm>
              <a:off x="9184427" y="2891050"/>
              <a:ext cx="1521698" cy="943645"/>
            </a:xfrm>
            <a:prstGeom prst="wedgeEllipseCallout">
              <a:avLst>
                <a:gd name="adj1" fmla="val -48203"/>
                <a:gd name="adj2" fmla="val 64571"/>
              </a:avLst>
            </a:prstGeom>
            <a:solidFill>
              <a:srgbClr val="FFB9DC"/>
            </a:solidFill>
            <a:ln>
              <a:solidFill>
                <a:srgbClr val="FFB9DC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solidFill>
                  <a:srgbClr val="002060"/>
                </a:solidFill>
                <a:latin typeface="Segoe Print" panose="02000600000000000000" pitchFamily="2" charset="0"/>
              </a:endParaRPr>
            </a:p>
          </p:txBody>
        </p:sp>
        <p:sp>
          <p:nvSpPr>
            <p:cNvPr id="2073" name="TextBox 2072">
              <a:extLst>
                <a:ext uri="{FF2B5EF4-FFF2-40B4-BE49-F238E27FC236}">
                  <a16:creationId xmlns:a16="http://schemas.microsoft.com/office/drawing/2014/main" id="{64D6734A-85C0-CE70-514C-C507D877C943}"/>
                </a:ext>
              </a:extLst>
            </p:cNvPr>
            <p:cNvSpPr txBox="1"/>
            <p:nvPr/>
          </p:nvSpPr>
          <p:spPr>
            <a:xfrm>
              <a:off x="9265808" y="3008929"/>
              <a:ext cx="152169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000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¡Es </a:t>
              </a:r>
              <a:r>
                <a:rPr lang="en-GB" sz="2000" dirty="0" err="1">
                  <a:solidFill>
                    <a:srgbClr val="002060"/>
                  </a:solidFill>
                  <a:latin typeface="Segoe Print" panose="02000600000000000000" pitchFamily="2" charset="0"/>
                </a:rPr>
                <a:t>imposible</a:t>
              </a:r>
              <a:r>
                <a:rPr lang="en-GB" sz="2000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!</a:t>
              </a:r>
            </a:p>
          </p:txBody>
        </p:sp>
      </p:grpSp>
      <p:sp>
        <p:nvSpPr>
          <p:cNvPr id="3" name="Action Button: Custom 5">
            <a:hlinkClick r:id="" action="ppaction://noaction" highlightClick="1">
              <a:snd r:embed="rId22" name="6_4.wav"/>
            </a:hlinkClick>
            <a:extLst>
              <a:ext uri="{FF2B5EF4-FFF2-40B4-BE49-F238E27FC236}">
                <a16:creationId xmlns:a16="http://schemas.microsoft.com/office/drawing/2014/main" id="{496E13C5-0910-83D3-DD8E-6F0C25EB77F2}"/>
              </a:ext>
            </a:extLst>
          </p:cNvPr>
          <p:cNvSpPr/>
          <p:nvPr/>
        </p:nvSpPr>
        <p:spPr>
          <a:xfrm>
            <a:off x="75413" y="2812988"/>
            <a:ext cx="373262" cy="355155"/>
          </a:xfrm>
          <a:prstGeom prst="actionButtonBlank">
            <a:avLst/>
          </a:prstGeom>
          <a:solidFill>
            <a:srgbClr val="FFCCFF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Action Button: Custom 5">
            <a:hlinkClick r:id="" action="ppaction://noaction" highlightClick="1">
              <a:snd r:embed="rId23" name="6_5.wav"/>
            </a:hlinkClick>
            <a:extLst>
              <a:ext uri="{FF2B5EF4-FFF2-40B4-BE49-F238E27FC236}">
                <a16:creationId xmlns:a16="http://schemas.microsoft.com/office/drawing/2014/main" id="{1D7F1030-C7D1-15B0-9A2E-188730CEA021}"/>
              </a:ext>
            </a:extLst>
          </p:cNvPr>
          <p:cNvSpPr/>
          <p:nvPr/>
        </p:nvSpPr>
        <p:spPr>
          <a:xfrm>
            <a:off x="75413" y="3380149"/>
            <a:ext cx="373262" cy="355155"/>
          </a:xfrm>
          <a:prstGeom prst="actionButtonBlank">
            <a:avLst/>
          </a:prstGeom>
          <a:solidFill>
            <a:srgbClr val="FFCCFF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" name="Action Button: Custom 5">
            <a:hlinkClick r:id="" action="ppaction://noaction" highlightClick="1">
              <a:snd r:embed="rId24" name="6_6.wav"/>
            </a:hlinkClick>
            <a:extLst>
              <a:ext uri="{FF2B5EF4-FFF2-40B4-BE49-F238E27FC236}">
                <a16:creationId xmlns:a16="http://schemas.microsoft.com/office/drawing/2014/main" id="{EDEC40AA-96F1-16D1-588D-C08CB2A2A142}"/>
              </a:ext>
            </a:extLst>
          </p:cNvPr>
          <p:cNvSpPr/>
          <p:nvPr/>
        </p:nvSpPr>
        <p:spPr>
          <a:xfrm>
            <a:off x="62918" y="3918310"/>
            <a:ext cx="373262" cy="355155"/>
          </a:xfrm>
          <a:prstGeom prst="actionButtonBlank">
            <a:avLst/>
          </a:prstGeom>
          <a:solidFill>
            <a:srgbClr val="FFCCFF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7" name="Action Button: Custom 5">
            <a:hlinkClick r:id="" action="ppaction://noaction" highlightClick="1">
              <a:snd r:embed="rId25" name="6_7.wav"/>
            </a:hlinkClick>
            <a:extLst>
              <a:ext uri="{FF2B5EF4-FFF2-40B4-BE49-F238E27FC236}">
                <a16:creationId xmlns:a16="http://schemas.microsoft.com/office/drawing/2014/main" id="{706E2094-81E9-31BA-2278-FA15E4873B31}"/>
              </a:ext>
            </a:extLst>
          </p:cNvPr>
          <p:cNvSpPr/>
          <p:nvPr/>
        </p:nvSpPr>
        <p:spPr>
          <a:xfrm>
            <a:off x="62918" y="4485471"/>
            <a:ext cx="373262" cy="355155"/>
          </a:xfrm>
          <a:prstGeom prst="actionButtonBlank">
            <a:avLst/>
          </a:prstGeom>
          <a:solidFill>
            <a:srgbClr val="FFCCFF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4" name="Action Button: Custom 5">
            <a:hlinkClick r:id="" action="ppaction://noaction" highlightClick="1">
              <a:snd r:embed="rId26" name="6_8.wav"/>
            </a:hlinkClick>
            <a:extLst>
              <a:ext uri="{FF2B5EF4-FFF2-40B4-BE49-F238E27FC236}">
                <a16:creationId xmlns:a16="http://schemas.microsoft.com/office/drawing/2014/main" id="{28BC2F9E-01B7-B3D1-000D-4BE1A284F250}"/>
              </a:ext>
            </a:extLst>
          </p:cNvPr>
          <p:cNvSpPr/>
          <p:nvPr/>
        </p:nvSpPr>
        <p:spPr>
          <a:xfrm>
            <a:off x="75413" y="4999930"/>
            <a:ext cx="373262" cy="355155"/>
          </a:xfrm>
          <a:prstGeom prst="actionButtonBlank">
            <a:avLst/>
          </a:prstGeom>
          <a:solidFill>
            <a:srgbClr val="FFCCFF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Action Button: Custom 5">
            <a:hlinkClick r:id="" action="ppaction://noaction" highlightClick="1">
              <a:snd r:embed="rId27" name="6_3.wav"/>
            </a:hlinkClick>
            <a:extLst>
              <a:ext uri="{FF2B5EF4-FFF2-40B4-BE49-F238E27FC236}">
                <a16:creationId xmlns:a16="http://schemas.microsoft.com/office/drawing/2014/main" id="{082907AA-02B7-F413-CAF6-4684D43A4209}"/>
              </a:ext>
            </a:extLst>
          </p:cNvPr>
          <p:cNvSpPr/>
          <p:nvPr/>
        </p:nvSpPr>
        <p:spPr>
          <a:xfrm>
            <a:off x="89131" y="2257006"/>
            <a:ext cx="373262" cy="355155"/>
          </a:xfrm>
          <a:prstGeom prst="actionButtonBlank">
            <a:avLst/>
          </a:prstGeom>
          <a:solidFill>
            <a:srgbClr val="FFCCFF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959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7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7" grpId="0" animBg="1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863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Using the negative ‘no’</a:t>
            </a:r>
            <a:endParaRPr lang="en-GB" sz="36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192C025-93E6-477A-8C51-3B5199B2A939}"/>
              </a:ext>
            </a:extLst>
          </p:cNvPr>
          <p:cNvSpPr txBox="1"/>
          <p:nvPr/>
        </p:nvSpPr>
        <p:spPr>
          <a:xfrm>
            <a:off x="204235" y="767367"/>
            <a:ext cx="73007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[no]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62EAE37-38F0-48D6-B8E0-80D75D575DF4}"/>
              </a:ext>
            </a:extLst>
          </p:cNvPr>
          <p:cNvSpPr txBox="1"/>
          <p:nvPr/>
        </p:nvSpPr>
        <p:spPr>
          <a:xfrm>
            <a:off x="321395" y="6030231"/>
            <a:ext cx="10879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This works for any verb and any person (e.g., I, you, s/he, we).</a:t>
            </a:r>
          </a:p>
        </p:txBody>
      </p:sp>
      <p:pic>
        <p:nvPicPr>
          <p:cNvPr id="24" name="Google Shape;183;p8">
            <a:extLst>
              <a:ext uri="{FF2B5EF4-FFF2-40B4-BE49-F238E27FC236}">
                <a16:creationId xmlns:a16="http://schemas.microsoft.com/office/drawing/2014/main" id="{0E567EA6-EFD5-4AE9-8B1B-1D7CBC3C24F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919" y="3353496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BE9D890-17F5-4F53-9069-60AD83F2A2FF}"/>
              </a:ext>
            </a:extLst>
          </p:cNvPr>
          <p:cNvSpPr txBox="1"/>
          <p:nvPr/>
        </p:nvSpPr>
        <p:spPr>
          <a:xfrm>
            <a:off x="608831" y="2795426"/>
            <a:ext cx="6066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No le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e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las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noticias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teléfono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7C8C9A6-2539-4BAE-8D2F-3C3C2C112C7D}"/>
              </a:ext>
            </a:extLst>
          </p:cNvPr>
          <p:cNvSpPr txBox="1"/>
          <p:nvPr/>
        </p:nvSpPr>
        <p:spPr>
          <a:xfrm>
            <a:off x="629467" y="3336380"/>
            <a:ext cx="55088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S/he doesn’t read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the news on the phone.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3" name="Google Shape;183;p8">
            <a:extLst>
              <a:ext uri="{FF2B5EF4-FFF2-40B4-BE49-F238E27FC236}">
                <a16:creationId xmlns:a16="http://schemas.microsoft.com/office/drawing/2014/main" id="{035BA866-296E-44B1-ABB2-9B33F0FF823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63828" y="3775690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B86F770-A5A3-4384-AF0B-2B5A07689DA5}"/>
              </a:ext>
            </a:extLst>
          </p:cNvPr>
          <p:cNvSpPr txBox="1"/>
          <p:nvPr/>
        </p:nvSpPr>
        <p:spPr>
          <a:xfrm>
            <a:off x="6963943" y="2800922"/>
            <a:ext cx="47932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No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le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emos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las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noticias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ordenador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237C6FE-125F-4139-BAB5-A278D3B58824}"/>
              </a:ext>
            </a:extLst>
          </p:cNvPr>
          <p:cNvSpPr txBox="1"/>
          <p:nvPr/>
        </p:nvSpPr>
        <p:spPr>
          <a:xfrm>
            <a:off x="6963943" y="3767994"/>
            <a:ext cx="46870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We don’t read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the news on the computer.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83CF206-75FE-4D15-9BF8-EA833CDA158C}"/>
              </a:ext>
            </a:extLst>
          </p:cNvPr>
          <p:cNvSpPr txBox="1"/>
          <p:nvPr/>
        </p:nvSpPr>
        <p:spPr>
          <a:xfrm>
            <a:off x="321395" y="1621359"/>
            <a:ext cx="118706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Spanish, to say what you or others 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don’t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do, put ‘no’ before the verb. This makes a negative.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F9512F1-233A-8A52-1807-7737F451DBD9}"/>
              </a:ext>
            </a:extLst>
          </p:cNvPr>
          <p:cNvGrpSpPr/>
          <p:nvPr/>
        </p:nvGrpSpPr>
        <p:grpSpPr>
          <a:xfrm>
            <a:off x="2822526" y="4236940"/>
            <a:ext cx="916770" cy="1355845"/>
            <a:chOff x="2822526" y="4236940"/>
            <a:chExt cx="916770" cy="1355845"/>
          </a:xfrm>
        </p:grpSpPr>
        <p:pic>
          <p:nvPicPr>
            <p:cNvPr id="4100" name="Picture 4" descr="Gráficos vectoriales gratis de Tableta">
              <a:extLst>
                <a:ext uri="{FF2B5EF4-FFF2-40B4-BE49-F238E27FC236}">
                  <a16:creationId xmlns:a16="http://schemas.microsoft.com/office/drawing/2014/main" id="{52477041-458E-E278-4642-FAE4CA82FA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2526" y="4236940"/>
              <a:ext cx="916770" cy="1355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8" name="Picture 2" descr="Gráficos vectoriales gratis de Periódico">
              <a:extLst>
                <a:ext uri="{FF2B5EF4-FFF2-40B4-BE49-F238E27FC236}">
                  <a16:creationId xmlns:a16="http://schemas.microsoft.com/office/drawing/2014/main" id="{9D909948-2F94-86AE-5BF4-56089CF882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023" y="4458926"/>
              <a:ext cx="593775" cy="8155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Shape, arrow&#10;&#10;Description automatically generated">
            <a:extLst>
              <a:ext uri="{FF2B5EF4-FFF2-40B4-BE49-F238E27FC236}">
                <a16:creationId xmlns:a16="http://schemas.microsoft.com/office/drawing/2014/main" id="{9F563910-BE9D-4E3A-856B-9C11DC79F4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013" y="4499113"/>
            <a:ext cx="1199881" cy="81554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5048D568-EF93-F98F-9462-98638DD390D9}"/>
              </a:ext>
            </a:extLst>
          </p:cNvPr>
          <p:cNvGrpSpPr/>
          <p:nvPr/>
        </p:nvGrpSpPr>
        <p:grpSpPr>
          <a:xfrm>
            <a:off x="8088151" y="4699126"/>
            <a:ext cx="1406836" cy="1195811"/>
            <a:chOff x="8104318" y="4486432"/>
            <a:chExt cx="1406836" cy="1195811"/>
          </a:xfrm>
        </p:grpSpPr>
        <p:pic>
          <p:nvPicPr>
            <p:cNvPr id="23" name="Picture 6" descr="Gráficos vectoriales gratis de Pantalla">
              <a:extLst>
                <a:ext uri="{FF2B5EF4-FFF2-40B4-BE49-F238E27FC236}">
                  <a16:creationId xmlns:a16="http://schemas.microsoft.com/office/drawing/2014/main" id="{B50C03D5-3B7E-E57D-97E5-56CF624C86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4318" y="4486432"/>
              <a:ext cx="1406836" cy="1195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Gráficos vectoriales gratis de Periódico">
              <a:extLst>
                <a:ext uri="{FF2B5EF4-FFF2-40B4-BE49-F238E27FC236}">
                  <a16:creationId xmlns:a16="http://schemas.microsoft.com/office/drawing/2014/main" id="{6DEE9300-7263-2BDF-B16C-25CD27190A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6179" y="4588570"/>
              <a:ext cx="593775" cy="7260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ADDBDBC-EF5D-8BE6-DF20-2880AE3EC2FC}"/>
              </a:ext>
            </a:extLst>
          </p:cNvPr>
          <p:cNvGrpSpPr/>
          <p:nvPr/>
        </p:nvGrpSpPr>
        <p:grpSpPr>
          <a:xfrm>
            <a:off x="9423443" y="4699126"/>
            <a:ext cx="1406836" cy="1195811"/>
            <a:chOff x="8104318" y="4486432"/>
            <a:chExt cx="1406836" cy="1195811"/>
          </a:xfrm>
        </p:grpSpPr>
        <p:pic>
          <p:nvPicPr>
            <p:cNvPr id="29" name="Picture 6" descr="Gráficos vectoriales gratis de Pantalla">
              <a:extLst>
                <a:ext uri="{FF2B5EF4-FFF2-40B4-BE49-F238E27FC236}">
                  <a16:creationId xmlns:a16="http://schemas.microsoft.com/office/drawing/2014/main" id="{FA6938D9-D449-F581-EA7D-8B010D7CB3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4318" y="4486432"/>
              <a:ext cx="1406836" cy="1195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 descr="Gráficos vectoriales gratis de Periódico">
              <a:extLst>
                <a:ext uri="{FF2B5EF4-FFF2-40B4-BE49-F238E27FC236}">
                  <a16:creationId xmlns:a16="http://schemas.microsoft.com/office/drawing/2014/main" id="{AA86B4A7-7AAB-4078-9BC7-CBCB3B232E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6179" y="4588570"/>
              <a:ext cx="593775" cy="7260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17" descr="Shape, arrow&#10;&#10;Description automatically generated">
            <a:extLst>
              <a:ext uri="{FF2B5EF4-FFF2-40B4-BE49-F238E27FC236}">
                <a16:creationId xmlns:a16="http://schemas.microsoft.com/office/drawing/2014/main" id="{ECD41DFD-D7A5-425C-B828-7EFEF819E7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339" y="4722101"/>
            <a:ext cx="1199881" cy="81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444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7" grpId="0"/>
      <p:bldP spid="30" grpId="0"/>
      <p:bldP spid="35" grpId="0"/>
      <p:bldP spid="39" grpId="0"/>
      <p:bldP spid="4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912746C-E5E8-45FA-9EBF-4AE650043139}"/>
              </a:ext>
            </a:extLst>
          </p:cNvPr>
          <p:cNvGraphicFramePr>
            <a:graphicFrameLocks noGrp="1"/>
          </p:cNvGraphicFramePr>
          <p:nvPr/>
        </p:nvGraphicFramePr>
        <p:xfrm>
          <a:off x="4215658" y="1948816"/>
          <a:ext cx="4837084" cy="4663681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469985">
                  <a:extLst>
                    <a:ext uri="{9D8B030D-6E8A-4147-A177-3AD203B41FA5}">
                      <a16:colId xmlns:a16="http://schemas.microsoft.com/office/drawing/2014/main" val="1464643132"/>
                    </a:ext>
                  </a:extLst>
                </a:gridCol>
                <a:gridCol w="1100345">
                  <a:extLst>
                    <a:ext uri="{9D8B030D-6E8A-4147-A177-3AD203B41FA5}">
                      <a16:colId xmlns:a16="http://schemas.microsoft.com/office/drawing/2014/main" val="1575603624"/>
                    </a:ext>
                  </a:extLst>
                </a:gridCol>
                <a:gridCol w="1266754">
                  <a:extLst>
                    <a:ext uri="{9D8B030D-6E8A-4147-A177-3AD203B41FA5}">
                      <a16:colId xmlns:a16="http://schemas.microsoft.com/office/drawing/2014/main" val="1215326756"/>
                    </a:ext>
                  </a:extLst>
                </a:gridCol>
              </a:tblGrid>
              <a:tr h="96157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32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verbo</a:t>
                      </a:r>
                      <a:endParaRPr sz="32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32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s/he</a:t>
                      </a:r>
                      <a:endParaRPr sz="32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32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we</a:t>
                      </a:r>
                      <a:endParaRPr sz="32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18290133"/>
                  </a:ext>
                </a:extLst>
              </a:tr>
              <a:tr h="61701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69018928"/>
                  </a:ext>
                </a:extLst>
              </a:tr>
              <a:tr h="61701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17926571"/>
                  </a:ext>
                </a:extLst>
              </a:tr>
              <a:tr h="61701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16320809"/>
                  </a:ext>
                </a:extLst>
              </a:tr>
              <a:tr h="61701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846660"/>
                  </a:ext>
                </a:extLst>
              </a:tr>
              <a:tr h="61701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77440134"/>
                  </a:ext>
                </a:extLst>
              </a:tr>
              <a:tr h="61701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03762146"/>
                  </a:ext>
                </a:extLst>
              </a:tr>
            </a:tbl>
          </a:graphicData>
        </a:graphic>
      </p:graphicFrame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69925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0" name="Action Button: Custom 5">
            <a:hlinkClick r:id="" action="ppaction://noaction" highlightClick="1">
              <a:snd r:embed="rId6" name="9_5.wav"/>
            </a:hlinkClick>
            <a:extLst>
              <a:ext uri="{FF2B5EF4-FFF2-40B4-BE49-F238E27FC236}">
                <a16:creationId xmlns:a16="http://schemas.microsoft.com/office/drawing/2014/main" id="{B6B1E9E8-F517-445B-92B4-3E1F16603C11}"/>
              </a:ext>
            </a:extLst>
          </p:cNvPr>
          <p:cNvSpPr/>
          <p:nvPr/>
        </p:nvSpPr>
        <p:spPr>
          <a:xfrm>
            <a:off x="352741" y="3723783"/>
            <a:ext cx="584586" cy="461665"/>
          </a:xfrm>
          <a:prstGeom prst="actionButtonBlank">
            <a:avLst/>
          </a:prstGeom>
          <a:solidFill>
            <a:srgbClr val="FFCCFF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1" name="Action Button: Custom 6">
            <a:hlinkClick r:id="" action="ppaction://noaction" highlightClick="1">
              <a:snd r:embed="rId7" name="9_6.wav"/>
            </a:hlinkClick>
            <a:extLst>
              <a:ext uri="{FF2B5EF4-FFF2-40B4-BE49-F238E27FC236}">
                <a16:creationId xmlns:a16="http://schemas.microsoft.com/office/drawing/2014/main" id="{FC121413-2AB3-4B39-B3B1-284DE2C08615}"/>
              </a:ext>
            </a:extLst>
          </p:cNvPr>
          <p:cNvSpPr/>
          <p:nvPr/>
        </p:nvSpPr>
        <p:spPr>
          <a:xfrm>
            <a:off x="352741" y="4342783"/>
            <a:ext cx="584586" cy="461665"/>
          </a:xfrm>
          <a:prstGeom prst="actionButtonBlank">
            <a:avLst/>
          </a:prstGeom>
          <a:solidFill>
            <a:srgbClr val="FFCCFF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2" name="Action Button: Custom 7">
            <a:hlinkClick r:id="" action="ppaction://noaction" highlightClick="1">
              <a:snd r:embed="rId8" name="9_7.wav"/>
            </a:hlinkClick>
            <a:extLst>
              <a:ext uri="{FF2B5EF4-FFF2-40B4-BE49-F238E27FC236}">
                <a16:creationId xmlns:a16="http://schemas.microsoft.com/office/drawing/2014/main" id="{8F13AFE0-3194-4510-B57D-72E704F228E8}"/>
              </a:ext>
            </a:extLst>
          </p:cNvPr>
          <p:cNvSpPr/>
          <p:nvPr/>
        </p:nvSpPr>
        <p:spPr>
          <a:xfrm>
            <a:off x="352741" y="4961783"/>
            <a:ext cx="584586" cy="461665"/>
          </a:xfrm>
          <a:prstGeom prst="actionButtonBlank">
            <a:avLst/>
          </a:prstGeom>
          <a:solidFill>
            <a:srgbClr val="FFCCFF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3" name="Action Button: Custom 8">
            <a:hlinkClick r:id="" action="ppaction://noaction" highlightClick="1">
              <a:snd r:embed="rId9" name="9_8.wav"/>
            </a:hlinkClick>
            <a:extLst>
              <a:ext uri="{FF2B5EF4-FFF2-40B4-BE49-F238E27FC236}">
                <a16:creationId xmlns:a16="http://schemas.microsoft.com/office/drawing/2014/main" id="{E38538E7-0BD5-495E-AF60-58A7CD4D3D36}"/>
              </a:ext>
            </a:extLst>
          </p:cNvPr>
          <p:cNvSpPr/>
          <p:nvPr/>
        </p:nvSpPr>
        <p:spPr>
          <a:xfrm>
            <a:off x="352741" y="5553378"/>
            <a:ext cx="584586" cy="461665"/>
          </a:xfrm>
          <a:prstGeom prst="actionButtonBlank">
            <a:avLst/>
          </a:prstGeom>
          <a:solidFill>
            <a:srgbClr val="FFCCFF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03" name="Action Button: Custom 5">
            <a:hlinkClick r:id="" action="ppaction://noaction" highlightClick="1">
              <a:snd r:embed="rId10" name="9_4.wav"/>
            </a:hlinkClick>
            <a:extLst>
              <a:ext uri="{FF2B5EF4-FFF2-40B4-BE49-F238E27FC236}">
                <a16:creationId xmlns:a16="http://schemas.microsoft.com/office/drawing/2014/main" id="{24A8F680-916D-4427-9C24-55C247D186F6}"/>
              </a:ext>
            </a:extLst>
          </p:cNvPr>
          <p:cNvSpPr/>
          <p:nvPr/>
        </p:nvSpPr>
        <p:spPr>
          <a:xfrm>
            <a:off x="352741" y="3122918"/>
            <a:ext cx="584586" cy="461665"/>
          </a:xfrm>
          <a:prstGeom prst="actionButtonBlank">
            <a:avLst/>
          </a:prstGeom>
          <a:solidFill>
            <a:srgbClr val="FFCCFF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graphicFrame>
        <p:nvGraphicFramePr>
          <p:cNvPr id="34" name="Google Shape;258;p34">
            <a:extLst>
              <a:ext uri="{FF2B5EF4-FFF2-40B4-BE49-F238E27FC236}">
                <a16:creationId xmlns:a16="http://schemas.microsoft.com/office/drawing/2014/main" id="{76334ED7-A28F-40BE-B152-F5082F16B480}"/>
              </a:ext>
            </a:extLst>
          </p:cNvPr>
          <p:cNvGraphicFramePr/>
          <p:nvPr/>
        </p:nvGraphicFramePr>
        <p:xfrm>
          <a:off x="1079040" y="2009876"/>
          <a:ext cx="2855056" cy="460262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275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7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489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200" b="1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positiva</a:t>
                      </a:r>
                      <a:endParaRPr sz="22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200" b="1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negativa</a:t>
                      </a:r>
                      <a:endParaRPr sz="22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8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8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06259656"/>
                  </a:ext>
                </a:extLst>
              </a:tr>
            </a:tbl>
          </a:graphicData>
        </a:graphic>
      </p:graphicFrame>
      <p:pic>
        <p:nvPicPr>
          <p:cNvPr id="35" name="Picture 34">
            <a:extLst>
              <a:ext uri="{FF2B5EF4-FFF2-40B4-BE49-F238E27FC236}">
                <a16:creationId xmlns:a16="http://schemas.microsoft.com/office/drawing/2014/main" id="{144B7D41-75E9-401B-8E62-FDA2E7514E4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369" y="2994015"/>
            <a:ext cx="527765" cy="54975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3345E2C-D6DB-4B59-A615-F1ABAFFCC0C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337" y="3584583"/>
            <a:ext cx="527765" cy="54975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C11FA81-446E-429D-9C96-8B9291D769E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369" y="4184276"/>
            <a:ext cx="527765" cy="54975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60F28BB-1780-46C4-96C6-5421D5046CB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990" y="4808549"/>
            <a:ext cx="527765" cy="54975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8AE346C-D6A5-4BD0-A160-9958155C1DB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416" y="5465288"/>
            <a:ext cx="527765" cy="54975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D4A9AEB-5CB2-4521-B3AD-9C494456D3E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336" y="6049617"/>
            <a:ext cx="527765" cy="549755"/>
          </a:xfrm>
          <a:prstGeom prst="rect">
            <a:avLst/>
          </a:prstGeom>
        </p:spPr>
      </p:pic>
      <p:sp>
        <p:nvSpPr>
          <p:cNvPr id="43" name="Action Button: Custom 8">
            <a:hlinkClick r:id="" action="ppaction://noaction" highlightClick="1">
              <a:snd r:embed="rId12" name="9_9.wav"/>
            </a:hlinkClick>
            <a:extLst>
              <a:ext uri="{FF2B5EF4-FFF2-40B4-BE49-F238E27FC236}">
                <a16:creationId xmlns:a16="http://schemas.microsoft.com/office/drawing/2014/main" id="{FE78A2EB-290F-40F0-8159-928945ABBE3A}"/>
              </a:ext>
            </a:extLst>
          </p:cNvPr>
          <p:cNvSpPr/>
          <p:nvPr/>
        </p:nvSpPr>
        <p:spPr>
          <a:xfrm>
            <a:off x="352741" y="6137707"/>
            <a:ext cx="584586" cy="461665"/>
          </a:xfrm>
          <a:prstGeom prst="actionButtonBlank">
            <a:avLst/>
          </a:prstGeom>
          <a:solidFill>
            <a:srgbClr val="FFCCFF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F84B7EA-A2EB-47DB-AF89-5E4BCBA05D66}"/>
              </a:ext>
            </a:extLst>
          </p:cNvPr>
          <p:cNvSpPr txBox="1"/>
          <p:nvPr/>
        </p:nvSpPr>
        <p:spPr>
          <a:xfrm>
            <a:off x="4513737" y="2952893"/>
            <a:ext cx="614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9031759-CF76-474A-8656-738386B82B81}"/>
              </a:ext>
            </a:extLst>
          </p:cNvPr>
          <p:cNvSpPr txBox="1"/>
          <p:nvPr/>
        </p:nvSpPr>
        <p:spPr>
          <a:xfrm>
            <a:off x="4571081" y="3612279"/>
            <a:ext cx="729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lee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9365718-340E-42B6-8DD4-5F33EC729A07}"/>
              </a:ext>
            </a:extLst>
          </p:cNvPr>
          <p:cNvSpPr txBox="1"/>
          <p:nvPr/>
        </p:nvSpPr>
        <p:spPr>
          <a:xfrm>
            <a:off x="4181893" y="4243298"/>
            <a:ext cx="2662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respondemos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0109AAE-C4CF-4434-B075-C5CAE628683F}"/>
              </a:ext>
            </a:extLst>
          </p:cNvPr>
          <p:cNvSpPr txBox="1"/>
          <p:nvPr/>
        </p:nvSpPr>
        <p:spPr>
          <a:xfrm>
            <a:off x="4585231" y="4925661"/>
            <a:ext cx="108555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bebe</a:t>
            </a:r>
            <a:endParaRPr kumimoji="0" lang="en-GB" sz="27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AA36310-4E48-4C40-984F-52D7877D1ED3}"/>
              </a:ext>
            </a:extLst>
          </p:cNvPr>
          <p:cNvSpPr txBox="1"/>
          <p:nvPr/>
        </p:nvSpPr>
        <p:spPr>
          <a:xfrm>
            <a:off x="4570606" y="5529378"/>
            <a:ext cx="106471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hace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376356A-ECED-4030-9495-66DE4BDDE070}"/>
              </a:ext>
            </a:extLst>
          </p:cNvPr>
          <p:cNvSpPr txBox="1"/>
          <p:nvPr/>
        </p:nvSpPr>
        <p:spPr>
          <a:xfrm>
            <a:off x="4303700" y="6044134"/>
            <a:ext cx="233269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aprendemos</a:t>
            </a:r>
            <a:endParaRPr kumimoji="0" lang="en-GB" sz="27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72" name="Table 71">
            <a:extLst>
              <a:ext uri="{FF2B5EF4-FFF2-40B4-BE49-F238E27FC236}">
                <a16:creationId xmlns:a16="http://schemas.microsoft.com/office/drawing/2014/main" id="{98D725FE-11F7-4EAE-A5C2-6DE424CE0283}"/>
              </a:ext>
            </a:extLst>
          </p:cNvPr>
          <p:cNvGraphicFramePr>
            <a:graphicFrameLocks noGrp="1"/>
          </p:cNvGraphicFramePr>
          <p:nvPr/>
        </p:nvGraphicFramePr>
        <p:xfrm>
          <a:off x="9103153" y="1959377"/>
          <a:ext cx="3029081" cy="4656271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029081">
                  <a:extLst>
                    <a:ext uri="{9D8B030D-6E8A-4147-A177-3AD203B41FA5}">
                      <a16:colId xmlns:a16="http://schemas.microsoft.com/office/drawing/2014/main" val="1498170565"/>
                    </a:ext>
                  </a:extLst>
                </a:gridCol>
              </a:tblGrid>
              <a:tr h="111063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información</a:t>
                      </a: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extra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0952752"/>
                  </a:ext>
                </a:extLst>
              </a:tr>
              <a:tr h="590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14632467"/>
                  </a:ext>
                </a:extLst>
              </a:tr>
              <a:tr h="590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19088710"/>
                  </a:ext>
                </a:extLst>
              </a:tr>
              <a:tr h="590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34769695"/>
                  </a:ext>
                </a:extLst>
              </a:tr>
              <a:tr h="590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68905789"/>
                  </a:ext>
                </a:extLst>
              </a:tr>
              <a:tr h="590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99617730"/>
                  </a:ext>
                </a:extLst>
              </a:tr>
              <a:tr h="590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90159327"/>
                  </a:ext>
                </a:extLst>
              </a:tr>
            </a:tbl>
          </a:graphicData>
        </a:graphic>
      </p:graphicFrame>
      <p:pic>
        <p:nvPicPr>
          <p:cNvPr id="73" name="Picture 16" descr="United, Flag, Kingdom, British, Great, Britain">
            <a:extLst>
              <a:ext uri="{FF2B5EF4-FFF2-40B4-BE49-F238E27FC236}">
                <a16:creationId xmlns:a16="http://schemas.microsoft.com/office/drawing/2014/main" id="{E617CE76-5521-4C98-A0D5-D91DC6E34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8530" y="2598606"/>
            <a:ext cx="491064" cy="38437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AFEC463A-5823-4370-B34F-7BF31A0BD354}"/>
              </a:ext>
            </a:extLst>
          </p:cNvPr>
          <p:cNvSpPr txBox="1"/>
          <p:nvPr/>
        </p:nvSpPr>
        <p:spPr>
          <a:xfrm>
            <a:off x="9109692" y="3182226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films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(on the PC)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82253F8-C426-45E0-ADC8-12335A561839}"/>
              </a:ext>
            </a:extLst>
          </p:cNvPr>
          <p:cNvSpPr txBox="1"/>
          <p:nvPr/>
        </p:nvSpPr>
        <p:spPr>
          <a:xfrm>
            <a:off x="9103003" y="4313474"/>
            <a:ext cx="3488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letters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8BA19EA-3466-4BFE-9B17-17767A48BDF5}"/>
              </a:ext>
            </a:extLst>
          </p:cNvPr>
          <p:cNvSpPr txBox="1"/>
          <p:nvPr/>
        </p:nvSpPr>
        <p:spPr>
          <a:xfrm>
            <a:off x="9103003" y="3716641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news (often)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5CBBDD4C-A911-41C3-8282-C151070A1FA3}"/>
              </a:ext>
            </a:extLst>
          </p:cNvPr>
          <p:cNvSpPr txBox="1"/>
          <p:nvPr/>
        </p:nvSpPr>
        <p:spPr>
          <a:xfrm>
            <a:off x="9084292" y="4877645"/>
            <a:ext cx="3029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milk (</a:t>
            </a: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allergic)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7CE44F5D-53C8-4027-A19A-6AF4BF1A7245}"/>
              </a:ext>
            </a:extLst>
          </p:cNvPr>
          <p:cNvSpPr txBox="1"/>
          <p:nvPr/>
        </p:nvSpPr>
        <p:spPr>
          <a:xfrm>
            <a:off x="9103003" y="5503372"/>
            <a:ext cx="3182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exercise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(in the park)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18C2F63F-B9FB-4770-B7EA-41967EF29148}"/>
              </a:ext>
            </a:extLst>
          </p:cNvPr>
          <p:cNvSpPr txBox="1"/>
          <p:nvPr/>
        </p:nvSpPr>
        <p:spPr>
          <a:xfrm>
            <a:off x="9067063" y="6121227"/>
            <a:ext cx="3488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(new) words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E7B96E16-F091-4F44-A177-7234C9FC02C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801" y="2938717"/>
            <a:ext cx="527765" cy="54975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6953193E-3198-4C02-8FAD-63B1D91425B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201" y="3551823"/>
            <a:ext cx="527765" cy="549755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A0D532AC-FC24-4A19-85EF-72B70AB1A87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240" y="4165849"/>
            <a:ext cx="527765" cy="549755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0E1A6A6-9A78-416F-A826-7D01161A60B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547" y="4851110"/>
            <a:ext cx="527765" cy="549755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8A714F05-CF0C-4841-8691-E690C5174C0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353" y="5403732"/>
            <a:ext cx="527765" cy="549755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E6966CC7-53A5-4F5D-8B1F-F69D5E1DD3E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567" y="6023171"/>
            <a:ext cx="527765" cy="549755"/>
          </a:xfrm>
          <a:prstGeom prst="rect">
            <a:avLst/>
          </a:prstGeom>
        </p:spPr>
      </p:pic>
      <p:pic>
        <p:nvPicPr>
          <p:cNvPr id="46" name="Picture 45" descr="Shape, arrow&#10;&#10;Description automatically generated">
            <a:extLst>
              <a:ext uri="{FF2B5EF4-FFF2-40B4-BE49-F238E27FC236}">
                <a16:creationId xmlns:a16="http://schemas.microsoft.com/office/drawing/2014/main" id="{58E94988-D967-4B31-9A87-7CBAA2DB8E8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879" y="2093056"/>
            <a:ext cx="394118" cy="267877"/>
          </a:xfrm>
          <a:prstGeom prst="rect">
            <a:avLst/>
          </a:prstGeom>
        </p:spPr>
      </p:pic>
      <p:pic>
        <p:nvPicPr>
          <p:cNvPr id="3" name="Graphic 2" descr="Teacher">
            <a:extLst>
              <a:ext uri="{FF2B5EF4-FFF2-40B4-BE49-F238E27FC236}">
                <a16:creationId xmlns:a16="http://schemas.microsoft.com/office/drawing/2014/main" id="{41FE5BE0-80D8-E9FE-7CDD-3E18FC2F46C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" y="-88904"/>
            <a:ext cx="1043752" cy="1043752"/>
          </a:xfrm>
          <a:prstGeom prst="rect">
            <a:avLst/>
          </a:prstGeom>
        </p:spPr>
      </p:pic>
      <p:sp>
        <p:nvSpPr>
          <p:cNvPr id="5" name="Speech Bubble: Rectangle with Corners Rounded 4">
            <a:hlinkClick r:id="" action="ppaction://noaction">
              <a:snd r:embed="rId17" name="9_1.wav"/>
            </a:hlinkClick>
            <a:extLst>
              <a:ext uri="{FF2B5EF4-FFF2-40B4-BE49-F238E27FC236}">
                <a16:creationId xmlns:a16="http://schemas.microsoft.com/office/drawing/2014/main" id="{4E17E3B4-9E96-0F7A-A408-C95D124C9AD1}"/>
              </a:ext>
            </a:extLst>
          </p:cNvPr>
          <p:cNvSpPr/>
          <p:nvPr/>
        </p:nvSpPr>
        <p:spPr>
          <a:xfrm>
            <a:off x="838287" y="193964"/>
            <a:ext cx="6508200" cy="517628"/>
          </a:xfrm>
          <a:prstGeom prst="wedgeRoundRectCallout">
            <a:avLst>
              <a:gd name="adj1" fmla="val -53762"/>
              <a:gd name="adj2" fmla="val -4378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Escucha: ¿La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frase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positiva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negativa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C2085A5E-40E4-B34E-D06E-F592CC849644}"/>
              </a:ext>
            </a:extLst>
          </p:cNvPr>
          <p:cNvSpPr/>
          <p:nvPr/>
        </p:nvSpPr>
        <p:spPr>
          <a:xfrm>
            <a:off x="631375" y="788271"/>
            <a:ext cx="1794326" cy="517628"/>
          </a:xfrm>
          <a:prstGeom prst="wedgeRoundRectCallout">
            <a:avLst>
              <a:gd name="adj1" fmla="val -59771"/>
              <a:gd name="adj2" fmla="val -48696"/>
              <a:gd name="adj3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Marca. ✅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9998058F-77C4-0359-9ED6-AC5432C07F53}"/>
              </a:ext>
            </a:extLst>
          </p:cNvPr>
          <p:cNvSpPr/>
          <p:nvPr/>
        </p:nvSpPr>
        <p:spPr>
          <a:xfrm>
            <a:off x="822795" y="196863"/>
            <a:ext cx="3587258" cy="517628"/>
          </a:xfrm>
          <a:prstGeom prst="wedgeRoundRectCallout">
            <a:avLst>
              <a:gd name="adj1" fmla="val -53762"/>
              <a:gd name="adj2" fmla="val -4378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¿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Quién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es? Marca ✅. </a:t>
            </a:r>
          </a:p>
        </p:txBody>
      </p:sp>
    </p:spTree>
    <p:extLst>
      <p:ext uri="{BB962C8B-B14F-4D97-AF65-F5344CB8AC3E}">
        <p14:creationId xmlns:p14="http://schemas.microsoft.com/office/powerpoint/2010/main" val="29684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9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  <p:bldP spid="59" grpId="0"/>
      <p:bldP spid="64" grpId="0"/>
      <p:bldP spid="66" grpId="0"/>
      <p:bldP spid="74" grpId="0"/>
      <p:bldP spid="79" grpId="0"/>
      <p:bldP spid="80" grpId="0"/>
      <p:bldP spid="81" grpId="0"/>
      <p:bldP spid="82" grpId="0"/>
      <p:bldP spid="83" grpId="0"/>
      <p:bldP spid="5" grpId="0" animBg="1"/>
      <p:bldP spid="6" grpId="0" animBg="1"/>
      <p:bldP spid="6" grpId="1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963A7152-F457-4ACF-9F8B-E2F39C17D719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Google Shape;421;p21">
            <a:extLst>
              <a:ext uri="{FF2B5EF4-FFF2-40B4-BE49-F238E27FC236}">
                <a16:creationId xmlns:a16="http://schemas.microsoft.com/office/drawing/2014/main" id="{C56FA95A-3C48-4E74-BF3B-4E41A382A86D}"/>
              </a:ext>
            </a:extLst>
          </p:cNvPr>
          <p:cNvSpPr/>
          <p:nvPr/>
        </p:nvSpPr>
        <p:spPr>
          <a:xfrm>
            <a:off x="6215144" y="5128536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00B050"/>
                </a:solidFill>
                <a:latin typeface="Modern Love" panose="04090805081005020601" pitchFamily="82" charset="0"/>
                <a:ea typeface="Arial"/>
                <a:cs typeface="Aharoni" panose="02010803020104030203" pitchFamily="2" charset="-79"/>
                <a:sym typeface="Arial"/>
              </a:rPr>
              <a:t>verde</a:t>
            </a:r>
            <a:endParaRPr dirty="0">
              <a:solidFill>
                <a:srgbClr val="00B050"/>
              </a:solidFill>
              <a:latin typeface="Modern Love" panose="04090805081005020601" pitchFamily="82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51167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8;p2" descr="background rectangle">
            <a:extLst>
              <a:ext uri="{FF2B5EF4-FFF2-40B4-BE49-F238E27FC236}">
                <a16:creationId xmlns:a16="http://schemas.microsoft.com/office/drawing/2014/main" id="{09C118BD-93EE-AD4E-7DBF-29DAD70D199C}"/>
              </a:ext>
            </a:extLst>
          </p:cNvPr>
          <p:cNvSpPr/>
          <p:nvPr/>
        </p:nvSpPr>
        <p:spPr>
          <a:xfrm>
            <a:off x="0" y="127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92802" y="5222420"/>
            <a:ext cx="4350984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4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</a:t>
            </a:r>
            <a:r>
              <a:rPr lang="es-ES" sz="24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er</a:t>
            </a:r>
            <a:r>
              <a:rPr lang="es-ES" sz="24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24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verbs</a:t>
            </a:r>
            <a:r>
              <a:rPr lang="es-ES" sz="24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I, </a:t>
            </a:r>
            <a:r>
              <a:rPr lang="es-ES" sz="24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</a:t>
            </a:r>
            <a:r>
              <a:rPr lang="es-ES" sz="24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s/he, </a:t>
            </a:r>
            <a:r>
              <a:rPr lang="es-ES" sz="24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</a:t>
            </a:r>
            <a:endParaRPr lang="es-ES" sz="2400" b="1" dirty="0">
              <a:solidFill>
                <a:schemeClr val="bg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4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negation</a:t>
            </a:r>
            <a:r>
              <a:rPr lang="es-ES" sz="24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4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SSC: Stress 2</a:t>
            </a:r>
            <a:endParaRPr lang="es-ES" sz="2400" b="0" i="0" u="none" strike="noStrike" cap="none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Autofit/>
          </a:bodyPr>
          <a:lstStyle/>
          <a:p>
            <a:pPr algn="ctr" rtl="0" fontAlgn="ctr"/>
            <a:r>
              <a:rPr lang="en-GB" sz="3600" b="1" dirty="0">
                <a:solidFill>
                  <a:schemeClr val="bg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Saying what others and I do</a:t>
            </a:r>
          </a:p>
        </p:txBody>
      </p:sp>
      <p:sp>
        <p:nvSpPr>
          <p:cNvPr id="5" name="Google Shape;100;p2">
            <a:extLst>
              <a:ext uri="{FF2B5EF4-FFF2-40B4-BE49-F238E27FC236}">
                <a16:creationId xmlns:a16="http://schemas.microsoft.com/office/drawing/2014/main" id="{6165227F-4C1B-B8D4-BB67-F5314311D9D6}"/>
              </a:ext>
            </a:extLst>
          </p:cNvPr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i="0" u="none" strike="noStrike" cap="none" dirty="0" err="1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verde</a:t>
            </a:r>
            <a:endParaRPr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3" name="Picture 4" descr="Gráficos vectoriales gratis de Calendario">
            <a:extLst>
              <a:ext uri="{FF2B5EF4-FFF2-40B4-BE49-F238E27FC236}">
                <a16:creationId xmlns:a16="http://schemas.microsoft.com/office/drawing/2014/main" id="{7E7BF1E2-6563-AB5B-EA6C-1978BDF755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94" r="40490" b="87156"/>
          <a:stretch/>
        </p:blipFill>
        <p:spPr bwMode="auto">
          <a:xfrm>
            <a:off x="128439" y="2828856"/>
            <a:ext cx="3116286" cy="120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97D83C0-4AC1-07E6-B2E9-33D133E9AB86}"/>
              </a:ext>
            </a:extLst>
          </p:cNvPr>
          <p:cNvSpPr/>
          <p:nvPr/>
        </p:nvSpPr>
        <p:spPr>
          <a:xfrm>
            <a:off x="185186" y="3403600"/>
            <a:ext cx="2011914" cy="600144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C000"/>
              </a:solidFill>
            </a:endParaRPr>
          </a:p>
        </p:txBody>
      </p:sp>
      <p:sp>
        <p:nvSpPr>
          <p:cNvPr id="7" name="TextBox 6">
            <a:hlinkClick r:id="" action="ppaction://noaction">
              <a:snd r:embed="rId5" name="3_2.wav"/>
            </a:hlinkClick>
            <a:extLst>
              <a:ext uri="{FF2B5EF4-FFF2-40B4-BE49-F238E27FC236}">
                <a16:creationId xmlns:a16="http://schemas.microsoft.com/office/drawing/2014/main" id="{F9EFA427-27BF-C584-249B-06AF99352536}"/>
              </a:ext>
            </a:extLst>
          </p:cNvPr>
          <p:cNvSpPr txBox="1"/>
          <p:nvPr/>
        </p:nvSpPr>
        <p:spPr>
          <a:xfrm>
            <a:off x="128439" y="4003744"/>
            <a:ext cx="24689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ln w="10160">
                  <a:solidFill>
                    <a:srgbClr val="FF99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entre semana</a:t>
            </a:r>
          </a:p>
        </p:txBody>
      </p:sp>
      <p:pic>
        <p:nvPicPr>
          <p:cNvPr id="5122" name="Picture 2" descr="Gráficos vectoriales gratis de Dormido">
            <a:extLst>
              <a:ext uri="{FF2B5EF4-FFF2-40B4-BE49-F238E27FC236}">
                <a16:creationId xmlns:a16="http://schemas.microsoft.com/office/drawing/2014/main" id="{C79C686A-2516-7CF1-2DB2-14A83FBE5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38889" y="2799402"/>
            <a:ext cx="1181100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hlinkClick r:id="" action="ppaction://noaction">
              <a:snd r:embed="rId7" name="3_1.wav"/>
            </a:hlinkClick>
            <a:extLst>
              <a:ext uri="{FF2B5EF4-FFF2-40B4-BE49-F238E27FC236}">
                <a16:creationId xmlns:a16="http://schemas.microsoft.com/office/drawing/2014/main" id="{EA9CF78C-09F2-B63A-4D0B-8E7A7A6EC803}"/>
              </a:ext>
            </a:extLst>
          </p:cNvPr>
          <p:cNvSpPr txBox="1"/>
          <p:nvPr/>
        </p:nvSpPr>
        <p:spPr>
          <a:xfrm>
            <a:off x="2010252" y="2264006"/>
            <a:ext cx="29754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ln w="10160">
                  <a:solidFill>
                    <a:srgbClr val="FF99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El fin de semana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5737" y="104986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72830" y="174117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108;p3">
            <a:extLst>
              <a:ext uri="{FF2B5EF4-FFF2-40B4-BE49-F238E27FC236}">
                <a16:creationId xmlns:a16="http://schemas.microsoft.com/office/drawing/2014/main" id="{8F334ADB-59D6-4113-8286-E88D6E104CF4}"/>
              </a:ext>
            </a:extLst>
          </p:cNvPr>
          <p:cNvSpPr txBox="1"/>
          <p:nvPr/>
        </p:nvSpPr>
        <p:spPr>
          <a:xfrm>
            <a:off x="268175" y="255274"/>
            <a:ext cx="45720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44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Stress 2</a:t>
            </a:r>
            <a:endParaRPr sz="44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108;p3">
            <a:extLst>
              <a:ext uri="{FF2B5EF4-FFF2-40B4-BE49-F238E27FC236}">
                <a16:creationId xmlns:a16="http://schemas.microsoft.com/office/drawing/2014/main" id="{2DF5379B-FEFD-4AA9-A0CE-B7379B9D9344}"/>
              </a:ext>
            </a:extLst>
          </p:cNvPr>
          <p:cNvSpPr txBox="1"/>
          <p:nvPr/>
        </p:nvSpPr>
        <p:spPr>
          <a:xfrm>
            <a:off x="171901" y="950285"/>
            <a:ext cx="10638752" cy="209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6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Where there is </a:t>
            </a:r>
            <a:r>
              <a:rPr lang="en-GB" sz="26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no</a:t>
            </a:r>
            <a:r>
              <a:rPr lang="en-GB" sz="26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written accent, stress the penultimate </a:t>
            </a:r>
            <a:br>
              <a:rPr lang="en-GB" sz="26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</a:br>
            <a:r>
              <a:rPr lang="en-GB" sz="26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(second to last) syllable for any word ending in a vowel, ‘n’ or ‘s’.</a:t>
            </a:r>
            <a:endParaRPr lang="en-GB" sz="2600" b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GB" sz="2600" b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  <a:p>
            <a:b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endParaRPr sz="26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108;p3">
            <a:extLst>
              <a:ext uri="{FF2B5EF4-FFF2-40B4-BE49-F238E27FC236}">
                <a16:creationId xmlns:a16="http://schemas.microsoft.com/office/drawing/2014/main" id="{BA50D542-CD9F-43C9-9E83-620F77EF33E7}"/>
              </a:ext>
            </a:extLst>
          </p:cNvPr>
          <p:cNvSpPr txBox="1"/>
          <p:nvPr/>
        </p:nvSpPr>
        <p:spPr>
          <a:xfrm>
            <a:off x="732871" y="2480907"/>
            <a:ext cx="19108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pasad</a:t>
            </a:r>
            <a:r>
              <a:rPr lang="en-GB" sz="3200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endParaRPr sz="3200" i="0" u="sng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108;p3">
            <a:extLst>
              <a:ext uri="{FF2B5EF4-FFF2-40B4-BE49-F238E27FC236}">
                <a16:creationId xmlns:a16="http://schemas.microsoft.com/office/drawing/2014/main" id="{746027AF-9738-4108-82AC-2CD579487DB4}"/>
              </a:ext>
            </a:extLst>
          </p:cNvPr>
          <p:cNvSpPr txBox="1"/>
          <p:nvPr/>
        </p:nvSpPr>
        <p:spPr>
          <a:xfrm>
            <a:off x="717275" y="3394218"/>
            <a:ext cx="177407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nunc</a:t>
            </a:r>
            <a:r>
              <a:rPr lang="en-GB" sz="3200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endParaRPr sz="3200" i="0" u="sng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51EED76C-0C82-416C-B05F-E087BCF74928}"/>
              </a:ext>
            </a:extLst>
          </p:cNvPr>
          <p:cNvSpPr/>
          <p:nvPr/>
        </p:nvSpPr>
        <p:spPr>
          <a:xfrm>
            <a:off x="1381347" y="2500199"/>
            <a:ext cx="445931" cy="584735"/>
          </a:xfrm>
          <a:prstGeom prst="rect">
            <a:avLst/>
          </a:prstGeom>
          <a:solidFill>
            <a:srgbClr val="74CFE8">
              <a:alpha val="40000"/>
            </a:srgbClr>
          </a:solidFill>
          <a:ln>
            <a:solidFill>
              <a:srgbClr val="22A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C3AE4902-06BC-459D-BA33-48F9DD5AD37D}"/>
              </a:ext>
            </a:extLst>
          </p:cNvPr>
          <p:cNvSpPr/>
          <p:nvPr/>
        </p:nvSpPr>
        <p:spPr>
          <a:xfrm>
            <a:off x="732871" y="3411734"/>
            <a:ext cx="825473" cy="584735"/>
          </a:xfrm>
          <a:prstGeom prst="rect">
            <a:avLst/>
          </a:prstGeom>
          <a:solidFill>
            <a:srgbClr val="74CFE8">
              <a:alpha val="40000"/>
            </a:srgbClr>
          </a:solidFill>
          <a:ln>
            <a:solidFill>
              <a:srgbClr val="22A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Google Shape;108;p3">
            <a:extLst>
              <a:ext uri="{FF2B5EF4-FFF2-40B4-BE49-F238E27FC236}">
                <a16:creationId xmlns:a16="http://schemas.microsoft.com/office/drawing/2014/main" id="{33C9FC38-38BE-421D-BED0-2EECD828DFC6}"/>
              </a:ext>
            </a:extLst>
          </p:cNvPr>
          <p:cNvSpPr txBox="1"/>
          <p:nvPr/>
        </p:nvSpPr>
        <p:spPr>
          <a:xfrm>
            <a:off x="732871" y="4360878"/>
            <a:ext cx="177407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orde</a:t>
            </a:r>
            <a:r>
              <a:rPr lang="en-GB" sz="3200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endParaRPr sz="3200" i="0" u="sng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C776A17C-271E-4B6F-B2C0-3A09E21D5815}"/>
              </a:ext>
            </a:extLst>
          </p:cNvPr>
          <p:cNvSpPr/>
          <p:nvPr/>
        </p:nvSpPr>
        <p:spPr>
          <a:xfrm>
            <a:off x="811369" y="4378394"/>
            <a:ext cx="414842" cy="584735"/>
          </a:xfrm>
          <a:prstGeom prst="rect">
            <a:avLst/>
          </a:prstGeom>
          <a:solidFill>
            <a:srgbClr val="74CFE8">
              <a:alpha val="40000"/>
            </a:srgbClr>
          </a:solidFill>
          <a:ln>
            <a:solidFill>
              <a:srgbClr val="22A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Google Shape;108;p3">
            <a:extLst>
              <a:ext uri="{FF2B5EF4-FFF2-40B4-BE49-F238E27FC236}">
                <a16:creationId xmlns:a16="http://schemas.microsoft.com/office/drawing/2014/main" id="{76C67B93-3F77-40F6-8924-8B04256601E3}"/>
              </a:ext>
            </a:extLst>
          </p:cNvPr>
          <p:cNvSpPr txBox="1"/>
          <p:nvPr/>
        </p:nvSpPr>
        <p:spPr>
          <a:xfrm>
            <a:off x="732871" y="5184070"/>
            <a:ext cx="266715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sabemos</a:t>
            </a:r>
            <a:endParaRPr sz="3200" i="0" u="sng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D742FA14-5156-4D66-B81A-5E9A0484C7C8}"/>
              </a:ext>
            </a:extLst>
          </p:cNvPr>
          <p:cNvSpPr/>
          <p:nvPr/>
        </p:nvSpPr>
        <p:spPr>
          <a:xfrm>
            <a:off x="1280073" y="5184070"/>
            <a:ext cx="547205" cy="584735"/>
          </a:xfrm>
          <a:prstGeom prst="rect">
            <a:avLst/>
          </a:prstGeom>
          <a:solidFill>
            <a:srgbClr val="74CFE8">
              <a:alpha val="40000"/>
            </a:srgbClr>
          </a:solidFill>
          <a:ln>
            <a:solidFill>
              <a:srgbClr val="22A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8" name="Google Shape;108;p3">
            <a:extLst>
              <a:ext uri="{FF2B5EF4-FFF2-40B4-BE49-F238E27FC236}">
                <a16:creationId xmlns:a16="http://schemas.microsoft.com/office/drawing/2014/main" id="{94A396E4-7A71-4DB3-A3AA-81E458125ED3}"/>
              </a:ext>
            </a:extLst>
          </p:cNvPr>
          <p:cNvSpPr txBox="1"/>
          <p:nvPr/>
        </p:nvSpPr>
        <p:spPr>
          <a:xfrm>
            <a:off x="3084963" y="2542462"/>
            <a:ext cx="191085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[past]</a:t>
            </a:r>
            <a:endParaRPr sz="2400" b="1" i="0" u="sng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108;p3">
            <a:extLst>
              <a:ext uri="{FF2B5EF4-FFF2-40B4-BE49-F238E27FC236}">
                <a16:creationId xmlns:a16="http://schemas.microsoft.com/office/drawing/2014/main" id="{90A596F3-CCA0-496B-BA87-09D02DB819B2}"/>
              </a:ext>
            </a:extLst>
          </p:cNvPr>
          <p:cNvSpPr txBox="1"/>
          <p:nvPr/>
        </p:nvSpPr>
        <p:spPr>
          <a:xfrm>
            <a:off x="3084964" y="3445033"/>
            <a:ext cx="191085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[never]</a:t>
            </a:r>
            <a:endParaRPr sz="2400" b="1" i="0" u="sng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108;p3">
            <a:extLst>
              <a:ext uri="{FF2B5EF4-FFF2-40B4-BE49-F238E27FC236}">
                <a16:creationId xmlns:a16="http://schemas.microsoft.com/office/drawing/2014/main" id="{CCE51D64-E85A-465D-9F90-279A7414599E}"/>
              </a:ext>
            </a:extLst>
          </p:cNvPr>
          <p:cNvSpPr txBox="1"/>
          <p:nvPr/>
        </p:nvSpPr>
        <p:spPr>
          <a:xfrm>
            <a:off x="3084965" y="4384765"/>
            <a:ext cx="191085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[order]</a:t>
            </a:r>
            <a:endParaRPr sz="2400" b="1" i="0" u="sng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108;p3">
            <a:extLst>
              <a:ext uri="{FF2B5EF4-FFF2-40B4-BE49-F238E27FC236}">
                <a16:creationId xmlns:a16="http://schemas.microsoft.com/office/drawing/2014/main" id="{94200BF0-60B5-4540-AAC2-EBB25525733C}"/>
              </a:ext>
            </a:extLst>
          </p:cNvPr>
          <p:cNvSpPr txBox="1"/>
          <p:nvPr/>
        </p:nvSpPr>
        <p:spPr>
          <a:xfrm>
            <a:off x="3084965" y="5271303"/>
            <a:ext cx="191085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[we know]</a:t>
            </a:r>
            <a:endParaRPr sz="2400" b="1" i="0" u="sng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274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sa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un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rd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bem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  <p:bldP spid="82" grpId="0" animBg="1"/>
      <p:bldP spid="83" grpId="0" animBg="1"/>
      <p:bldP spid="84" grpId="0"/>
      <p:bldP spid="85" grpId="0" animBg="1"/>
      <p:bldP spid="86" grpId="0"/>
      <p:bldP spid="87" grpId="0" animBg="1"/>
      <p:bldP spid="88" grpId="0"/>
      <p:bldP spid="89" grpId="0"/>
      <p:bldP spid="90" grpId="0"/>
      <p:bldP spid="9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2400" y="104986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hlinkClick r:id="" action="ppaction://noaction">
              <a:snd r:embed="rId4" name="4_1.wav"/>
            </a:hlinkClick>
            <a:extLst>
              <a:ext uri="{FF2B5EF4-FFF2-40B4-BE49-F238E27FC236}">
                <a16:creationId xmlns:a16="http://schemas.microsoft.com/office/drawing/2014/main" id="{FD545407-C9CD-4036-83E5-294B45E9B985}"/>
              </a:ext>
            </a:extLst>
          </p:cNvPr>
          <p:cNvSpPr txBox="1"/>
          <p:nvPr/>
        </p:nvSpPr>
        <p:spPr>
          <a:xfrm>
            <a:off x="246046" y="143859"/>
            <a:ext cx="39821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Pronuncia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parejas.</a:t>
            </a:r>
          </a:p>
        </p:txBody>
      </p:sp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D524C29D-7C1A-4FEE-AA32-FB6284C13942}"/>
              </a:ext>
            </a:extLst>
          </p:cNvPr>
          <p:cNvSpPr/>
          <p:nvPr/>
        </p:nvSpPr>
        <p:spPr>
          <a:xfrm>
            <a:off x="11101807" y="1944684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EC5C554E-8A37-42A2-B4CB-4EAEBD1D9B72}"/>
              </a:ext>
            </a:extLst>
          </p:cNvPr>
          <p:cNvSpPr/>
          <p:nvPr/>
        </p:nvSpPr>
        <p:spPr>
          <a:xfrm>
            <a:off x="11099440" y="1944682"/>
            <a:ext cx="503528" cy="4156259"/>
          </a:xfrm>
          <a:prstGeom prst="rect">
            <a:avLst/>
          </a:prstGeom>
          <a:solidFill>
            <a:srgbClr val="85CFE1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2145DBE6-D39F-4F19-80A3-10EAE35FF95B}"/>
              </a:ext>
            </a:extLst>
          </p:cNvPr>
          <p:cNvCxnSpPr/>
          <p:nvPr/>
        </p:nvCxnSpPr>
        <p:spPr>
          <a:xfrm>
            <a:off x="11785179" y="1933256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A54922C4-025F-4765-8F80-C043F47A4CF9}"/>
              </a:ext>
            </a:extLst>
          </p:cNvPr>
          <p:cNvCxnSpPr/>
          <p:nvPr/>
        </p:nvCxnSpPr>
        <p:spPr>
          <a:xfrm>
            <a:off x="11762570" y="1933255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9A9D9DC8-E6B0-439F-A22E-7A267C01E2AF}"/>
              </a:ext>
            </a:extLst>
          </p:cNvPr>
          <p:cNvCxnSpPr/>
          <p:nvPr/>
        </p:nvCxnSpPr>
        <p:spPr>
          <a:xfrm>
            <a:off x="11785180" y="6089514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FB5EFF07-2036-496F-B979-7CF69843CEDB}"/>
              </a:ext>
            </a:extLst>
          </p:cNvPr>
          <p:cNvSpPr txBox="1"/>
          <p:nvPr/>
        </p:nvSpPr>
        <p:spPr>
          <a:xfrm>
            <a:off x="11785325" y="1967583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</a:pPr>
            <a:r>
              <a:rPr lang="en-GB" sz="1800" b="1" i="0" u="none" strike="noStrike" cap="none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/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F0196A70-0893-4DE5-B950-3276274FCA24}"/>
              </a:ext>
            </a:extLst>
          </p:cNvPr>
          <p:cNvSpPr txBox="1"/>
          <p:nvPr/>
        </p:nvSpPr>
        <p:spPr>
          <a:xfrm>
            <a:off x="11868144" y="5683245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</a:pPr>
            <a:r>
              <a:rPr lang="en-GB" sz="1800" b="1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dirty="0"/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EAFEC037-491F-441A-B362-780687C16FB4}"/>
              </a:ext>
            </a:extLst>
          </p:cNvPr>
          <p:cNvSpPr/>
          <p:nvPr/>
        </p:nvSpPr>
        <p:spPr>
          <a:xfrm>
            <a:off x="10958857" y="6319934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rPr lang="en-GB" sz="1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dirty="0"/>
          </a:p>
        </p:txBody>
      </p:sp>
      <p:pic>
        <p:nvPicPr>
          <p:cNvPr id="10" name="Picture 2" descr="Gráficos vectoriales gratis de Portapapeles">
            <a:extLst>
              <a:ext uri="{FF2B5EF4-FFF2-40B4-BE49-F238E27FC236}">
                <a16:creationId xmlns:a16="http://schemas.microsoft.com/office/drawing/2014/main" id="{105C598E-2C13-CDEE-92DA-C657943C4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86" y="756151"/>
            <a:ext cx="4230626" cy="607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A679D27-BC42-F900-7874-394AB4113079}"/>
              </a:ext>
            </a:extLst>
          </p:cNvPr>
          <p:cNvSpPr txBox="1"/>
          <p:nvPr/>
        </p:nvSpPr>
        <p:spPr>
          <a:xfrm>
            <a:off x="1275097" y="2453381"/>
            <a:ext cx="2366353" cy="3816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arepas</a:t>
            </a:r>
          </a:p>
          <a:p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tortilla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española</a:t>
            </a:r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calamares</a:t>
            </a:r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chorizo</a:t>
            </a:r>
          </a:p>
          <a:p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gazpacho </a:t>
            </a:r>
          </a:p>
          <a:p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natillas</a:t>
            </a:r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Picture 2" descr="Gráficos vectoriales gratis de Portapapeles">
            <a:extLst>
              <a:ext uri="{FF2B5EF4-FFF2-40B4-BE49-F238E27FC236}">
                <a16:creationId xmlns:a16="http://schemas.microsoft.com/office/drawing/2014/main" id="{9C86411F-9502-5868-115D-2B2D5B323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216" y="783545"/>
            <a:ext cx="4230626" cy="607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AFB29F0-C688-B71C-05E0-3C657A60C5D3}"/>
              </a:ext>
            </a:extLst>
          </p:cNvPr>
          <p:cNvSpPr txBox="1"/>
          <p:nvPr/>
        </p:nvSpPr>
        <p:spPr>
          <a:xfrm>
            <a:off x="5907286" y="2489324"/>
            <a:ext cx="2675732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tacos </a:t>
            </a:r>
          </a:p>
          <a:p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alfajores</a:t>
            </a:r>
          </a:p>
          <a:p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empanadas</a:t>
            </a:r>
          </a:p>
          <a:p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pulpo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(a la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gallega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)</a:t>
            </a:r>
          </a:p>
          <a:p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croquetas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tamales</a:t>
            </a:r>
          </a:p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14" name="Picture 6" descr="Fotos gratis de Arepa">
            <a:hlinkClick r:id="" action="ppaction://noaction">
              <a:snd r:embed="rId6" name="4_2.wav"/>
            </a:hlinkClick>
            <a:extLst>
              <a:ext uri="{FF2B5EF4-FFF2-40B4-BE49-F238E27FC236}">
                <a16:creationId xmlns:a16="http://schemas.microsoft.com/office/drawing/2014/main" id="{C261CC47-C826-9F40-8A3C-84C9BA1E29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3" t="25426" r="53733" b="26839"/>
          <a:stretch/>
        </p:blipFill>
        <p:spPr bwMode="auto">
          <a:xfrm>
            <a:off x="2456587" y="2453381"/>
            <a:ext cx="499245" cy="40628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otos gratis de Tortilla">
            <a:hlinkClick r:id="" action="ppaction://noaction">
              <a:snd r:embed="rId8" name="4_3.wav"/>
            </a:hlinkClick>
            <a:extLst>
              <a:ext uri="{FF2B5EF4-FFF2-40B4-BE49-F238E27FC236}">
                <a16:creationId xmlns:a16="http://schemas.microsoft.com/office/drawing/2014/main" id="{DED43C55-0268-A2F5-787D-FB88F8042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855" y="2904116"/>
            <a:ext cx="675304" cy="64135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otos gratis de Anillo de calamares">
            <a:hlinkClick r:id="" action="ppaction://noaction">
              <a:snd r:embed="rId10" name="4_4.wav"/>
            </a:hlinkClick>
            <a:extLst>
              <a:ext uri="{FF2B5EF4-FFF2-40B4-BE49-F238E27FC236}">
                <a16:creationId xmlns:a16="http://schemas.microsoft.com/office/drawing/2014/main" id="{7F90F910-11D0-B948-39DA-D0F1C9DE0C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6" t="34148" r="39188" b="22772"/>
          <a:stretch/>
        </p:blipFill>
        <p:spPr bwMode="auto">
          <a:xfrm>
            <a:off x="2964749" y="3634538"/>
            <a:ext cx="716552" cy="675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Fotos gratis de Anillo de calamares">
            <a:hlinkClick r:id="" action="ppaction://noaction">
              <a:snd r:embed="rId10" name="4_4.wav"/>
            </a:hlinkClick>
            <a:extLst>
              <a:ext uri="{FF2B5EF4-FFF2-40B4-BE49-F238E27FC236}">
                <a16:creationId xmlns:a16="http://schemas.microsoft.com/office/drawing/2014/main" id="{D0C83A17-9527-BD20-C70D-05D400EE92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8" t="35388" r="39188" b="22772"/>
          <a:stretch/>
        </p:blipFill>
        <p:spPr bwMode="auto">
          <a:xfrm>
            <a:off x="3395084" y="3727507"/>
            <a:ext cx="709473" cy="65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otos gratis de Chorizo">
            <a:hlinkClick r:id="" action="ppaction://noaction">
              <a:snd r:embed="rId12" name="4_5.wav"/>
            </a:hlinkClick>
            <a:extLst>
              <a:ext uri="{FF2B5EF4-FFF2-40B4-BE49-F238E27FC236}">
                <a16:creationId xmlns:a16="http://schemas.microsoft.com/office/drawing/2014/main" id="{6029E54C-4B2F-B6DF-D5C4-94C7999C9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471" b="96471" l="4314" r="98039">
                        <a14:foregroundMark x1="5882" y1="33235" x2="5882" y2="33235"/>
                        <a14:foregroundMark x1="29608" y1="93824" x2="29608" y2="93824"/>
                        <a14:foregroundMark x1="27647" y1="96471" x2="27647" y2="96471"/>
                        <a14:foregroundMark x1="4314" y1="35294" x2="4314" y2="35294"/>
                        <a14:foregroundMark x1="73529" y1="6471" x2="73529" y2="6471"/>
                        <a14:foregroundMark x1="91765" y1="27353" x2="91765" y2="27353"/>
                        <a14:foregroundMark x1="98039" y1="35000" x2="98039" y2="35000"/>
                        <a14:foregroundMark x1="4510" y1="40882" x2="4510" y2="40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602" y="4231267"/>
            <a:ext cx="984115" cy="65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Natillas, Galleta, Canela, Dulce, Postre">
            <a:hlinkClick r:id="" action="ppaction://noaction">
              <a:snd r:embed="rId15" name="4_7.wav"/>
            </a:hlinkClick>
            <a:extLst>
              <a:ext uri="{FF2B5EF4-FFF2-40B4-BE49-F238E27FC236}">
                <a16:creationId xmlns:a16="http://schemas.microsoft.com/office/drawing/2014/main" id="{B71F2F9F-C8AB-9876-A3D6-E928DC3B1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588" b="92059" l="10000" r="90000">
                        <a14:foregroundMark x1="18627" y1="20294" x2="18627" y2="20294"/>
                        <a14:foregroundMark x1="19412" y1="20882" x2="17647" y2="46471"/>
                        <a14:foregroundMark x1="18824" y1="31471" x2="18824" y2="31471"/>
                        <a14:foregroundMark x1="17843" y1="27353" x2="13529" y2="45882"/>
                        <a14:foregroundMark x1="13529" y1="45882" x2="15098" y2="64706"/>
                        <a14:foregroundMark x1="15098" y1="64706" x2="20784" y2="78529"/>
                        <a14:foregroundMark x1="20784" y1="78529" x2="34902" y2="90588"/>
                        <a14:foregroundMark x1="34902" y1="90588" x2="36667" y2="91176"/>
                        <a14:foregroundMark x1="36667" y1="91176" x2="58824" y2="90294"/>
                        <a14:foregroundMark x1="58824" y1="90294" x2="75098" y2="75588"/>
                        <a14:foregroundMark x1="75098" y1="75588" x2="80784" y2="48529"/>
                        <a14:foregroundMark x1="80784" y1="48529" x2="78039" y2="28824"/>
                        <a14:foregroundMark x1="78039" y1="28824" x2="66667" y2="12941"/>
                        <a14:foregroundMark x1="66667" y1="12941" x2="56863" y2="5882"/>
                        <a14:foregroundMark x1="56863" y1="5882" x2="30980" y2="10000"/>
                        <a14:foregroundMark x1="30980" y1="10000" x2="16863" y2="23235"/>
                        <a14:foregroundMark x1="22353" y1="17353" x2="33137" y2="5294"/>
                        <a14:foregroundMark x1="33137" y1="5294" x2="45686" y2="4706"/>
                        <a14:foregroundMark x1="45686" y1="4706" x2="62157" y2="10294"/>
                        <a14:foregroundMark x1="62157" y1="10294" x2="75882" y2="32353"/>
                        <a14:foregroundMark x1="75882" y1="32353" x2="76863" y2="50294"/>
                        <a14:foregroundMark x1="76863" y1="50294" x2="69216" y2="77353"/>
                        <a14:foregroundMark x1="69216" y1="77353" x2="61373" y2="91765"/>
                        <a14:foregroundMark x1="61373" y1="91765" x2="60980" y2="92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171" y="5696134"/>
            <a:ext cx="854075" cy="569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Gazpacho andaluz casero, la receta tradicional más fácil">
            <a:hlinkClick r:id="" action="ppaction://noaction">
              <a:snd r:embed="rId18" name="4_6.wav"/>
            </a:hlinkClick>
            <a:extLst>
              <a:ext uri="{FF2B5EF4-FFF2-40B4-BE49-F238E27FC236}">
                <a16:creationId xmlns:a16="http://schemas.microsoft.com/office/drawing/2014/main" id="{4D08EE84-D1D2-AE95-207E-03CB70A5D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048" y="5003615"/>
            <a:ext cx="925922" cy="57264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Fotos gratis de Tortilla">
            <a:hlinkClick r:id="" action="ppaction://noaction">
              <a:snd r:embed="rId20" name="4_8.wav"/>
            </a:hlinkClick>
            <a:extLst>
              <a:ext uri="{FF2B5EF4-FFF2-40B4-BE49-F238E27FC236}">
                <a16:creationId xmlns:a16="http://schemas.microsoft.com/office/drawing/2014/main" id="{540625EF-4B90-5F51-7A59-6F4AD6176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887" y="2463969"/>
            <a:ext cx="847110" cy="56297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Fotos gratis de Alfajor">
            <a:hlinkClick r:id="" action="ppaction://noaction">
              <a:snd r:embed="rId22" name="4_9.wav"/>
            </a:hlinkClick>
            <a:extLst>
              <a:ext uri="{FF2B5EF4-FFF2-40B4-BE49-F238E27FC236}">
                <a16:creationId xmlns:a16="http://schemas.microsoft.com/office/drawing/2014/main" id="{96BD209B-B112-3CD6-995E-3EBD082E59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0" t="10972" r="29057" b="29791"/>
          <a:stretch/>
        </p:blipFill>
        <p:spPr bwMode="auto">
          <a:xfrm>
            <a:off x="7085275" y="3116176"/>
            <a:ext cx="804448" cy="54609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Fotos gratis de Empanadas">
            <a:hlinkClick r:id="" action="ppaction://noaction">
              <a:snd r:embed="rId24" name="4_10.wav"/>
            </a:hlinkClick>
            <a:extLst>
              <a:ext uri="{FF2B5EF4-FFF2-40B4-BE49-F238E27FC236}">
                <a16:creationId xmlns:a16="http://schemas.microsoft.com/office/drawing/2014/main" id="{FFFDAC79-1A14-B489-8CEB-AF04130CA8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96"/>
          <a:stretch/>
        </p:blipFill>
        <p:spPr bwMode="auto">
          <a:xfrm>
            <a:off x="7601997" y="3850102"/>
            <a:ext cx="788073" cy="47203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Pulpo a la gallega – FUNDACIÓN DIETA MEDITERRANEA">
            <a:hlinkClick r:id="" action="ppaction://noaction">
              <a:snd r:embed="rId26" name="4_11.wav"/>
            </a:hlinkClick>
            <a:extLst>
              <a:ext uri="{FF2B5EF4-FFF2-40B4-BE49-F238E27FC236}">
                <a16:creationId xmlns:a16="http://schemas.microsoft.com/office/drawing/2014/main" id="{2D37229F-30BF-BE19-72E9-8AEF32553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638" y="4274638"/>
            <a:ext cx="528422" cy="49105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Fotos gratis de Croquetas">
            <a:hlinkClick r:id="" action="ppaction://noaction">
              <a:snd r:embed="rId28" name="4_12.wav"/>
            </a:hlinkClick>
            <a:extLst>
              <a:ext uri="{FF2B5EF4-FFF2-40B4-BE49-F238E27FC236}">
                <a16:creationId xmlns:a16="http://schemas.microsoft.com/office/drawing/2014/main" id="{BA0FBC25-0E0B-945A-2231-758922B03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959" y="4832544"/>
            <a:ext cx="734127" cy="47203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Fotos gratis de Tamal">
            <a:hlinkClick r:id="" action="ppaction://noaction">
              <a:snd r:embed="rId30" name="4_13.wav"/>
            </a:hlinkClick>
            <a:extLst>
              <a:ext uri="{FF2B5EF4-FFF2-40B4-BE49-F238E27FC236}">
                <a16:creationId xmlns:a16="http://schemas.microsoft.com/office/drawing/2014/main" id="{9271C65C-93C2-19C3-295E-67D23977D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275" y="5526258"/>
            <a:ext cx="819150" cy="5461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1492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5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863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i="0" u="none" strike="noStrike" cap="none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Knowing wh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o does what</a:t>
            </a:r>
            <a:endParaRPr lang="en-GB" sz="36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192C025-93E6-477A-8C51-3B5199B2A939}"/>
              </a:ext>
            </a:extLst>
          </p:cNvPr>
          <p:cNvSpPr txBox="1"/>
          <p:nvPr/>
        </p:nvSpPr>
        <p:spPr>
          <a:xfrm>
            <a:off x="204235" y="767367"/>
            <a:ext cx="73007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[–er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verbs: ‘S/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he,it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’ vs. ‘we’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B3D2C5-4206-4F45-964E-32EBA3938E56}"/>
              </a:ext>
            </a:extLst>
          </p:cNvPr>
          <p:cNvSpPr txBox="1"/>
          <p:nvPr/>
        </p:nvSpPr>
        <p:spPr>
          <a:xfrm>
            <a:off x="176100" y="1936714"/>
            <a:ext cx="11811664" cy="517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To mean ‘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S/he, it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 with a verb, we remove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–er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and add 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-e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7F89BE1-B5D3-4995-8D5E-64FC1F049DF8}"/>
              </a:ext>
            </a:extLst>
          </p:cNvPr>
          <p:cNvSpPr txBox="1"/>
          <p:nvPr/>
        </p:nvSpPr>
        <p:spPr>
          <a:xfrm>
            <a:off x="196100" y="2538868"/>
            <a:ext cx="12851762" cy="517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To mean ‘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we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 with a verb,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we remove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–er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and add 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–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emos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.</a:t>
            </a:r>
          </a:p>
        </p:txBody>
      </p:sp>
      <p:pic>
        <p:nvPicPr>
          <p:cNvPr id="26" name="Google Shape;183;p8">
            <a:extLst>
              <a:ext uri="{FF2B5EF4-FFF2-40B4-BE49-F238E27FC236}">
                <a16:creationId xmlns:a16="http://schemas.microsoft.com/office/drawing/2014/main" id="{DD51F08D-B8DD-4497-975F-36817498D4B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6100" y="5036329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03D5146-6E9E-4B75-8BCF-EFAD82F816F8}"/>
              </a:ext>
            </a:extLst>
          </p:cNvPr>
          <p:cNvSpPr txBox="1"/>
          <p:nvPr/>
        </p:nvSpPr>
        <p:spPr>
          <a:xfrm>
            <a:off x="815082" y="4568021"/>
            <a:ext cx="5001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Com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e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en casa.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3A52107-DCAE-42E3-8593-F24FD417854D}"/>
              </a:ext>
            </a:extLst>
          </p:cNvPr>
          <p:cNvSpPr txBox="1"/>
          <p:nvPr/>
        </p:nvSpPr>
        <p:spPr>
          <a:xfrm>
            <a:off x="782569" y="5139400"/>
            <a:ext cx="6378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S/he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eats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at home.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Google Shape;171;p8">
            <a:extLst>
              <a:ext uri="{FF2B5EF4-FFF2-40B4-BE49-F238E27FC236}">
                <a16:creationId xmlns:a16="http://schemas.microsoft.com/office/drawing/2014/main" id="{6D549E74-435A-45BC-A722-4E5E9ACA6D35}"/>
              </a:ext>
            </a:extLst>
          </p:cNvPr>
          <p:cNvSpPr txBox="1"/>
          <p:nvPr/>
        </p:nvSpPr>
        <p:spPr>
          <a:xfrm>
            <a:off x="1771881" y="3974497"/>
            <a:ext cx="1560958" cy="4770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500" b="1" dirty="0">
                <a:solidFill>
                  <a:srgbClr val="002060"/>
                </a:solidFill>
                <a:latin typeface="Century Gothic"/>
                <a:sym typeface="Century Gothic"/>
              </a:rPr>
              <a:t>S/he, it</a:t>
            </a:r>
            <a:endParaRPr sz="2500" b="1" dirty="0">
              <a:solidFill>
                <a:srgbClr val="002060"/>
              </a:solidFill>
            </a:endParaRPr>
          </a:p>
        </p:txBody>
      </p:sp>
      <p:sp>
        <p:nvSpPr>
          <p:cNvPr id="32" name="Google Shape;171;p8">
            <a:extLst>
              <a:ext uri="{FF2B5EF4-FFF2-40B4-BE49-F238E27FC236}">
                <a16:creationId xmlns:a16="http://schemas.microsoft.com/office/drawing/2014/main" id="{693ADD6C-FDA4-4765-BE52-A91C3648DB13}"/>
              </a:ext>
            </a:extLst>
          </p:cNvPr>
          <p:cNvSpPr txBox="1"/>
          <p:nvPr/>
        </p:nvSpPr>
        <p:spPr>
          <a:xfrm>
            <a:off x="7413522" y="3863641"/>
            <a:ext cx="1680411" cy="4770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500" b="1" dirty="0">
                <a:solidFill>
                  <a:srgbClr val="002060"/>
                </a:solidFill>
                <a:latin typeface="Century Gothic"/>
                <a:sym typeface="Century Gothic"/>
              </a:rPr>
              <a:t>we</a:t>
            </a:r>
            <a:endParaRPr sz="2500" b="1" dirty="0">
              <a:solidFill>
                <a:srgbClr val="002060"/>
              </a:solidFill>
            </a:endParaRPr>
          </a:p>
        </p:txBody>
      </p:sp>
      <p:pic>
        <p:nvPicPr>
          <p:cNvPr id="34" name="Google Shape;183;p8">
            <a:extLst>
              <a:ext uri="{FF2B5EF4-FFF2-40B4-BE49-F238E27FC236}">
                <a16:creationId xmlns:a16="http://schemas.microsoft.com/office/drawing/2014/main" id="{EB3905ED-A40D-4981-8ACD-5FC17F81020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95854" y="4961858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1176B4AB-2712-47F9-A4E4-A9DAB18FE5A2}"/>
              </a:ext>
            </a:extLst>
          </p:cNvPr>
          <p:cNvSpPr txBox="1"/>
          <p:nvPr/>
        </p:nvSpPr>
        <p:spPr>
          <a:xfrm>
            <a:off x="6830377" y="4548977"/>
            <a:ext cx="6748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emos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en un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restaurante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56C9F30-05E4-4777-BD02-0B4F163444D2}"/>
              </a:ext>
            </a:extLst>
          </p:cNvPr>
          <p:cNvSpPr txBox="1"/>
          <p:nvPr/>
        </p:nvSpPr>
        <p:spPr>
          <a:xfrm>
            <a:off x="6830377" y="5091241"/>
            <a:ext cx="5157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We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eat at a restaurant.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53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6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6" name="TextBox 5">
            <a:hlinkClick r:id="" action="ppaction://noaction">
              <a:snd r:embed="rId6" name="6_1.wav"/>
            </a:hlinkClick>
            <a:extLst>
              <a:ext uri="{FF2B5EF4-FFF2-40B4-BE49-F238E27FC236}">
                <a16:creationId xmlns:a16="http://schemas.microsoft.com/office/drawing/2014/main" id="{D8FA714A-DAAF-4C83-B7F2-75FD592DC163}"/>
              </a:ext>
            </a:extLst>
          </p:cNvPr>
          <p:cNvSpPr txBox="1"/>
          <p:nvPr/>
        </p:nvSpPr>
        <p:spPr>
          <a:xfrm>
            <a:off x="112868" y="142615"/>
            <a:ext cx="78816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Sofía escribe en la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pizarra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[Ejemplo]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6" name="Picture 2" descr="Pizarron, Blanco, Presentación, Bordo, Negocio">
            <a:extLst>
              <a:ext uri="{FF2B5EF4-FFF2-40B4-BE49-F238E27FC236}">
                <a16:creationId xmlns:a16="http://schemas.microsoft.com/office/drawing/2014/main" id="{25FFDDB9-8DB4-41FF-AFD2-14B6105B5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5" y="1787856"/>
            <a:ext cx="5737770" cy="505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hlinkClick r:id="" action="ppaction://noaction">
              <a:snd r:embed="rId8" name="6_3.wav"/>
            </a:hlinkClick>
            <a:extLst>
              <a:ext uri="{FF2B5EF4-FFF2-40B4-BE49-F238E27FC236}">
                <a16:creationId xmlns:a16="http://schemas.microsoft.com/office/drawing/2014/main" id="{2A292A32-4F44-434B-A166-55DD8B324716}"/>
              </a:ext>
            </a:extLst>
          </p:cNvPr>
          <p:cNvSpPr txBox="1"/>
          <p:nvPr/>
        </p:nvSpPr>
        <p:spPr>
          <a:xfrm>
            <a:off x="101236" y="2543821"/>
            <a:ext cx="5624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>
                <a:solidFill>
                  <a:srgbClr val="002060"/>
                </a:solidFill>
                <a:latin typeface="Segoe Print" panose="02000600000000000000" pitchFamily="2" charset="0"/>
              </a:rPr>
              <a:t>Siempre</a:t>
            </a:r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 lee con la </a:t>
            </a:r>
            <a:r>
              <a:rPr lang="en-GB" sz="3200" dirty="0" err="1">
                <a:solidFill>
                  <a:srgbClr val="002060"/>
                </a:solidFill>
                <a:latin typeface="Segoe Print" panose="02000600000000000000" pitchFamily="2" charset="0"/>
              </a:rPr>
              <a:t>abuela</a:t>
            </a:r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.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541528C-1AFC-40E4-B5D9-141ED75CD825}"/>
              </a:ext>
            </a:extLst>
          </p:cNvPr>
          <p:cNvSpPr txBox="1"/>
          <p:nvPr/>
        </p:nvSpPr>
        <p:spPr>
          <a:xfrm>
            <a:off x="2970630" y="710323"/>
            <a:ext cx="829418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Is she talking about what she does with </a:t>
            </a:r>
            <a:r>
              <a:rPr kumimoji="0" lang="en-GB" sz="280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Ángela</a:t>
            </a:r>
            <a:r>
              <a:rPr kumimoji="0" lang="en-GB" sz="28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or what someone else does?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050" name="Picture 2" descr="Marcador, Rotulador, Azul, Bolígrafo">
            <a:extLst>
              <a:ext uri="{FF2B5EF4-FFF2-40B4-BE49-F238E27FC236}">
                <a16:creationId xmlns:a16="http://schemas.microsoft.com/office/drawing/2014/main" id="{0C6E1946-3770-416C-B9EC-D5273432D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1339">
            <a:off x="2996890" y="5068783"/>
            <a:ext cx="1254324" cy="67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B3F7B1B2-790F-430C-9D29-46FA714FB0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4585369"/>
              </p:ext>
            </p:extLst>
          </p:nvPr>
        </p:nvGraphicFramePr>
        <p:xfrm>
          <a:off x="7994558" y="4067034"/>
          <a:ext cx="3962980" cy="256746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981490">
                  <a:extLst>
                    <a:ext uri="{9D8B030D-6E8A-4147-A177-3AD203B41FA5}">
                      <a16:colId xmlns:a16="http://schemas.microsoft.com/office/drawing/2014/main" val="1498170565"/>
                    </a:ext>
                  </a:extLst>
                </a:gridCol>
                <a:gridCol w="1981490">
                  <a:extLst>
                    <a:ext uri="{9D8B030D-6E8A-4147-A177-3AD203B41FA5}">
                      <a16:colId xmlns:a16="http://schemas.microsoft.com/office/drawing/2014/main" val="1500443978"/>
                    </a:ext>
                  </a:extLst>
                </a:gridCol>
              </a:tblGrid>
              <a:tr h="116832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Sofía &amp;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Ángela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Someone else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s/he, it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0952752"/>
                  </a:ext>
                </a:extLst>
              </a:tr>
              <a:tr h="13787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lang="en-GB"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lang="en-GB"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lang="en-GB"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14632467"/>
                  </a:ext>
                </a:extLst>
              </a:tr>
            </a:tbl>
          </a:graphicData>
        </a:graphic>
      </p:graphicFrame>
      <p:pic>
        <p:nvPicPr>
          <p:cNvPr id="64" name="Picture 63">
            <a:extLst>
              <a:ext uri="{FF2B5EF4-FFF2-40B4-BE49-F238E27FC236}">
                <a16:creationId xmlns:a16="http://schemas.microsoft.com/office/drawing/2014/main" id="{73AED00A-4051-4619-A5E8-BD07730FBC9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803" y="5597518"/>
            <a:ext cx="527765" cy="5497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97F619-3EF2-4779-AC1F-80B2387DD735}"/>
              </a:ext>
            </a:extLst>
          </p:cNvPr>
          <p:cNvSpPr txBox="1"/>
          <p:nvPr/>
        </p:nvSpPr>
        <p:spPr>
          <a:xfrm>
            <a:off x="8305800" y="158344"/>
            <a:ext cx="2780147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pizarra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board</a:t>
            </a:r>
          </a:p>
        </p:txBody>
      </p:sp>
      <p:pic>
        <p:nvPicPr>
          <p:cNvPr id="5" name="Picture 4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6B79F910-8A9E-3940-98B2-E01A2B382A8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728" y="3709621"/>
            <a:ext cx="1646999" cy="3128595"/>
          </a:xfrm>
          <a:prstGeom prst="rect">
            <a:avLst/>
          </a:prstGeom>
        </p:spPr>
      </p:pic>
      <p:pic>
        <p:nvPicPr>
          <p:cNvPr id="7" name="Graphic 6" descr="Teacher">
            <a:extLst>
              <a:ext uri="{FF2B5EF4-FFF2-40B4-BE49-F238E27FC236}">
                <a16:creationId xmlns:a16="http://schemas.microsoft.com/office/drawing/2014/main" id="{85E02A88-2B95-32C2-EDA0-DA307A0A3B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0" y="508686"/>
            <a:ext cx="1043752" cy="1043752"/>
          </a:xfrm>
          <a:prstGeom prst="rect">
            <a:avLst/>
          </a:prstGeom>
        </p:spPr>
      </p:pic>
      <p:sp>
        <p:nvSpPr>
          <p:cNvPr id="8" name="Speech Bubble: Rectangle with Corners Rounded 7">
            <a:hlinkClick r:id="" action="ppaction://noaction">
              <a:snd r:embed="rId14" name="6_2.wav"/>
            </a:hlinkClick>
            <a:extLst>
              <a:ext uri="{FF2B5EF4-FFF2-40B4-BE49-F238E27FC236}">
                <a16:creationId xmlns:a16="http://schemas.microsoft.com/office/drawing/2014/main" id="{924D321D-81BA-2849-85DF-9A7C4D96F18C}"/>
              </a:ext>
            </a:extLst>
          </p:cNvPr>
          <p:cNvSpPr/>
          <p:nvPr/>
        </p:nvSpPr>
        <p:spPr>
          <a:xfrm>
            <a:off x="838286" y="791554"/>
            <a:ext cx="2077002" cy="517628"/>
          </a:xfrm>
          <a:prstGeom prst="wedgeRoundRectCallout">
            <a:avLst>
              <a:gd name="adj1" fmla="val -53762"/>
              <a:gd name="adj2" fmla="val -4378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¿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Quién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es?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F5DE4E5D-2D12-4CAD-53F6-9CC9EB845A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913786" y="2894905"/>
            <a:ext cx="1043752" cy="1043752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E9E13057-EE25-3329-1256-657C4612981E}"/>
              </a:ext>
            </a:extLst>
          </p:cNvPr>
          <p:cNvSpPr/>
          <p:nvPr/>
        </p:nvSpPr>
        <p:spPr>
          <a:xfrm>
            <a:off x="8832844" y="3421029"/>
            <a:ext cx="2077002" cy="517628"/>
          </a:xfrm>
          <a:prstGeom prst="wedgeRoundRectCallout">
            <a:avLst>
              <a:gd name="adj1" fmla="val 55078"/>
              <a:gd name="adj2" fmla="val -4378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Marca.</a:t>
            </a:r>
          </a:p>
        </p:txBody>
      </p:sp>
    </p:spTree>
    <p:extLst>
      <p:ext uri="{BB962C8B-B14F-4D97-AF65-F5344CB8AC3E}">
        <p14:creationId xmlns:p14="http://schemas.microsoft.com/office/powerpoint/2010/main" val="137311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56" name="Picture 2" descr="Pizarron, Blanco, Presentación, Bordo, Negocio">
            <a:extLst>
              <a:ext uri="{FF2B5EF4-FFF2-40B4-BE49-F238E27FC236}">
                <a16:creationId xmlns:a16="http://schemas.microsoft.com/office/drawing/2014/main" id="{25FFDDB9-8DB4-41FF-AFD2-14B6105B5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5" y="1787856"/>
            <a:ext cx="5737770" cy="505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hlinkClick r:id="" action="ppaction://noaction">
              <a:snd r:embed="rId6" name="6_4.wav"/>
            </a:hlinkClick>
            <a:extLst>
              <a:ext uri="{FF2B5EF4-FFF2-40B4-BE49-F238E27FC236}">
                <a16:creationId xmlns:a16="http://schemas.microsoft.com/office/drawing/2014/main" id="{2A292A32-4F44-434B-A166-55DD8B324716}"/>
              </a:ext>
            </a:extLst>
          </p:cNvPr>
          <p:cNvSpPr txBox="1"/>
          <p:nvPr/>
        </p:nvSpPr>
        <p:spPr>
          <a:xfrm>
            <a:off x="170234" y="2494063"/>
            <a:ext cx="5480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>
                <a:solidFill>
                  <a:srgbClr val="002060"/>
                </a:solidFill>
                <a:latin typeface="Segoe Print" panose="02000600000000000000" pitchFamily="2" charset="0"/>
              </a:rPr>
              <a:t>Nunca</a:t>
            </a:r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* </a:t>
            </a:r>
            <a:r>
              <a:rPr lang="en-GB" sz="3200" dirty="0" err="1">
                <a:solidFill>
                  <a:srgbClr val="002060"/>
                </a:solidFill>
                <a:latin typeface="Segoe Print" panose="02000600000000000000" pitchFamily="2" charset="0"/>
              </a:rPr>
              <a:t>ve</a:t>
            </a:r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 a </a:t>
            </a:r>
            <a:r>
              <a:rPr lang="en-GB" sz="3200" dirty="0" err="1">
                <a:solidFill>
                  <a:srgbClr val="002060"/>
                </a:solidFill>
                <a:latin typeface="Segoe Print" panose="02000600000000000000" pitchFamily="2" charset="0"/>
              </a:rPr>
              <a:t>su</a:t>
            </a:r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Segoe Print" panose="02000600000000000000" pitchFamily="2" charset="0"/>
              </a:rPr>
              <a:t>profesora</a:t>
            </a:r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541528C-1AFC-40E4-B5D9-141ED75CD825}"/>
              </a:ext>
            </a:extLst>
          </p:cNvPr>
          <p:cNvSpPr txBox="1"/>
          <p:nvPr/>
        </p:nvSpPr>
        <p:spPr>
          <a:xfrm>
            <a:off x="2970630" y="710323"/>
            <a:ext cx="829418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Is she talking about what she does with </a:t>
            </a:r>
            <a:r>
              <a:rPr kumimoji="0" lang="en-GB" sz="280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Ángela</a:t>
            </a:r>
            <a:r>
              <a:rPr kumimoji="0" lang="en-GB" sz="28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or what someone else does?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050" name="Picture 2" descr="Marcador, Rotulador, Azul, Bolígrafo">
            <a:extLst>
              <a:ext uri="{FF2B5EF4-FFF2-40B4-BE49-F238E27FC236}">
                <a16:creationId xmlns:a16="http://schemas.microsoft.com/office/drawing/2014/main" id="{0C6E1946-3770-416C-B9EC-D5273432D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1339">
            <a:off x="2996890" y="5068783"/>
            <a:ext cx="1254324" cy="67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B3F7B1B2-790F-430C-9D29-46FA714FB0EA}"/>
              </a:ext>
            </a:extLst>
          </p:cNvPr>
          <p:cNvGraphicFramePr>
            <a:graphicFrameLocks noGrp="1"/>
          </p:cNvGraphicFramePr>
          <p:nvPr/>
        </p:nvGraphicFramePr>
        <p:xfrm>
          <a:off x="7994558" y="4067034"/>
          <a:ext cx="3962980" cy="256746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981490">
                  <a:extLst>
                    <a:ext uri="{9D8B030D-6E8A-4147-A177-3AD203B41FA5}">
                      <a16:colId xmlns:a16="http://schemas.microsoft.com/office/drawing/2014/main" val="1498170565"/>
                    </a:ext>
                  </a:extLst>
                </a:gridCol>
                <a:gridCol w="1981490">
                  <a:extLst>
                    <a:ext uri="{9D8B030D-6E8A-4147-A177-3AD203B41FA5}">
                      <a16:colId xmlns:a16="http://schemas.microsoft.com/office/drawing/2014/main" val="1500443978"/>
                    </a:ext>
                  </a:extLst>
                </a:gridCol>
              </a:tblGrid>
              <a:tr h="116832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Sofía &amp;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Ángela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Someone else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s/he, it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0952752"/>
                  </a:ext>
                </a:extLst>
              </a:tr>
              <a:tr h="13787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lang="en-GB"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lang="en-GB"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lang="en-GB"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14632467"/>
                  </a:ext>
                </a:extLst>
              </a:tr>
            </a:tbl>
          </a:graphicData>
        </a:graphic>
      </p:graphicFrame>
      <p:pic>
        <p:nvPicPr>
          <p:cNvPr id="64" name="Picture 63">
            <a:extLst>
              <a:ext uri="{FF2B5EF4-FFF2-40B4-BE49-F238E27FC236}">
                <a16:creationId xmlns:a16="http://schemas.microsoft.com/office/drawing/2014/main" id="{73AED00A-4051-4619-A5E8-BD07730FBC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064" y="5616697"/>
            <a:ext cx="527765" cy="549755"/>
          </a:xfrm>
          <a:prstGeom prst="rect">
            <a:avLst/>
          </a:prstGeom>
        </p:spPr>
      </p:pic>
      <p:pic>
        <p:nvPicPr>
          <p:cNvPr id="5" name="Picture 4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6B79F910-8A9E-3940-98B2-E01A2B382A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728" y="3709621"/>
            <a:ext cx="1646999" cy="3128595"/>
          </a:xfrm>
          <a:prstGeom prst="rect">
            <a:avLst/>
          </a:prstGeom>
        </p:spPr>
      </p:pic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F5DE4E5D-2D12-4CAD-53F6-9CC9EB845A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913786" y="2894905"/>
            <a:ext cx="1043752" cy="1043752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E9E13057-EE25-3329-1256-657C4612981E}"/>
              </a:ext>
            </a:extLst>
          </p:cNvPr>
          <p:cNvSpPr/>
          <p:nvPr/>
        </p:nvSpPr>
        <p:spPr>
          <a:xfrm>
            <a:off x="8832844" y="3421029"/>
            <a:ext cx="2077002" cy="517628"/>
          </a:xfrm>
          <a:prstGeom prst="wedgeRoundRectCallout">
            <a:avLst>
              <a:gd name="adj1" fmla="val 55078"/>
              <a:gd name="adj2" fmla="val -4378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Marca.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DF1FD0-7581-B2A7-E1B7-1AB7D205F107}"/>
              </a:ext>
            </a:extLst>
          </p:cNvPr>
          <p:cNvSpPr txBox="1"/>
          <p:nvPr/>
        </p:nvSpPr>
        <p:spPr>
          <a:xfrm>
            <a:off x="8305800" y="158344"/>
            <a:ext cx="2780147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pizarra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board</a:t>
            </a:r>
            <a:b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nunca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never</a:t>
            </a:r>
          </a:p>
        </p:txBody>
      </p:sp>
      <p:sp>
        <p:nvSpPr>
          <p:cNvPr id="4" name="TextBox 3">
            <a:hlinkClick r:id="" action="ppaction://noaction">
              <a:snd r:embed="rId12" name="6_1.wav"/>
            </a:hlinkClick>
            <a:extLst>
              <a:ext uri="{FF2B5EF4-FFF2-40B4-BE49-F238E27FC236}">
                <a16:creationId xmlns:a16="http://schemas.microsoft.com/office/drawing/2014/main" id="{6D1F0D00-573F-ABA1-79CF-BE09E378B049}"/>
              </a:ext>
            </a:extLst>
          </p:cNvPr>
          <p:cNvSpPr txBox="1"/>
          <p:nvPr/>
        </p:nvSpPr>
        <p:spPr>
          <a:xfrm>
            <a:off x="112868" y="142615"/>
            <a:ext cx="78816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Sofía escribe en la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pizarra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[1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/5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3" name="Graphic 12" descr="Teacher">
            <a:extLst>
              <a:ext uri="{FF2B5EF4-FFF2-40B4-BE49-F238E27FC236}">
                <a16:creationId xmlns:a16="http://schemas.microsoft.com/office/drawing/2014/main" id="{489F6BE3-0C0A-F183-8274-22AE656C0A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0" y="508686"/>
            <a:ext cx="1043752" cy="1043752"/>
          </a:xfrm>
          <a:prstGeom prst="rect">
            <a:avLst/>
          </a:prstGeom>
        </p:spPr>
      </p:pic>
      <p:sp>
        <p:nvSpPr>
          <p:cNvPr id="14" name="Speech Bubble: Rectangle with Corners Rounded 13">
            <a:hlinkClick r:id="" action="ppaction://noaction">
              <a:snd r:embed="rId13" name="6_2.wav"/>
            </a:hlinkClick>
            <a:extLst>
              <a:ext uri="{FF2B5EF4-FFF2-40B4-BE49-F238E27FC236}">
                <a16:creationId xmlns:a16="http://schemas.microsoft.com/office/drawing/2014/main" id="{F6546FA3-45AB-4E69-167F-F60FF9006632}"/>
              </a:ext>
            </a:extLst>
          </p:cNvPr>
          <p:cNvSpPr/>
          <p:nvPr/>
        </p:nvSpPr>
        <p:spPr>
          <a:xfrm>
            <a:off x="838286" y="791554"/>
            <a:ext cx="2077002" cy="517628"/>
          </a:xfrm>
          <a:prstGeom prst="wedgeRoundRectCallout">
            <a:avLst>
              <a:gd name="adj1" fmla="val -53762"/>
              <a:gd name="adj2" fmla="val -4378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¿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Quién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es?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08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56" name="Picture 2" descr="Pizarron, Blanco, Presentación, Bordo, Negocio">
            <a:extLst>
              <a:ext uri="{FF2B5EF4-FFF2-40B4-BE49-F238E27FC236}">
                <a16:creationId xmlns:a16="http://schemas.microsoft.com/office/drawing/2014/main" id="{25FFDDB9-8DB4-41FF-AFD2-14B6105B5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5" y="1787856"/>
            <a:ext cx="5737770" cy="505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hlinkClick r:id="" action="ppaction://noaction">
              <a:snd r:embed="rId6" name="6_5.wav"/>
            </a:hlinkClick>
            <a:extLst>
              <a:ext uri="{FF2B5EF4-FFF2-40B4-BE49-F238E27FC236}">
                <a16:creationId xmlns:a16="http://schemas.microsoft.com/office/drawing/2014/main" id="{2A292A32-4F44-434B-A166-55DD8B324716}"/>
              </a:ext>
            </a:extLst>
          </p:cNvPr>
          <p:cNvSpPr txBox="1"/>
          <p:nvPr/>
        </p:nvSpPr>
        <p:spPr>
          <a:xfrm>
            <a:off x="101236" y="2543821"/>
            <a:ext cx="5624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>
                <a:solidFill>
                  <a:srgbClr val="002060"/>
                </a:solidFill>
                <a:latin typeface="Segoe Print" panose="02000600000000000000" pitchFamily="2" charset="0"/>
              </a:rPr>
              <a:t>Respondemos</a:t>
            </a:r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 a </a:t>
            </a:r>
            <a:r>
              <a:rPr lang="en-GB" sz="3200" dirty="0" err="1">
                <a:solidFill>
                  <a:srgbClr val="002060"/>
                </a:solidFill>
                <a:latin typeface="Segoe Print" panose="02000600000000000000" pitchFamily="2" charset="0"/>
              </a:rPr>
              <a:t>mensajes</a:t>
            </a:r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541528C-1AFC-40E4-B5D9-141ED75CD825}"/>
              </a:ext>
            </a:extLst>
          </p:cNvPr>
          <p:cNvSpPr txBox="1"/>
          <p:nvPr/>
        </p:nvSpPr>
        <p:spPr>
          <a:xfrm>
            <a:off x="2970630" y="710323"/>
            <a:ext cx="829418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Is she talking about what she does with </a:t>
            </a:r>
            <a:r>
              <a:rPr kumimoji="0" lang="en-GB" sz="280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Ángela</a:t>
            </a:r>
            <a:r>
              <a:rPr kumimoji="0" lang="en-GB" sz="28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or what someone else does?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050" name="Picture 2" descr="Marcador, Rotulador, Azul, Bolígrafo">
            <a:extLst>
              <a:ext uri="{FF2B5EF4-FFF2-40B4-BE49-F238E27FC236}">
                <a16:creationId xmlns:a16="http://schemas.microsoft.com/office/drawing/2014/main" id="{0C6E1946-3770-416C-B9EC-D5273432D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1339">
            <a:off x="2996890" y="5068783"/>
            <a:ext cx="1254324" cy="67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B3F7B1B2-790F-430C-9D29-46FA714FB0EA}"/>
              </a:ext>
            </a:extLst>
          </p:cNvPr>
          <p:cNvGraphicFramePr>
            <a:graphicFrameLocks noGrp="1"/>
          </p:cNvGraphicFramePr>
          <p:nvPr/>
        </p:nvGraphicFramePr>
        <p:xfrm>
          <a:off x="7994558" y="4067034"/>
          <a:ext cx="3962980" cy="256746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981490">
                  <a:extLst>
                    <a:ext uri="{9D8B030D-6E8A-4147-A177-3AD203B41FA5}">
                      <a16:colId xmlns:a16="http://schemas.microsoft.com/office/drawing/2014/main" val="1498170565"/>
                    </a:ext>
                  </a:extLst>
                </a:gridCol>
                <a:gridCol w="1981490">
                  <a:extLst>
                    <a:ext uri="{9D8B030D-6E8A-4147-A177-3AD203B41FA5}">
                      <a16:colId xmlns:a16="http://schemas.microsoft.com/office/drawing/2014/main" val="1500443978"/>
                    </a:ext>
                  </a:extLst>
                </a:gridCol>
              </a:tblGrid>
              <a:tr h="116832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Sofía &amp;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Ángela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Someone else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s/he, it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0952752"/>
                  </a:ext>
                </a:extLst>
              </a:tr>
              <a:tr h="13787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lang="en-GB"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lang="en-GB"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lang="en-GB"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14632467"/>
                  </a:ext>
                </a:extLst>
              </a:tr>
            </a:tbl>
          </a:graphicData>
        </a:graphic>
      </p:graphicFrame>
      <p:pic>
        <p:nvPicPr>
          <p:cNvPr id="64" name="Picture 63">
            <a:extLst>
              <a:ext uri="{FF2B5EF4-FFF2-40B4-BE49-F238E27FC236}">
                <a16:creationId xmlns:a16="http://schemas.microsoft.com/office/drawing/2014/main" id="{73AED00A-4051-4619-A5E8-BD07730FBC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991" y="5638547"/>
            <a:ext cx="527765" cy="549755"/>
          </a:xfrm>
          <a:prstGeom prst="rect">
            <a:avLst/>
          </a:prstGeom>
        </p:spPr>
      </p:pic>
      <p:pic>
        <p:nvPicPr>
          <p:cNvPr id="5" name="Picture 4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6B79F910-8A9E-3940-98B2-E01A2B382A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728" y="3709621"/>
            <a:ext cx="1646999" cy="3128595"/>
          </a:xfrm>
          <a:prstGeom prst="rect">
            <a:avLst/>
          </a:prstGeom>
        </p:spPr>
      </p:pic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F5DE4E5D-2D12-4CAD-53F6-9CC9EB845A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913786" y="2894905"/>
            <a:ext cx="1043752" cy="1043752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E9E13057-EE25-3329-1256-657C4612981E}"/>
              </a:ext>
            </a:extLst>
          </p:cNvPr>
          <p:cNvSpPr/>
          <p:nvPr/>
        </p:nvSpPr>
        <p:spPr>
          <a:xfrm>
            <a:off x="8832844" y="3421029"/>
            <a:ext cx="2077002" cy="517628"/>
          </a:xfrm>
          <a:prstGeom prst="wedgeRoundRectCallout">
            <a:avLst>
              <a:gd name="adj1" fmla="val 55078"/>
              <a:gd name="adj2" fmla="val -4378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Marca.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FA99F2-B0A0-9AA0-54CE-B6FA968DE665}"/>
              </a:ext>
            </a:extLst>
          </p:cNvPr>
          <p:cNvSpPr txBox="1"/>
          <p:nvPr/>
        </p:nvSpPr>
        <p:spPr>
          <a:xfrm>
            <a:off x="8305800" y="158344"/>
            <a:ext cx="2780147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pizarra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board</a:t>
            </a:r>
          </a:p>
        </p:txBody>
      </p:sp>
      <p:sp>
        <p:nvSpPr>
          <p:cNvPr id="14" name="TextBox 13">
            <a:hlinkClick r:id="" action="ppaction://noaction">
              <a:snd r:embed="rId12" name="6_1.wav"/>
            </a:hlinkClick>
            <a:extLst>
              <a:ext uri="{FF2B5EF4-FFF2-40B4-BE49-F238E27FC236}">
                <a16:creationId xmlns:a16="http://schemas.microsoft.com/office/drawing/2014/main" id="{F9CF3EEB-1718-3648-F66C-971B3B441CAD}"/>
              </a:ext>
            </a:extLst>
          </p:cNvPr>
          <p:cNvSpPr txBox="1"/>
          <p:nvPr/>
        </p:nvSpPr>
        <p:spPr>
          <a:xfrm>
            <a:off x="112868" y="142615"/>
            <a:ext cx="78816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Sofía escribe en la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pizarra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[2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/5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5" name="Graphic 14" descr="Teacher">
            <a:extLst>
              <a:ext uri="{FF2B5EF4-FFF2-40B4-BE49-F238E27FC236}">
                <a16:creationId xmlns:a16="http://schemas.microsoft.com/office/drawing/2014/main" id="{3E8CA2CA-53CB-CC48-1B2D-D38B9F65FB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0" y="508686"/>
            <a:ext cx="1043752" cy="1043752"/>
          </a:xfrm>
          <a:prstGeom prst="rect">
            <a:avLst/>
          </a:prstGeom>
        </p:spPr>
      </p:pic>
      <p:sp>
        <p:nvSpPr>
          <p:cNvPr id="16" name="Speech Bubble: Rectangle with Corners Rounded 15">
            <a:hlinkClick r:id="" action="ppaction://noaction">
              <a:snd r:embed="rId13" name="6_2.wav"/>
            </a:hlinkClick>
            <a:extLst>
              <a:ext uri="{FF2B5EF4-FFF2-40B4-BE49-F238E27FC236}">
                <a16:creationId xmlns:a16="http://schemas.microsoft.com/office/drawing/2014/main" id="{10E4D48F-CFD1-0EAC-979E-B88CD69F9457}"/>
              </a:ext>
            </a:extLst>
          </p:cNvPr>
          <p:cNvSpPr/>
          <p:nvPr/>
        </p:nvSpPr>
        <p:spPr>
          <a:xfrm>
            <a:off x="838286" y="791554"/>
            <a:ext cx="2077002" cy="517628"/>
          </a:xfrm>
          <a:prstGeom prst="wedgeRoundRectCallout">
            <a:avLst>
              <a:gd name="adj1" fmla="val -53762"/>
              <a:gd name="adj2" fmla="val -4378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¿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Quién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es?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655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56" name="Picture 2" descr="Pizarron, Blanco, Presentación, Bordo, Negocio">
            <a:extLst>
              <a:ext uri="{FF2B5EF4-FFF2-40B4-BE49-F238E27FC236}">
                <a16:creationId xmlns:a16="http://schemas.microsoft.com/office/drawing/2014/main" id="{25FFDDB9-8DB4-41FF-AFD2-14B6105B5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5" y="1787856"/>
            <a:ext cx="5737770" cy="505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hlinkClick r:id="" action="ppaction://noaction">
              <a:snd r:embed="rId6" name="6_6.wav"/>
            </a:hlinkClick>
            <a:extLst>
              <a:ext uri="{FF2B5EF4-FFF2-40B4-BE49-F238E27FC236}">
                <a16:creationId xmlns:a16="http://schemas.microsoft.com/office/drawing/2014/main" id="{2A292A32-4F44-434B-A166-55DD8B324716}"/>
              </a:ext>
            </a:extLst>
          </p:cNvPr>
          <p:cNvSpPr txBox="1"/>
          <p:nvPr/>
        </p:nvSpPr>
        <p:spPr>
          <a:xfrm>
            <a:off x="101236" y="2543821"/>
            <a:ext cx="56241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>
                <a:solidFill>
                  <a:srgbClr val="002060"/>
                </a:solidFill>
                <a:latin typeface="Segoe Print" panose="02000600000000000000" pitchFamily="2" charset="0"/>
              </a:rPr>
              <a:t>Vemos</a:t>
            </a:r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Segoe Print" panose="02000600000000000000" pitchFamily="2" charset="0"/>
              </a:rPr>
              <a:t>una</a:t>
            </a:r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 película en </a:t>
            </a:r>
            <a:r>
              <a:rPr lang="en-GB" sz="3200" dirty="0" err="1">
                <a:solidFill>
                  <a:srgbClr val="002060"/>
                </a:solidFill>
                <a:latin typeface="Segoe Print" panose="02000600000000000000" pitchFamily="2" charset="0"/>
              </a:rPr>
              <a:t>el</a:t>
            </a:r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 cine.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541528C-1AFC-40E4-B5D9-141ED75CD825}"/>
              </a:ext>
            </a:extLst>
          </p:cNvPr>
          <p:cNvSpPr txBox="1"/>
          <p:nvPr/>
        </p:nvSpPr>
        <p:spPr>
          <a:xfrm>
            <a:off x="2970630" y="710323"/>
            <a:ext cx="829418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Is she talking about what she does with </a:t>
            </a:r>
            <a:r>
              <a:rPr kumimoji="0" lang="en-GB" sz="280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Ángela</a:t>
            </a:r>
            <a:r>
              <a:rPr kumimoji="0" lang="en-GB" sz="28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or what someone else does?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050" name="Picture 2" descr="Marcador, Rotulador, Azul, Bolígrafo">
            <a:extLst>
              <a:ext uri="{FF2B5EF4-FFF2-40B4-BE49-F238E27FC236}">
                <a16:creationId xmlns:a16="http://schemas.microsoft.com/office/drawing/2014/main" id="{0C6E1946-3770-416C-B9EC-D5273432D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1339">
            <a:off x="2996890" y="5068783"/>
            <a:ext cx="1254324" cy="67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B3F7B1B2-790F-430C-9D29-46FA714FB0EA}"/>
              </a:ext>
            </a:extLst>
          </p:cNvPr>
          <p:cNvGraphicFramePr>
            <a:graphicFrameLocks noGrp="1"/>
          </p:cNvGraphicFramePr>
          <p:nvPr/>
        </p:nvGraphicFramePr>
        <p:xfrm>
          <a:off x="7994558" y="4067034"/>
          <a:ext cx="3962980" cy="256746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981490">
                  <a:extLst>
                    <a:ext uri="{9D8B030D-6E8A-4147-A177-3AD203B41FA5}">
                      <a16:colId xmlns:a16="http://schemas.microsoft.com/office/drawing/2014/main" val="1498170565"/>
                    </a:ext>
                  </a:extLst>
                </a:gridCol>
                <a:gridCol w="1981490">
                  <a:extLst>
                    <a:ext uri="{9D8B030D-6E8A-4147-A177-3AD203B41FA5}">
                      <a16:colId xmlns:a16="http://schemas.microsoft.com/office/drawing/2014/main" val="1500443978"/>
                    </a:ext>
                  </a:extLst>
                </a:gridCol>
              </a:tblGrid>
              <a:tr h="116832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Sofía &amp;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Ángela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Someone else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s/he, it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0952752"/>
                  </a:ext>
                </a:extLst>
              </a:tr>
              <a:tr h="13787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lang="en-GB"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lang="en-GB"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lang="en-GB"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14632467"/>
                  </a:ext>
                </a:extLst>
              </a:tr>
            </a:tbl>
          </a:graphicData>
        </a:graphic>
      </p:graphicFrame>
      <p:pic>
        <p:nvPicPr>
          <p:cNvPr id="64" name="Picture 63">
            <a:extLst>
              <a:ext uri="{FF2B5EF4-FFF2-40B4-BE49-F238E27FC236}">
                <a16:creationId xmlns:a16="http://schemas.microsoft.com/office/drawing/2014/main" id="{73AED00A-4051-4619-A5E8-BD07730FBC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991" y="5638547"/>
            <a:ext cx="527765" cy="549755"/>
          </a:xfrm>
          <a:prstGeom prst="rect">
            <a:avLst/>
          </a:prstGeom>
        </p:spPr>
      </p:pic>
      <p:pic>
        <p:nvPicPr>
          <p:cNvPr id="5" name="Picture 4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6B79F910-8A9E-3940-98B2-E01A2B382A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728" y="3709621"/>
            <a:ext cx="1646999" cy="3128595"/>
          </a:xfrm>
          <a:prstGeom prst="rect">
            <a:avLst/>
          </a:prstGeom>
        </p:spPr>
      </p:pic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F5DE4E5D-2D12-4CAD-53F6-9CC9EB845A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913786" y="2894905"/>
            <a:ext cx="1043752" cy="1043752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E9E13057-EE25-3329-1256-657C4612981E}"/>
              </a:ext>
            </a:extLst>
          </p:cNvPr>
          <p:cNvSpPr/>
          <p:nvPr/>
        </p:nvSpPr>
        <p:spPr>
          <a:xfrm>
            <a:off x="8832844" y="3421029"/>
            <a:ext cx="2077002" cy="517628"/>
          </a:xfrm>
          <a:prstGeom prst="wedgeRoundRectCallout">
            <a:avLst>
              <a:gd name="adj1" fmla="val 55078"/>
              <a:gd name="adj2" fmla="val -4378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Marca.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B39F72-A432-CB83-AFD1-A9E684444401}"/>
              </a:ext>
            </a:extLst>
          </p:cNvPr>
          <p:cNvSpPr txBox="1"/>
          <p:nvPr/>
        </p:nvSpPr>
        <p:spPr>
          <a:xfrm>
            <a:off x="8305800" y="158344"/>
            <a:ext cx="2780147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pizarra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board</a:t>
            </a:r>
          </a:p>
        </p:txBody>
      </p:sp>
      <p:sp>
        <p:nvSpPr>
          <p:cNvPr id="4" name="TextBox 3">
            <a:hlinkClick r:id="" action="ppaction://noaction">
              <a:snd r:embed="rId12" name="6_1.wav"/>
            </a:hlinkClick>
            <a:extLst>
              <a:ext uri="{FF2B5EF4-FFF2-40B4-BE49-F238E27FC236}">
                <a16:creationId xmlns:a16="http://schemas.microsoft.com/office/drawing/2014/main" id="{1178B01B-6DBA-5489-98BA-5AAF20B66DB9}"/>
              </a:ext>
            </a:extLst>
          </p:cNvPr>
          <p:cNvSpPr txBox="1"/>
          <p:nvPr/>
        </p:nvSpPr>
        <p:spPr>
          <a:xfrm>
            <a:off x="112868" y="142615"/>
            <a:ext cx="78816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Sofía escribe en la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pizarra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[3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/5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3" name="Graphic 12" descr="Teacher">
            <a:extLst>
              <a:ext uri="{FF2B5EF4-FFF2-40B4-BE49-F238E27FC236}">
                <a16:creationId xmlns:a16="http://schemas.microsoft.com/office/drawing/2014/main" id="{67EE869F-0C10-7E3A-6E9B-F5A9E698C7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0" y="508686"/>
            <a:ext cx="1043752" cy="1043752"/>
          </a:xfrm>
          <a:prstGeom prst="rect">
            <a:avLst/>
          </a:prstGeom>
        </p:spPr>
      </p:pic>
      <p:sp>
        <p:nvSpPr>
          <p:cNvPr id="14" name="Speech Bubble: Rectangle with Corners Rounded 13">
            <a:hlinkClick r:id="" action="ppaction://noaction">
              <a:snd r:embed="rId13" name="6_2.wav"/>
            </a:hlinkClick>
            <a:extLst>
              <a:ext uri="{FF2B5EF4-FFF2-40B4-BE49-F238E27FC236}">
                <a16:creationId xmlns:a16="http://schemas.microsoft.com/office/drawing/2014/main" id="{6EBCAC3D-B346-905D-DEB0-57EC5B20B738}"/>
              </a:ext>
            </a:extLst>
          </p:cNvPr>
          <p:cNvSpPr/>
          <p:nvPr/>
        </p:nvSpPr>
        <p:spPr>
          <a:xfrm>
            <a:off x="838286" y="791554"/>
            <a:ext cx="2077002" cy="517628"/>
          </a:xfrm>
          <a:prstGeom prst="wedgeRoundRectCallout">
            <a:avLst>
              <a:gd name="adj1" fmla="val -53762"/>
              <a:gd name="adj2" fmla="val -4378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¿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Quién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es?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783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3676</TotalTime>
  <Words>2632</Words>
  <Application>Microsoft Office PowerPoint</Application>
  <PresentationFormat>Widescreen</PresentationFormat>
  <Paragraphs>407</Paragraphs>
  <Slides>16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español, con Sofía</vt:lpstr>
      <vt:lpstr>Saying what others and I do</vt:lpstr>
      <vt:lpstr>pronunciar</vt:lpstr>
      <vt:lpstr>pronunciar</vt:lpstr>
      <vt:lpstr>Knowing who does what</vt:lpstr>
      <vt:lpstr>leer</vt:lpstr>
      <vt:lpstr>leer</vt:lpstr>
      <vt:lpstr>leer</vt:lpstr>
      <vt:lpstr>leer</vt:lpstr>
      <vt:lpstr>leer</vt:lpstr>
      <vt:lpstr>leer</vt:lpstr>
      <vt:lpstr>leer</vt:lpstr>
      <vt:lpstr>leer</vt:lpstr>
      <vt:lpstr>Using the negative ‘no’</vt:lpstr>
      <vt:lpstr>escuchar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Vázquez-Valero</dc:creator>
  <cp:lastModifiedBy>Tom Dawes</cp:lastModifiedBy>
  <cp:revision>50</cp:revision>
  <dcterms:created xsi:type="dcterms:W3CDTF">2021-09-24T10:38:38Z</dcterms:created>
  <dcterms:modified xsi:type="dcterms:W3CDTF">2022-12-22T04:13:22Z</dcterms:modified>
</cp:coreProperties>
</file>