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53" r:id="rId2"/>
    <p:sldId id="477" r:id="rId3"/>
    <p:sldId id="563" r:id="rId4"/>
    <p:sldId id="564" r:id="rId5"/>
    <p:sldId id="562" r:id="rId6"/>
    <p:sldId id="572" r:id="rId7"/>
    <p:sldId id="547" r:id="rId8"/>
    <p:sldId id="565" r:id="rId9"/>
    <p:sldId id="571" r:id="rId10"/>
    <p:sldId id="566" r:id="rId11"/>
    <p:sldId id="5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695C"/>
    <a:srgbClr val="66B72F"/>
    <a:srgbClr val="ACD593"/>
    <a:srgbClr val="E2F0D9"/>
    <a:srgbClr val="DFE7F5"/>
    <a:srgbClr val="D6E1F2"/>
    <a:srgbClr val="F2F2F2"/>
    <a:srgbClr val="FFEF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FACFE9-1C96-40EF-B616-2FEF8CF54DE1}" v="3" dt="2022-12-14T15:36:49.6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13" autoAdjust="0"/>
    <p:restoredTop sz="69918" autoAdjust="0"/>
  </p:normalViewPr>
  <p:slideViewPr>
    <p:cSldViewPr snapToGrid="0">
      <p:cViewPr varScale="1">
        <p:scale>
          <a:sx n="35" d="100"/>
          <a:sy n="35" d="100"/>
        </p:scale>
        <p:origin x="91" y="52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Vázquez-Valero" userId="3a0e46d7-2099-40af-a155-aa45b68bfff3" providerId="ADAL" clId="{F2FE26D4-6C0E-4052-B440-BCB08DB5BD21}"/>
    <pc:docChg chg="addSld delSld modSld">
      <pc:chgData name="Paula Vázquez-Valero" userId="3a0e46d7-2099-40af-a155-aa45b68bfff3" providerId="ADAL" clId="{F2FE26D4-6C0E-4052-B440-BCB08DB5BD21}" dt="2022-09-16T13:35:25.459" v="581" actId="403"/>
      <pc:docMkLst>
        <pc:docMk/>
      </pc:docMkLst>
      <pc:sldChg chg="del">
        <pc:chgData name="Paula Vázquez-Valero" userId="3a0e46d7-2099-40af-a155-aa45b68bfff3" providerId="ADAL" clId="{F2FE26D4-6C0E-4052-B440-BCB08DB5BD21}" dt="2022-09-16T12:56:04.183" v="2" actId="47"/>
        <pc:sldMkLst>
          <pc:docMk/>
          <pc:sldMk cId="0" sldId="258"/>
        </pc:sldMkLst>
      </pc:sldChg>
      <pc:sldChg chg="modSp mod modNotesTx">
        <pc:chgData name="Paula Vázquez-Valero" userId="3a0e46d7-2099-40af-a155-aa45b68bfff3" providerId="ADAL" clId="{F2FE26D4-6C0E-4052-B440-BCB08DB5BD21}" dt="2022-09-16T12:56:14.544" v="8"/>
        <pc:sldMkLst>
          <pc:docMk/>
          <pc:sldMk cId="0" sldId="442"/>
        </pc:sldMkLst>
        <pc:spChg chg="mod">
          <ac:chgData name="Paula Vázquez-Valero" userId="3a0e46d7-2099-40af-a155-aa45b68bfff3" providerId="ADAL" clId="{F2FE26D4-6C0E-4052-B440-BCB08DB5BD21}" dt="2022-09-16T12:56:10.495" v="7"/>
          <ac:spMkLst>
            <pc:docMk/>
            <pc:sldMk cId="0" sldId="442"/>
            <ac:spMk id="7" creationId="{1D4E3062-3382-67AB-5C45-0B02C6A16829}"/>
          </ac:spMkLst>
        </pc:spChg>
      </pc:sldChg>
      <pc:sldChg chg="delSp modSp add del mod">
        <pc:chgData name="Paula Vázquez-Valero" userId="3a0e46d7-2099-40af-a155-aa45b68bfff3" providerId="ADAL" clId="{F2FE26D4-6C0E-4052-B440-BCB08DB5BD21}" dt="2022-09-16T12:56:15.554" v="9" actId="47"/>
        <pc:sldMkLst>
          <pc:docMk/>
          <pc:sldMk cId="0" sldId="477"/>
        </pc:sldMkLst>
        <pc:spChg chg="del mod">
          <ac:chgData name="Paula Vázquez-Valero" userId="3a0e46d7-2099-40af-a155-aa45b68bfff3" providerId="ADAL" clId="{F2FE26D4-6C0E-4052-B440-BCB08DB5BD21}" dt="2022-09-16T12:56:08.302" v="6"/>
          <ac:spMkLst>
            <pc:docMk/>
            <pc:sldMk cId="0" sldId="477"/>
            <ac:spMk id="101" creationId="{00000000-0000-0000-0000-000000000000}"/>
          </ac:spMkLst>
        </pc:spChg>
      </pc:sldChg>
      <pc:sldChg chg="add del">
        <pc:chgData name="Paula Vázquez-Valero" userId="3a0e46d7-2099-40af-a155-aa45b68bfff3" providerId="ADAL" clId="{F2FE26D4-6C0E-4052-B440-BCB08DB5BD21}" dt="2022-09-16T12:56:05.651" v="3"/>
        <pc:sldMkLst>
          <pc:docMk/>
          <pc:sldMk cId="605536746" sldId="547"/>
        </pc:sldMkLst>
      </pc:sldChg>
      <pc:sldChg chg="add del">
        <pc:chgData name="Paula Vázquez-Valero" userId="3a0e46d7-2099-40af-a155-aa45b68bfff3" providerId="ADAL" clId="{F2FE26D4-6C0E-4052-B440-BCB08DB5BD21}" dt="2022-09-16T12:56:05.651" v="3"/>
        <pc:sldMkLst>
          <pc:docMk/>
          <pc:sldMk cId="230807631" sldId="562"/>
        </pc:sldMkLst>
      </pc:sldChg>
      <pc:sldChg chg="add del">
        <pc:chgData name="Paula Vázquez-Valero" userId="3a0e46d7-2099-40af-a155-aa45b68bfff3" providerId="ADAL" clId="{F2FE26D4-6C0E-4052-B440-BCB08DB5BD21}" dt="2022-09-16T12:56:05.651" v="3"/>
        <pc:sldMkLst>
          <pc:docMk/>
          <pc:sldMk cId="4079778639" sldId="563"/>
        </pc:sldMkLst>
      </pc:sldChg>
      <pc:sldChg chg="add del">
        <pc:chgData name="Paula Vázquez-Valero" userId="3a0e46d7-2099-40af-a155-aa45b68bfff3" providerId="ADAL" clId="{F2FE26D4-6C0E-4052-B440-BCB08DB5BD21}" dt="2022-09-16T12:56:05.651" v="3"/>
        <pc:sldMkLst>
          <pc:docMk/>
          <pc:sldMk cId="2528730130" sldId="564"/>
        </pc:sldMkLst>
      </pc:sldChg>
      <pc:sldChg chg="add del">
        <pc:chgData name="Paula Vázquez-Valero" userId="3a0e46d7-2099-40af-a155-aa45b68bfff3" providerId="ADAL" clId="{F2FE26D4-6C0E-4052-B440-BCB08DB5BD21}" dt="2022-09-16T12:56:05.651" v="3"/>
        <pc:sldMkLst>
          <pc:docMk/>
          <pc:sldMk cId="2502423284" sldId="565"/>
        </pc:sldMkLst>
      </pc:sldChg>
      <pc:sldChg chg="add del">
        <pc:chgData name="Paula Vázquez-Valero" userId="3a0e46d7-2099-40af-a155-aa45b68bfff3" providerId="ADAL" clId="{F2FE26D4-6C0E-4052-B440-BCB08DB5BD21}" dt="2022-09-16T12:56:05.651" v="3"/>
        <pc:sldMkLst>
          <pc:docMk/>
          <pc:sldMk cId="2030561025" sldId="566"/>
        </pc:sldMkLst>
      </pc:sldChg>
      <pc:sldChg chg="modSp mod modAnim">
        <pc:chgData name="Paula Vázquez-Valero" userId="3a0e46d7-2099-40af-a155-aa45b68bfff3" providerId="ADAL" clId="{F2FE26D4-6C0E-4052-B440-BCB08DB5BD21}" dt="2022-09-16T13:35:25.459" v="581" actId="403"/>
        <pc:sldMkLst>
          <pc:docMk/>
          <pc:sldMk cId="3862548084" sldId="568"/>
        </pc:sldMkLst>
        <pc:spChg chg="mod">
          <ac:chgData name="Paula Vázquez-Valero" userId="3a0e46d7-2099-40af-a155-aa45b68bfff3" providerId="ADAL" clId="{F2FE26D4-6C0E-4052-B440-BCB08DB5BD21}" dt="2022-09-16T13:30:50.817" v="10"/>
          <ac:spMkLst>
            <pc:docMk/>
            <pc:sldMk cId="3862548084" sldId="568"/>
            <ac:spMk id="5" creationId="{7A9FE727-F6F9-C907-D951-C9BE191D4978}"/>
          </ac:spMkLst>
        </pc:spChg>
        <pc:spChg chg="mod">
          <ac:chgData name="Paula Vázquez-Valero" userId="3a0e46d7-2099-40af-a155-aa45b68bfff3" providerId="ADAL" clId="{F2FE26D4-6C0E-4052-B440-BCB08DB5BD21}" dt="2022-09-16T13:32:54.891" v="124" actId="20577"/>
          <ac:spMkLst>
            <pc:docMk/>
            <pc:sldMk cId="3862548084" sldId="568"/>
            <ac:spMk id="6" creationId="{C06EBEED-6FB3-A30D-D61E-42220A4EDD7E}"/>
          </ac:spMkLst>
        </pc:spChg>
        <pc:spChg chg="mod">
          <ac:chgData name="Paula Vázquez-Valero" userId="3a0e46d7-2099-40af-a155-aa45b68bfff3" providerId="ADAL" clId="{F2FE26D4-6C0E-4052-B440-BCB08DB5BD21}" dt="2022-09-16T13:35:25.459" v="581" actId="403"/>
          <ac:spMkLst>
            <pc:docMk/>
            <pc:sldMk cId="3862548084" sldId="568"/>
            <ac:spMk id="11" creationId="{712739FC-C407-D528-75BC-118F84BEE465}"/>
          </ac:spMkLst>
        </pc:spChg>
        <pc:spChg chg="mod">
          <ac:chgData name="Paula Vázquez-Valero" userId="3a0e46d7-2099-40af-a155-aa45b68bfff3" providerId="ADAL" clId="{F2FE26D4-6C0E-4052-B440-BCB08DB5BD21}" dt="2022-09-16T13:35:21.818" v="578" actId="403"/>
          <ac:spMkLst>
            <pc:docMk/>
            <pc:sldMk cId="3862548084" sldId="568"/>
            <ac:spMk id="12" creationId="{DD9C4B09-E04E-A8AF-291D-BC221167D857}"/>
          </ac:spMkLst>
        </pc:spChg>
      </pc:sldChg>
      <pc:sldChg chg="del">
        <pc:chgData name="Paula Vázquez-Valero" userId="3a0e46d7-2099-40af-a155-aa45b68bfff3" providerId="ADAL" clId="{F2FE26D4-6C0E-4052-B440-BCB08DB5BD21}" dt="2022-09-16T12:56:04.183" v="2" actId="47"/>
        <pc:sldMkLst>
          <pc:docMk/>
          <pc:sldMk cId="3126569761" sldId="569"/>
        </pc:sldMkLst>
      </pc:sldChg>
      <pc:sldChg chg="del">
        <pc:chgData name="Paula Vázquez-Valero" userId="3a0e46d7-2099-40af-a155-aa45b68bfff3" providerId="ADAL" clId="{F2FE26D4-6C0E-4052-B440-BCB08DB5BD21}" dt="2022-09-16T12:56:04.183" v="2" actId="47"/>
        <pc:sldMkLst>
          <pc:docMk/>
          <pc:sldMk cId="3878999696" sldId="570"/>
        </pc:sldMkLst>
      </pc:sldChg>
      <pc:sldChg chg="del">
        <pc:chgData name="Paula Vázquez-Valero" userId="3a0e46d7-2099-40af-a155-aa45b68bfff3" providerId="ADAL" clId="{F2FE26D4-6C0E-4052-B440-BCB08DB5BD21}" dt="2022-09-16T12:56:04.183" v="2" actId="47"/>
        <pc:sldMkLst>
          <pc:docMk/>
          <pc:sldMk cId="4836879" sldId="571"/>
        </pc:sldMkLst>
      </pc:sldChg>
      <pc:sldChg chg="del">
        <pc:chgData name="Paula Vázquez-Valero" userId="3a0e46d7-2099-40af-a155-aa45b68bfff3" providerId="ADAL" clId="{F2FE26D4-6C0E-4052-B440-BCB08DB5BD21}" dt="2022-09-16T12:56:04.183" v="2" actId="47"/>
        <pc:sldMkLst>
          <pc:docMk/>
          <pc:sldMk cId="2734829465" sldId="572"/>
        </pc:sldMkLst>
      </pc:sldChg>
      <pc:sldChg chg="add del">
        <pc:chgData name="Paula Vázquez-Valero" userId="3a0e46d7-2099-40af-a155-aa45b68bfff3" providerId="ADAL" clId="{F2FE26D4-6C0E-4052-B440-BCB08DB5BD21}" dt="2022-09-16T12:56:00.838" v="1"/>
        <pc:sldMkLst>
          <pc:docMk/>
          <pc:sldMk cId="2282053190" sldId="573"/>
        </pc:sldMkLst>
      </pc:sldChg>
      <pc:sldChg chg="add del">
        <pc:chgData name="Paula Vázquez-Valero" userId="3a0e46d7-2099-40af-a155-aa45b68bfff3" providerId="ADAL" clId="{F2FE26D4-6C0E-4052-B440-BCB08DB5BD21}" dt="2022-09-16T12:56:00.838" v="1"/>
        <pc:sldMkLst>
          <pc:docMk/>
          <pc:sldMk cId="1415576684" sldId="574"/>
        </pc:sldMkLst>
      </pc:sldChg>
    </pc:docChg>
  </pc:docChgLst>
  <pc:docChgLst>
    <pc:chgData name="Paula Vázquez-Valero" userId="3a0e46d7-2099-40af-a155-aa45b68bfff3" providerId="ADAL" clId="{F60A720F-6AC8-414E-8F32-12ACE419DDB8}"/>
    <pc:docChg chg="undo custSel addSld delSld modSld">
      <pc:chgData name="Paula Vázquez-Valero" userId="3a0e46d7-2099-40af-a155-aa45b68bfff3" providerId="ADAL" clId="{F60A720F-6AC8-414E-8F32-12ACE419DDB8}" dt="2022-10-07T19:54:13.738" v="3925" actId="5793"/>
      <pc:docMkLst>
        <pc:docMk/>
      </pc:docMkLst>
      <pc:sldChg chg="del">
        <pc:chgData name="Paula Vázquez-Valero" userId="3a0e46d7-2099-40af-a155-aa45b68bfff3" providerId="ADAL" clId="{F60A720F-6AC8-414E-8F32-12ACE419DDB8}" dt="2022-10-07T15:36:58.749" v="8" actId="47"/>
        <pc:sldMkLst>
          <pc:docMk/>
          <pc:sldMk cId="0" sldId="442"/>
        </pc:sldMkLst>
      </pc:sldChg>
      <pc:sldChg chg="addSp delSp modSp add mod modNotesTx">
        <pc:chgData name="Paula Vázquez-Valero" userId="3a0e46d7-2099-40af-a155-aa45b68bfff3" providerId="ADAL" clId="{F60A720F-6AC8-414E-8F32-12ACE419DDB8}" dt="2022-10-07T19:54:13.738" v="3925" actId="5793"/>
        <pc:sldMkLst>
          <pc:docMk/>
          <pc:sldMk cId="0" sldId="477"/>
        </pc:sldMkLst>
        <pc:spChg chg="del">
          <ac:chgData name="Paula Vázquez-Valero" userId="3a0e46d7-2099-40af-a155-aa45b68bfff3" providerId="ADAL" clId="{F60A720F-6AC8-414E-8F32-12ACE419DDB8}" dt="2022-10-07T15:37:02.373" v="9" actId="478"/>
          <ac:spMkLst>
            <pc:docMk/>
            <pc:sldMk cId="0" sldId="477"/>
            <ac:spMk id="3" creationId="{96903409-CDFC-4AA6-9224-A3DFE905943D}"/>
          </ac:spMkLst>
        </pc:spChg>
        <pc:spChg chg="mod">
          <ac:chgData name="Paula Vázquez-Valero" userId="3a0e46d7-2099-40af-a155-aa45b68bfff3" providerId="ADAL" clId="{F60A720F-6AC8-414E-8F32-12ACE419DDB8}" dt="2022-10-07T17:45:28.721" v="3756" actId="1076"/>
          <ac:spMkLst>
            <pc:docMk/>
            <pc:sldMk cId="0" sldId="477"/>
            <ac:spMk id="14" creationId="{E5C78A1A-7FF8-4346-8D51-7AAF04DB0704}"/>
          </ac:spMkLst>
        </pc:spChg>
        <pc:spChg chg="add mod">
          <ac:chgData name="Paula Vázquez-Valero" userId="3a0e46d7-2099-40af-a155-aa45b68bfff3" providerId="ADAL" clId="{F60A720F-6AC8-414E-8F32-12ACE419DDB8}" dt="2022-10-07T17:46:25.581" v="3772" actId="207"/>
          <ac:spMkLst>
            <pc:docMk/>
            <pc:sldMk cId="0" sldId="477"/>
            <ac:spMk id="15" creationId="{CE5562F2-C733-E7C9-C661-47C49176FF1D}"/>
          </ac:spMkLst>
        </pc:spChg>
        <pc:spChg chg="mod">
          <ac:chgData name="Paula Vázquez-Valero" userId="3a0e46d7-2099-40af-a155-aa45b68bfff3" providerId="ADAL" clId="{F60A720F-6AC8-414E-8F32-12ACE419DDB8}" dt="2022-10-07T15:36:36.380" v="7" actId="20577"/>
          <ac:spMkLst>
            <pc:docMk/>
            <pc:sldMk cId="0" sldId="477"/>
            <ac:spMk id="101" creationId="{00000000-0000-0000-0000-000000000000}"/>
          </ac:spMkLst>
        </pc:spChg>
        <pc:grpChg chg="add mod">
          <ac:chgData name="Paula Vázquez-Valero" userId="3a0e46d7-2099-40af-a155-aa45b68bfff3" providerId="ADAL" clId="{F60A720F-6AC8-414E-8F32-12ACE419DDB8}" dt="2022-10-07T17:45:28.721" v="3756" actId="1076"/>
          <ac:grpSpMkLst>
            <pc:docMk/>
            <pc:sldMk cId="0" sldId="477"/>
            <ac:grpSpMk id="6" creationId="{BBF721CF-C2DB-FDEB-7270-E6621E8E75F3}"/>
          </ac:grpSpMkLst>
        </pc:grpChg>
        <pc:grpChg chg="mod">
          <ac:chgData name="Paula Vázquez-Valero" userId="3a0e46d7-2099-40af-a155-aa45b68bfff3" providerId="ADAL" clId="{F60A720F-6AC8-414E-8F32-12ACE419DDB8}" dt="2022-10-07T17:45:28.721" v="3756" actId="1076"/>
          <ac:grpSpMkLst>
            <pc:docMk/>
            <pc:sldMk cId="0" sldId="477"/>
            <ac:grpSpMk id="7" creationId="{56B4666D-0BFA-5465-706D-EE4F47D81961}"/>
          </ac:grpSpMkLst>
        </pc:grpChg>
        <pc:picChg chg="mod">
          <ac:chgData name="Paula Vázquez-Valero" userId="3a0e46d7-2099-40af-a155-aa45b68bfff3" providerId="ADAL" clId="{F60A720F-6AC8-414E-8F32-12ACE419DDB8}" dt="2022-10-07T17:45:28.721" v="3756" actId="1076"/>
          <ac:picMkLst>
            <pc:docMk/>
            <pc:sldMk cId="0" sldId="477"/>
            <ac:picMk id="8" creationId="{1A29D6DD-5F78-1544-FC07-7F62550EDB7B}"/>
          </ac:picMkLst>
        </pc:picChg>
        <pc:picChg chg="mod">
          <ac:chgData name="Paula Vázquez-Valero" userId="3a0e46d7-2099-40af-a155-aa45b68bfff3" providerId="ADAL" clId="{F60A720F-6AC8-414E-8F32-12ACE419DDB8}" dt="2022-10-07T17:45:28.721" v="3756" actId="1076"/>
          <ac:picMkLst>
            <pc:docMk/>
            <pc:sldMk cId="0" sldId="477"/>
            <ac:picMk id="9" creationId="{E311ED7E-A444-DF3F-3071-8FC9095E42FD}"/>
          </ac:picMkLst>
        </pc:picChg>
        <pc:picChg chg="mod">
          <ac:chgData name="Paula Vázquez-Valero" userId="3a0e46d7-2099-40af-a155-aa45b68bfff3" providerId="ADAL" clId="{F60A720F-6AC8-414E-8F32-12ACE419DDB8}" dt="2022-10-07T17:45:28.721" v="3756" actId="1076"/>
          <ac:picMkLst>
            <pc:docMk/>
            <pc:sldMk cId="0" sldId="477"/>
            <ac:picMk id="10" creationId="{B437784F-A4D2-20B6-7909-194A3824A5C1}"/>
          </ac:picMkLst>
        </pc:picChg>
        <pc:picChg chg="mod">
          <ac:chgData name="Paula Vázquez-Valero" userId="3a0e46d7-2099-40af-a155-aa45b68bfff3" providerId="ADAL" clId="{F60A720F-6AC8-414E-8F32-12ACE419DDB8}" dt="2022-10-07T17:45:28.721" v="3756" actId="1076"/>
          <ac:picMkLst>
            <pc:docMk/>
            <pc:sldMk cId="0" sldId="477"/>
            <ac:picMk id="11" creationId="{42B6E581-FBDF-AFD2-9472-B3C53A516D61}"/>
          </ac:picMkLst>
        </pc:picChg>
        <pc:picChg chg="del">
          <ac:chgData name="Paula Vázquez-Valero" userId="3a0e46d7-2099-40af-a155-aa45b68bfff3" providerId="ADAL" clId="{F60A720F-6AC8-414E-8F32-12ACE419DDB8}" dt="2022-10-07T15:37:05.687" v="10" actId="478"/>
          <ac:picMkLst>
            <pc:docMk/>
            <pc:sldMk cId="0" sldId="477"/>
            <ac:picMk id="12" creationId="{42306BC1-24A9-4515-9E39-D14A836BD779}"/>
          </ac:picMkLst>
        </pc:picChg>
        <pc:picChg chg="del">
          <ac:chgData name="Paula Vázquez-Valero" userId="3a0e46d7-2099-40af-a155-aa45b68bfff3" providerId="ADAL" clId="{F60A720F-6AC8-414E-8F32-12ACE419DDB8}" dt="2022-10-07T15:37:05.687" v="10" actId="478"/>
          <ac:picMkLst>
            <pc:docMk/>
            <pc:sldMk cId="0" sldId="477"/>
            <ac:picMk id="13" creationId="{E7BBEECB-D405-4A5C-9EAD-2132C04062FE}"/>
          </ac:picMkLst>
        </pc:picChg>
        <pc:picChg chg="del">
          <ac:chgData name="Paula Vázquez-Valero" userId="3a0e46d7-2099-40af-a155-aa45b68bfff3" providerId="ADAL" clId="{F60A720F-6AC8-414E-8F32-12ACE419DDB8}" dt="2022-10-07T15:37:05.687" v="10" actId="478"/>
          <ac:picMkLst>
            <pc:docMk/>
            <pc:sldMk cId="0" sldId="477"/>
            <ac:picMk id="18" creationId="{B6AE4711-604D-4E94-A9ED-B5B2872A0637}"/>
          </ac:picMkLst>
        </pc:picChg>
      </pc:sldChg>
      <pc:sldChg chg="addSp delSp modSp mod modNotesTx">
        <pc:chgData name="Paula Vázquez-Valero" userId="3a0e46d7-2099-40af-a155-aa45b68bfff3" providerId="ADAL" clId="{F60A720F-6AC8-414E-8F32-12ACE419DDB8}" dt="2022-10-07T17:49:45.704" v="3919" actId="404"/>
        <pc:sldMkLst>
          <pc:docMk/>
          <pc:sldMk cId="605536746" sldId="547"/>
        </pc:sldMkLst>
        <pc:spChg chg="add del mod">
          <ac:chgData name="Paula Vázquez-Valero" userId="3a0e46d7-2099-40af-a155-aa45b68bfff3" providerId="ADAL" clId="{F60A720F-6AC8-414E-8F32-12ACE419DDB8}" dt="2022-10-07T15:59:51.173" v="244" actId="478"/>
          <ac:spMkLst>
            <pc:docMk/>
            <pc:sldMk cId="605536746" sldId="547"/>
            <ac:spMk id="4" creationId="{C1D9DA88-06AD-1D92-19D2-73E119CF644E}"/>
          </ac:spMkLst>
        </pc:spChg>
        <pc:spChg chg="mod">
          <ac:chgData name="Paula Vázquez-Valero" userId="3a0e46d7-2099-40af-a155-aa45b68bfff3" providerId="ADAL" clId="{F60A720F-6AC8-414E-8F32-12ACE419DDB8}" dt="2022-10-07T17:49:24.613" v="3884" actId="20577"/>
          <ac:spMkLst>
            <pc:docMk/>
            <pc:sldMk cId="605536746" sldId="547"/>
            <ac:spMk id="28" creationId="{603D5146-6E9E-4B75-8BCF-EFAD82F816F8}"/>
          </ac:spMkLst>
        </pc:spChg>
        <pc:spChg chg="mod">
          <ac:chgData name="Paula Vázquez-Valero" userId="3a0e46d7-2099-40af-a155-aa45b68bfff3" providerId="ADAL" clId="{F60A720F-6AC8-414E-8F32-12ACE419DDB8}" dt="2022-10-07T17:49:29.363" v="3895" actId="20577"/>
          <ac:spMkLst>
            <pc:docMk/>
            <pc:sldMk cId="605536746" sldId="547"/>
            <ac:spMk id="29" creationId="{83A52107-DCAE-42E3-8593-F24FD417854D}"/>
          </ac:spMkLst>
        </pc:spChg>
        <pc:spChg chg="mod">
          <ac:chgData name="Paula Vázquez-Valero" userId="3a0e46d7-2099-40af-a155-aa45b68bfff3" providerId="ADAL" clId="{F60A720F-6AC8-414E-8F32-12ACE419DDB8}" dt="2022-10-07T17:49:06.483" v="3840" actId="20577"/>
          <ac:spMkLst>
            <pc:docMk/>
            <pc:sldMk cId="605536746" sldId="547"/>
            <ac:spMk id="36" creationId="{1176B4AB-2712-47F9-A4E4-A9DAB18FE5A2}"/>
          </ac:spMkLst>
        </pc:spChg>
        <pc:spChg chg="mod">
          <ac:chgData name="Paula Vázquez-Valero" userId="3a0e46d7-2099-40af-a155-aa45b68bfff3" providerId="ADAL" clId="{F60A720F-6AC8-414E-8F32-12ACE419DDB8}" dt="2022-10-07T17:49:11.297" v="3853" actId="20577"/>
          <ac:spMkLst>
            <pc:docMk/>
            <pc:sldMk cId="605536746" sldId="547"/>
            <ac:spMk id="38" creationId="{F56C9F30-05E4-4777-BD02-0B4F163444D2}"/>
          </ac:spMkLst>
        </pc:spChg>
        <pc:spChg chg="mod">
          <ac:chgData name="Paula Vázquez-Valero" userId="3a0e46d7-2099-40af-a155-aa45b68bfff3" providerId="ADAL" clId="{F60A720F-6AC8-414E-8F32-12ACE419DDB8}" dt="2022-10-07T17:49:38.770" v="3911" actId="20577"/>
          <ac:spMkLst>
            <pc:docMk/>
            <pc:sldMk cId="605536746" sldId="547"/>
            <ac:spMk id="41" creationId="{266FB9F1-3BA6-4B21-B656-37E903D1173D}"/>
          </ac:spMkLst>
        </pc:spChg>
        <pc:spChg chg="mod">
          <ac:chgData name="Paula Vázquez-Valero" userId="3a0e46d7-2099-40af-a155-aa45b68bfff3" providerId="ADAL" clId="{F60A720F-6AC8-414E-8F32-12ACE419DDB8}" dt="2022-10-07T17:49:45.704" v="3919" actId="404"/>
          <ac:spMkLst>
            <pc:docMk/>
            <pc:sldMk cId="605536746" sldId="547"/>
            <ac:spMk id="42" creationId="{EECDA405-1A8E-4210-BAB0-67D3331119F2}"/>
          </ac:spMkLst>
        </pc:spChg>
        <pc:spChg chg="mod">
          <ac:chgData name="Paula Vázquez-Valero" userId="3a0e46d7-2099-40af-a155-aa45b68bfff3" providerId="ADAL" clId="{F60A720F-6AC8-414E-8F32-12ACE419DDB8}" dt="2022-10-07T17:49:18.068" v="3869" actId="20577"/>
          <ac:spMkLst>
            <pc:docMk/>
            <pc:sldMk cId="605536746" sldId="547"/>
            <ac:spMk id="44" creationId="{1CDF0F0E-C661-48DB-979B-F69E8B7088ED}"/>
          </ac:spMkLst>
        </pc:spChg>
        <pc:spChg chg="mod">
          <ac:chgData name="Paula Vázquez-Valero" userId="3a0e46d7-2099-40af-a155-aa45b68bfff3" providerId="ADAL" clId="{F60A720F-6AC8-414E-8F32-12ACE419DDB8}" dt="2022-10-07T17:49:20.633" v="3874" actId="20577"/>
          <ac:spMkLst>
            <pc:docMk/>
            <pc:sldMk cId="605536746" sldId="547"/>
            <ac:spMk id="45" creationId="{0A2F2A8F-A842-4D12-8C99-8CD0BBA815BF}"/>
          </ac:spMkLst>
        </pc:spChg>
      </pc:sldChg>
      <pc:sldChg chg="addSp delSp modSp mod addAnim delAnim modAnim modNotesTx">
        <pc:chgData name="Paula Vázquez-Valero" userId="3a0e46d7-2099-40af-a155-aa45b68bfff3" providerId="ADAL" clId="{F60A720F-6AC8-414E-8F32-12ACE419DDB8}" dt="2022-10-07T17:47:52.327" v="3828" actId="113"/>
        <pc:sldMkLst>
          <pc:docMk/>
          <pc:sldMk cId="230807631" sldId="562"/>
        </pc:sldMkLst>
        <pc:spChg chg="add del mod">
          <ac:chgData name="Paula Vázquez-Valero" userId="3a0e46d7-2099-40af-a155-aa45b68bfff3" providerId="ADAL" clId="{F60A720F-6AC8-414E-8F32-12ACE419DDB8}" dt="2022-10-07T17:21:38.104" v="2573" actId="478"/>
          <ac:spMkLst>
            <pc:docMk/>
            <pc:sldMk cId="230807631" sldId="562"/>
            <ac:spMk id="4" creationId="{5388A0C4-992A-53B6-A2C2-7583665D02D0}"/>
          </ac:spMkLst>
        </pc:spChg>
        <pc:spChg chg="add del mod">
          <ac:chgData name="Paula Vázquez-Valero" userId="3a0e46d7-2099-40af-a155-aa45b68bfff3" providerId="ADAL" clId="{F60A720F-6AC8-414E-8F32-12ACE419DDB8}" dt="2022-10-07T17:35:10.554" v="3148" actId="14100"/>
          <ac:spMkLst>
            <pc:docMk/>
            <pc:sldMk cId="230807631" sldId="562"/>
            <ac:spMk id="7" creationId="{D6F3092E-1F9C-86C0-DDB7-115BD225D09A}"/>
          </ac:spMkLst>
        </pc:spChg>
        <pc:spChg chg="add del mod">
          <ac:chgData name="Paula Vázquez-Valero" userId="3a0e46d7-2099-40af-a155-aa45b68bfff3" providerId="ADAL" clId="{F60A720F-6AC8-414E-8F32-12ACE419DDB8}" dt="2022-10-07T17:35:10.554" v="3148" actId="14100"/>
          <ac:spMkLst>
            <pc:docMk/>
            <pc:sldMk cId="230807631" sldId="562"/>
            <ac:spMk id="8" creationId="{4A7ECFF3-8FF6-DF01-719B-7175A33654C0}"/>
          </ac:spMkLst>
        </pc:spChg>
        <pc:spChg chg="add del mod">
          <ac:chgData name="Paula Vázquez-Valero" userId="3a0e46d7-2099-40af-a155-aa45b68bfff3" providerId="ADAL" clId="{F60A720F-6AC8-414E-8F32-12ACE419DDB8}" dt="2022-10-07T17:35:18.440" v="3159" actId="1035"/>
          <ac:spMkLst>
            <pc:docMk/>
            <pc:sldMk cId="230807631" sldId="562"/>
            <ac:spMk id="9" creationId="{7AB7C655-D9DF-6BB5-52D4-37DF37667A87}"/>
          </ac:spMkLst>
        </pc:spChg>
        <pc:spChg chg="add del mod">
          <ac:chgData name="Paula Vázquez-Valero" userId="3a0e46d7-2099-40af-a155-aa45b68bfff3" providerId="ADAL" clId="{F60A720F-6AC8-414E-8F32-12ACE419DDB8}" dt="2022-10-07T17:35:24.300" v="3170" actId="1036"/>
          <ac:spMkLst>
            <pc:docMk/>
            <pc:sldMk cId="230807631" sldId="562"/>
            <ac:spMk id="10" creationId="{7BD4EDA4-B601-9F2E-55F4-249A8E3BEF6B}"/>
          </ac:spMkLst>
        </pc:spChg>
        <pc:spChg chg="add del">
          <ac:chgData name="Paula Vázquez-Valero" userId="3a0e46d7-2099-40af-a155-aa45b68bfff3" providerId="ADAL" clId="{F60A720F-6AC8-414E-8F32-12ACE419DDB8}" dt="2022-10-07T17:23:33.673" v="2622" actId="21"/>
          <ac:spMkLst>
            <pc:docMk/>
            <pc:sldMk cId="230807631" sldId="562"/>
            <ac:spMk id="11" creationId="{0249059F-224C-4D56-870F-7E72075091DA}"/>
          </ac:spMkLst>
        </pc:spChg>
        <pc:spChg chg="add del mod">
          <ac:chgData name="Paula Vázquez-Valero" userId="3a0e46d7-2099-40af-a155-aa45b68bfff3" providerId="ADAL" clId="{F60A720F-6AC8-414E-8F32-12ACE419DDB8}" dt="2022-10-07T17:35:24.300" v="3170" actId="1036"/>
          <ac:spMkLst>
            <pc:docMk/>
            <pc:sldMk cId="230807631" sldId="562"/>
            <ac:spMk id="12" creationId="{3AA064C2-8473-9B1A-39A7-91981053448A}"/>
          </ac:spMkLst>
        </pc:spChg>
        <pc:spChg chg="add del mod">
          <ac:chgData name="Paula Vázquez-Valero" userId="3a0e46d7-2099-40af-a155-aa45b68bfff3" providerId="ADAL" clId="{F60A720F-6AC8-414E-8F32-12ACE419DDB8}" dt="2022-10-07T17:35:42.070" v="3207" actId="1035"/>
          <ac:spMkLst>
            <pc:docMk/>
            <pc:sldMk cId="230807631" sldId="562"/>
            <ac:spMk id="13" creationId="{EA665A2B-8DEE-50DC-2662-22FA170FFF4B}"/>
          </ac:spMkLst>
        </pc:spChg>
        <pc:spChg chg="add del mod">
          <ac:chgData name="Paula Vázquez-Valero" userId="3a0e46d7-2099-40af-a155-aa45b68bfff3" providerId="ADAL" clId="{F60A720F-6AC8-414E-8F32-12ACE419DDB8}" dt="2022-10-07T17:35:38.892" v="3202" actId="1035"/>
          <ac:spMkLst>
            <pc:docMk/>
            <pc:sldMk cId="230807631" sldId="562"/>
            <ac:spMk id="15" creationId="{A4B40349-DF7C-A675-7086-2B77F0EE61C2}"/>
          </ac:spMkLst>
        </pc:spChg>
        <pc:spChg chg="add del mod">
          <ac:chgData name="Paula Vázquez-Valero" userId="3a0e46d7-2099-40af-a155-aa45b68bfff3" providerId="ADAL" clId="{F60A720F-6AC8-414E-8F32-12ACE419DDB8}" dt="2022-10-07T17:35:38.892" v="3202" actId="1035"/>
          <ac:spMkLst>
            <pc:docMk/>
            <pc:sldMk cId="230807631" sldId="562"/>
            <ac:spMk id="16" creationId="{B469F47E-048C-E346-9754-7FEA5615A621}"/>
          </ac:spMkLst>
        </pc:spChg>
        <pc:spChg chg="add del mod">
          <ac:chgData name="Paula Vázquez-Valero" userId="3a0e46d7-2099-40af-a155-aa45b68bfff3" providerId="ADAL" clId="{F60A720F-6AC8-414E-8F32-12ACE419DDB8}" dt="2022-10-07T17:35:38.892" v="3202" actId="1035"/>
          <ac:spMkLst>
            <pc:docMk/>
            <pc:sldMk cId="230807631" sldId="562"/>
            <ac:spMk id="17" creationId="{C4C5B269-8301-577F-CE37-DB9003ED98EC}"/>
          </ac:spMkLst>
        </pc:spChg>
        <pc:spChg chg="add del mod">
          <ac:chgData name="Paula Vázquez-Valero" userId="3a0e46d7-2099-40af-a155-aa45b68bfff3" providerId="ADAL" clId="{F60A720F-6AC8-414E-8F32-12ACE419DDB8}" dt="2022-10-07T17:35:38.892" v="3202" actId="1035"/>
          <ac:spMkLst>
            <pc:docMk/>
            <pc:sldMk cId="230807631" sldId="562"/>
            <ac:spMk id="18" creationId="{C12746F7-79B2-7EAA-74D0-3F5D8A191AC1}"/>
          </ac:spMkLst>
        </pc:spChg>
        <pc:spChg chg="add del mod">
          <ac:chgData name="Paula Vázquez-Valero" userId="3a0e46d7-2099-40af-a155-aa45b68bfff3" providerId="ADAL" clId="{F60A720F-6AC8-414E-8F32-12ACE419DDB8}" dt="2022-10-07T17:35:38.892" v="3202" actId="1035"/>
          <ac:spMkLst>
            <pc:docMk/>
            <pc:sldMk cId="230807631" sldId="562"/>
            <ac:spMk id="19" creationId="{F3831933-5052-E3E6-6061-D7D4EFDBE994}"/>
          </ac:spMkLst>
        </pc:spChg>
        <pc:spChg chg="add del mod">
          <ac:chgData name="Paula Vázquez-Valero" userId="3a0e46d7-2099-40af-a155-aa45b68bfff3" providerId="ADAL" clId="{F60A720F-6AC8-414E-8F32-12ACE419DDB8}" dt="2022-10-07T17:35:38.892" v="3202" actId="1035"/>
          <ac:spMkLst>
            <pc:docMk/>
            <pc:sldMk cId="230807631" sldId="562"/>
            <ac:spMk id="20" creationId="{D1F4BAA8-2B3B-19E5-CEF9-4CDA5C0AEC99}"/>
          </ac:spMkLst>
        </pc:spChg>
        <pc:spChg chg="add del mod">
          <ac:chgData name="Paula Vázquez-Valero" userId="3a0e46d7-2099-40af-a155-aa45b68bfff3" providerId="ADAL" clId="{F60A720F-6AC8-414E-8F32-12ACE419DDB8}" dt="2022-10-07T17:35:38.892" v="3202" actId="1035"/>
          <ac:spMkLst>
            <pc:docMk/>
            <pc:sldMk cId="230807631" sldId="562"/>
            <ac:spMk id="21" creationId="{EC0598F9-86A6-7140-2A6D-33684BD6111B}"/>
          </ac:spMkLst>
        </pc:spChg>
        <pc:spChg chg="add del mod">
          <ac:chgData name="Paula Vázquez-Valero" userId="3a0e46d7-2099-40af-a155-aa45b68bfff3" providerId="ADAL" clId="{F60A720F-6AC8-414E-8F32-12ACE419DDB8}" dt="2022-10-07T17:35:38.892" v="3202" actId="1035"/>
          <ac:spMkLst>
            <pc:docMk/>
            <pc:sldMk cId="230807631" sldId="562"/>
            <ac:spMk id="22" creationId="{FE6ED25E-A6AF-42D2-43D4-0EFB536512FF}"/>
          </ac:spMkLst>
        </pc:spChg>
        <pc:spChg chg="add del mod">
          <ac:chgData name="Paula Vázquez-Valero" userId="3a0e46d7-2099-40af-a155-aa45b68bfff3" providerId="ADAL" clId="{F60A720F-6AC8-414E-8F32-12ACE419DDB8}" dt="2022-10-07T17:23:35.569" v="2623" actId="478"/>
          <ac:spMkLst>
            <pc:docMk/>
            <pc:sldMk cId="230807631" sldId="562"/>
            <ac:spMk id="23" creationId="{8D47220C-6A5F-4BB4-8D24-7DAF9C8616AB}"/>
          </ac:spMkLst>
        </pc:spChg>
        <pc:spChg chg="add del mod">
          <ac:chgData name="Paula Vázquez-Valero" userId="3a0e46d7-2099-40af-a155-aa45b68bfff3" providerId="ADAL" clId="{F60A720F-6AC8-414E-8F32-12ACE419DDB8}" dt="2022-10-07T17:21:53.015" v="2581" actId="478"/>
          <ac:spMkLst>
            <pc:docMk/>
            <pc:sldMk cId="230807631" sldId="562"/>
            <ac:spMk id="24" creationId="{F52D7B3A-6719-9F30-5D0B-B4056A2D16B5}"/>
          </ac:spMkLst>
        </pc:spChg>
        <pc:spChg chg="del">
          <ac:chgData name="Paula Vázquez-Valero" userId="3a0e46d7-2099-40af-a155-aa45b68bfff3" providerId="ADAL" clId="{F60A720F-6AC8-414E-8F32-12ACE419DDB8}" dt="2022-10-07T17:21:40.179" v="2574" actId="478"/>
          <ac:spMkLst>
            <pc:docMk/>
            <pc:sldMk cId="230807631" sldId="562"/>
            <ac:spMk id="26" creationId="{44207363-4810-47E7-A5C7-8F3EC3B9F678}"/>
          </ac:spMkLst>
        </pc:spChg>
        <pc:spChg chg="del">
          <ac:chgData name="Paula Vázquez-Valero" userId="3a0e46d7-2099-40af-a155-aa45b68bfff3" providerId="ADAL" clId="{F60A720F-6AC8-414E-8F32-12ACE419DDB8}" dt="2022-10-07T17:21:40.179" v="2574" actId="478"/>
          <ac:spMkLst>
            <pc:docMk/>
            <pc:sldMk cId="230807631" sldId="562"/>
            <ac:spMk id="27" creationId="{D988BCD6-B6EB-4F22-B06E-106329F8946E}"/>
          </ac:spMkLst>
        </pc:spChg>
        <pc:spChg chg="add del mod">
          <ac:chgData name="Paula Vázquez-Valero" userId="3a0e46d7-2099-40af-a155-aa45b68bfff3" providerId="ADAL" clId="{F60A720F-6AC8-414E-8F32-12ACE419DDB8}" dt="2022-10-07T17:31:27.772" v="2909" actId="14100"/>
          <ac:spMkLst>
            <pc:docMk/>
            <pc:sldMk cId="230807631" sldId="562"/>
            <ac:spMk id="28" creationId="{0B20CCCF-6944-C986-D38C-9DF71C1B534C}"/>
          </ac:spMkLst>
        </pc:spChg>
        <pc:spChg chg="add del mod">
          <ac:chgData name="Paula Vázquez-Valero" userId="3a0e46d7-2099-40af-a155-aa45b68bfff3" providerId="ADAL" clId="{F60A720F-6AC8-414E-8F32-12ACE419DDB8}" dt="2022-10-07T17:23:33.673" v="2622" actId="21"/>
          <ac:spMkLst>
            <pc:docMk/>
            <pc:sldMk cId="230807631" sldId="562"/>
            <ac:spMk id="29" creationId="{91DE0D03-A51D-A473-5D25-E74A06B24CA6}"/>
          </ac:spMkLst>
        </pc:spChg>
        <pc:spChg chg="add mod">
          <ac:chgData name="Paula Vázquez-Valero" userId="3a0e46d7-2099-40af-a155-aa45b68bfff3" providerId="ADAL" clId="{F60A720F-6AC8-414E-8F32-12ACE419DDB8}" dt="2022-10-07T17:31:24.867" v="2908" actId="1076"/>
          <ac:spMkLst>
            <pc:docMk/>
            <pc:sldMk cId="230807631" sldId="562"/>
            <ac:spMk id="31" creationId="{25492DA9-39B9-6338-B5EC-12B2B0F0F3D2}"/>
          </ac:spMkLst>
        </pc:spChg>
        <pc:spChg chg="add mod">
          <ac:chgData name="Paula Vázquez-Valero" userId="3a0e46d7-2099-40af-a155-aa45b68bfff3" providerId="ADAL" clId="{F60A720F-6AC8-414E-8F32-12ACE419DDB8}" dt="2022-10-07T17:35:53.203" v="3210" actId="1076"/>
          <ac:spMkLst>
            <pc:docMk/>
            <pc:sldMk cId="230807631" sldId="562"/>
            <ac:spMk id="32" creationId="{300B20A3-BF27-BD8B-C3E9-2E7AED15B861}"/>
          </ac:spMkLst>
        </pc:spChg>
        <pc:spChg chg="del">
          <ac:chgData name="Paula Vázquez-Valero" userId="3a0e46d7-2099-40af-a155-aa45b68bfff3" providerId="ADAL" clId="{F60A720F-6AC8-414E-8F32-12ACE419DDB8}" dt="2022-10-07T17:21:38.104" v="2573" actId="478"/>
          <ac:spMkLst>
            <pc:docMk/>
            <pc:sldMk cId="230807631" sldId="562"/>
            <ac:spMk id="33" creationId="{38362159-F427-4AE8-9285-13AF34CBB441}"/>
          </ac:spMkLst>
        </pc:spChg>
        <pc:spChg chg="del">
          <ac:chgData name="Paula Vázquez-Valero" userId="3a0e46d7-2099-40af-a155-aa45b68bfff3" providerId="ADAL" clId="{F60A720F-6AC8-414E-8F32-12ACE419DDB8}" dt="2022-10-07T17:21:38.104" v="2573" actId="478"/>
          <ac:spMkLst>
            <pc:docMk/>
            <pc:sldMk cId="230807631" sldId="562"/>
            <ac:spMk id="34" creationId="{6869963D-3F68-44B4-9219-3835EAFC735B}"/>
          </ac:spMkLst>
        </pc:spChg>
        <pc:spChg chg="del">
          <ac:chgData name="Paula Vázquez-Valero" userId="3a0e46d7-2099-40af-a155-aa45b68bfff3" providerId="ADAL" clId="{F60A720F-6AC8-414E-8F32-12ACE419DDB8}" dt="2022-10-07T17:21:38.104" v="2573" actId="478"/>
          <ac:spMkLst>
            <pc:docMk/>
            <pc:sldMk cId="230807631" sldId="562"/>
            <ac:spMk id="35" creationId="{F5604FA3-C5E1-4B85-891F-44282D2E2C2E}"/>
          </ac:spMkLst>
        </pc:spChg>
        <pc:spChg chg="add mod">
          <ac:chgData name="Paula Vázquez-Valero" userId="3a0e46d7-2099-40af-a155-aa45b68bfff3" providerId="ADAL" clId="{F60A720F-6AC8-414E-8F32-12ACE419DDB8}" dt="2022-10-07T17:35:56.490" v="3211" actId="1076"/>
          <ac:spMkLst>
            <pc:docMk/>
            <pc:sldMk cId="230807631" sldId="562"/>
            <ac:spMk id="36" creationId="{ADE794EF-1E3D-A3C1-4DE7-5BEAF082757C}"/>
          </ac:spMkLst>
        </pc:spChg>
        <pc:spChg chg="add mod">
          <ac:chgData name="Paula Vázquez-Valero" userId="3a0e46d7-2099-40af-a155-aa45b68bfff3" providerId="ADAL" clId="{F60A720F-6AC8-414E-8F32-12ACE419DDB8}" dt="2022-10-07T17:36:08.185" v="3216" actId="1076"/>
          <ac:spMkLst>
            <pc:docMk/>
            <pc:sldMk cId="230807631" sldId="562"/>
            <ac:spMk id="37" creationId="{DEDC0B86-61FA-0A4A-17EE-3C8E504C64DA}"/>
          </ac:spMkLst>
        </pc:spChg>
        <pc:spChg chg="add mod">
          <ac:chgData name="Paula Vázquez-Valero" userId="3a0e46d7-2099-40af-a155-aa45b68bfff3" providerId="ADAL" clId="{F60A720F-6AC8-414E-8F32-12ACE419DDB8}" dt="2022-10-07T17:36:10.356" v="3217" actId="1076"/>
          <ac:spMkLst>
            <pc:docMk/>
            <pc:sldMk cId="230807631" sldId="562"/>
            <ac:spMk id="38" creationId="{2E4A844F-1F0E-D3A5-1D07-1C1033B0044B}"/>
          </ac:spMkLst>
        </pc:spChg>
        <pc:spChg chg="add mod">
          <ac:chgData name="Paula Vázquez-Valero" userId="3a0e46d7-2099-40af-a155-aa45b68bfff3" providerId="ADAL" clId="{F60A720F-6AC8-414E-8F32-12ACE419DDB8}" dt="2022-10-07T17:36:12.092" v="3218" actId="1076"/>
          <ac:spMkLst>
            <pc:docMk/>
            <pc:sldMk cId="230807631" sldId="562"/>
            <ac:spMk id="39" creationId="{326A6E44-3928-8D82-AFED-A571C5BCDDA0}"/>
          </ac:spMkLst>
        </pc:spChg>
        <pc:spChg chg="del">
          <ac:chgData name="Paula Vázquez-Valero" userId="3a0e46d7-2099-40af-a155-aa45b68bfff3" providerId="ADAL" clId="{F60A720F-6AC8-414E-8F32-12ACE419DDB8}" dt="2022-10-07T17:21:38.104" v="2573" actId="478"/>
          <ac:spMkLst>
            <pc:docMk/>
            <pc:sldMk cId="230807631" sldId="562"/>
            <ac:spMk id="40" creationId="{ADBB40C0-B7A3-43D1-AC5F-ED31B9CE9630}"/>
          </ac:spMkLst>
        </pc:spChg>
        <pc:spChg chg="del">
          <ac:chgData name="Paula Vázquez-Valero" userId="3a0e46d7-2099-40af-a155-aa45b68bfff3" providerId="ADAL" clId="{F60A720F-6AC8-414E-8F32-12ACE419DDB8}" dt="2022-10-07T17:21:38.104" v="2573" actId="478"/>
          <ac:spMkLst>
            <pc:docMk/>
            <pc:sldMk cId="230807631" sldId="562"/>
            <ac:spMk id="41" creationId="{0ABA6694-8A28-4062-AA44-4042FFD88098}"/>
          </ac:spMkLst>
        </pc:spChg>
        <pc:spChg chg="add mod">
          <ac:chgData name="Paula Vázquez-Valero" userId="3a0e46d7-2099-40af-a155-aa45b68bfff3" providerId="ADAL" clId="{F60A720F-6AC8-414E-8F32-12ACE419DDB8}" dt="2022-10-07T17:36:13.899" v="3219" actId="1076"/>
          <ac:spMkLst>
            <pc:docMk/>
            <pc:sldMk cId="230807631" sldId="562"/>
            <ac:spMk id="43" creationId="{A443D6D0-2417-482C-61CC-9EC16F54127C}"/>
          </ac:spMkLst>
        </pc:spChg>
        <pc:spChg chg="add mod">
          <ac:chgData name="Paula Vázquez-Valero" userId="3a0e46d7-2099-40af-a155-aa45b68bfff3" providerId="ADAL" clId="{F60A720F-6AC8-414E-8F32-12ACE419DDB8}" dt="2022-10-07T17:36:15.889" v="3220" actId="1076"/>
          <ac:spMkLst>
            <pc:docMk/>
            <pc:sldMk cId="230807631" sldId="562"/>
            <ac:spMk id="45" creationId="{4967AD73-FCDB-E559-68AB-64565AB0574A}"/>
          </ac:spMkLst>
        </pc:spChg>
        <pc:spChg chg="del">
          <ac:chgData name="Paula Vázquez-Valero" userId="3a0e46d7-2099-40af-a155-aa45b68bfff3" providerId="ADAL" clId="{F60A720F-6AC8-414E-8F32-12ACE419DDB8}" dt="2022-10-07T17:21:38.104" v="2573" actId="478"/>
          <ac:spMkLst>
            <pc:docMk/>
            <pc:sldMk cId="230807631" sldId="562"/>
            <ac:spMk id="46" creationId="{9E81CAC6-A66F-4330-81B8-B6A970A25C2D}"/>
          </ac:spMkLst>
        </pc:spChg>
        <pc:spChg chg="add mod">
          <ac:chgData name="Paula Vázquez-Valero" userId="3a0e46d7-2099-40af-a155-aa45b68bfff3" providerId="ADAL" clId="{F60A720F-6AC8-414E-8F32-12ACE419DDB8}" dt="2022-10-07T17:35:50.323" v="3209" actId="1035"/>
          <ac:spMkLst>
            <pc:docMk/>
            <pc:sldMk cId="230807631" sldId="562"/>
            <ac:spMk id="47" creationId="{B3060416-1B74-49D3-76A4-BAFB1759F1AA}"/>
          </ac:spMkLst>
        </pc:spChg>
        <pc:spChg chg="del">
          <ac:chgData name="Paula Vázquez-Valero" userId="3a0e46d7-2099-40af-a155-aa45b68bfff3" providerId="ADAL" clId="{F60A720F-6AC8-414E-8F32-12ACE419DDB8}" dt="2022-10-07T17:21:38.104" v="2573" actId="478"/>
          <ac:spMkLst>
            <pc:docMk/>
            <pc:sldMk cId="230807631" sldId="562"/>
            <ac:spMk id="49" creationId="{D086124D-73DC-45AF-91DA-6447BE1A776B}"/>
          </ac:spMkLst>
        </pc:spChg>
        <pc:spChg chg="del">
          <ac:chgData name="Paula Vázquez-Valero" userId="3a0e46d7-2099-40af-a155-aa45b68bfff3" providerId="ADAL" clId="{F60A720F-6AC8-414E-8F32-12ACE419DDB8}" dt="2022-10-07T17:21:38.104" v="2573" actId="478"/>
          <ac:spMkLst>
            <pc:docMk/>
            <pc:sldMk cId="230807631" sldId="562"/>
            <ac:spMk id="65" creationId="{D8636CCC-B1B7-4166-AFCC-BF770C97B1EC}"/>
          </ac:spMkLst>
        </pc:spChg>
        <pc:spChg chg="del">
          <ac:chgData name="Paula Vázquez-Valero" userId="3a0e46d7-2099-40af-a155-aa45b68bfff3" providerId="ADAL" clId="{F60A720F-6AC8-414E-8F32-12ACE419DDB8}" dt="2022-10-07T17:21:38.104" v="2573" actId="478"/>
          <ac:spMkLst>
            <pc:docMk/>
            <pc:sldMk cId="230807631" sldId="562"/>
            <ac:spMk id="66" creationId="{B2902536-8A82-4F65-8DE5-EA9484946297}"/>
          </ac:spMkLst>
        </pc:spChg>
        <pc:spChg chg="del">
          <ac:chgData name="Paula Vázquez-Valero" userId="3a0e46d7-2099-40af-a155-aa45b68bfff3" providerId="ADAL" clId="{F60A720F-6AC8-414E-8F32-12ACE419DDB8}" dt="2022-10-07T17:21:38.104" v="2573" actId="478"/>
          <ac:spMkLst>
            <pc:docMk/>
            <pc:sldMk cId="230807631" sldId="562"/>
            <ac:spMk id="74" creationId="{83DDF2F1-DFAE-4A4D-8F23-BE2D5840FB0F}"/>
          </ac:spMkLst>
        </pc:spChg>
        <pc:grpChg chg="del">
          <ac:chgData name="Paula Vázquez-Valero" userId="3a0e46d7-2099-40af-a155-aa45b68bfff3" providerId="ADAL" clId="{F60A720F-6AC8-414E-8F32-12ACE419DDB8}" dt="2022-10-07T17:21:38.104" v="2573" actId="478"/>
          <ac:grpSpMkLst>
            <pc:docMk/>
            <pc:sldMk cId="230807631" sldId="562"/>
            <ac:grpSpMk id="3" creationId="{1F0BB605-971D-4203-8D13-7BB89118DBEF}"/>
          </ac:grpSpMkLst>
        </pc:grpChg>
        <pc:graphicFrameChg chg="add del mod modGraphic">
          <ac:chgData name="Paula Vázquez-Valero" userId="3a0e46d7-2099-40af-a155-aa45b68bfff3" providerId="ADAL" clId="{F60A720F-6AC8-414E-8F32-12ACE419DDB8}" dt="2022-10-07T17:35:10.554" v="3148" actId="14100"/>
          <ac:graphicFrameMkLst>
            <pc:docMk/>
            <pc:sldMk cId="230807631" sldId="562"/>
            <ac:graphicFrameMk id="5" creationId="{8BC926F4-B14E-B088-D8F4-587EB2BB663B}"/>
          </ac:graphicFrameMkLst>
        </pc:graphicFrameChg>
        <pc:graphicFrameChg chg="add del mod modGraphic">
          <ac:chgData name="Paula Vázquez-Valero" userId="3a0e46d7-2099-40af-a155-aa45b68bfff3" providerId="ADAL" clId="{F60A720F-6AC8-414E-8F32-12ACE419DDB8}" dt="2022-10-07T17:35:38.892" v="3202" actId="1035"/>
          <ac:graphicFrameMkLst>
            <pc:docMk/>
            <pc:sldMk cId="230807631" sldId="562"/>
            <ac:graphicFrameMk id="14" creationId="{8553C36A-9AEB-703F-D12B-EDB291AEDB10}"/>
          </ac:graphicFrameMkLst>
        </pc:graphicFrameChg>
        <pc:picChg chg="del">
          <ac:chgData name="Paula Vázquez-Valero" userId="3a0e46d7-2099-40af-a155-aa45b68bfff3" providerId="ADAL" clId="{F60A720F-6AC8-414E-8F32-12ACE419DDB8}" dt="2022-10-07T17:21:38.104" v="2573" actId="478"/>
          <ac:picMkLst>
            <pc:docMk/>
            <pc:sldMk cId="230807631" sldId="562"/>
            <ac:picMk id="2" creationId="{A507F7D4-984F-4101-99EE-33F644693356}"/>
          </ac:picMkLst>
        </pc:picChg>
        <pc:picChg chg="del">
          <ac:chgData name="Paula Vázquez-Valero" userId="3a0e46d7-2099-40af-a155-aa45b68bfff3" providerId="ADAL" clId="{F60A720F-6AC8-414E-8F32-12ACE419DDB8}" dt="2022-10-07T17:21:38.104" v="2573" actId="478"/>
          <ac:picMkLst>
            <pc:docMk/>
            <pc:sldMk cId="230807631" sldId="562"/>
            <ac:picMk id="6" creationId="{EF8C4786-E9FE-4BC6-B828-E8A00FC37865}"/>
          </ac:picMkLst>
        </pc:picChg>
        <pc:picChg chg="add del mod">
          <ac:chgData name="Paula Vázquez-Valero" userId="3a0e46d7-2099-40af-a155-aa45b68bfff3" providerId="ADAL" clId="{F60A720F-6AC8-414E-8F32-12ACE419DDB8}" dt="2022-10-07T17:23:33.673" v="2622" actId="21"/>
          <ac:picMkLst>
            <pc:docMk/>
            <pc:sldMk cId="230807631" sldId="562"/>
            <ac:picMk id="25" creationId="{76B594A6-B014-B8C9-5289-D9C6DF073193}"/>
          </ac:picMkLst>
        </pc:picChg>
        <pc:picChg chg="add del">
          <ac:chgData name="Paula Vázquez-Valero" userId="3a0e46d7-2099-40af-a155-aa45b68bfff3" providerId="ADAL" clId="{F60A720F-6AC8-414E-8F32-12ACE419DDB8}" dt="2022-10-07T17:23:33.673" v="2622" actId="21"/>
          <ac:picMkLst>
            <pc:docMk/>
            <pc:sldMk cId="230807631" sldId="562"/>
            <ac:picMk id="30" creationId="{D88CCA73-7624-4855-B3DB-EFBA41ABDDFA}"/>
          </ac:picMkLst>
        </pc:picChg>
        <pc:picChg chg="del">
          <ac:chgData name="Paula Vázquez-Valero" userId="3a0e46d7-2099-40af-a155-aa45b68bfff3" providerId="ADAL" clId="{F60A720F-6AC8-414E-8F32-12ACE419DDB8}" dt="2022-10-07T17:21:38.104" v="2573" actId="478"/>
          <ac:picMkLst>
            <pc:docMk/>
            <pc:sldMk cId="230807631" sldId="562"/>
            <ac:picMk id="2052" creationId="{2AC4C854-DD74-4496-8531-E31B1AEEE829}"/>
          </ac:picMkLst>
        </pc:picChg>
        <pc:picChg chg="del">
          <ac:chgData name="Paula Vázquez-Valero" userId="3a0e46d7-2099-40af-a155-aa45b68bfff3" providerId="ADAL" clId="{F60A720F-6AC8-414E-8F32-12ACE419DDB8}" dt="2022-10-07T17:21:38.104" v="2573" actId="478"/>
          <ac:picMkLst>
            <pc:docMk/>
            <pc:sldMk cId="230807631" sldId="562"/>
            <ac:picMk id="2054" creationId="{FDAA9DA1-B024-4058-A7C8-4CAAEA3A74C3}"/>
          </ac:picMkLst>
        </pc:picChg>
        <pc:picChg chg="del">
          <ac:chgData name="Paula Vázquez-Valero" userId="3a0e46d7-2099-40af-a155-aa45b68bfff3" providerId="ADAL" clId="{F60A720F-6AC8-414E-8F32-12ACE419DDB8}" dt="2022-10-07T17:21:38.104" v="2573" actId="478"/>
          <ac:picMkLst>
            <pc:docMk/>
            <pc:sldMk cId="230807631" sldId="562"/>
            <ac:picMk id="2060" creationId="{D0E524B0-C575-45A2-BFEB-0CC7A31EB960}"/>
          </ac:picMkLst>
        </pc:picChg>
        <pc:picChg chg="add mod">
          <ac:chgData name="Paula Vázquez-Valero" userId="3a0e46d7-2099-40af-a155-aa45b68bfff3" providerId="ADAL" clId="{F60A720F-6AC8-414E-8F32-12ACE419DDB8}" dt="2022-10-07T17:31:55.413" v="2912" actId="1076"/>
          <ac:picMkLst>
            <pc:docMk/>
            <pc:sldMk cId="230807631" sldId="562"/>
            <ac:picMk id="7170" creationId="{931EE57F-9B13-4ED1-BB06-7FC6D174EA0A}"/>
          </ac:picMkLst>
        </pc:picChg>
      </pc:sldChg>
      <pc:sldChg chg="addSp delSp modSp mod delAnim modAnim modNotesTx">
        <pc:chgData name="Paula Vázquez-Valero" userId="3a0e46d7-2099-40af-a155-aa45b68bfff3" providerId="ADAL" clId="{F60A720F-6AC8-414E-8F32-12ACE419DDB8}" dt="2022-10-07T17:44:57.968" v="3752" actId="20577"/>
        <pc:sldMkLst>
          <pc:docMk/>
          <pc:sldMk cId="4079778639" sldId="563"/>
        </pc:sldMkLst>
        <pc:spChg chg="add mod">
          <ac:chgData name="Paula Vázquez-Valero" userId="3a0e46d7-2099-40af-a155-aa45b68bfff3" providerId="ADAL" clId="{F60A720F-6AC8-414E-8F32-12ACE419DDB8}" dt="2022-10-07T15:43:17.484" v="108" actId="1076"/>
          <ac:spMkLst>
            <pc:docMk/>
            <pc:sldMk cId="4079778639" sldId="563"/>
            <ac:spMk id="6" creationId="{B6933398-DD7F-DCDD-6E57-2A2D040CEF43}"/>
          </ac:spMkLst>
        </pc:spChg>
        <pc:spChg chg="add mod">
          <ac:chgData name="Paula Vázquez-Valero" userId="3a0e46d7-2099-40af-a155-aa45b68bfff3" providerId="ADAL" clId="{F60A720F-6AC8-414E-8F32-12ACE419DDB8}" dt="2022-10-07T15:43:05.775" v="105" actId="1076"/>
          <ac:spMkLst>
            <pc:docMk/>
            <pc:sldMk cId="4079778639" sldId="563"/>
            <ac:spMk id="7" creationId="{DC49E804-14C2-1874-3F04-B5B0EDF06C2A}"/>
          </ac:spMkLst>
        </pc:spChg>
        <pc:spChg chg="add mod">
          <ac:chgData name="Paula Vázquez-Valero" userId="3a0e46d7-2099-40af-a155-aa45b68bfff3" providerId="ADAL" clId="{F60A720F-6AC8-414E-8F32-12ACE419DDB8}" dt="2022-10-07T15:43:05.775" v="105" actId="1076"/>
          <ac:spMkLst>
            <pc:docMk/>
            <pc:sldMk cId="4079778639" sldId="563"/>
            <ac:spMk id="8" creationId="{72D18CEA-0264-FAF9-FB6E-1C6D5CFC6770}"/>
          </ac:spMkLst>
        </pc:spChg>
        <pc:spChg chg="del mod">
          <ac:chgData name="Paula Vázquez-Valero" userId="3a0e46d7-2099-40af-a155-aa45b68bfff3" providerId="ADAL" clId="{F60A720F-6AC8-414E-8F32-12ACE419DDB8}" dt="2022-10-07T15:39:07.295" v="21" actId="478"/>
          <ac:spMkLst>
            <pc:docMk/>
            <pc:sldMk cId="4079778639" sldId="563"/>
            <ac:spMk id="17" creationId="{973ADFEE-DDBB-4A96-A8AE-8BBA1E2DD00D}"/>
          </ac:spMkLst>
        </pc:spChg>
        <pc:spChg chg="mod">
          <ac:chgData name="Paula Vázquez-Valero" userId="3a0e46d7-2099-40af-a155-aa45b68bfff3" providerId="ADAL" clId="{F60A720F-6AC8-414E-8F32-12ACE419DDB8}" dt="2022-10-07T15:43:05.775" v="105" actId="1076"/>
          <ac:spMkLst>
            <pc:docMk/>
            <pc:sldMk cId="4079778639" sldId="563"/>
            <ac:spMk id="19" creationId="{7938580A-3F17-4739-A420-254347027883}"/>
          </ac:spMkLst>
        </pc:spChg>
        <pc:spChg chg="mod">
          <ac:chgData name="Paula Vázquez-Valero" userId="3a0e46d7-2099-40af-a155-aa45b68bfff3" providerId="ADAL" clId="{F60A720F-6AC8-414E-8F32-12ACE419DDB8}" dt="2022-10-07T15:43:05.775" v="105" actId="1076"/>
          <ac:spMkLst>
            <pc:docMk/>
            <pc:sldMk cId="4079778639" sldId="563"/>
            <ac:spMk id="20" creationId="{9C45889C-036D-4E48-93D6-1C92F85FA8D6}"/>
          </ac:spMkLst>
        </pc:spChg>
        <pc:spChg chg="mod">
          <ac:chgData name="Paula Vázquez-Valero" userId="3a0e46d7-2099-40af-a155-aa45b68bfff3" providerId="ADAL" clId="{F60A720F-6AC8-414E-8F32-12ACE419DDB8}" dt="2022-10-07T15:43:10.623" v="106" actId="1076"/>
          <ac:spMkLst>
            <pc:docMk/>
            <pc:sldMk cId="4079778639" sldId="563"/>
            <ac:spMk id="21" creationId="{F6E73A08-B04C-495D-8F1A-D25D98363F8A}"/>
          </ac:spMkLst>
        </pc:spChg>
        <pc:spChg chg="del">
          <ac:chgData name="Paula Vázquez-Valero" userId="3a0e46d7-2099-40af-a155-aa45b68bfff3" providerId="ADAL" clId="{F60A720F-6AC8-414E-8F32-12ACE419DDB8}" dt="2022-10-07T15:40:08.132" v="43" actId="478"/>
          <ac:spMkLst>
            <pc:docMk/>
            <pc:sldMk cId="4079778639" sldId="563"/>
            <ac:spMk id="24" creationId="{6292128F-ABAF-4C26-BFB8-44B75BCBC9AB}"/>
          </ac:spMkLst>
        </pc:spChg>
        <pc:spChg chg="mod">
          <ac:chgData name="Paula Vázquez-Valero" userId="3a0e46d7-2099-40af-a155-aa45b68bfff3" providerId="ADAL" clId="{F60A720F-6AC8-414E-8F32-12ACE419DDB8}" dt="2022-10-07T15:43:10.623" v="106" actId="1076"/>
          <ac:spMkLst>
            <pc:docMk/>
            <pc:sldMk cId="4079778639" sldId="563"/>
            <ac:spMk id="26" creationId="{8E3145E9-E68F-4FA8-9D69-98EC1E3E6826}"/>
          </ac:spMkLst>
        </pc:spChg>
        <pc:spChg chg="mod">
          <ac:chgData name="Paula Vázquez-Valero" userId="3a0e46d7-2099-40af-a155-aa45b68bfff3" providerId="ADAL" clId="{F60A720F-6AC8-414E-8F32-12ACE419DDB8}" dt="2022-10-07T15:43:14.351" v="107" actId="1076"/>
          <ac:spMkLst>
            <pc:docMk/>
            <pc:sldMk cId="4079778639" sldId="563"/>
            <ac:spMk id="29" creationId="{0FDD1BB8-0BC4-44E8-8A26-D05F809736F8}"/>
          </ac:spMkLst>
        </pc:spChg>
        <pc:spChg chg="mod">
          <ac:chgData name="Paula Vázquez-Valero" userId="3a0e46d7-2099-40af-a155-aa45b68bfff3" providerId="ADAL" clId="{F60A720F-6AC8-414E-8F32-12ACE419DDB8}" dt="2022-10-07T15:43:14.351" v="107" actId="1076"/>
          <ac:spMkLst>
            <pc:docMk/>
            <pc:sldMk cId="4079778639" sldId="563"/>
            <ac:spMk id="31" creationId="{A558E275-CC69-4FEA-B089-96479831013B}"/>
          </ac:spMkLst>
        </pc:spChg>
        <pc:picChg chg="del">
          <ac:chgData name="Paula Vázquez-Valero" userId="3a0e46d7-2099-40af-a155-aa45b68bfff3" providerId="ADAL" clId="{F60A720F-6AC8-414E-8F32-12ACE419DDB8}" dt="2022-10-07T15:37:47.858" v="20" actId="478"/>
          <ac:picMkLst>
            <pc:docMk/>
            <pc:sldMk cId="4079778639" sldId="563"/>
            <ac:picMk id="3" creationId="{F605909C-E578-4A92-8D55-B26C7B36EF52}"/>
          </ac:picMkLst>
        </pc:picChg>
        <pc:picChg chg="mod">
          <ac:chgData name="Paula Vázquez-Valero" userId="3a0e46d7-2099-40af-a155-aa45b68bfff3" providerId="ADAL" clId="{F60A720F-6AC8-414E-8F32-12ACE419DDB8}" dt="2022-10-07T15:43:10.623" v="106" actId="1076"/>
          <ac:picMkLst>
            <pc:docMk/>
            <pc:sldMk cId="4079778639" sldId="563"/>
            <ac:picMk id="4" creationId="{9350FEB1-2F8F-48C1-A032-866C494A4E84}"/>
          </ac:picMkLst>
        </pc:picChg>
        <pc:picChg chg="del">
          <ac:chgData name="Paula Vázquez-Valero" userId="3a0e46d7-2099-40af-a155-aa45b68bfff3" providerId="ADAL" clId="{F60A720F-6AC8-414E-8F32-12ACE419DDB8}" dt="2022-10-07T15:40:08.132" v="43" actId="478"/>
          <ac:picMkLst>
            <pc:docMk/>
            <pc:sldMk cId="4079778639" sldId="563"/>
            <ac:picMk id="5" creationId="{5CF3D59B-804B-419D-9CC4-5FBB067FFF21}"/>
          </ac:picMkLst>
        </pc:picChg>
        <pc:picChg chg="add mod">
          <ac:chgData name="Paula Vázquez-Valero" userId="3a0e46d7-2099-40af-a155-aa45b68bfff3" providerId="ADAL" clId="{F60A720F-6AC8-414E-8F32-12ACE419DDB8}" dt="2022-10-07T15:43:10.623" v="106" actId="1076"/>
          <ac:picMkLst>
            <pc:docMk/>
            <pc:sldMk cId="4079778639" sldId="563"/>
            <ac:picMk id="1026" creationId="{746EB6DE-FA35-1DC4-60D0-5BBBB0AD73B8}"/>
          </ac:picMkLst>
        </pc:picChg>
        <pc:picChg chg="add mod">
          <ac:chgData name="Paula Vázquez-Valero" userId="3a0e46d7-2099-40af-a155-aa45b68bfff3" providerId="ADAL" clId="{F60A720F-6AC8-414E-8F32-12ACE419DDB8}" dt="2022-10-07T15:43:17.484" v="108" actId="1076"/>
          <ac:picMkLst>
            <pc:docMk/>
            <pc:sldMk cId="4079778639" sldId="563"/>
            <ac:picMk id="1028" creationId="{451F21F2-58FB-6922-FCF0-BF7044B56665}"/>
          </ac:picMkLst>
        </pc:picChg>
        <pc:picChg chg="del mod">
          <ac:chgData name="Paula Vázquez-Valero" userId="3a0e46d7-2099-40af-a155-aa45b68bfff3" providerId="ADAL" clId="{F60A720F-6AC8-414E-8F32-12ACE419DDB8}" dt="2022-10-07T15:39:23.919" v="36" actId="478"/>
          <ac:picMkLst>
            <pc:docMk/>
            <pc:sldMk cId="4079778639" sldId="563"/>
            <ac:picMk id="1032" creationId="{55B183BC-9E8D-4F71-8A47-C21B18FAA29D}"/>
          </ac:picMkLst>
        </pc:picChg>
      </pc:sldChg>
      <pc:sldChg chg="modSp mod modAnim modNotesTx">
        <pc:chgData name="Paula Vázquez-Valero" userId="3a0e46d7-2099-40af-a155-aa45b68bfff3" providerId="ADAL" clId="{F60A720F-6AC8-414E-8F32-12ACE419DDB8}" dt="2022-10-07T17:34:06.550" v="3048" actId="113"/>
        <pc:sldMkLst>
          <pc:docMk/>
          <pc:sldMk cId="2528730130" sldId="564"/>
        </pc:sldMkLst>
        <pc:spChg chg="mod">
          <ac:chgData name="Paula Vázquez-Valero" userId="3a0e46d7-2099-40af-a155-aa45b68bfff3" providerId="ADAL" clId="{F60A720F-6AC8-414E-8F32-12ACE419DDB8}" dt="2022-10-07T17:34:06.550" v="3048" actId="113"/>
          <ac:spMkLst>
            <pc:docMk/>
            <pc:sldMk cId="2528730130" sldId="564"/>
            <ac:spMk id="22" creationId="{884ED80D-A44E-4D33-B2D4-E9372586EC3A}"/>
          </ac:spMkLst>
        </pc:spChg>
        <pc:spChg chg="mod">
          <ac:chgData name="Paula Vázquez-Valero" userId="3a0e46d7-2099-40af-a155-aa45b68bfff3" providerId="ADAL" clId="{F60A720F-6AC8-414E-8F32-12ACE419DDB8}" dt="2022-10-07T15:46:44.760" v="157" actId="1076"/>
          <ac:spMkLst>
            <pc:docMk/>
            <pc:sldMk cId="2528730130" sldId="564"/>
            <ac:spMk id="23" creationId="{1AF47E87-C33D-450E-A945-51B7C4A997AC}"/>
          </ac:spMkLst>
        </pc:spChg>
        <pc:spChg chg="mod">
          <ac:chgData name="Paula Vázquez-Valero" userId="3a0e46d7-2099-40af-a155-aa45b68bfff3" providerId="ADAL" clId="{F60A720F-6AC8-414E-8F32-12ACE419DDB8}" dt="2022-10-07T15:45:52.722" v="144" actId="1076"/>
          <ac:spMkLst>
            <pc:docMk/>
            <pc:sldMk cId="2528730130" sldId="564"/>
            <ac:spMk id="27" creationId="{1246D8AA-EA46-409F-8A57-9FFBCCB241DC}"/>
          </ac:spMkLst>
        </pc:spChg>
        <pc:spChg chg="mod">
          <ac:chgData name="Paula Vázquez-Valero" userId="3a0e46d7-2099-40af-a155-aa45b68bfff3" providerId="ADAL" clId="{F60A720F-6AC8-414E-8F32-12ACE419DDB8}" dt="2022-10-07T15:45:24.907" v="138" actId="255"/>
          <ac:spMkLst>
            <pc:docMk/>
            <pc:sldMk cId="2528730130" sldId="564"/>
            <ac:spMk id="30" creationId="{2307C7EB-3867-45C9-A5AC-9BE5F1D5BC56}"/>
          </ac:spMkLst>
        </pc:spChg>
        <pc:spChg chg="mod">
          <ac:chgData name="Paula Vázquez-Valero" userId="3a0e46d7-2099-40af-a155-aa45b68bfff3" providerId="ADAL" clId="{F60A720F-6AC8-414E-8F32-12ACE419DDB8}" dt="2022-10-07T15:47:35.181" v="185" actId="207"/>
          <ac:spMkLst>
            <pc:docMk/>
            <pc:sldMk cId="2528730130" sldId="564"/>
            <ac:spMk id="33" creationId="{2C09EC9F-7CE6-4F1C-96AC-9BF8D3D18667}"/>
          </ac:spMkLst>
        </pc:spChg>
        <pc:spChg chg="mod">
          <ac:chgData name="Paula Vázquez-Valero" userId="3a0e46d7-2099-40af-a155-aa45b68bfff3" providerId="ADAL" clId="{F60A720F-6AC8-414E-8F32-12ACE419DDB8}" dt="2022-10-07T15:45:07.162" v="133" actId="1076"/>
          <ac:spMkLst>
            <pc:docMk/>
            <pc:sldMk cId="2528730130" sldId="564"/>
            <ac:spMk id="34" creationId="{9FE4F957-85E0-465D-930C-ADF1EE0DD041}"/>
          </ac:spMkLst>
        </pc:spChg>
        <pc:spChg chg="mod">
          <ac:chgData name="Paula Vázquez-Valero" userId="3a0e46d7-2099-40af-a155-aa45b68bfff3" providerId="ADAL" clId="{F60A720F-6AC8-414E-8F32-12ACE419DDB8}" dt="2022-10-07T15:46:59.205" v="164" actId="207"/>
          <ac:spMkLst>
            <pc:docMk/>
            <pc:sldMk cId="2528730130" sldId="564"/>
            <ac:spMk id="36" creationId="{984F9A3A-A012-48EC-A072-E82791A67D17}"/>
          </ac:spMkLst>
        </pc:spChg>
        <pc:spChg chg="mod">
          <ac:chgData name="Paula Vázquez-Valero" userId="3a0e46d7-2099-40af-a155-aa45b68bfff3" providerId="ADAL" clId="{F60A720F-6AC8-414E-8F32-12ACE419DDB8}" dt="2022-10-07T15:45:07.162" v="133" actId="1076"/>
          <ac:spMkLst>
            <pc:docMk/>
            <pc:sldMk cId="2528730130" sldId="564"/>
            <ac:spMk id="41" creationId="{782FC91B-DBB7-4332-92DD-B5B5D156F9B8}"/>
          </ac:spMkLst>
        </pc:spChg>
        <pc:spChg chg="mod">
          <ac:chgData name="Paula Vázquez-Valero" userId="3a0e46d7-2099-40af-a155-aa45b68bfff3" providerId="ADAL" clId="{F60A720F-6AC8-414E-8F32-12ACE419DDB8}" dt="2022-10-07T15:45:13.613" v="135" actId="14100"/>
          <ac:spMkLst>
            <pc:docMk/>
            <pc:sldMk cId="2528730130" sldId="564"/>
            <ac:spMk id="45" creationId="{8BC495C0-1C79-4DAB-A257-54107AE97D57}"/>
          </ac:spMkLst>
        </pc:spChg>
        <pc:spChg chg="mod">
          <ac:chgData name="Paula Vázquez-Valero" userId="3a0e46d7-2099-40af-a155-aa45b68bfff3" providerId="ADAL" clId="{F60A720F-6AC8-414E-8F32-12ACE419DDB8}" dt="2022-10-07T15:45:58.521" v="145" actId="14100"/>
          <ac:spMkLst>
            <pc:docMk/>
            <pc:sldMk cId="2528730130" sldId="564"/>
            <ac:spMk id="48" creationId="{1C432AA4-E13F-4201-B7D8-B63C067D97CD}"/>
          </ac:spMkLst>
        </pc:spChg>
      </pc:sldChg>
      <pc:sldChg chg="addSp delSp modSp mod delAnim modAnim modNotesTx">
        <pc:chgData name="Paula Vázquez-Valero" userId="3a0e46d7-2099-40af-a155-aa45b68bfff3" providerId="ADAL" clId="{F60A720F-6AC8-414E-8F32-12ACE419DDB8}" dt="2022-10-07T16:28:23.443" v="1243"/>
        <pc:sldMkLst>
          <pc:docMk/>
          <pc:sldMk cId="2502423284" sldId="565"/>
        </pc:sldMkLst>
        <pc:spChg chg="mod">
          <ac:chgData name="Paula Vázquez-Valero" userId="3a0e46d7-2099-40af-a155-aa45b68bfff3" providerId="ADAL" clId="{F60A720F-6AC8-414E-8F32-12ACE419DDB8}" dt="2022-10-07T16:17:14.235" v="737" actId="207"/>
          <ac:spMkLst>
            <pc:docMk/>
            <pc:sldMk cId="2502423284" sldId="565"/>
            <ac:spMk id="2" creationId="{FC3C5452-B492-478D-8C7F-8D0CC48CA28A}"/>
          </ac:spMkLst>
        </pc:spChg>
        <pc:spChg chg="del mod">
          <ac:chgData name="Paula Vázquez-Valero" userId="3a0e46d7-2099-40af-a155-aa45b68bfff3" providerId="ADAL" clId="{F60A720F-6AC8-414E-8F32-12ACE419DDB8}" dt="2022-10-07T16:17:05.564" v="725" actId="478"/>
          <ac:spMkLst>
            <pc:docMk/>
            <pc:sldMk cId="2502423284" sldId="565"/>
            <ac:spMk id="3" creationId="{E2184D7E-A723-4E1C-91F3-E051F44D2B4F}"/>
          </ac:spMkLst>
        </pc:spChg>
        <pc:spChg chg="add del mod">
          <ac:chgData name="Paula Vázquez-Valero" userId="3a0e46d7-2099-40af-a155-aa45b68bfff3" providerId="ADAL" clId="{F60A720F-6AC8-414E-8F32-12ACE419DDB8}" dt="2022-10-07T16:04:38.146" v="557"/>
          <ac:spMkLst>
            <pc:docMk/>
            <pc:sldMk cId="2502423284" sldId="565"/>
            <ac:spMk id="5" creationId="{72715343-D73E-8D74-78FB-805302970B38}"/>
          </ac:spMkLst>
        </pc:spChg>
        <pc:spChg chg="add mod">
          <ac:chgData name="Paula Vázquez-Valero" userId="3a0e46d7-2099-40af-a155-aa45b68bfff3" providerId="ADAL" clId="{F60A720F-6AC8-414E-8F32-12ACE419DDB8}" dt="2022-10-07T16:22:08.250" v="854" actId="1076"/>
          <ac:spMkLst>
            <pc:docMk/>
            <pc:sldMk cId="2502423284" sldId="565"/>
            <ac:spMk id="6" creationId="{7824AED6-21A4-849C-1185-431876171705}"/>
          </ac:spMkLst>
        </pc:spChg>
        <pc:spChg chg="add del mod">
          <ac:chgData name="Paula Vázquez-Valero" userId="3a0e46d7-2099-40af-a155-aa45b68bfff3" providerId="ADAL" clId="{F60A720F-6AC8-414E-8F32-12ACE419DDB8}" dt="2022-10-07T16:18:16.841" v="757" actId="21"/>
          <ac:spMkLst>
            <pc:docMk/>
            <pc:sldMk cId="2502423284" sldId="565"/>
            <ac:spMk id="8" creationId="{C79AAC63-91F4-F1E8-B702-ADEF2ACE7207}"/>
          </ac:spMkLst>
        </pc:spChg>
        <pc:spChg chg="add mod">
          <ac:chgData name="Paula Vázquez-Valero" userId="3a0e46d7-2099-40af-a155-aa45b68bfff3" providerId="ADAL" clId="{F60A720F-6AC8-414E-8F32-12ACE419DDB8}" dt="2022-10-07T16:22:10.403" v="855" actId="1076"/>
          <ac:spMkLst>
            <pc:docMk/>
            <pc:sldMk cId="2502423284" sldId="565"/>
            <ac:spMk id="9" creationId="{000F7CC6-E729-1A67-0988-5123AE879D5B}"/>
          </ac:spMkLst>
        </pc:spChg>
        <pc:spChg chg="mod">
          <ac:chgData name="Paula Vázquez-Valero" userId="3a0e46d7-2099-40af-a155-aa45b68bfff3" providerId="ADAL" clId="{F60A720F-6AC8-414E-8F32-12ACE419DDB8}" dt="2022-10-07T16:20:09.756" v="843" actId="1036"/>
          <ac:spMkLst>
            <pc:docMk/>
            <pc:sldMk cId="2502423284" sldId="565"/>
            <ac:spMk id="18" creationId="{7070BEE6-CE56-D604-ABC5-95ED8B51C50C}"/>
          </ac:spMkLst>
        </pc:spChg>
        <pc:spChg chg="mod">
          <ac:chgData name="Paula Vázquez-Valero" userId="3a0e46d7-2099-40af-a155-aa45b68bfff3" providerId="ADAL" clId="{F60A720F-6AC8-414E-8F32-12ACE419DDB8}" dt="2022-10-07T16:04:59.630" v="571" actId="14100"/>
          <ac:spMkLst>
            <pc:docMk/>
            <pc:sldMk cId="2502423284" sldId="565"/>
            <ac:spMk id="32" creationId="{D70C65D5-53A9-43AF-89EF-3AA3D1C048E7}"/>
          </ac:spMkLst>
        </pc:spChg>
        <pc:spChg chg="add del mod">
          <ac:chgData name="Paula Vázquez-Valero" userId="3a0e46d7-2099-40af-a155-aa45b68bfff3" providerId="ADAL" clId="{F60A720F-6AC8-414E-8F32-12ACE419DDB8}" dt="2022-10-07T16:07:08.263" v="618" actId="478"/>
          <ac:spMkLst>
            <pc:docMk/>
            <pc:sldMk cId="2502423284" sldId="565"/>
            <ac:spMk id="33" creationId="{941A7B06-042B-4BE0-AE18-C209AC3E8E46}"/>
          </ac:spMkLst>
        </pc:spChg>
        <pc:spChg chg="del mod">
          <ac:chgData name="Paula Vázquez-Valero" userId="3a0e46d7-2099-40af-a155-aa45b68bfff3" providerId="ADAL" clId="{F60A720F-6AC8-414E-8F32-12ACE419DDB8}" dt="2022-10-07T16:07:08.301" v="620"/>
          <ac:spMkLst>
            <pc:docMk/>
            <pc:sldMk cId="2502423284" sldId="565"/>
            <ac:spMk id="40" creationId="{1872BBE4-F68B-48D3-A1DC-5491EA3A5DBD}"/>
          </ac:spMkLst>
        </pc:spChg>
        <pc:spChg chg="del mod">
          <ac:chgData name="Paula Vázquez-Valero" userId="3a0e46d7-2099-40af-a155-aa45b68bfff3" providerId="ADAL" clId="{F60A720F-6AC8-414E-8F32-12ACE419DDB8}" dt="2022-10-07T16:17:05.564" v="725" actId="478"/>
          <ac:spMkLst>
            <pc:docMk/>
            <pc:sldMk cId="2502423284" sldId="565"/>
            <ac:spMk id="41" creationId="{046D7993-C583-473D-80FF-A44C72650551}"/>
          </ac:spMkLst>
        </pc:spChg>
        <pc:spChg chg="add del">
          <ac:chgData name="Paula Vázquez-Valero" userId="3a0e46d7-2099-40af-a155-aa45b68bfff3" providerId="ADAL" clId="{F60A720F-6AC8-414E-8F32-12ACE419DDB8}" dt="2022-10-07T16:05:22.823" v="580" actId="478"/>
          <ac:spMkLst>
            <pc:docMk/>
            <pc:sldMk cId="2502423284" sldId="565"/>
            <ac:spMk id="44" creationId="{6970A724-2088-4896-8DE1-380B42AC8005}"/>
          </ac:spMkLst>
        </pc:spChg>
        <pc:spChg chg="del">
          <ac:chgData name="Paula Vázquez-Valero" userId="3a0e46d7-2099-40af-a155-aa45b68bfff3" providerId="ADAL" clId="{F60A720F-6AC8-414E-8F32-12ACE419DDB8}" dt="2022-10-07T16:17:05.564" v="725" actId="478"/>
          <ac:spMkLst>
            <pc:docMk/>
            <pc:sldMk cId="2502423284" sldId="565"/>
            <ac:spMk id="46" creationId="{991C0A3B-164D-47EA-BAAC-8AD6C62B9803}"/>
          </ac:spMkLst>
        </pc:spChg>
        <pc:spChg chg="del">
          <ac:chgData name="Paula Vázquez-Valero" userId="3a0e46d7-2099-40af-a155-aa45b68bfff3" providerId="ADAL" clId="{F60A720F-6AC8-414E-8F32-12ACE419DDB8}" dt="2022-10-07T16:17:05.564" v="725" actId="478"/>
          <ac:spMkLst>
            <pc:docMk/>
            <pc:sldMk cId="2502423284" sldId="565"/>
            <ac:spMk id="47" creationId="{4218B9BA-9CAB-4284-8FC8-89C7D21B1CAB}"/>
          </ac:spMkLst>
        </pc:spChg>
        <pc:spChg chg="del">
          <ac:chgData name="Paula Vázquez-Valero" userId="3a0e46d7-2099-40af-a155-aa45b68bfff3" providerId="ADAL" clId="{F60A720F-6AC8-414E-8F32-12ACE419DDB8}" dt="2022-10-07T16:17:05.564" v="725" actId="478"/>
          <ac:spMkLst>
            <pc:docMk/>
            <pc:sldMk cId="2502423284" sldId="565"/>
            <ac:spMk id="48" creationId="{CC9BDE51-AA19-495F-976A-BD5B36D097C2}"/>
          </ac:spMkLst>
        </pc:spChg>
        <pc:spChg chg="del">
          <ac:chgData name="Paula Vázquez-Valero" userId="3a0e46d7-2099-40af-a155-aa45b68bfff3" providerId="ADAL" clId="{F60A720F-6AC8-414E-8F32-12ACE419DDB8}" dt="2022-10-07T16:17:05.564" v="725" actId="478"/>
          <ac:spMkLst>
            <pc:docMk/>
            <pc:sldMk cId="2502423284" sldId="565"/>
            <ac:spMk id="54" creationId="{E77C909F-9A17-4AF5-B894-CB5785572D9B}"/>
          </ac:spMkLst>
        </pc:spChg>
        <pc:spChg chg="del">
          <ac:chgData name="Paula Vázquez-Valero" userId="3a0e46d7-2099-40af-a155-aa45b68bfff3" providerId="ADAL" clId="{F60A720F-6AC8-414E-8F32-12ACE419DDB8}" dt="2022-10-07T16:17:05.564" v="725" actId="478"/>
          <ac:spMkLst>
            <pc:docMk/>
            <pc:sldMk cId="2502423284" sldId="565"/>
            <ac:spMk id="55" creationId="{E7239424-F407-46DD-AEF4-BCBB21875CC9}"/>
          </ac:spMkLst>
        </pc:spChg>
        <pc:spChg chg="del mod">
          <ac:chgData name="Paula Vázquez-Valero" userId="3a0e46d7-2099-40af-a155-aa45b68bfff3" providerId="ADAL" clId="{F60A720F-6AC8-414E-8F32-12ACE419DDB8}" dt="2022-10-07T16:17:05.564" v="725" actId="478"/>
          <ac:spMkLst>
            <pc:docMk/>
            <pc:sldMk cId="2502423284" sldId="565"/>
            <ac:spMk id="56" creationId="{EF84B7EA-A2EB-47DB-AF89-5E4BCBA05D66}"/>
          </ac:spMkLst>
        </pc:spChg>
        <pc:spChg chg="del mod">
          <ac:chgData name="Paula Vázquez-Valero" userId="3a0e46d7-2099-40af-a155-aa45b68bfff3" providerId="ADAL" clId="{F60A720F-6AC8-414E-8F32-12ACE419DDB8}" dt="2022-10-07T16:17:05.564" v="725" actId="478"/>
          <ac:spMkLst>
            <pc:docMk/>
            <pc:sldMk cId="2502423284" sldId="565"/>
            <ac:spMk id="57" creationId="{19031759-CF76-474A-8656-738386B82B81}"/>
          </ac:spMkLst>
        </pc:spChg>
        <pc:spChg chg="del mod">
          <ac:chgData name="Paula Vázquez-Valero" userId="3a0e46d7-2099-40af-a155-aa45b68bfff3" providerId="ADAL" clId="{F60A720F-6AC8-414E-8F32-12ACE419DDB8}" dt="2022-10-07T16:17:05.564" v="725" actId="478"/>
          <ac:spMkLst>
            <pc:docMk/>
            <pc:sldMk cId="2502423284" sldId="565"/>
            <ac:spMk id="58" creationId="{69365718-340E-42B6-8DD4-5F33EC729A07}"/>
          </ac:spMkLst>
        </pc:spChg>
        <pc:spChg chg="del mod">
          <ac:chgData name="Paula Vázquez-Valero" userId="3a0e46d7-2099-40af-a155-aa45b68bfff3" providerId="ADAL" clId="{F60A720F-6AC8-414E-8F32-12ACE419DDB8}" dt="2022-10-07T16:17:05.564" v="725" actId="478"/>
          <ac:spMkLst>
            <pc:docMk/>
            <pc:sldMk cId="2502423284" sldId="565"/>
            <ac:spMk id="59" creationId="{90109AAE-C4CF-4434-B075-C5CAE628683F}"/>
          </ac:spMkLst>
        </pc:spChg>
        <pc:spChg chg="del mod">
          <ac:chgData name="Paula Vázquez-Valero" userId="3a0e46d7-2099-40af-a155-aa45b68bfff3" providerId="ADAL" clId="{F60A720F-6AC8-414E-8F32-12ACE419DDB8}" dt="2022-10-07T16:17:05.564" v="725" actId="478"/>
          <ac:spMkLst>
            <pc:docMk/>
            <pc:sldMk cId="2502423284" sldId="565"/>
            <ac:spMk id="64" creationId="{BAA36310-4E48-4C40-984F-52D7877D1ED3}"/>
          </ac:spMkLst>
        </pc:spChg>
        <pc:spChg chg="del mod">
          <ac:chgData name="Paula Vázquez-Valero" userId="3a0e46d7-2099-40af-a155-aa45b68bfff3" providerId="ADAL" clId="{F60A720F-6AC8-414E-8F32-12ACE419DDB8}" dt="2022-10-07T16:17:05.564" v="725" actId="478"/>
          <ac:spMkLst>
            <pc:docMk/>
            <pc:sldMk cId="2502423284" sldId="565"/>
            <ac:spMk id="66" creationId="{F376356A-ECED-4030-9495-66DE4BDDE070}"/>
          </ac:spMkLst>
        </pc:spChg>
        <pc:spChg chg="del mod">
          <ac:chgData name="Paula Vázquez-Valero" userId="3a0e46d7-2099-40af-a155-aa45b68bfff3" providerId="ADAL" clId="{F60A720F-6AC8-414E-8F32-12ACE419DDB8}" dt="2022-10-07T16:07:08.380" v="622"/>
          <ac:spMkLst>
            <pc:docMk/>
            <pc:sldMk cId="2502423284" sldId="565"/>
            <ac:spMk id="71" creationId="{D255E278-CA31-4FB3-B33C-05E56C6AFE2A}"/>
          </ac:spMkLst>
        </pc:spChg>
        <pc:spChg chg="del mod">
          <ac:chgData name="Paula Vázquez-Valero" userId="3a0e46d7-2099-40af-a155-aa45b68bfff3" providerId="ADAL" clId="{F60A720F-6AC8-414E-8F32-12ACE419DDB8}" dt="2022-10-07T16:17:05.564" v="725" actId="478"/>
          <ac:spMkLst>
            <pc:docMk/>
            <pc:sldMk cId="2502423284" sldId="565"/>
            <ac:spMk id="74" creationId="{AFEC463A-5823-4370-B34F-7BF31A0BD354}"/>
          </ac:spMkLst>
        </pc:spChg>
        <pc:spChg chg="del mod">
          <ac:chgData name="Paula Vázquez-Valero" userId="3a0e46d7-2099-40af-a155-aa45b68bfff3" providerId="ADAL" clId="{F60A720F-6AC8-414E-8F32-12ACE419DDB8}" dt="2022-10-07T16:17:05.564" v="725" actId="478"/>
          <ac:spMkLst>
            <pc:docMk/>
            <pc:sldMk cId="2502423284" sldId="565"/>
            <ac:spMk id="79" creationId="{582253F8-C426-45E0-ADC8-12335A561839}"/>
          </ac:spMkLst>
        </pc:spChg>
        <pc:spChg chg="del mod">
          <ac:chgData name="Paula Vázquez-Valero" userId="3a0e46d7-2099-40af-a155-aa45b68bfff3" providerId="ADAL" clId="{F60A720F-6AC8-414E-8F32-12ACE419DDB8}" dt="2022-10-07T16:17:05.564" v="725" actId="478"/>
          <ac:spMkLst>
            <pc:docMk/>
            <pc:sldMk cId="2502423284" sldId="565"/>
            <ac:spMk id="80" creationId="{E8BA19EA-3466-4BFE-9B17-17767A48BDF5}"/>
          </ac:spMkLst>
        </pc:spChg>
        <pc:spChg chg="del mod">
          <ac:chgData name="Paula Vázquez-Valero" userId="3a0e46d7-2099-40af-a155-aa45b68bfff3" providerId="ADAL" clId="{F60A720F-6AC8-414E-8F32-12ACE419DDB8}" dt="2022-10-07T16:17:05.564" v="725" actId="478"/>
          <ac:spMkLst>
            <pc:docMk/>
            <pc:sldMk cId="2502423284" sldId="565"/>
            <ac:spMk id="81" creationId="{5CBBDD4C-A911-41C3-8282-C151070A1FA3}"/>
          </ac:spMkLst>
        </pc:spChg>
        <pc:spChg chg="del mod">
          <ac:chgData name="Paula Vázquez-Valero" userId="3a0e46d7-2099-40af-a155-aa45b68bfff3" providerId="ADAL" clId="{F60A720F-6AC8-414E-8F32-12ACE419DDB8}" dt="2022-10-07T16:17:05.564" v="725" actId="478"/>
          <ac:spMkLst>
            <pc:docMk/>
            <pc:sldMk cId="2502423284" sldId="565"/>
            <ac:spMk id="82" creationId="{7CE44F5D-53C8-4027-A19A-6AF4BF1A7245}"/>
          </ac:spMkLst>
        </pc:spChg>
        <pc:spChg chg="del mod">
          <ac:chgData name="Paula Vázquez-Valero" userId="3a0e46d7-2099-40af-a155-aa45b68bfff3" providerId="ADAL" clId="{F60A720F-6AC8-414E-8F32-12ACE419DDB8}" dt="2022-10-07T16:17:05.564" v="725" actId="478"/>
          <ac:spMkLst>
            <pc:docMk/>
            <pc:sldMk cId="2502423284" sldId="565"/>
            <ac:spMk id="83" creationId="{18C2F63F-B9FB-4770-B7EA-41967EF29148}"/>
          </ac:spMkLst>
        </pc:spChg>
        <pc:grpChg chg="add mod">
          <ac:chgData name="Paula Vázquez-Valero" userId="3a0e46d7-2099-40af-a155-aa45b68bfff3" providerId="ADAL" clId="{F60A720F-6AC8-414E-8F32-12ACE419DDB8}" dt="2022-10-07T16:20:09.756" v="843" actId="1036"/>
          <ac:grpSpMkLst>
            <pc:docMk/>
            <pc:sldMk cId="2502423284" sldId="565"/>
            <ac:grpSpMk id="11" creationId="{A60374D8-111E-5053-25AC-0076E64D3506}"/>
          </ac:grpSpMkLst>
        </pc:grpChg>
        <pc:grpChg chg="mod">
          <ac:chgData name="Paula Vázquez-Valero" userId="3a0e46d7-2099-40af-a155-aa45b68bfff3" providerId="ADAL" clId="{F60A720F-6AC8-414E-8F32-12ACE419DDB8}" dt="2022-10-07T16:20:09.756" v="843" actId="1036"/>
          <ac:grpSpMkLst>
            <pc:docMk/>
            <pc:sldMk cId="2502423284" sldId="565"/>
            <ac:grpSpMk id="13" creationId="{B593B0AA-EDF8-1947-9E8B-EEF93F40C198}"/>
          </ac:grpSpMkLst>
        </pc:grpChg>
        <pc:graphicFrameChg chg="del modGraphic">
          <ac:chgData name="Paula Vázquez-Valero" userId="3a0e46d7-2099-40af-a155-aa45b68bfff3" providerId="ADAL" clId="{F60A720F-6AC8-414E-8F32-12ACE419DDB8}" dt="2022-10-07T16:17:05.564" v="725" actId="478"/>
          <ac:graphicFrameMkLst>
            <pc:docMk/>
            <pc:sldMk cId="2502423284" sldId="565"/>
            <ac:graphicFrameMk id="4" creationId="{7912746C-E5E8-45FA-9EBF-4AE650043139}"/>
          </ac:graphicFrameMkLst>
        </pc:graphicFrameChg>
        <pc:graphicFrameChg chg="modGraphic">
          <ac:chgData name="Paula Vázquez-Valero" userId="3a0e46d7-2099-40af-a155-aa45b68bfff3" providerId="ADAL" clId="{F60A720F-6AC8-414E-8F32-12ACE419DDB8}" dt="2022-10-07T16:01:45.339" v="356" actId="20577"/>
          <ac:graphicFrameMkLst>
            <pc:docMk/>
            <pc:sldMk cId="2502423284" sldId="565"/>
            <ac:graphicFrameMk id="34" creationId="{76334ED7-A28F-40BE-B152-F5082F16B480}"/>
          </ac:graphicFrameMkLst>
        </pc:graphicFrameChg>
        <pc:graphicFrameChg chg="del">
          <ac:chgData name="Paula Vázquez-Valero" userId="3a0e46d7-2099-40af-a155-aa45b68bfff3" providerId="ADAL" clId="{F60A720F-6AC8-414E-8F32-12ACE419DDB8}" dt="2022-10-07T16:17:05.564" v="725" actId="478"/>
          <ac:graphicFrameMkLst>
            <pc:docMk/>
            <pc:sldMk cId="2502423284" sldId="565"/>
            <ac:graphicFrameMk id="72" creationId="{98D725FE-11F7-4EAE-A5C2-6DE424CE0283}"/>
          </ac:graphicFrameMkLst>
        </pc:graphicFrameChg>
        <pc:picChg chg="add mod">
          <ac:chgData name="Paula Vázquez-Valero" userId="3a0e46d7-2099-40af-a155-aa45b68bfff3" providerId="ADAL" clId="{F60A720F-6AC8-414E-8F32-12ACE419DDB8}" dt="2022-10-07T16:19:50.406" v="828" actId="1076"/>
          <ac:picMkLst>
            <pc:docMk/>
            <pc:sldMk cId="2502423284" sldId="565"/>
            <ac:picMk id="7" creationId="{3E20A0B4-2497-687A-6A03-18723797A0B1}"/>
          </ac:picMkLst>
        </pc:picChg>
        <pc:picChg chg="add del">
          <ac:chgData name="Paula Vázquez-Valero" userId="3a0e46d7-2099-40af-a155-aa45b68bfff3" providerId="ADAL" clId="{F60A720F-6AC8-414E-8F32-12ACE419DDB8}" dt="2022-10-07T16:16:18.385" v="711"/>
          <ac:picMkLst>
            <pc:docMk/>
            <pc:sldMk cId="2502423284" sldId="565"/>
            <ac:picMk id="10" creationId="{873B6A4E-E6DA-F8FA-05F9-34E4D348806B}"/>
          </ac:picMkLst>
        </pc:picChg>
        <pc:picChg chg="mod">
          <ac:chgData name="Paula Vázquez-Valero" userId="3a0e46d7-2099-40af-a155-aa45b68bfff3" providerId="ADAL" clId="{F60A720F-6AC8-414E-8F32-12ACE419DDB8}" dt="2022-10-07T16:20:09.756" v="843" actId="1036"/>
          <ac:picMkLst>
            <pc:docMk/>
            <pc:sldMk cId="2502423284" sldId="565"/>
            <ac:picMk id="14" creationId="{6883A97A-88DD-5AE8-87FC-50B478E9168A}"/>
          </ac:picMkLst>
        </pc:picChg>
        <pc:picChg chg="mod">
          <ac:chgData name="Paula Vázquez-Valero" userId="3a0e46d7-2099-40af-a155-aa45b68bfff3" providerId="ADAL" clId="{F60A720F-6AC8-414E-8F32-12ACE419DDB8}" dt="2022-10-07T16:20:09.756" v="843" actId="1036"/>
          <ac:picMkLst>
            <pc:docMk/>
            <pc:sldMk cId="2502423284" sldId="565"/>
            <ac:picMk id="15" creationId="{303DD144-47BB-6775-DB6B-9726F7D63988}"/>
          </ac:picMkLst>
        </pc:picChg>
        <pc:picChg chg="mod">
          <ac:chgData name="Paula Vázquez-Valero" userId="3a0e46d7-2099-40af-a155-aa45b68bfff3" providerId="ADAL" clId="{F60A720F-6AC8-414E-8F32-12ACE419DDB8}" dt="2022-10-07T16:20:09.756" v="843" actId="1036"/>
          <ac:picMkLst>
            <pc:docMk/>
            <pc:sldMk cId="2502423284" sldId="565"/>
            <ac:picMk id="16" creationId="{F367FF5E-7B1C-756B-CD13-64823D95AF97}"/>
          </ac:picMkLst>
        </pc:picChg>
        <pc:picChg chg="mod">
          <ac:chgData name="Paula Vázquez-Valero" userId="3a0e46d7-2099-40af-a155-aa45b68bfff3" providerId="ADAL" clId="{F60A720F-6AC8-414E-8F32-12ACE419DDB8}" dt="2022-10-07T16:20:09.756" v="843" actId="1036"/>
          <ac:picMkLst>
            <pc:docMk/>
            <pc:sldMk cId="2502423284" sldId="565"/>
            <ac:picMk id="17" creationId="{5299E705-FFBA-E673-33B5-BD06AF723ED4}"/>
          </ac:picMkLst>
        </pc:picChg>
        <pc:picChg chg="add mod ord">
          <ac:chgData name="Paula Vázquez-Valero" userId="3a0e46d7-2099-40af-a155-aa45b68bfff3" providerId="ADAL" clId="{F60A720F-6AC8-414E-8F32-12ACE419DDB8}" dt="2022-10-07T16:18:08.926" v="756" actId="1076"/>
          <ac:picMkLst>
            <pc:docMk/>
            <pc:sldMk cId="2502423284" sldId="565"/>
            <ac:picMk id="19" creationId="{0EA01988-7DDC-A6D2-1625-170461BFC158}"/>
          </ac:picMkLst>
        </pc:picChg>
        <pc:picChg chg="mod">
          <ac:chgData name="Paula Vázquez-Valero" userId="3a0e46d7-2099-40af-a155-aa45b68bfff3" providerId="ADAL" clId="{F60A720F-6AC8-414E-8F32-12ACE419DDB8}" dt="2022-10-07T16:01:57.560" v="358" actId="1076"/>
          <ac:picMkLst>
            <pc:docMk/>
            <pc:sldMk cId="2502423284" sldId="565"/>
            <ac:picMk id="36" creationId="{A3345E2C-D6DB-4B59-A615-F1ABAFFCC0CE}"/>
          </ac:picMkLst>
        </pc:picChg>
        <pc:picChg chg="mod">
          <ac:chgData name="Paula Vázquez-Valero" userId="3a0e46d7-2099-40af-a155-aa45b68bfff3" providerId="ADAL" clId="{F60A720F-6AC8-414E-8F32-12ACE419DDB8}" dt="2022-10-07T16:02:04.325" v="360" actId="1076"/>
          <ac:picMkLst>
            <pc:docMk/>
            <pc:sldMk cId="2502423284" sldId="565"/>
            <ac:picMk id="37" creationId="{9C11FA81-446E-429D-9C96-8B9291D769E8}"/>
          </ac:picMkLst>
        </pc:picChg>
        <pc:picChg chg="mod">
          <ac:chgData name="Paula Vázquez-Valero" userId="3a0e46d7-2099-40af-a155-aa45b68bfff3" providerId="ADAL" clId="{F60A720F-6AC8-414E-8F32-12ACE419DDB8}" dt="2022-10-07T16:02:23.522" v="364" actId="1076"/>
          <ac:picMkLst>
            <pc:docMk/>
            <pc:sldMk cId="2502423284" sldId="565"/>
            <ac:picMk id="38" creationId="{760F28BB-1780-46C4-96C6-5421D5046CB8}"/>
          </ac:picMkLst>
        </pc:picChg>
        <pc:picChg chg="mod">
          <ac:chgData name="Paula Vázquez-Valero" userId="3a0e46d7-2099-40af-a155-aa45b68bfff3" providerId="ADAL" clId="{F60A720F-6AC8-414E-8F32-12ACE419DDB8}" dt="2022-10-07T16:02:26.297" v="365" actId="1076"/>
          <ac:picMkLst>
            <pc:docMk/>
            <pc:sldMk cId="2502423284" sldId="565"/>
            <ac:picMk id="39" creationId="{08AE346C-D6A5-4BD0-A160-9958155C1DBD}"/>
          </ac:picMkLst>
        </pc:picChg>
        <pc:picChg chg="mod">
          <ac:chgData name="Paula Vázquez-Valero" userId="3a0e46d7-2099-40af-a155-aa45b68bfff3" providerId="ADAL" clId="{F60A720F-6AC8-414E-8F32-12ACE419DDB8}" dt="2022-10-07T16:02:16.389" v="362" actId="1076"/>
          <ac:picMkLst>
            <pc:docMk/>
            <pc:sldMk cId="2502423284" sldId="565"/>
            <ac:picMk id="42" creationId="{CD4A9AEB-5CB2-4521-B3AD-9C494456D3E2}"/>
          </ac:picMkLst>
        </pc:picChg>
        <pc:picChg chg="del">
          <ac:chgData name="Paula Vázquez-Valero" userId="3a0e46d7-2099-40af-a155-aa45b68bfff3" providerId="ADAL" clId="{F60A720F-6AC8-414E-8F32-12ACE419DDB8}" dt="2022-10-07T16:17:05.564" v="725" actId="478"/>
          <ac:picMkLst>
            <pc:docMk/>
            <pc:sldMk cId="2502423284" sldId="565"/>
            <ac:picMk id="73" creationId="{E617CE76-5521-4C98-A0D5-D91DC6E34AD2}"/>
          </ac:picMkLst>
        </pc:picChg>
        <pc:picChg chg="add mod">
          <ac:chgData name="Paula Vázquez-Valero" userId="3a0e46d7-2099-40af-a155-aa45b68bfff3" providerId="ADAL" clId="{F60A720F-6AC8-414E-8F32-12ACE419DDB8}" dt="2022-10-07T16:17:57.382" v="749" actId="1076"/>
          <ac:picMkLst>
            <pc:docMk/>
            <pc:sldMk cId="2502423284" sldId="565"/>
            <ac:picMk id="4098" creationId="{2786CBDC-D5B5-F38C-024A-DFDC55EBA71E}"/>
          </ac:picMkLst>
        </pc:picChg>
      </pc:sldChg>
      <pc:sldChg chg="addSp delSp modSp mod addAnim delAnim modAnim">
        <pc:chgData name="Paula Vázquez-Valero" userId="3a0e46d7-2099-40af-a155-aa45b68bfff3" providerId="ADAL" clId="{F60A720F-6AC8-414E-8F32-12ACE419DDB8}" dt="2022-10-07T17:50:59.831" v="3922"/>
        <pc:sldMkLst>
          <pc:docMk/>
          <pc:sldMk cId="2030561025" sldId="566"/>
        </pc:sldMkLst>
        <pc:spChg chg="add del">
          <ac:chgData name="Paula Vázquez-Valero" userId="3a0e46d7-2099-40af-a155-aa45b68bfff3" providerId="ADAL" clId="{F60A720F-6AC8-414E-8F32-12ACE419DDB8}" dt="2022-10-07T16:32:28.110" v="1247" actId="22"/>
          <ac:spMkLst>
            <pc:docMk/>
            <pc:sldMk cId="2030561025" sldId="566"/>
            <ac:spMk id="5" creationId="{D38C7F6B-3709-C496-9B2F-D935AD8D77C4}"/>
          </ac:spMkLst>
        </pc:spChg>
        <pc:spChg chg="del">
          <ac:chgData name="Paula Vázquez-Valero" userId="3a0e46d7-2099-40af-a155-aa45b68bfff3" providerId="ADAL" clId="{F60A720F-6AC8-414E-8F32-12ACE419DDB8}" dt="2022-10-07T16:59:51.465" v="1734" actId="478"/>
          <ac:spMkLst>
            <pc:docMk/>
            <pc:sldMk cId="2030561025" sldId="566"/>
            <ac:spMk id="6" creationId="{D8FA714A-DAAF-4C83-B7F2-75FD592DC163}"/>
          </ac:spMkLst>
        </pc:spChg>
        <pc:spChg chg="mod">
          <ac:chgData name="Paula Vázquez-Valero" userId="3a0e46d7-2099-40af-a155-aa45b68bfff3" providerId="ADAL" clId="{F60A720F-6AC8-414E-8F32-12ACE419DDB8}" dt="2022-10-07T16:59:59.118" v="1738"/>
          <ac:spMkLst>
            <pc:docMk/>
            <pc:sldMk cId="2030561025" sldId="566"/>
            <ac:spMk id="12" creationId="{901D41CB-4192-4316-9E92-2CF4218A5FC4}"/>
          </ac:spMkLst>
        </pc:spChg>
        <pc:spChg chg="mod">
          <ac:chgData name="Paula Vázquez-Valero" userId="3a0e46d7-2099-40af-a155-aa45b68bfff3" providerId="ADAL" clId="{F60A720F-6AC8-414E-8F32-12ACE419DDB8}" dt="2022-10-07T16:59:59.118" v="1738"/>
          <ac:spMkLst>
            <pc:docMk/>
            <pc:sldMk cId="2030561025" sldId="566"/>
            <ac:spMk id="14" creationId="{D8650739-2227-C288-AA0B-9BA66B84A1C5}"/>
          </ac:spMkLst>
        </pc:spChg>
        <pc:spChg chg="add mod">
          <ac:chgData name="Paula Vázquez-Valero" userId="3a0e46d7-2099-40af-a155-aa45b68bfff3" providerId="ADAL" clId="{F60A720F-6AC8-414E-8F32-12ACE419DDB8}" dt="2022-10-07T17:02:58.195" v="1890" actId="20577"/>
          <ac:spMkLst>
            <pc:docMk/>
            <pc:sldMk cId="2030561025" sldId="566"/>
            <ac:spMk id="15" creationId="{F4493AD4-6DFB-B93E-C139-524EE15254E9}"/>
          </ac:spMkLst>
        </pc:spChg>
        <pc:spChg chg="add mod">
          <ac:chgData name="Paula Vázquez-Valero" userId="3a0e46d7-2099-40af-a155-aa45b68bfff3" providerId="ADAL" clId="{F60A720F-6AC8-414E-8F32-12ACE419DDB8}" dt="2022-10-07T17:08:32.587" v="2203" actId="20577"/>
          <ac:spMkLst>
            <pc:docMk/>
            <pc:sldMk cId="2030561025" sldId="566"/>
            <ac:spMk id="16" creationId="{E697E583-2129-28BB-CDF1-55B0DD7ADDE3}"/>
          </ac:spMkLst>
        </pc:spChg>
        <pc:spChg chg="mod">
          <ac:chgData name="Paula Vázquez-Valero" userId="3a0e46d7-2099-40af-a155-aa45b68bfff3" providerId="ADAL" clId="{F60A720F-6AC8-414E-8F32-12ACE419DDB8}" dt="2022-10-07T16:59:59.118" v="1738"/>
          <ac:spMkLst>
            <pc:docMk/>
            <pc:sldMk cId="2030561025" sldId="566"/>
            <ac:spMk id="18" creationId="{C025A062-14BE-B78E-FEAF-9BB6DA7801E1}"/>
          </ac:spMkLst>
        </pc:spChg>
        <pc:spChg chg="mod">
          <ac:chgData name="Paula Vázquez-Valero" userId="3a0e46d7-2099-40af-a155-aa45b68bfff3" providerId="ADAL" clId="{F60A720F-6AC8-414E-8F32-12ACE419DDB8}" dt="2022-10-07T16:59:59.118" v="1738"/>
          <ac:spMkLst>
            <pc:docMk/>
            <pc:sldMk cId="2030561025" sldId="566"/>
            <ac:spMk id="19" creationId="{BDBE87FC-11D6-F737-D111-8EB918BB0951}"/>
          </ac:spMkLst>
        </pc:spChg>
        <pc:spChg chg="mod">
          <ac:chgData name="Paula Vázquez-Valero" userId="3a0e46d7-2099-40af-a155-aa45b68bfff3" providerId="ADAL" clId="{F60A720F-6AC8-414E-8F32-12ACE419DDB8}" dt="2022-10-07T16:59:59.118" v="1738"/>
          <ac:spMkLst>
            <pc:docMk/>
            <pc:sldMk cId="2030561025" sldId="566"/>
            <ac:spMk id="22" creationId="{D5C007BC-B807-2670-4F56-FE0B89A0CDA7}"/>
          </ac:spMkLst>
        </pc:spChg>
        <pc:spChg chg="mod">
          <ac:chgData name="Paula Vázquez-Valero" userId="3a0e46d7-2099-40af-a155-aa45b68bfff3" providerId="ADAL" clId="{F60A720F-6AC8-414E-8F32-12ACE419DDB8}" dt="2022-10-07T16:59:59.118" v="1738"/>
          <ac:spMkLst>
            <pc:docMk/>
            <pc:sldMk cId="2030561025" sldId="566"/>
            <ac:spMk id="24" creationId="{73637ED6-9FD0-0F00-9962-592C39798A04}"/>
          </ac:spMkLst>
        </pc:spChg>
        <pc:spChg chg="add mod">
          <ac:chgData name="Paula Vázquez-Valero" userId="3a0e46d7-2099-40af-a155-aa45b68bfff3" providerId="ADAL" clId="{F60A720F-6AC8-414E-8F32-12ACE419DDB8}" dt="2022-10-07T17:03:03.893" v="1893" actId="20577"/>
          <ac:spMkLst>
            <pc:docMk/>
            <pc:sldMk cId="2030561025" sldId="566"/>
            <ac:spMk id="25" creationId="{979BF311-0398-2887-AF36-0BBB627F48F0}"/>
          </ac:spMkLst>
        </pc:spChg>
        <pc:spChg chg="mod">
          <ac:chgData name="Paula Vázquez-Valero" userId="3a0e46d7-2099-40af-a155-aa45b68bfff3" providerId="ADAL" clId="{F60A720F-6AC8-414E-8F32-12ACE419DDB8}" dt="2022-10-07T16:59:59.118" v="1738"/>
          <ac:spMkLst>
            <pc:docMk/>
            <pc:sldMk cId="2030561025" sldId="566"/>
            <ac:spMk id="27" creationId="{C695CA85-586F-F6E8-8272-12E911FBC797}"/>
          </ac:spMkLst>
        </pc:spChg>
        <pc:spChg chg="mod">
          <ac:chgData name="Paula Vázquez-Valero" userId="3a0e46d7-2099-40af-a155-aa45b68bfff3" providerId="ADAL" clId="{F60A720F-6AC8-414E-8F32-12ACE419DDB8}" dt="2022-10-07T16:59:59.118" v="1738"/>
          <ac:spMkLst>
            <pc:docMk/>
            <pc:sldMk cId="2030561025" sldId="566"/>
            <ac:spMk id="29" creationId="{8E0A4C08-9950-3B70-2E48-E53114491E38}"/>
          </ac:spMkLst>
        </pc:spChg>
        <pc:spChg chg="add mod">
          <ac:chgData name="Paula Vázquez-Valero" userId="3a0e46d7-2099-40af-a155-aa45b68bfff3" providerId="ADAL" clId="{F60A720F-6AC8-414E-8F32-12ACE419DDB8}" dt="2022-10-07T17:08:34.611" v="2204" actId="20577"/>
          <ac:spMkLst>
            <pc:docMk/>
            <pc:sldMk cId="2030561025" sldId="566"/>
            <ac:spMk id="30" creationId="{26D63710-EE2F-2C01-858E-D5AF7C1AC71E}"/>
          </ac:spMkLst>
        </pc:spChg>
        <pc:spChg chg="mod">
          <ac:chgData name="Paula Vázquez-Valero" userId="3a0e46d7-2099-40af-a155-aa45b68bfff3" providerId="ADAL" clId="{F60A720F-6AC8-414E-8F32-12ACE419DDB8}" dt="2022-10-07T16:59:59.118" v="1738"/>
          <ac:spMkLst>
            <pc:docMk/>
            <pc:sldMk cId="2030561025" sldId="566"/>
            <ac:spMk id="32" creationId="{9680CFF7-53E2-CDFB-4A04-8CBD04891D83}"/>
          </ac:spMkLst>
        </pc:spChg>
        <pc:spChg chg="mod">
          <ac:chgData name="Paula Vázquez-Valero" userId="3a0e46d7-2099-40af-a155-aa45b68bfff3" providerId="ADAL" clId="{F60A720F-6AC8-414E-8F32-12ACE419DDB8}" dt="2022-10-07T16:59:59.118" v="1738"/>
          <ac:spMkLst>
            <pc:docMk/>
            <pc:sldMk cId="2030561025" sldId="566"/>
            <ac:spMk id="33" creationId="{4B08EB0C-F470-7547-AF96-73A0FEFD3527}"/>
          </ac:spMkLst>
        </pc:spChg>
        <pc:spChg chg="add mod">
          <ac:chgData name="Paula Vázquez-Valero" userId="3a0e46d7-2099-40af-a155-aa45b68bfff3" providerId="ADAL" clId="{F60A720F-6AC8-414E-8F32-12ACE419DDB8}" dt="2022-10-07T16:59:59.118" v="1738"/>
          <ac:spMkLst>
            <pc:docMk/>
            <pc:sldMk cId="2030561025" sldId="566"/>
            <ac:spMk id="35" creationId="{3EA4516C-0FDF-D239-3DF8-CB4E855E0FA3}"/>
          </ac:spMkLst>
        </pc:spChg>
        <pc:spChg chg="mod">
          <ac:chgData name="Paula Vázquez-Valero" userId="3a0e46d7-2099-40af-a155-aa45b68bfff3" providerId="ADAL" clId="{F60A720F-6AC8-414E-8F32-12ACE419DDB8}" dt="2022-10-07T16:59:59.118" v="1738"/>
          <ac:spMkLst>
            <pc:docMk/>
            <pc:sldMk cId="2030561025" sldId="566"/>
            <ac:spMk id="37" creationId="{0F74D6E1-4A0B-07FC-10DE-777E35507583}"/>
          </ac:spMkLst>
        </pc:spChg>
        <pc:spChg chg="mod">
          <ac:chgData name="Paula Vázquez-Valero" userId="3a0e46d7-2099-40af-a155-aa45b68bfff3" providerId="ADAL" clId="{F60A720F-6AC8-414E-8F32-12ACE419DDB8}" dt="2022-10-07T16:59:59.118" v="1738"/>
          <ac:spMkLst>
            <pc:docMk/>
            <pc:sldMk cId="2030561025" sldId="566"/>
            <ac:spMk id="39" creationId="{8800AD95-A904-06B1-A604-6F4FA593EA0C}"/>
          </ac:spMkLst>
        </pc:spChg>
        <pc:spChg chg="add mod">
          <ac:chgData name="Paula Vázquez-Valero" userId="3a0e46d7-2099-40af-a155-aa45b68bfff3" providerId="ADAL" clId="{F60A720F-6AC8-414E-8F32-12ACE419DDB8}" dt="2022-10-07T17:13:06.127" v="2472" actId="20577"/>
          <ac:spMkLst>
            <pc:docMk/>
            <pc:sldMk cId="2030561025" sldId="566"/>
            <ac:spMk id="40" creationId="{01769364-94B7-1A63-8DD3-55563AAC663A}"/>
          </ac:spMkLst>
        </pc:spChg>
        <pc:spChg chg="mod">
          <ac:chgData name="Paula Vázquez-Valero" userId="3a0e46d7-2099-40af-a155-aa45b68bfff3" providerId="ADAL" clId="{F60A720F-6AC8-414E-8F32-12ACE419DDB8}" dt="2022-10-07T16:59:59.118" v="1738"/>
          <ac:spMkLst>
            <pc:docMk/>
            <pc:sldMk cId="2030561025" sldId="566"/>
            <ac:spMk id="42" creationId="{784E80F6-B558-B006-6F57-4CABCA57F446}"/>
          </ac:spMkLst>
        </pc:spChg>
        <pc:spChg chg="mod">
          <ac:chgData name="Paula Vázquez-Valero" userId="3a0e46d7-2099-40af-a155-aa45b68bfff3" providerId="ADAL" clId="{F60A720F-6AC8-414E-8F32-12ACE419DDB8}" dt="2022-10-07T16:59:59.118" v="1738"/>
          <ac:spMkLst>
            <pc:docMk/>
            <pc:sldMk cId="2030561025" sldId="566"/>
            <ac:spMk id="43" creationId="{16141A12-F0CB-8D83-4606-94402FBE3E9B}"/>
          </ac:spMkLst>
        </pc:spChg>
        <pc:spChg chg="add mod">
          <ac:chgData name="Paula Vázquez-Valero" userId="3a0e46d7-2099-40af-a155-aa45b68bfff3" providerId="ADAL" clId="{F60A720F-6AC8-414E-8F32-12ACE419DDB8}" dt="2022-10-07T17:13:14.468" v="2473" actId="20577"/>
          <ac:spMkLst>
            <pc:docMk/>
            <pc:sldMk cId="2030561025" sldId="566"/>
            <ac:spMk id="45" creationId="{D6885C59-2958-8908-EBAA-132AFF76914D}"/>
          </ac:spMkLst>
        </pc:spChg>
        <pc:spChg chg="mod">
          <ac:chgData name="Paula Vázquez-Valero" userId="3a0e46d7-2099-40af-a155-aa45b68bfff3" providerId="ADAL" clId="{F60A720F-6AC8-414E-8F32-12ACE419DDB8}" dt="2022-10-07T16:59:59.118" v="1738"/>
          <ac:spMkLst>
            <pc:docMk/>
            <pc:sldMk cId="2030561025" sldId="566"/>
            <ac:spMk id="47" creationId="{F6308A55-B25F-FA3A-C599-B6C903A2207B}"/>
          </ac:spMkLst>
        </pc:spChg>
        <pc:spChg chg="mod">
          <ac:chgData name="Paula Vázquez-Valero" userId="3a0e46d7-2099-40af-a155-aa45b68bfff3" providerId="ADAL" clId="{F60A720F-6AC8-414E-8F32-12ACE419DDB8}" dt="2022-10-07T16:59:59.118" v="1738"/>
          <ac:spMkLst>
            <pc:docMk/>
            <pc:sldMk cId="2030561025" sldId="566"/>
            <ac:spMk id="49" creationId="{D1FA92AA-4BB7-2E92-6BF6-C85F5B86DBCD}"/>
          </ac:spMkLst>
        </pc:spChg>
        <pc:spChg chg="add mod">
          <ac:chgData name="Paula Vázquez-Valero" userId="3a0e46d7-2099-40af-a155-aa45b68bfff3" providerId="ADAL" clId="{F60A720F-6AC8-414E-8F32-12ACE419DDB8}" dt="2022-10-07T17:00:34.090" v="1764" actId="14100"/>
          <ac:spMkLst>
            <pc:docMk/>
            <pc:sldMk cId="2030561025" sldId="566"/>
            <ac:spMk id="50" creationId="{8642071A-EF41-E2C6-917F-FB6EF2B41F3A}"/>
          </ac:spMkLst>
        </pc:spChg>
        <pc:spChg chg="del mod">
          <ac:chgData name="Paula Vázquez-Valero" userId="3a0e46d7-2099-40af-a155-aa45b68bfff3" providerId="ADAL" clId="{F60A720F-6AC8-414E-8F32-12ACE419DDB8}" dt="2022-10-07T17:01:21.049" v="1799"/>
          <ac:spMkLst>
            <pc:docMk/>
            <pc:sldMk cId="2030561025" sldId="566"/>
            <ac:spMk id="54" creationId="{EFE9984A-4287-431E-8C62-B433064BB0DF}"/>
          </ac:spMkLst>
        </pc:spChg>
        <pc:spChg chg="del">
          <ac:chgData name="Paula Vázquez-Valero" userId="3a0e46d7-2099-40af-a155-aa45b68bfff3" providerId="ADAL" clId="{F60A720F-6AC8-414E-8F32-12ACE419DDB8}" dt="2022-10-07T16:59:51.465" v="1734" actId="478"/>
          <ac:spMkLst>
            <pc:docMk/>
            <pc:sldMk cId="2030561025" sldId="566"/>
            <ac:spMk id="55" creationId="{ED0A726D-E857-4DB5-ACA4-B7F3DC92B399}"/>
          </ac:spMkLst>
        </pc:spChg>
        <pc:spChg chg="del">
          <ac:chgData name="Paula Vázquez-Valero" userId="3a0e46d7-2099-40af-a155-aa45b68bfff3" providerId="ADAL" clId="{F60A720F-6AC8-414E-8F32-12ACE419DDB8}" dt="2022-10-07T16:59:54.964" v="1736" actId="478"/>
          <ac:spMkLst>
            <pc:docMk/>
            <pc:sldMk cId="2030561025" sldId="566"/>
            <ac:spMk id="57" creationId="{8DBF8898-6E6F-41C6-B8B5-4825059AAEA2}"/>
          </ac:spMkLst>
        </pc:spChg>
        <pc:spChg chg="add mod">
          <ac:chgData name="Paula Vázquez-Valero" userId="3a0e46d7-2099-40af-a155-aa45b68bfff3" providerId="ADAL" clId="{F60A720F-6AC8-414E-8F32-12ACE419DDB8}" dt="2022-10-07T17:01:20.789" v="1797" actId="1038"/>
          <ac:spMkLst>
            <pc:docMk/>
            <pc:sldMk cId="2030561025" sldId="566"/>
            <ac:spMk id="58" creationId="{46355EA1-6E8E-A8FE-4EDD-53D3BE7EFFD3}"/>
          </ac:spMkLst>
        </pc:spChg>
        <pc:spChg chg="add mod">
          <ac:chgData name="Paula Vázquez-Valero" userId="3a0e46d7-2099-40af-a155-aa45b68bfff3" providerId="ADAL" clId="{F60A720F-6AC8-414E-8F32-12ACE419DDB8}" dt="2022-10-07T17:05:24.131" v="2015" actId="208"/>
          <ac:spMkLst>
            <pc:docMk/>
            <pc:sldMk cId="2030561025" sldId="566"/>
            <ac:spMk id="59" creationId="{40BC47AF-B63F-5708-8E74-D890DCBFADDB}"/>
          </ac:spMkLst>
        </pc:spChg>
        <pc:spChg chg="add del mod">
          <ac:chgData name="Paula Vázquez-Valero" userId="3a0e46d7-2099-40af-a155-aa45b68bfff3" providerId="ADAL" clId="{F60A720F-6AC8-414E-8F32-12ACE419DDB8}" dt="2022-10-07T17:04:35.974" v="2001" actId="478"/>
          <ac:spMkLst>
            <pc:docMk/>
            <pc:sldMk cId="2030561025" sldId="566"/>
            <ac:spMk id="60" creationId="{14818875-0E84-8284-D33D-80B8564B6CFF}"/>
          </ac:spMkLst>
        </pc:spChg>
        <pc:spChg chg="add del mod">
          <ac:chgData name="Paula Vázquez-Valero" userId="3a0e46d7-2099-40af-a155-aa45b68bfff3" providerId="ADAL" clId="{F60A720F-6AC8-414E-8F32-12ACE419DDB8}" dt="2022-10-07T17:04:30.334" v="1999" actId="478"/>
          <ac:spMkLst>
            <pc:docMk/>
            <pc:sldMk cId="2030561025" sldId="566"/>
            <ac:spMk id="61" creationId="{B2AA9927-1D9F-1248-3464-CBA1853416EA}"/>
          </ac:spMkLst>
        </pc:spChg>
        <pc:spChg chg="add mod">
          <ac:chgData name="Paula Vázquez-Valero" userId="3a0e46d7-2099-40af-a155-aa45b68bfff3" providerId="ADAL" clId="{F60A720F-6AC8-414E-8F32-12ACE419DDB8}" dt="2022-10-07T17:04:51.551" v="2006" actId="20577"/>
          <ac:spMkLst>
            <pc:docMk/>
            <pc:sldMk cId="2030561025" sldId="566"/>
            <ac:spMk id="62" creationId="{11273ED1-02FB-8D25-D9E9-36891094B961}"/>
          </ac:spMkLst>
        </pc:spChg>
        <pc:spChg chg="add mod">
          <ac:chgData name="Paula Vázquez-Valero" userId="3a0e46d7-2099-40af-a155-aa45b68bfff3" providerId="ADAL" clId="{F60A720F-6AC8-414E-8F32-12ACE419DDB8}" dt="2022-10-07T17:05:28.216" v="2020" actId="20577"/>
          <ac:spMkLst>
            <pc:docMk/>
            <pc:sldMk cId="2030561025" sldId="566"/>
            <ac:spMk id="63" creationId="{2764B30E-1944-7D50-2354-B56561D5BE10}"/>
          </ac:spMkLst>
        </pc:spChg>
        <pc:spChg chg="add mod">
          <ac:chgData name="Paula Vázquez-Valero" userId="3a0e46d7-2099-40af-a155-aa45b68bfff3" providerId="ADAL" clId="{F60A720F-6AC8-414E-8F32-12ACE419DDB8}" dt="2022-10-07T17:05:50.440" v="2045" actId="20577"/>
          <ac:spMkLst>
            <pc:docMk/>
            <pc:sldMk cId="2030561025" sldId="566"/>
            <ac:spMk id="64" creationId="{476FA8C7-6607-0E6D-CE11-7F59F9857213}"/>
          </ac:spMkLst>
        </pc:spChg>
        <pc:spChg chg="add mod">
          <ac:chgData name="Paula Vázquez-Valero" userId="3a0e46d7-2099-40af-a155-aa45b68bfff3" providerId="ADAL" clId="{F60A720F-6AC8-414E-8F32-12ACE419DDB8}" dt="2022-10-07T17:05:53.541" v="2047" actId="20577"/>
          <ac:spMkLst>
            <pc:docMk/>
            <pc:sldMk cId="2030561025" sldId="566"/>
            <ac:spMk id="65" creationId="{1F8B9295-FFDD-EB9C-FB3C-EC76CA60874E}"/>
          </ac:spMkLst>
        </pc:spChg>
        <pc:spChg chg="del">
          <ac:chgData name="Paula Vázquez-Valero" userId="3a0e46d7-2099-40af-a155-aa45b68bfff3" providerId="ADAL" clId="{F60A720F-6AC8-414E-8F32-12ACE419DDB8}" dt="2022-10-07T16:59:51.465" v="1734" actId="478"/>
          <ac:spMkLst>
            <pc:docMk/>
            <pc:sldMk cId="2030561025" sldId="566"/>
            <ac:spMk id="66" creationId="{2C693425-C664-402C-80A4-DA19C659B00F}"/>
          </ac:spMkLst>
        </pc:spChg>
        <pc:spChg chg="add mod">
          <ac:chgData name="Paula Vázquez-Valero" userId="3a0e46d7-2099-40af-a155-aa45b68bfff3" providerId="ADAL" clId="{F60A720F-6AC8-414E-8F32-12ACE419DDB8}" dt="2022-10-07T17:05:56.890" v="2049" actId="20577"/>
          <ac:spMkLst>
            <pc:docMk/>
            <pc:sldMk cId="2030561025" sldId="566"/>
            <ac:spMk id="67" creationId="{9465A118-34F1-759B-5ECB-08C3C93F7C8A}"/>
          </ac:spMkLst>
        </pc:spChg>
        <pc:spChg chg="add mod">
          <ac:chgData name="Paula Vázquez-Valero" userId="3a0e46d7-2099-40af-a155-aa45b68bfff3" providerId="ADAL" clId="{F60A720F-6AC8-414E-8F32-12ACE419DDB8}" dt="2022-10-07T17:05:58.630" v="2051" actId="20577"/>
          <ac:spMkLst>
            <pc:docMk/>
            <pc:sldMk cId="2030561025" sldId="566"/>
            <ac:spMk id="68" creationId="{C1F1BC5F-4EF1-BA71-9C33-FD5D897C2BBA}"/>
          </ac:spMkLst>
        </pc:spChg>
        <pc:spChg chg="add mod">
          <ac:chgData name="Paula Vázquez-Valero" userId="3a0e46d7-2099-40af-a155-aa45b68bfff3" providerId="ADAL" clId="{F60A720F-6AC8-414E-8F32-12ACE419DDB8}" dt="2022-10-07T17:10:58.345" v="2389" actId="1035"/>
          <ac:spMkLst>
            <pc:docMk/>
            <pc:sldMk cId="2030561025" sldId="566"/>
            <ac:spMk id="69" creationId="{9B011E57-808A-184A-9BF9-119F862AB3B8}"/>
          </ac:spMkLst>
        </pc:spChg>
        <pc:spChg chg="add mod">
          <ac:chgData name="Paula Vázquez-Valero" userId="3a0e46d7-2099-40af-a155-aa45b68bfff3" providerId="ADAL" clId="{F60A720F-6AC8-414E-8F32-12ACE419DDB8}" dt="2022-10-07T17:11:01.429" v="2390" actId="1076"/>
          <ac:spMkLst>
            <pc:docMk/>
            <pc:sldMk cId="2030561025" sldId="566"/>
            <ac:spMk id="70" creationId="{BFB42580-4D8C-3551-5772-3343C18B81B9}"/>
          </ac:spMkLst>
        </pc:spChg>
        <pc:spChg chg="del">
          <ac:chgData name="Paula Vázquez-Valero" userId="3a0e46d7-2099-40af-a155-aa45b68bfff3" providerId="ADAL" clId="{F60A720F-6AC8-414E-8F32-12ACE419DDB8}" dt="2022-10-07T16:59:51.465" v="1734" actId="478"/>
          <ac:spMkLst>
            <pc:docMk/>
            <pc:sldMk cId="2030561025" sldId="566"/>
            <ac:spMk id="71" creationId="{B5419E3F-CBB9-4B6D-8797-226D753E77AC}"/>
          </ac:spMkLst>
        </pc:spChg>
        <pc:spChg chg="add mod">
          <ac:chgData name="Paula Vázquez-Valero" userId="3a0e46d7-2099-40af-a155-aa45b68bfff3" providerId="ADAL" clId="{F60A720F-6AC8-414E-8F32-12ACE419DDB8}" dt="2022-10-07T17:11:04.927" v="2391" actId="1076"/>
          <ac:spMkLst>
            <pc:docMk/>
            <pc:sldMk cId="2030561025" sldId="566"/>
            <ac:spMk id="72" creationId="{9BF84CC0-3FC2-0288-9938-C3B3D9A4BE3B}"/>
          </ac:spMkLst>
        </pc:spChg>
        <pc:spChg chg="add mod">
          <ac:chgData name="Paula Vázquez-Valero" userId="3a0e46d7-2099-40af-a155-aa45b68bfff3" providerId="ADAL" clId="{F60A720F-6AC8-414E-8F32-12ACE419DDB8}" dt="2022-10-07T17:13:45.584" v="2491" actId="1037"/>
          <ac:spMkLst>
            <pc:docMk/>
            <pc:sldMk cId="2030561025" sldId="566"/>
            <ac:spMk id="73" creationId="{638CE80D-6009-2FB8-E683-51DE3AAD4698}"/>
          </ac:spMkLst>
        </pc:spChg>
        <pc:spChg chg="del">
          <ac:chgData name="Paula Vázquez-Valero" userId="3a0e46d7-2099-40af-a155-aa45b68bfff3" providerId="ADAL" clId="{F60A720F-6AC8-414E-8F32-12ACE419DDB8}" dt="2022-10-07T16:59:51.465" v="1734" actId="478"/>
          <ac:spMkLst>
            <pc:docMk/>
            <pc:sldMk cId="2030561025" sldId="566"/>
            <ac:spMk id="74" creationId="{921200D3-C726-406C-B087-58862C408040}"/>
          </ac:spMkLst>
        </pc:spChg>
        <pc:spChg chg="add mod">
          <ac:chgData name="Paula Vázquez-Valero" userId="3a0e46d7-2099-40af-a155-aa45b68bfff3" providerId="ADAL" clId="{F60A720F-6AC8-414E-8F32-12ACE419DDB8}" dt="2022-10-07T17:13:45.584" v="2491" actId="1037"/>
          <ac:spMkLst>
            <pc:docMk/>
            <pc:sldMk cId="2030561025" sldId="566"/>
            <ac:spMk id="76" creationId="{928C9916-D86F-CFCD-3141-120C4D2C54E9}"/>
          </ac:spMkLst>
        </pc:spChg>
        <pc:spChg chg="add mod">
          <ac:chgData name="Paula Vázquez-Valero" userId="3a0e46d7-2099-40af-a155-aa45b68bfff3" providerId="ADAL" clId="{F60A720F-6AC8-414E-8F32-12ACE419DDB8}" dt="2022-10-07T17:11:40.836" v="2408" actId="1038"/>
          <ac:spMkLst>
            <pc:docMk/>
            <pc:sldMk cId="2030561025" sldId="566"/>
            <ac:spMk id="77" creationId="{C8950827-1A4F-077A-A24C-46E66818F044}"/>
          </ac:spMkLst>
        </pc:spChg>
        <pc:spChg chg="add mod">
          <ac:chgData name="Paula Vázquez-Valero" userId="3a0e46d7-2099-40af-a155-aa45b68bfff3" providerId="ADAL" clId="{F60A720F-6AC8-414E-8F32-12ACE419DDB8}" dt="2022-10-07T17:11:46.712" v="2412" actId="1076"/>
          <ac:spMkLst>
            <pc:docMk/>
            <pc:sldMk cId="2030561025" sldId="566"/>
            <ac:spMk id="78" creationId="{F0189C62-F6F3-627C-51A3-5AE727BBB41D}"/>
          </ac:spMkLst>
        </pc:spChg>
        <pc:spChg chg="add del mod">
          <ac:chgData name="Paula Vázquez-Valero" userId="3a0e46d7-2099-40af-a155-aa45b68bfff3" providerId="ADAL" clId="{F60A720F-6AC8-414E-8F32-12ACE419DDB8}" dt="2022-10-07T17:10:22.395" v="2361" actId="478"/>
          <ac:spMkLst>
            <pc:docMk/>
            <pc:sldMk cId="2030561025" sldId="566"/>
            <ac:spMk id="79" creationId="{733D82C3-CB93-8E62-7ED8-C91E6602A588}"/>
          </ac:spMkLst>
        </pc:spChg>
        <pc:spChg chg="add mod">
          <ac:chgData name="Paula Vázquez-Valero" userId="3a0e46d7-2099-40af-a155-aa45b68bfff3" providerId="ADAL" clId="{F60A720F-6AC8-414E-8F32-12ACE419DDB8}" dt="2022-10-07T17:11:53.352" v="2415" actId="1076"/>
          <ac:spMkLst>
            <pc:docMk/>
            <pc:sldMk cId="2030561025" sldId="566"/>
            <ac:spMk id="80" creationId="{03C5E122-2BA7-F30A-7025-6063C0043E09}"/>
          </ac:spMkLst>
        </pc:spChg>
        <pc:spChg chg="del">
          <ac:chgData name="Paula Vázquez-Valero" userId="3a0e46d7-2099-40af-a155-aa45b68bfff3" providerId="ADAL" clId="{F60A720F-6AC8-414E-8F32-12ACE419DDB8}" dt="2022-10-07T16:59:51.465" v="1734" actId="478"/>
          <ac:spMkLst>
            <pc:docMk/>
            <pc:sldMk cId="2030561025" sldId="566"/>
            <ac:spMk id="81" creationId="{37D7C71A-9797-4A69-AFE6-D4CD0D89039D}"/>
          </ac:spMkLst>
        </pc:spChg>
        <pc:spChg chg="add mod">
          <ac:chgData name="Paula Vázquez-Valero" userId="3a0e46d7-2099-40af-a155-aa45b68bfff3" providerId="ADAL" clId="{F60A720F-6AC8-414E-8F32-12ACE419DDB8}" dt="2022-10-07T17:12:38.039" v="2455" actId="1076"/>
          <ac:spMkLst>
            <pc:docMk/>
            <pc:sldMk cId="2030561025" sldId="566"/>
            <ac:spMk id="82" creationId="{9B85470F-3429-0228-FCDB-877E34ADFF6F}"/>
          </ac:spMkLst>
        </pc:spChg>
        <pc:spChg chg="del">
          <ac:chgData name="Paula Vázquez-Valero" userId="3a0e46d7-2099-40af-a155-aa45b68bfff3" providerId="ADAL" clId="{F60A720F-6AC8-414E-8F32-12ACE419DDB8}" dt="2022-10-07T16:59:51.465" v="1734" actId="478"/>
          <ac:spMkLst>
            <pc:docMk/>
            <pc:sldMk cId="2030561025" sldId="566"/>
            <ac:spMk id="83" creationId="{122ECFB3-2D6A-429B-BB6A-809878B85ED6}"/>
          </ac:spMkLst>
        </pc:spChg>
        <pc:spChg chg="del">
          <ac:chgData name="Paula Vázquez-Valero" userId="3a0e46d7-2099-40af-a155-aa45b68bfff3" providerId="ADAL" clId="{F60A720F-6AC8-414E-8F32-12ACE419DDB8}" dt="2022-10-07T16:59:51.465" v="1734" actId="478"/>
          <ac:spMkLst>
            <pc:docMk/>
            <pc:sldMk cId="2030561025" sldId="566"/>
            <ac:spMk id="85" creationId="{842ADA9B-4ED2-480A-8B59-B2C317522228}"/>
          </ac:spMkLst>
        </pc:spChg>
        <pc:spChg chg="add mod">
          <ac:chgData name="Paula Vázquez-Valero" userId="3a0e46d7-2099-40af-a155-aa45b68bfff3" providerId="ADAL" clId="{F60A720F-6AC8-414E-8F32-12ACE419DDB8}" dt="2022-10-07T17:12:44.815" v="2463" actId="1076"/>
          <ac:spMkLst>
            <pc:docMk/>
            <pc:sldMk cId="2030561025" sldId="566"/>
            <ac:spMk id="86" creationId="{B6494EA4-DE91-5C88-4E4D-F628A104375F}"/>
          </ac:spMkLst>
        </pc:spChg>
        <pc:spChg chg="add mod">
          <ac:chgData name="Paula Vázquez-Valero" userId="3a0e46d7-2099-40af-a155-aa45b68bfff3" providerId="ADAL" clId="{F60A720F-6AC8-414E-8F32-12ACE419DDB8}" dt="2022-10-07T17:12:49.939" v="2468" actId="1076"/>
          <ac:spMkLst>
            <pc:docMk/>
            <pc:sldMk cId="2030561025" sldId="566"/>
            <ac:spMk id="87" creationId="{A0429AFF-8899-9D0F-E1ED-6300DE141E92}"/>
          </ac:spMkLst>
        </pc:spChg>
        <pc:spChg chg="add del mod">
          <ac:chgData name="Paula Vázquez-Valero" userId="3a0e46d7-2099-40af-a155-aa45b68bfff3" providerId="ADAL" clId="{F60A720F-6AC8-414E-8F32-12ACE419DDB8}" dt="2022-10-07T17:14:06.897" v="2507" actId="1037"/>
          <ac:spMkLst>
            <pc:docMk/>
            <pc:sldMk cId="2030561025" sldId="566"/>
            <ac:spMk id="88" creationId="{AFF67BDB-2053-A2D4-C18A-7AEEDEBC57C3}"/>
          </ac:spMkLst>
        </pc:spChg>
        <pc:spChg chg="add del mod">
          <ac:chgData name="Paula Vázquez-Valero" userId="3a0e46d7-2099-40af-a155-aa45b68bfff3" providerId="ADAL" clId="{F60A720F-6AC8-414E-8F32-12ACE419DDB8}" dt="2022-10-07T17:14:12.314" v="2515" actId="1076"/>
          <ac:spMkLst>
            <pc:docMk/>
            <pc:sldMk cId="2030561025" sldId="566"/>
            <ac:spMk id="89" creationId="{5A05A862-F0BE-60E6-36E9-BC5C2F142E26}"/>
          </ac:spMkLst>
        </pc:spChg>
        <pc:spChg chg="add del mod">
          <ac:chgData name="Paula Vázquez-Valero" userId="3a0e46d7-2099-40af-a155-aa45b68bfff3" providerId="ADAL" clId="{F60A720F-6AC8-414E-8F32-12ACE419DDB8}" dt="2022-10-07T17:14:57.308" v="2557" actId="1076"/>
          <ac:spMkLst>
            <pc:docMk/>
            <pc:sldMk cId="2030561025" sldId="566"/>
            <ac:spMk id="91" creationId="{783D22C5-42E0-488B-86E8-26D756C64041}"/>
          </ac:spMkLst>
        </pc:spChg>
        <pc:spChg chg="add del mod">
          <ac:chgData name="Paula Vázquez-Valero" userId="3a0e46d7-2099-40af-a155-aa45b68bfff3" providerId="ADAL" clId="{F60A720F-6AC8-414E-8F32-12ACE419DDB8}" dt="2022-10-07T17:15:02.128" v="2558" actId="1076"/>
          <ac:spMkLst>
            <pc:docMk/>
            <pc:sldMk cId="2030561025" sldId="566"/>
            <ac:spMk id="92" creationId="{738A85C8-B7E5-473B-99A3-04756380839C}"/>
          </ac:spMkLst>
        </pc:spChg>
        <pc:spChg chg="add del mod">
          <ac:chgData name="Paula Vázquez-Valero" userId="3a0e46d7-2099-40af-a155-aa45b68bfff3" providerId="ADAL" clId="{F60A720F-6AC8-414E-8F32-12ACE419DDB8}" dt="2022-10-07T17:15:05.779" v="2559" actId="1076"/>
          <ac:spMkLst>
            <pc:docMk/>
            <pc:sldMk cId="2030561025" sldId="566"/>
            <ac:spMk id="93" creationId="{C10A9D2C-987E-4ED1-9D69-84803D2DFDC8}"/>
          </ac:spMkLst>
        </pc:spChg>
        <pc:spChg chg="add del mod">
          <ac:chgData name="Paula Vázquez-Valero" userId="3a0e46d7-2099-40af-a155-aa45b68bfff3" providerId="ADAL" clId="{F60A720F-6AC8-414E-8F32-12ACE419DDB8}" dt="2022-10-07T17:15:10.986" v="2562" actId="1076"/>
          <ac:spMkLst>
            <pc:docMk/>
            <pc:sldMk cId="2030561025" sldId="566"/>
            <ac:spMk id="94" creationId="{C61BCE2D-000B-4AA9-881B-E11C0F1D7C89}"/>
          </ac:spMkLst>
        </pc:spChg>
        <pc:spChg chg="add del mod">
          <ac:chgData name="Paula Vázquez-Valero" userId="3a0e46d7-2099-40af-a155-aa45b68bfff3" providerId="ADAL" clId="{F60A720F-6AC8-414E-8F32-12ACE419DDB8}" dt="2022-10-07T17:15:13.682" v="2563" actId="1076"/>
          <ac:spMkLst>
            <pc:docMk/>
            <pc:sldMk cId="2030561025" sldId="566"/>
            <ac:spMk id="95" creationId="{B54919EA-D151-46E2-B72B-73753B341937}"/>
          </ac:spMkLst>
        </pc:spChg>
        <pc:spChg chg="add del mod">
          <ac:chgData name="Paula Vázquez-Valero" userId="3a0e46d7-2099-40af-a155-aa45b68bfff3" providerId="ADAL" clId="{F60A720F-6AC8-414E-8F32-12ACE419DDB8}" dt="2022-10-07T17:15:17.188" v="2565" actId="1035"/>
          <ac:spMkLst>
            <pc:docMk/>
            <pc:sldMk cId="2030561025" sldId="566"/>
            <ac:spMk id="96" creationId="{6F5B33FD-F1E8-444B-8A7B-66109D817AC9}"/>
          </ac:spMkLst>
        </pc:spChg>
        <pc:spChg chg="add mod">
          <ac:chgData name="Paula Vázquez-Valero" userId="3a0e46d7-2099-40af-a155-aa45b68bfff3" providerId="ADAL" clId="{F60A720F-6AC8-414E-8F32-12ACE419DDB8}" dt="2022-10-07T17:14:17.893" v="2522" actId="1076"/>
          <ac:spMkLst>
            <pc:docMk/>
            <pc:sldMk cId="2030561025" sldId="566"/>
            <ac:spMk id="97" creationId="{2065AACE-04BA-9195-4743-448C3AE05F74}"/>
          </ac:spMkLst>
        </pc:spChg>
        <pc:spChg chg="add del mod">
          <ac:chgData name="Paula Vázquez-Valero" userId="3a0e46d7-2099-40af-a155-aa45b68bfff3" providerId="ADAL" clId="{F60A720F-6AC8-414E-8F32-12ACE419DDB8}" dt="2022-10-07T17:01:51.501" v="1805" actId="478"/>
          <ac:spMkLst>
            <pc:docMk/>
            <pc:sldMk cId="2030561025" sldId="566"/>
            <ac:spMk id="98" creationId="{A751DDA2-4B69-41E3-A55A-A99FB5BDA47C}"/>
          </ac:spMkLst>
        </pc:spChg>
        <pc:spChg chg="add del">
          <ac:chgData name="Paula Vázquez-Valero" userId="3a0e46d7-2099-40af-a155-aa45b68bfff3" providerId="ADAL" clId="{F60A720F-6AC8-414E-8F32-12ACE419DDB8}" dt="2022-10-07T17:01:51.501" v="1805" actId="478"/>
          <ac:spMkLst>
            <pc:docMk/>
            <pc:sldMk cId="2030561025" sldId="566"/>
            <ac:spMk id="99" creationId="{55AD0405-81C1-41C5-A5FA-B10B7570E4E7}"/>
          </ac:spMkLst>
        </pc:spChg>
        <pc:spChg chg="add del mod">
          <ac:chgData name="Paula Vázquez-Valero" userId="3a0e46d7-2099-40af-a155-aa45b68bfff3" providerId="ADAL" clId="{F60A720F-6AC8-414E-8F32-12ACE419DDB8}" dt="2022-10-07T17:10:55.984" v="2382" actId="1035"/>
          <ac:spMkLst>
            <pc:docMk/>
            <pc:sldMk cId="2030561025" sldId="566"/>
            <ac:spMk id="100" creationId="{A10680A9-D610-4CB1-BE2C-67E567B936B9}"/>
          </ac:spMkLst>
        </pc:spChg>
        <pc:spChg chg="add del">
          <ac:chgData name="Paula Vázquez-Valero" userId="3a0e46d7-2099-40af-a155-aa45b68bfff3" providerId="ADAL" clId="{F60A720F-6AC8-414E-8F32-12ACE419DDB8}" dt="2022-10-07T17:01:44.409" v="1802" actId="478"/>
          <ac:spMkLst>
            <pc:docMk/>
            <pc:sldMk cId="2030561025" sldId="566"/>
            <ac:spMk id="101" creationId="{FB65A2A6-CEBB-4096-AB8A-9C48C26AF14F}"/>
          </ac:spMkLst>
        </pc:spChg>
        <pc:spChg chg="add del">
          <ac:chgData name="Paula Vázquez-Valero" userId="3a0e46d7-2099-40af-a155-aa45b68bfff3" providerId="ADAL" clId="{F60A720F-6AC8-414E-8F32-12ACE419DDB8}" dt="2022-10-07T17:01:44.409" v="1802" actId="478"/>
          <ac:spMkLst>
            <pc:docMk/>
            <pc:sldMk cId="2030561025" sldId="566"/>
            <ac:spMk id="102" creationId="{D5F64835-74B2-446E-9AE7-C69E21CED494}"/>
          </ac:spMkLst>
        </pc:spChg>
        <pc:spChg chg="add del">
          <ac:chgData name="Paula Vázquez-Valero" userId="3a0e46d7-2099-40af-a155-aa45b68bfff3" providerId="ADAL" clId="{F60A720F-6AC8-414E-8F32-12ACE419DDB8}" dt="2022-10-07T17:01:44.409" v="1802" actId="478"/>
          <ac:spMkLst>
            <pc:docMk/>
            <pc:sldMk cId="2030561025" sldId="566"/>
            <ac:spMk id="103" creationId="{1092320E-891A-443D-89BF-DB682F4FA07C}"/>
          </ac:spMkLst>
        </pc:spChg>
        <pc:spChg chg="add mod">
          <ac:chgData name="Paula Vázquez-Valero" userId="3a0e46d7-2099-40af-a155-aa45b68bfff3" providerId="ADAL" clId="{F60A720F-6AC8-414E-8F32-12ACE419DDB8}" dt="2022-10-07T17:14:38.248" v="2539" actId="20577"/>
          <ac:spMkLst>
            <pc:docMk/>
            <pc:sldMk cId="2030561025" sldId="566"/>
            <ac:spMk id="104" creationId="{995A2C41-C63F-61EF-FCC5-0232EE78E325}"/>
          </ac:spMkLst>
        </pc:spChg>
        <pc:spChg chg="add del">
          <ac:chgData name="Paula Vázquez-Valero" userId="3a0e46d7-2099-40af-a155-aa45b68bfff3" providerId="ADAL" clId="{F60A720F-6AC8-414E-8F32-12ACE419DDB8}" dt="2022-10-07T17:01:44.409" v="1802" actId="478"/>
          <ac:spMkLst>
            <pc:docMk/>
            <pc:sldMk cId="2030561025" sldId="566"/>
            <ac:spMk id="105" creationId="{3490330A-BE28-4D5C-A811-E2CECFDDE446}"/>
          </ac:spMkLst>
        </pc:spChg>
        <pc:spChg chg="add del">
          <ac:chgData name="Paula Vázquez-Valero" userId="3a0e46d7-2099-40af-a155-aa45b68bfff3" providerId="ADAL" clId="{F60A720F-6AC8-414E-8F32-12ACE419DDB8}" dt="2022-10-07T17:01:44.409" v="1802" actId="478"/>
          <ac:spMkLst>
            <pc:docMk/>
            <pc:sldMk cId="2030561025" sldId="566"/>
            <ac:spMk id="106" creationId="{F2AD4374-A8B7-45E1-9537-93BA61342DB6}"/>
          </ac:spMkLst>
        </pc:spChg>
        <pc:spChg chg="add del">
          <ac:chgData name="Paula Vázquez-Valero" userId="3a0e46d7-2099-40af-a155-aa45b68bfff3" providerId="ADAL" clId="{F60A720F-6AC8-414E-8F32-12ACE419DDB8}" dt="2022-10-07T17:01:44.409" v="1802" actId="478"/>
          <ac:spMkLst>
            <pc:docMk/>
            <pc:sldMk cId="2030561025" sldId="566"/>
            <ac:spMk id="107" creationId="{E1B3DBBA-54B7-4D78-B499-C850B0404D6E}"/>
          </ac:spMkLst>
        </pc:spChg>
        <pc:spChg chg="add del">
          <ac:chgData name="Paula Vázquez-Valero" userId="3a0e46d7-2099-40af-a155-aa45b68bfff3" providerId="ADAL" clId="{F60A720F-6AC8-414E-8F32-12ACE419DDB8}" dt="2022-10-07T17:01:44.409" v="1802" actId="478"/>
          <ac:spMkLst>
            <pc:docMk/>
            <pc:sldMk cId="2030561025" sldId="566"/>
            <ac:spMk id="108" creationId="{63F719C7-F69F-42AB-9816-7062E2835572}"/>
          </ac:spMkLst>
        </pc:spChg>
        <pc:spChg chg="add del">
          <ac:chgData name="Paula Vázquez-Valero" userId="3a0e46d7-2099-40af-a155-aa45b68bfff3" providerId="ADAL" clId="{F60A720F-6AC8-414E-8F32-12ACE419DDB8}" dt="2022-10-07T17:01:44.409" v="1802" actId="478"/>
          <ac:spMkLst>
            <pc:docMk/>
            <pc:sldMk cId="2030561025" sldId="566"/>
            <ac:spMk id="109" creationId="{BD9410A8-049F-49FB-94AA-D653365D36D6}"/>
          </ac:spMkLst>
        </pc:spChg>
        <pc:spChg chg="add del">
          <ac:chgData name="Paula Vázquez-Valero" userId="3a0e46d7-2099-40af-a155-aa45b68bfff3" providerId="ADAL" clId="{F60A720F-6AC8-414E-8F32-12ACE419DDB8}" dt="2022-10-07T17:01:44.409" v="1802" actId="478"/>
          <ac:spMkLst>
            <pc:docMk/>
            <pc:sldMk cId="2030561025" sldId="566"/>
            <ac:spMk id="110" creationId="{D3E010A2-AFBD-4A73-B44A-BED2057C6DD8}"/>
          </ac:spMkLst>
        </pc:spChg>
        <pc:spChg chg="add del">
          <ac:chgData name="Paula Vázquez-Valero" userId="3a0e46d7-2099-40af-a155-aa45b68bfff3" providerId="ADAL" clId="{F60A720F-6AC8-414E-8F32-12ACE419DDB8}" dt="2022-10-07T17:01:48.760" v="1804" actId="478"/>
          <ac:spMkLst>
            <pc:docMk/>
            <pc:sldMk cId="2030561025" sldId="566"/>
            <ac:spMk id="111" creationId="{527F31AD-546B-4EB7-B541-3F1B96433E75}"/>
          </ac:spMkLst>
        </pc:spChg>
        <pc:spChg chg="add del">
          <ac:chgData name="Paula Vázquez-Valero" userId="3a0e46d7-2099-40af-a155-aa45b68bfff3" providerId="ADAL" clId="{F60A720F-6AC8-414E-8F32-12ACE419DDB8}" dt="2022-10-07T17:01:44.409" v="1802" actId="478"/>
          <ac:spMkLst>
            <pc:docMk/>
            <pc:sldMk cId="2030561025" sldId="566"/>
            <ac:spMk id="112" creationId="{1168154D-5AF9-4C36-B1A4-15CDF0740D98}"/>
          </ac:spMkLst>
        </pc:spChg>
        <pc:spChg chg="add mod">
          <ac:chgData name="Paula Vázquez-Valero" userId="3a0e46d7-2099-40af-a155-aa45b68bfff3" providerId="ADAL" clId="{F60A720F-6AC8-414E-8F32-12ACE419DDB8}" dt="2022-10-07T17:14:43.716" v="2548" actId="1076"/>
          <ac:spMkLst>
            <pc:docMk/>
            <pc:sldMk cId="2030561025" sldId="566"/>
            <ac:spMk id="113" creationId="{F2F1C3AD-2B42-7320-138F-B8D4FB59CF9C}"/>
          </ac:spMkLst>
        </pc:spChg>
        <pc:spChg chg="add del">
          <ac:chgData name="Paula Vázquez-Valero" userId="3a0e46d7-2099-40af-a155-aa45b68bfff3" providerId="ADAL" clId="{F60A720F-6AC8-414E-8F32-12ACE419DDB8}" dt="2022-10-07T17:01:44.409" v="1802" actId="478"/>
          <ac:spMkLst>
            <pc:docMk/>
            <pc:sldMk cId="2030561025" sldId="566"/>
            <ac:spMk id="114" creationId="{F3164929-DE13-4597-9ACF-20D045AFD216}"/>
          </ac:spMkLst>
        </pc:spChg>
        <pc:spChg chg="add del">
          <ac:chgData name="Paula Vázquez-Valero" userId="3a0e46d7-2099-40af-a155-aa45b68bfff3" providerId="ADAL" clId="{F60A720F-6AC8-414E-8F32-12ACE419DDB8}" dt="2022-10-07T17:01:44.409" v="1802" actId="478"/>
          <ac:spMkLst>
            <pc:docMk/>
            <pc:sldMk cId="2030561025" sldId="566"/>
            <ac:spMk id="115" creationId="{87A850A1-EE53-4510-8F36-0D479E97B510}"/>
          </ac:spMkLst>
        </pc:spChg>
        <pc:spChg chg="add del">
          <ac:chgData name="Paula Vázquez-Valero" userId="3a0e46d7-2099-40af-a155-aa45b68bfff3" providerId="ADAL" clId="{F60A720F-6AC8-414E-8F32-12ACE419DDB8}" dt="2022-10-07T17:01:44.409" v="1802" actId="478"/>
          <ac:spMkLst>
            <pc:docMk/>
            <pc:sldMk cId="2030561025" sldId="566"/>
            <ac:spMk id="116" creationId="{6EBEA670-65F5-4239-9D35-A2AA514ED81A}"/>
          </ac:spMkLst>
        </pc:spChg>
        <pc:spChg chg="add mod">
          <ac:chgData name="Paula Vázquez-Valero" userId="3a0e46d7-2099-40af-a155-aa45b68bfff3" providerId="ADAL" clId="{F60A720F-6AC8-414E-8F32-12ACE419DDB8}" dt="2022-10-07T17:14:48.906" v="2556" actId="1036"/>
          <ac:spMkLst>
            <pc:docMk/>
            <pc:sldMk cId="2030561025" sldId="566"/>
            <ac:spMk id="117" creationId="{4A9D9051-14D1-6379-3C32-25863E6237B2}"/>
          </ac:spMkLst>
        </pc:spChg>
        <pc:spChg chg="add del">
          <ac:chgData name="Paula Vázquez-Valero" userId="3a0e46d7-2099-40af-a155-aa45b68bfff3" providerId="ADAL" clId="{F60A720F-6AC8-414E-8F32-12ACE419DDB8}" dt="2022-10-07T17:01:44.409" v="1802" actId="478"/>
          <ac:spMkLst>
            <pc:docMk/>
            <pc:sldMk cId="2030561025" sldId="566"/>
            <ac:spMk id="118" creationId="{910AC65E-CAF3-4A27-A0CB-FEFAD2B516BC}"/>
          </ac:spMkLst>
        </pc:spChg>
        <pc:spChg chg="add del">
          <ac:chgData name="Paula Vázquez-Valero" userId="3a0e46d7-2099-40af-a155-aa45b68bfff3" providerId="ADAL" clId="{F60A720F-6AC8-414E-8F32-12ACE419DDB8}" dt="2022-10-07T17:01:44.409" v="1802" actId="478"/>
          <ac:spMkLst>
            <pc:docMk/>
            <pc:sldMk cId="2030561025" sldId="566"/>
            <ac:spMk id="119" creationId="{B13FDDB5-72B2-485E-831B-FB8E755C35D5}"/>
          </ac:spMkLst>
        </pc:spChg>
        <pc:spChg chg="add mod">
          <ac:chgData name="Paula Vázquez-Valero" userId="3a0e46d7-2099-40af-a155-aa45b68bfff3" providerId="ADAL" clId="{F60A720F-6AC8-414E-8F32-12ACE419DDB8}" dt="2022-10-07T17:15:24.351" v="2570" actId="1076"/>
          <ac:spMkLst>
            <pc:docMk/>
            <pc:sldMk cId="2030561025" sldId="566"/>
            <ac:spMk id="120" creationId="{43AB5934-254C-24E6-EFDC-0ED0FE875007}"/>
          </ac:spMkLst>
        </pc:spChg>
        <pc:spChg chg="del">
          <ac:chgData name="Paula Vázquez-Valero" userId="3a0e46d7-2099-40af-a155-aa45b68bfff3" providerId="ADAL" clId="{F60A720F-6AC8-414E-8F32-12ACE419DDB8}" dt="2022-10-07T16:59:51.465" v="1734" actId="478"/>
          <ac:spMkLst>
            <pc:docMk/>
            <pc:sldMk cId="2030561025" sldId="566"/>
            <ac:spMk id="124" creationId="{E0FF14F6-461F-46E9-BFF1-11A3C05F8ED6}"/>
          </ac:spMkLst>
        </pc:spChg>
        <pc:spChg chg="del">
          <ac:chgData name="Paula Vázquez-Valero" userId="3a0e46d7-2099-40af-a155-aa45b68bfff3" providerId="ADAL" clId="{F60A720F-6AC8-414E-8F32-12ACE419DDB8}" dt="2022-10-07T16:59:51.465" v="1734" actId="478"/>
          <ac:spMkLst>
            <pc:docMk/>
            <pc:sldMk cId="2030561025" sldId="566"/>
            <ac:spMk id="125" creationId="{A2381F81-FF54-44EB-B86C-199BAC71B9C4}"/>
          </ac:spMkLst>
        </pc:spChg>
        <pc:spChg chg="del">
          <ac:chgData name="Paula Vázquez-Valero" userId="3a0e46d7-2099-40af-a155-aa45b68bfff3" providerId="ADAL" clId="{F60A720F-6AC8-414E-8F32-12ACE419DDB8}" dt="2022-10-07T16:59:51.465" v="1734" actId="478"/>
          <ac:spMkLst>
            <pc:docMk/>
            <pc:sldMk cId="2030561025" sldId="566"/>
            <ac:spMk id="126" creationId="{5F3DF434-A502-438A-94AA-5DE9B983E59F}"/>
          </ac:spMkLst>
        </pc:spChg>
        <pc:spChg chg="del">
          <ac:chgData name="Paula Vázquez-Valero" userId="3a0e46d7-2099-40af-a155-aa45b68bfff3" providerId="ADAL" clId="{F60A720F-6AC8-414E-8F32-12ACE419DDB8}" dt="2022-10-07T16:59:51.465" v="1734" actId="478"/>
          <ac:spMkLst>
            <pc:docMk/>
            <pc:sldMk cId="2030561025" sldId="566"/>
            <ac:spMk id="127" creationId="{8823E6B8-3234-4036-B56C-E460464CF29C}"/>
          </ac:spMkLst>
        </pc:spChg>
        <pc:spChg chg="del">
          <ac:chgData name="Paula Vázquez-Valero" userId="3a0e46d7-2099-40af-a155-aa45b68bfff3" providerId="ADAL" clId="{F60A720F-6AC8-414E-8F32-12ACE419DDB8}" dt="2022-10-07T16:59:51.465" v="1734" actId="478"/>
          <ac:spMkLst>
            <pc:docMk/>
            <pc:sldMk cId="2030561025" sldId="566"/>
            <ac:spMk id="128" creationId="{8CC4D4A8-49C5-4F0D-BA6F-A8D37BB60CE9}"/>
          </ac:spMkLst>
        </pc:spChg>
        <pc:spChg chg="del">
          <ac:chgData name="Paula Vázquez-Valero" userId="3a0e46d7-2099-40af-a155-aa45b68bfff3" providerId="ADAL" clId="{F60A720F-6AC8-414E-8F32-12ACE419DDB8}" dt="2022-10-07T16:59:51.465" v="1734" actId="478"/>
          <ac:spMkLst>
            <pc:docMk/>
            <pc:sldMk cId="2030561025" sldId="566"/>
            <ac:spMk id="129" creationId="{BDFBD700-7EE4-4F08-B4A2-6C121783759A}"/>
          </ac:spMkLst>
        </pc:spChg>
        <pc:spChg chg="add del">
          <ac:chgData name="Paula Vázquez-Valero" userId="3a0e46d7-2099-40af-a155-aa45b68bfff3" providerId="ADAL" clId="{F60A720F-6AC8-414E-8F32-12ACE419DDB8}" dt="2022-10-07T17:01:46.197" v="1803" actId="478"/>
          <ac:spMkLst>
            <pc:docMk/>
            <pc:sldMk cId="2030561025" sldId="566"/>
            <ac:spMk id="130" creationId="{60AB3F90-C722-4B4C-9D57-595ABC809480}"/>
          </ac:spMkLst>
        </pc:spChg>
        <pc:grpChg chg="add mod">
          <ac:chgData name="Paula Vázquez-Valero" userId="3a0e46d7-2099-40af-a155-aa45b68bfff3" providerId="ADAL" clId="{F60A720F-6AC8-414E-8F32-12ACE419DDB8}" dt="2022-10-07T16:59:59.118" v="1738"/>
          <ac:grpSpMkLst>
            <pc:docMk/>
            <pc:sldMk cId="2030561025" sldId="566"/>
            <ac:grpSpMk id="7" creationId="{A1A54A03-EE5B-1AE1-BA10-B2020C037103}"/>
          </ac:grpSpMkLst>
        </pc:grpChg>
        <pc:grpChg chg="mod">
          <ac:chgData name="Paula Vázquez-Valero" userId="3a0e46d7-2099-40af-a155-aa45b68bfff3" providerId="ADAL" clId="{F60A720F-6AC8-414E-8F32-12ACE419DDB8}" dt="2022-10-07T16:59:59.118" v="1738"/>
          <ac:grpSpMkLst>
            <pc:docMk/>
            <pc:sldMk cId="2030561025" sldId="566"/>
            <ac:grpSpMk id="8" creationId="{0687F998-43E2-B910-ABC4-F7FCAAA6CB07}"/>
          </ac:grpSpMkLst>
        </pc:grpChg>
        <pc:grpChg chg="mod">
          <ac:chgData name="Paula Vázquez-Valero" userId="3a0e46d7-2099-40af-a155-aa45b68bfff3" providerId="ADAL" clId="{F60A720F-6AC8-414E-8F32-12ACE419DDB8}" dt="2022-10-07T16:59:59.118" v="1738"/>
          <ac:grpSpMkLst>
            <pc:docMk/>
            <pc:sldMk cId="2030561025" sldId="566"/>
            <ac:grpSpMk id="9" creationId="{5CCA7D09-CEBC-853B-E9C9-5DC9871A057C}"/>
          </ac:grpSpMkLst>
        </pc:grpChg>
        <pc:grpChg chg="add mod">
          <ac:chgData name="Paula Vázquez-Valero" userId="3a0e46d7-2099-40af-a155-aa45b68bfff3" providerId="ADAL" clId="{F60A720F-6AC8-414E-8F32-12ACE419DDB8}" dt="2022-10-07T17:02:56.187" v="1886" actId="1035"/>
          <ac:grpSpMkLst>
            <pc:docMk/>
            <pc:sldMk cId="2030561025" sldId="566"/>
            <ac:grpSpMk id="17" creationId="{08D80014-F69B-A6F9-F60D-D2617A7086CF}"/>
          </ac:grpSpMkLst>
        </pc:grpChg>
        <pc:grpChg chg="add mod">
          <ac:chgData name="Paula Vázquez-Valero" userId="3a0e46d7-2099-40af-a155-aa45b68bfff3" providerId="ADAL" clId="{F60A720F-6AC8-414E-8F32-12ACE419DDB8}" dt="2022-10-07T16:59:59.118" v="1738"/>
          <ac:grpSpMkLst>
            <pc:docMk/>
            <pc:sldMk cId="2030561025" sldId="566"/>
            <ac:grpSpMk id="21" creationId="{AC54A041-D6D5-B192-86FD-462795019DD3}"/>
          </ac:grpSpMkLst>
        </pc:grpChg>
        <pc:grpChg chg="add mod">
          <ac:chgData name="Paula Vázquez-Valero" userId="3a0e46d7-2099-40af-a155-aa45b68bfff3" providerId="ADAL" clId="{F60A720F-6AC8-414E-8F32-12ACE419DDB8}" dt="2022-10-07T16:59:59.118" v="1738"/>
          <ac:grpSpMkLst>
            <pc:docMk/>
            <pc:sldMk cId="2030561025" sldId="566"/>
            <ac:grpSpMk id="26" creationId="{1260AA17-6DED-368E-95EA-41CC8315FC50}"/>
          </ac:grpSpMkLst>
        </pc:grpChg>
        <pc:grpChg chg="add mod">
          <ac:chgData name="Paula Vázquez-Valero" userId="3a0e46d7-2099-40af-a155-aa45b68bfff3" providerId="ADAL" clId="{F60A720F-6AC8-414E-8F32-12ACE419DDB8}" dt="2022-10-07T16:59:59.118" v="1738"/>
          <ac:grpSpMkLst>
            <pc:docMk/>
            <pc:sldMk cId="2030561025" sldId="566"/>
            <ac:grpSpMk id="31" creationId="{A2D4041B-379F-96FD-7A88-9CEE66DE866B}"/>
          </ac:grpSpMkLst>
        </pc:grpChg>
        <pc:grpChg chg="add mod">
          <ac:chgData name="Paula Vázquez-Valero" userId="3a0e46d7-2099-40af-a155-aa45b68bfff3" providerId="ADAL" clId="{F60A720F-6AC8-414E-8F32-12ACE419DDB8}" dt="2022-10-07T16:59:59.118" v="1738"/>
          <ac:grpSpMkLst>
            <pc:docMk/>
            <pc:sldMk cId="2030561025" sldId="566"/>
            <ac:grpSpMk id="36" creationId="{A263A28A-3705-D8E4-6163-A417B818C9C4}"/>
          </ac:grpSpMkLst>
        </pc:grpChg>
        <pc:grpChg chg="add mod">
          <ac:chgData name="Paula Vázquez-Valero" userId="3a0e46d7-2099-40af-a155-aa45b68bfff3" providerId="ADAL" clId="{F60A720F-6AC8-414E-8F32-12ACE419DDB8}" dt="2022-10-07T16:59:59.118" v="1738"/>
          <ac:grpSpMkLst>
            <pc:docMk/>
            <pc:sldMk cId="2030561025" sldId="566"/>
            <ac:grpSpMk id="41" creationId="{67D49C16-CD94-C2A1-EE3F-9983CE4E2E79}"/>
          </ac:grpSpMkLst>
        </pc:grpChg>
        <pc:grpChg chg="add mod">
          <ac:chgData name="Paula Vázquez-Valero" userId="3a0e46d7-2099-40af-a155-aa45b68bfff3" providerId="ADAL" clId="{F60A720F-6AC8-414E-8F32-12ACE419DDB8}" dt="2022-10-07T16:59:59.118" v="1738"/>
          <ac:grpSpMkLst>
            <pc:docMk/>
            <pc:sldMk cId="2030561025" sldId="566"/>
            <ac:grpSpMk id="46" creationId="{367FBC0C-99DD-E18B-ED43-7BB1E9B3D1F7}"/>
          </ac:grpSpMkLst>
        </pc:grpChg>
        <pc:graphicFrameChg chg="add del mod modGraphic">
          <ac:chgData name="Paula Vázquez-Valero" userId="3a0e46d7-2099-40af-a155-aa45b68bfff3" providerId="ADAL" clId="{F60A720F-6AC8-414E-8F32-12ACE419DDB8}" dt="2022-10-07T17:14:28.866" v="2535" actId="20577"/>
          <ac:graphicFrameMkLst>
            <pc:docMk/>
            <pc:sldMk cId="2030561025" sldId="566"/>
            <ac:graphicFrameMk id="90" creationId="{D001D80A-545C-4AB0-B6B1-438B64454139}"/>
          </ac:graphicFrameMkLst>
        </pc:graphicFrameChg>
        <pc:picChg chg="add del mod">
          <ac:chgData name="Paula Vázquez-Valero" userId="3a0e46d7-2099-40af-a155-aa45b68bfff3" providerId="ADAL" clId="{F60A720F-6AC8-414E-8F32-12ACE419DDB8}" dt="2022-10-07T16:29:17.271" v="1245" actId="478"/>
          <ac:picMkLst>
            <pc:docMk/>
            <pc:sldMk cId="2030561025" sldId="566"/>
            <ac:picMk id="3" creationId="{AB5E940E-8427-1DF6-675D-8D3FEB218D90}"/>
          </ac:picMkLst>
        </pc:picChg>
        <pc:picChg chg="mod">
          <ac:chgData name="Paula Vázquez-Valero" userId="3a0e46d7-2099-40af-a155-aa45b68bfff3" providerId="ADAL" clId="{F60A720F-6AC8-414E-8F32-12ACE419DDB8}" dt="2022-10-07T16:59:59.118" v="1738"/>
          <ac:picMkLst>
            <pc:docMk/>
            <pc:sldMk cId="2030561025" sldId="566"/>
            <ac:picMk id="10" creationId="{E63366B4-E0A6-B2D0-709C-35F83D13923D}"/>
          </ac:picMkLst>
        </pc:picChg>
        <pc:picChg chg="mod">
          <ac:chgData name="Paula Vázquez-Valero" userId="3a0e46d7-2099-40af-a155-aa45b68bfff3" providerId="ADAL" clId="{F60A720F-6AC8-414E-8F32-12ACE419DDB8}" dt="2022-10-07T16:59:59.118" v="1738"/>
          <ac:picMkLst>
            <pc:docMk/>
            <pc:sldMk cId="2030561025" sldId="566"/>
            <ac:picMk id="13" creationId="{41AECD97-C430-A97E-D447-A999411C92C2}"/>
          </ac:picMkLst>
        </pc:picChg>
        <pc:picChg chg="mod">
          <ac:chgData name="Paula Vázquez-Valero" userId="3a0e46d7-2099-40af-a155-aa45b68bfff3" providerId="ADAL" clId="{F60A720F-6AC8-414E-8F32-12ACE419DDB8}" dt="2022-10-07T16:59:59.118" v="1738"/>
          <ac:picMkLst>
            <pc:docMk/>
            <pc:sldMk cId="2030561025" sldId="566"/>
            <ac:picMk id="20" creationId="{C65090BF-4703-81DC-9AB5-DB5795EF6723}"/>
          </ac:picMkLst>
        </pc:picChg>
        <pc:picChg chg="mod">
          <ac:chgData name="Paula Vázquez-Valero" userId="3a0e46d7-2099-40af-a155-aa45b68bfff3" providerId="ADAL" clId="{F60A720F-6AC8-414E-8F32-12ACE419DDB8}" dt="2022-10-07T16:59:59.118" v="1738"/>
          <ac:picMkLst>
            <pc:docMk/>
            <pc:sldMk cId="2030561025" sldId="566"/>
            <ac:picMk id="23" creationId="{CC411815-495E-6FE1-427C-68B351829F43}"/>
          </ac:picMkLst>
        </pc:picChg>
        <pc:picChg chg="mod">
          <ac:chgData name="Paula Vázquez-Valero" userId="3a0e46d7-2099-40af-a155-aa45b68bfff3" providerId="ADAL" clId="{F60A720F-6AC8-414E-8F32-12ACE419DDB8}" dt="2022-10-07T16:59:59.118" v="1738"/>
          <ac:picMkLst>
            <pc:docMk/>
            <pc:sldMk cId="2030561025" sldId="566"/>
            <ac:picMk id="28" creationId="{41FB0299-9EFD-D888-0900-9E7897748FA8}"/>
          </ac:picMkLst>
        </pc:picChg>
        <pc:picChg chg="mod">
          <ac:chgData name="Paula Vázquez-Valero" userId="3a0e46d7-2099-40af-a155-aa45b68bfff3" providerId="ADAL" clId="{F60A720F-6AC8-414E-8F32-12ACE419DDB8}" dt="2022-10-07T16:59:59.118" v="1738"/>
          <ac:picMkLst>
            <pc:docMk/>
            <pc:sldMk cId="2030561025" sldId="566"/>
            <ac:picMk id="34" creationId="{75F6AAE7-1867-8F61-8C62-B34F17011363}"/>
          </ac:picMkLst>
        </pc:picChg>
        <pc:picChg chg="mod">
          <ac:chgData name="Paula Vázquez-Valero" userId="3a0e46d7-2099-40af-a155-aa45b68bfff3" providerId="ADAL" clId="{F60A720F-6AC8-414E-8F32-12ACE419DDB8}" dt="2022-10-07T16:59:59.118" v="1738"/>
          <ac:picMkLst>
            <pc:docMk/>
            <pc:sldMk cId="2030561025" sldId="566"/>
            <ac:picMk id="38" creationId="{A6C0FE1B-4D7D-0E14-9081-BD7B41362AFF}"/>
          </ac:picMkLst>
        </pc:picChg>
        <pc:picChg chg="mod">
          <ac:chgData name="Paula Vázquez-Valero" userId="3a0e46d7-2099-40af-a155-aa45b68bfff3" providerId="ADAL" clId="{F60A720F-6AC8-414E-8F32-12ACE419DDB8}" dt="2022-10-07T16:59:59.118" v="1738"/>
          <ac:picMkLst>
            <pc:docMk/>
            <pc:sldMk cId="2030561025" sldId="566"/>
            <ac:picMk id="44" creationId="{B579D3FB-64E3-A81E-0CE4-5DE5AC4507AA}"/>
          </ac:picMkLst>
        </pc:picChg>
        <pc:picChg chg="mod">
          <ac:chgData name="Paula Vázquez-Valero" userId="3a0e46d7-2099-40af-a155-aa45b68bfff3" providerId="ADAL" clId="{F60A720F-6AC8-414E-8F32-12ACE419DDB8}" dt="2022-10-07T16:59:59.118" v="1738"/>
          <ac:picMkLst>
            <pc:docMk/>
            <pc:sldMk cId="2030561025" sldId="566"/>
            <ac:picMk id="48" creationId="{412725DF-10DD-76E8-CA4F-CE136ED1F9E5}"/>
          </ac:picMkLst>
        </pc:picChg>
        <pc:picChg chg="del">
          <ac:chgData name="Paula Vázquez-Valero" userId="3a0e46d7-2099-40af-a155-aa45b68bfff3" providerId="ADAL" clId="{F60A720F-6AC8-414E-8F32-12ACE419DDB8}" dt="2022-10-07T16:59:51.465" v="1734" actId="478"/>
          <ac:picMkLst>
            <pc:docMk/>
            <pc:sldMk cId="2030561025" sldId="566"/>
            <ac:picMk id="51" creationId="{3AB60445-C280-428F-A886-A4E55A36FB57}"/>
          </ac:picMkLst>
        </pc:picChg>
        <pc:picChg chg="del">
          <ac:chgData name="Paula Vázquez-Valero" userId="3a0e46d7-2099-40af-a155-aa45b68bfff3" providerId="ADAL" clId="{F60A720F-6AC8-414E-8F32-12ACE419DDB8}" dt="2022-10-07T16:59:51.465" v="1734" actId="478"/>
          <ac:picMkLst>
            <pc:docMk/>
            <pc:sldMk cId="2030561025" sldId="566"/>
            <ac:picMk id="52" creationId="{AC87CF04-32E2-4B57-9411-4065C769A57F}"/>
          </ac:picMkLst>
        </pc:picChg>
        <pc:picChg chg="del">
          <ac:chgData name="Paula Vázquez-Valero" userId="3a0e46d7-2099-40af-a155-aa45b68bfff3" providerId="ADAL" clId="{F60A720F-6AC8-414E-8F32-12ACE419DDB8}" dt="2022-10-07T16:59:51.465" v="1734" actId="478"/>
          <ac:picMkLst>
            <pc:docMk/>
            <pc:sldMk cId="2030561025" sldId="566"/>
            <ac:picMk id="53" creationId="{2B93FA98-7CFB-42E4-9A19-E30B0AF2669E}"/>
          </ac:picMkLst>
        </pc:picChg>
        <pc:picChg chg="add mod">
          <ac:chgData name="Paula Vázquez-Valero" userId="3a0e46d7-2099-40af-a155-aa45b68bfff3" providerId="ADAL" clId="{F60A720F-6AC8-414E-8F32-12ACE419DDB8}" dt="2022-10-07T17:00:23.185" v="1741" actId="1076"/>
          <ac:picMkLst>
            <pc:docMk/>
            <pc:sldMk cId="2030561025" sldId="566"/>
            <ac:picMk id="56" creationId="{60A174FB-FBB7-6382-AF40-C7DE3276C4F2}"/>
          </ac:picMkLst>
        </pc:picChg>
        <pc:picChg chg="del">
          <ac:chgData name="Paula Vázquez-Valero" userId="3a0e46d7-2099-40af-a155-aa45b68bfff3" providerId="ADAL" clId="{F60A720F-6AC8-414E-8F32-12ACE419DDB8}" dt="2022-10-07T16:59:51.465" v="1734" actId="478"/>
          <ac:picMkLst>
            <pc:docMk/>
            <pc:sldMk cId="2030561025" sldId="566"/>
            <ac:picMk id="75" creationId="{AE91E46A-8700-45A4-817F-E40BFFFA992E}"/>
          </ac:picMkLst>
        </pc:picChg>
        <pc:picChg chg="del">
          <ac:chgData name="Paula Vázquez-Valero" userId="3a0e46d7-2099-40af-a155-aa45b68bfff3" providerId="ADAL" clId="{F60A720F-6AC8-414E-8F32-12ACE419DDB8}" dt="2022-10-07T16:59:53.322" v="1735" actId="478"/>
          <ac:picMkLst>
            <pc:docMk/>
            <pc:sldMk cId="2030561025" sldId="566"/>
            <ac:picMk id="84" creationId="{4F579041-CE1D-451A-BE52-667E233215F9}"/>
          </ac:picMkLst>
        </pc:picChg>
        <pc:picChg chg="del">
          <ac:chgData name="Paula Vázquez-Valero" userId="3a0e46d7-2099-40af-a155-aa45b68bfff3" providerId="ADAL" clId="{F60A720F-6AC8-414E-8F32-12ACE419DDB8}" dt="2022-10-07T16:59:53.322" v="1735" actId="478"/>
          <ac:picMkLst>
            <pc:docMk/>
            <pc:sldMk cId="2030561025" sldId="566"/>
            <ac:picMk id="3074" creationId="{E114935D-1A67-4AEB-8B78-35388BE3CD3D}"/>
          </ac:picMkLst>
        </pc:picChg>
      </pc:sldChg>
      <pc:sldChg chg="add del">
        <pc:chgData name="Paula Vázquez-Valero" userId="3a0e46d7-2099-40af-a155-aa45b68bfff3" providerId="ADAL" clId="{F60A720F-6AC8-414E-8F32-12ACE419DDB8}" dt="2022-10-07T17:51:24.583" v="3924" actId="2696"/>
        <pc:sldMkLst>
          <pc:docMk/>
          <pc:sldMk cId="2080158458" sldId="568"/>
        </pc:sldMkLst>
      </pc:sldChg>
      <pc:sldChg chg="add del">
        <pc:chgData name="Paula Vázquez-Valero" userId="3a0e46d7-2099-40af-a155-aa45b68bfff3" providerId="ADAL" clId="{F60A720F-6AC8-414E-8F32-12ACE419DDB8}" dt="2022-10-07T17:49:33.056" v="3897"/>
        <pc:sldMkLst>
          <pc:docMk/>
          <pc:sldMk cId="3041343435" sldId="568"/>
        </pc:sldMkLst>
      </pc:sldChg>
      <pc:sldChg chg="addSp modSp del mod">
        <pc:chgData name="Paula Vázquez-Valero" userId="3a0e46d7-2099-40af-a155-aa45b68bfff3" providerId="ADAL" clId="{F60A720F-6AC8-414E-8F32-12ACE419DDB8}" dt="2022-10-07T17:48:03.877" v="3834" actId="2696"/>
        <pc:sldMkLst>
          <pc:docMk/>
          <pc:sldMk cId="3862548084" sldId="568"/>
        </pc:sldMkLst>
        <pc:picChg chg="add mod">
          <ac:chgData name="Paula Vázquez-Valero" userId="3a0e46d7-2099-40af-a155-aa45b68bfff3" providerId="ADAL" clId="{F60A720F-6AC8-414E-8F32-12ACE419DDB8}" dt="2022-10-07T15:49:40.643" v="205" actId="1076"/>
          <ac:picMkLst>
            <pc:docMk/>
            <pc:sldMk cId="3862548084" sldId="568"/>
            <ac:picMk id="3" creationId="{68E4E5FD-6450-0932-FE57-A9F02DC263C6}"/>
          </ac:picMkLst>
        </pc:picChg>
      </pc:sldChg>
      <pc:sldChg chg="addSp delSp modSp new del mod">
        <pc:chgData name="Paula Vázquez-Valero" userId="3a0e46d7-2099-40af-a155-aa45b68bfff3" providerId="ADAL" clId="{F60A720F-6AC8-414E-8F32-12ACE419DDB8}" dt="2022-10-07T16:20:40.527" v="844" actId="2696"/>
        <pc:sldMkLst>
          <pc:docMk/>
          <pc:sldMk cId="4198989985" sldId="569"/>
        </pc:sldMkLst>
        <pc:spChg chg="add mod">
          <ac:chgData name="Paula Vázquez-Valero" userId="3a0e46d7-2099-40af-a155-aa45b68bfff3" providerId="ADAL" clId="{F60A720F-6AC8-414E-8F32-12ACE419DDB8}" dt="2022-10-07T16:16:18.874" v="712" actId="164"/>
          <ac:spMkLst>
            <pc:docMk/>
            <pc:sldMk cId="4198989985" sldId="569"/>
            <ac:spMk id="3" creationId="{AF141A3A-1062-9187-E991-817A794A4AE7}"/>
          </ac:spMkLst>
        </pc:spChg>
        <pc:grpChg chg="add mod">
          <ac:chgData name="Paula Vázquez-Valero" userId="3a0e46d7-2099-40af-a155-aa45b68bfff3" providerId="ADAL" clId="{F60A720F-6AC8-414E-8F32-12ACE419DDB8}" dt="2022-10-07T16:16:18.874" v="712" actId="164"/>
          <ac:grpSpMkLst>
            <pc:docMk/>
            <pc:sldMk cId="4198989985" sldId="569"/>
            <ac:grpSpMk id="4" creationId="{890679E1-797C-CFB5-4D9A-5501F9C6F1FE}"/>
          </ac:grpSpMkLst>
        </pc:grpChg>
        <pc:grpChg chg="add mod">
          <ac:chgData name="Paula Vázquez-Valero" userId="3a0e46d7-2099-40af-a155-aa45b68bfff3" providerId="ADAL" clId="{F60A720F-6AC8-414E-8F32-12ACE419DDB8}" dt="2022-10-07T16:16:18.874" v="712" actId="164"/>
          <ac:grpSpMkLst>
            <pc:docMk/>
            <pc:sldMk cId="4198989985" sldId="569"/>
            <ac:grpSpMk id="8" creationId="{C296B90C-0C60-A979-7A57-22CA9E35F879}"/>
          </ac:grpSpMkLst>
        </pc:grpChg>
        <pc:picChg chg="add mod ord modCrop">
          <ac:chgData name="Paula Vázquez-Valero" userId="3a0e46d7-2099-40af-a155-aa45b68bfff3" providerId="ADAL" clId="{F60A720F-6AC8-414E-8F32-12ACE419DDB8}" dt="2022-10-07T16:16:18.874" v="712" actId="164"/>
          <ac:picMkLst>
            <pc:docMk/>
            <pc:sldMk cId="4198989985" sldId="569"/>
            <ac:picMk id="6" creationId="{2B7FEE59-33BF-AD4E-7063-C7747D74AC96}"/>
          </ac:picMkLst>
        </pc:picChg>
        <pc:picChg chg="add mod">
          <ac:chgData name="Paula Vázquez-Valero" userId="3a0e46d7-2099-40af-a155-aa45b68bfff3" providerId="ADAL" clId="{F60A720F-6AC8-414E-8F32-12ACE419DDB8}" dt="2022-10-07T16:16:18.874" v="712" actId="164"/>
          <ac:picMkLst>
            <pc:docMk/>
            <pc:sldMk cId="4198989985" sldId="569"/>
            <ac:picMk id="7" creationId="{89E569B7-CEFE-E6D9-EC56-AEFE1CC017A8}"/>
          </ac:picMkLst>
        </pc:picChg>
        <pc:picChg chg="add del mod">
          <ac:chgData name="Paula Vázquez-Valero" userId="3a0e46d7-2099-40af-a155-aa45b68bfff3" providerId="ADAL" clId="{F60A720F-6AC8-414E-8F32-12ACE419DDB8}" dt="2022-10-07T16:16:12.774" v="709"/>
          <ac:picMkLst>
            <pc:docMk/>
            <pc:sldMk cId="4198989985" sldId="569"/>
            <ac:picMk id="9" creationId="{99FBD0F5-C883-C61B-C20D-3D89F6802732}"/>
          </ac:picMkLst>
        </pc:picChg>
        <pc:picChg chg="add mod">
          <ac:chgData name="Paula Vázquez-Valero" userId="3a0e46d7-2099-40af-a155-aa45b68bfff3" providerId="ADAL" clId="{F60A720F-6AC8-414E-8F32-12ACE419DDB8}" dt="2022-10-07T16:16:18.874" v="712" actId="164"/>
          <ac:picMkLst>
            <pc:docMk/>
            <pc:sldMk cId="4198989985" sldId="569"/>
            <ac:picMk id="2050" creationId="{18803673-B44D-F5A4-D3D8-7504955753F1}"/>
          </ac:picMkLst>
        </pc:picChg>
        <pc:picChg chg="add del mod">
          <ac:chgData name="Paula Vázquez-Valero" userId="3a0e46d7-2099-40af-a155-aa45b68bfff3" providerId="ADAL" clId="{F60A720F-6AC8-414E-8F32-12ACE419DDB8}" dt="2022-10-07T16:15:17.993" v="688" actId="478"/>
          <ac:picMkLst>
            <pc:docMk/>
            <pc:sldMk cId="4198989985" sldId="569"/>
            <ac:picMk id="2052" creationId="{97068145-1B2F-DC84-5BD1-16A69EBBA313}"/>
          </ac:picMkLst>
        </pc:picChg>
        <pc:picChg chg="add mod">
          <ac:chgData name="Paula Vázquez-Valero" userId="3a0e46d7-2099-40af-a155-aa45b68bfff3" providerId="ADAL" clId="{F60A720F-6AC8-414E-8F32-12ACE419DDB8}" dt="2022-10-07T16:16:18.874" v="712" actId="164"/>
          <ac:picMkLst>
            <pc:docMk/>
            <pc:sldMk cId="4198989985" sldId="569"/>
            <ac:picMk id="2054" creationId="{E8C71BE9-1822-0178-8098-7D6C58EC30D1}"/>
          </ac:picMkLst>
        </pc:picChg>
        <pc:picChg chg="add del mod">
          <ac:chgData name="Paula Vázquez-Valero" userId="3a0e46d7-2099-40af-a155-aa45b68bfff3" providerId="ADAL" clId="{F60A720F-6AC8-414E-8F32-12ACE419DDB8}" dt="2022-10-07T16:15:45.886" v="699" actId="478"/>
          <ac:picMkLst>
            <pc:docMk/>
            <pc:sldMk cId="4198989985" sldId="569"/>
            <ac:picMk id="2056" creationId="{99E15B63-1278-96CF-E1FB-E123F4903BAC}"/>
          </ac:picMkLst>
        </pc:picChg>
      </pc:sldChg>
      <pc:sldChg chg="delSp add del modAnim">
        <pc:chgData name="Paula Vázquez-Valero" userId="3a0e46d7-2099-40af-a155-aa45b68bfff3" providerId="ADAL" clId="{F60A720F-6AC8-414E-8F32-12ACE419DDB8}" dt="2022-10-07T16:24:13.427" v="979" actId="47"/>
        <pc:sldMkLst>
          <pc:docMk/>
          <pc:sldMk cId="3170104576" sldId="570"/>
        </pc:sldMkLst>
        <pc:spChg chg="del">
          <ac:chgData name="Paula Vázquez-Valero" userId="3a0e46d7-2099-40af-a155-aa45b68bfff3" providerId="ADAL" clId="{F60A720F-6AC8-414E-8F32-12ACE419DDB8}" dt="2022-10-07T16:21:45.109" v="847" actId="21"/>
          <ac:spMkLst>
            <pc:docMk/>
            <pc:sldMk cId="3170104576" sldId="570"/>
            <ac:spMk id="3" creationId="{E2184D7E-A723-4E1C-91F3-E051F44D2B4F}"/>
          </ac:spMkLst>
        </pc:spChg>
        <pc:spChg chg="del">
          <ac:chgData name="Paula Vázquez-Valero" userId="3a0e46d7-2099-40af-a155-aa45b68bfff3" providerId="ADAL" clId="{F60A720F-6AC8-414E-8F32-12ACE419DDB8}" dt="2022-10-07T16:21:45.109" v="847" actId="21"/>
          <ac:spMkLst>
            <pc:docMk/>
            <pc:sldMk cId="3170104576" sldId="570"/>
            <ac:spMk id="8" creationId="{C79AAC63-91F4-F1E8-B702-ADEF2ACE7207}"/>
          </ac:spMkLst>
        </pc:spChg>
        <pc:spChg chg="del">
          <ac:chgData name="Paula Vázquez-Valero" userId="3a0e46d7-2099-40af-a155-aa45b68bfff3" providerId="ADAL" clId="{F60A720F-6AC8-414E-8F32-12ACE419DDB8}" dt="2022-10-07T16:21:45.109" v="847" actId="21"/>
          <ac:spMkLst>
            <pc:docMk/>
            <pc:sldMk cId="3170104576" sldId="570"/>
            <ac:spMk id="46" creationId="{991C0A3B-164D-47EA-BAAC-8AD6C62B9803}"/>
          </ac:spMkLst>
        </pc:spChg>
        <pc:spChg chg="del">
          <ac:chgData name="Paula Vázquez-Valero" userId="3a0e46d7-2099-40af-a155-aa45b68bfff3" providerId="ADAL" clId="{F60A720F-6AC8-414E-8F32-12ACE419DDB8}" dt="2022-10-07T16:21:45.109" v="847" actId="21"/>
          <ac:spMkLst>
            <pc:docMk/>
            <pc:sldMk cId="3170104576" sldId="570"/>
            <ac:spMk id="47" creationId="{4218B9BA-9CAB-4284-8FC8-89C7D21B1CAB}"/>
          </ac:spMkLst>
        </pc:spChg>
        <pc:spChg chg="del">
          <ac:chgData name="Paula Vázquez-Valero" userId="3a0e46d7-2099-40af-a155-aa45b68bfff3" providerId="ADAL" clId="{F60A720F-6AC8-414E-8F32-12ACE419DDB8}" dt="2022-10-07T16:21:45.109" v="847" actId="21"/>
          <ac:spMkLst>
            <pc:docMk/>
            <pc:sldMk cId="3170104576" sldId="570"/>
            <ac:spMk id="48" creationId="{CC9BDE51-AA19-495F-976A-BD5B36D097C2}"/>
          </ac:spMkLst>
        </pc:spChg>
        <pc:spChg chg="del">
          <ac:chgData name="Paula Vázquez-Valero" userId="3a0e46d7-2099-40af-a155-aa45b68bfff3" providerId="ADAL" clId="{F60A720F-6AC8-414E-8F32-12ACE419DDB8}" dt="2022-10-07T16:21:45.109" v="847" actId="21"/>
          <ac:spMkLst>
            <pc:docMk/>
            <pc:sldMk cId="3170104576" sldId="570"/>
            <ac:spMk id="54" creationId="{E77C909F-9A17-4AF5-B894-CB5785572D9B}"/>
          </ac:spMkLst>
        </pc:spChg>
        <pc:spChg chg="del">
          <ac:chgData name="Paula Vázquez-Valero" userId="3a0e46d7-2099-40af-a155-aa45b68bfff3" providerId="ADAL" clId="{F60A720F-6AC8-414E-8F32-12ACE419DDB8}" dt="2022-10-07T16:21:45.109" v="847" actId="21"/>
          <ac:spMkLst>
            <pc:docMk/>
            <pc:sldMk cId="3170104576" sldId="570"/>
            <ac:spMk id="55" creationId="{E7239424-F407-46DD-AEF4-BCBB21875CC9}"/>
          </ac:spMkLst>
        </pc:spChg>
        <pc:spChg chg="del">
          <ac:chgData name="Paula Vázquez-Valero" userId="3a0e46d7-2099-40af-a155-aa45b68bfff3" providerId="ADAL" clId="{F60A720F-6AC8-414E-8F32-12ACE419DDB8}" dt="2022-10-07T16:21:45.109" v="847" actId="21"/>
          <ac:spMkLst>
            <pc:docMk/>
            <pc:sldMk cId="3170104576" sldId="570"/>
            <ac:spMk id="56" creationId="{EF84B7EA-A2EB-47DB-AF89-5E4BCBA05D66}"/>
          </ac:spMkLst>
        </pc:spChg>
        <pc:spChg chg="del">
          <ac:chgData name="Paula Vázquez-Valero" userId="3a0e46d7-2099-40af-a155-aa45b68bfff3" providerId="ADAL" clId="{F60A720F-6AC8-414E-8F32-12ACE419DDB8}" dt="2022-10-07T16:21:45.109" v="847" actId="21"/>
          <ac:spMkLst>
            <pc:docMk/>
            <pc:sldMk cId="3170104576" sldId="570"/>
            <ac:spMk id="57" creationId="{19031759-CF76-474A-8656-738386B82B81}"/>
          </ac:spMkLst>
        </pc:spChg>
        <pc:spChg chg="del">
          <ac:chgData name="Paula Vázquez-Valero" userId="3a0e46d7-2099-40af-a155-aa45b68bfff3" providerId="ADAL" clId="{F60A720F-6AC8-414E-8F32-12ACE419DDB8}" dt="2022-10-07T16:21:45.109" v="847" actId="21"/>
          <ac:spMkLst>
            <pc:docMk/>
            <pc:sldMk cId="3170104576" sldId="570"/>
            <ac:spMk id="58" creationId="{69365718-340E-42B6-8DD4-5F33EC729A07}"/>
          </ac:spMkLst>
        </pc:spChg>
        <pc:spChg chg="del">
          <ac:chgData name="Paula Vázquez-Valero" userId="3a0e46d7-2099-40af-a155-aa45b68bfff3" providerId="ADAL" clId="{F60A720F-6AC8-414E-8F32-12ACE419DDB8}" dt="2022-10-07T16:21:45.109" v="847" actId="21"/>
          <ac:spMkLst>
            <pc:docMk/>
            <pc:sldMk cId="3170104576" sldId="570"/>
            <ac:spMk id="59" creationId="{90109AAE-C4CF-4434-B075-C5CAE628683F}"/>
          </ac:spMkLst>
        </pc:spChg>
        <pc:spChg chg="del">
          <ac:chgData name="Paula Vázquez-Valero" userId="3a0e46d7-2099-40af-a155-aa45b68bfff3" providerId="ADAL" clId="{F60A720F-6AC8-414E-8F32-12ACE419DDB8}" dt="2022-10-07T16:21:45.109" v="847" actId="21"/>
          <ac:spMkLst>
            <pc:docMk/>
            <pc:sldMk cId="3170104576" sldId="570"/>
            <ac:spMk id="64" creationId="{BAA36310-4E48-4C40-984F-52D7877D1ED3}"/>
          </ac:spMkLst>
        </pc:spChg>
        <pc:spChg chg="del">
          <ac:chgData name="Paula Vázquez-Valero" userId="3a0e46d7-2099-40af-a155-aa45b68bfff3" providerId="ADAL" clId="{F60A720F-6AC8-414E-8F32-12ACE419DDB8}" dt="2022-10-07T16:21:45.109" v="847" actId="21"/>
          <ac:spMkLst>
            <pc:docMk/>
            <pc:sldMk cId="3170104576" sldId="570"/>
            <ac:spMk id="66" creationId="{F376356A-ECED-4030-9495-66DE4BDDE070}"/>
          </ac:spMkLst>
        </pc:spChg>
        <pc:spChg chg="del">
          <ac:chgData name="Paula Vázquez-Valero" userId="3a0e46d7-2099-40af-a155-aa45b68bfff3" providerId="ADAL" clId="{F60A720F-6AC8-414E-8F32-12ACE419DDB8}" dt="2022-10-07T16:21:45.109" v="847" actId="21"/>
          <ac:spMkLst>
            <pc:docMk/>
            <pc:sldMk cId="3170104576" sldId="570"/>
            <ac:spMk id="74" creationId="{AFEC463A-5823-4370-B34F-7BF31A0BD354}"/>
          </ac:spMkLst>
        </pc:spChg>
        <pc:spChg chg="del">
          <ac:chgData name="Paula Vázquez-Valero" userId="3a0e46d7-2099-40af-a155-aa45b68bfff3" providerId="ADAL" clId="{F60A720F-6AC8-414E-8F32-12ACE419DDB8}" dt="2022-10-07T16:21:45.109" v="847" actId="21"/>
          <ac:spMkLst>
            <pc:docMk/>
            <pc:sldMk cId="3170104576" sldId="570"/>
            <ac:spMk id="79" creationId="{582253F8-C426-45E0-ADC8-12335A561839}"/>
          </ac:spMkLst>
        </pc:spChg>
        <pc:spChg chg="del">
          <ac:chgData name="Paula Vázquez-Valero" userId="3a0e46d7-2099-40af-a155-aa45b68bfff3" providerId="ADAL" clId="{F60A720F-6AC8-414E-8F32-12ACE419DDB8}" dt="2022-10-07T16:21:45.109" v="847" actId="21"/>
          <ac:spMkLst>
            <pc:docMk/>
            <pc:sldMk cId="3170104576" sldId="570"/>
            <ac:spMk id="80" creationId="{E8BA19EA-3466-4BFE-9B17-17767A48BDF5}"/>
          </ac:spMkLst>
        </pc:spChg>
        <pc:spChg chg="del">
          <ac:chgData name="Paula Vázquez-Valero" userId="3a0e46d7-2099-40af-a155-aa45b68bfff3" providerId="ADAL" clId="{F60A720F-6AC8-414E-8F32-12ACE419DDB8}" dt="2022-10-07T16:21:45.109" v="847" actId="21"/>
          <ac:spMkLst>
            <pc:docMk/>
            <pc:sldMk cId="3170104576" sldId="570"/>
            <ac:spMk id="81" creationId="{5CBBDD4C-A911-41C3-8282-C151070A1FA3}"/>
          </ac:spMkLst>
        </pc:spChg>
        <pc:spChg chg="del">
          <ac:chgData name="Paula Vázquez-Valero" userId="3a0e46d7-2099-40af-a155-aa45b68bfff3" providerId="ADAL" clId="{F60A720F-6AC8-414E-8F32-12ACE419DDB8}" dt="2022-10-07T16:21:45.109" v="847" actId="21"/>
          <ac:spMkLst>
            <pc:docMk/>
            <pc:sldMk cId="3170104576" sldId="570"/>
            <ac:spMk id="82" creationId="{7CE44F5D-53C8-4027-A19A-6AF4BF1A7245}"/>
          </ac:spMkLst>
        </pc:spChg>
        <pc:spChg chg="del">
          <ac:chgData name="Paula Vázquez-Valero" userId="3a0e46d7-2099-40af-a155-aa45b68bfff3" providerId="ADAL" clId="{F60A720F-6AC8-414E-8F32-12ACE419DDB8}" dt="2022-10-07T16:21:45.109" v="847" actId="21"/>
          <ac:spMkLst>
            <pc:docMk/>
            <pc:sldMk cId="3170104576" sldId="570"/>
            <ac:spMk id="83" creationId="{18C2F63F-B9FB-4770-B7EA-41967EF29148}"/>
          </ac:spMkLst>
        </pc:spChg>
        <pc:graphicFrameChg chg="del">
          <ac:chgData name="Paula Vázquez-Valero" userId="3a0e46d7-2099-40af-a155-aa45b68bfff3" providerId="ADAL" clId="{F60A720F-6AC8-414E-8F32-12ACE419DDB8}" dt="2022-10-07T16:21:45.109" v="847" actId="21"/>
          <ac:graphicFrameMkLst>
            <pc:docMk/>
            <pc:sldMk cId="3170104576" sldId="570"/>
            <ac:graphicFrameMk id="4" creationId="{7912746C-E5E8-45FA-9EBF-4AE650043139}"/>
          </ac:graphicFrameMkLst>
        </pc:graphicFrameChg>
        <pc:graphicFrameChg chg="del">
          <ac:chgData name="Paula Vázquez-Valero" userId="3a0e46d7-2099-40af-a155-aa45b68bfff3" providerId="ADAL" clId="{F60A720F-6AC8-414E-8F32-12ACE419DDB8}" dt="2022-10-07T16:21:45.109" v="847" actId="21"/>
          <ac:graphicFrameMkLst>
            <pc:docMk/>
            <pc:sldMk cId="3170104576" sldId="570"/>
            <ac:graphicFrameMk id="72" creationId="{98D725FE-11F7-4EAE-A5C2-6DE424CE0283}"/>
          </ac:graphicFrameMkLst>
        </pc:graphicFrameChg>
        <pc:picChg chg="del">
          <ac:chgData name="Paula Vázquez-Valero" userId="3a0e46d7-2099-40af-a155-aa45b68bfff3" providerId="ADAL" clId="{F60A720F-6AC8-414E-8F32-12ACE419DDB8}" dt="2022-10-07T16:21:45.109" v="847" actId="21"/>
          <ac:picMkLst>
            <pc:docMk/>
            <pc:sldMk cId="3170104576" sldId="570"/>
            <ac:picMk id="73" creationId="{E617CE76-5521-4C98-A0D5-D91DC6E34AD2}"/>
          </ac:picMkLst>
        </pc:picChg>
      </pc:sldChg>
      <pc:sldChg chg="addSp delSp modSp add mod delAnim modAnim modNotesTx">
        <pc:chgData name="Paula Vázquez-Valero" userId="3a0e46d7-2099-40af-a155-aa45b68bfff3" providerId="ADAL" clId="{F60A720F-6AC8-414E-8F32-12ACE419DDB8}" dt="2022-10-07T17:50:30.076" v="3920"/>
        <pc:sldMkLst>
          <pc:docMk/>
          <pc:sldMk cId="2168737244" sldId="571"/>
        </pc:sldMkLst>
        <pc:spChg chg="add mod">
          <ac:chgData name="Paula Vázquez-Valero" userId="3a0e46d7-2099-40af-a155-aa45b68bfff3" providerId="ADAL" clId="{F60A720F-6AC8-414E-8F32-12ACE419DDB8}" dt="2022-10-07T16:23:46.703" v="974" actId="1036"/>
          <ac:spMkLst>
            <pc:docMk/>
            <pc:sldMk cId="2168737244" sldId="571"/>
            <ac:spMk id="4" creationId="{98D965C7-2AE6-BF79-1F0B-D7E88DE1A4EE}"/>
          </ac:spMkLst>
        </pc:spChg>
        <pc:spChg chg="add mod">
          <ac:chgData name="Paula Vázquez-Valero" userId="3a0e46d7-2099-40af-a155-aa45b68bfff3" providerId="ADAL" clId="{F60A720F-6AC8-414E-8F32-12ACE419DDB8}" dt="2022-10-07T16:23:46.703" v="974" actId="1036"/>
          <ac:spMkLst>
            <pc:docMk/>
            <pc:sldMk cId="2168737244" sldId="571"/>
            <ac:spMk id="5" creationId="{EF545D7B-5449-BD84-BF64-A98A7D0CEDA7}"/>
          </ac:spMkLst>
        </pc:spChg>
        <pc:spChg chg="del mod">
          <ac:chgData name="Paula Vázquez-Valero" userId="3a0e46d7-2099-40af-a155-aa45b68bfff3" providerId="ADAL" clId="{F60A720F-6AC8-414E-8F32-12ACE419DDB8}" dt="2022-10-07T16:22:15.473" v="856" actId="478"/>
          <ac:spMkLst>
            <pc:docMk/>
            <pc:sldMk cId="2168737244" sldId="571"/>
            <ac:spMk id="6" creationId="{7824AED6-21A4-849C-1185-431876171705}"/>
          </ac:spMkLst>
        </pc:spChg>
        <pc:spChg chg="add mod">
          <ac:chgData name="Paula Vázquez-Valero" userId="3a0e46d7-2099-40af-a155-aa45b68bfff3" providerId="ADAL" clId="{F60A720F-6AC8-414E-8F32-12ACE419DDB8}" dt="2022-10-07T16:23:46.703" v="974" actId="1036"/>
          <ac:spMkLst>
            <pc:docMk/>
            <pc:sldMk cId="2168737244" sldId="571"/>
            <ac:spMk id="8" creationId="{F601A748-3B62-3699-ECF8-50064D8C2F2C}"/>
          </ac:spMkLst>
        </pc:spChg>
        <pc:spChg chg="del">
          <ac:chgData name="Paula Vázquez-Valero" userId="3a0e46d7-2099-40af-a155-aa45b68bfff3" providerId="ADAL" clId="{F60A720F-6AC8-414E-8F32-12ACE419DDB8}" dt="2022-10-07T16:21:48.269" v="848" actId="478"/>
          <ac:spMkLst>
            <pc:docMk/>
            <pc:sldMk cId="2168737244" sldId="571"/>
            <ac:spMk id="9" creationId="{000F7CC6-E729-1A67-0988-5123AE879D5B}"/>
          </ac:spMkLst>
        </pc:spChg>
        <pc:spChg chg="add mod">
          <ac:chgData name="Paula Vázquez-Valero" userId="3a0e46d7-2099-40af-a155-aa45b68bfff3" providerId="ADAL" clId="{F60A720F-6AC8-414E-8F32-12ACE419DDB8}" dt="2022-10-07T16:23:46.703" v="974" actId="1036"/>
          <ac:spMkLst>
            <pc:docMk/>
            <pc:sldMk cId="2168737244" sldId="571"/>
            <ac:spMk id="10" creationId="{B228CC64-1557-DF47-5303-67A784921C91}"/>
          </ac:spMkLst>
        </pc:spChg>
        <pc:spChg chg="add mod">
          <ac:chgData name="Paula Vázquez-Valero" userId="3a0e46d7-2099-40af-a155-aa45b68bfff3" providerId="ADAL" clId="{F60A720F-6AC8-414E-8F32-12ACE419DDB8}" dt="2022-10-07T16:23:46.703" v="974" actId="1036"/>
          <ac:spMkLst>
            <pc:docMk/>
            <pc:sldMk cId="2168737244" sldId="571"/>
            <ac:spMk id="20" creationId="{584BC120-9531-184F-A27A-AFAB5D457ADF}"/>
          </ac:spMkLst>
        </pc:spChg>
        <pc:spChg chg="add mod">
          <ac:chgData name="Paula Vázquez-Valero" userId="3a0e46d7-2099-40af-a155-aa45b68bfff3" providerId="ADAL" clId="{F60A720F-6AC8-414E-8F32-12ACE419DDB8}" dt="2022-10-07T16:23:46.703" v="974" actId="1036"/>
          <ac:spMkLst>
            <pc:docMk/>
            <pc:sldMk cId="2168737244" sldId="571"/>
            <ac:spMk id="21" creationId="{9C21D90F-8614-E701-7AD9-818621B69B84}"/>
          </ac:spMkLst>
        </pc:spChg>
        <pc:spChg chg="add mod">
          <ac:chgData name="Paula Vázquez-Valero" userId="3a0e46d7-2099-40af-a155-aa45b68bfff3" providerId="ADAL" clId="{F60A720F-6AC8-414E-8F32-12ACE419DDB8}" dt="2022-10-07T16:23:46.703" v="974" actId="1036"/>
          <ac:spMkLst>
            <pc:docMk/>
            <pc:sldMk cId="2168737244" sldId="571"/>
            <ac:spMk id="22" creationId="{386FCBCC-E62A-9AEB-5817-9B4796954EF6}"/>
          </ac:spMkLst>
        </pc:spChg>
        <pc:spChg chg="add mod">
          <ac:chgData name="Paula Vázquez-Valero" userId="3a0e46d7-2099-40af-a155-aa45b68bfff3" providerId="ADAL" clId="{F60A720F-6AC8-414E-8F32-12ACE419DDB8}" dt="2022-10-07T16:23:50.190" v="976" actId="1037"/>
          <ac:spMkLst>
            <pc:docMk/>
            <pc:sldMk cId="2168737244" sldId="571"/>
            <ac:spMk id="23" creationId="{AB03C908-6373-9B71-9B3E-0E14A9D545A1}"/>
          </ac:spMkLst>
        </pc:spChg>
        <pc:spChg chg="add mod">
          <ac:chgData name="Paula Vázquez-Valero" userId="3a0e46d7-2099-40af-a155-aa45b68bfff3" providerId="ADAL" clId="{F60A720F-6AC8-414E-8F32-12ACE419DDB8}" dt="2022-10-07T16:23:46.703" v="974" actId="1036"/>
          <ac:spMkLst>
            <pc:docMk/>
            <pc:sldMk cId="2168737244" sldId="571"/>
            <ac:spMk id="24" creationId="{8320642E-DA4D-37D4-C05B-E96054B722EE}"/>
          </ac:spMkLst>
        </pc:spChg>
        <pc:spChg chg="add mod">
          <ac:chgData name="Paula Vázquez-Valero" userId="3a0e46d7-2099-40af-a155-aa45b68bfff3" providerId="ADAL" clId="{F60A720F-6AC8-414E-8F32-12ACE419DDB8}" dt="2022-10-07T16:23:46.703" v="974" actId="1036"/>
          <ac:spMkLst>
            <pc:docMk/>
            <pc:sldMk cId="2168737244" sldId="571"/>
            <ac:spMk id="25" creationId="{C4A71693-8FEC-999E-3EC5-86EDBA4A5641}"/>
          </ac:spMkLst>
        </pc:spChg>
        <pc:spChg chg="add mod">
          <ac:chgData name="Paula Vázquez-Valero" userId="3a0e46d7-2099-40af-a155-aa45b68bfff3" providerId="ADAL" clId="{F60A720F-6AC8-414E-8F32-12ACE419DDB8}" dt="2022-10-07T16:23:46.703" v="974" actId="1036"/>
          <ac:spMkLst>
            <pc:docMk/>
            <pc:sldMk cId="2168737244" sldId="571"/>
            <ac:spMk id="26" creationId="{6252164F-1743-522E-9654-6C00502CD6D1}"/>
          </ac:spMkLst>
        </pc:spChg>
        <pc:spChg chg="add mod">
          <ac:chgData name="Paula Vázquez-Valero" userId="3a0e46d7-2099-40af-a155-aa45b68bfff3" providerId="ADAL" clId="{F60A720F-6AC8-414E-8F32-12ACE419DDB8}" dt="2022-10-07T16:23:46.703" v="974" actId="1036"/>
          <ac:spMkLst>
            <pc:docMk/>
            <pc:sldMk cId="2168737244" sldId="571"/>
            <ac:spMk id="27" creationId="{DF7B4C13-3915-E1EE-0571-CA88D9E7A73F}"/>
          </ac:spMkLst>
        </pc:spChg>
        <pc:spChg chg="add mod">
          <ac:chgData name="Paula Vázquez-Valero" userId="3a0e46d7-2099-40af-a155-aa45b68bfff3" providerId="ADAL" clId="{F60A720F-6AC8-414E-8F32-12ACE419DDB8}" dt="2022-10-07T16:23:46.703" v="974" actId="1036"/>
          <ac:spMkLst>
            <pc:docMk/>
            <pc:sldMk cId="2168737244" sldId="571"/>
            <ac:spMk id="30" creationId="{39E31DA2-73A7-E1F4-9990-179C0949A98B}"/>
          </ac:spMkLst>
        </pc:spChg>
        <pc:spChg chg="add mod">
          <ac:chgData name="Paula Vázquez-Valero" userId="3a0e46d7-2099-40af-a155-aa45b68bfff3" providerId="ADAL" clId="{F60A720F-6AC8-414E-8F32-12ACE419DDB8}" dt="2022-10-07T16:23:46.703" v="974" actId="1036"/>
          <ac:spMkLst>
            <pc:docMk/>
            <pc:sldMk cId="2168737244" sldId="571"/>
            <ac:spMk id="31" creationId="{35051500-472A-BD70-9DF1-7B5698E0FD7D}"/>
          </ac:spMkLst>
        </pc:spChg>
        <pc:spChg chg="mod">
          <ac:chgData name="Paula Vázquez-Valero" userId="3a0e46d7-2099-40af-a155-aa45b68bfff3" providerId="ADAL" clId="{F60A720F-6AC8-414E-8F32-12ACE419DDB8}" dt="2022-10-07T16:22:20.817" v="860" actId="1076"/>
          <ac:spMkLst>
            <pc:docMk/>
            <pc:sldMk cId="2168737244" sldId="571"/>
            <ac:spMk id="32" creationId="{D70C65D5-53A9-43AF-89EF-3AA3D1C048E7}"/>
          </ac:spMkLst>
        </pc:spChg>
        <pc:spChg chg="add mod">
          <ac:chgData name="Paula Vázquez-Valero" userId="3a0e46d7-2099-40af-a155-aa45b68bfff3" providerId="ADAL" clId="{F60A720F-6AC8-414E-8F32-12ACE419DDB8}" dt="2022-10-07T16:23:46.703" v="974" actId="1036"/>
          <ac:spMkLst>
            <pc:docMk/>
            <pc:sldMk cId="2168737244" sldId="571"/>
            <ac:spMk id="33" creationId="{0F94893D-1228-4838-6379-1D1D6E6147F0}"/>
          </ac:spMkLst>
        </pc:spChg>
        <pc:spChg chg="add mod">
          <ac:chgData name="Paula Vázquez-Valero" userId="3a0e46d7-2099-40af-a155-aa45b68bfff3" providerId="ADAL" clId="{F60A720F-6AC8-414E-8F32-12ACE419DDB8}" dt="2022-10-07T16:23:46.703" v="974" actId="1036"/>
          <ac:spMkLst>
            <pc:docMk/>
            <pc:sldMk cId="2168737244" sldId="571"/>
            <ac:spMk id="40" creationId="{95C5A150-65FB-1EC1-E9FD-23CEF56017BE}"/>
          </ac:spMkLst>
        </pc:spChg>
        <pc:spChg chg="add mod">
          <ac:chgData name="Paula Vázquez-Valero" userId="3a0e46d7-2099-40af-a155-aa45b68bfff3" providerId="ADAL" clId="{F60A720F-6AC8-414E-8F32-12ACE419DDB8}" dt="2022-10-07T16:23:46.703" v="974" actId="1036"/>
          <ac:spMkLst>
            <pc:docMk/>
            <pc:sldMk cId="2168737244" sldId="571"/>
            <ac:spMk id="41" creationId="{0AAC8DC4-5CE2-72C5-CAA4-36593CE92E4C}"/>
          </ac:spMkLst>
        </pc:spChg>
        <pc:spChg chg="del">
          <ac:chgData name="Paula Vázquez-Valero" userId="3a0e46d7-2099-40af-a155-aa45b68bfff3" providerId="ADAL" clId="{F60A720F-6AC8-414E-8F32-12ACE419DDB8}" dt="2022-10-07T16:21:38.363" v="846" actId="478"/>
          <ac:spMkLst>
            <pc:docMk/>
            <pc:sldMk cId="2168737244" sldId="571"/>
            <ac:spMk id="43" creationId="{FE78A2EB-290F-40F0-8159-928945ABBE3A}"/>
          </ac:spMkLst>
        </pc:spChg>
        <pc:spChg chg="add mod">
          <ac:chgData name="Paula Vázquez-Valero" userId="3a0e46d7-2099-40af-a155-aa45b68bfff3" providerId="ADAL" clId="{F60A720F-6AC8-414E-8F32-12ACE419DDB8}" dt="2022-10-07T16:23:46.703" v="974" actId="1036"/>
          <ac:spMkLst>
            <pc:docMk/>
            <pc:sldMk cId="2168737244" sldId="571"/>
            <ac:spMk id="44" creationId="{0AB4006F-78D5-1E08-0175-038D65054630}"/>
          </ac:spMkLst>
        </pc:spChg>
        <pc:spChg chg="add mod">
          <ac:chgData name="Paula Vázquez-Valero" userId="3a0e46d7-2099-40af-a155-aa45b68bfff3" providerId="ADAL" clId="{F60A720F-6AC8-414E-8F32-12ACE419DDB8}" dt="2022-10-07T16:25:29.345" v="1035" actId="207"/>
          <ac:spMkLst>
            <pc:docMk/>
            <pc:sldMk cId="2168737244" sldId="571"/>
            <ac:spMk id="45" creationId="{6C0598A0-5D31-9778-296C-0905C4B201F7}"/>
          </ac:spMkLst>
        </pc:spChg>
        <pc:spChg chg="add mod">
          <ac:chgData name="Paula Vázquez-Valero" userId="3a0e46d7-2099-40af-a155-aa45b68bfff3" providerId="ADAL" clId="{F60A720F-6AC8-414E-8F32-12ACE419DDB8}" dt="2022-10-07T16:25:21.641" v="1031" actId="14100"/>
          <ac:spMkLst>
            <pc:docMk/>
            <pc:sldMk cId="2168737244" sldId="571"/>
            <ac:spMk id="46" creationId="{754AE7AF-8B46-A3E6-05C6-756C43F80375}"/>
          </ac:spMkLst>
        </pc:spChg>
        <pc:spChg chg="del">
          <ac:chgData name="Paula Vázquez-Valero" userId="3a0e46d7-2099-40af-a155-aa45b68bfff3" providerId="ADAL" clId="{F60A720F-6AC8-414E-8F32-12ACE419DDB8}" dt="2022-10-07T16:21:38.363" v="846" actId="478"/>
          <ac:spMkLst>
            <pc:docMk/>
            <pc:sldMk cId="2168737244" sldId="571"/>
            <ac:spMk id="50" creationId="{B6B1E9E8-F517-445B-92B4-3E1F16603C11}"/>
          </ac:spMkLst>
        </pc:spChg>
        <pc:spChg chg="del">
          <ac:chgData name="Paula Vázquez-Valero" userId="3a0e46d7-2099-40af-a155-aa45b68bfff3" providerId="ADAL" clId="{F60A720F-6AC8-414E-8F32-12ACE419DDB8}" dt="2022-10-07T16:21:38.363" v="846" actId="478"/>
          <ac:spMkLst>
            <pc:docMk/>
            <pc:sldMk cId="2168737244" sldId="571"/>
            <ac:spMk id="51" creationId="{FC121413-2AB3-4B39-B3B1-284DE2C08615}"/>
          </ac:spMkLst>
        </pc:spChg>
        <pc:spChg chg="del">
          <ac:chgData name="Paula Vázquez-Valero" userId="3a0e46d7-2099-40af-a155-aa45b68bfff3" providerId="ADAL" clId="{F60A720F-6AC8-414E-8F32-12ACE419DDB8}" dt="2022-10-07T16:21:38.363" v="846" actId="478"/>
          <ac:spMkLst>
            <pc:docMk/>
            <pc:sldMk cId="2168737244" sldId="571"/>
            <ac:spMk id="52" creationId="{8F13AFE0-3194-4510-B57D-72E704F228E8}"/>
          </ac:spMkLst>
        </pc:spChg>
        <pc:spChg chg="del">
          <ac:chgData name="Paula Vázquez-Valero" userId="3a0e46d7-2099-40af-a155-aa45b68bfff3" providerId="ADAL" clId="{F60A720F-6AC8-414E-8F32-12ACE419DDB8}" dt="2022-10-07T16:21:38.363" v="846" actId="478"/>
          <ac:spMkLst>
            <pc:docMk/>
            <pc:sldMk cId="2168737244" sldId="571"/>
            <ac:spMk id="53" creationId="{E38538E7-0BD5-495E-AF60-58A7CD4D3D36}"/>
          </ac:spMkLst>
        </pc:spChg>
        <pc:spChg chg="del">
          <ac:chgData name="Paula Vázquez-Valero" userId="3a0e46d7-2099-40af-a155-aa45b68bfff3" providerId="ADAL" clId="{F60A720F-6AC8-414E-8F32-12ACE419DDB8}" dt="2022-10-07T16:21:38.363" v="846" actId="478"/>
          <ac:spMkLst>
            <pc:docMk/>
            <pc:sldMk cId="2168737244" sldId="571"/>
            <ac:spMk id="103" creationId="{24A8F680-916D-4427-9C24-55C247D186F6}"/>
          </ac:spMkLst>
        </pc:spChg>
        <pc:graphicFrameChg chg="add mod">
          <ac:chgData name="Paula Vázquez-Valero" userId="3a0e46d7-2099-40af-a155-aa45b68bfff3" providerId="ADAL" clId="{F60A720F-6AC8-414E-8F32-12ACE419DDB8}" dt="2022-10-07T16:23:46.703" v="974" actId="1036"/>
          <ac:graphicFrameMkLst>
            <pc:docMk/>
            <pc:sldMk cId="2168737244" sldId="571"/>
            <ac:graphicFrameMk id="3" creationId="{96500568-21FA-F3A7-3CD9-B0361D7C4245}"/>
          </ac:graphicFrameMkLst>
        </pc:graphicFrameChg>
        <pc:graphicFrameChg chg="add mod">
          <ac:chgData name="Paula Vázquez-Valero" userId="3a0e46d7-2099-40af-a155-aa45b68bfff3" providerId="ADAL" clId="{F60A720F-6AC8-414E-8F32-12ACE419DDB8}" dt="2022-10-07T16:23:46.703" v="974" actId="1036"/>
          <ac:graphicFrameMkLst>
            <pc:docMk/>
            <pc:sldMk cId="2168737244" sldId="571"/>
            <ac:graphicFrameMk id="28" creationId="{50FCECC9-8144-E4A2-103D-DF078D29083B}"/>
          </ac:graphicFrameMkLst>
        </pc:graphicFrameChg>
        <pc:graphicFrameChg chg="del">
          <ac:chgData name="Paula Vázquez-Valero" userId="3a0e46d7-2099-40af-a155-aa45b68bfff3" providerId="ADAL" clId="{F60A720F-6AC8-414E-8F32-12ACE419DDB8}" dt="2022-10-07T16:21:38.363" v="846" actId="478"/>
          <ac:graphicFrameMkLst>
            <pc:docMk/>
            <pc:sldMk cId="2168737244" sldId="571"/>
            <ac:graphicFrameMk id="34" creationId="{76334ED7-A28F-40BE-B152-F5082F16B480}"/>
          </ac:graphicFrameMkLst>
        </pc:graphicFrameChg>
        <pc:picChg chg="del">
          <ac:chgData name="Paula Vázquez-Valero" userId="3a0e46d7-2099-40af-a155-aa45b68bfff3" providerId="ADAL" clId="{F60A720F-6AC8-414E-8F32-12ACE419DDB8}" dt="2022-10-07T16:22:17.717" v="858" actId="478"/>
          <ac:picMkLst>
            <pc:docMk/>
            <pc:sldMk cId="2168737244" sldId="571"/>
            <ac:picMk id="7" creationId="{3E20A0B4-2497-687A-6A03-18723797A0B1}"/>
          </ac:picMkLst>
        </pc:picChg>
        <pc:picChg chg="add mod">
          <ac:chgData name="Paula Vázquez-Valero" userId="3a0e46d7-2099-40af-a155-aa45b68bfff3" providerId="ADAL" clId="{F60A720F-6AC8-414E-8F32-12ACE419DDB8}" dt="2022-10-07T16:25:48.797" v="1036" actId="1076"/>
          <ac:picMkLst>
            <pc:docMk/>
            <pc:sldMk cId="2168737244" sldId="571"/>
            <ac:picMk id="29" creationId="{D23B1738-1A61-4D4F-C6F6-8CEBC31D3142}"/>
          </ac:picMkLst>
        </pc:picChg>
        <pc:picChg chg="del">
          <ac:chgData name="Paula Vázquez-Valero" userId="3a0e46d7-2099-40af-a155-aa45b68bfff3" providerId="ADAL" clId="{F60A720F-6AC8-414E-8F32-12ACE419DDB8}" dt="2022-10-07T16:21:38.363" v="846" actId="478"/>
          <ac:picMkLst>
            <pc:docMk/>
            <pc:sldMk cId="2168737244" sldId="571"/>
            <ac:picMk id="35" creationId="{144B7D41-75E9-401B-8E62-FDA2E7514E4B}"/>
          </ac:picMkLst>
        </pc:picChg>
        <pc:picChg chg="del">
          <ac:chgData name="Paula Vázquez-Valero" userId="3a0e46d7-2099-40af-a155-aa45b68bfff3" providerId="ADAL" clId="{F60A720F-6AC8-414E-8F32-12ACE419DDB8}" dt="2022-10-07T16:21:38.363" v="846" actId="478"/>
          <ac:picMkLst>
            <pc:docMk/>
            <pc:sldMk cId="2168737244" sldId="571"/>
            <ac:picMk id="36" creationId="{A3345E2C-D6DB-4B59-A615-F1ABAFFCC0CE}"/>
          </ac:picMkLst>
        </pc:picChg>
        <pc:picChg chg="del">
          <ac:chgData name="Paula Vázquez-Valero" userId="3a0e46d7-2099-40af-a155-aa45b68bfff3" providerId="ADAL" clId="{F60A720F-6AC8-414E-8F32-12ACE419DDB8}" dt="2022-10-07T16:21:38.363" v="846" actId="478"/>
          <ac:picMkLst>
            <pc:docMk/>
            <pc:sldMk cId="2168737244" sldId="571"/>
            <ac:picMk id="37" creationId="{9C11FA81-446E-429D-9C96-8B9291D769E8}"/>
          </ac:picMkLst>
        </pc:picChg>
        <pc:picChg chg="del">
          <ac:chgData name="Paula Vázquez-Valero" userId="3a0e46d7-2099-40af-a155-aa45b68bfff3" providerId="ADAL" clId="{F60A720F-6AC8-414E-8F32-12ACE419DDB8}" dt="2022-10-07T16:21:38.363" v="846" actId="478"/>
          <ac:picMkLst>
            <pc:docMk/>
            <pc:sldMk cId="2168737244" sldId="571"/>
            <ac:picMk id="38" creationId="{760F28BB-1780-46C4-96C6-5421D5046CB8}"/>
          </ac:picMkLst>
        </pc:picChg>
        <pc:picChg chg="del">
          <ac:chgData name="Paula Vázquez-Valero" userId="3a0e46d7-2099-40af-a155-aa45b68bfff3" providerId="ADAL" clId="{F60A720F-6AC8-414E-8F32-12ACE419DDB8}" dt="2022-10-07T16:21:38.363" v="846" actId="478"/>
          <ac:picMkLst>
            <pc:docMk/>
            <pc:sldMk cId="2168737244" sldId="571"/>
            <ac:picMk id="39" creationId="{08AE346C-D6A5-4BD0-A160-9958155C1DBD}"/>
          </ac:picMkLst>
        </pc:picChg>
        <pc:picChg chg="del">
          <ac:chgData name="Paula Vázquez-Valero" userId="3a0e46d7-2099-40af-a155-aa45b68bfff3" providerId="ADAL" clId="{F60A720F-6AC8-414E-8F32-12ACE419DDB8}" dt="2022-10-07T16:21:38.363" v="846" actId="478"/>
          <ac:picMkLst>
            <pc:docMk/>
            <pc:sldMk cId="2168737244" sldId="571"/>
            <ac:picMk id="42" creationId="{CD4A9AEB-5CB2-4521-B3AD-9C494456D3E2}"/>
          </ac:picMkLst>
        </pc:picChg>
        <pc:picChg chg="add mod">
          <ac:chgData name="Paula Vázquez-Valero" userId="3a0e46d7-2099-40af-a155-aa45b68bfff3" providerId="ADAL" clId="{F60A720F-6AC8-414E-8F32-12ACE419DDB8}" dt="2022-10-07T16:22:26.391" v="862" actId="1076"/>
          <ac:picMkLst>
            <pc:docMk/>
            <pc:sldMk cId="2168737244" sldId="571"/>
            <ac:picMk id="47" creationId="{30C645F0-10E6-0023-E8BF-F799A0E7B4F2}"/>
          </ac:picMkLst>
        </pc:picChg>
      </pc:sldChg>
      <pc:sldChg chg="addSp delSp modSp add mod delAnim modAnim modNotesTx">
        <pc:chgData name="Paula Vázquez-Valero" userId="3a0e46d7-2099-40af-a155-aa45b68bfff3" providerId="ADAL" clId="{F60A720F-6AC8-414E-8F32-12ACE419DDB8}" dt="2022-10-07T17:44:48.699" v="3751" actId="20577"/>
        <pc:sldMkLst>
          <pc:docMk/>
          <pc:sldMk cId="1657114108" sldId="572"/>
        </pc:sldMkLst>
        <pc:spChg chg="add mod">
          <ac:chgData name="Paula Vázquez-Valero" userId="3a0e46d7-2099-40af-a155-aa45b68bfff3" providerId="ADAL" clId="{F60A720F-6AC8-414E-8F32-12ACE419DDB8}" dt="2022-10-07T17:43:23.920" v="3574" actId="1076"/>
          <ac:spMkLst>
            <pc:docMk/>
            <pc:sldMk cId="1657114108" sldId="572"/>
            <ac:spMk id="2" creationId="{BA3636DC-340D-4953-14B2-3F9E078256FE}"/>
          </ac:spMkLst>
        </pc:spChg>
        <pc:spChg chg="add del mod">
          <ac:chgData name="Paula Vázquez-Valero" userId="3a0e46d7-2099-40af-a155-aa45b68bfff3" providerId="ADAL" clId="{F60A720F-6AC8-414E-8F32-12ACE419DDB8}" dt="2022-10-07T17:40:41.388" v="3510" actId="478"/>
          <ac:spMkLst>
            <pc:docMk/>
            <pc:sldMk cId="1657114108" sldId="572"/>
            <ac:spMk id="3" creationId="{5D41EBEA-E961-E6EA-7969-736BE7D6CA95}"/>
          </ac:spMkLst>
        </pc:spChg>
        <pc:spChg chg="add del mod">
          <ac:chgData name="Paula Vázquez-Valero" userId="3a0e46d7-2099-40af-a155-aa45b68bfff3" providerId="ADAL" clId="{F60A720F-6AC8-414E-8F32-12ACE419DDB8}" dt="2022-10-07T17:40:41.388" v="3510" actId="478"/>
          <ac:spMkLst>
            <pc:docMk/>
            <pc:sldMk cId="1657114108" sldId="572"/>
            <ac:spMk id="4" creationId="{B60089A2-0D91-FA44-1FBD-F98BEBE515CB}"/>
          </ac:spMkLst>
        </pc:spChg>
        <pc:spChg chg="add del mod">
          <ac:chgData name="Paula Vázquez-Valero" userId="3a0e46d7-2099-40af-a155-aa45b68bfff3" providerId="ADAL" clId="{F60A720F-6AC8-414E-8F32-12ACE419DDB8}" dt="2022-10-07T17:40:41.388" v="3510" actId="478"/>
          <ac:spMkLst>
            <pc:docMk/>
            <pc:sldMk cId="1657114108" sldId="572"/>
            <ac:spMk id="6" creationId="{988B0E0A-D3D4-447C-3C74-4855E8D4508B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7" creationId="{D6F3092E-1F9C-86C0-DDB7-115BD225D09A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8" creationId="{4A7ECFF3-8FF6-DF01-719B-7175A33654C0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9" creationId="{7AB7C655-D9DF-6BB5-52D4-37DF37667A87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10" creationId="{7BD4EDA4-B601-9F2E-55F4-249A8E3BEF6B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12" creationId="{3AA064C2-8473-9B1A-39A7-91981053448A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13" creationId="{EA665A2B-8DEE-50DC-2662-22FA170FFF4B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15" creationId="{A4B40349-DF7C-A675-7086-2B77F0EE61C2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16" creationId="{B469F47E-048C-E346-9754-7FEA5615A621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17" creationId="{C4C5B269-8301-577F-CE37-DB9003ED98EC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18" creationId="{C12746F7-79B2-7EAA-74D0-3F5D8A191AC1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19" creationId="{F3831933-5052-E3E6-6061-D7D4EFDBE994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20" creationId="{D1F4BAA8-2B3B-19E5-CEF9-4CDA5C0AEC99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21" creationId="{EC0598F9-86A6-7140-2A6D-33684BD6111B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22" creationId="{FE6ED25E-A6AF-42D2-43D4-0EFB536512FF}"/>
          </ac:spMkLst>
        </pc:spChg>
        <pc:spChg chg="add mod">
          <ac:chgData name="Paula Vázquez-Valero" userId="3a0e46d7-2099-40af-a155-aa45b68bfff3" providerId="ADAL" clId="{F60A720F-6AC8-414E-8F32-12ACE419DDB8}" dt="2022-10-07T17:42:04.319" v="3556" actId="1076"/>
          <ac:spMkLst>
            <pc:docMk/>
            <pc:sldMk cId="1657114108" sldId="572"/>
            <ac:spMk id="23" creationId="{3FF387B6-5080-2697-FF7E-804283DADBF1}"/>
          </ac:spMkLst>
        </pc:spChg>
        <pc:spChg chg="add mod">
          <ac:chgData name="Paula Vázquez-Valero" userId="3a0e46d7-2099-40af-a155-aa45b68bfff3" providerId="ADAL" clId="{F60A720F-6AC8-414E-8F32-12ACE419DDB8}" dt="2022-10-07T17:43:41.478" v="3579" actId="1076"/>
          <ac:spMkLst>
            <pc:docMk/>
            <pc:sldMk cId="1657114108" sldId="572"/>
            <ac:spMk id="24" creationId="{69C13B28-B9D4-D711-F76A-BDE9EEA31D74}"/>
          </ac:spMkLst>
        </pc:spChg>
        <pc:spChg chg="add mod">
          <ac:chgData name="Paula Vázquez-Valero" userId="3a0e46d7-2099-40af-a155-aa45b68bfff3" providerId="ADAL" clId="{F60A720F-6AC8-414E-8F32-12ACE419DDB8}" dt="2022-10-07T17:42:10.088" v="3558" actId="1076"/>
          <ac:spMkLst>
            <pc:docMk/>
            <pc:sldMk cId="1657114108" sldId="572"/>
            <ac:spMk id="26" creationId="{0D1B97B5-5908-EBD3-B80B-4437DFB716BB}"/>
          </ac:spMkLst>
        </pc:spChg>
        <pc:spChg chg="add mod">
          <ac:chgData name="Paula Vázquez-Valero" userId="3a0e46d7-2099-40af-a155-aa45b68bfff3" providerId="ADAL" clId="{F60A720F-6AC8-414E-8F32-12ACE419DDB8}" dt="2022-10-07T17:42:38.917" v="3564" actId="207"/>
          <ac:spMkLst>
            <pc:docMk/>
            <pc:sldMk cId="1657114108" sldId="572"/>
            <ac:spMk id="27" creationId="{3B400A75-8B4D-B956-3B0D-17627ECB177F}"/>
          </ac:spMkLst>
        </pc:spChg>
        <pc:spChg chg="mod">
          <ac:chgData name="Paula Vázquez-Valero" userId="3a0e46d7-2099-40af-a155-aa45b68bfff3" providerId="ADAL" clId="{F60A720F-6AC8-414E-8F32-12ACE419DDB8}" dt="2022-10-07T17:40:29.628" v="3497" actId="14100"/>
          <ac:spMkLst>
            <pc:docMk/>
            <pc:sldMk cId="1657114108" sldId="572"/>
            <ac:spMk id="28" creationId="{0B20CCCF-6944-C986-D38C-9DF71C1B534C}"/>
          </ac:spMkLst>
        </pc:spChg>
        <pc:spChg chg="add mod">
          <ac:chgData name="Paula Vázquez-Valero" userId="3a0e46d7-2099-40af-a155-aa45b68bfff3" providerId="ADAL" clId="{F60A720F-6AC8-414E-8F32-12ACE419DDB8}" dt="2022-10-07T17:43:11.733" v="3571" actId="207"/>
          <ac:spMkLst>
            <pc:docMk/>
            <pc:sldMk cId="1657114108" sldId="572"/>
            <ac:spMk id="29" creationId="{9DA67B02-C6EC-E472-5BB6-5AEE46D40605}"/>
          </ac:spMkLst>
        </pc:spChg>
        <pc:spChg chg="del">
          <ac:chgData name="Paula Vázquez-Valero" userId="3a0e46d7-2099-40af-a155-aa45b68bfff3" providerId="ADAL" clId="{F60A720F-6AC8-414E-8F32-12ACE419DDB8}" dt="2022-10-07T17:39:57.965" v="3428" actId="478"/>
          <ac:spMkLst>
            <pc:docMk/>
            <pc:sldMk cId="1657114108" sldId="572"/>
            <ac:spMk id="31" creationId="{25492DA9-39B9-6338-B5EC-12B2B0F0F3D2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32" creationId="{300B20A3-BF27-BD8B-C3E9-2E7AED15B861}"/>
          </ac:spMkLst>
        </pc:spChg>
        <pc:spChg chg="add mod">
          <ac:chgData name="Paula Vázquez-Valero" userId="3a0e46d7-2099-40af-a155-aa45b68bfff3" providerId="ADAL" clId="{F60A720F-6AC8-414E-8F32-12ACE419DDB8}" dt="2022-10-07T17:43:31.101" v="3576" actId="207"/>
          <ac:spMkLst>
            <pc:docMk/>
            <pc:sldMk cId="1657114108" sldId="572"/>
            <ac:spMk id="33" creationId="{0A8DA446-2536-79F6-615B-8CB3843BCDF3}"/>
          </ac:spMkLst>
        </pc:spChg>
        <pc:spChg chg="add mod">
          <ac:chgData name="Paula Vázquez-Valero" userId="3a0e46d7-2099-40af-a155-aa45b68bfff3" providerId="ADAL" clId="{F60A720F-6AC8-414E-8F32-12ACE419DDB8}" dt="2022-10-07T17:44:04.275" v="3586" actId="207"/>
          <ac:spMkLst>
            <pc:docMk/>
            <pc:sldMk cId="1657114108" sldId="572"/>
            <ac:spMk id="34" creationId="{6710936B-F148-5975-2E2C-56F34A4F553F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36" creationId="{ADE794EF-1E3D-A3C1-4DE7-5BEAF082757C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37" creationId="{DEDC0B86-61FA-0A4A-17EE-3C8E504C64DA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38" creationId="{2E4A844F-1F0E-D3A5-1D07-1C1033B0044B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39" creationId="{326A6E44-3928-8D82-AFED-A571C5BCDDA0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43" creationId="{A443D6D0-2417-482C-61CC-9EC16F54127C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45" creationId="{4967AD73-FCDB-E559-68AB-64565AB0574A}"/>
          </ac:spMkLst>
        </pc:spChg>
        <pc:spChg chg="del">
          <ac:chgData name="Paula Vázquez-Valero" userId="3a0e46d7-2099-40af-a155-aa45b68bfff3" providerId="ADAL" clId="{F60A720F-6AC8-414E-8F32-12ACE419DDB8}" dt="2022-10-07T17:39:55.690" v="3427" actId="478"/>
          <ac:spMkLst>
            <pc:docMk/>
            <pc:sldMk cId="1657114108" sldId="572"/>
            <ac:spMk id="47" creationId="{B3060416-1B74-49D3-76A4-BAFB1759F1AA}"/>
          </ac:spMkLst>
        </pc:spChg>
        <pc:graphicFrameChg chg="del">
          <ac:chgData name="Paula Vázquez-Valero" userId="3a0e46d7-2099-40af-a155-aa45b68bfff3" providerId="ADAL" clId="{F60A720F-6AC8-414E-8F32-12ACE419DDB8}" dt="2022-10-07T17:39:55.690" v="3427" actId="478"/>
          <ac:graphicFrameMkLst>
            <pc:docMk/>
            <pc:sldMk cId="1657114108" sldId="572"/>
            <ac:graphicFrameMk id="5" creationId="{8BC926F4-B14E-B088-D8F4-587EB2BB663B}"/>
          </ac:graphicFrameMkLst>
        </pc:graphicFrameChg>
        <pc:graphicFrameChg chg="del">
          <ac:chgData name="Paula Vázquez-Valero" userId="3a0e46d7-2099-40af-a155-aa45b68bfff3" providerId="ADAL" clId="{F60A720F-6AC8-414E-8F32-12ACE419DDB8}" dt="2022-10-07T17:39:55.690" v="3427" actId="478"/>
          <ac:graphicFrameMkLst>
            <pc:docMk/>
            <pc:sldMk cId="1657114108" sldId="572"/>
            <ac:graphicFrameMk id="14" creationId="{8553C36A-9AEB-703F-D12B-EDB291AEDB10}"/>
          </ac:graphicFrameMkLst>
        </pc:graphicFrameChg>
        <pc:picChg chg="del">
          <ac:chgData name="Paula Vázquez-Valero" userId="3a0e46d7-2099-40af-a155-aa45b68bfff3" providerId="ADAL" clId="{F60A720F-6AC8-414E-8F32-12ACE419DDB8}" dt="2022-10-07T17:39:57.965" v="3428" actId="478"/>
          <ac:picMkLst>
            <pc:docMk/>
            <pc:sldMk cId="1657114108" sldId="572"/>
            <ac:picMk id="7170" creationId="{931EE57F-9B13-4ED1-BB06-7FC6D174EA0A}"/>
          </ac:picMkLst>
        </pc:picChg>
      </pc:sldChg>
      <pc:sldChg chg="addSp delSp modSp new del mod modAnim">
        <pc:chgData name="Paula Vázquez-Valero" userId="3a0e46d7-2099-40af-a155-aa45b68bfff3" providerId="ADAL" clId="{F60A720F-6AC8-414E-8F32-12ACE419DDB8}" dt="2022-10-07T17:15:29.613" v="2571" actId="47"/>
        <pc:sldMkLst>
          <pc:docMk/>
          <pc:sldMk cId="2684284242" sldId="572"/>
        </pc:sldMkLst>
        <pc:spChg chg="del mod">
          <ac:chgData name="Paula Vázquez-Valero" userId="3a0e46d7-2099-40af-a155-aa45b68bfff3" providerId="ADAL" clId="{F60A720F-6AC8-414E-8F32-12ACE419DDB8}" dt="2022-10-07T16:37:30.426" v="1308" actId="478"/>
          <ac:spMkLst>
            <pc:docMk/>
            <pc:sldMk cId="2684284242" sldId="572"/>
            <ac:spMk id="2" creationId="{76EE9A7F-3654-CEE5-509D-B04F9A261841}"/>
          </ac:spMkLst>
        </pc:spChg>
        <pc:spChg chg="add mod">
          <ac:chgData name="Paula Vázquez-Valero" userId="3a0e46d7-2099-40af-a155-aa45b68bfff3" providerId="ADAL" clId="{F60A720F-6AC8-414E-8F32-12ACE419DDB8}" dt="2022-10-07T16:37:26.091" v="1306" actId="1076"/>
          <ac:spMkLst>
            <pc:docMk/>
            <pc:sldMk cId="2684284242" sldId="572"/>
            <ac:spMk id="3" creationId="{96B6C76F-0387-747D-97E2-79245C925D33}"/>
          </ac:spMkLst>
        </pc:spChg>
        <pc:spChg chg="add mod">
          <ac:chgData name="Paula Vázquez-Valero" userId="3a0e46d7-2099-40af-a155-aa45b68bfff3" providerId="ADAL" clId="{F60A720F-6AC8-414E-8F32-12ACE419DDB8}" dt="2022-10-07T16:32:56.382" v="1249"/>
          <ac:spMkLst>
            <pc:docMk/>
            <pc:sldMk cId="2684284242" sldId="572"/>
            <ac:spMk id="4" creationId="{793D2DF0-BB3E-AC75-84A9-2544BB2C4D88}"/>
          </ac:spMkLst>
        </pc:spChg>
        <pc:spChg chg="add mod">
          <ac:chgData name="Paula Vázquez-Valero" userId="3a0e46d7-2099-40af-a155-aa45b68bfff3" providerId="ADAL" clId="{F60A720F-6AC8-414E-8F32-12ACE419DDB8}" dt="2022-10-07T16:32:56.382" v="1249"/>
          <ac:spMkLst>
            <pc:docMk/>
            <pc:sldMk cId="2684284242" sldId="572"/>
            <ac:spMk id="5" creationId="{3F6145D2-3092-F686-055E-BDD4DBCCF3D9}"/>
          </ac:spMkLst>
        </pc:spChg>
        <pc:spChg chg="add mod">
          <ac:chgData name="Paula Vázquez-Valero" userId="3a0e46d7-2099-40af-a155-aa45b68bfff3" providerId="ADAL" clId="{F60A720F-6AC8-414E-8F32-12ACE419DDB8}" dt="2022-10-07T16:32:56.382" v="1249"/>
          <ac:spMkLst>
            <pc:docMk/>
            <pc:sldMk cId="2684284242" sldId="572"/>
            <ac:spMk id="6" creationId="{DE710504-1C68-C655-035F-FC590AA35F43}"/>
          </ac:spMkLst>
        </pc:spChg>
        <pc:spChg chg="mod">
          <ac:chgData name="Paula Vázquez-Valero" userId="3a0e46d7-2099-40af-a155-aa45b68bfff3" providerId="ADAL" clId="{F60A720F-6AC8-414E-8F32-12ACE419DDB8}" dt="2022-10-07T16:32:56.382" v="1249"/>
          <ac:spMkLst>
            <pc:docMk/>
            <pc:sldMk cId="2684284242" sldId="572"/>
            <ac:spMk id="8" creationId="{DD4CABC3-F921-72CD-1615-C081255F44D1}"/>
          </ac:spMkLst>
        </pc:spChg>
        <pc:spChg chg="mod">
          <ac:chgData name="Paula Vázquez-Valero" userId="3a0e46d7-2099-40af-a155-aa45b68bfff3" providerId="ADAL" clId="{F60A720F-6AC8-414E-8F32-12ACE419DDB8}" dt="2022-10-07T16:32:56.382" v="1249"/>
          <ac:spMkLst>
            <pc:docMk/>
            <pc:sldMk cId="2684284242" sldId="572"/>
            <ac:spMk id="9" creationId="{9460283C-926C-A976-2F38-60279B7A8094}"/>
          </ac:spMkLst>
        </pc:spChg>
        <pc:spChg chg="add mod">
          <ac:chgData name="Paula Vázquez-Valero" userId="3a0e46d7-2099-40af-a155-aa45b68bfff3" providerId="ADAL" clId="{F60A720F-6AC8-414E-8F32-12ACE419DDB8}" dt="2022-10-07T16:50:38.783" v="1387" actId="1076"/>
          <ac:spMkLst>
            <pc:docMk/>
            <pc:sldMk cId="2684284242" sldId="572"/>
            <ac:spMk id="16" creationId="{1F7D6F82-35AC-6175-0C5E-28C1517FD05A}"/>
          </ac:spMkLst>
        </pc:spChg>
        <pc:spChg chg="mod">
          <ac:chgData name="Paula Vázquez-Valero" userId="3a0e46d7-2099-40af-a155-aa45b68bfff3" providerId="ADAL" clId="{F60A720F-6AC8-414E-8F32-12ACE419DDB8}" dt="2022-10-07T16:36:01.408" v="1273"/>
          <ac:spMkLst>
            <pc:docMk/>
            <pc:sldMk cId="2684284242" sldId="572"/>
            <ac:spMk id="25" creationId="{8DF8D1FE-4A96-38E1-D210-2C0D032FD0A9}"/>
          </ac:spMkLst>
        </pc:spChg>
        <pc:spChg chg="add del mod">
          <ac:chgData name="Paula Vázquez-Valero" userId="3a0e46d7-2099-40af-a155-aa45b68bfff3" providerId="ADAL" clId="{F60A720F-6AC8-414E-8F32-12ACE419DDB8}" dt="2022-10-07T16:59:57.482" v="1737" actId="21"/>
          <ac:spMkLst>
            <pc:docMk/>
            <pc:sldMk cId="2684284242" sldId="572"/>
            <ac:spMk id="26" creationId="{8574DD3A-7274-BEE2-7973-403184AB9E89}"/>
          </ac:spMkLst>
        </pc:spChg>
        <pc:spChg chg="add mod">
          <ac:chgData name="Paula Vázquez-Valero" userId="3a0e46d7-2099-40af-a155-aa45b68bfff3" providerId="ADAL" clId="{F60A720F-6AC8-414E-8F32-12ACE419DDB8}" dt="2022-10-07T16:37:06.092" v="1301" actId="164"/>
          <ac:spMkLst>
            <pc:docMk/>
            <pc:sldMk cId="2684284242" sldId="572"/>
            <ac:spMk id="27" creationId="{E61C98FC-E978-873A-6800-C7B1C24490CC}"/>
          </ac:spMkLst>
        </pc:spChg>
        <pc:spChg chg="add del mod">
          <ac:chgData name="Paula Vázquez-Valero" userId="3a0e46d7-2099-40af-a155-aa45b68bfff3" providerId="ADAL" clId="{F60A720F-6AC8-414E-8F32-12ACE419DDB8}" dt="2022-10-07T16:59:57.482" v="1737" actId="21"/>
          <ac:spMkLst>
            <pc:docMk/>
            <pc:sldMk cId="2684284242" sldId="572"/>
            <ac:spMk id="29" creationId="{45ADC088-8DA3-1D40-DA7C-2D30333FEF1F}"/>
          </ac:spMkLst>
        </pc:spChg>
        <pc:spChg chg="add del mod">
          <ac:chgData name="Paula Vázquez-Valero" userId="3a0e46d7-2099-40af-a155-aa45b68bfff3" providerId="ADAL" clId="{F60A720F-6AC8-414E-8F32-12ACE419DDB8}" dt="2022-10-07T16:56:46.643" v="1559" actId="478"/>
          <ac:spMkLst>
            <pc:docMk/>
            <pc:sldMk cId="2684284242" sldId="572"/>
            <ac:spMk id="31" creationId="{6E477411-454A-BFED-7249-673B839C571C}"/>
          </ac:spMkLst>
        </pc:spChg>
        <pc:spChg chg="mod topLvl">
          <ac:chgData name="Paula Vázquez-Valero" userId="3a0e46d7-2099-40af-a155-aa45b68bfff3" providerId="ADAL" clId="{F60A720F-6AC8-414E-8F32-12ACE419DDB8}" dt="2022-10-07T16:52:00.629" v="1408" actId="207"/>
          <ac:spMkLst>
            <pc:docMk/>
            <pc:sldMk cId="2684284242" sldId="572"/>
            <ac:spMk id="33" creationId="{7F9D2BD9-B63F-260E-BF89-7524757AE238}"/>
          </ac:spMkLst>
        </pc:spChg>
        <pc:spChg chg="mod topLvl">
          <ac:chgData name="Paula Vázquez-Valero" userId="3a0e46d7-2099-40af-a155-aa45b68bfff3" providerId="ADAL" clId="{F60A720F-6AC8-414E-8F32-12ACE419DDB8}" dt="2022-10-07T16:50:33.107" v="1385" actId="1076"/>
          <ac:spMkLst>
            <pc:docMk/>
            <pc:sldMk cId="2684284242" sldId="572"/>
            <ac:spMk id="35" creationId="{98734FE1-AFC7-2D45-AF8E-B9279CFBAE60}"/>
          </ac:spMkLst>
        </pc:spChg>
        <pc:spChg chg="add del mod">
          <ac:chgData name="Paula Vázquez-Valero" userId="3a0e46d7-2099-40af-a155-aa45b68bfff3" providerId="ADAL" clId="{F60A720F-6AC8-414E-8F32-12ACE419DDB8}" dt="2022-10-07T16:59:57.482" v="1737" actId="21"/>
          <ac:spMkLst>
            <pc:docMk/>
            <pc:sldMk cId="2684284242" sldId="572"/>
            <ac:spMk id="38" creationId="{1AA59DBC-8BA0-B599-72BD-40CE52E08238}"/>
          </ac:spMkLst>
        </pc:spChg>
        <pc:spChg chg="mod">
          <ac:chgData name="Paula Vázquez-Valero" userId="3a0e46d7-2099-40af-a155-aa45b68bfff3" providerId="ADAL" clId="{F60A720F-6AC8-414E-8F32-12ACE419DDB8}" dt="2022-10-07T16:52:12.330" v="1420"/>
          <ac:spMkLst>
            <pc:docMk/>
            <pc:sldMk cId="2684284242" sldId="572"/>
            <ac:spMk id="40" creationId="{45C92BFF-5FAB-1299-983C-5009957A97DB}"/>
          </ac:spMkLst>
        </pc:spChg>
        <pc:spChg chg="mod">
          <ac:chgData name="Paula Vázquez-Valero" userId="3a0e46d7-2099-40af-a155-aa45b68bfff3" providerId="ADAL" clId="{F60A720F-6AC8-414E-8F32-12ACE419DDB8}" dt="2022-10-07T16:52:12.330" v="1420"/>
          <ac:spMkLst>
            <pc:docMk/>
            <pc:sldMk cId="2684284242" sldId="572"/>
            <ac:spMk id="42" creationId="{C0ACFD04-95CB-3DC6-5039-3FEB92F49D0A}"/>
          </ac:spMkLst>
        </pc:spChg>
        <pc:spChg chg="add del mod">
          <ac:chgData name="Paula Vázquez-Valero" userId="3a0e46d7-2099-40af-a155-aa45b68bfff3" providerId="ADAL" clId="{F60A720F-6AC8-414E-8F32-12ACE419DDB8}" dt="2022-10-07T16:59:57.482" v="1737" actId="21"/>
          <ac:spMkLst>
            <pc:docMk/>
            <pc:sldMk cId="2684284242" sldId="572"/>
            <ac:spMk id="43" creationId="{240234AB-DC11-10F5-E6AF-554CC7A1AB6B}"/>
          </ac:spMkLst>
        </pc:spChg>
        <pc:spChg chg="mod">
          <ac:chgData name="Paula Vázquez-Valero" userId="3a0e46d7-2099-40af-a155-aa45b68bfff3" providerId="ADAL" clId="{F60A720F-6AC8-414E-8F32-12ACE419DDB8}" dt="2022-10-07T16:52:38.038" v="1439"/>
          <ac:spMkLst>
            <pc:docMk/>
            <pc:sldMk cId="2684284242" sldId="572"/>
            <ac:spMk id="45" creationId="{D7ADDE8C-B3C6-2245-B82A-994EE967120A}"/>
          </ac:spMkLst>
        </pc:spChg>
        <pc:spChg chg="mod">
          <ac:chgData name="Paula Vázquez-Valero" userId="3a0e46d7-2099-40af-a155-aa45b68bfff3" providerId="ADAL" clId="{F60A720F-6AC8-414E-8F32-12ACE419DDB8}" dt="2022-10-07T16:52:38.038" v="1439"/>
          <ac:spMkLst>
            <pc:docMk/>
            <pc:sldMk cId="2684284242" sldId="572"/>
            <ac:spMk id="46" creationId="{FD5A7C05-40F8-6E76-F92E-3D4263FE207F}"/>
          </ac:spMkLst>
        </pc:spChg>
        <pc:spChg chg="add del mod">
          <ac:chgData name="Paula Vázquez-Valero" userId="3a0e46d7-2099-40af-a155-aa45b68bfff3" providerId="ADAL" clId="{F60A720F-6AC8-414E-8F32-12ACE419DDB8}" dt="2022-10-07T16:59:57.482" v="1737" actId="21"/>
          <ac:spMkLst>
            <pc:docMk/>
            <pc:sldMk cId="2684284242" sldId="572"/>
            <ac:spMk id="48" creationId="{974C0C81-FFE2-B4C4-DA39-CF9EDBC99D6A}"/>
          </ac:spMkLst>
        </pc:spChg>
        <pc:spChg chg="mod">
          <ac:chgData name="Paula Vázquez-Valero" userId="3a0e46d7-2099-40af-a155-aa45b68bfff3" providerId="ADAL" clId="{F60A720F-6AC8-414E-8F32-12ACE419DDB8}" dt="2022-10-07T16:53:13.888" v="1478"/>
          <ac:spMkLst>
            <pc:docMk/>
            <pc:sldMk cId="2684284242" sldId="572"/>
            <ac:spMk id="50" creationId="{22D49BE2-871C-A125-47CB-32DDF72D24BE}"/>
          </ac:spMkLst>
        </pc:spChg>
        <pc:spChg chg="mod">
          <ac:chgData name="Paula Vázquez-Valero" userId="3a0e46d7-2099-40af-a155-aa45b68bfff3" providerId="ADAL" clId="{F60A720F-6AC8-414E-8F32-12ACE419DDB8}" dt="2022-10-07T16:53:13.888" v="1478"/>
          <ac:spMkLst>
            <pc:docMk/>
            <pc:sldMk cId="2684284242" sldId="572"/>
            <ac:spMk id="52" creationId="{36DDF529-6B51-3AA0-220E-74D1DD9EC0CD}"/>
          </ac:spMkLst>
        </pc:spChg>
        <pc:spChg chg="mod topLvl">
          <ac:chgData name="Paula Vázquez-Valero" userId="3a0e46d7-2099-40af-a155-aa45b68bfff3" providerId="ADAL" clId="{F60A720F-6AC8-414E-8F32-12ACE419DDB8}" dt="2022-10-07T16:53:53.637" v="1487" actId="1076"/>
          <ac:spMkLst>
            <pc:docMk/>
            <pc:sldMk cId="2684284242" sldId="572"/>
            <ac:spMk id="55" creationId="{DD2ECBB6-6EE3-EBE4-31A7-01070EC7DEEC}"/>
          </ac:spMkLst>
        </pc:spChg>
        <pc:spChg chg="add del mod">
          <ac:chgData name="Paula Vázquez-Valero" userId="3a0e46d7-2099-40af-a155-aa45b68bfff3" providerId="ADAL" clId="{F60A720F-6AC8-414E-8F32-12ACE419DDB8}" dt="2022-10-07T16:54:12.344" v="1491"/>
          <ac:spMkLst>
            <pc:docMk/>
            <pc:sldMk cId="2684284242" sldId="572"/>
            <ac:spMk id="58" creationId="{087564A0-765D-0A99-11FF-2C01CF351B62}"/>
          </ac:spMkLst>
        </pc:spChg>
        <pc:spChg chg="mod">
          <ac:chgData name="Paula Vázquez-Valero" userId="3a0e46d7-2099-40af-a155-aa45b68bfff3" providerId="ADAL" clId="{F60A720F-6AC8-414E-8F32-12ACE419DDB8}" dt="2022-10-07T16:54:11.057" v="1490"/>
          <ac:spMkLst>
            <pc:docMk/>
            <pc:sldMk cId="2684284242" sldId="572"/>
            <ac:spMk id="60" creationId="{C9CFB44F-5524-A2C3-BDD5-1FD0D86B0D6C}"/>
          </ac:spMkLst>
        </pc:spChg>
        <pc:spChg chg="mod">
          <ac:chgData name="Paula Vázquez-Valero" userId="3a0e46d7-2099-40af-a155-aa45b68bfff3" providerId="ADAL" clId="{F60A720F-6AC8-414E-8F32-12ACE419DDB8}" dt="2022-10-07T16:54:11.057" v="1490"/>
          <ac:spMkLst>
            <pc:docMk/>
            <pc:sldMk cId="2684284242" sldId="572"/>
            <ac:spMk id="61" creationId="{7F083859-86CA-E156-982B-1C6DB24E513D}"/>
          </ac:spMkLst>
        </pc:spChg>
        <pc:spChg chg="add del mod">
          <ac:chgData name="Paula Vázquez-Valero" userId="3a0e46d7-2099-40af-a155-aa45b68bfff3" providerId="ADAL" clId="{F60A720F-6AC8-414E-8F32-12ACE419DDB8}" dt="2022-10-07T16:59:57.482" v="1737" actId="21"/>
          <ac:spMkLst>
            <pc:docMk/>
            <pc:sldMk cId="2684284242" sldId="572"/>
            <ac:spMk id="63" creationId="{EBD13E4B-2126-4EF9-3ADD-DB05E6042F32}"/>
          </ac:spMkLst>
        </pc:spChg>
        <pc:spChg chg="mod">
          <ac:chgData name="Paula Vázquez-Valero" userId="3a0e46d7-2099-40af-a155-aa45b68bfff3" providerId="ADAL" clId="{F60A720F-6AC8-414E-8F32-12ACE419DDB8}" dt="2022-10-07T16:54:13.026" v="1492"/>
          <ac:spMkLst>
            <pc:docMk/>
            <pc:sldMk cId="2684284242" sldId="572"/>
            <ac:spMk id="5121" creationId="{A23A7955-E104-B204-B6CB-4CB39A600847}"/>
          </ac:spMkLst>
        </pc:spChg>
        <pc:spChg chg="mod">
          <ac:chgData name="Paula Vázquez-Valero" userId="3a0e46d7-2099-40af-a155-aa45b68bfff3" providerId="ADAL" clId="{F60A720F-6AC8-414E-8F32-12ACE419DDB8}" dt="2022-10-07T16:54:13.026" v="1492"/>
          <ac:spMkLst>
            <pc:docMk/>
            <pc:sldMk cId="2684284242" sldId="572"/>
            <ac:spMk id="5123" creationId="{6C92DA41-9FEF-AD4D-85E3-F86C5A025FD2}"/>
          </ac:spMkLst>
        </pc:spChg>
        <pc:spChg chg="add del mod">
          <ac:chgData name="Paula Vázquez-Valero" userId="3a0e46d7-2099-40af-a155-aa45b68bfff3" providerId="ADAL" clId="{F60A720F-6AC8-414E-8F32-12ACE419DDB8}" dt="2022-10-07T16:59:57.482" v="1737" actId="21"/>
          <ac:spMkLst>
            <pc:docMk/>
            <pc:sldMk cId="2684284242" sldId="572"/>
            <ac:spMk id="5125" creationId="{D0793833-85F7-476F-D731-9C42949F706D}"/>
          </ac:spMkLst>
        </pc:spChg>
        <pc:spChg chg="mod">
          <ac:chgData name="Paula Vázquez-Valero" userId="3a0e46d7-2099-40af-a155-aa45b68bfff3" providerId="ADAL" clId="{F60A720F-6AC8-414E-8F32-12ACE419DDB8}" dt="2022-10-07T16:54:38.237" v="1516"/>
          <ac:spMkLst>
            <pc:docMk/>
            <pc:sldMk cId="2684284242" sldId="572"/>
            <ac:spMk id="5127" creationId="{0E6FB88E-53C4-9852-5FAF-9F8A681D1FA8}"/>
          </ac:spMkLst>
        </pc:spChg>
        <pc:spChg chg="mod">
          <ac:chgData name="Paula Vázquez-Valero" userId="3a0e46d7-2099-40af-a155-aa45b68bfff3" providerId="ADAL" clId="{F60A720F-6AC8-414E-8F32-12ACE419DDB8}" dt="2022-10-07T16:54:38.237" v="1516"/>
          <ac:spMkLst>
            <pc:docMk/>
            <pc:sldMk cId="2684284242" sldId="572"/>
            <ac:spMk id="5129" creationId="{BA13A997-D6A1-403B-AD0A-D734CBD8998D}"/>
          </ac:spMkLst>
        </pc:spChg>
        <pc:spChg chg="add mod">
          <ac:chgData name="Paula Vázquez-Valero" userId="3a0e46d7-2099-40af-a155-aa45b68bfff3" providerId="ADAL" clId="{F60A720F-6AC8-414E-8F32-12ACE419DDB8}" dt="2022-10-07T16:57:15.783" v="1567" actId="21"/>
          <ac:spMkLst>
            <pc:docMk/>
            <pc:sldMk cId="2684284242" sldId="572"/>
            <ac:spMk id="5130" creationId="{298116EE-4D1A-E4DD-FA45-983EF6A5E1A9}"/>
          </ac:spMkLst>
        </pc:spChg>
        <pc:grpChg chg="add mod">
          <ac:chgData name="Paula Vázquez-Valero" userId="3a0e46d7-2099-40af-a155-aa45b68bfff3" providerId="ADAL" clId="{F60A720F-6AC8-414E-8F32-12ACE419DDB8}" dt="2022-10-07T16:32:56.382" v="1249"/>
          <ac:grpSpMkLst>
            <pc:docMk/>
            <pc:sldMk cId="2684284242" sldId="572"/>
            <ac:grpSpMk id="7" creationId="{82876BEB-413D-5C3C-3450-45BF5A49E853}"/>
          </ac:grpSpMkLst>
        </pc:grpChg>
        <pc:grpChg chg="add mod">
          <ac:chgData name="Paula Vázquez-Valero" userId="3a0e46d7-2099-40af-a155-aa45b68bfff3" providerId="ADAL" clId="{F60A720F-6AC8-414E-8F32-12ACE419DDB8}" dt="2022-10-07T16:53:57.274" v="1488" actId="164"/>
          <ac:grpSpMkLst>
            <pc:docMk/>
            <pc:sldMk cId="2684284242" sldId="572"/>
            <ac:grpSpMk id="17" creationId="{271A94C0-49A6-6C4F-C5B8-D67AC7D7D3C1}"/>
          </ac:grpSpMkLst>
        </pc:grpChg>
        <pc:grpChg chg="add mod">
          <ac:chgData name="Paula Vázquez-Valero" userId="3a0e46d7-2099-40af-a155-aa45b68bfff3" providerId="ADAL" clId="{F60A720F-6AC8-414E-8F32-12ACE419DDB8}" dt="2022-10-07T16:36:01.408" v="1273"/>
          <ac:grpSpMkLst>
            <pc:docMk/>
            <pc:sldMk cId="2684284242" sldId="572"/>
            <ac:grpSpMk id="19" creationId="{714447D1-62B4-FF7D-5D22-A1F8AC0E1282}"/>
          </ac:grpSpMkLst>
        </pc:grpChg>
        <pc:grpChg chg="mod">
          <ac:chgData name="Paula Vázquez-Valero" userId="3a0e46d7-2099-40af-a155-aa45b68bfff3" providerId="ADAL" clId="{F60A720F-6AC8-414E-8F32-12ACE419DDB8}" dt="2022-10-07T16:36:01.408" v="1273"/>
          <ac:grpSpMkLst>
            <pc:docMk/>
            <pc:sldMk cId="2684284242" sldId="572"/>
            <ac:grpSpMk id="20" creationId="{CE233C50-98B2-805F-A935-AEAB87122F0B}"/>
          </ac:grpSpMkLst>
        </pc:grpChg>
        <pc:grpChg chg="add del mod ord">
          <ac:chgData name="Paula Vázquez-Valero" userId="3a0e46d7-2099-40af-a155-aa45b68bfff3" providerId="ADAL" clId="{F60A720F-6AC8-414E-8F32-12ACE419DDB8}" dt="2022-10-07T16:59:57.482" v="1737" actId="21"/>
          <ac:grpSpMkLst>
            <pc:docMk/>
            <pc:sldMk cId="2684284242" sldId="572"/>
            <ac:grpSpMk id="28" creationId="{8C50E154-7810-CFF0-B8EC-7DF5D5BDBF92}"/>
          </ac:grpSpMkLst>
        </pc:grpChg>
        <pc:grpChg chg="add del mod">
          <ac:chgData name="Paula Vázquez-Valero" userId="3a0e46d7-2099-40af-a155-aa45b68bfff3" providerId="ADAL" clId="{F60A720F-6AC8-414E-8F32-12ACE419DDB8}" dt="2022-10-07T16:48:21.883" v="1348" actId="165"/>
          <ac:grpSpMkLst>
            <pc:docMk/>
            <pc:sldMk cId="2684284242" sldId="572"/>
            <ac:grpSpMk id="32" creationId="{65258735-DC8D-600A-585E-5896BD360F68}"/>
          </ac:grpSpMkLst>
        </pc:grpChg>
        <pc:grpChg chg="add del mod">
          <ac:chgData name="Paula Vázquez-Valero" userId="3a0e46d7-2099-40af-a155-aa45b68bfff3" providerId="ADAL" clId="{F60A720F-6AC8-414E-8F32-12ACE419DDB8}" dt="2022-10-07T16:59:57.482" v="1737" actId="21"/>
          <ac:grpSpMkLst>
            <pc:docMk/>
            <pc:sldMk cId="2684284242" sldId="572"/>
            <ac:grpSpMk id="37" creationId="{A1185553-147B-802C-7CAB-7407D60CF748}"/>
          </ac:grpSpMkLst>
        </pc:grpChg>
        <pc:grpChg chg="add del mod">
          <ac:chgData name="Paula Vázquez-Valero" userId="3a0e46d7-2099-40af-a155-aa45b68bfff3" providerId="ADAL" clId="{F60A720F-6AC8-414E-8F32-12ACE419DDB8}" dt="2022-10-07T16:59:57.482" v="1737" actId="21"/>
          <ac:grpSpMkLst>
            <pc:docMk/>
            <pc:sldMk cId="2684284242" sldId="572"/>
            <ac:grpSpMk id="39" creationId="{79CA5020-990D-7E1C-9466-F2FE3B75EEF9}"/>
          </ac:grpSpMkLst>
        </pc:grpChg>
        <pc:grpChg chg="add del mod">
          <ac:chgData name="Paula Vázquez-Valero" userId="3a0e46d7-2099-40af-a155-aa45b68bfff3" providerId="ADAL" clId="{F60A720F-6AC8-414E-8F32-12ACE419DDB8}" dt="2022-10-07T16:59:57.482" v="1737" actId="21"/>
          <ac:grpSpMkLst>
            <pc:docMk/>
            <pc:sldMk cId="2684284242" sldId="572"/>
            <ac:grpSpMk id="44" creationId="{CCB34AC2-19B1-9833-3DB8-B123E39B88B5}"/>
          </ac:grpSpMkLst>
        </pc:grpChg>
        <pc:grpChg chg="add del mod">
          <ac:chgData name="Paula Vázquez-Valero" userId="3a0e46d7-2099-40af-a155-aa45b68bfff3" providerId="ADAL" clId="{F60A720F-6AC8-414E-8F32-12ACE419DDB8}" dt="2022-10-07T16:59:57.482" v="1737" actId="21"/>
          <ac:grpSpMkLst>
            <pc:docMk/>
            <pc:sldMk cId="2684284242" sldId="572"/>
            <ac:grpSpMk id="49" creationId="{1CCDF522-2BF8-904C-8D4C-7A1E65763371}"/>
          </ac:grpSpMkLst>
        </pc:grpChg>
        <pc:grpChg chg="add del mod">
          <ac:chgData name="Paula Vázquez-Valero" userId="3a0e46d7-2099-40af-a155-aa45b68bfff3" providerId="ADAL" clId="{F60A720F-6AC8-414E-8F32-12ACE419DDB8}" dt="2022-10-07T16:53:29.755" v="1482" actId="165"/>
          <ac:grpSpMkLst>
            <pc:docMk/>
            <pc:sldMk cId="2684284242" sldId="572"/>
            <ac:grpSpMk id="53" creationId="{38CBC6C9-F8FE-C959-8D5A-6769CFBA59EA}"/>
          </ac:grpSpMkLst>
        </pc:grpChg>
        <pc:grpChg chg="add mod">
          <ac:chgData name="Paula Vázquez-Valero" userId="3a0e46d7-2099-40af-a155-aa45b68bfff3" providerId="ADAL" clId="{F60A720F-6AC8-414E-8F32-12ACE419DDB8}" dt="2022-10-07T16:53:57.274" v="1488" actId="164"/>
          <ac:grpSpMkLst>
            <pc:docMk/>
            <pc:sldMk cId="2684284242" sldId="572"/>
            <ac:grpSpMk id="56" creationId="{5C36CEE9-435C-6A47-DF6F-6343C31A880D}"/>
          </ac:grpSpMkLst>
        </pc:grpChg>
        <pc:grpChg chg="add del mod">
          <ac:chgData name="Paula Vázquez-Valero" userId="3a0e46d7-2099-40af-a155-aa45b68bfff3" providerId="ADAL" clId="{F60A720F-6AC8-414E-8F32-12ACE419DDB8}" dt="2022-10-07T16:59:57.482" v="1737" actId="21"/>
          <ac:grpSpMkLst>
            <pc:docMk/>
            <pc:sldMk cId="2684284242" sldId="572"/>
            <ac:grpSpMk id="57" creationId="{49FD8716-FC83-167B-04F0-592A21E66AC1}"/>
          </ac:grpSpMkLst>
        </pc:grpChg>
        <pc:grpChg chg="add del mod">
          <ac:chgData name="Paula Vázquez-Valero" userId="3a0e46d7-2099-40af-a155-aa45b68bfff3" providerId="ADAL" clId="{F60A720F-6AC8-414E-8F32-12ACE419DDB8}" dt="2022-10-07T16:54:12.344" v="1491"/>
          <ac:grpSpMkLst>
            <pc:docMk/>
            <pc:sldMk cId="2684284242" sldId="572"/>
            <ac:grpSpMk id="59" creationId="{BBE7AD7F-C440-8875-13EA-2D333A4C79F0}"/>
          </ac:grpSpMkLst>
        </pc:grpChg>
        <pc:grpChg chg="add del mod">
          <ac:chgData name="Paula Vázquez-Valero" userId="3a0e46d7-2099-40af-a155-aa45b68bfff3" providerId="ADAL" clId="{F60A720F-6AC8-414E-8F32-12ACE419DDB8}" dt="2022-10-07T16:59:57.482" v="1737" actId="21"/>
          <ac:grpSpMkLst>
            <pc:docMk/>
            <pc:sldMk cId="2684284242" sldId="572"/>
            <ac:grpSpMk id="5120" creationId="{F326667E-502E-9820-AF45-DC4F68BE8A3F}"/>
          </ac:grpSpMkLst>
        </pc:grpChg>
        <pc:grpChg chg="add del mod">
          <ac:chgData name="Paula Vázquez-Valero" userId="3a0e46d7-2099-40af-a155-aa45b68bfff3" providerId="ADAL" clId="{F60A720F-6AC8-414E-8F32-12ACE419DDB8}" dt="2022-10-07T16:59:57.482" v="1737" actId="21"/>
          <ac:grpSpMkLst>
            <pc:docMk/>
            <pc:sldMk cId="2684284242" sldId="572"/>
            <ac:grpSpMk id="5126" creationId="{A387F687-51B4-1987-2924-D660760DF01B}"/>
          </ac:grpSpMkLst>
        </pc:grpChg>
        <pc:picChg chg="add mod">
          <ac:chgData name="Paula Vázquez-Valero" userId="3a0e46d7-2099-40af-a155-aa45b68bfff3" providerId="ADAL" clId="{F60A720F-6AC8-414E-8F32-12ACE419DDB8}" dt="2022-10-07T16:32:56.382" v="1249"/>
          <ac:picMkLst>
            <pc:docMk/>
            <pc:sldMk cId="2684284242" sldId="572"/>
            <ac:picMk id="10" creationId="{E90C0C4E-8BEC-78B9-5FE6-3702BA3338C7}"/>
          </ac:picMkLst>
        </pc:picChg>
        <pc:picChg chg="add mod">
          <ac:chgData name="Paula Vázquez-Valero" userId="3a0e46d7-2099-40af-a155-aa45b68bfff3" providerId="ADAL" clId="{F60A720F-6AC8-414E-8F32-12ACE419DDB8}" dt="2022-10-07T16:32:56.382" v="1249"/>
          <ac:picMkLst>
            <pc:docMk/>
            <pc:sldMk cId="2684284242" sldId="572"/>
            <ac:picMk id="11" creationId="{0225121A-ED39-2724-30B0-C3539AE19D91}"/>
          </ac:picMkLst>
        </pc:picChg>
        <pc:picChg chg="add mod">
          <ac:chgData name="Paula Vázquez-Valero" userId="3a0e46d7-2099-40af-a155-aa45b68bfff3" providerId="ADAL" clId="{F60A720F-6AC8-414E-8F32-12ACE419DDB8}" dt="2022-10-07T16:35:54.665" v="1272" actId="1076"/>
          <ac:picMkLst>
            <pc:docMk/>
            <pc:sldMk cId="2684284242" sldId="572"/>
            <ac:picMk id="12" creationId="{0AB3838E-D662-DE8C-818F-B0D8971A0392}"/>
          </ac:picMkLst>
        </pc:picChg>
        <pc:picChg chg="add mod">
          <ac:chgData name="Paula Vázquez-Valero" userId="3a0e46d7-2099-40af-a155-aa45b68bfff3" providerId="ADAL" clId="{F60A720F-6AC8-414E-8F32-12ACE419DDB8}" dt="2022-10-07T16:32:56.382" v="1249"/>
          <ac:picMkLst>
            <pc:docMk/>
            <pc:sldMk cId="2684284242" sldId="572"/>
            <ac:picMk id="13" creationId="{AB4293E7-4323-1AE2-CAE8-6814FB0ACE92}"/>
          </ac:picMkLst>
        </pc:picChg>
        <pc:picChg chg="add del mod">
          <ac:chgData name="Paula Vázquez-Valero" userId="3a0e46d7-2099-40af-a155-aa45b68bfff3" providerId="ADAL" clId="{F60A720F-6AC8-414E-8F32-12ACE419DDB8}" dt="2022-10-07T16:35:10.919" v="1259" actId="478"/>
          <ac:picMkLst>
            <pc:docMk/>
            <pc:sldMk cId="2684284242" sldId="572"/>
            <ac:picMk id="15" creationId="{3A3FE33F-B9B1-1EC0-1324-F9077B531AFC}"/>
          </ac:picMkLst>
        </pc:picChg>
        <pc:picChg chg="add mod modCrop">
          <ac:chgData name="Paula Vázquez-Valero" userId="3a0e46d7-2099-40af-a155-aa45b68bfff3" providerId="ADAL" clId="{F60A720F-6AC8-414E-8F32-12ACE419DDB8}" dt="2022-10-07T16:37:06.092" v="1301" actId="164"/>
          <ac:picMkLst>
            <pc:docMk/>
            <pc:sldMk cId="2684284242" sldId="572"/>
            <ac:picMk id="18" creationId="{2DA4FE6B-0CD7-477A-0620-8AE13D7E1FE9}"/>
          </ac:picMkLst>
        </pc:picChg>
        <pc:picChg chg="mod">
          <ac:chgData name="Paula Vázquez-Valero" userId="3a0e46d7-2099-40af-a155-aa45b68bfff3" providerId="ADAL" clId="{F60A720F-6AC8-414E-8F32-12ACE419DDB8}" dt="2022-10-07T16:36:01.408" v="1273"/>
          <ac:picMkLst>
            <pc:docMk/>
            <pc:sldMk cId="2684284242" sldId="572"/>
            <ac:picMk id="21" creationId="{F5C0D8CE-8763-0654-A457-92D712D9BF15}"/>
          </ac:picMkLst>
        </pc:picChg>
        <pc:picChg chg="mod">
          <ac:chgData name="Paula Vázquez-Valero" userId="3a0e46d7-2099-40af-a155-aa45b68bfff3" providerId="ADAL" clId="{F60A720F-6AC8-414E-8F32-12ACE419DDB8}" dt="2022-10-07T16:36:01.408" v="1273"/>
          <ac:picMkLst>
            <pc:docMk/>
            <pc:sldMk cId="2684284242" sldId="572"/>
            <ac:picMk id="22" creationId="{56F528A8-DB9A-D288-9105-FE8A3D2C9ED8}"/>
          </ac:picMkLst>
        </pc:picChg>
        <pc:picChg chg="mod">
          <ac:chgData name="Paula Vázquez-Valero" userId="3a0e46d7-2099-40af-a155-aa45b68bfff3" providerId="ADAL" clId="{F60A720F-6AC8-414E-8F32-12ACE419DDB8}" dt="2022-10-07T16:36:01.408" v="1273"/>
          <ac:picMkLst>
            <pc:docMk/>
            <pc:sldMk cId="2684284242" sldId="572"/>
            <ac:picMk id="23" creationId="{44439868-0425-BF33-BB56-2DBC2902D987}"/>
          </ac:picMkLst>
        </pc:picChg>
        <pc:picChg chg="mod">
          <ac:chgData name="Paula Vázquez-Valero" userId="3a0e46d7-2099-40af-a155-aa45b68bfff3" providerId="ADAL" clId="{F60A720F-6AC8-414E-8F32-12ACE419DDB8}" dt="2022-10-07T16:36:01.408" v="1273"/>
          <ac:picMkLst>
            <pc:docMk/>
            <pc:sldMk cId="2684284242" sldId="572"/>
            <ac:picMk id="24" creationId="{B4751F08-F6AB-F5D9-FA7D-AE5EFAA012CB}"/>
          </ac:picMkLst>
        </pc:picChg>
        <pc:picChg chg="del mod topLvl">
          <ac:chgData name="Paula Vázquez-Valero" userId="3a0e46d7-2099-40af-a155-aa45b68bfff3" providerId="ADAL" clId="{F60A720F-6AC8-414E-8F32-12ACE419DDB8}" dt="2022-10-07T16:48:24.197" v="1349" actId="478"/>
          <ac:picMkLst>
            <pc:docMk/>
            <pc:sldMk cId="2684284242" sldId="572"/>
            <ac:picMk id="34" creationId="{B154EA1C-952E-552A-E77C-A96ECE403073}"/>
          </ac:picMkLst>
        </pc:picChg>
        <pc:picChg chg="add mod modCrop">
          <ac:chgData name="Paula Vázquez-Valero" userId="3a0e46d7-2099-40af-a155-aa45b68bfff3" providerId="ADAL" clId="{F60A720F-6AC8-414E-8F32-12ACE419DDB8}" dt="2022-10-07T16:49:06.960" v="1358" actId="164"/>
          <ac:picMkLst>
            <pc:docMk/>
            <pc:sldMk cId="2684284242" sldId="572"/>
            <ac:picMk id="36" creationId="{7E598FBD-B629-678D-8C7E-ED9F19240D0F}"/>
          </ac:picMkLst>
        </pc:picChg>
        <pc:picChg chg="mod">
          <ac:chgData name="Paula Vázquez-Valero" userId="3a0e46d7-2099-40af-a155-aa45b68bfff3" providerId="ADAL" clId="{F60A720F-6AC8-414E-8F32-12ACE419DDB8}" dt="2022-10-07T16:52:12.330" v="1420"/>
          <ac:picMkLst>
            <pc:docMk/>
            <pc:sldMk cId="2684284242" sldId="572"/>
            <ac:picMk id="41" creationId="{4B3559FD-22AD-56DA-C66A-DD060E413F52}"/>
          </ac:picMkLst>
        </pc:picChg>
        <pc:picChg chg="mod">
          <ac:chgData name="Paula Vázquez-Valero" userId="3a0e46d7-2099-40af-a155-aa45b68bfff3" providerId="ADAL" clId="{F60A720F-6AC8-414E-8F32-12ACE419DDB8}" dt="2022-10-07T16:52:38.038" v="1439"/>
          <ac:picMkLst>
            <pc:docMk/>
            <pc:sldMk cId="2684284242" sldId="572"/>
            <ac:picMk id="47" creationId="{95BE9E63-39A0-FE08-D814-42BD3247DFCE}"/>
          </ac:picMkLst>
        </pc:picChg>
        <pc:picChg chg="mod">
          <ac:chgData name="Paula Vázquez-Valero" userId="3a0e46d7-2099-40af-a155-aa45b68bfff3" providerId="ADAL" clId="{F60A720F-6AC8-414E-8F32-12ACE419DDB8}" dt="2022-10-07T16:53:13.888" v="1478"/>
          <ac:picMkLst>
            <pc:docMk/>
            <pc:sldMk cId="2684284242" sldId="572"/>
            <ac:picMk id="51" creationId="{1703CC11-33A8-0F9C-D3CA-B829E6CDF679}"/>
          </ac:picMkLst>
        </pc:picChg>
        <pc:picChg chg="mod topLvl">
          <ac:chgData name="Paula Vázquez-Valero" userId="3a0e46d7-2099-40af-a155-aa45b68bfff3" providerId="ADAL" clId="{F60A720F-6AC8-414E-8F32-12ACE419DDB8}" dt="2022-10-07T16:53:53.637" v="1487" actId="1076"/>
          <ac:picMkLst>
            <pc:docMk/>
            <pc:sldMk cId="2684284242" sldId="572"/>
            <ac:picMk id="54" creationId="{D87ED46A-8F1E-D5DA-1604-D197EDFB871F}"/>
          </ac:picMkLst>
        </pc:picChg>
        <pc:picChg chg="mod">
          <ac:chgData name="Paula Vázquez-Valero" userId="3a0e46d7-2099-40af-a155-aa45b68bfff3" providerId="ADAL" clId="{F60A720F-6AC8-414E-8F32-12ACE419DDB8}" dt="2022-10-07T16:54:11.057" v="1490"/>
          <ac:picMkLst>
            <pc:docMk/>
            <pc:sldMk cId="2684284242" sldId="572"/>
            <ac:picMk id="62" creationId="{C8CEAB8E-92FE-5AA3-A277-74C4C4BDCD93}"/>
          </ac:picMkLst>
        </pc:picChg>
        <pc:picChg chg="add mod">
          <ac:chgData name="Paula Vázquez-Valero" userId="3a0e46d7-2099-40af-a155-aa45b68bfff3" providerId="ADAL" clId="{F60A720F-6AC8-414E-8F32-12ACE419DDB8}" dt="2022-10-07T16:50:38.783" v="1387" actId="1076"/>
          <ac:picMkLst>
            <pc:docMk/>
            <pc:sldMk cId="2684284242" sldId="572"/>
            <ac:picMk id="5122" creationId="{B2260692-5FDD-99BC-6B77-C05ED1D69E88}"/>
          </ac:picMkLst>
        </pc:picChg>
        <pc:picChg chg="mod">
          <ac:chgData name="Paula Vázquez-Valero" userId="3a0e46d7-2099-40af-a155-aa45b68bfff3" providerId="ADAL" clId="{F60A720F-6AC8-414E-8F32-12ACE419DDB8}" dt="2022-10-07T16:54:13.026" v="1492"/>
          <ac:picMkLst>
            <pc:docMk/>
            <pc:sldMk cId="2684284242" sldId="572"/>
            <ac:picMk id="5124" creationId="{7CA33118-141D-DA1D-E13C-E84A408FE0B7}"/>
          </ac:picMkLst>
        </pc:picChg>
        <pc:picChg chg="mod">
          <ac:chgData name="Paula Vázquez-Valero" userId="3a0e46d7-2099-40af-a155-aa45b68bfff3" providerId="ADAL" clId="{F60A720F-6AC8-414E-8F32-12ACE419DDB8}" dt="2022-10-07T16:54:38.237" v="1516"/>
          <ac:picMkLst>
            <pc:docMk/>
            <pc:sldMk cId="2684284242" sldId="572"/>
            <ac:picMk id="5128" creationId="{09A85C0E-D43A-3E18-1049-D6B42B9411DB}"/>
          </ac:picMkLst>
        </pc:picChg>
      </pc:sldChg>
      <pc:sldChg chg="addSp delSp add del mod addAnim delAnim">
        <pc:chgData name="Paula Vázquez-Valero" userId="3a0e46d7-2099-40af-a155-aa45b68bfff3" providerId="ADAL" clId="{F60A720F-6AC8-414E-8F32-12ACE419DDB8}" dt="2022-10-07T17:39:16.515" v="3425" actId="47"/>
        <pc:sldMkLst>
          <pc:docMk/>
          <pc:sldMk cId="2103456170" sldId="835"/>
        </pc:sldMkLst>
        <pc:spChg chg="add del">
          <ac:chgData name="Paula Vázquez-Valero" userId="3a0e46d7-2099-40af-a155-aa45b68bfff3" providerId="ADAL" clId="{F60A720F-6AC8-414E-8F32-12ACE419DDB8}" dt="2022-10-07T17:21:49.328" v="2579" actId="21"/>
          <ac:spMkLst>
            <pc:docMk/>
            <pc:sldMk cId="2103456170" sldId="835"/>
            <ac:spMk id="14" creationId="{7DF188FA-BE8F-4472-916F-257C219A6818}"/>
          </ac:spMkLst>
        </pc:spChg>
        <pc:spChg chg="add del">
          <ac:chgData name="Paula Vázquez-Valero" userId="3a0e46d7-2099-40af-a155-aa45b68bfff3" providerId="ADAL" clId="{F60A720F-6AC8-414E-8F32-12ACE419DDB8}" dt="2022-10-07T17:21:49.328" v="2579" actId="21"/>
          <ac:spMkLst>
            <pc:docMk/>
            <pc:sldMk cId="2103456170" sldId="835"/>
            <ac:spMk id="17" creationId="{F7E6A87A-9B17-482C-A555-D43C5446ABBC}"/>
          </ac:spMkLst>
        </pc:spChg>
        <pc:spChg chg="add del">
          <ac:chgData name="Paula Vázquez-Valero" userId="3a0e46d7-2099-40af-a155-aa45b68bfff3" providerId="ADAL" clId="{F60A720F-6AC8-414E-8F32-12ACE419DDB8}" dt="2022-10-07T17:21:49.328" v="2579" actId="21"/>
          <ac:spMkLst>
            <pc:docMk/>
            <pc:sldMk cId="2103456170" sldId="835"/>
            <ac:spMk id="18" creationId="{858B7685-7A5A-4016-8205-FC2D959213B2}"/>
          </ac:spMkLst>
        </pc:spChg>
        <pc:spChg chg="add del">
          <ac:chgData name="Paula Vázquez-Valero" userId="3a0e46d7-2099-40af-a155-aa45b68bfff3" providerId="ADAL" clId="{F60A720F-6AC8-414E-8F32-12ACE419DDB8}" dt="2022-10-07T17:21:49.328" v="2579" actId="21"/>
          <ac:spMkLst>
            <pc:docMk/>
            <pc:sldMk cId="2103456170" sldId="835"/>
            <ac:spMk id="19" creationId="{1767A2E4-9F23-4BF3-A337-6110E025F4C9}"/>
          </ac:spMkLst>
        </pc:spChg>
        <pc:spChg chg="add del">
          <ac:chgData name="Paula Vázquez-Valero" userId="3a0e46d7-2099-40af-a155-aa45b68bfff3" providerId="ADAL" clId="{F60A720F-6AC8-414E-8F32-12ACE419DDB8}" dt="2022-10-07T17:21:49.328" v="2579" actId="21"/>
          <ac:spMkLst>
            <pc:docMk/>
            <pc:sldMk cId="2103456170" sldId="835"/>
            <ac:spMk id="21" creationId="{94EE0C7C-4889-40B5-B1C4-B74D220BC13D}"/>
          </ac:spMkLst>
        </pc:spChg>
        <pc:spChg chg="add del">
          <ac:chgData name="Paula Vázquez-Valero" userId="3a0e46d7-2099-40af-a155-aa45b68bfff3" providerId="ADAL" clId="{F60A720F-6AC8-414E-8F32-12ACE419DDB8}" dt="2022-10-07T17:21:49.328" v="2579" actId="21"/>
          <ac:spMkLst>
            <pc:docMk/>
            <pc:sldMk cId="2103456170" sldId="835"/>
            <ac:spMk id="22" creationId="{9026B572-5F60-4710-9B7B-3B487BD13CEF}"/>
          </ac:spMkLst>
        </pc:spChg>
        <pc:spChg chg="add del">
          <ac:chgData name="Paula Vázquez-Valero" userId="3a0e46d7-2099-40af-a155-aa45b68bfff3" providerId="ADAL" clId="{F60A720F-6AC8-414E-8F32-12ACE419DDB8}" dt="2022-10-07T17:21:49.328" v="2579" actId="21"/>
          <ac:spMkLst>
            <pc:docMk/>
            <pc:sldMk cId="2103456170" sldId="835"/>
            <ac:spMk id="26" creationId="{BDC422B5-BF72-4AA4-8AAB-EA182A57F55B}"/>
          </ac:spMkLst>
        </pc:spChg>
        <pc:spChg chg="add del">
          <ac:chgData name="Paula Vázquez-Valero" userId="3a0e46d7-2099-40af-a155-aa45b68bfff3" providerId="ADAL" clId="{F60A720F-6AC8-414E-8F32-12ACE419DDB8}" dt="2022-10-07T17:21:49.328" v="2579" actId="21"/>
          <ac:spMkLst>
            <pc:docMk/>
            <pc:sldMk cId="2103456170" sldId="835"/>
            <ac:spMk id="27" creationId="{54E3B07A-FC18-4F55-A0E6-868172AC98B4}"/>
          </ac:spMkLst>
        </pc:spChg>
        <pc:spChg chg="add del">
          <ac:chgData name="Paula Vázquez-Valero" userId="3a0e46d7-2099-40af-a155-aa45b68bfff3" providerId="ADAL" clId="{F60A720F-6AC8-414E-8F32-12ACE419DDB8}" dt="2022-10-07T17:21:49.328" v="2579" actId="21"/>
          <ac:spMkLst>
            <pc:docMk/>
            <pc:sldMk cId="2103456170" sldId="835"/>
            <ac:spMk id="28" creationId="{3DC98D19-658F-4412-9EE4-5488D7474C16}"/>
          </ac:spMkLst>
        </pc:spChg>
        <pc:spChg chg="add del">
          <ac:chgData name="Paula Vázquez-Valero" userId="3a0e46d7-2099-40af-a155-aa45b68bfff3" providerId="ADAL" clId="{F60A720F-6AC8-414E-8F32-12ACE419DDB8}" dt="2022-10-07T17:21:49.328" v="2579" actId="21"/>
          <ac:spMkLst>
            <pc:docMk/>
            <pc:sldMk cId="2103456170" sldId="835"/>
            <ac:spMk id="29" creationId="{55C72F90-CE65-4D84-BEAF-2C76B5DA87B8}"/>
          </ac:spMkLst>
        </pc:spChg>
        <pc:spChg chg="add del">
          <ac:chgData name="Paula Vázquez-Valero" userId="3a0e46d7-2099-40af-a155-aa45b68bfff3" providerId="ADAL" clId="{F60A720F-6AC8-414E-8F32-12ACE419DDB8}" dt="2022-10-07T17:21:49.328" v="2579" actId="21"/>
          <ac:spMkLst>
            <pc:docMk/>
            <pc:sldMk cId="2103456170" sldId="835"/>
            <ac:spMk id="30" creationId="{F3615923-CEB2-4F02-8C97-D63C6A742751}"/>
          </ac:spMkLst>
        </pc:spChg>
        <pc:spChg chg="add del">
          <ac:chgData name="Paula Vázquez-Valero" userId="3a0e46d7-2099-40af-a155-aa45b68bfff3" providerId="ADAL" clId="{F60A720F-6AC8-414E-8F32-12ACE419DDB8}" dt="2022-10-07T17:21:49.328" v="2579" actId="21"/>
          <ac:spMkLst>
            <pc:docMk/>
            <pc:sldMk cId="2103456170" sldId="835"/>
            <ac:spMk id="31" creationId="{E2A7B23C-7DC4-494E-A237-C2FA0566500C}"/>
          </ac:spMkLst>
        </pc:spChg>
        <pc:spChg chg="add del">
          <ac:chgData name="Paula Vázquez-Valero" userId="3a0e46d7-2099-40af-a155-aa45b68bfff3" providerId="ADAL" clId="{F60A720F-6AC8-414E-8F32-12ACE419DDB8}" dt="2022-10-07T17:21:49.328" v="2579" actId="21"/>
          <ac:spMkLst>
            <pc:docMk/>
            <pc:sldMk cId="2103456170" sldId="835"/>
            <ac:spMk id="35" creationId="{B6B96E1E-F4F2-4838-AAF9-6FC9F3AB0AD6}"/>
          </ac:spMkLst>
        </pc:spChg>
        <pc:spChg chg="add del">
          <ac:chgData name="Paula Vázquez-Valero" userId="3a0e46d7-2099-40af-a155-aa45b68bfff3" providerId="ADAL" clId="{F60A720F-6AC8-414E-8F32-12ACE419DDB8}" dt="2022-10-07T17:21:49.328" v="2579" actId="21"/>
          <ac:spMkLst>
            <pc:docMk/>
            <pc:sldMk cId="2103456170" sldId="835"/>
            <ac:spMk id="36" creationId="{4AB54C0D-7BDA-4D80-991B-C12F033461F0}"/>
          </ac:spMkLst>
        </pc:spChg>
        <pc:spChg chg="add del">
          <ac:chgData name="Paula Vázquez-Valero" userId="3a0e46d7-2099-40af-a155-aa45b68bfff3" providerId="ADAL" clId="{F60A720F-6AC8-414E-8F32-12ACE419DDB8}" dt="2022-10-07T17:21:49.328" v="2579" actId="21"/>
          <ac:spMkLst>
            <pc:docMk/>
            <pc:sldMk cId="2103456170" sldId="835"/>
            <ac:spMk id="45" creationId="{29CD3F26-0EBB-1C65-CEBB-A97CE97E507B}"/>
          </ac:spMkLst>
        </pc:spChg>
        <pc:spChg chg="add del">
          <ac:chgData name="Paula Vázquez-Valero" userId="3a0e46d7-2099-40af-a155-aa45b68bfff3" providerId="ADAL" clId="{F60A720F-6AC8-414E-8F32-12ACE419DDB8}" dt="2022-10-07T17:21:47.709" v="2578" actId="21"/>
          <ac:spMkLst>
            <pc:docMk/>
            <pc:sldMk cId="2103456170" sldId="835"/>
            <ac:spMk id="112" creationId="{00000000-0000-0000-0000-000000000000}"/>
          </ac:spMkLst>
        </pc:spChg>
        <pc:graphicFrameChg chg="add del">
          <ac:chgData name="Paula Vázquez-Valero" userId="3a0e46d7-2099-40af-a155-aa45b68bfff3" providerId="ADAL" clId="{F60A720F-6AC8-414E-8F32-12ACE419DDB8}" dt="2022-10-07T17:21:49.328" v="2579" actId="21"/>
          <ac:graphicFrameMkLst>
            <pc:docMk/>
            <pc:sldMk cId="2103456170" sldId="835"/>
            <ac:graphicFrameMk id="10" creationId="{78D68875-0A35-4F39-859A-0AA913B20F27}"/>
          </ac:graphicFrameMkLst>
        </pc:graphicFrameChg>
        <pc:graphicFrameChg chg="add del">
          <ac:chgData name="Paula Vázquez-Valero" userId="3a0e46d7-2099-40af-a155-aa45b68bfff3" providerId="ADAL" clId="{F60A720F-6AC8-414E-8F32-12ACE419DDB8}" dt="2022-10-07T17:21:49.328" v="2579" actId="21"/>
          <ac:graphicFrameMkLst>
            <pc:docMk/>
            <pc:sldMk cId="2103456170" sldId="835"/>
            <ac:graphicFrameMk id="25" creationId="{593B509C-7B3E-4563-9021-2F812AAD80BE}"/>
          </ac:graphicFrameMkLst>
        </pc:graphicFrameChg>
        <pc:picChg chg="del">
          <ac:chgData name="Paula Vázquez-Valero" userId="3a0e46d7-2099-40af-a155-aa45b68bfff3" providerId="ADAL" clId="{F60A720F-6AC8-414E-8F32-12ACE419DDB8}" dt="2022-10-07T17:23:20.485" v="2616" actId="21"/>
          <ac:picMkLst>
            <pc:docMk/>
            <pc:sldMk cId="2103456170" sldId="835"/>
            <ac:picMk id="13" creationId="{E506BCBC-8878-4C92-98B2-FDA92618B8A2}"/>
          </ac:picMkLst>
        </pc:picChg>
      </pc:sldChg>
      <pc:sldChg chg="modSp new del mod">
        <pc:chgData name="Paula Vázquez-Valero" userId="3a0e46d7-2099-40af-a155-aa45b68bfff3" providerId="ADAL" clId="{F60A720F-6AC8-414E-8F32-12ACE419DDB8}" dt="2022-10-07T17:34:19.568" v="3059" actId="47"/>
        <pc:sldMkLst>
          <pc:docMk/>
          <pc:sldMk cId="2721777381" sldId="836"/>
        </pc:sldMkLst>
        <pc:spChg chg="mod">
          <ac:chgData name="Paula Vázquez-Valero" userId="3a0e46d7-2099-40af-a155-aa45b68bfff3" providerId="ADAL" clId="{F60A720F-6AC8-414E-8F32-12ACE419DDB8}" dt="2022-10-07T17:34:18.507" v="3058" actId="20577"/>
          <ac:spMkLst>
            <pc:docMk/>
            <pc:sldMk cId="2721777381" sldId="836"/>
            <ac:spMk id="2" creationId="{7C0A95B1-DD97-95AA-4DB2-90315B3F99BB}"/>
          </ac:spMkLst>
        </pc:spChg>
      </pc:sldChg>
      <pc:sldChg chg="add del">
        <pc:chgData name="Paula Vázquez-Valero" userId="3a0e46d7-2099-40af-a155-aa45b68bfff3" providerId="ADAL" clId="{F60A720F-6AC8-414E-8F32-12ACE419DDB8}" dt="2022-10-07T17:21:42.837" v="2576"/>
        <pc:sldMkLst>
          <pc:docMk/>
          <pc:sldMk cId="3568345282" sldId="836"/>
        </pc:sldMkLst>
      </pc:sldChg>
    </pc:docChg>
  </pc:docChgLst>
  <pc:docChgLst>
    <pc:chgData name="Tom Dawes" userId="fe899cd594ff6f3a" providerId="LiveId" clId="{70FACFE9-1C96-40EF-B616-2FEF8CF54DE1}"/>
    <pc:docChg chg="addSld delSld modSld">
      <pc:chgData name="Tom Dawes" userId="fe899cd594ff6f3a" providerId="LiveId" clId="{70FACFE9-1C96-40EF-B616-2FEF8CF54DE1}" dt="2022-12-14T15:36:49.663" v="5"/>
      <pc:docMkLst>
        <pc:docMk/>
      </pc:docMkLst>
      <pc:sldChg chg="add del">
        <pc:chgData name="Tom Dawes" userId="fe899cd594ff6f3a" providerId="LiveId" clId="{70FACFE9-1C96-40EF-B616-2FEF8CF54DE1}" dt="2022-12-14T15:36:06.739" v="1"/>
        <pc:sldMkLst>
          <pc:docMk/>
          <pc:sldMk cId="230807631" sldId="562"/>
        </pc:sldMkLst>
      </pc:sldChg>
      <pc:sldChg chg="add del">
        <pc:chgData name="Tom Dawes" userId="fe899cd594ff6f3a" providerId="LiveId" clId="{70FACFE9-1C96-40EF-B616-2FEF8CF54DE1}" dt="2022-12-14T15:36:38.861" v="3"/>
        <pc:sldMkLst>
          <pc:docMk/>
          <pc:sldMk cId="2502423284" sldId="565"/>
        </pc:sldMkLst>
      </pc:sldChg>
      <pc:sldChg chg="add del">
        <pc:chgData name="Tom Dawes" userId="fe899cd594ff6f3a" providerId="LiveId" clId="{70FACFE9-1C96-40EF-B616-2FEF8CF54DE1}" dt="2022-12-14T15:36:49.663" v="5"/>
        <pc:sldMkLst>
          <pc:docMk/>
          <pc:sldMk cId="2030561025" sldId="566"/>
        </pc:sldMkLst>
      </pc:sldChg>
      <pc:sldChg chg="add del">
        <pc:chgData name="Tom Dawes" userId="fe899cd594ff6f3a" providerId="LiveId" clId="{70FACFE9-1C96-40EF-B616-2FEF8CF54DE1}" dt="2022-12-14T15:36:38.861" v="3"/>
        <pc:sldMkLst>
          <pc:docMk/>
          <pc:sldMk cId="2168737244" sldId="5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BD390-BAA1-4136-97A1-932C02E8044D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C7C75-985D-4B20-8996-49ED85BCD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89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Phonics: Stress 1</a:t>
            </a: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words in 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 menudo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[958]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aprender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[428]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beber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[1085] comer [347] [347]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correr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[343] hacer [26] leer [209] </a:t>
            </a:r>
            <a:endParaRPr lang="en-GB" sz="1800" b="0" i="0" u="none" strike="noStrike" kern="120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tiene [8] cantante [2105] cara [337] gafas [&gt;5000] nariz [1570] ojo [169] pelo [873] profesor / profesora [501] azul [811] corto [1055]  grande [66] gris [1751] largo [300] moreno [3304] negro [307] pequeño [202] rubio [2861] redondo [2470] verde [812] los / las [1]</a:t>
            </a:r>
            <a:r>
              <a:rPr lang="es-ES" sz="2800" dirty="0"/>
              <a:t>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hay [13] cuántos/cuántas [580] capaz [645] difícil [374] fácil [584]</a:t>
            </a:r>
            <a:r>
              <a:rPr lang="es-ES" sz="2800" dirty="0"/>
              <a:t>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s-ES_tradnl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Glossed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adivinar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[2201] </a:t>
            </a:r>
            <a:r>
              <a:rPr lang="en-GB" sz="18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800" b="1" dirty="0" err="1"/>
              <a:t>intruso</a:t>
            </a:r>
            <a:r>
              <a:rPr lang="en-GB" sz="1800" dirty="0"/>
              <a:t> [&gt;5000]</a:t>
            </a: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9995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</a:t>
            </a:r>
            <a:r>
              <a:rPr lang="en-US" b="0" dirty="0"/>
              <a:t>2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explain the rule of</a:t>
            </a:r>
            <a:r>
              <a:rPr lang="en-US" b="0" baseline="0" dirty="0"/>
              <a:t> stress and written accents: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1. Stress any vowel that has a written accent.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Read the explanation.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Introduce the example words to exemplify the rule.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0070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</a:t>
            </a:r>
            <a:r>
              <a:rPr lang="en-US" b="0" dirty="0"/>
              <a:t>3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GB" b="0" dirty="0"/>
              <a:t>practise reading aloud previously taught vocabulary with written accents.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Read the explanation and ensure pupils understand the task.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Start the timer.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Pupils try to guess their partner’s 5 words by saying them aloud, before the 45 seconds is up.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Swap roles and repeat the game.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adivinar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[2201]</a:t>
            </a: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9945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revisit key vocabulary for this week and introduce one new item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the task. Explain that they need to work out in pairs which word is the odd one out.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further instruction. They try to write down a category in Spanish – or English - for each set of 3 words.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Suggested answers appear on successive mouse clicks.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Audio is just provided for teachers, as needed.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 err="1"/>
              <a:t>beber</a:t>
            </a:r>
            <a:r>
              <a:rPr lang="en-GB" dirty="0"/>
              <a:t> – comer – </a:t>
            </a:r>
            <a:r>
              <a:rPr lang="en-GB" dirty="0" err="1"/>
              <a:t>gafas</a:t>
            </a:r>
            <a:br>
              <a:rPr lang="en-GB" dirty="0"/>
            </a:br>
            <a:r>
              <a:rPr lang="en-GB" dirty="0"/>
              <a:t>cantante – especial – </a:t>
            </a:r>
            <a:r>
              <a:rPr lang="en-GB" dirty="0" err="1"/>
              <a:t>fácil</a:t>
            </a:r>
            <a:br>
              <a:rPr lang="en-GB" dirty="0"/>
            </a:br>
            <a:r>
              <a:rPr lang="en-GB" dirty="0"/>
              <a:t>a menudo – </a:t>
            </a:r>
            <a:r>
              <a:rPr lang="en-GB" dirty="0" err="1"/>
              <a:t>correr</a:t>
            </a:r>
            <a:r>
              <a:rPr lang="en-GB" dirty="0"/>
              <a:t> – </a:t>
            </a:r>
            <a:r>
              <a:rPr lang="en-GB" dirty="0" err="1"/>
              <a:t>normalmente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aula – patio – quince</a:t>
            </a:r>
            <a:br>
              <a:rPr lang="en-GB" dirty="0"/>
            </a:br>
            <a:r>
              <a:rPr lang="en-GB" dirty="0"/>
              <a:t>leer – </a:t>
            </a:r>
            <a:r>
              <a:rPr lang="en-GB" dirty="0" err="1"/>
              <a:t>aprender</a:t>
            </a:r>
            <a:r>
              <a:rPr lang="en-GB" dirty="0"/>
              <a:t> – chocolate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 err="1"/>
              <a:t>tarea</a:t>
            </a:r>
            <a:r>
              <a:rPr lang="en-GB" dirty="0"/>
              <a:t> – </a:t>
            </a:r>
            <a:r>
              <a:rPr lang="en-GB" dirty="0" err="1"/>
              <a:t>inglés</a:t>
            </a:r>
            <a:r>
              <a:rPr lang="en-GB" dirty="0"/>
              <a:t> – </a:t>
            </a:r>
            <a:r>
              <a:rPr lang="en-GB" dirty="0" err="1"/>
              <a:t>español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rubio – responder - </a:t>
            </a:r>
            <a:r>
              <a:rPr lang="en-GB" dirty="0" err="1"/>
              <a:t>comprender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 err="1"/>
              <a:t>intruso</a:t>
            </a:r>
            <a:r>
              <a:rPr lang="en-GB" dirty="0"/>
              <a:t> [&gt;5000]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revisit key adverbs of frequency.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Give pupils to read the adverbs frequency from the most to least common.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answers from pupils.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505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reintroduce 3</a:t>
            </a:r>
            <a:r>
              <a:rPr lang="en-GB" b="0" baseline="30000" dirty="0"/>
              <a:t>rd</a:t>
            </a:r>
            <a:r>
              <a:rPr lang="en-GB" b="0" dirty="0"/>
              <a:t> person singular and 2</a:t>
            </a:r>
            <a:r>
              <a:rPr lang="en-GB" b="0" baseline="30000" dirty="0"/>
              <a:t>nd</a:t>
            </a:r>
            <a:r>
              <a:rPr lang="en-GB" b="0" dirty="0"/>
              <a:t> person singular of –er verbs.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337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Timing: </a:t>
            </a:r>
            <a:r>
              <a:rPr lang="en-US" b="0" dirty="0"/>
              <a:t>8 minutes (2 slides)</a:t>
            </a:r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Aim: </a:t>
            </a:r>
            <a:r>
              <a:rPr lang="en-US" b="0" dirty="0"/>
              <a:t>listening</a:t>
            </a:r>
            <a:r>
              <a:rPr lang="en-US" b="0" baseline="0" dirty="0"/>
              <a:t> activity to </a:t>
            </a:r>
            <a:r>
              <a:rPr lang="en-US" b="0" baseline="0" dirty="0" err="1"/>
              <a:t>practise</a:t>
            </a:r>
            <a:r>
              <a:rPr lang="en-US" b="0" baseline="0" dirty="0"/>
              <a:t> distinguishing between the meanings of the 3</a:t>
            </a:r>
            <a:r>
              <a:rPr lang="en-US" b="0" baseline="30000" dirty="0"/>
              <a:t>rd</a:t>
            </a:r>
            <a:r>
              <a:rPr lang="en-US" b="0" baseline="0" dirty="0"/>
              <a:t> person singular and 2</a:t>
            </a:r>
            <a:r>
              <a:rPr lang="en-US" b="0" baseline="30000" dirty="0"/>
              <a:t>nd</a:t>
            </a:r>
            <a:r>
              <a:rPr lang="en-US" b="0" baseline="0" dirty="0"/>
              <a:t> person singular of ‘-er’ verbs in the present, including statements and questions. </a:t>
            </a: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to bring up instructions.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Pupils first identify the person of the verb ‘she’ / ‘you’.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Do [E] for Part 1 with them.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Complete Part 1 and correct it. Then move to part 2 (next slide)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Transcript</a:t>
            </a:r>
          </a:p>
          <a:p>
            <a:pPr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E.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Haces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prueba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de vocabulario.</a:t>
            </a:r>
          </a:p>
          <a:p>
            <a:pPr marL="228600" indent="-228600">
              <a:buAutoNum type="arabicPeriod"/>
              <a:defRPr/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Comprendes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instrucción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en español?</a:t>
            </a:r>
          </a:p>
          <a:p>
            <a:pPr marL="228600" indent="-228600">
              <a:buAutoNum type="arabicPeriod"/>
              <a:defRPr/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Lees un texto.</a:t>
            </a:r>
          </a:p>
          <a:p>
            <a:pPr marL="228600" indent="-228600">
              <a:buAutoNum type="arabicPeriod"/>
              <a:defRPr/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Lee un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228600" indent="-228600">
              <a:buAutoNum type="arabicPeriod"/>
              <a:defRPr/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Aprendes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con la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pPr marL="228600" indent="-228600">
              <a:buAutoNum type="arabicPeriod"/>
              <a:defRPr/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¿Come en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aula?</a:t>
            </a:r>
          </a:p>
          <a:p>
            <a:pPr>
              <a:defRPr/>
            </a:pPr>
            <a:endParaRPr lang="en-GB" sz="9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4625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baseline="0" dirty="0"/>
              <a:t>Procedure (part 2):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to bring up instructions for Part 2. Pupils to write down the verb and identify whether it’s a question or a statement. 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Complete Part 2 and correct it.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Listen once more for part 3 (Información extra). Pupils record any additional details in English.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to correct.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Transcript</a:t>
            </a:r>
          </a:p>
          <a:p>
            <a:pPr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E.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Haces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prueba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de vocabulario.</a:t>
            </a:r>
          </a:p>
          <a:p>
            <a:pPr marL="228600" indent="-228600">
              <a:buAutoNum type="arabicPeriod"/>
              <a:defRPr/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Comprendes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instrucción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en español?</a:t>
            </a:r>
          </a:p>
          <a:p>
            <a:pPr marL="228600" indent="-228600">
              <a:buAutoNum type="arabicPeriod"/>
              <a:defRPr/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Lees un texto.</a:t>
            </a:r>
          </a:p>
          <a:p>
            <a:pPr marL="228600" indent="-228600">
              <a:buAutoNum type="arabicPeriod"/>
              <a:defRPr/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Lee un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228600" indent="-228600">
              <a:buAutoNum type="arabicPeriod"/>
              <a:defRPr/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Aprendes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con la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pPr marL="228600" indent="-228600">
              <a:buAutoNum type="arabicPeriod"/>
              <a:defRPr/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¿Come en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aula?</a:t>
            </a:r>
          </a:p>
          <a:p>
            <a:pPr>
              <a:defRPr/>
            </a:pPr>
            <a:endParaRPr lang="en-GB" sz="9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7274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2</a:t>
            </a:r>
            <a:r>
              <a:rPr lang="en-GB" b="0" baseline="30000" dirty="0"/>
              <a:t>nd</a:t>
            </a:r>
            <a:r>
              <a:rPr lang="en-GB" b="0" baseline="0" dirty="0"/>
              <a:t> and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 of –er verbs &amp; key vocabulary.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and click to explain the context of the task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</a:t>
            </a:r>
            <a:r>
              <a:rPr lang="en-GB" sz="1200" b="0" i="0" u="none" strike="noStrike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to bring up 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further instructions in Spanish.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Complete the example E with pupils and click to correct.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Pupils complete 1-5.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through the animations to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bring up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Optional extension:</a:t>
            </a:r>
            <a:b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</a:b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1. Click again to remove the Spanish texts.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2. Elicit Spanish sentences from pupils from the English prompts.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3. Click the audio buttons to listen and check, if required.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375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52903-743F-43B9-83F3-F3DB83F04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62BAAA-547C-49A8-9A22-5A20CE61C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7C7C1-F979-42AD-BC1C-1A80B6F59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BE7D-8AA0-4604-B8DE-98BA0900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F5D65-B5A9-4DDE-B7A7-9D16B652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2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8D30D-97BB-4BC8-A43E-FA3DBF7DC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807E1-14B9-422B-B188-ECDB27E0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42BD6-2BC8-4412-AC1C-18AE49F3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34020-804E-4786-9FB9-6A649C98F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210D-B5CA-4A09-BDF8-DBE08F9F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40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5509E-974B-4DFC-BB84-A1778A54C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A2CE7-E4AC-454F-B64C-1F72BD4D6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0D1F0-D9A9-480A-BAD4-D7388E2F5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A29FC-DC75-4FC0-A9FA-B0720D72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38A6-F67B-47FE-BB92-C6069C09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307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A69E-80A2-46D4-9D63-416F89B37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38FD-72DE-49E4-919D-8473CCFF1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FAD0A-2D4F-487E-BB15-9A1A99A52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9E392-82EB-40B5-A665-1DD3664F4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6B309-D27A-4C60-9E63-AE96E985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10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CF7C8-E8ED-4372-9855-055842FA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5FD46-530E-4E24-91D2-2CCADE9DB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FB243-68A1-46D4-93D3-DF93BD9B7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B32DF-AE2F-4E12-9C59-8C5B6B21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92E43-3963-4595-8F99-4B117A94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16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D949-3558-4D30-8E06-2E613139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6D5D6-1BA5-43B6-85E9-9F9DFEF4F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167C-9DB0-473F-9DA6-EBB545DC3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0D70E-229B-4FCE-A4C5-BF66E787F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C1077-E684-4312-BD32-1B6E42F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0772F-8BEF-4F2E-8763-824C2EA4D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944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9EA22-35EB-4F4B-82C8-CEA37B3A2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323A9-9E83-49F1-96C9-D7EC6934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1AFF1-487D-4985-A18B-D4C03FC1C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122ADA-F6BB-4FC7-A08D-34FFD30D3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EC994-8A8E-4030-9843-5440F47F5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7F9F46-B02B-42FE-88C1-3833C6EC9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8BA00-BC7F-43F0-9DFD-6646BD17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507A3-21B3-4ECD-ACFF-2584572C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936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C8B4-A1FC-4D98-999A-EBB3CC43A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227761-8567-4456-B14C-04489A82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E2847-79A8-4E7C-B367-C20A8EB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61DB8-89CC-453B-945D-FBD6BE38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36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9F5237-E42F-4BAC-8012-9D2537B2C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8BD0C3-FBD3-4910-9F2D-A34071B0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D69F4-D025-46A9-BC50-F71BD385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4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2E342-0F66-4E9B-9DB2-CC6E5EDB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39111-5042-4FF5-AA9F-5D935B10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955E7-F858-46F5-A8DD-E94FCA004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95BB1-487F-4982-970A-42B8C27F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D891-FE26-4D7C-9FED-542B8BD0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E94B-9C19-43AF-808B-0D5FF10BF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30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A8772-6272-4E48-A604-91AAEE2C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8BF935-E032-4E76-A262-B00A65647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EFF70-D0B5-41AB-AD60-4F36CE731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1176A-5FAC-4FD7-8EF1-3804532F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17F26-294B-430A-9B46-F7AA6641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DC26E-A591-4BDC-89B4-3602804A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55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88EF60-C5F0-43CC-9178-07662FB1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99554-E0B0-4E84-A5BE-FD50C986C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27394-E562-4E66-9A36-6FFEA9E95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DFC4-3BD3-4770-AEC7-D8C4BD490BFE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2DB03-C0A4-4F11-8FC2-3D37A24F5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7CF8C-2078-40B3-B9B7-7527F0041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52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13" Type="http://schemas.openxmlformats.org/officeDocument/2006/relationships/image" Target="../media/image6.gif"/><Relationship Id="rId18" Type="http://schemas.openxmlformats.org/officeDocument/2006/relationships/audio" Target="../media/audio36.wav"/><Relationship Id="rId3" Type="http://schemas.openxmlformats.org/officeDocument/2006/relationships/audio" Target="../media/audio28.wav"/><Relationship Id="rId7" Type="http://schemas.openxmlformats.org/officeDocument/2006/relationships/audio" Target="../media/audio30.wav"/><Relationship Id="rId12" Type="http://schemas.openxmlformats.org/officeDocument/2006/relationships/image" Target="../media/image22.png"/><Relationship Id="rId17" Type="http://schemas.openxmlformats.org/officeDocument/2006/relationships/image" Target="../media/image14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9.wav"/><Relationship Id="rId11" Type="http://schemas.openxmlformats.org/officeDocument/2006/relationships/audio" Target="../media/audio34.wav"/><Relationship Id="rId5" Type="http://schemas.microsoft.com/office/2007/relationships/hdphoto" Target="../media/hdphoto1.wdp"/><Relationship Id="rId15" Type="http://schemas.openxmlformats.org/officeDocument/2006/relationships/audio" Target="../media/audio35.wav"/><Relationship Id="rId10" Type="http://schemas.openxmlformats.org/officeDocument/2006/relationships/audio" Target="../media/audio33.wav"/><Relationship Id="rId4" Type="http://schemas.openxmlformats.org/officeDocument/2006/relationships/image" Target="../media/image21.png"/><Relationship Id="rId9" Type="http://schemas.openxmlformats.org/officeDocument/2006/relationships/audio" Target="../media/audio32.wav"/><Relationship Id="rId1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../media/audio10.wav"/><Relationship Id="rId18" Type="http://schemas.openxmlformats.org/officeDocument/2006/relationships/audio" Target="../media/audio15.wav"/><Relationship Id="rId3" Type="http://schemas.openxmlformats.org/officeDocument/2006/relationships/audio" Target="../media/audio1.wav"/><Relationship Id="rId21" Type="http://schemas.openxmlformats.org/officeDocument/2006/relationships/audio" Target="../media/audio16.wav"/><Relationship Id="rId7" Type="http://schemas.openxmlformats.org/officeDocument/2006/relationships/audio" Target="../media/audio5.wav"/><Relationship Id="rId12" Type="http://schemas.openxmlformats.org/officeDocument/2006/relationships/audio" Target="../media/audio9.wav"/><Relationship Id="rId17" Type="http://schemas.openxmlformats.org/officeDocument/2006/relationships/audio" Target="../media/audio14.wav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13.wav"/><Relationship Id="rId20" Type="http://schemas.openxmlformats.org/officeDocument/2006/relationships/image" Target="../media/image14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audio" Target="../media/audio12.wav"/><Relationship Id="rId10" Type="http://schemas.openxmlformats.org/officeDocument/2006/relationships/audio" Target="../media/audio8.wav"/><Relationship Id="rId19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audio" Target="../media/audio11.wav"/><Relationship Id="rId2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audio" Target="../media/audio24.wav"/><Relationship Id="rId18" Type="http://schemas.openxmlformats.org/officeDocument/2006/relationships/image" Target="../media/image4.png"/><Relationship Id="rId3" Type="http://schemas.openxmlformats.org/officeDocument/2006/relationships/image" Target="../media/image2.gif"/><Relationship Id="rId7" Type="http://schemas.openxmlformats.org/officeDocument/2006/relationships/audio" Target="../media/audio19.wav"/><Relationship Id="rId12" Type="http://schemas.openxmlformats.org/officeDocument/2006/relationships/audio" Target="../media/audio23.wav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25.wav"/><Relationship Id="rId20" Type="http://schemas.openxmlformats.org/officeDocument/2006/relationships/image" Target="../media/image6.gif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8.wav"/><Relationship Id="rId11" Type="http://schemas.openxmlformats.org/officeDocument/2006/relationships/image" Target="../media/image18.png"/><Relationship Id="rId5" Type="http://schemas.openxmlformats.org/officeDocument/2006/relationships/audio" Target="../media/audio17.wav"/><Relationship Id="rId15" Type="http://schemas.openxmlformats.org/officeDocument/2006/relationships/image" Target="../media/image14.svg"/><Relationship Id="rId10" Type="http://schemas.openxmlformats.org/officeDocument/2006/relationships/audio" Target="../media/audio22.wav"/><Relationship Id="rId19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openxmlformats.org/officeDocument/2006/relationships/audio" Target="../media/audio21.wav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png"/><Relationship Id="rId18" Type="http://schemas.openxmlformats.org/officeDocument/2006/relationships/audio" Target="../media/audio20.wav"/><Relationship Id="rId3" Type="http://schemas.openxmlformats.org/officeDocument/2006/relationships/audio" Target="../media/audio26.wav"/><Relationship Id="rId7" Type="http://schemas.openxmlformats.org/officeDocument/2006/relationships/image" Target="../media/image19.png"/><Relationship Id="rId12" Type="http://schemas.openxmlformats.org/officeDocument/2006/relationships/audio" Target="../media/audio27.wav"/><Relationship Id="rId17" Type="http://schemas.openxmlformats.org/officeDocument/2006/relationships/audio" Target="../media/audio19.wav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18.wav"/><Relationship Id="rId20" Type="http://schemas.openxmlformats.org/officeDocument/2006/relationships/audio" Target="../media/audio23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2.wav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audio" Target="../media/audio17.wav"/><Relationship Id="rId10" Type="http://schemas.openxmlformats.org/officeDocument/2006/relationships/image" Target="../media/image6.gif"/><Relationship Id="rId19" Type="http://schemas.openxmlformats.org/officeDocument/2006/relationships/audio" Target="../media/audio21.wav"/><Relationship Id="rId4" Type="http://schemas.openxmlformats.org/officeDocument/2006/relationships/image" Target="../media/image2.gif"/><Relationship Id="rId9" Type="http://schemas.openxmlformats.org/officeDocument/2006/relationships/image" Target="../media/image5.png"/><Relationship Id="rId1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99580FF-A961-4BA5-8243-21EF4FB0D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10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graphicFrame>
        <p:nvGraphicFramePr>
          <p:cNvPr id="90" name="Table 3">
            <a:extLst>
              <a:ext uri="{FF2B5EF4-FFF2-40B4-BE49-F238E27FC236}">
                <a16:creationId xmlns:a16="http://schemas.microsoft.com/office/drawing/2014/main" id="{D001D80A-545C-4AB0-B6B1-438B64454139}"/>
              </a:ext>
            </a:extLst>
          </p:cNvPr>
          <p:cNvGraphicFramePr>
            <a:graphicFrameLocks noGrp="1"/>
          </p:cNvGraphicFramePr>
          <p:nvPr/>
        </p:nvGraphicFramePr>
        <p:xfrm>
          <a:off x="4849351" y="1893406"/>
          <a:ext cx="7104223" cy="4865321"/>
        </p:xfrm>
        <a:graphic>
          <a:graphicData uri="http://schemas.openxmlformats.org/drawingml/2006/table">
            <a:tbl>
              <a:tblPr firstRow="1" bandRow="1"/>
              <a:tblGrid>
                <a:gridCol w="821773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6282450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</a:tblGrid>
              <a:tr h="69019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 normally answer in _________.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69019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always understand the __________.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69019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 ___ often learn _____ things?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541611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_________ ______   in ___________.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73999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 ________ _______ in the playground.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  <a:tr h="69019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 ______ ________ do the English homework?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46702"/>
                  </a:ext>
                </a:extLst>
              </a:tr>
              <a:tr h="69019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 ____________ _______ quickly.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8445470"/>
                  </a:ext>
                </a:extLst>
              </a:tr>
            </a:tbl>
          </a:graphicData>
        </a:graphic>
      </p:graphicFrame>
      <p:sp>
        <p:nvSpPr>
          <p:cNvPr id="91" name="Rectangle 90">
            <a:hlinkClick r:id="" action="ppaction://noaction">
              <a:snd r:embed="rId6" name="10_3.wav"/>
            </a:hlinkClick>
            <a:extLst>
              <a:ext uri="{FF2B5EF4-FFF2-40B4-BE49-F238E27FC236}">
                <a16:creationId xmlns:a16="http://schemas.microsoft.com/office/drawing/2014/main" id="{783D22C5-42E0-488B-86E8-26D756C64041}"/>
              </a:ext>
            </a:extLst>
          </p:cNvPr>
          <p:cNvSpPr/>
          <p:nvPr/>
        </p:nvSpPr>
        <p:spPr>
          <a:xfrm>
            <a:off x="5044574" y="2018359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2" name="Rectangle 91">
            <a:hlinkClick r:id="" action="ppaction://noaction">
              <a:snd r:embed="rId7" name="10_4.wav"/>
            </a:hlinkClick>
            <a:extLst>
              <a:ext uri="{FF2B5EF4-FFF2-40B4-BE49-F238E27FC236}">
                <a16:creationId xmlns:a16="http://schemas.microsoft.com/office/drawing/2014/main" id="{738A85C8-B7E5-473B-99A3-04756380839C}"/>
              </a:ext>
            </a:extLst>
          </p:cNvPr>
          <p:cNvSpPr/>
          <p:nvPr/>
        </p:nvSpPr>
        <p:spPr>
          <a:xfrm>
            <a:off x="5040427" y="2703795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3" name="Rectangle 92">
            <a:hlinkClick r:id="" action="ppaction://noaction">
              <a:snd r:embed="rId8" name="10_5.wav"/>
            </a:hlinkClick>
            <a:extLst>
              <a:ext uri="{FF2B5EF4-FFF2-40B4-BE49-F238E27FC236}">
                <a16:creationId xmlns:a16="http://schemas.microsoft.com/office/drawing/2014/main" id="{C10A9D2C-987E-4ED1-9D69-84803D2DFDC8}"/>
              </a:ext>
            </a:extLst>
          </p:cNvPr>
          <p:cNvSpPr/>
          <p:nvPr/>
        </p:nvSpPr>
        <p:spPr>
          <a:xfrm>
            <a:off x="5048115" y="3395744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4" name="Rectangle 93">
            <a:hlinkClick r:id="" action="ppaction://noaction">
              <a:snd r:embed="rId9" name="10_6.wav"/>
            </a:hlinkClick>
            <a:extLst>
              <a:ext uri="{FF2B5EF4-FFF2-40B4-BE49-F238E27FC236}">
                <a16:creationId xmlns:a16="http://schemas.microsoft.com/office/drawing/2014/main" id="{C61BCE2D-000B-4AA9-881B-E11C0F1D7C89}"/>
              </a:ext>
            </a:extLst>
          </p:cNvPr>
          <p:cNvSpPr/>
          <p:nvPr/>
        </p:nvSpPr>
        <p:spPr>
          <a:xfrm>
            <a:off x="5048100" y="4041394"/>
            <a:ext cx="421308" cy="394688"/>
          </a:xfrm>
          <a:prstGeom prst="rect">
            <a:avLst/>
          </a:prstGeom>
          <a:solidFill>
            <a:srgbClr val="4A8522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95" name="Rectangle 94">
            <a:hlinkClick r:id="" action="ppaction://noaction">
              <a:snd r:embed="rId10" name="10_7.wav"/>
            </a:hlinkClick>
            <a:extLst>
              <a:ext uri="{FF2B5EF4-FFF2-40B4-BE49-F238E27FC236}">
                <a16:creationId xmlns:a16="http://schemas.microsoft.com/office/drawing/2014/main" id="{B54919EA-D151-46E2-B72B-73753B341937}"/>
              </a:ext>
            </a:extLst>
          </p:cNvPr>
          <p:cNvSpPr/>
          <p:nvPr/>
        </p:nvSpPr>
        <p:spPr>
          <a:xfrm>
            <a:off x="5048100" y="4667998"/>
            <a:ext cx="421308" cy="394688"/>
          </a:xfrm>
          <a:prstGeom prst="rect">
            <a:avLst/>
          </a:prstGeom>
          <a:solidFill>
            <a:srgbClr val="4A8522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6" name="Rectangle 95">
            <a:hlinkClick r:id="" action="ppaction://noaction">
              <a:snd r:embed="rId11" name="10_8.wav"/>
            </a:hlinkClick>
            <a:extLst>
              <a:ext uri="{FF2B5EF4-FFF2-40B4-BE49-F238E27FC236}">
                <a16:creationId xmlns:a16="http://schemas.microsoft.com/office/drawing/2014/main" id="{6F5B33FD-F1E8-444B-8A7B-66109D817AC9}"/>
              </a:ext>
            </a:extLst>
          </p:cNvPr>
          <p:cNvSpPr/>
          <p:nvPr/>
        </p:nvSpPr>
        <p:spPr>
          <a:xfrm>
            <a:off x="5049255" y="5484183"/>
            <a:ext cx="421308" cy="394688"/>
          </a:xfrm>
          <a:prstGeom prst="rect">
            <a:avLst/>
          </a:prstGeom>
          <a:solidFill>
            <a:srgbClr val="4A8522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10680A9-D610-4CB1-BE2C-67E567B936B9}"/>
              </a:ext>
            </a:extLst>
          </p:cNvPr>
          <p:cNvSpPr txBox="1"/>
          <p:nvPr/>
        </p:nvSpPr>
        <p:spPr>
          <a:xfrm>
            <a:off x="5772772" y="1987989"/>
            <a:ext cx="126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A54A03-EE5B-1AE1-BA10-B2020C037103}"/>
              </a:ext>
            </a:extLst>
          </p:cNvPr>
          <p:cNvGrpSpPr/>
          <p:nvPr/>
        </p:nvGrpSpPr>
        <p:grpSpPr>
          <a:xfrm>
            <a:off x="493221" y="255506"/>
            <a:ext cx="3701566" cy="6454569"/>
            <a:chOff x="493221" y="255506"/>
            <a:chExt cx="3701566" cy="645456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687F998-43E2-B910-ABC4-F7FCAAA6CB07}"/>
                </a:ext>
              </a:extLst>
            </p:cNvPr>
            <p:cNvGrpSpPr/>
            <p:nvPr/>
          </p:nvGrpSpPr>
          <p:grpSpPr>
            <a:xfrm>
              <a:off x="496779" y="255506"/>
              <a:ext cx="3698008" cy="5231402"/>
              <a:chOff x="496779" y="255506"/>
              <a:chExt cx="3446571" cy="5231402"/>
            </a:xfrm>
          </p:grpSpPr>
          <p:pic>
            <p:nvPicPr>
              <p:cNvPr id="13" name="Picture 2" descr="Gráficos vectoriales gratis de Whatsapp">
                <a:extLst>
                  <a:ext uri="{FF2B5EF4-FFF2-40B4-BE49-F238E27FC236}">
                    <a16:creationId xmlns:a16="http://schemas.microsoft.com/office/drawing/2014/main" id="{41AECD97-C430-A97E-D447-A999411C92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779" y="255506"/>
                <a:ext cx="3446571" cy="52314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8650739-2227-C288-AA0B-9BA66B84A1C5}"/>
                  </a:ext>
                </a:extLst>
              </p:cNvPr>
              <p:cNvSpPr/>
              <p:nvPr/>
            </p:nvSpPr>
            <p:spPr>
              <a:xfrm>
                <a:off x="520002" y="1027906"/>
                <a:ext cx="3423348" cy="3640092"/>
              </a:xfrm>
              <a:prstGeom prst="rect">
                <a:avLst/>
              </a:prstGeom>
              <a:solidFill>
                <a:srgbClr val="F2F2F2"/>
              </a:solidFill>
              <a:ln>
                <a:solidFill>
                  <a:srgbClr val="F2F2F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CCA7D09-CEBC-853B-E9C9-5DC9871A057C}"/>
                </a:ext>
              </a:extLst>
            </p:cNvPr>
            <p:cNvGrpSpPr/>
            <p:nvPr/>
          </p:nvGrpSpPr>
          <p:grpSpPr>
            <a:xfrm>
              <a:off x="493221" y="3475613"/>
              <a:ext cx="3698008" cy="3234462"/>
              <a:chOff x="4785282" y="2605300"/>
              <a:chExt cx="3698008" cy="3234462"/>
            </a:xfrm>
          </p:grpSpPr>
          <p:pic>
            <p:nvPicPr>
              <p:cNvPr id="10" name="Picture 2" descr="Gráficos vectoriales gratis de Whatsapp">
                <a:extLst>
                  <a:ext uri="{FF2B5EF4-FFF2-40B4-BE49-F238E27FC236}">
                    <a16:creationId xmlns:a16="http://schemas.microsoft.com/office/drawing/2014/main" id="{E63366B4-E0A6-B2D0-709C-35F83D1392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493"/>
              <a:stretch/>
            </p:blipFill>
            <p:spPr bwMode="auto">
              <a:xfrm>
                <a:off x="4785282" y="2622048"/>
                <a:ext cx="3698008" cy="32177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01D41CB-4192-4316-9E92-2CF4218A5FC4}"/>
                  </a:ext>
                </a:extLst>
              </p:cNvPr>
              <p:cNvSpPr/>
              <p:nvPr/>
            </p:nvSpPr>
            <p:spPr>
              <a:xfrm>
                <a:off x="4810199" y="2605300"/>
                <a:ext cx="3673091" cy="2415552"/>
              </a:xfrm>
              <a:prstGeom prst="rect">
                <a:avLst/>
              </a:prstGeom>
              <a:solidFill>
                <a:srgbClr val="F2F2F2"/>
              </a:solidFill>
              <a:ln>
                <a:solidFill>
                  <a:srgbClr val="F2F2F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4493AD4-6DFB-B93E-C139-524EE15254E9}"/>
              </a:ext>
            </a:extLst>
          </p:cNvPr>
          <p:cNvSpPr/>
          <p:nvPr/>
        </p:nvSpPr>
        <p:spPr>
          <a:xfrm>
            <a:off x="575284" y="1878501"/>
            <a:ext cx="3225099" cy="6284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Siempre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comprendes</a:t>
            </a:r>
            <a:endParaRPr lang="en-GB" sz="1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                    la actividad.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697E583-2129-28BB-CDF1-55B0DD7ADDE3}"/>
              </a:ext>
            </a:extLst>
          </p:cNvPr>
          <p:cNvSpPr/>
          <p:nvPr/>
        </p:nvSpPr>
        <p:spPr>
          <a:xfrm>
            <a:off x="658617" y="1174819"/>
            <a:ext cx="3476536" cy="589993"/>
          </a:xfrm>
          <a:prstGeom prst="roundRect">
            <a:avLst/>
          </a:prstGeom>
          <a:solidFill>
            <a:srgbClr val="DFE7F5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             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Normalmente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</a:p>
          <a:p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respondes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en español.</a:t>
            </a:r>
            <a:endParaRPr lang="en-GB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D80014-F69B-A6F9-F60D-D2617A7086CF}"/>
              </a:ext>
            </a:extLst>
          </p:cNvPr>
          <p:cNvGrpSpPr/>
          <p:nvPr/>
        </p:nvGrpSpPr>
        <p:grpSpPr>
          <a:xfrm>
            <a:off x="3180859" y="1715787"/>
            <a:ext cx="950967" cy="419235"/>
            <a:chOff x="5011582" y="4407881"/>
            <a:chExt cx="950967" cy="41923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025A062-14BE-B78E-FEAF-9BB6DA7801E1}"/>
                </a:ext>
              </a:extLst>
            </p:cNvPr>
            <p:cNvSpPr/>
            <p:nvPr/>
          </p:nvSpPr>
          <p:spPr>
            <a:xfrm>
              <a:off x="5015140" y="4469085"/>
              <a:ext cx="947409" cy="341283"/>
            </a:xfrm>
            <a:prstGeom prst="roundRect">
              <a:avLst/>
            </a:prstGeom>
            <a:solidFill>
              <a:srgbClr val="ACD593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DBE87FC-11D6-F737-D111-8EB918BB0951}"/>
                </a:ext>
              </a:extLst>
            </p:cNvPr>
            <p:cNvSpPr txBox="1"/>
            <p:nvPr/>
          </p:nvSpPr>
          <p:spPr>
            <a:xfrm>
              <a:off x="5011582" y="4519339"/>
              <a:ext cx="5565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Max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65090BF-4703-81DC-9AB5-DB5795EF67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61" t="6565" b="46988"/>
            <a:stretch/>
          </p:blipFill>
          <p:spPr>
            <a:xfrm>
              <a:off x="5529574" y="4407881"/>
              <a:ext cx="393629" cy="402487"/>
            </a:xfrm>
            <a:prstGeom prst="ellipse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C54A041-D6D5-B192-86FD-462795019DD3}"/>
              </a:ext>
            </a:extLst>
          </p:cNvPr>
          <p:cNvGrpSpPr/>
          <p:nvPr/>
        </p:nvGrpSpPr>
        <p:grpSpPr>
          <a:xfrm>
            <a:off x="591386" y="1093849"/>
            <a:ext cx="947409" cy="358031"/>
            <a:chOff x="5398407" y="2031468"/>
            <a:chExt cx="947409" cy="35803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5C007BC-B807-2670-4F56-FE0B89A0CDA7}"/>
                </a:ext>
              </a:extLst>
            </p:cNvPr>
            <p:cNvSpPr/>
            <p:nvPr/>
          </p:nvSpPr>
          <p:spPr>
            <a:xfrm>
              <a:off x="5398407" y="2031468"/>
              <a:ext cx="947409" cy="34128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 descr="A picture containing text, toy, doll, vector graphics&#10;&#10;Description automatically generated">
              <a:extLst>
                <a:ext uri="{FF2B5EF4-FFF2-40B4-BE49-F238E27FC236}">
                  <a16:creationId xmlns:a16="http://schemas.microsoft.com/office/drawing/2014/main" id="{CC411815-495E-6FE1-427C-68B351829F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5" b="47903"/>
            <a:stretch/>
          </p:blipFill>
          <p:spPr>
            <a:xfrm flipH="1">
              <a:off x="5465638" y="2031468"/>
              <a:ext cx="336429" cy="341283"/>
            </a:xfrm>
            <a:prstGeom prst="ellipse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3637ED6-9FD0-0F00-9962-592C39798A04}"/>
                </a:ext>
              </a:extLst>
            </p:cNvPr>
            <p:cNvSpPr txBox="1"/>
            <p:nvPr/>
          </p:nvSpPr>
          <p:spPr>
            <a:xfrm>
              <a:off x="5720324" y="2081722"/>
              <a:ext cx="6254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Sofía</a:t>
              </a: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79BF311-0398-2887-AF36-0BBB627F48F0}"/>
              </a:ext>
            </a:extLst>
          </p:cNvPr>
          <p:cNvSpPr/>
          <p:nvPr/>
        </p:nvSpPr>
        <p:spPr>
          <a:xfrm>
            <a:off x="631139" y="2523226"/>
            <a:ext cx="3498909" cy="589993"/>
          </a:xfrm>
          <a:prstGeom prst="roundRect">
            <a:avLst/>
          </a:prstGeom>
          <a:solidFill>
            <a:srgbClr val="DFE7F5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            ¿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Aprende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cosas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nuevas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a menudo?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260AA17-6DED-368E-95EA-41CC8315FC50}"/>
              </a:ext>
            </a:extLst>
          </p:cNvPr>
          <p:cNvGrpSpPr/>
          <p:nvPr/>
        </p:nvGrpSpPr>
        <p:grpSpPr>
          <a:xfrm>
            <a:off x="582623" y="2480193"/>
            <a:ext cx="947409" cy="358031"/>
            <a:chOff x="5398407" y="2031468"/>
            <a:chExt cx="947409" cy="358031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695CA85-586F-F6E8-8272-12E911FBC797}"/>
                </a:ext>
              </a:extLst>
            </p:cNvPr>
            <p:cNvSpPr/>
            <p:nvPr/>
          </p:nvSpPr>
          <p:spPr>
            <a:xfrm>
              <a:off x="5398407" y="2031468"/>
              <a:ext cx="947409" cy="34128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27" descr="A picture containing text, toy, doll, vector graphics&#10;&#10;Description automatically generated">
              <a:extLst>
                <a:ext uri="{FF2B5EF4-FFF2-40B4-BE49-F238E27FC236}">
                  <a16:creationId xmlns:a16="http://schemas.microsoft.com/office/drawing/2014/main" id="{41FB0299-9EFD-D888-0900-9E7897748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5" b="47903"/>
            <a:stretch/>
          </p:blipFill>
          <p:spPr>
            <a:xfrm flipH="1">
              <a:off x="5465638" y="2031468"/>
              <a:ext cx="336429" cy="341283"/>
            </a:xfrm>
            <a:prstGeom prst="ellipse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E0A4C08-9950-3B70-2E48-E53114491E38}"/>
                </a:ext>
              </a:extLst>
            </p:cNvPr>
            <p:cNvSpPr txBox="1"/>
            <p:nvPr/>
          </p:nvSpPr>
          <p:spPr>
            <a:xfrm>
              <a:off x="5720324" y="2081722"/>
              <a:ext cx="6254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Sofía</a:t>
              </a:r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6D63710-EE2F-2C01-858E-D5AF7C1AC71E}"/>
              </a:ext>
            </a:extLst>
          </p:cNvPr>
          <p:cNvSpPr/>
          <p:nvPr/>
        </p:nvSpPr>
        <p:spPr>
          <a:xfrm>
            <a:off x="591385" y="3183769"/>
            <a:ext cx="3488375" cy="6284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veces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responde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en inglés.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2D4041B-379F-96FD-7A88-9CEE66DE866B}"/>
              </a:ext>
            </a:extLst>
          </p:cNvPr>
          <p:cNvGrpSpPr/>
          <p:nvPr/>
        </p:nvGrpSpPr>
        <p:grpSpPr>
          <a:xfrm>
            <a:off x="3168140" y="2918869"/>
            <a:ext cx="950967" cy="419235"/>
            <a:chOff x="5011582" y="4407881"/>
            <a:chExt cx="950967" cy="419235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680CFF7-53E2-CDFB-4A04-8CBD04891D83}"/>
                </a:ext>
              </a:extLst>
            </p:cNvPr>
            <p:cNvSpPr/>
            <p:nvPr/>
          </p:nvSpPr>
          <p:spPr>
            <a:xfrm>
              <a:off x="5015140" y="4469085"/>
              <a:ext cx="947409" cy="341283"/>
            </a:xfrm>
            <a:prstGeom prst="roundRect">
              <a:avLst/>
            </a:prstGeom>
            <a:solidFill>
              <a:srgbClr val="ACD593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B08EB0C-F470-7547-AF96-73A0FEFD3527}"/>
                </a:ext>
              </a:extLst>
            </p:cNvPr>
            <p:cNvSpPr txBox="1"/>
            <p:nvPr/>
          </p:nvSpPr>
          <p:spPr>
            <a:xfrm>
              <a:off x="5011582" y="4519339"/>
              <a:ext cx="5565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Max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5F6AAE7-1867-8F61-8C62-B34F170113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61" t="6565" b="46988"/>
            <a:stretch/>
          </p:blipFill>
          <p:spPr>
            <a:xfrm>
              <a:off x="5529574" y="4407881"/>
              <a:ext cx="393629" cy="402487"/>
            </a:xfrm>
            <a:prstGeom prst="ellipse">
              <a:avLst/>
            </a:prstGeom>
          </p:spPr>
        </p:pic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EA4516C-0FDF-D239-3DF8-CB4E855E0FA3}"/>
              </a:ext>
            </a:extLst>
          </p:cNvPr>
          <p:cNvSpPr/>
          <p:nvPr/>
        </p:nvSpPr>
        <p:spPr>
          <a:xfrm>
            <a:off x="631139" y="4010410"/>
            <a:ext cx="3563647" cy="373305"/>
          </a:xfrm>
          <a:prstGeom prst="roundRect">
            <a:avLst/>
          </a:prstGeom>
          <a:solidFill>
            <a:srgbClr val="DFE7F5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A menudo comes en 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patio.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263A28A-3705-D8E4-6163-A417B818C9C4}"/>
              </a:ext>
            </a:extLst>
          </p:cNvPr>
          <p:cNvGrpSpPr/>
          <p:nvPr/>
        </p:nvGrpSpPr>
        <p:grpSpPr>
          <a:xfrm>
            <a:off x="563909" y="3732032"/>
            <a:ext cx="947409" cy="358031"/>
            <a:chOff x="5398407" y="2031468"/>
            <a:chExt cx="947409" cy="358031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F74D6E1-4A0B-07FC-10DE-777E35507583}"/>
                </a:ext>
              </a:extLst>
            </p:cNvPr>
            <p:cNvSpPr/>
            <p:nvPr/>
          </p:nvSpPr>
          <p:spPr>
            <a:xfrm>
              <a:off x="5398407" y="2031468"/>
              <a:ext cx="947409" cy="34128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8" name="Picture 37" descr="A picture containing text, toy, doll, vector graphics&#10;&#10;Description automatically generated">
              <a:extLst>
                <a:ext uri="{FF2B5EF4-FFF2-40B4-BE49-F238E27FC236}">
                  <a16:creationId xmlns:a16="http://schemas.microsoft.com/office/drawing/2014/main" id="{A6C0FE1B-4D7D-0E14-9081-BD7B41362A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5" b="47903"/>
            <a:stretch/>
          </p:blipFill>
          <p:spPr>
            <a:xfrm flipH="1">
              <a:off x="5465638" y="2031468"/>
              <a:ext cx="336429" cy="341283"/>
            </a:xfrm>
            <a:prstGeom prst="ellipse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00AD95-A904-06B1-A604-6F4FA593EA0C}"/>
                </a:ext>
              </a:extLst>
            </p:cNvPr>
            <p:cNvSpPr txBox="1"/>
            <p:nvPr/>
          </p:nvSpPr>
          <p:spPr>
            <a:xfrm>
              <a:off x="5720324" y="2081722"/>
              <a:ext cx="6254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Sofía</a:t>
              </a:r>
            </a:p>
          </p:txBody>
        </p:sp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01769364-94B7-1A63-8DD3-55563AAC663A}"/>
              </a:ext>
            </a:extLst>
          </p:cNvPr>
          <p:cNvSpPr/>
          <p:nvPr/>
        </p:nvSpPr>
        <p:spPr>
          <a:xfrm>
            <a:off x="570518" y="4521769"/>
            <a:ext cx="3572148" cy="5692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Siempre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haces la </a:t>
            </a:r>
          </a:p>
          <a:p>
            <a:pPr>
              <a:defRPr/>
            </a:pP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                      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area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de inglés?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7D49C16-CD94-C2A1-EE3F-9983CE4E2E79}"/>
              </a:ext>
            </a:extLst>
          </p:cNvPr>
          <p:cNvGrpSpPr/>
          <p:nvPr/>
        </p:nvGrpSpPr>
        <p:grpSpPr>
          <a:xfrm>
            <a:off x="3179081" y="4336312"/>
            <a:ext cx="950967" cy="419235"/>
            <a:chOff x="5011582" y="4407881"/>
            <a:chExt cx="950967" cy="419235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784E80F6-B558-B006-6F57-4CABCA57F446}"/>
                </a:ext>
              </a:extLst>
            </p:cNvPr>
            <p:cNvSpPr/>
            <p:nvPr/>
          </p:nvSpPr>
          <p:spPr>
            <a:xfrm>
              <a:off x="5015140" y="4469085"/>
              <a:ext cx="947409" cy="341283"/>
            </a:xfrm>
            <a:prstGeom prst="roundRect">
              <a:avLst/>
            </a:prstGeom>
            <a:solidFill>
              <a:srgbClr val="ACD593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6141A12-F0CB-8D83-4606-94402FBE3E9B}"/>
                </a:ext>
              </a:extLst>
            </p:cNvPr>
            <p:cNvSpPr txBox="1"/>
            <p:nvPr/>
          </p:nvSpPr>
          <p:spPr>
            <a:xfrm>
              <a:off x="5011582" y="4519339"/>
              <a:ext cx="5565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Max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579D3FB-64E3-A81E-0CE4-5DE5AC4507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61" t="6565" b="46988"/>
            <a:stretch/>
          </p:blipFill>
          <p:spPr>
            <a:xfrm>
              <a:off x="5529574" y="4407881"/>
              <a:ext cx="393629" cy="402487"/>
            </a:xfrm>
            <a:prstGeom prst="ellipse">
              <a:avLst/>
            </a:prstGeom>
          </p:spPr>
        </p:pic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6885C59-2958-8908-EBAA-132AFF76914D}"/>
              </a:ext>
            </a:extLst>
          </p:cNvPr>
          <p:cNvSpPr/>
          <p:nvPr/>
        </p:nvSpPr>
        <p:spPr>
          <a:xfrm>
            <a:off x="596218" y="5351426"/>
            <a:ext cx="3563647" cy="589993"/>
          </a:xfrm>
          <a:prstGeom prst="roundRect">
            <a:avLst/>
          </a:prstGeom>
          <a:solidFill>
            <a:srgbClr val="DFE7F5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     Lee 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rápido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normalmente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67FBC0C-99DD-E18B-ED43-7BB1E9B3D1F7}"/>
              </a:ext>
            </a:extLst>
          </p:cNvPr>
          <p:cNvGrpSpPr/>
          <p:nvPr/>
        </p:nvGrpSpPr>
        <p:grpSpPr>
          <a:xfrm>
            <a:off x="550008" y="5125598"/>
            <a:ext cx="947409" cy="358031"/>
            <a:chOff x="5398407" y="2031468"/>
            <a:chExt cx="947409" cy="358031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F6308A55-B25F-FA3A-C599-B6C903A2207B}"/>
                </a:ext>
              </a:extLst>
            </p:cNvPr>
            <p:cNvSpPr/>
            <p:nvPr/>
          </p:nvSpPr>
          <p:spPr>
            <a:xfrm>
              <a:off x="5398407" y="2031468"/>
              <a:ext cx="947409" cy="34128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8" name="Picture 47" descr="A picture containing text, toy, doll, vector graphics&#10;&#10;Description automatically generated">
              <a:extLst>
                <a:ext uri="{FF2B5EF4-FFF2-40B4-BE49-F238E27FC236}">
                  <a16:creationId xmlns:a16="http://schemas.microsoft.com/office/drawing/2014/main" id="{412725DF-10DD-76E8-CA4F-CE136ED1F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5" b="47903"/>
            <a:stretch/>
          </p:blipFill>
          <p:spPr>
            <a:xfrm flipH="1">
              <a:off x="5465638" y="2031468"/>
              <a:ext cx="336429" cy="341283"/>
            </a:xfrm>
            <a:prstGeom prst="ellipse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1FA92AA-4BB7-2E92-6BF6-C85F5B86DBCD}"/>
                </a:ext>
              </a:extLst>
            </p:cNvPr>
            <p:cNvSpPr txBox="1"/>
            <p:nvPr/>
          </p:nvSpPr>
          <p:spPr>
            <a:xfrm>
              <a:off x="5720324" y="2081722"/>
              <a:ext cx="6254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Sofía</a:t>
              </a:r>
            </a:p>
          </p:txBody>
        </p:sp>
      </p:grpSp>
      <p:sp>
        <p:nvSpPr>
          <p:cNvPr id="50" name="Speech Bubble: Rectangle with Corners Rounded 49">
            <a:hlinkClick r:id="" action="ppaction://noaction">
              <a:snd r:embed="rId15" name="10_1.wav"/>
            </a:hlinkClick>
            <a:extLst>
              <a:ext uri="{FF2B5EF4-FFF2-40B4-BE49-F238E27FC236}">
                <a16:creationId xmlns:a16="http://schemas.microsoft.com/office/drawing/2014/main" id="{8642071A-EF41-E2C6-917F-FB6EF2B41F3A}"/>
              </a:ext>
            </a:extLst>
          </p:cNvPr>
          <p:cNvSpPr/>
          <p:nvPr/>
        </p:nvSpPr>
        <p:spPr>
          <a:xfrm>
            <a:off x="5023000" y="241626"/>
            <a:ext cx="4325084" cy="532243"/>
          </a:xfrm>
          <a:prstGeom prst="wedgeRoundRectCallout">
            <a:avLst>
              <a:gd name="adj1" fmla="val -52450"/>
              <a:gd name="adj2" fmla="val -4971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Sofía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manda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mensajes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56" name="Graphic 55" descr="Teacher">
            <a:extLst>
              <a:ext uri="{FF2B5EF4-FFF2-40B4-BE49-F238E27FC236}">
                <a16:creationId xmlns:a16="http://schemas.microsoft.com/office/drawing/2014/main" id="{60A174FB-FBB7-6382-AF40-C7DE3276C4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244079" y="-85469"/>
            <a:ext cx="914400" cy="914400"/>
          </a:xfrm>
          <a:prstGeom prst="rect">
            <a:avLst/>
          </a:prstGeom>
        </p:spPr>
      </p:pic>
      <p:sp>
        <p:nvSpPr>
          <p:cNvPr id="58" name="Speech Bubble: Rectangle with Corners Rounded 57">
            <a:extLst>
              <a:ext uri="{FF2B5EF4-FFF2-40B4-BE49-F238E27FC236}">
                <a16:creationId xmlns:a16="http://schemas.microsoft.com/office/drawing/2014/main" id="{46355EA1-6E8E-A8FE-4EDD-53D3BE7EFFD3}"/>
              </a:ext>
            </a:extLst>
          </p:cNvPr>
          <p:cNvSpPr/>
          <p:nvPr/>
        </p:nvSpPr>
        <p:spPr>
          <a:xfrm>
            <a:off x="4985604" y="861461"/>
            <a:ext cx="6113319" cy="635979"/>
          </a:xfrm>
          <a:prstGeom prst="wedgeRoundRectCallout">
            <a:avLst>
              <a:gd name="adj1" fmla="val -51373"/>
              <a:gd name="adj2" fmla="val -42097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Completa las frases en inglés 📝.</a:t>
            </a:r>
          </a:p>
        </p:txBody>
      </p:sp>
      <p:sp>
        <p:nvSpPr>
          <p:cNvPr id="59" name="Rectangle 58">
            <a:hlinkClick r:id="" action="ppaction://noaction">
              <a:snd r:embed="rId6" name="10_3.wav"/>
            </a:hlinkClick>
            <a:extLst>
              <a:ext uri="{FF2B5EF4-FFF2-40B4-BE49-F238E27FC236}">
                <a16:creationId xmlns:a16="http://schemas.microsoft.com/office/drawing/2014/main" id="{40BC47AF-B63F-5708-8E74-D890DCBFADDB}"/>
              </a:ext>
            </a:extLst>
          </p:cNvPr>
          <p:cNvSpPr/>
          <p:nvPr/>
        </p:nvSpPr>
        <p:spPr>
          <a:xfrm>
            <a:off x="146398" y="1250733"/>
            <a:ext cx="346824" cy="337580"/>
          </a:xfrm>
          <a:prstGeom prst="rect">
            <a:avLst/>
          </a:prstGeom>
          <a:solidFill>
            <a:srgbClr val="66B72F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62" name="Rectangle 61">
            <a:hlinkClick r:id="" action="ppaction://noaction">
              <a:snd r:embed="rId7" name="10_4.wav"/>
            </a:hlinkClick>
            <a:extLst>
              <a:ext uri="{FF2B5EF4-FFF2-40B4-BE49-F238E27FC236}">
                <a16:creationId xmlns:a16="http://schemas.microsoft.com/office/drawing/2014/main" id="{11273ED1-02FB-8D25-D9E9-36891094B961}"/>
              </a:ext>
            </a:extLst>
          </p:cNvPr>
          <p:cNvSpPr/>
          <p:nvPr/>
        </p:nvSpPr>
        <p:spPr>
          <a:xfrm>
            <a:off x="162414" y="1856723"/>
            <a:ext cx="346824" cy="337580"/>
          </a:xfrm>
          <a:prstGeom prst="rect">
            <a:avLst/>
          </a:prstGeom>
          <a:solidFill>
            <a:srgbClr val="66B72F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1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Rectangle 62">
            <a:hlinkClick r:id="" action="ppaction://noaction">
              <a:snd r:embed="rId8" name="10_5.wav"/>
            </a:hlinkClick>
            <a:extLst>
              <a:ext uri="{FF2B5EF4-FFF2-40B4-BE49-F238E27FC236}">
                <a16:creationId xmlns:a16="http://schemas.microsoft.com/office/drawing/2014/main" id="{2764B30E-1944-7D50-2354-B56561D5BE10}"/>
              </a:ext>
            </a:extLst>
          </p:cNvPr>
          <p:cNvSpPr/>
          <p:nvPr/>
        </p:nvSpPr>
        <p:spPr>
          <a:xfrm>
            <a:off x="140153" y="2500644"/>
            <a:ext cx="346824" cy="337580"/>
          </a:xfrm>
          <a:prstGeom prst="rect">
            <a:avLst/>
          </a:prstGeom>
          <a:solidFill>
            <a:srgbClr val="66B72F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Rectangle 63">
            <a:hlinkClick r:id="" action="ppaction://noaction">
              <a:snd r:embed="rId9" name="10_6.wav"/>
            </a:hlinkClick>
            <a:extLst>
              <a:ext uri="{FF2B5EF4-FFF2-40B4-BE49-F238E27FC236}">
                <a16:creationId xmlns:a16="http://schemas.microsoft.com/office/drawing/2014/main" id="{476FA8C7-6607-0E6D-CE11-7F59F9857213}"/>
              </a:ext>
            </a:extLst>
          </p:cNvPr>
          <p:cNvSpPr/>
          <p:nvPr/>
        </p:nvSpPr>
        <p:spPr>
          <a:xfrm>
            <a:off x="156169" y="3106634"/>
            <a:ext cx="346824" cy="337580"/>
          </a:xfrm>
          <a:prstGeom prst="rect">
            <a:avLst/>
          </a:prstGeom>
          <a:solidFill>
            <a:srgbClr val="66B72F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Rectangle 64">
            <a:hlinkClick r:id="" action="ppaction://noaction">
              <a:snd r:embed="rId10" name="10_7.wav"/>
            </a:hlinkClick>
            <a:extLst>
              <a:ext uri="{FF2B5EF4-FFF2-40B4-BE49-F238E27FC236}">
                <a16:creationId xmlns:a16="http://schemas.microsoft.com/office/drawing/2014/main" id="{1F8B9295-FFDD-EB9C-FB3C-EC76CA60874E}"/>
              </a:ext>
            </a:extLst>
          </p:cNvPr>
          <p:cNvSpPr/>
          <p:nvPr/>
        </p:nvSpPr>
        <p:spPr>
          <a:xfrm>
            <a:off x="145335" y="3798702"/>
            <a:ext cx="346824" cy="337580"/>
          </a:xfrm>
          <a:prstGeom prst="rect">
            <a:avLst/>
          </a:prstGeom>
          <a:solidFill>
            <a:srgbClr val="66B72F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4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7" name="Rectangle 66">
            <a:hlinkClick r:id="" action="ppaction://noaction">
              <a:snd r:embed="rId11" name="10_8.wav"/>
            </a:hlinkClick>
            <a:extLst>
              <a:ext uri="{FF2B5EF4-FFF2-40B4-BE49-F238E27FC236}">
                <a16:creationId xmlns:a16="http://schemas.microsoft.com/office/drawing/2014/main" id="{9465A118-34F1-759B-5ECB-08C3C93F7C8A}"/>
              </a:ext>
            </a:extLst>
          </p:cNvPr>
          <p:cNvSpPr/>
          <p:nvPr/>
        </p:nvSpPr>
        <p:spPr>
          <a:xfrm>
            <a:off x="161351" y="4404692"/>
            <a:ext cx="346824" cy="337580"/>
          </a:xfrm>
          <a:prstGeom prst="rect">
            <a:avLst/>
          </a:prstGeom>
          <a:solidFill>
            <a:srgbClr val="66B72F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8" name="Rectangle 67">
            <a:hlinkClick r:id="" action="ppaction://noaction">
              <a:snd r:embed="rId18" name="10_9.wav"/>
            </a:hlinkClick>
            <a:extLst>
              <a:ext uri="{FF2B5EF4-FFF2-40B4-BE49-F238E27FC236}">
                <a16:creationId xmlns:a16="http://schemas.microsoft.com/office/drawing/2014/main" id="{C1F1BC5F-4EF1-BA71-9C33-FD5D897C2BBA}"/>
              </a:ext>
            </a:extLst>
          </p:cNvPr>
          <p:cNvSpPr/>
          <p:nvPr/>
        </p:nvSpPr>
        <p:spPr>
          <a:xfrm>
            <a:off x="156169" y="5175852"/>
            <a:ext cx="346824" cy="337580"/>
          </a:xfrm>
          <a:prstGeom prst="rect">
            <a:avLst/>
          </a:prstGeom>
          <a:solidFill>
            <a:srgbClr val="66B72F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6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B011E57-808A-184A-9BF9-119F862AB3B8}"/>
              </a:ext>
            </a:extLst>
          </p:cNvPr>
          <p:cNvSpPr txBox="1"/>
          <p:nvPr/>
        </p:nvSpPr>
        <p:spPr>
          <a:xfrm>
            <a:off x="9358594" y="2026678"/>
            <a:ext cx="1762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Spanish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FB42580-4D8C-3551-5772-3343C18B81B9}"/>
              </a:ext>
            </a:extLst>
          </p:cNvPr>
          <p:cNvSpPr txBox="1"/>
          <p:nvPr/>
        </p:nvSpPr>
        <p:spPr>
          <a:xfrm>
            <a:off x="5671295" y="2708197"/>
            <a:ext cx="126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BF84CC0-3FC2-0288-9938-C3B3D9A4BE3B}"/>
              </a:ext>
            </a:extLst>
          </p:cNvPr>
          <p:cNvSpPr txBox="1"/>
          <p:nvPr/>
        </p:nvSpPr>
        <p:spPr>
          <a:xfrm>
            <a:off x="9836720" y="2722104"/>
            <a:ext cx="1762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activity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38CE80D-6009-2FB8-E683-51DE3AAD4698}"/>
              </a:ext>
            </a:extLst>
          </p:cNvPr>
          <p:cNvSpPr txBox="1"/>
          <p:nvPr/>
        </p:nvSpPr>
        <p:spPr>
          <a:xfrm>
            <a:off x="5688247" y="3401915"/>
            <a:ext cx="1593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Does he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28C9916-D86F-CFCD-3141-120C4D2C54E9}"/>
              </a:ext>
            </a:extLst>
          </p:cNvPr>
          <p:cNvSpPr txBox="1"/>
          <p:nvPr/>
        </p:nvSpPr>
        <p:spPr>
          <a:xfrm>
            <a:off x="8797825" y="3401617"/>
            <a:ext cx="1762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new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8950827-1A4F-077A-A24C-46E66818F044}"/>
              </a:ext>
            </a:extLst>
          </p:cNvPr>
          <p:cNvSpPr txBox="1"/>
          <p:nvPr/>
        </p:nvSpPr>
        <p:spPr>
          <a:xfrm>
            <a:off x="6127530" y="4059491"/>
            <a:ext cx="1762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sometimes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0189C62-F6F3-627C-51A3-5AE727BBB41D}"/>
              </a:ext>
            </a:extLst>
          </p:cNvPr>
          <p:cNvSpPr txBox="1"/>
          <p:nvPr/>
        </p:nvSpPr>
        <p:spPr>
          <a:xfrm>
            <a:off x="7663338" y="4065484"/>
            <a:ext cx="1762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answers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3C5E122-2BA7-F30A-7025-6063C0043E09}"/>
              </a:ext>
            </a:extLst>
          </p:cNvPr>
          <p:cNvSpPr txBox="1"/>
          <p:nvPr/>
        </p:nvSpPr>
        <p:spPr>
          <a:xfrm>
            <a:off x="9199146" y="4020089"/>
            <a:ext cx="1762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English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B85470F-3429-0228-FCDB-877E34ADFF6F}"/>
              </a:ext>
            </a:extLst>
          </p:cNvPr>
          <p:cNvSpPr txBox="1"/>
          <p:nvPr/>
        </p:nvSpPr>
        <p:spPr>
          <a:xfrm>
            <a:off x="5693568" y="4624654"/>
            <a:ext cx="126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6494EA4-DE91-5C88-4E4D-F628A104375F}"/>
              </a:ext>
            </a:extLst>
          </p:cNvPr>
          <p:cNvSpPr txBox="1"/>
          <p:nvPr/>
        </p:nvSpPr>
        <p:spPr>
          <a:xfrm>
            <a:off x="6703857" y="4656525"/>
            <a:ext cx="1762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often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0429AFF-8899-9D0F-E1ED-6300DE141E92}"/>
              </a:ext>
            </a:extLst>
          </p:cNvPr>
          <p:cNvSpPr txBox="1"/>
          <p:nvPr/>
        </p:nvSpPr>
        <p:spPr>
          <a:xfrm>
            <a:off x="7890019" y="4650532"/>
            <a:ext cx="1762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eat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FF67BDB-2053-A2D4-C18A-7AEEDEBC57C3}"/>
              </a:ext>
            </a:extLst>
          </p:cNvPr>
          <p:cNvSpPr txBox="1"/>
          <p:nvPr/>
        </p:nvSpPr>
        <p:spPr>
          <a:xfrm>
            <a:off x="5836402" y="5251452"/>
            <a:ext cx="126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A05A862-F0BE-60E6-36E9-BC5C2F142E26}"/>
              </a:ext>
            </a:extLst>
          </p:cNvPr>
          <p:cNvSpPr txBox="1"/>
          <p:nvPr/>
        </p:nvSpPr>
        <p:spPr>
          <a:xfrm>
            <a:off x="6642118" y="5230372"/>
            <a:ext cx="1762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you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065AACE-04BA-9195-4743-448C3AE05F74}"/>
              </a:ext>
            </a:extLst>
          </p:cNvPr>
          <p:cNvSpPr txBox="1"/>
          <p:nvPr/>
        </p:nvSpPr>
        <p:spPr>
          <a:xfrm>
            <a:off x="7611003" y="5251452"/>
            <a:ext cx="1762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always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95A2C41-C63F-61EF-FCC5-0232EE78E325}"/>
              </a:ext>
            </a:extLst>
          </p:cNvPr>
          <p:cNvSpPr txBox="1"/>
          <p:nvPr/>
        </p:nvSpPr>
        <p:spPr>
          <a:xfrm>
            <a:off x="5693568" y="6155271"/>
            <a:ext cx="126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F2F1C3AD-2B42-7320-138F-B8D4FB59CF9C}"/>
              </a:ext>
            </a:extLst>
          </p:cNvPr>
          <p:cNvSpPr txBox="1"/>
          <p:nvPr/>
        </p:nvSpPr>
        <p:spPr>
          <a:xfrm>
            <a:off x="6336990" y="6176672"/>
            <a:ext cx="1762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normally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A9D9051-14D1-6379-3C32-25863E6237B2}"/>
              </a:ext>
            </a:extLst>
          </p:cNvPr>
          <p:cNvSpPr txBox="1"/>
          <p:nvPr/>
        </p:nvSpPr>
        <p:spPr>
          <a:xfrm>
            <a:off x="8264037" y="6201279"/>
            <a:ext cx="1762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reads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0" name="Rectangle 119">
            <a:hlinkClick r:id="" action="ppaction://noaction">
              <a:snd r:embed="rId18" name="10_9.wav"/>
            </a:hlinkClick>
            <a:extLst>
              <a:ext uri="{FF2B5EF4-FFF2-40B4-BE49-F238E27FC236}">
                <a16:creationId xmlns:a16="http://schemas.microsoft.com/office/drawing/2014/main" id="{43AB5934-254C-24E6-EFDC-0ED0FE875007}"/>
              </a:ext>
            </a:extLst>
          </p:cNvPr>
          <p:cNvSpPr/>
          <p:nvPr/>
        </p:nvSpPr>
        <p:spPr>
          <a:xfrm>
            <a:off x="5064711" y="6208398"/>
            <a:ext cx="421308" cy="394688"/>
          </a:xfrm>
          <a:prstGeom prst="rect">
            <a:avLst/>
          </a:prstGeom>
          <a:solidFill>
            <a:srgbClr val="4A8522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6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56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100" grpId="0"/>
      <p:bldP spid="58" grpId="0" animBg="1"/>
      <p:bldP spid="59" grpId="0" animBg="1"/>
      <p:bldP spid="62" grpId="0" animBg="1"/>
      <p:bldP spid="63" grpId="0" animBg="1"/>
      <p:bldP spid="64" grpId="0" animBg="1"/>
      <p:bldP spid="65" grpId="0" animBg="1"/>
      <p:bldP spid="67" grpId="0" animBg="1"/>
      <p:bldP spid="68" grpId="0" animBg="1"/>
      <p:bldP spid="69" grpId="0"/>
      <p:bldP spid="70" grpId="0"/>
      <p:bldP spid="72" grpId="0"/>
      <p:bldP spid="73" grpId="0"/>
      <p:bldP spid="76" grpId="0"/>
      <p:bldP spid="77" grpId="0"/>
      <p:bldP spid="78" grpId="0"/>
      <p:bldP spid="80" grpId="0"/>
      <p:bldP spid="82" grpId="0"/>
      <p:bldP spid="86" grpId="0"/>
      <p:bldP spid="87" grpId="0"/>
      <p:bldP spid="88" grpId="0"/>
      <p:bldP spid="89" grpId="0"/>
      <p:bldP spid="97" grpId="0"/>
      <p:bldP spid="104" grpId="0"/>
      <p:bldP spid="113" grpId="0"/>
      <p:bldP spid="117" grpId="0"/>
      <p:bldP spid="1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26101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2" descr="background rectangle">
            <a:extLst>
              <a:ext uri="{FF2B5EF4-FFF2-40B4-BE49-F238E27FC236}">
                <a16:creationId xmlns:a16="http://schemas.microsoft.com/office/drawing/2014/main" id="{09C118BD-93EE-AD4E-7DBF-29DAD70D199C}"/>
              </a:ext>
            </a:extLst>
          </p:cNvPr>
          <p:cNvSpPr/>
          <p:nvPr/>
        </p:nvSpPr>
        <p:spPr>
          <a:xfrm>
            <a:off x="0" y="127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0" y="5476022"/>
            <a:ext cx="435098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32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-ER verbs: I vs. </a:t>
            </a:r>
            <a:r>
              <a:rPr lang="es-ES" sz="32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endParaRPr lang="es-ES" sz="3200" b="1" dirty="0">
              <a:solidFill>
                <a:schemeClr val="bg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32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SSC: Stress 1</a:t>
            </a:r>
            <a:endParaRPr lang="es-ES" sz="32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others and I do</a:t>
            </a:r>
          </a:p>
        </p:txBody>
      </p:sp>
      <p:sp>
        <p:nvSpPr>
          <p:cNvPr id="5" name="Google Shape;100;p2">
            <a:extLst>
              <a:ext uri="{FF2B5EF4-FFF2-40B4-BE49-F238E27FC236}">
                <a16:creationId xmlns:a16="http://schemas.microsoft.com/office/drawing/2014/main" id="{6165227F-4C1B-B8D4-BB67-F5314311D9D6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F721CF-C2DB-FDEB-7270-E6621E8E75F3}"/>
              </a:ext>
            </a:extLst>
          </p:cNvPr>
          <p:cNvGrpSpPr/>
          <p:nvPr/>
        </p:nvGrpSpPr>
        <p:grpSpPr>
          <a:xfrm>
            <a:off x="1677707" y="3122898"/>
            <a:ext cx="3125161" cy="1804357"/>
            <a:chOff x="3324225" y="1809750"/>
            <a:chExt cx="5543550" cy="32385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6B4666D-0BFA-5465-706D-EE4F47D81961}"/>
                </a:ext>
              </a:extLst>
            </p:cNvPr>
            <p:cNvGrpSpPr/>
            <p:nvPr/>
          </p:nvGrpSpPr>
          <p:grpSpPr>
            <a:xfrm>
              <a:off x="3324225" y="1809750"/>
              <a:ext cx="5543550" cy="3238500"/>
              <a:chOff x="3324225" y="1809750"/>
              <a:chExt cx="5543550" cy="3238500"/>
            </a:xfrm>
          </p:grpSpPr>
          <p:pic>
            <p:nvPicPr>
              <p:cNvPr id="11" name="Picture 2" descr="Gráficos vectoriales gratis de Dispositivos móviles">
                <a:extLst>
                  <a:ext uri="{FF2B5EF4-FFF2-40B4-BE49-F238E27FC236}">
                    <a16:creationId xmlns:a16="http://schemas.microsoft.com/office/drawing/2014/main" id="{42B6E581-FBDF-AFD2-9472-B3C53A516D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4225" y="1809750"/>
                <a:ext cx="5543550" cy="3238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5C78A1A-7FF8-4346-8D51-7AAF04DB0704}"/>
                  </a:ext>
                </a:extLst>
              </p:cNvPr>
              <p:cNvSpPr/>
              <p:nvPr/>
            </p:nvSpPr>
            <p:spPr>
              <a:xfrm>
                <a:off x="4100513" y="2114550"/>
                <a:ext cx="4029075" cy="24003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8" name="Picture 6" descr="Gráficos vectoriales gratis de Salón de clases">
              <a:extLst>
                <a:ext uri="{FF2B5EF4-FFF2-40B4-BE49-F238E27FC236}">
                  <a16:creationId xmlns:a16="http://schemas.microsoft.com/office/drawing/2014/main" id="{1A29D6DD-5F78-1544-FC07-7F62550EDB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0513" y="2195074"/>
              <a:ext cx="2190444" cy="1852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Gráficos vectoriales gratis de Salón de clases">
              <a:extLst>
                <a:ext uri="{FF2B5EF4-FFF2-40B4-BE49-F238E27FC236}">
                  <a16:creationId xmlns:a16="http://schemas.microsoft.com/office/drawing/2014/main" id="{E311ED7E-A444-DF3F-3071-8FC9095E42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265"/>
            <a:stretch/>
          </p:blipFill>
          <p:spPr bwMode="auto">
            <a:xfrm>
              <a:off x="6486261" y="3121381"/>
              <a:ext cx="1656460" cy="64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437784F-A4D2-20B6-7909-194A3824A5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629"/>
            <a:stretch/>
          </p:blipFill>
          <p:spPr>
            <a:xfrm>
              <a:off x="5351331" y="2443162"/>
              <a:ext cx="1386344" cy="2085975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E5562F2-C733-E7C9-C661-47C49176FF1D}"/>
              </a:ext>
            </a:extLst>
          </p:cNvPr>
          <p:cNvSpPr/>
          <p:nvPr/>
        </p:nvSpPr>
        <p:spPr>
          <a:xfrm rot="20923950">
            <a:off x="318980" y="2765882"/>
            <a:ext cx="299537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Mystical Woods Smooth Script" panose="02000500000000000000" pitchFamily="2" charset="0"/>
              </a:rPr>
              <a:t>E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Mystical Woods Smooth Script" panose="02000500000000000000" pitchFamily="2" charset="0"/>
              </a:rPr>
              <a:t>n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Mystical Woods Smooth Script" panose="02000500000000000000" pitchFamily="2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Mystical Woods Smooth Script" panose="02000500000000000000" pitchFamily="2" charset="0"/>
              </a:rPr>
              <a:t>clase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Mystical Woods Smooth Script" panose="02000500000000000000" pitchFamily="2" charset="0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9059" y="13504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3484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" name="Google Shape;108;p3">
            <a:extLst>
              <a:ext uri="{FF2B5EF4-FFF2-40B4-BE49-F238E27FC236}">
                <a16:creationId xmlns:a16="http://schemas.microsoft.com/office/drawing/2014/main" id="{56E1FAFB-6F1C-4D4F-A96D-C35E0763BD1B}"/>
              </a:ext>
            </a:extLst>
          </p:cNvPr>
          <p:cNvSpPr txBox="1"/>
          <p:nvPr/>
        </p:nvSpPr>
        <p:spPr>
          <a:xfrm>
            <a:off x="133264" y="1491201"/>
            <a:ext cx="1192382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we s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tress any vowel that has a written accent.</a:t>
            </a:r>
            <a:endParaRPr sz="28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70;p8" descr="Jigsaw, Puzzle, Piece, Game, Concept, Solution">
            <a:extLst>
              <a:ext uri="{FF2B5EF4-FFF2-40B4-BE49-F238E27FC236}">
                <a16:creationId xmlns:a16="http://schemas.microsoft.com/office/drawing/2014/main" id="{F02D169E-4CBF-4692-9B66-47A157B8161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7657" y="103837"/>
            <a:ext cx="776168" cy="76940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08;p3">
            <a:extLst>
              <a:ext uri="{FF2B5EF4-FFF2-40B4-BE49-F238E27FC236}">
                <a16:creationId xmlns:a16="http://schemas.microsoft.com/office/drawing/2014/main" id="{7938580A-3F17-4739-A420-254347027883}"/>
              </a:ext>
            </a:extLst>
          </p:cNvPr>
          <p:cNvSpPr txBox="1"/>
          <p:nvPr/>
        </p:nvSpPr>
        <p:spPr>
          <a:xfrm>
            <a:off x="525285" y="2937079"/>
            <a:ext cx="176674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ú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ltimo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08;p3">
            <a:extLst>
              <a:ext uri="{FF2B5EF4-FFF2-40B4-BE49-F238E27FC236}">
                <a16:creationId xmlns:a16="http://schemas.microsoft.com/office/drawing/2014/main" id="{9C45889C-036D-4E48-93D6-1C92F85FA8D6}"/>
              </a:ext>
            </a:extLst>
          </p:cNvPr>
          <p:cNvSpPr txBox="1"/>
          <p:nvPr/>
        </p:nvSpPr>
        <p:spPr>
          <a:xfrm>
            <a:off x="1780626" y="2937079"/>
            <a:ext cx="107348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[last]</a:t>
            </a:r>
            <a:endParaRPr sz="28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08;p3">
            <a:extLst>
              <a:ext uri="{FF2B5EF4-FFF2-40B4-BE49-F238E27FC236}">
                <a16:creationId xmlns:a16="http://schemas.microsoft.com/office/drawing/2014/main" id="{F6E73A08-B04C-495D-8F1A-D25D98363F8A}"/>
              </a:ext>
            </a:extLst>
          </p:cNvPr>
          <p:cNvSpPr txBox="1"/>
          <p:nvPr/>
        </p:nvSpPr>
        <p:spPr>
          <a:xfrm>
            <a:off x="4841761" y="2962495"/>
            <a:ext cx="129080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rbol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4" descr="Naturaleza, Planta, Árbol">
            <a:extLst>
              <a:ext uri="{FF2B5EF4-FFF2-40B4-BE49-F238E27FC236}">
                <a16:creationId xmlns:a16="http://schemas.microsoft.com/office/drawing/2014/main" id="{9350FEB1-2F8F-48C1-A032-866C494A4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26" y="2485725"/>
            <a:ext cx="1135891" cy="119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108;p3">
            <a:extLst>
              <a:ext uri="{FF2B5EF4-FFF2-40B4-BE49-F238E27FC236}">
                <a16:creationId xmlns:a16="http://schemas.microsoft.com/office/drawing/2014/main" id="{8E3145E9-E68F-4FA8-9D69-98EC1E3E6826}"/>
              </a:ext>
            </a:extLst>
          </p:cNvPr>
          <p:cNvSpPr txBox="1"/>
          <p:nvPr/>
        </p:nvSpPr>
        <p:spPr>
          <a:xfrm>
            <a:off x="4730410" y="4356710"/>
            <a:ext cx="319455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ú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tbol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08;p3">
            <a:extLst>
              <a:ext uri="{FF2B5EF4-FFF2-40B4-BE49-F238E27FC236}">
                <a16:creationId xmlns:a16="http://schemas.microsoft.com/office/drawing/2014/main" id="{0FDD1BB8-0BC4-44E8-8A26-D05F809736F8}"/>
              </a:ext>
            </a:extLst>
          </p:cNvPr>
          <p:cNvSpPr txBox="1"/>
          <p:nvPr/>
        </p:nvSpPr>
        <p:spPr>
          <a:xfrm>
            <a:off x="8467208" y="2962495"/>
            <a:ext cx="319455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inter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é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108;p3">
            <a:extLst>
              <a:ext uri="{FF2B5EF4-FFF2-40B4-BE49-F238E27FC236}">
                <a16:creationId xmlns:a16="http://schemas.microsoft.com/office/drawing/2014/main" id="{A558E275-CC69-4FEA-B089-96479831013B}"/>
              </a:ext>
            </a:extLst>
          </p:cNvPr>
          <p:cNvSpPr txBox="1"/>
          <p:nvPr/>
        </p:nvSpPr>
        <p:spPr>
          <a:xfrm>
            <a:off x="10202732" y="2967886"/>
            <a:ext cx="216356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[interest]</a:t>
            </a:r>
            <a:endParaRPr sz="28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27D8C6-8255-408E-BE95-8C6DA905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06" y="-16152"/>
            <a:ext cx="10515600" cy="1325563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GB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Stress 1</a:t>
            </a:r>
            <a:endParaRPr lang="en-GB" dirty="0"/>
          </a:p>
        </p:txBody>
      </p:sp>
      <p:pic>
        <p:nvPicPr>
          <p:cNvPr id="1026" name="Picture 2" descr="Gráficos vectoriales gratis de Pelota">
            <a:extLst>
              <a:ext uri="{FF2B5EF4-FFF2-40B4-BE49-F238E27FC236}">
                <a16:creationId xmlns:a16="http://schemas.microsoft.com/office/drawing/2014/main" id="{746EB6DE-FA35-1DC4-60D0-5BBBB0AD7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300" y="3933985"/>
            <a:ext cx="995335" cy="99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08;p3">
            <a:extLst>
              <a:ext uri="{FF2B5EF4-FFF2-40B4-BE49-F238E27FC236}">
                <a16:creationId xmlns:a16="http://schemas.microsoft.com/office/drawing/2014/main" id="{B6933398-DD7F-DCDD-6E57-2A2D040CEF43}"/>
              </a:ext>
            </a:extLst>
          </p:cNvPr>
          <p:cNvSpPr txBox="1"/>
          <p:nvPr/>
        </p:nvSpPr>
        <p:spPr>
          <a:xfrm>
            <a:off x="8553828" y="4444571"/>
            <a:ext cx="319455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esqu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í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028" name="Picture 4" descr="Gráficos vectoriales gratis de Árbol">
            <a:extLst>
              <a:ext uri="{FF2B5EF4-FFF2-40B4-BE49-F238E27FC236}">
                <a16:creationId xmlns:a16="http://schemas.microsoft.com/office/drawing/2014/main" id="{451F21F2-58FB-6922-FCF0-BF7044B56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059" y="3817878"/>
            <a:ext cx="995336" cy="12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DC49E804-14C2-1874-3F04-B5B0EDF06C2A}"/>
              </a:ext>
            </a:extLst>
          </p:cNvPr>
          <p:cNvSpPr txBox="1"/>
          <p:nvPr/>
        </p:nvSpPr>
        <p:spPr>
          <a:xfrm>
            <a:off x="33853" y="4288990"/>
            <a:ext cx="234059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ó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modo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08;p3">
            <a:extLst>
              <a:ext uri="{FF2B5EF4-FFF2-40B4-BE49-F238E27FC236}">
                <a16:creationId xmlns:a16="http://schemas.microsoft.com/office/drawing/2014/main" id="{72D18CEA-0264-FAF9-FB6E-1C6D5CFC6770}"/>
              </a:ext>
            </a:extLst>
          </p:cNvPr>
          <p:cNvSpPr txBox="1"/>
          <p:nvPr/>
        </p:nvSpPr>
        <p:spPr>
          <a:xfrm>
            <a:off x="1843403" y="4331295"/>
            <a:ext cx="264627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[comfortable]</a:t>
            </a:r>
            <a:endParaRPr sz="28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977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6" grpId="0"/>
      <p:bldP spid="29" grpId="0"/>
      <p:bldP spid="31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loud 47">
            <a:extLst>
              <a:ext uri="{FF2B5EF4-FFF2-40B4-BE49-F238E27FC236}">
                <a16:creationId xmlns:a16="http://schemas.microsoft.com/office/drawing/2014/main" id="{1C432AA4-E13F-4201-B7D8-B63C067D97CD}"/>
              </a:ext>
            </a:extLst>
          </p:cNvPr>
          <p:cNvSpPr/>
          <p:nvPr/>
        </p:nvSpPr>
        <p:spPr>
          <a:xfrm rot="900564">
            <a:off x="7738750" y="5350038"/>
            <a:ext cx="2580439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Cloud 46">
            <a:extLst>
              <a:ext uri="{FF2B5EF4-FFF2-40B4-BE49-F238E27FC236}">
                <a16:creationId xmlns:a16="http://schemas.microsoft.com/office/drawing/2014/main" id="{7710FB89-E8ED-436C-9B6D-8B6954EC98B9}"/>
              </a:ext>
            </a:extLst>
          </p:cNvPr>
          <p:cNvSpPr/>
          <p:nvPr/>
        </p:nvSpPr>
        <p:spPr>
          <a:xfrm rot="900564">
            <a:off x="5384413" y="3402406"/>
            <a:ext cx="211570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198F13B5-7334-496A-BDDC-EDB2B418ECD9}"/>
              </a:ext>
            </a:extLst>
          </p:cNvPr>
          <p:cNvSpPr/>
          <p:nvPr/>
        </p:nvSpPr>
        <p:spPr>
          <a:xfrm rot="900564">
            <a:off x="7840120" y="1780426"/>
            <a:ext cx="211570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Cloud 44">
            <a:extLst>
              <a:ext uri="{FF2B5EF4-FFF2-40B4-BE49-F238E27FC236}">
                <a16:creationId xmlns:a16="http://schemas.microsoft.com/office/drawing/2014/main" id="{8BC495C0-1C79-4DAB-A257-54107AE97D57}"/>
              </a:ext>
            </a:extLst>
          </p:cNvPr>
          <p:cNvSpPr/>
          <p:nvPr/>
        </p:nvSpPr>
        <p:spPr>
          <a:xfrm rot="470056">
            <a:off x="2280307" y="5069762"/>
            <a:ext cx="2959590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Cloud 43">
            <a:extLst>
              <a:ext uri="{FF2B5EF4-FFF2-40B4-BE49-F238E27FC236}">
                <a16:creationId xmlns:a16="http://schemas.microsoft.com/office/drawing/2014/main" id="{154DE476-A692-4DB3-B171-21A6C1862264}"/>
              </a:ext>
            </a:extLst>
          </p:cNvPr>
          <p:cNvSpPr/>
          <p:nvPr/>
        </p:nvSpPr>
        <p:spPr>
          <a:xfrm rot="900564">
            <a:off x="254451" y="3362771"/>
            <a:ext cx="211570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Cloud 42">
            <a:extLst>
              <a:ext uri="{FF2B5EF4-FFF2-40B4-BE49-F238E27FC236}">
                <a16:creationId xmlns:a16="http://schemas.microsoft.com/office/drawing/2014/main" id="{2E7D135B-E634-4485-9384-AA2F989C1793}"/>
              </a:ext>
            </a:extLst>
          </p:cNvPr>
          <p:cNvSpPr/>
          <p:nvPr/>
        </p:nvSpPr>
        <p:spPr>
          <a:xfrm rot="900564">
            <a:off x="2885583" y="1679674"/>
            <a:ext cx="211570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Cloud 41">
            <a:extLst>
              <a:ext uri="{FF2B5EF4-FFF2-40B4-BE49-F238E27FC236}">
                <a16:creationId xmlns:a16="http://schemas.microsoft.com/office/drawing/2014/main" id="{4A0477D7-7513-4F3A-B065-E2FBC0901487}"/>
              </a:ext>
            </a:extLst>
          </p:cNvPr>
          <p:cNvSpPr/>
          <p:nvPr/>
        </p:nvSpPr>
        <p:spPr>
          <a:xfrm>
            <a:off x="5211561" y="5284966"/>
            <a:ext cx="223396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782FC91B-DBB7-4332-92DD-B5B5D156F9B8}"/>
              </a:ext>
            </a:extLst>
          </p:cNvPr>
          <p:cNvSpPr/>
          <p:nvPr/>
        </p:nvSpPr>
        <p:spPr>
          <a:xfrm rot="21028859">
            <a:off x="56344" y="5495398"/>
            <a:ext cx="211570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1033430E-D714-4211-9390-E57C4C82BB7B}"/>
              </a:ext>
            </a:extLst>
          </p:cNvPr>
          <p:cNvSpPr/>
          <p:nvPr/>
        </p:nvSpPr>
        <p:spPr>
          <a:xfrm rot="21028859">
            <a:off x="8000269" y="3427676"/>
            <a:ext cx="211570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124E7190-1C05-43D9-BBF0-3710E9B63A55}"/>
              </a:ext>
            </a:extLst>
          </p:cNvPr>
          <p:cNvSpPr/>
          <p:nvPr/>
        </p:nvSpPr>
        <p:spPr>
          <a:xfrm rot="21028859">
            <a:off x="2886545" y="3432888"/>
            <a:ext cx="211570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Cloud 37">
            <a:extLst>
              <a:ext uri="{FF2B5EF4-FFF2-40B4-BE49-F238E27FC236}">
                <a16:creationId xmlns:a16="http://schemas.microsoft.com/office/drawing/2014/main" id="{7D631D26-4C20-4D7B-9AA9-3A2E27AC066D}"/>
              </a:ext>
            </a:extLst>
          </p:cNvPr>
          <p:cNvSpPr/>
          <p:nvPr/>
        </p:nvSpPr>
        <p:spPr>
          <a:xfrm>
            <a:off x="5354745" y="1768811"/>
            <a:ext cx="211570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3C404FC6-CBB3-4D18-B7A5-119664B89E46}"/>
              </a:ext>
            </a:extLst>
          </p:cNvPr>
          <p:cNvSpPr/>
          <p:nvPr/>
        </p:nvSpPr>
        <p:spPr>
          <a:xfrm rot="21028859">
            <a:off x="226815" y="1797213"/>
            <a:ext cx="2115705" cy="1016779"/>
          </a:xfrm>
          <a:prstGeom prst="cloud">
            <a:avLst/>
          </a:prstGeom>
          <a:solidFill>
            <a:srgbClr val="FFF7FA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9059" y="13504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3484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" name="Google Shape;108;p3">
            <a:extLst>
              <a:ext uri="{FF2B5EF4-FFF2-40B4-BE49-F238E27FC236}">
                <a16:creationId xmlns:a16="http://schemas.microsoft.com/office/drawing/2014/main" id="{56E1FAFB-6F1C-4D4F-A96D-C35E0763BD1B}"/>
              </a:ext>
            </a:extLst>
          </p:cNvPr>
          <p:cNvSpPr txBox="1"/>
          <p:nvPr/>
        </p:nvSpPr>
        <p:spPr>
          <a:xfrm>
            <a:off x="134087" y="890131"/>
            <a:ext cx="1192382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palabras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secreto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.  Tu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/a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adivina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*.</a:t>
            </a:r>
            <a:endParaRPr sz="2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70;p8" descr="Jigsaw, Puzzle, Piece, Game, Concept, Solution">
            <a:extLst>
              <a:ext uri="{FF2B5EF4-FFF2-40B4-BE49-F238E27FC236}">
                <a16:creationId xmlns:a16="http://schemas.microsoft.com/office/drawing/2014/main" id="{F02D169E-4CBF-4692-9B66-47A157B8161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7657" y="103837"/>
            <a:ext cx="776168" cy="76940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08;p3">
            <a:extLst>
              <a:ext uri="{FF2B5EF4-FFF2-40B4-BE49-F238E27FC236}">
                <a16:creationId xmlns:a16="http://schemas.microsoft.com/office/drawing/2014/main" id="{973ADFEE-DDBB-4A96-A8AE-8BBA1E2DD00D}"/>
              </a:ext>
            </a:extLst>
          </p:cNvPr>
          <p:cNvSpPr txBox="1"/>
          <p:nvPr/>
        </p:nvSpPr>
        <p:spPr>
          <a:xfrm rot="20785767">
            <a:off x="457182" y="1925883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bado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27D8C6-8255-408E-BE95-8C6DA905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06" y="-16152"/>
            <a:ext cx="10515600" cy="1325563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GB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¡A </a:t>
            </a:r>
            <a:r>
              <a:rPr lang="en-GB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practicar</a:t>
            </a:r>
            <a:r>
              <a:rPr lang="en-GB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!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4ED80D-A44E-4D33-B2D4-E9372586EC3A}"/>
              </a:ext>
            </a:extLst>
          </p:cNvPr>
          <p:cNvSpPr txBox="1"/>
          <p:nvPr/>
        </p:nvSpPr>
        <p:spPr>
          <a:xfrm>
            <a:off x="7629271" y="298797"/>
            <a:ext cx="2537358" cy="400110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adivinar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to guess</a:t>
            </a:r>
            <a:endParaRPr lang="en-GB" sz="2000" dirty="0"/>
          </a:p>
        </p:txBody>
      </p:sp>
      <p:sp>
        <p:nvSpPr>
          <p:cNvPr id="23" name="Google Shape;108;p3">
            <a:extLst>
              <a:ext uri="{FF2B5EF4-FFF2-40B4-BE49-F238E27FC236}">
                <a16:creationId xmlns:a16="http://schemas.microsoft.com/office/drawing/2014/main" id="{1AF47E87-C33D-450E-A945-51B7C4A997AC}"/>
              </a:ext>
            </a:extLst>
          </p:cNvPr>
          <p:cNvSpPr txBox="1"/>
          <p:nvPr/>
        </p:nvSpPr>
        <p:spPr>
          <a:xfrm rot="389399">
            <a:off x="3357608" y="1934172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sal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ó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08;p3">
            <a:extLst>
              <a:ext uri="{FF2B5EF4-FFF2-40B4-BE49-F238E27FC236}">
                <a16:creationId xmlns:a16="http://schemas.microsoft.com/office/drawing/2014/main" id="{27E6FA44-72B9-43AB-9186-A83C562E2BA5}"/>
              </a:ext>
            </a:extLst>
          </p:cNvPr>
          <p:cNvSpPr txBox="1"/>
          <p:nvPr/>
        </p:nvSpPr>
        <p:spPr>
          <a:xfrm rot="21437234">
            <a:off x="5521908" y="1859634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mara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08;p3">
            <a:extLst>
              <a:ext uri="{FF2B5EF4-FFF2-40B4-BE49-F238E27FC236}">
                <a16:creationId xmlns:a16="http://schemas.microsoft.com/office/drawing/2014/main" id="{1246D8AA-EA46-409F-8A57-9FFBCCB241DC}"/>
              </a:ext>
            </a:extLst>
          </p:cNvPr>
          <p:cNvSpPr txBox="1"/>
          <p:nvPr/>
        </p:nvSpPr>
        <p:spPr>
          <a:xfrm rot="389399">
            <a:off x="8297983" y="1987414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piz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108;p3">
            <a:extLst>
              <a:ext uri="{FF2B5EF4-FFF2-40B4-BE49-F238E27FC236}">
                <a16:creationId xmlns:a16="http://schemas.microsoft.com/office/drawing/2014/main" id="{5EA74946-892C-48B2-8017-FCB6A11B3F71}"/>
              </a:ext>
            </a:extLst>
          </p:cNvPr>
          <p:cNvSpPr txBox="1"/>
          <p:nvPr/>
        </p:nvSpPr>
        <p:spPr>
          <a:xfrm rot="21048776">
            <a:off x="8217372" y="3614174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tel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é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fono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108;p3">
            <a:extLst>
              <a:ext uri="{FF2B5EF4-FFF2-40B4-BE49-F238E27FC236}">
                <a16:creationId xmlns:a16="http://schemas.microsoft.com/office/drawing/2014/main" id="{2307C7EB-3867-45C9-A5AC-9BE5F1D5BC56}"/>
              </a:ext>
            </a:extLst>
          </p:cNvPr>
          <p:cNvSpPr txBox="1"/>
          <p:nvPr/>
        </p:nvSpPr>
        <p:spPr>
          <a:xfrm rot="389399">
            <a:off x="2568188" y="5221491"/>
            <a:ext cx="2502032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000" dirty="0">
                <a:solidFill>
                  <a:srgbClr val="002060"/>
                </a:solidFill>
                <a:latin typeface="Century Gothic" panose="020B0502020202020204" pitchFamily="34" charset="0"/>
              </a:rPr>
              <a:t>informaci</a:t>
            </a:r>
            <a:r>
              <a:rPr lang="en-GB" sz="3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ó</a:t>
            </a:r>
            <a:r>
              <a:rPr lang="en-GB" sz="30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endParaRPr sz="30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108;p3">
            <a:extLst>
              <a:ext uri="{FF2B5EF4-FFF2-40B4-BE49-F238E27FC236}">
                <a16:creationId xmlns:a16="http://schemas.microsoft.com/office/drawing/2014/main" id="{A4C11A00-45F2-4DAE-AE10-37758936BDE0}"/>
              </a:ext>
            </a:extLst>
          </p:cNvPr>
          <p:cNvSpPr txBox="1"/>
          <p:nvPr/>
        </p:nvSpPr>
        <p:spPr>
          <a:xfrm rot="21437234">
            <a:off x="5372904" y="5449123"/>
            <a:ext cx="241669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í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grafo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08;p3">
            <a:extLst>
              <a:ext uri="{FF2B5EF4-FFF2-40B4-BE49-F238E27FC236}">
                <a16:creationId xmlns:a16="http://schemas.microsoft.com/office/drawing/2014/main" id="{2C09EC9F-7CE6-4F1C-96AC-9BF8D3D18667}"/>
              </a:ext>
            </a:extLst>
          </p:cNvPr>
          <p:cNvSpPr txBox="1"/>
          <p:nvPr/>
        </p:nvSpPr>
        <p:spPr>
          <a:xfrm rot="468566">
            <a:off x="8101356" y="5586166"/>
            <a:ext cx="232887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espect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culo</a:t>
            </a:r>
            <a:endParaRPr sz="24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08;p3">
            <a:extLst>
              <a:ext uri="{FF2B5EF4-FFF2-40B4-BE49-F238E27FC236}">
                <a16:creationId xmlns:a16="http://schemas.microsoft.com/office/drawing/2014/main" id="{9FE4F957-85E0-465D-930C-ADF1EE0DD041}"/>
              </a:ext>
            </a:extLst>
          </p:cNvPr>
          <p:cNvSpPr txBox="1"/>
          <p:nvPr/>
        </p:nvSpPr>
        <p:spPr>
          <a:xfrm rot="20920749">
            <a:off x="206518" y="5570207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mpara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08;p3">
            <a:extLst>
              <a:ext uri="{FF2B5EF4-FFF2-40B4-BE49-F238E27FC236}">
                <a16:creationId xmlns:a16="http://schemas.microsoft.com/office/drawing/2014/main" id="{6F1693E4-E90B-4673-B754-2A9C5CD9593E}"/>
              </a:ext>
            </a:extLst>
          </p:cNvPr>
          <p:cNvSpPr txBox="1"/>
          <p:nvPr/>
        </p:nvSpPr>
        <p:spPr>
          <a:xfrm rot="20671619">
            <a:off x="3165250" y="3560321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stico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08;p3">
            <a:extLst>
              <a:ext uri="{FF2B5EF4-FFF2-40B4-BE49-F238E27FC236}">
                <a16:creationId xmlns:a16="http://schemas.microsoft.com/office/drawing/2014/main" id="{984F9A3A-A012-48EC-A072-E82791A67D17}"/>
              </a:ext>
            </a:extLst>
          </p:cNvPr>
          <p:cNvSpPr txBox="1"/>
          <p:nvPr/>
        </p:nvSpPr>
        <p:spPr>
          <a:xfrm rot="431951">
            <a:off x="470004" y="3508896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ú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08;p3">
            <a:extLst>
              <a:ext uri="{FF2B5EF4-FFF2-40B4-BE49-F238E27FC236}">
                <a16:creationId xmlns:a16="http://schemas.microsoft.com/office/drawing/2014/main" id="{C7184094-B716-4954-8920-EF7A77EA0AE7}"/>
              </a:ext>
            </a:extLst>
          </p:cNvPr>
          <p:cNvSpPr txBox="1"/>
          <p:nvPr/>
        </p:nvSpPr>
        <p:spPr>
          <a:xfrm rot="502053">
            <a:off x="5596733" y="3608233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í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cula</a:t>
            </a:r>
            <a:endParaRPr sz="32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387;p19">
            <a:extLst>
              <a:ext uri="{FF2B5EF4-FFF2-40B4-BE49-F238E27FC236}">
                <a16:creationId xmlns:a16="http://schemas.microsoft.com/office/drawing/2014/main" id="{94F1142D-715F-49FD-BF8F-922259A946D4}"/>
              </a:ext>
            </a:extLst>
          </p:cNvPr>
          <p:cNvSpPr/>
          <p:nvPr/>
        </p:nvSpPr>
        <p:spPr>
          <a:xfrm>
            <a:off x="11417626" y="2746876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" name="Google Shape;395;p19">
            <a:extLst>
              <a:ext uri="{FF2B5EF4-FFF2-40B4-BE49-F238E27FC236}">
                <a16:creationId xmlns:a16="http://schemas.microsoft.com/office/drawing/2014/main" id="{BCA0DBCC-FD69-479F-8D4B-C899097D8B0D}"/>
              </a:ext>
            </a:extLst>
          </p:cNvPr>
          <p:cNvSpPr/>
          <p:nvPr/>
        </p:nvSpPr>
        <p:spPr>
          <a:xfrm>
            <a:off x="11195085" y="6225859"/>
            <a:ext cx="931048" cy="349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sp>
        <p:nvSpPr>
          <p:cNvPr id="51" name="Google Shape;388;p19">
            <a:extLst>
              <a:ext uri="{FF2B5EF4-FFF2-40B4-BE49-F238E27FC236}">
                <a16:creationId xmlns:a16="http://schemas.microsoft.com/office/drawing/2014/main" id="{9AE01AB7-8AE9-4390-97C3-A938413B997A}"/>
              </a:ext>
            </a:extLst>
          </p:cNvPr>
          <p:cNvSpPr/>
          <p:nvPr/>
        </p:nvSpPr>
        <p:spPr>
          <a:xfrm>
            <a:off x="11413499" y="2746874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" name="Google Shape;157;p2">
            <a:extLst>
              <a:ext uri="{FF2B5EF4-FFF2-40B4-BE49-F238E27FC236}">
                <a16:creationId xmlns:a16="http://schemas.microsoft.com/office/drawing/2014/main" id="{FBEB15B7-FB45-45EF-8268-1E4F66201E93}"/>
              </a:ext>
            </a:extLst>
          </p:cNvPr>
          <p:cNvSpPr txBox="1"/>
          <p:nvPr/>
        </p:nvSpPr>
        <p:spPr>
          <a:xfrm>
            <a:off x="11194063" y="2261594"/>
            <a:ext cx="932070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45</a:t>
            </a: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kumimoji="0" lang="es-AR" sz="10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2873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45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7" dur="4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5" grpId="0"/>
      <p:bldP spid="27" grpId="0"/>
      <p:bldP spid="28" grpId="0"/>
      <p:bldP spid="30" grpId="0"/>
      <p:bldP spid="32" grpId="0"/>
      <p:bldP spid="33" grpId="0"/>
      <p:bldP spid="34" grpId="0"/>
      <p:bldP spid="35" grpId="0"/>
      <p:bldP spid="36" grpId="0"/>
      <p:bldP spid="37" grpId="0"/>
      <p:bldP spid="49" grpId="0" animBg="1"/>
      <p:bldP spid="50" grpId="0" animBg="1"/>
      <p:bldP spid="51" grpId="0" animBg="1"/>
      <p:bldP spid="51" grpId="1" animBg="1"/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110" y="1127121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13">
            <a:extLst>
              <a:ext uri="{FF2B5EF4-FFF2-40B4-BE49-F238E27FC236}">
                <a16:creationId xmlns:a16="http://schemas.microsoft.com/office/drawing/2014/main" id="{8BC926F4-B14E-B088-D8F4-587EB2BB663B}"/>
              </a:ext>
            </a:extLst>
          </p:cNvPr>
          <p:cNvGraphicFramePr>
            <a:graphicFrameLocks noGrp="1"/>
          </p:cNvGraphicFramePr>
          <p:nvPr/>
        </p:nvGraphicFramePr>
        <p:xfrm>
          <a:off x="183185" y="1094374"/>
          <a:ext cx="8853010" cy="22420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0448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8062562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74734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beber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   comer|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gafas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  <a:tr h="74734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cantante   |   especial   |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fácil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9876686"/>
                  </a:ext>
                </a:extLst>
              </a:tr>
              <a:tr h="74734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menudo* 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correr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normalmente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0063606"/>
                  </a:ext>
                </a:extLst>
              </a:tr>
            </a:tbl>
          </a:graphicData>
        </a:graphic>
      </p:graphicFrame>
      <p:sp>
        <p:nvSpPr>
          <p:cNvPr id="7" name="CustomShape 23">
            <a:hlinkClick r:id="" action="ppaction://noaction">
              <a:snd r:embed="rId12" name="5_3.wav"/>
            </a:hlinkClick>
            <a:extLst>
              <a:ext uri="{FF2B5EF4-FFF2-40B4-BE49-F238E27FC236}">
                <a16:creationId xmlns:a16="http://schemas.microsoft.com/office/drawing/2014/main" id="{D6F3092E-1F9C-86C0-DDB7-115BD225D09A}"/>
              </a:ext>
            </a:extLst>
          </p:cNvPr>
          <p:cNvSpPr/>
          <p:nvPr/>
        </p:nvSpPr>
        <p:spPr>
          <a:xfrm>
            <a:off x="329104" y="1272110"/>
            <a:ext cx="498726" cy="427973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1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CustomShape 23">
            <a:hlinkClick r:id="" action="ppaction://noaction">
              <a:snd r:embed="rId13" name="5_4.wav"/>
            </a:hlinkClick>
            <a:extLst>
              <a:ext uri="{FF2B5EF4-FFF2-40B4-BE49-F238E27FC236}">
                <a16:creationId xmlns:a16="http://schemas.microsoft.com/office/drawing/2014/main" id="{4A7ECFF3-8FF6-DF01-719B-7175A33654C0}"/>
              </a:ext>
            </a:extLst>
          </p:cNvPr>
          <p:cNvSpPr/>
          <p:nvPr/>
        </p:nvSpPr>
        <p:spPr>
          <a:xfrm>
            <a:off x="329104" y="2072814"/>
            <a:ext cx="498726" cy="427973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2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ustomShape 23">
            <a:hlinkClick r:id="" action="ppaction://noaction">
              <a:snd r:embed="rId14" name="5_5.wav"/>
            </a:hlinkClick>
            <a:extLst>
              <a:ext uri="{FF2B5EF4-FFF2-40B4-BE49-F238E27FC236}">
                <a16:creationId xmlns:a16="http://schemas.microsoft.com/office/drawing/2014/main" id="{7AB7C655-D9DF-6BB5-52D4-37DF37667A87}"/>
              </a:ext>
            </a:extLst>
          </p:cNvPr>
          <p:cNvSpPr/>
          <p:nvPr/>
        </p:nvSpPr>
        <p:spPr>
          <a:xfrm>
            <a:off x="329104" y="2801712"/>
            <a:ext cx="498726" cy="427973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3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BD4EDA4-B601-9F2E-55F4-249A8E3BEF6B}"/>
              </a:ext>
            </a:extLst>
          </p:cNvPr>
          <p:cNvSpPr/>
          <p:nvPr/>
        </p:nvSpPr>
        <p:spPr>
          <a:xfrm>
            <a:off x="5916943" y="1300104"/>
            <a:ext cx="1440298" cy="427973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AA064C2-8473-9B1A-39A7-91981053448A}"/>
              </a:ext>
            </a:extLst>
          </p:cNvPr>
          <p:cNvSpPr/>
          <p:nvPr/>
        </p:nvSpPr>
        <p:spPr>
          <a:xfrm>
            <a:off x="2219803" y="2049639"/>
            <a:ext cx="1884418" cy="427973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A665A2B-8DEE-50DC-2662-22FA170FFF4B}"/>
              </a:ext>
            </a:extLst>
          </p:cNvPr>
          <p:cNvSpPr/>
          <p:nvPr/>
        </p:nvSpPr>
        <p:spPr>
          <a:xfrm>
            <a:off x="4104221" y="2778075"/>
            <a:ext cx="1402216" cy="427973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8553C36A-9AEB-703F-D12B-EDB291AEDB10}"/>
              </a:ext>
            </a:extLst>
          </p:cNvPr>
          <p:cNvGraphicFramePr>
            <a:graphicFrameLocks noGrp="1"/>
          </p:cNvGraphicFramePr>
          <p:nvPr/>
        </p:nvGraphicFramePr>
        <p:xfrm>
          <a:off x="183185" y="3398701"/>
          <a:ext cx="8853010" cy="27370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0448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8062562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68425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aula  |   patio   |   quince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  <a:tr h="68425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leer   |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aprender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 chocolate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9876686"/>
                  </a:ext>
                </a:extLst>
              </a:tr>
              <a:tr h="68425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tarea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|   inglés   |   español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0063606"/>
                  </a:ext>
                </a:extLst>
              </a:tr>
              <a:tr h="68425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rubio   |   responder  |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comprender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1676322"/>
                  </a:ext>
                </a:extLst>
              </a:tr>
            </a:tbl>
          </a:graphicData>
        </a:graphic>
      </p:graphicFrame>
      <p:sp>
        <p:nvSpPr>
          <p:cNvPr id="15" name="CustomShape 23">
            <a:hlinkClick r:id="" action="ppaction://noaction">
              <a:snd r:embed="rId15" name="5_6.wav"/>
            </a:hlinkClick>
            <a:extLst>
              <a:ext uri="{FF2B5EF4-FFF2-40B4-BE49-F238E27FC236}">
                <a16:creationId xmlns:a16="http://schemas.microsoft.com/office/drawing/2014/main" id="{A4B40349-DF7C-A675-7086-2B77F0EE61C2}"/>
              </a:ext>
            </a:extLst>
          </p:cNvPr>
          <p:cNvSpPr/>
          <p:nvPr/>
        </p:nvSpPr>
        <p:spPr>
          <a:xfrm>
            <a:off x="339560" y="3506189"/>
            <a:ext cx="498726" cy="427973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4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16" name="5_7.wav"/>
            </a:hlinkClick>
            <a:extLst>
              <a:ext uri="{FF2B5EF4-FFF2-40B4-BE49-F238E27FC236}">
                <a16:creationId xmlns:a16="http://schemas.microsoft.com/office/drawing/2014/main" id="{B469F47E-048C-E346-9754-7FEA5615A621}"/>
              </a:ext>
            </a:extLst>
          </p:cNvPr>
          <p:cNvSpPr/>
          <p:nvPr/>
        </p:nvSpPr>
        <p:spPr>
          <a:xfrm>
            <a:off x="339560" y="4211762"/>
            <a:ext cx="498726" cy="427973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5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CustomShape 23">
            <a:hlinkClick r:id="" action="ppaction://noaction">
              <a:snd r:embed="rId17" name="5_8.wav"/>
            </a:hlinkClick>
            <a:extLst>
              <a:ext uri="{FF2B5EF4-FFF2-40B4-BE49-F238E27FC236}">
                <a16:creationId xmlns:a16="http://schemas.microsoft.com/office/drawing/2014/main" id="{C4C5B269-8301-577F-CE37-DB9003ED98EC}"/>
              </a:ext>
            </a:extLst>
          </p:cNvPr>
          <p:cNvSpPr/>
          <p:nvPr/>
        </p:nvSpPr>
        <p:spPr>
          <a:xfrm>
            <a:off x="339560" y="4917336"/>
            <a:ext cx="498726" cy="427973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6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12746F7-79B2-7EAA-74D0-3F5D8A191AC1}"/>
              </a:ext>
            </a:extLst>
          </p:cNvPr>
          <p:cNvSpPr/>
          <p:nvPr/>
        </p:nvSpPr>
        <p:spPr>
          <a:xfrm>
            <a:off x="5912585" y="3512347"/>
            <a:ext cx="1444656" cy="427973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3831933-5052-E3E6-6061-D7D4EFDBE994}"/>
              </a:ext>
            </a:extLst>
          </p:cNvPr>
          <p:cNvSpPr/>
          <p:nvPr/>
        </p:nvSpPr>
        <p:spPr>
          <a:xfrm>
            <a:off x="5689844" y="4253802"/>
            <a:ext cx="2292285" cy="427973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1F4BAA8-2B3B-19E5-CEF9-4CDA5C0AEC99}"/>
              </a:ext>
            </a:extLst>
          </p:cNvPr>
          <p:cNvSpPr/>
          <p:nvPr/>
        </p:nvSpPr>
        <p:spPr>
          <a:xfrm>
            <a:off x="2448909" y="4909999"/>
            <a:ext cx="1253215" cy="427973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CustomShape 23">
            <a:hlinkClick r:id="" action="ppaction://noaction">
              <a:snd r:embed="rId18" name="5_9.wav"/>
            </a:hlinkClick>
            <a:extLst>
              <a:ext uri="{FF2B5EF4-FFF2-40B4-BE49-F238E27FC236}">
                <a16:creationId xmlns:a16="http://schemas.microsoft.com/office/drawing/2014/main" id="{EC0598F9-86A6-7140-2A6D-33684BD6111B}"/>
              </a:ext>
            </a:extLst>
          </p:cNvPr>
          <p:cNvSpPr/>
          <p:nvPr/>
        </p:nvSpPr>
        <p:spPr>
          <a:xfrm>
            <a:off x="339560" y="5622910"/>
            <a:ext cx="498726" cy="427973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7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E6ED25E-A6AF-42D2-43D4-0EFB536512FF}"/>
              </a:ext>
            </a:extLst>
          </p:cNvPr>
          <p:cNvSpPr/>
          <p:nvPr/>
        </p:nvSpPr>
        <p:spPr>
          <a:xfrm>
            <a:off x="1456501" y="5603532"/>
            <a:ext cx="1526604" cy="427973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Graphic 24" descr="Teacher">
            <a:extLst>
              <a:ext uri="{FF2B5EF4-FFF2-40B4-BE49-F238E27FC236}">
                <a16:creationId xmlns:a16="http://schemas.microsoft.com/office/drawing/2014/main" id="{76B594A6-B014-B8C9-5289-D9C6DF07319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0" y="-89769"/>
            <a:ext cx="1043752" cy="1043752"/>
          </a:xfrm>
          <a:prstGeom prst="rect">
            <a:avLst/>
          </a:prstGeom>
        </p:spPr>
      </p:pic>
      <p:sp>
        <p:nvSpPr>
          <p:cNvPr id="28" name="Speech Bubble: Rectangle with Corners Rounded 27">
            <a:hlinkClick r:id="" action="ppaction://noaction">
              <a:snd r:embed="rId21" name="5_1.wav"/>
            </a:hlinkClick>
            <a:extLst>
              <a:ext uri="{FF2B5EF4-FFF2-40B4-BE49-F238E27FC236}">
                <a16:creationId xmlns:a16="http://schemas.microsoft.com/office/drawing/2014/main" id="{0B20CCCF-6944-C986-D38C-9DF71C1B534C}"/>
              </a:ext>
            </a:extLst>
          </p:cNvPr>
          <p:cNvSpPr/>
          <p:nvPr/>
        </p:nvSpPr>
        <p:spPr>
          <a:xfrm>
            <a:off x="838286" y="193099"/>
            <a:ext cx="4006104" cy="532243"/>
          </a:xfrm>
          <a:prstGeom prst="wedgeRoundRectCallout">
            <a:avLst>
              <a:gd name="adj1" fmla="val -53762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Lee. ¿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Cuál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intruso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25492DA9-39B9-6338-B5EC-12B2B0F0F3D2}"/>
              </a:ext>
            </a:extLst>
          </p:cNvPr>
          <p:cNvSpPr/>
          <p:nvPr/>
        </p:nvSpPr>
        <p:spPr>
          <a:xfrm>
            <a:off x="4545894" y="533101"/>
            <a:ext cx="4580183" cy="634260"/>
          </a:xfrm>
          <a:prstGeom prst="wedgeRoundRectCallout">
            <a:avLst>
              <a:gd name="adj1" fmla="val -53387"/>
              <a:gd name="adj2" fmla="val 6895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tienen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común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170" name="Picture 2" descr="Gráficos vectoriales gratis de Cadena">
            <a:extLst>
              <a:ext uri="{FF2B5EF4-FFF2-40B4-BE49-F238E27FC236}">
                <a16:creationId xmlns:a16="http://schemas.microsoft.com/office/drawing/2014/main" id="{931EE57F-9B13-4ED1-BB06-7FC6D174E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980" y="642377"/>
            <a:ext cx="639325" cy="5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00B20A3-BF27-BD8B-C3E9-2E7AED15B861}"/>
              </a:ext>
            </a:extLst>
          </p:cNvPr>
          <p:cNvSpPr txBox="1"/>
          <p:nvPr/>
        </p:nvSpPr>
        <p:spPr>
          <a:xfrm>
            <a:off x="9036642" y="1318565"/>
            <a:ext cx="1696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B050"/>
                </a:solidFill>
                <a:latin typeface="Segoe Print" panose="02000600000000000000" pitchFamily="2" charset="0"/>
              </a:rPr>
              <a:t>verbos</a:t>
            </a:r>
            <a:endParaRPr lang="en-GB" sz="2400" b="1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DE794EF-1E3D-A3C1-4DE7-5BEAF082757C}"/>
              </a:ext>
            </a:extLst>
          </p:cNvPr>
          <p:cNvSpPr txBox="1"/>
          <p:nvPr/>
        </p:nvSpPr>
        <p:spPr>
          <a:xfrm>
            <a:off x="9036195" y="2072814"/>
            <a:ext cx="1955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B050"/>
                </a:solidFill>
                <a:latin typeface="Segoe Print" panose="02000600000000000000" pitchFamily="2" charset="0"/>
              </a:rPr>
              <a:t>adjetivos</a:t>
            </a:r>
            <a:endParaRPr lang="en-GB" sz="2400" b="1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DC0B86-61FA-0A4A-17EE-3C8E504C64DA}"/>
              </a:ext>
            </a:extLst>
          </p:cNvPr>
          <p:cNvSpPr txBox="1"/>
          <p:nvPr/>
        </p:nvSpPr>
        <p:spPr>
          <a:xfrm>
            <a:off x="8943859" y="2818550"/>
            <a:ext cx="3750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B050"/>
                </a:solidFill>
                <a:latin typeface="Segoe Print" panose="02000600000000000000" pitchFamily="2" charset="0"/>
              </a:rPr>
              <a:t>adverbios</a:t>
            </a:r>
            <a:r>
              <a:rPr lang="en-GB" sz="2400" b="1" dirty="0">
                <a:solidFill>
                  <a:srgbClr val="00B050"/>
                </a:solidFill>
                <a:latin typeface="Segoe Print" panose="02000600000000000000" pitchFamily="2" charset="0"/>
              </a:rPr>
              <a:t>/</a:t>
            </a:r>
            <a:r>
              <a:rPr lang="en-GB" sz="2400" b="1" dirty="0" err="1">
                <a:solidFill>
                  <a:srgbClr val="00B050"/>
                </a:solidFill>
                <a:latin typeface="Segoe Print" panose="02000600000000000000" pitchFamily="2" charset="0"/>
              </a:rPr>
              <a:t>frecuencia</a:t>
            </a:r>
            <a:endParaRPr lang="en-GB" sz="2400" b="1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E4A844F-1F0E-D3A5-1D07-1C1033B0044B}"/>
              </a:ext>
            </a:extLst>
          </p:cNvPr>
          <p:cNvSpPr txBox="1"/>
          <p:nvPr/>
        </p:nvSpPr>
        <p:spPr>
          <a:xfrm>
            <a:off x="9036195" y="3572799"/>
            <a:ext cx="2095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B050"/>
                </a:solidFill>
                <a:latin typeface="Segoe Print" panose="02000600000000000000" pitchFamily="2" charset="0"/>
              </a:rPr>
              <a:t>lugares</a:t>
            </a:r>
            <a:endParaRPr lang="en-GB" sz="2400" b="1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26A6E44-3928-8D82-AFED-A571C5BCDDA0}"/>
              </a:ext>
            </a:extLst>
          </p:cNvPr>
          <p:cNvSpPr txBox="1"/>
          <p:nvPr/>
        </p:nvSpPr>
        <p:spPr>
          <a:xfrm>
            <a:off x="9036195" y="4315035"/>
            <a:ext cx="1955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B050"/>
                </a:solidFill>
                <a:latin typeface="Segoe Print" panose="02000600000000000000" pitchFamily="2" charset="0"/>
              </a:rPr>
              <a:t>verbos</a:t>
            </a:r>
            <a:endParaRPr lang="en-GB" sz="2400" b="1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443D6D0-2417-482C-61CC-9EC16F54127C}"/>
              </a:ext>
            </a:extLst>
          </p:cNvPr>
          <p:cNvSpPr txBox="1"/>
          <p:nvPr/>
        </p:nvSpPr>
        <p:spPr>
          <a:xfrm>
            <a:off x="9036194" y="4968443"/>
            <a:ext cx="1955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B050"/>
                </a:solidFill>
                <a:latin typeface="Segoe Print" panose="02000600000000000000" pitchFamily="2" charset="0"/>
              </a:rPr>
              <a:t>idiomas</a:t>
            </a:r>
            <a:endParaRPr lang="en-GB" sz="2400" b="1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967AD73-FCDB-E559-68AB-64565AB0574A}"/>
              </a:ext>
            </a:extLst>
          </p:cNvPr>
          <p:cNvSpPr txBox="1"/>
          <p:nvPr/>
        </p:nvSpPr>
        <p:spPr>
          <a:xfrm>
            <a:off x="9115405" y="5674056"/>
            <a:ext cx="1955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B050"/>
                </a:solidFill>
                <a:latin typeface="Segoe Print" panose="02000600000000000000" pitchFamily="2" charset="0"/>
              </a:rPr>
              <a:t>verbos</a:t>
            </a:r>
            <a:endParaRPr lang="en-GB" sz="2400" b="1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060416-1B74-49D3-76A4-BAFB1759F1AA}"/>
              </a:ext>
            </a:extLst>
          </p:cNvPr>
          <p:cNvSpPr txBox="1"/>
          <p:nvPr/>
        </p:nvSpPr>
        <p:spPr>
          <a:xfrm>
            <a:off x="183185" y="6215072"/>
            <a:ext cx="3690370" cy="584775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1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sz="1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intruso</a:t>
            </a:r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= 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intruder / odd one out</a:t>
            </a:r>
          </a:p>
          <a:p>
            <a:r>
              <a:rPr lang="en-GB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  menudo </a:t>
            </a:r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= often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3080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_1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_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  <p:bldP spid="19" grpId="0" animBg="1"/>
      <p:bldP spid="20" grpId="0" animBg="1"/>
      <p:bldP spid="22" grpId="0" animBg="1"/>
      <p:bldP spid="31" grpId="0" animBg="1"/>
      <p:bldP spid="32" grpId="0"/>
      <p:bldP spid="36" grpId="0"/>
      <p:bldP spid="37" grpId="0"/>
      <p:bldP spid="38" grpId="0"/>
      <p:bldP spid="39" grpId="0"/>
      <p:bldP spid="43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110" y="1127121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raphic 24" descr="Teacher">
            <a:extLst>
              <a:ext uri="{FF2B5EF4-FFF2-40B4-BE49-F238E27FC236}">
                <a16:creationId xmlns:a16="http://schemas.microsoft.com/office/drawing/2014/main" id="{76B594A6-B014-B8C9-5289-D9C6DF0731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89769"/>
            <a:ext cx="1043752" cy="1043752"/>
          </a:xfrm>
          <a:prstGeom prst="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B20CCCF-6944-C986-D38C-9DF71C1B534C}"/>
              </a:ext>
            </a:extLst>
          </p:cNvPr>
          <p:cNvSpPr/>
          <p:nvPr/>
        </p:nvSpPr>
        <p:spPr>
          <a:xfrm>
            <a:off x="1116674" y="227281"/>
            <a:ext cx="9314436" cy="646333"/>
          </a:xfrm>
          <a:prstGeom prst="wedgeRoundRectCallout">
            <a:avLst>
              <a:gd name="adj1" fmla="val -53762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tu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lee en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orden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de mayor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frecuencia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3636DC-340D-4953-14B2-3F9E078256FE}"/>
              </a:ext>
            </a:extLst>
          </p:cNvPr>
          <p:cNvSpPr txBox="1"/>
          <p:nvPr/>
        </p:nvSpPr>
        <p:spPr>
          <a:xfrm>
            <a:off x="3184306" y="4468121"/>
            <a:ext cx="3750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siempre</a:t>
            </a:r>
            <a:endParaRPr lang="en-GB" sz="36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F387B6-5080-2697-FF7E-804283DADBF1}"/>
              </a:ext>
            </a:extLst>
          </p:cNvPr>
          <p:cNvSpPr txBox="1"/>
          <p:nvPr/>
        </p:nvSpPr>
        <p:spPr>
          <a:xfrm>
            <a:off x="6402414" y="3753943"/>
            <a:ext cx="3750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normalmente</a:t>
            </a:r>
            <a:endParaRPr lang="en-GB" sz="36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C13B28-B9D4-D711-F76A-BDE9EEA31D74}"/>
              </a:ext>
            </a:extLst>
          </p:cNvPr>
          <p:cNvSpPr txBox="1"/>
          <p:nvPr/>
        </p:nvSpPr>
        <p:spPr>
          <a:xfrm>
            <a:off x="10254312" y="3107612"/>
            <a:ext cx="3750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Segoe Print" panose="02000600000000000000" pitchFamily="2" charset="0"/>
              </a:rPr>
              <a:t>a </a:t>
            </a:r>
            <a:r>
              <a:rPr lang="en-GB" sz="36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veces</a:t>
            </a:r>
            <a:endParaRPr lang="en-GB" sz="36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D1B97B5-5908-EBD3-B80B-4437DFB716BB}"/>
              </a:ext>
            </a:extLst>
          </p:cNvPr>
          <p:cNvSpPr txBox="1"/>
          <p:nvPr/>
        </p:nvSpPr>
        <p:spPr>
          <a:xfrm>
            <a:off x="130237" y="3954461"/>
            <a:ext cx="3750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Segoe Print" panose="02000600000000000000" pitchFamily="2" charset="0"/>
              </a:rPr>
              <a:t>a menudo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B400A75-8B4D-B956-3B0D-17627ECB177F}"/>
              </a:ext>
            </a:extLst>
          </p:cNvPr>
          <p:cNvSpPr txBox="1"/>
          <p:nvPr/>
        </p:nvSpPr>
        <p:spPr>
          <a:xfrm>
            <a:off x="4220846" y="1707631"/>
            <a:ext cx="3750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FF0066"/>
                </a:solidFill>
                <a:latin typeface="Segoe Print" panose="02000600000000000000" pitchFamily="2" charset="0"/>
              </a:rPr>
              <a:t>siempre</a:t>
            </a:r>
            <a:endParaRPr lang="en-GB" sz="3600" b="1" dirty="0">
              <a:solidFill>
                <a:srgbClr val="FF0066"/>
              </a:solidFill>
              <a:latin typeface="Segoe Print" panose="020006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A67B02-C6EC-E472-5BB6-5AEE46D40605}"/>
              </a:ext>
            </a:extLst>
          </p:cNvPr>
          <p:cNvSpPr txBox="1"/>
          <p:nvPr/>
        </p:nvSpPr>
        <p:spPr>
          <a:xfrm>
            <a:off x="3569876" y="2607469"/>
            <a:ext cx="3750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00B050"/>
                </a:solidFill>
                <a:latin typeface="Segoe Print" panose="02000600000000000000" pitchFamily="2" charset="0"/>
              </a:rPr>
              <a:t>normalmente</a:t>
            </a:r>
            <a:endParaRPr lang="en-GB" sz="3600" b="1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A8DA446-2536-79F6-615B-8CB3843BCDF3}"/>
              </a:ext>
            </a:extLst>
          </p:cNvPr>
          <p:cNvSpPr txBox="1"/>
          <p:nvPr/>
        </p:nvSpPr>
        <p:spPr>
          <a:xfrm>
            <a:off x="3880545" y="3396854"/>
            <a:ext cx="3750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/>
                </a:solidFill>
                <a:latin typeface="Segoe Print" panose="02000600000000000000" pitchFamily="2" charset="0"/>
              </a:rPr>
              <a:t>a menudo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10936B-F148-5975-2E2C-56F34A4F553F}"/>
              </a:ext>
            </a:extLst>
          </p:cNvPr>
          <p:cNvSpPr txBox="1"/>
          <p:nvPr/>
        </p:nvSpPr>
        <p:spPr>
          <a:xfrm>
            <a:off x="4047954" y="4043185"/>
            <a:ext cx="3750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7030A0"/>
                </a:solidFill>
                <a:latin typeface="Segoe Print" panose="02000600000000000000" pitchFamily="2" charset="0"/>
              </a:rPr>
              <a:t>a </a:t>
            </a:r>
            <a:r>
              <a:rPr lang="en-GB" sz="3600" b="1" dirty="0" err="1">
                <a:solidFill>
                  <a:srgbClr val="7030A0"/>
                </a:solidFill>
                <a:latin typeface="Segoe Print" panose="02000600000000000000" pitchFamily="2" charset="0"/>
              </a:rPr>
              <a:t>veces</a:t>
            </a:r>
            <a:endParaRPr lang="en-GB" sz="3600" b="1" dirty="0">
              <a:solidFill>
                <a:srgbClr val="7030A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11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  <p:bldP spid="24" grpId="0"/>
      <p:bldP spid="26" grpId="0"/>
      <p:bldP spid="27" grpId="0"/>
      <p:bldP spid="29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 does what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73007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[–er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verbs: ‘s/he, it’ vs. ‘you’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176100" y="1402824"/>
            <a:ext cx="11811664" cy="51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mean 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S/he, it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with a verb, we remove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–er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-e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F89BE1-B5D3-4995-8D5E-64FC1F049DF8}"/>
              </a:ext>
            </a:extLst>
          </p:cNvPr>
          <p:cNvSpPr txBox="1"/>
          <p:nvPr/>
        </p:nvSpPr>
        <p:spPr>
          <a:xfrm>
            <a:off x="118826" y="2004978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mean 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you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with a verb,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we remove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–er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26" name="Google Shape;183;p8">
            <a:extLst>
              <a:ext uri="{FF2B5EF4-FFF2-40B4-BE49-F238E27FC236}">
                <a16:creationId xmlns:a16="http://schemas.microsoft.com/office/drawing/2014/main" id="{DD51F08D-B8DD-4497-975F-36817498D4B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4965" y="375672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03D5146-6E9E-4B75-8BCF-EFAD82F816F8}"/>
              </a:ext>
            </a:extLst>
          </p:cNvPr>
          <p:cNvSpPr txBox="1"/>
          <p:nvPr/>
        </p:nvSpPr>
        <p:spPr>
          <a:xfrm>
            <a:off x="1038244" y="3260254"/>
            <a:ext cx="500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Aprend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sobre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Inglaterra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A52107-DCAE-42E3-8593-F24FD417854D}"/>
              </a:ext>
            </a:extLst>
          </p:cNvPr>
          <p:cNvSpPr txBox="1"/>
          <p:nvPr/>
        </p:nvSpPr>
        <p:spPr>
          <a:xfrm>
            <a:off x="1033784" y="3783474"/>
            <a:ext cx="5430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learns about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England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1" name="Google Shape;171;p8">
            <a:extLst>
              <a:ext uri="{FF2B5EF4-FFF2-40B4-BE49-F238E27FC236}">
                <a16:creationId xmlns:a16="http://schemas.microsoft.com/office/drawing/2014/main" id="{6D549E74-435A-45BC-A722-4E5E9ACA6D35}"/>
              </a:ext>
            </a:extLst>
          </p:cNvPr>
          <p:cNvSpPr txBox="1"/>
          <p:nvPr/>
        </p:nvSpPr>
        <p:spPr>
          <a:xfrm>
            <a:off x="2005857" y="2776899"/>
            <a:ext cx="1569808" cy="4770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500" b="1" dirty="0">
                <a:solidFill>
                  <a:srgbClr val="002060"/>
                </a:solidFill>
                <a:latin typeface="Century Gothic"/>
                <a:sym typeface="Century Gothic"/>
              </a:rPr>
              <a:t>S/he, it</a:t>
            </a:r>
            <a:endParaRPr sz="2500" b="1" dirty="0">
              <a:solidFill>
                <a:srgbClr val="002060"/>
              </a:solidFill>
            </a:endParaRPr>
          </a:p>
        </p:txBody>
      </p:sp>
      <p:sp>
        <p:nvSpPr>
          <p:cNvPr id="32" name="Google Shape;171;p8">
            <a:extLst>
              <a:ext uri="{FF2B5EF4-FFF2-40B4-BE49-F238E27FC236}">
                <a16:creationId xmlns:a16="http://schemas.microsoft.com/office/drawing/2014/main" id="{693ADD6C-FDA4-4765-BE52-A91C3648DB13}"/>
              </a:ext>
            </a:extLst>
          </p:cNvPr>
          <p:cNvSpPr txBox="1"/>
          <p:nvPr/>
        </p:nvSpPr>
        <p:spPr>
          <a:xfrm>
            <a:off x="7519417" y="2622986"/>
            <a:ext cx="1689938" cy="4770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500" b="1" dirty="0">
                <a:solidFill>
                  <a:srgbClr val="002060"/>
                </a:solidFill>
                <a:latin typeface="Century Gothic"/>
                <a:sym typeface="Century Gothic"/>
              </a:rPr>
              <a:t>you</a:t>
            </a:r>
            <a:endParaRPr sz="2500" b="1" dirty="0">
              <a:solidFill>
                <a:srgbClr val="002060"/>
              </a:solidFill>
            </a:endParaRPr>
          </a:p>
        </p:txBody>
      </p:sp>
      <p:pic>
        <p:nvPicPr>
          <p:cNvPr id="34" name="Google Shape;183;p8">
            <a:extLst>
              <a:ext uri="{FF2B5EF4-FFF2-40B4-BE49-F238E27FC236}">
                <a16:creationId xmlns:a16="http://schemas.microsoft.com/office/drawing/2014/main" id="{EB3905ED-A40D-4981-8ACD-5FC17F81020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94582" y="361822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176B4AB-2712-47F9-A4E4-A9DAB18FE5A2}"/>
              </a:ext>
            </a:extLst>
          </p:cNvPr>
          <p:cNvSpPr txBox="1"/>
          <p:nvPr/>
        </p:nvSpPr>
        <p:spPr>
          <a:xfrm>
            <a:off x="6719628" y="3096006"/>
            <a:ext cx="6748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Aprend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sobre España.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6C9F30-05E4-4777-BD02-0B4F163444D2}"/>
              </a:ext>
            </a:extLst>
          </p:cNvPr>
          <p:cNvSpPr txBox="1"/>
          <p:nvPr/>
        </p:nvSpPr>
        <p:spPr>
          <a:xfrm>
            <a:off x="7197697" y="3690326"/>
            <a:ext cx="5157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You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learn about Spain.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110D97F0-3D2B-4523-8FBA-F167F3D33208}"/>
              </a:ext>
            </a:extLst>
          </p:cNvPr>
          <p:cNvSpPr/>
          <p:nvPr/>
        </p:nvSpPr>
        <p:spPr>
          <a:xfrm>
            <a:off x="204235" y="1408462"/>
            <a:ext cx="10453134" cy="1095731"/>
          </a:xfrm>
          <a:prstGeom prst="wedgeRoundRectCallout">
            <a:avLst>
              <a:gd name="adj1" fmla="val 10215"/>
              <a:gd name="adj2" fmla="val 6449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to 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change a statement into a question, simply raise your voice at the end.</a:t>
            </a: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D4C5F6E7-40C4-4660-87F4-E278AE7F9604}"/>
              </a:ext>
            </a:extLst>
          </p:cNvPr>
          <p:cNvSpPr/>
          <p:nvPr/>
        </p:nvSpPr>
        <p:spPr>
          <a:xfrm>
            <a:off x="112557" y="5894042"/>
            <a:ext cx="6378315" cy="898898"/>
          </a:xfrm>
          <a:prstGeom prst="wedgeRoundRectCallout">
            <a:avLst>
              <a:gd name="adj1" fmla="val 47567"/>
              <a:gd name="adj2" fmla="val -8834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Spanish uses two question marks – the one at the front is upside down!</a:t>
            </a:r>
          </a:p>
        </p:txBody>
      </p:sp>
      <p:pic>
        <p:nvPicPr>
          <p:cNvPr id="40" name="Google Shape;183;p8">
            <a:extLst>
              <a:ext uri="{FF2B5EF4-FFF2-40B4-BE49-F238E27FC236}">
                <a16:creationId xmlns:a16="http://schemas.microsoft.com/office/drawing/2014/main" id="{137E5C49-4233-408F-96DB-B85353DCCBD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944" y="5094901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66FB9F1-3BA6-4B21-B656-37E903D1173D}"/>
              </a:ext>
            </a:extLst>
          </p:cNvPr>
          <p:cNvSpPr txBox="1"/>
          <p:nvPr/>
        </p:nvSpPr>
        <p:spPr>
          <a:xfrm>
            <a:off x="1038244" y="4592615"/>
            <a:ext cx="500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Aprend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sobre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Inglaterra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ECDA405-1A8E-4210-BAB0-67D3331119F2}"/>
              </a:ext>
            </a:extLst>
          </p:cNvPr>
          <p:cNvSpPr txBox="1"/>
          <p:nvPr/>
        </p:nvSpPr>
        <p:spPr>
          <a:xfrm>
            <a:off x="1033784" y="5115835"/>
            <a:ext cx="5430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Does s/he learn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about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England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3" name="Google Shape;183;p8">
            <a:extLst>
              <a:ext uri="{FF2B5EF4-FFF2-40B4-BE49-F238E27FC236}">
                <a16:creationId xmlns:a16="http://schemas.microsoft.com/office/drawing/2014/main" id="{5BD74583-D19C-4576-87F5-7E3E00EDB5F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94582" y="495058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CDF0F0E-C661-48DB-979B-F69E8B7088ED}"/>
              </a:ext>
            </a:extLst>
          </p:cNvPr>
          <p:cNvSpPr txBox="1"/>
          <p:nvPr/>
        </p:nvSpPr>
        <p:spPr>
          <a:xfrm>
            <a:off x="6719628" y="4428367"/>
            <a:ext cx="6748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Aprend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sobre España?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2F2A8F-A842-4D12-8C99-8CD0BBA815BF}"/>
              </a:ext>
            </a:extLst>
          </p:cNvPr>
          <p:cNvSpPr txBox="1"/>
          <p:nvPr/>
        </p:nvSpPr>
        <p:spPr>
          <a:xfrm>
            <a:off x="7197697" y="5022687"/>
            <a:ext cx="5157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Do you learn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about Spain?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53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6" grpId="0"/>
      <p:bldP spid="38" grpId="0"/>
      <p:bldP spid="35" grpId="0" animBg="1"/>
      <p:bldP spid="39" grpId="0" animBg="1"/>
      <p:bldP spid="41" grpId="0"/>
      <p:bldP spid="42" grpId="0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0EA01988-7DDC-A6D2-1625-170461BFC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5216" y="3748624"/>
            <a:ext cx="950084" cy="1804754"/>
          </a:xfrm>
          <a:prstGeom prst="rect">
            <a:avLst/>
          </a:prstGeom>
        </p:spPr>
      </p:pic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69925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Action Button: Custom 5">
            <a:hlinkClick r:id="" action="ppaction://noaction" highlightClick="1">
              <a:snd r:embed="rId5" name="8_6.wav"/>
            </a:hlinkClick>
            <a:extLst>
              <a:ext uri="{FF2B5EF4-FFF2-40B4-BE49-F238E27FC236}">
                <a16:creationId xmlns:a16="http://schemas.microsoft.com/office/drawing/2014/main" id="{B6B1E9E8-F517-445B-92B4-3E1F16603C11}"/>
              </a:ext>
            </a:extLst>
          </p:cNvPr>
          <p:cNvSpPr/>
          <p:nvPr/>
        </p:nvSpPr>
        <p:spPr>
          <a:xfrm>
            <a:off x="352741" y="3723783"/>
            <a:ext cx="584586" cy="461665"/>
          </a:xfrm>
          <a:prstGeom prst="actionButtonBlank">
            <a:avLst/>
          </a:prstGeom>
          <a:solidFill>
            <a:srgbClr val="91EAD2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1" name="Action Button: Custom 6">
            <a:hlinkClick r:id="" action="ppaction://noaction" highlightClick="1">
              <a:snd r:embed="rId6" name="8_7.wav"/>
            </a:hlinkClick>
            <a:extLst>
              <a:ext uri="{FF2B5EF4-FFF2-40B4-BE49-F238E27FC236}">
                <a16:creationId xmlns:a16="http://schemas.microsoft.com/office/drawing/2014/main" id="{FC121413-2AB3-4B39-B3B1-284DE2C08615}"/>
              </a:ext>
            </a:extLst>
          </p:cNvPr>
          <p:cNvSpPr/>
          <p:nvPr/>
        </p:nvSpPr>
        <p:spPr>
          <a:xfrm>
            <a:off x="352741" y="4342783"/>
            <a:ext cx="584586" cy="461665"/>
          </a:xfrm>
          <a:prstGeom prst="actionButtonBlank">
            <a:avLst/>
          </a:prstGeom>
          <a:solidFill>
            <a:srgbClr val="91EAD2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2" name="Action Button: Custom 7">
            <a:hlinkClick r:id="" action="ppaction://noaction" highlightClick="1">
              <a:snd r:embed="rId7" name="8_8.wav"/>
            </a:hlinkClick>
            <a:extLst>
              <a:ext uri="{FF2B5EF4-FFF2-40B4-BE49-F238E27FC236}">
                <a16:creationId xmlns:a16="http://schemas.microsoft.com/office/drawing/2014/main" id="{8F13AFE0-3194-4510-B57D-72E704F228E8}"/>
              </a:ext>
            </a:extLst>
          </p:cNvPr>
          <p:cNvSpPr/>
          <p:nvPr/>
        </p:nvSpPr>
        <p:spPr>
          <a:xfrm>
            <a:off x="352741" y="4961783"/>
            <a:ext cx="584586" cy="461665"/>
          </a:xfrm>
          <a:prstGeom prst="actionButtonBlank">
            <a:avLst/>
          </a:prstGeom>
          <a:solidFill>
            <a:srgbClr val="91EAD2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3" name="Action Button: Custom 8">
            <a:hlinkClick r:id="" action="ppaction://noaction" highlightClick="1">
              <a:snd r:embed="rId8" name="8_9.wav"/>
            </a:hlinkClick>
            <a:extLst>
              <a:ext uri="{FF2B5EF4-FFF2-40B4-BE49-F238E27FC236}">
                <a16:creationId xmlns:a16="http://schemas.microsoft.com/office/drawing/2014/main" id="{E38538E7-0BD5-495E-AF60-58A7CD4D3D36}"/>
              </a:ext>
            </a:extLst>
          </p:cNvPr>
          <p:cNvSpPr/>
          <p:nvPr/>
        </p:nvSpPr>
        <p:spPr>
          <a:xfrm>
            <a:off x="352741" y="5553378"/>
            <a:ext cx="584586" cy="461665"/>
          </a:xfrm>
          <a:prstGeom prst="actionButtonBlank">
            <a:avLst/>
          </a:prstGeom>
          <a:solidFill>
            <a:srgbClr val="91EAD2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03" name="Action Button: Custom 5">
            <a:hlinkClick r:id="" action="ppaction://noaction" highlightClick="1">
              <a:snd r:embed="rId9" name="8_5.wav"/>
            </a:hlinkClick>
            <a:extLst>
              <a:ext uri="{FF2B5EF4-FFF2-40B4-BE49-F238E27FC236}">
                <a16:creationId xmlns:a16="http://schemas.microsoft.com/office/drawing/2014/main" id="{24A8F680-916D-4427-9C24-55C247D186F6}"/>
              </a:ext>
            </a:extLst>
          </p:cNvPr>
          <p:cNvSpPr/>
          <p:nvPr/>
        </p:nvSpPr>
        <p:spPr>
          <a:xfrm>
            <a:off x="352741" y="3122918"/>
            <a:ext cx="584586" cy="461665"/>
          </a:xfrm>
          <a:prstGeom prst="actionButtonBlank">
            <a:avLst/>
          </a:prstGeom>
          <a:solidFill>
            <a:srgbClr val="91EAD2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32" name="TextBox 31">
            <a:hlinkClick r:id="" action="ppaction://noaction">
              <a:snd r:embed="rId10" name="8_1.wav"/>
            </a:hlinkClick>
            <a:extLst>
              <a:ext uri="{FF2B5EF4-FFF2-40B4-BE49-F238E27FC236}">
                <a16:creationId xmlns:a16="http://schemas.microsoft.com/office/drawing/2014/main" id="{D70C65D5-53A9-43AF-89EF-3AA3D1C048E7}"/>
              </a:ext>
            </a:extLst>
          </p:cNvPr>
          <p:cNvSpPr txBox="1"/>
          <p:nvPr/>
        </p:nvSpPr>
        <p:spPr>
          <a:xfrm>
            <a:off x="112868" y="84250"/>
            <a:ext cx="4659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videollamada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4" name="Google Shape;258;p34">
            <a:extLst>
              <a:ext uri="{FF2B5EF4-FFF2-40B4-BE49-F238E27FC236}">
                <a16:creationId xmlns:a16="http://schemas.microsoft.com/office/drawing/2014/main" id="{76334ED7-A28F-40BE-B152-F5082F16B480}"/>
              </a:ext>
            </a:extLst>
          </p:cNvPr>
          <p:cNvGraphicFramePr/>
          <p:nvPr/>
        </p:nvGraphicFramePr>
        <p:xfrm>
          <a:off x="1079040" y="2009876"/>
          <a:ext cx="3227840" cy="460262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13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3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899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Luis (he)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Sofía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(you)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6259656"/>
                  </a:ext>
                </a:extLst>
              </a:tr>
            </a:tbl>
          </a:graphicData>
        </a:graphic>
      </p:graphicFrame>
      <p:pic>
        <p:nvPicPr>
          <p:cNvPr id="35" name="Picture 34">
            <a:extLst>
              <a:ext uri="{FF2B5EF4-FFF2-40B4-BE49-F238E27FC236}">
                <a16:creationId xmlns:a16="http://schemas.microsoft.com/office/drawing/2014/main" id="{144B7D41-75E9-401B-8E62-FDA2E7514E4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760" y="2993316"/>
            <a:ext cx="527765" cy="54975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3345E2C-D6DB-4B59-A615-F1ABAFFCC0C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415" y="3560821"/>
            <a:ext cx="527765" cy="54975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C11FA81-446E-429D-9C96-8B9291D769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633" y="4185448"/>
            <a:ext cx="527765" cy="54975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60F28BB-1780-46C4-96C6-5421D5046CB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414" y="4795371"/>
            <a:ext cx="527765" cy="54975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8AE346C-D6A5-4BD0-A160-9958155C1D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21" y="5311490"/>
            <a:ext cx="527765" cy="54975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D4A9AEB-5CB2-4521-B3AD-9C494456D3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35" y="6005363"/>
            <a:ext cx="527765" cy="549755"/>
          </a:xfrm>
          <a:prstGeom prst="rect">
            <a:avLst/>
          </a:prstGeom>
        </p:spPr>
      </p:pic>
      <p:sp>
        <p:nvSpPr>
          <p:cNvPr id="43" name="Action Button: Custom 8">
            <a:hlinkClick r:id="" action="ppaction://noaction" highlightClick="1">
              <a:snd r:embed="rId12" name="8_10.wav"/>
            </a:hlinkClick>
            <a:extLst>
              <a:ext uri="{FF2B5EF4-FFF2-40B4-BE49-F238E27FC236}">
                <a16:creationId xmlns:a16="http://schemas.microsoft.com/office/drawing/2014/main" id="{FE78A2EB-290F-40F0-8159-928945ABBE3A}"/>
              </a:ext>
            </a:extLst>
          </p:cNvPr>
          <p:cNvSpPr/>
          <p:nvPr/>
        </p:nvSpPr>
        <p:spPr>
          <a:xfrm>
            <a:off x="352741" y="6137707"/>
            <a:ext cx="584586" cy="461665"/>
          </a:xfrm>
          <a:prstGeom prst="actionButtonBlank">
            <a:avLst/>
          </a:prstGeom>
          <a:solidFill>
            <a:srgbClr val="91EAD2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" name="Speech Bubble: Rectangle with Corners Rounded 5">
            <a:hlinkClick r:id="" action="ppaction://noaction">
              <a:snd r:embed="rId13" name="8_2.wav"/>
            </a:hlinkClick>
            <a:extLst>
              <a:ext uri="{FF2B5EF4-FFF2-40B4-BE49-F238E27FC236}">
                <a16:creationId xmlns:a16="http://schemas.microsoft.com/office/drawing/2014/main" id="{7824AED6-21A4-849C-1185-431876171705}"/>
              </a:ext>
            </a:extLst>
          </p:cNvPr>
          <p:cNvSpPr/>
          <p:nvPr/>
        </p:nvSpPr>
        <p:spPr>
          <a:xfrm>
            <a:off x="801848" y="952516"/>
            <a:ext cx="9823452" cy="532243"/>
          </a:xfrm>
          <a:prstGeom prst="wedgeRoundRectCallout">
            <a:avLst>
              <a:gd name="adj1" fmla="val -52450"/>
              <a:gd name="adj2" fmla="val -4971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Max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 Sofía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sobre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colegio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Perú y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España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3E20A0B4-2497-687A-6A03-18723797A0B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2927" y="625421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16" name="8_4.wav"/>
            </a:hlinkClick>
            <a:extLst>
              <a:ext uri="{FF2B5EF4-FFF2-40B4-BE49-F238E27FC236}">
                <a16:creationId xmlns:a16="http://schemas.microsoft.com/office/drawing/2014/main" id="{000F7CC6-E729-1A67-0988-5123AE879D5B}"/>
              </a:ext>
            </a:extLst>
          </p:cNvPr>
          <p:cNvSpPr/>
          <p:nvPr/>
        </p:nvSpPr>
        <p:spPr>
          <a:xfrm>
            <a:off x="4448593" y="1684251"/>
            <a:ext cx="4118071" cy="634260"/>
          </a:xfrm>
          <a:prstGeom prst="wedgeRoundRectCallout">
            <a:avLst>
              <a:gd name="adj1" fmla="val -53387"/>
              <a:gd name="adj2" fmla="val -51103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 Marca ✅</a:t>
            </a:r>
          </a:p>
        </p:txBody>
      </p:sp>
      <p:pic>
        <p:nvPicPr>
          <p:cNvPr id="4098" name="Picture 2" descr="Gráficos vectoriales gratis de Escritorio">
            <a:extLst>
              <a:ext uri="{FF2B5EF4-FFF2-40B4-BE49-F238E27FC236}">
                <a16:creationId xmlns:a16="http://schemas.microsoft.com/office/drawing/2014/main" id="{2786CBDC-D5B5-F38C-024A-DFDC55EBA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783" y="5257520"/>
            <a:ext cx="1966913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60374D8-111E-5053-25AC-0076E64D3506}"/>
              </a:ext>
            </a:extLst>
          </p:cNvPr>
          <p:cNvGrpSpPr/>
          <p:nvPr/>
        </p:nvGrpSpPr>
        <p:grpSpPr>
          <a:xfrm>
            <a:off x="9887359" y="4745441"/>
            <a:ext cx="1501518" cy="867799"/>
            <a:chOff x="3324225" y="1809750"/>
            <a:chExt cx="5543550" cy="32385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593B0AA-EDF8-1947-9E8B-EEF93F40C198}"/>
                </a:ext>
              </a:extLst>
            </p:cNvPr>
            <p:cNvGrpSpPr/>
            <p:nvPr/>
          </p:nvGrpSpPr>
          <p:grpSpPr>
            <a:xfrm>
              <a:off x="3324225" y="1809750"/>
              <a:ext cx="5543550" cy="3238500"/>
              <a:chOff x="3324225" y="1809750"/>
              <a:chExt cx="5543550" cy="3238500"/>
            </a:xfrm>
          </p:grpSpPr>
          <p:pic>
            <p:nvPicPr>
              <p:cNvPr id="17" name="Picture 2" descr="Gráficos vectoriales gratis de Dispositivos móviles">
                <a:extLst>
                  <a:ext uri="{FF2B5EF4-FFF2-40B4-BE49-F238E27FC236}">
                    <a16:creationId xmlns:a16="http://schemas.microsoft.com/office/drawing/2014/main" id="{5299E705-FFBA-E673-33B5-BD06AF723E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4225" y="1809750"/>
                <a:ext cx="5543550" cy="3238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070BEE6-CE56-D604-ABC5-95ED8B51C50C}"/>
                  </a:ext>
                </a:extLst>
              </p:cNvPr>
              <p:cNvSpPr/>
              <p:nvPr/>
            </p:nvSpPr>
            <p:spPr>
              <a:xfrm>
                <a:off x="4100513" y="2114550"/>
                <a:ext cx="4029075" cy="24003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4" name="Picture 6" descr="Gráficos vectoriales gratis de Salón de clases">
              <a:extLst>
                <a:ext uri="{FF2B5EF4-FFF2-40B4-BE49-F238E27FC236}">
                  <a16:creationId xmlns:a16="http://schemas.microsoft.com/office/drawing/2014/main" id="{6883A97A-88DD-5AE8-87FC-50B478E916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0513" y="2195074"/>
              <a:ext cx="2190444" cy="1852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Gráficos vectoriales gratis de Salón de clases">
              <a:extLst>
                <a:ext uri="{FF2B5EF4-FFF2-40B4-BE49-F238E27FC236}">
                  <a16:creationId xmlns:a16="http://schemas.microsoft.com/office/drawing/2014/main" id="{303DD144-47BB-6775-DB6B-9726F7D639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265"/>
            <a:stretch/>
          </p:blipFill>
          <p:spPr bwMode="auto">
            <a:xfrm>
              <a:off x="6486261" y="3121381"/>
              <a:ext cx="1656460" cy="64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367FF5E-7B1C-756B-CD13-64823D95AF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629"/>
            <a:stretch/>
          </p:blipFill>
          <p:spPr>
            <a:xfrm>
              <a:off x="5351331" y="2443162"/>
              <a:ext cx="1386344" cy="2085975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8661CF6-700A-4FBC-8F87-F3734AE184B7}"/>
              </a:ext>
            </a:extLst>
          </p:cNvPr>
          <p:cNvSpPr txBox="1"/>
          <p:nvPr/>
        </p:nvSpPr>
        <p:spPr>
          <a:xfrm>
            <a:off x="6644640" y="84250"/>
            <a:ext cx="4225285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una </a:t>
            </a:r>
            <a:r>
              <a:rPr lang="en-GB" sz="2000" dirty="0" err="1">
                <a:latin typeface="Century Gothic" panose="020B0502020202020204" pitchFamily="34" charset="0"/>
              </a:rPr>
              <a:t>videollamada</a:t>
            </a:r>
            <a:r>
              <a:rPr lang="en-GB" sz="2000" dirty="0">
                <a:latin typeface="Century Gothic" panose="020B0502020202020204" pitchFamily="34" charset="0"/>
              </a:rPr>
              <a:t> – a video call</a:t>
            </a:r>
          </a:p>
        </p:txBody>
      </p:sp>
    </p:spTree>
    <p:extLst>
      <p:ext uri="{BB962C8B-B14F-4D97-AF65-F5344CB8AC3E}">
        <p14:creationId xmlns:p14="http://schemas.microsoft.com/office/powerpoint/2010/main" val="250242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103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0EA01988-7DDC-A6D2-1625-170461BFC1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5216" y="3748624"/>
            <a:ext cx="950084" cy="1804754"/>
          </a:xfrm>
          <a:prstGeom prst="rect">
            <a:avLst/>
          </a:prstGeom>
        </p:spPr>
      </p:pic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69925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hlinkClick r:id="" action="ppaction://noaction">
              <a:snd r:embed="rId6" name="8_1.wav"/>
            </a:hlinkClick>
            <a:extLst>
              <a:ext uri="{FF2B5EF4-FFF2-40B4-BE49-F238E27FC236}">
                <a16:creationId xmlns:a16="http://schemas.microsoft.com/office/drawing/2014/main" id="{D70C65D5-53A9-43AF-89EF-3AA3D1C048E7}"/>
              </a:ext>
            </a:extLst>
          </p:cNvPr>
          <p:cNvSpPr txBox="1"/>
          <p:nvPr/>
        </p:nvSpPr>
        <p:spPr>
          <a:xfrm>
            <a:off x="112868" y="84250"/>
            <a:ext cx="4659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videollamada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098" name="Picture 2" descr="Gráficos vectoriales gratis de Escritorio">
            <a:extLst>
              <a:ext uri="{FF2B5EF4-FFF2-40B4-BE49-F238E27FC236}">
                <a16:creationId xmlns:a16="http://schemas.microsoft.com/office/drawing/2014/main" id="{2786CBDC-D5B5-F38C-024A-DFDC55EBA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783" y="5257520"/>
            <a:ext cx="1966913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60374D8-111E-5053-25AC-0076E64D3506}"/>
              </a:ext>
            </a:extLst>
          </p:cNvPr>
          <p:cNvGrpSpPr/>
          <p:nvPr/>
        </p:nvGrpSpPr>
        <p:grpSpPr>
          <a:xfrm>
            <a:off x="9887359" y="4745441"/>
            <a:ext cx="1501518" cy="867799"/>
            <a:chOff x="3324225" y="1809750"/>
            <a:chExt cx="5543550" cy="32385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593B0AA-EDF8-1947-9E8B-EEF93F40C198}"/>
                </a:ext>
              </a:extLst>
            </p:cNvPr>
            <p:cNvGrpSpPr/>
            <p:nvPr/>
          </p:nvGrpSpPr>
          <p:grpSpPr>
            <a:xfrm>
              <a:off x="3324225" y="1809750"/>
              <a:ext cx="5543550" cy="3238500"/>
              <a:chOff x="3324225" y="1809750"/>
              <a:chExt cx="5543550" cy="3238500"/>
            </a:xfrm>
          </p:grpSpPr>
          <p:pic>
            <p:nvPicPr>
              <p:cNvPr id="17" name="Picture 2" descr="Gráficos vectoriales gratis de Dispositivos móviles">
                <a:extLst>
                  <a:ext uri="{FF2B5EF4-FFF2-40B4-BE49-F238E27FC236}">
                    <a16:creationId xmlns:a16="http://schemas.microsoft.com/office/drawing/2014/main" id="{5299E705-FFBA-E673-33B5-BD06AF723E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4225" y="1809750"/>
                <a:ext cx="5543550" cy="3238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070BEE6-CE56-D604-ABC5-95ED8B51C50C}"/>
                  </a:ext>
                </a:extLst>
              </p:cNvPr>
              <p:cNvSpPr/>
              <p:nvPr/>
            </p:nvSpPr>
            <p:spPr>
              <a:xfrm>
                <a:off x="4100513" y="2114550"/>
                <a:ext cx="4029075" cy="24003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4" name="Picture 6" descr="Gráficos vectoriales gratis de Salón de clases">
              <a:extLst>
                <a:ext uri="{FF2B5EF4-FFF2-40B4-BE49-F238E27FC236}">
                  <a16:creationId xmlns:a16="http://schemas.microsoft.com/office/drawing/2014/main" id="{6883A97A-88DD-5AE8-87FC-50B478E916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0513" y="2195074"/>
              <a:ext cx="2190444" cy="1852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Gráficos vectoriales gratis de Salón de clases">
              <a:extLst>
                <a:ext uri="{FF2B5EF4-FFF2-40B4-BE49-F238E27FC236}">
                  <a16:creationId xmlns:a16="http://schemas.microsoft.com/office/drawing/2014/main" id="{303DD144-47BB-6775-DB6B-9726F7D639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265"/>
            <a:stretch/>
          </p:blipFill>
          <p:spPr bwMode="auto">
            <a:xfrm>
              <a:off x="6486261" y="3121381"/>
              <a:ext cx="1656460" cy="64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367FF5E-7B1C-756B-CD13-64823D95AF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629"/>
            <a:stretch/>
          </p:blipFill>
          <p:spPr>
            <a:xfrm>
              <a:off x="5351331" y="2443162"/>
              <a:ext cx="1386344" cy="2085975"/>
            </a:xfrm>
            <a:prstGeom prst="rect">
              <a:avLst/>
            </a:prstGeom>
          </p:spPr>
        </p:pic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6500568-21FA-F3A7-3CD9-B0361D7C4245}"/>
              </a:ext>
            </a:extLst>
          </p:cNvPr>
          <p:cNvGraphicFramePr>
            <a:graphicFrameLocks noGrp="1"/>
          </p:cNvGraphicFramePr>
          <p:nvPr/>
        </p:nvGraphicFramePr>
        <p:xfrm>
          <a:off x="1433925" y="2144493"/>
          <a:ext cx="3448962" cy="460262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189905">
                  <a:extLst>
                    <a:ext uri="{9D8B030D-6E8A-4147-A177-3AD203B41FA5}">
                      <a16:colId xmlns:a16="http://schemas.microsoft.com/office/drawing/2014/main" val="1464643132"/>
                    </a:ext>
                  </a:extLst>
                </a:gridCol>
                <a:gridCol w="1259057">
                  <a:extLst>
                    <a:ext uri="{9D8B030D-6E8A-4147-A177-3AD203B41FA5}">
                      <a16:colId xmlns:a16="http://schemas.microsoft.com/office/drawing/2014/main" val="1575603624"/>
                    </a:ext>
                  </a:extLst>
                </a:gridCol>
              </a:tblGrid>
              <a:tr h="94899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verbo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¿?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8290133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9018928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17926571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6320809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846660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7440134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376214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8D965C7-2AE6-BF79-1F0B-D7E88DE1A4EE}"/>
              </a:ext>
            </a:extLst>
          </p:cNvPr>
          <p:cNvSpPr txBox="1"/>
          <p:nvPr/>
        </p:nvSpPr>
        <p:spPr>
          <a:xfrm>
            <a:off x="3864817" y="3156923"/>
            <a:ext cx="300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545D7B-5449-BD84-BF64-A98A7D0CEDA7}"/>
              </a:ext>
            </a:extLst>
          </p:cNvPr>
          <p:cNvSpPr txBox="1"/>
          <p:nvPr/>
        </p:nvSpPr>
        <p:spPr>
          <a:xfrm>
            <a:off x="3856759" y="3771799"/>
            <a:ext cx="426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01A748-3B62-3699-ECF8-50064D8C2F2C}"/>
              </a:ext>
            </a:extLst>
          </p:cNvPr>
          <p:cNvSpPr txBox="1"/>
          <p:nvPr/>
        </p:nvSpPr>
        <p:spPr>
          <a:xfrm>
            <a:off x="3855850" y="4386675"/>
            <a:ext cx="300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28CC64-1557-DF47-5303-67A784921C91}"/>
              </a:ext>
            </a:extLst>
          </p:cNvPr>
          <p:cNvSpPr txBox="1"/>
          <p:nvPr/>
        </p:nvSpPr>
        <p:spPr>
          <a:xfrm>
            <a:off x="3828301" y="4912983"/>
            <a:ext cx="413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4BC120-9531-184F-A27A-AFAB5D457ADF}"/>
              </a:ext>
            </a:extLst>
          </p:cNvPr>
          <p:cNvSpPr txBox="1"/>
          <p:nvPr/>
        </p:nvSpPr>
        <p:spPr>
          <a:xfrm>
            <a:off x="3918048" y="5596585"/>
            <a:ext cx="300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21D90F-8614-E701-7AD9-818621B69B84}"/>
              </a:ext>
            </a:extLst>
          </p:cNvPr>
          <p:cNvSpPr txBox="1"/>
          <p:nvPr/>
        </p:nvSpPr>
        <p:spPr>
          <a:xfrm>
            <a:off x="3909990" y="6211461"/>
            <a:ext cx="426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6FCBCC-E62A-9AEB-5817-9B4796954EF6}"/>
              </a:ext>
            </a:extLst>
          </p:cNvPr>
          <p:cNvSpPr txBox="1"/>
          <p:nvPr/>
        </p:nvSpPr>
        <p:spPr>
          <a:xfrm>
            <a:off x="1543740" y="3187700"/>
            <a:ext cx="1253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haces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03C908-6373-9B71-9B3E-0E14A9D545A1}"/>
              </a:ext>
            </a:extLst>
          </p:cNvPr>
          <p:cNvSpPr txBox="1"/>
          <p:nvPr/>
        </p:nvSpPr>
        <p:spPr>
          <a:xfrm>
            <a:off x="1507911" y="3793151"/>
            <a:ext cx="2085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comprendes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20642E-DA4D-37D4-C05B-E96054B722EE}"/>
              </a:ext>
            </a:extLst>
          </p:cNvPr>
          <p:cNvSpPr txBox="1"/>
          <p:nvPr/>
        </p:nvSpPr>
        <p:spPr>
          <a:xfrm>
            <a:off x="1483888" y="4389764"/>
            <a:ext cx="88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A71693-8FEC-999E-3EC5-86EDBA4A5641}"/>
              </a:ext>
            </a:extLst>
          </p:cNvPr>
          <p:cNvSpPr txBox="1"/>
          <p:nvPr/>
        </p:nvSpPr>
        <p:spPr>
          <a:xfrm>
            <a:off x="1483888" y="5019023"/>
            <a:ext cx="178606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aprendes</a:t>
            </a:r>
            <a:endParaRPr kumimoji="0" lang="en-GB" sz="27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52164F-1743-522E-9654-6C00502CD6D1}"/>
              </a:ext>
            </a:extLst>
          </p:cNvPr>
          <p:cNvSpPr txBox="1"/>
          <p:nvPr/>
        </p:nvSpPr>
        <p:spPr>
          <a:xfrm>
            <a:off x="1451155" y="5575973"/>
            <a:ext cx="71045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7B4C13-3915-E1EE-0571-CA88D9E7A73F}"/>
              </a:ext>
            </a:extLst>
          </p:cNvPr>
          <p:cNvSpPr txBox="1"/>
          <p:nvPr/>
        </p:nvSpPr>
        <p:spPr>
          <a:xfrm>
            <a:off x="1498238" y="6189859"/>
            <a:ext cx="117371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</a:t>
            </a: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50FCECC9-8144-E4A2-103D-DF078D29083B}"/>
              </a:ext>
            </a:extLst>
          </p:cNvPr>
          <p:cNvGraphicFramePr>
            <a:graphicFrameLocks noGrp="1"/>
          </p:cNvGraphicFramePr>
          <p:nvPr/>
        </p:nvGraphicFramePr>
        <p:xfrm>
          <a:off x="5174523" y="2090844"/>
          <a:ext cx="3567114" cy="465627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567114">
                  <a:extLst>
                    <a:ext uri="{9D8B030D-6E8A-4147-A177-3AD203B41FA5}">
                      <a16:colId xmlns:a16="http://schemas.microsoft.com/office/drawing/2014/main" val="1498170565"/>
                    </a:ext>
                  </a:extLst>
                </a:gridCol>
              </a:tblGrid>
              <a:tr h="111063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información</a:t>
                      </a: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extra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952752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632467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9088710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4769695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8905789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9617730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0159327"/>
                  </a:ext>
                </a:extLst>
              </a:tr>
            </a:tbl>
          </a:graphicData>
        </a:graphic>
      </p:graphicFrame>
      <p:pic>
        <p:nvPicPr>
          <p:cNvPr id="29" name="Picture 16" descr="United, Flag, Kingdom, British, Great, Britain">
            <a:extLst>
              <a:ext uri="{FF2B5EF4-FFF2-40B4-BE49-F238E27FC236}">
                <a16:creationId xmlns:a16="http://schemas.microsoft.com/office/drawing/2014/main" id="{D23B1738-1A61-4D4F-C6F6-8CEBC31D3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939" y="2730427"/>
            <a:ext cx="491064" cy="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9E31DA2-73A7-E1F4-9990-179C0949A98B}"/>
              </a:ext>
            </a:extLst>
          </p:cNvPr>
          <p:cNvSpPr txBox="1"/>
          <p:nvPr/>
        </p:nvSpPr>
        <p:spPr>
          <a:xfrm>
            <a:off x="5223712" y="3300993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vocab test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051500-472A-BD70-9DF1-7B5698E0FD7D}"/>
              </a:ext>
            </a:extLst>
          </p:cNvPr>
          <p:cNvSpPr txBox="1"/>
          <p:nvPr/>
        </p:nvSpPr>
        <p:spPr>
          <a:xfrm>
            <a:off x="5242423" y="4432241"/>
            <a:ext cx="3488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text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F94893D-1228-4838-6379-1D1D6E6147F0}"/>
              </a:ext>
            </a:extLst>
          </p:cNvPr>
          <p:cNvSpPr txBox="1"/>
          <p:nvPr/>
        </p:nvSpPr>
        <p:spPr>
          <a:xfrm>
            <a:off x="5271164" y="3819195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instruction in Spanish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5C5A150-65FB-1EC1-E9FD-23CEF56017BE}"/>
              </a:ext>
            </a:extLst>
          </p:cNvPr>
          <p:cNvSpPr txBox="1"/>
          <p:nvPr/>
        </p:nvSpPr>
        <p:spPr>
          <a:xfrm>
            <a:off x="5223712" y="5073937"/>
            <a:ext cx="3567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with the partner (f)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AAC8DC4-5CE2-72C5-CAA4-36593CE92E4C}"/>
              </a:ext>
            </a:extLst>
          </p:cNvPr>
          <p:cNvSpPr txBox="1"/>
          <p:nvPr/>
        </p:nvSpPr>
        <p:spPr>
          <a:xfrm>
            <a:off x="5242423" y="5622139"/>
            <a:ext cx="3182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book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AB4006F-78D5-1E08-0175-038D65054630}"/>
              </a:ext>
            </a:extLst>
          </p:cNvPr>
          <p:cNvSpPr txBox="1"/>
          <p:nvPr/>
        </p:nvSpPr>
        <p:spPr>
          <a:xfrm>
            <a:off x="5206483" y="6239994"/>
            <a:ext cx="3488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the classroom</a:t>
            </a: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6C0598A0-5D31-9778-296C-0905C4B201F7}"/>
              </a:ext>
            </a:extLst>
          </p:cNvPr>
          <p:cNvSpPr/>
          <p:nvPr/>
        </p:nvSpPr>
        <p:spPr>
          <a:xfrm>
            <a:off x="809442" y="1364995"/>
            <a:ext cx="6859325" cy="635979"/>
          </a:xfrm>
          <a:prstGeom prst="wedgeRoundRectCallout">
            <a:avLst>
              <a:gd name="adj1" fmla="val -51373"/>
              <a:gd name="adj2" fmla="val -42097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¿Es una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o una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afirmación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*?</a:t>
            </a:r>
          </a:p>
        </p:txBody>
      </p:sp>
      <p:sp>
        <p:nvSpPr>
          <p:cNvPr id="46" name="Speech Bubble: Rectangle with Corners Rounded 45">
            <a:hlinkClick r:id="" action="ppaction://noaction">
              <a:snd r:embed="rId12" name="8_11.wav"/>
            </a:hlinkClick>
            <a:extLst>
              <a:ext uri="{FF2B5EF4-FFF2-40B4-BE49-F238E27FC236}">
                <a16:creationId xmlns:a16="http://schemas.microsoft.com/office/drawing/2014/main" id="{754AE7AF-8B46-A3E6-05C6-756C43F80375}"/>
              </a:ext>
            </a:extLst>
          </p:cNvPr>
          <p:cNvSpPr/>
          <p:nvPr/>
        </p:nvSpPr>
        <p:spPr>
          <a:xfrm>
            <a:off x="892526" y="777520"/>
            <a:ext cx="5751162" cy="532243"/>
          </a:xfrm>
          <a:prstGeom prst="wedgeRoundRectCallout">
            <a:avLst>
              <a:gd name="adj1" fmla="val -52450"/>
              <a:gd name="adj2" fmla="val -4971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 y escribe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verbo 📝.</a:t>
            </a:r>
          </a:p>
        </p:txBody>
      </p:sp>
      <p:pic>
        <p:nvPicPr>
          <p:cNvPr id="47" name="Graphic 46" descr="Teacher">
            <a:extLst>
              <a:ext uri="{FF2B5EF4-FFF2-40B4-BE49-F238E27FC236}">
                <a16:creationId xmlns:a16="http://schemas.microsoft.com/office/drawing/2014/main" id="{30C645F0-10E6-0023-E8BF-F799A0E7B4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3605" y="450425"/>
            <a:ext cx="914400" cy="914400"/>
          </a:xfrm>
          <a:prstGeom prst="rect">
            <a:avLst/>
          </a:prstGeom>
        </p:spPr>
      </p:pic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DDEAFFDD-EC6D-4CE0-9151-43E23449E3F5}"/>
              </a:ext>
            </a:extLst>
          </p:cNvPr>
          <p:cNvSpPr/>
          <p:nvPr/>
        </p:nvSpPr>
        <p:spPr>
          <a:xfrm>
            <a:off x="8920512" y="1310977"/>
            <a:ext cx="3031811" cy="2190209"/>
          </a:xfrm>
          <a:prstGeom prst="wedgeRoundRectCallout">
            <a:avLst>
              <a:gd name="adj1" fmla="val 19016"/>
              <a:gd name="adj2" fmla="val 6978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Max meant all these to be questions but some of them turned out like statements.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A1A124-32D1-4619-A066-42E4133165D7}"/>
              </a:ext>
            </a:extLst>
          </p:cNvPr>
          <p:cNvSpPr txBox="1"/>
          <p:nvPr/>
        </p:nvSpPr>
        <p:spPr>
          <a:xfrm>
            <a:off x="6986016" y="84250"/>
            <a:ext cx="3883909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una </a:t>
            </a:r>
            <a:r>
              <a:rPr lang="en-GB" sz="2000" dirty="0" err="1">
                <a:latin typeface="Century Gothic" panose="020B0502020202020204" pitchFamily="34" charset="0"/>
              </a:rPr>
              <a:t>afirmación</a:t>
            </a:r>
            <a:r>
              <a:rPr lang="en-GB" sz="2000" dirty="0">
                <a:latin typeface="Century Gothic" panose="020B0502020202020204" pitchFamily="34" charset="0"/>
              </a:rPr>
              <a:t> – a statement</a:t>
            </a:r>
          </a:p>
        </p:txBody>
      </p:sp>
      <p:sp>
        <p:nvSpPr>
          <p:cNvPr id="7" name="Action Button: Custom 5">
            <a:hlinkClick r:id="" action="ppaction://noaction" highlightClick="1">
              <a:snd r:embed="rId15" name="8_6.wav"/>
            </a:hlinkClick>
            <a:extLst>
              <a:ext uri="{FF2B5EF4-FFF2-40B4-BE49-F238E27FC236}">
                <a16:creationId xmlns:a16="http://schemas.microsoft.com/office/drawing/2014/main" id="{3ED55BFE-D43E-730E-1AAF-B4DD87BEC3E8}"/>
              </a:ext>
            </a:extLst>
          </p:cNvPr>
          <p:cNvSpPr/>
          <p:nvPr/>
        </p:nvSpPr>
        <p:spPr>
          <a:xfrm>
            <a:off x="526368" y="3788687"/>
            <a:ext cx="584586" cy="461665"/>
          </a:xfrm>
          <a:prstGeom prst="actionButtonBlank">
            <a:avLst/>
          </a:prstGeom>
          <a:solidFill>
            <a:srgbClr val="91EAD2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Action Button: Custom 6">
            <a:hlinkClick r:id="" action="ppaction://noaction" highlightClick="1">
              <a:snd r:embed="rId16" name="8_7.wav"/>
            </a:hlinkClick>
            <a:extLst>
              <a:ext uri="{FF2B5EF4-FFF2-40B4-BE49-F238E27FC236}">
                <a16:creationId xmlns:a16="http://schemas.microsoft.com/office/drawing/2014/main" id="{051C1815-9BE6-86DA-0ABF-53E8EFF873B5}"/>
              </a:ext>
            </a:extLst>
          </p:cNvPr>
          <p:cNvSpPr/>
          <p:nvPr/>
        </p:nvSpPr>
        <p:spPr>
          <a:xfrm>
            <a:off x="526368" y="4407687"/>
            <a:ext cx="584586" cy="461665"/>
          </a:xfrm>
          <a:prstGeom prst="actionButtonBlank">
            <a:avLst/>
          </a:prstGeom>
          <a:solidFill>
            <a:srgbClr val="91EAD2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4" name="Action Button: Custom 7">
            <a:hlinkClick r:id="" action="ppaction://noaction" highlightClick="1">
              <a:snd r:embed="rId17" name="8_8.wav"/>
            </a:hlinkClick>
            <a:extLst>
              <a:ext uri="{FF2B5EF4-FFF2-40B4-BE49-F238E27FC236}">
                <a16:creationId xmlns:a16="http://schemas.microsoft.com/office/drawing/2014/main" id="{FC24F242-FD33-E663-F25B-33BA9761F7E8}"/>
              </a:ext>
            </a:extLst>
          </p:cNvPr>
          <p:cNvSpPr/>
          <p:nvPr/>
        </p:nvSpPr>
        <p:spPr>
          <a:xfrm>
            <a:off x="526368" y="5026687"/>
            <a:ext cx="584586" cy="461665"/>
          </a:xfrm>
          <a:prstGeom prst="actionButtonBlank">
            <a:avLst/>
          </a:prstGeom>
          <a:solidFill>
            <a:srgbClr val="91EAD2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5" name="Action Button: Custom 8">
            <a:hlinkClick r:id="" action="ppaction://noaction" highlightClick="1">
              <a:snd r:embed="rId18" name="8_9.wav"/>
            </a:hlinkClick>
            <a:extLst>
              <a:ext uri="{FF2B5EF4-FFF2-40B4-BE49-F238E27FC236}">
                <a16:creationId xmlns:a16="http://schemas.microsoft.com/office/drawing/2014/main" id="{9FE62EAB-01B2-15E0-A98C-06598C812793}"/>
              </a:ext>
            </a:extLst>
          </p:cNvPr>
          <p:cNvSpPr/>
          <p:nvPr/>
        </p:nvSpPr>
        <p:spPr>
          <a:xfrm>
            <a:off x="526368" y="5618282"/>
            <a:ext cx="584586" cy="461665"/>
          </a:xfrm>
          <a:prstGeom prst="actionButtonBlank">
            <a:avLst/>
          </a:prstGeom>
          <a:solidFill>
            <a:srgbClr val="91EAD2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6" name="Action Button: Custom 5">
            <a:hlinkClick r:id="" action="ppaction://noaction" highlightClick="1">
              <a:snd r:embed="rId19" name="8_5.wav"/>
            </a:hlinkClick>
            <a:extLst>
              <a:ext uri="{FF2B5EF4-FFF2-40B4-BE49-F238E27FC236}">
                <a16:creationId xmlns:a16="http://schemas.microsoft.com/office/drawing/2014/main" id="{F58DE611-287B-78AA-3455-5D880C38E1F2}"/>
              </a:ext>
            </a:extLst>
          </p:cNvPr>
          <p:cNvSpPr/>
          <p:nvPr/>
        </p:nvSpPr>
        <p:spPr>
          <a:xfrm>
            <a:off x="526368" y="3187822"/>
            <a:ext cx="584586" cy="461665"/>
          </a:xfrm>
          <a:prstGeom prst="actionButtonBlank">
            <a:avLst/>
          </a:prstGeom>
          <a:solidFill>
            <a:srgbClr val="91EAD2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37" name="Action Button: Custom 8">
            <a:hlinkClick r:id="" action="ppaction://noaction" highlightClick="1">
              <a:snd r:embed="rId20" name="8_10.wav"/>
            </a:hlinkClick>
            <a:extLst>
              <a:ext uri="{FF2B5EF4-FFF2-40B4-BE49-F238E27FC236}">
                <a16:creationId xmlns:a16="http://schemas.microsoft.com/office/drawing/2014/main" id="{FE2AE8EC-7103-06E0-4B2B-A56509B31829}"/>
              </a:ext>
            </a:extLst>
          </p:cNvPr>
          <p:cNvSpPr/>
          <p:nvPr/>
        </p:nvSpPr>
        <p:spPr>
          <a:xfrm>
            <a:off x="526368" y="6202611"/>
            <a:ext cx="584586" cy="461665"/>
          </a:xfrm>
          <a:prstGeom prst="actionButtonBlank">
            <a:avLst/>
          </a:prstGeom>
          <a:solidFill>
            <a:srgbClr val="91EAD2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6873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10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30" grpId="0"/>
      <p:bldP spid="31" grpId="0"/>
      <p:bldP spid="33" grpId="0"/>
      <p:bldP spid="40" grpId="0"/>
      <p:bldP spid="41" grpId="0"/>
      <p:bldP spid="44" grpId="0"/>
      <p:bldP spid="45" grpId="0" animBg="1"/>
      <p:bldP spid="50" grpId="0" animBg="1"/>
      <p:bldP spid="7" grpId="0" animBg="1"/>
      <p:bldP spid="9" grpId="0" animBg="1"/>
      <p:bldP spid="34" grpId="0" animBg="1"/>
      <p:bldP spid="35" grpId="0" animBg="1"/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3707</TotalTime>
  <Words>1547</Words>
  <Application>Microsoft Office PowerPoint</Application>
  <PresentationFormat>Widescreen</PresentationFormat>
  <Paragraphs>315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docs-Century Gothic</vt:lpstr>
      <vt:lpstr>Modern Love</vt:lpstr>
      <vt:lpstr>Mystical Woods Smooth Script</vt:lpstr>
      <vt:lpstr>Segoe Print</vt:lpstr>
      <vt:lpstr>Office Theme</vt:lpstr>
      <vt:lpstr>español, con Sofía</vt:lpstr>
      <vt:lpstr>Saying what others and I do</vt:lpstr>
      <vt:lpstr>Stress 1</vt:lpstr>
      <vt:lpstr>¡A practicar!</vt:lpstr>
      <vt:lpstr>vocabulario</vt:lpstr>
      <vt:lpstr>vocabulario</vt:lpstr>
      <vt:lpstr>Knowing who does what</vt:lpstr>
      <vt:lpstr>escuchar</vt:lpstr>
      <vt:lpstr>escuchar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Tom Dawes</cp:lastModifiedBy>
  <cp:revision>50</cp:revision>
  <dcterms:created xsi:type="dcterms:W3CDTF">2021-09-24T10:38:38Z</dcterms:created>
  <dcterms:modified xsi:type="dcterms:W3CDTF">2022-12-14T15:37:00Z</dcterms:modified>
</cp:coreProperties>
</file>