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3" r:id="rId2"/>
    <p:sldId id="477" r:id="rId3"/>
    <p:sldId id="258" r:id="rId4"/>
    <p:sldId id="573" r:id="rId5"/>
    <p:sldId id="925" r:id="rId6"/>
    <p:sldId id="926" r:id="rId7"/>
    <p:sldId id="547" r:id="rId8"/>
    <p:sldId id="571" r:id="rId9"/>
    <p:sldId id="572" r:id="rId10"/>
    <p:sldId id="5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C4F"/>
    <a:srgbClr val="F5867B"/>
    <a:srgbClr val="FFEFFF"/>
    <a:srgbClr val="FF0066"/>
    <a:srgbClr val="FF3399"/>
    <a:srgbClr val="85CFE1"/>
    <a:srgbClr val="4A852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AB538-F473-47D2-8627-1FCF5A581BF7}" v="9" dt="2022-12-14T02:01:33.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69095" autoAdjust="0"/>
  </p:normalViewPr>
  <p:slideViewPr>
    <p:cSldViewPr snapToGrid="0">
      <p:cViewPr varScale="1">
        <p:scale>
          <a:sx n="35" d="100"/>
          <a:sy n="35" d="100"/>
        </p:scale>
        <p:origin x="58" y="55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75DB2F4A-AF67-421F-B04C-D969DA63D293}"/>
    <pc:docChg chg="undo custSel addSld delSld modSld sldOrd">
      <pc:chgData name="Paula Vázquez-Valero" userId="3a0e46d7-2099-40af-a155-aa45b68bfff3" providerId="ADAL" clId="{75DB2F4A-AF67-421F-B04C-D969DA63D293}" dt="2022-09-30T12:14:56.527" v="498" actId="1582"/>
      <pc:docMkLst>
        <pc:docMk/>
      </pc:docMkLst>
      <pc:sldChg chg="add del">
        <pc:chgData name="Paula Vázquez-Valero" userId="3a0e46d7-2099-40af-a155-aa45b68bfff3" providerId="ADAL" clId="{75DB2F4A-AF67-421F-B04C-D969DA63D293}" dt="2022-09-16T12:13:26.248" v="1"/>
        <pc:sldMkLst>
          <pc:docMk/>
          <pc:sldMk cId="0" sldId="258"/>
        </pc:sldMkLst>
      </pc:sldChg>
      <pc:sldChg chg="modSp mod modNotesTx">
        <pc:chgData name="Paula Vázquez-Valero" userId="3a0e46d7-2099-40af-a155-aa45b68bfff3" providerId="ADAL" clId="{75DB2F4A-AF67-421F-B04C-D969DA63D293}" dt="2022-09-16T12:13:55.673" v="9"/>
        <pc:sldMkLst>
          <pc:docMk/>
          <pc:sldMk cId="0" sldId="442"/>
        </pc:sldMkLst>
        <pc:spChg chg="mod">
          <ac:chgData name="Paula Vázquez-Valero" userId="3a0e46d7-2099-40af-a155-aa45b68bfff3" providerId="ADAL" clId="{75DB2F4A-AF67-421F-B04C-D969DA63D293}" dt="2022-09-16T12:13:46.970" v="8"/>
          <ac:spMkLst>
            <pc:docMk/>
            <pc:sldMk cId="0" sldId="442"/>
            <ac:spMk id="7" creationId="{1D4E3062-3382-67AB-5C45-0B02C6A16829}"/>
          </ac:spMkLst>
        </pc:spChg>
      </pc:sldChg>
      <pc:sldChg chg="addSp delSp modSp add del mod">
        <pc:chgData name="Paula Vázquez-Valero" userId="3a0e46d7-2099-40af-a155-aa45b68bfff3" providerId="ADAL" clId="{75DB2F4A-AF67-421F-B04C-D969DA63D293}" dt="2022-09-30T12:14:56.527" v="498" actId="1582"/>
        <pc:sldMkLst>
          <pc:docMk/>
          <pc:sldMk cId="0" sldId="477"/>
        </pc:sldMkLst>
        <pc:spChg chg="mod">
          <ac:chgData name="Paula Vázquez-Valero" userId="3a0e46d7-2099-40af-a155-aa45b68bfff3" providerId="ADAL" clId="{75DB2F4A-AF67-421F-B04C-D969DA63D293}" dt="2022-09-30T12:14:56.527" v="498" actId="1582"/>
          <ac:spMkLst>
            <pc:docMk/>
            <pc:sldMk cId="0" sldId="477"/>
            <ac:spMk id="9" creationId="{2A620C5F-0B2B-4DAA-8C4B-0CD5C4A72802}"/>
          </ac:spMkLst>
        </pc:spChg>
        <pc:spChg chg="del mod">
          <ac:chgData name="Paula Vázquez-Valero" userId="3a0e46d7-2099-40af-a155-aa45b68bfff3" providerId="ADAL" clId="{75DB2F4A-AF67-421F-B04C-D969DA63D293}" dt="2022-09-16T12:13:45.706" v="7"/>
          <ac:spMkLst>
            <pc:docMk/>
            <pc:sldMk cId="0" sldId="477"/>
            <ac:spMk id="101" creationId="{00000000-0000-0000-0000-000000000000}"/>
          </ac:spMkLst>
        </pc:spChg>
        <pc:picChg chg="add mod">
          <ac:chgData name="Paula Vázquez-Valero" userId="3a0e46d7-2099-40af-a155-aa45b68bfff3" providerId="ADAL" clId="{75DB2F4A-AF67-421F-B04C-D969DA63D293}" dt="2022-09-30T12:12:15.893" v="485" actId="1076"/>
          <ac:picMkLst>
            <pc:docMk/>
            <pc:sldMk cId="0" sldId="477"/>
            <ac:picMk id="5" creationId="{CDFC0BC4-20F7-A62C-9F22-A04F545E3627}"/>
          </ac:picMkLst>
        </pc:picChg>
      </pc:sldChg>
      <pc:sldChg chg="del">
        <pc:chgData name="Paula Vázquez-Valero" userId="3a0e46d7-2099-40af-a155-aa45b68bfff3" providerId="ADAL" clId="{75DB2F4A-AF67-421F-B04C-D969DA63D293}" dt="2022-09-16T12:13:26.083" v="0" actId="47"/>
        <pc:sldMkLst>
          <pc:docMk/>
          <pc:sldMk cId="0" sldId="544"/>
        </pc:sldMkLst>
      </pc:sldChg>
      <pc:sldChg chg="add del">
        <pc:chgData name="Paula Vázquez-Valero" userId="3a0e46d7-2099-40af-a155-aa45b68bfff3" providerId="ADAL" clId="{75DB2F4A-AF67-421F-B04C-D969DA63D293}" dt="2022-09-16T12:13:26.248" v="1"/>
        <pc:sldMkLst>
          <pc:docMk/>
          <pc:sldMk cId="605536746" sldId="547"/>
        </pc:sldMkLst>
      </pc:sldChg>
      <pc:sldChg chg="del">
        <pc:chgData name="Paula Vázquez-Valero" userId="3a0e46d7-2099-40af-a155-aa45b68bfff3" providerId="ADAL" clId="{75DB2F4A-AF67-421F-B04C-D969DA63D293}" dt="2022-09-16T12:13:26.083" v="0" actId="47"/>
        <pc:sldMkLst>
          <pc:docMk/>
          <pc:sldMk cId="1373114334" sldId="553"/>
        </pc:sldMkLst>
      </pc:sldChg>
      <pc:sldChg chg="add del">
        <pc:chgData name="Paula Vázquez-Valero" userId="3a0e46d7-2099-40af-a155-aa45b68bfff3" providerId="ADAL" clId="{75DB2F4A-AF67-421F-B04C-D969DA63D293}" dt="2022-09-16T12:13:26.248" v="1"/>
        <pc:sldMkLst>
          <pc:docMk/>
          <pc:sldMk cId="230807631" sldId="562"/>
        </pc:sldMkLst>
      </pc:sldChg>
      <pc:sldChg chg="del">
        <pc:chgData name="Paula Vázquez-Valero" userId="3a0e46d7-2099-40af-a155-aa45b68bfff3" providerId="ADAL" clId="{75DB2F4A-AF67-421F-B04C-D969DA63D293}" dt="2022-09-16T12:13:26.083" v="0" actId="47"/>
        <pc:sldMkLst>
          <pc:docMk/>
          <pc:sldMk cId="1071985435" sldId="564"/>
        </pc:sldMkLst>
      </pc:sldChg>
      <pc:sldChg chg="del">
        <pc:chgData name="Paula Vázquez-Valero" userId="3a0e46d7-2099-40af-a155-aa45b68bfff3" providerId="ADAL" clId="{75DB2F4A-AF67-421F-B04C-D969DA63D293}" dt="2022-09-16T12:13:26.083" v="0" actId="47"/>
        <pc:sldMkLst>
          <pc:docMk/>
          <pc:sldMk cId="556860374" sldId="565"/>
        </pc:sldMkLst>
      </pc:sldChg>
      <pc:sldChg chg="del">
        <pc:chgData name="Paula Vázquez-Valero" userId="3a0e46d7-2099-40af-a155-aa45b68bfff3" providerId="ADAL" clId="{75DB2F4A-AF67-421F-B04C-D969DA63D293}" dt="2022-09-16T12:13:26.083" v="0" actId="47"/>
        <pc:sldMkLst>
          <pc:docMk/>
          <pc:sldMk cId="448396912" sldId="566"/>
        </pc:sldMkLst>
      </pc:sldChg>
      <pc:sldChg chg="ord">
        <pc:chgData name="Paula Vázquez-Valero" userId="3a0e46d7-2099-40af-a155-aa45b68bfff3" providerId="ADAL" clId="{75DB2F4A-AF67-421F-B04C-D969DA63D293}" dt="2022-09-16T12:13:40.226" v="3"/>
        <pc:sldMkLst>
          <pc:docMk/>
          <pc:sldMk cId="2926101175" sldId="567"/>
        </pc:sldMkLst>
      </pc:sldChg>
      <pc:sldChg chg="addSp delSp modSp mod modAnim">
        <pc:chgData name="Paula Vázquez-Valero" userId="3a0e46d7-2099-40af-a155-aa45b68bfff3" providerId="ADAL" clId="{75DB2F4A-AF67-421F-B04C-D969DA63D293}" dt="2022-09-16T12:47:28.977" v="483" actId="1076"/>
        <pc:sldMkLst>
          <pc:docMk/>
          <pc:sldMk cId="3862548084" sldId="568"/>
        </pc:sldMkLst>
        <pc:spChg chg="mod">
          <ac:chgData name="Paula Vázquez-Valero" userId="3a0e46d7-2099-40af-a155-aa45b68bfff3" providerId="ADAL" clId="{75DB2F4A-AF67-421F-B04C-D969DA63D293}" dt="2022-09-16T12:43:23.867" v="17" actId="1076"/>
          <ac:spMkLst>
            <pc:docMk/>
            <pc:sldMk cId="3862548084" sldId="568"/>
            <ac:spMk id="5" creationId="{7A9FE727-F6F9-C907-D951-C9BE191D4978}"/>
          </ac:spMkLst>
        </pc:spChg>
        <pc:spChg chg="mod">
          <ac:chgData name="Paula Vázquez-Valero" userId="3a0e46d7-2099-40af-a155-aa45b68bfff3" providerId="ADAL" clId="{75DB2F4A-AF67-421F-B04C-D969DA63D293}" dt="2022-09-16T12:44:39.541" v="106" actId="1076"/>
          <ac:spMkLst>
            <pc:docMk/>
            <pc:sldMk cId="3862548084" sldId="568"/>
            <ac:spMk id="6" creationId="{C06EBEED-6FB3-A30D-D61E-42220A4EDD7E}"/>
          </ac:spMkLst>
        </pc:spChg>
        <pc:spChg chg="del">
          <ac:chgData name="Paula Vázquez-Valero" userId="3a0e46d7-2099-40af-a155-aa45b68bfff3" providerId="ADAL" clId="{75DB2F4A-AF67-421F-B04C-D969DA63D293}" dt="2022-09-16T12:43:27.685" v="18" actId="478"/>
          <ac:spMkLst>
            <pc:docMk/>
            <pc:sldMk cId="3862548084" sldId="568"/>
            <ac:spMk id="8" creationId="{83E2E161-C549-91D1-AF56-B7E1D893A045}"/>
          </ac:spMkLst>
        </pc:spChg>
        <pc:spChg chg="add del">
          <ac:chgData name="Paula Vázquez-Valero" userId="3a0e46d7-2099-40af-a155-aa45b68bfff3" providerId="ADAL" clId="{75DB2F4A-AF67-421F-B04C-D969DA63D293}" dt="2022-09-16T12:43:49.820" v="20" actId="22"/>
          <ac:spMkLst>
            <pc:docMk/>
            <pc:sldMk cId="3862548084" sldId="568"/>
            <ac:spMk id="10" creationId="{A9AF0AD0-24DF-41E9-EC3C-E203B16D2284}"/>
          </ac:spMkLst>
        </pc:spChg>
        <pc:spChg chg="add mod">
          <ac:chgData name="Paula Vázquez-Valero" userId="3a0e46d7-2099-40af-a155-aa45b68bfff3" providerId="ADAL" clId="{75DB2F4A-AF67-421F-B04C-D969DA63D293}" dt="2022-09-16T12:46:23.009" v="271"/>
          <ac:spMkLst>
            <pc:docMk/>
            <pc:sldMk cId="3862548084" sldId="568"/>
            <ac:spMk id="11" creationId="{712739FC-C407-D528-75BC-118F84BEE465}"/>
          </ac:spMkLst>
        </pc:spChg>
        <pc:spChg chg="add mod">
          <ac:chgData name="Paula Vázquez-Valero" userId="3a0e46d7-2099-40af-a155-aa45b68bfff3" providerId="ADAL" clId="{75DB2F4A-AF67-421F-B04C-D969DA63D293}" dt="2022-09-16T12:47:28.977" v="483" actId="1076"/>
          <ac:spMkLst>
            <pc:docMk/>
            <pc:sldMk cId="3862548084" sldId="568"/>
            <ac:spMk id="12" creationId="{DD9C4B09-E04E-A8AF-291D-BC221167D857}"/>
          </ac:spMkLst>
        </pc:spChg>
      </pc:sldChg>
      <pc:sldChg chg="add">
        <pc:chgData name="Paula Vázquez-Valero" userId="3a0e46d7-2099-40af-a155-aa45b68bfff3" providerId="ADAL" clId="{75DB2F4A-AF67-421F-B04C-D969DA63D293}" dt="2022-09-16T12:13:26.248" v="1"/>
        <pc:sldMkLst>
          <pc:docMk/>
          <pc:sldMk cId="3126569761" sldId="569"/>
        </pc:sldMkLst>
      </pc:sldChg>
      <pc:sldChg chg="add">
        <pc:chgData name="Paula Vázquez-Valero" userId="3a0e46d7-2099-40af-a155-aa45b68bfff3" providerId="ADAL" clId="{75DB2F4A-AF67-421F-B04C-D969DA63D293}" dt="2022-09-16T12:13:26.248" v="1"/>
        <pc:sldMkLst>
          <pc:docMk/>
          <pc:sldMk cId="3878999696" sldId="570"/>
        </pc:sldMkLst>
      </pc:sldChg>
      <pc:sldChg chg="add">
        <pc:chgData name="Paula Vázquez-Valero" userId="3a0e46d7-2099-40af-a155-aa45b68bfff3" providerId="ADAL" clId="{75DB2F4A-AF67-421F-B04C-D969DA63D293}" dt="2022-09-16T12:13:26.248" v="1"/>
        <pc:sldMkLst>
          <pc:docMk/>
          <pc:sldMk cId="4836879" sldId="571"/>
        </pc:sldMkLst>
      </pc:sldChg>
      <pc:sldChg chg="add">
        <pc:chgData name="Paula Vázquez-Valero" userId="3a0e46d7-2099-40af-a155-aa45b68bfff3" providerId="ADAL" clId="{75DB2F4A-AF67-421F-B04C-D969DA63D293}" dt="2022-09-16T12:13:26.248" v="1"/>
        <pc:sldMkLst>
          <pc:docMk/>
          <pc:sldMk cId="2734829465" sldId="572"/>
        </pc:sldMkLst>
      </pc:sldChg>
    </pc:docChg>
  </pc:docChgLst>
  <pc:docChgLst>
    <pc:chgData name="Paula Vazquez Valero" userId="80a35f83-ba07-4c48-bd51-9a1b0a985f54" providerId="ADAL" clId="{75DB2F4A-AF67-421F-B04C-D969DA63D293}"/>
    <pc:docChg chg="undo custSel addSld delSld modSld">
      <pc:chgData name="Paula Vazquez Valero" userId="80a35f83-ba07-4c48-bd51-9a1b0a985f54" providerId="ADAL" clId="{75DB2F4A-AF67-421F-B04C-D969DA63D293}" dt="2022-09-30T17:43:48.980" v="2964"/>
      <pc:docMkLst>
        <pc:docMk/>
      </pc:docMkLst>
      <pc:sldChg chg="delSp del mod">
        <pc:chgData name="Paula Vazquez Valero" userId="80a35f83-ba07-4c48-bd51-9a1b0a985f54" providerId="ADAL" clId="{75DB2F4A-AF67-421F-B04C-D969DA63D293}" dt="2022-09-30T10:30:38.154" v="22" actId="47"/>
        <pc:sldMkLst>
          <pc:docMk/>
          <pc:sldMk cId="0" sldId="442"/>
        </pc:sldMkLst>
        <pc:spChg chg="del">
          <ac:chgData name="Paula Vazquez Valero" userId="80a35f83-ba07-4c48-bd51-9a1b0a985f54" providerId="ADAL" clId="{75DB2F4A-AF67-421F-B04C-D969DA63D293}" dt="2022-09-30T10:30:13.808" v="5" actId="21"/>
          <ac:spMkLst>
            <pc:docMk/>
            <pc:sldMk cId="0" sldId="442"/>
            <ac:spMk id="8" creationId="{AD017EE6-D313-46C9-9C36-8CE9B548176E}"/>
          </ac:spMkLst>
        </pc:spChg>
        <pc:spChg chg="del">
          <ac:chgData name="Paula Vazquez Valero" userId="80a35f83-ba07-4c48-bd51-9a1b0a985f54" providerId="ADAL" clId="{75DB2F4A-AF67-421F-B04C-D969DA63D293}" dt="2022-09-30T10:30:07.671" v="2" actId="21"/>
          <ac:spMkLst>
            <pc:docMk/>
            <pc:sldMk cId="0" sldId="442"/>
            <ac:spMk id="9" creationId="{15D6C632-F377-48CF-8AA5-422AF4626AFC}"/>
          </ac:spMkLst>
        </pc:spChg>
      </pc:sldChg>
      <pc:sldChg chg="addSp delSp modSp add mod modNotesTx">
        <pc:chgData name="Paula Vazquez Valero" userId="80a35f83-ba07-4c48-bd51-9a1b0a985f54" providerId="ADAL" clId="{75DB2F4A-AF67-421F-B04C-D969DA63D293}" dt="2022-09-30T17:43:48.980" v="2964"/>
        <pc:sldMkLst>
          <pc:docMk/>
          <pc:sldMk cId="0" sldId="477"/>
        </pc:sldMkLst>
        <pc:spChg chg="add mod ord">
          <ac:chgData name="Paula Vazquez Valero" userId="80a35f83-ba07-4c48-bd51-9a1b0a985f54" providerId="ADAL" clId="{75DB2F4A-AF67-421F-B04C-D969DA63D293}" dt="2022-09-30T10:30:11.174" v="4" actId="167"/>
          <ac:spMkLst>
            <pc:docMk/>
            <pc:sldMk cId="0" sldId="477"/>
            <ac:spMk id="3" creationId="{65BD861A-435E-6688-9247-1472C182D13E}"/>
          </ac:spMkLst>
        </pc:spChg>
        <pc:spChg chg="add mod">
          <ac:chgData name="Paula Vazquez Valero" userId="80a35f83-ba07-4c48-bd51-9a1b0a985f54" providerId="ADAL" clId="{75DB2F4A-AF67-421F-B04C-D969DA63D293}" dt="2022-09-30T10:30:22.467" v="11"/>
          <ac:spMkLst>
            <pc:docMk/>
            <pc:sldMk cId="0" sldId="477"/>
            <ac:spMk id="4" creationId="{FBD2E360-A877-1CF3-0359-2E14DEA3C53D}"/>
          </ac:spMkLst>
        </pc:spChg>
        <pc:spChg chg="del">
          <ac:chgData name="Paula Vazquez Valero" userId="80a35f83-ba07-4c48-bd51-9a1b0a985f54" providerId="ADAL" clId="{75DB2F4A-AF67-421F-B04C-D969DA63D293}" dt="2022-09-30T10:30:04.818" v="1" actId="478"/>
          <ac:spMkLst>
            <pc:docMk/>
            <pc:sldMk cId="0" sldId="477"/>
            <ac:spMk id="7" creationId="{09433CD3-426E-4B6A-9485-2B7DBF7E511F}"/>
          </ac:spMkLst>
        </pc:spChg>
        <pc:spChg chg="del mod">
          <ac:chgData name="Paula Vazquez Valero" userId="80a35f83-ba07-4c48-bd51-9a1b0a985f54" providerId="ADAL" clId="{75DB2F4A-AF67-421F-B04C-D969DA63D293}" dt="2022-09-30T10:30:22.123" v="10" actId="478"/>
          <ac:spMkLst>
            <pc:docMk/>
            <pc:sldMk cId="0" sldId="477"/>
            <ac:spMk id="8" creationId="{AD017EE6-D313-46C9-9C36-8CE9B548176E}"/>
          </ac:spMkLst>
        </pc:spChg>
        <pc:spChg chg="mod">
          <ac:chgData name="Paula Vazquez Valero" userId="80a35f83-ba07-4c48-bd51-9a1b0a985f54" providerId="ADAL" clId="{75DB2F4A-AF67-421F-B04C-D969DA63D293}" dt="2022-09-30T10:30:29.488" v="21" actId="20577"/>
          <ac:spMkLst>
            <pc:docMk/>
            <pc:sldMk cId="0" sldId="477"/>
            <ac:spMk id="9" creationId="{2A620C5F-0B2B-4DAA-8C4B-0CD5C4A72802}"/>
          </ac:spMkLst>
        </pc:spChg>
      </pc:sldChg>
      <pc:sldChg chg="addSp delSp modSp mod delAnim modAnim modNotesTx">
        <pc:chgData name="Paula Vazquez Valero" userId="80a35f83-ba07-4c48-bd51-9a1b0a985f54" providerId="ADAL" clId="{75DB2F4A-AF67-421F-B04C-D969DA63D293}" dt="2022-09-30T12:02:44.287" v="2926" actId="113"/>
        <pc:sldMkLst>
          <pc:docMk/>
          <pc:sldMk cId="605536746" sldId="547"/>
        </pc:sldMkLst>
        <pc:spChg chg="add mod">
          <ac:chgData name="Paula Vazquez Valero" userId="80a35f83-ba07-4c48-bd51-9a1b0a985f54" providerId="ADAL" clId="{75DB2F4A-AF67-421F-B04C-D969DA63D293}" dt="2022-09-30T11:31:11.332" v="1699" actId="207"/>
          <ac:spMkLst>
            <pc:docMk/>
            <pc:sldMk cId="605536746" sldId="547"/>
            <ac:spMk id="4" creationId="{5F9E058C-83F1-5F40-8120-42B7DE116B94}"/>
          </ac:spMkLst>
        </pc:spChg>
        <pc:spChg chg="mod">
          <ac:chgData name="Paula Vazquez Valero" userId="80a35f83-ba07-4c48-bd51-9a1b0a985f54" providerId="ADAL" clId="{75DB2F4A-AF67-421F-B04C-D969DA63D293}" dt="2022-09-30T11:32:20.102" v="1723" actId="20577"/>
          <ac:spMkLst>
            <pc:docMk/>
            <pc:sldMk cId="605536746" sldId="547"/>
            <ac:spMk id="12" creationId="{CA4200A8-AD2A-4E66-A20D-26354FF869BE}"/>
          </ac:spMkLst>
        </pc:spChg>
        <pc:spChg chg="mod">
          <ac:chgData name="Paula Vazquez Valero" userId="80a35f83-ba07-4c48-bd51-9a1b0a985f54" providerId="ADAL" clId="{75DB2F4A-AF67-421F-B04C-D969DA63D293}" dt="2022-09-30T11:32:03.554" v="1716" actId="20577"/>
          <ac:spMkLst>
            <pc:docMk/>
            <pc:sldMk cId="605536746" sldId="547"/>
            <ac:spMk id="28" creationId="{603D5146-6E9E-4B75-8BCF-EFAD82F816F8}"/>
          </ac:spMkLst>
        </pc:spChg>
        <pc:spChg chg="mod">
          <ac:chgData name="Paula Vazquez Valero" userId="80a35f83-ba07-4c48-bd51-9a1b0a985f54" providerId="ADAL" clId="{75DB2F4A-AF67-421F-B04C-D969DA63D293}" dt="2022-09-30T11:28:21.721" v="1588" actId="14100"/>
          <ac:spMkLst>
            <pc:docMk/>
            <pc:sldMk cId="605536746" sldId="547"/>
            <ac:spMk id="29" creationId="{83A52107-DCAE-42E3-8593-F24FD417854D}"/>
          </ac:spMkLst>
        </pc:spChg>
        <pc:spChg chg="mod">
          <ac:chgData name="Paula Vazquez Valero" userId="80a35f83-ba07-4c48-bd51-9a1b0a985f54" providerId="ADAL" clId="{75DB2F4A-AF67-421F-B04C-D969DA63D293}" dt="2022-09-30T11:29:40.776" v="1613" actId="1076"/>
          <ac:spMkLst>
            <pc:docMk/>
            <pc:sldMk cId="605536746" sldId="547"/>
            <ac:spMk id="30" creationId="{8A15DB89-331D-4E0A-AD73-FE7A45211107}"/>
          </ac:spMkLst>
        </pc:spChg>
        <pc:spChg chg="mod">
          <ac:chgData name="Paula Vazquez Valero" userId="80a35f83-ba07-4c48-bd51-9a1b0a985f54" providerId="ADAL" clId="{75DB2F4A-AF67-421F-B04C-D969DA63D293}" dt="2022-09-30T11:30:05.354" v="1618" actId="20577"/>
          <ac:spMkLst>
            <pc:docMk/>
            <pc:sldMk cId="605536746" sldId="547"/>
            <ac:spMk id="36" creationId="{1176B4AB-2712-47F9-A4E4-A9DAB18FE5A2}"/>
          </ac:spMkLst>
        </pc:spChg>
        <pc:spChg chg="mod">
          <ac:chgData name="Paula Vazquez Valero" userId="80a35f83-ba07-4c48-bd51-9a1b0a985f54" providerId="ADAL" clId="{75DB2F4A-AF67-421F-B04C-D969DA63D293}" dt="2022-09-30T11:30:12.352" v="1631" actId="20577"/>
          <ac:spMkLst>
            <pc:docMk/>
            <pc:sldMk cId="605536746" sldId="547"/>
            <ac:spMk id="38" creationId="{F56C9F30-05E4-4777-BD02-0B4F163444D2}"/>
          </ac:spMkLst>
        </pc:spChg>
        <pc:spChg chg="mod">
          <ac:chgData name="Paula Vazquez Valero" userId="80a35f83-ba07-4c48-bd51-9a1b0a985f54" providerId="ADAL" clId="{75DB2F4A-AF67-421F-B04C-D969DA63D293}" dt="2022-09-30T11:28:45.040" v="1599" actId="14100"/>
          <ac:spMkLst>
            <pc:docMk/>
            <pc:sldMk cId="605536746" sldId="547"/>
            <ac:spMk id="56" creationId="{E15A5768-45D8-44D6-8D02-B397E10727FA}"/>
          </ac:spMkLst>
        </pc:spChg>
        <pc:spChg chg="mod">
          <ac:chgData name="Paula Vazquez Valero" userId="80a35f83-ba07-4c48-bd51-9a1b0a985f54" providerId="ADAL" clId="{75DB2F4A-AF67-421F-B04C-D969DA63D293}" dt="2022-09-30T11:28:56.597" v="1605" actId="14100"/>
          <ac:spMkLst>
            <pc:docMk/>
            <pc:sldMk cId="605536746" sldId="547"/>
            <ac:spMk id="57" creationId="{81C12957-38B1-4947-92C9-1F0318CF4598}"/>
          </ac:spMkLst>
        </pc:spChg>
        <pc:spChg chg="del mod">
          <ac:chgData name="Paula Vazquez Valero" userId="80a35f83-ba07-4c48-bd51-9a1b0a985f54" providerId="ADAL" clId="{75DB2F4A-AF67-421F-B04C-D969DA63D293}" dt="2022-09-30T11:31:24.986" v="1707" actId="478"/>
          <ac:spMkLst>
            <pc:docMk/>
            <pc:sldMk cId="605536746" sldId="547"/>
            <ac:spMk id="60" creationId="{15D6661F-A9E6-48A1-B224-F241C38718EA}"/>
          </ac:spMkLst>
        </pc:spChg>
        <pc:picChg chg="add mod">
          <ac:chgData name="Paula Vazquez Valero" userId="80a35f83-ba07-4c48-bd51-9a1b0a985f54" providerId="ADAL" clId="{75DB2F4A-AF67-421F-B04C-D969DA63D293}" dt="2022-09-30T11:32:02.251" v="1715" actId="1038"/>
          <ac:picMkLst>
            <pc:docMk/>
            <pc:sldMk cId="605536746" sldId="547"/>
            <ac:picMk id="5" creationId="{A445039E-B664-B03F-3FDA-098A24913496}"/>
          </ac:picMkLst>
        </pc:picChg>
        <pc:picChg chg="mod">
          <ac:chgData name="Paula Vazquez Valero" userId="80a35f83-ba07-4c48-bd51-9a1b0a985f54" providerId="ADAL" clId="{75DB2F4A-AF67-421F-B04C-D969DA63D293}" dt="2022-09-30T11:57:16.968" v="2717" actId="1076"/>
          <ac:picMkLst>
            <pc:docMk/>
            <pc:sldMk cId="605536746" sldId="547"/>
            <ac:picMk id="61" creationId="{7E033F29-AB9E-4741-8B6A-9B844820C7D1}"/>
          </ac:picMkLst>
        </pc:picChg>
        <pc:picChg chg="mod">
          <ac:chgData name="Paula Vazquez Valero" userId="80a35f83-ba07-4c48-bd51-9a1b0a985f54" providerId="ADAL" clId="{75DB2F4A-AF67-421F-B04C-D969DA63D293}" dt="2022-09-30T11:57:16.968" v="2717" actId="1076"/>
          <ac:picMkLst>
            <pc:docMk/>
            <pc:sldMk cId="605536746" sldId="547"/>
            <ac:picMk id="62" creationId="{2F0A2F4E-9C19-42BB-8A7D-7955C05EDE34}"/>
          </ac:picMkLst>
        </pc:picChg>
        <pc:cxnChg chg="mod">
          <ac:chgData name="Paula Vazquez Valero" userId="80a35f83-ba07-4c48-bd51-9a1b0a985f54" providerId="ADAL" clId="{75DB2F4A-AF67-421F-B04C-D969DA63D293}" dt="2022-09-30T11:32:29.582" v="1761" actId="1037"/>
          <ac:cxnSpMkLst>
            <pc:docMk/>
            <pc:sldMk cId="605536746" sldId="547"/>
            <ac:cxnSpMk id="14" creationId="{626A99BA-C0DE-4912-AE3D-FE05A755E043}"/>
          </ac:cxnSpMkLst>
        </pc:cxnChg>
        <pc:cxnChg chg="mod">
          <ac:chgData name="Paula Vazquez Valero" userId="80a35f83-ba07-4c48-bd51-9a1b0a985f54" providerId="ADAL" clId="{75DB2F4A-AF67-421F-B04C-D969DA63D293}" dt="2022-09-30T11:32:29.582" v="1761" actId="1037"/>
          <ac:cxnSpMkLst>
            <pc:docMk/>
            <pc:sldMk cId="605536746" sldId="547"/>
            <ac:cxnSpMk id="49" creationId="{41A19360-9795-4319-AFEA-A06BC3CCAACB}"/>
          </ac:cxnSpMkLst>
        </pc:cxnChg>
      </pc:sldChg>
      <pc:sldChg chg="addSp delSp modSp del">
        <pc:chgData name="Paula Vazquez Valero" userId="80a35f83-ba07-4c48-bd51-9a1b0a985f54" providerId="ADAL" clId="{75DB2F4A-AF67-421F-B04C-D969DA63D293}" dt="2022-09-30T11:16:49.338" v="1024" actId="47"/>
        <pc:sldMkLst>
          <pc:docMk/>
          <pc:sldMk cId="230807631" sldId="562"/>
        </pc:sldMkLst>
        <pc:picChg chg="add del mod">
          <ac:chgData name="Paula Vazquez Valero" userId="80a35f83-ba07-4c48-bd51-9a1b0a985f54" providerId="ADAL" clId="{75DB2F4A-AF67-421F-B04C-D969DA63D293}" dt="2022-09-30T10:41:55.252" v="153" actId="21"/>
          <ac:picMkLst>
            <pc:docMk/>
            <pc:sldMk cId="230807631" sldId="562"/>
            <ac:picMk id="1026" creationId="{7C8CE6A2-2BD2-6F81-F324-AC17269D9233}"/>
          </ac:picMkLst>
        </pc:picChg>
      </pc:sldChg>
      <pc:sldChg chg="addSp delSp modSp del mod modAnim">
        <pc:chgData name="Paula Vazquez Valero" userId="80a35f83-ba07-4c48-bd51-9a1b0a985f54" providerId="ADAL" clId="{75DB2F4A-AF67-421F-B04C-D969DA63D293}" dt="2022-09-30T12:03:43.081" v="2963" actId="2696"/>
        <pc:sldMkLst>
          <pc:docMk/>
          <pc:sldMk cId="3862548084" sldId="568"/>
        </pc:sldMkLst>
        <pc:spChg chg="add mod">
          <ac:chgData name="Paula Vazquez Valero" userId="80a35f83-ba07-4c48-bd51-9a1b0a985f54" providerId="ADAL" clId="{75DB2F4A-AF67-421F-B04C-D969DA63D293}" dt="2022-09-30T10:54:58.756" v="531" actId="1076"/>
          <ac:spMkLst>
            <pc:docMk/>
            <pc:sldMk cId="3862548084" sldId="568"/>
            <ac:spMk id="3" creationId="{AC26406F-5819-B44A-C537-8FCF6490D581}"/>
          </ac:spMkLst>
        </pc:spChg>
        <pc:spChg chg="add mod">
          <ac:chgData name="Paula Vazquez Valero" userId="80a35f83-ba07-4c48-bd51-9a1b0a985f54" providerId="ADAL" clId="{75DB2F4A-AF67-421F-B04C-D969DA63D293}" dt="2022-09-30T11:41:42.175" v="1988" actId="1076"/>
          <ac:spMkLst>
            <pc:docMk/>
            <pc:sldMk cId="3862548084" sldId="568"/>
            <ac:spMk id="7" creationId="{217F6AB1-1251-9695-0620-FDF1A0B23307}"/>
          </ac:spMkLst>
        </pc:spChg>
        <pc:spChg chg="add mod">
          <ac:chgData name="Paula Vazquez Valero" userId="80a35f83-ba07-4c48-bd51-9a1b0a985f54" providerId="ADAL" clId="{75DB2F4A-AF67-421F-B04C-D969DA63D293}" dt="2022-09-30T11:49:21.107" v="2455" actId="1076"/>
          <ac:spMkLst>
            <pc:docMk/>
            <pc:sldMk cId="3862548084" sldId="568"/>
            <ac:spMk id="9" creationId="{D10D77DE-02D7-C696-B218-A37A04E754C3}"/>
          </ac:spMkLst>
        </pc:spChg>
        <pc:spChg chg="mod">
          <ac:chgData name="Paula Vazquez Valero" userId="80a35f83-ba07-4c48-bd51-9a1b0a985f54" providerId="ADAL" clId="{75DB2F4A-AF67-421F-B04C-D969DA63D293}" dt="2022-09-30T11:54:31.311" v="2600" actId="1076"/>
          <ac:spMkLst>
            <pc:docMk/>
            <pc:sldMk cId="3862548084" sldId="568"/>
            <ac:spMk id="11" creationId="{712739FC-C407-D528-75BC-118F84BEE465}"/>
          </ac:spMkLst>
        </pc:spChg>
        <pc:spChg chg="mod">
          <ac:chgData name="Paula Vazquez Valero" userId="80a35f83-ba07-4c48-bd51-9a1b0a985f54" providerId="ADAL" clId="{75DB2F4A-AF67-421F-B04C-D969DA63D293}" dt="2022-09-30T11:41:38.078" v="1986"/>
          <ac:spMkLst>
            <pc:docMk/>
            <pc:sldMk cId="3862548084" sldId="568"/>
            <ac:spMk id="12" creationId="{DD9C4B09-E04E-A8AF-291D-BC221167D857}"/>
          </ac:spMkLst>
        </pc:spChg>
        <pc:spChg chg="add del">
          <ac:chgData name="Paula Vazquez Valero" userId="80a35f83-ba07-4c48-bd51-9a1b0a985f54" providerId="ADAL" clId="{75DB2F4A-AF67-421F-B04C-D969DA63D293}" dt="2022-09-30T11:54:29.133" v="2598" actId="22"/>
          <ac:spMkLst>
            <pc:docMk/>
            <pc:sldMk cId="3862548084" sldId="568"/>
            <ac:spMk id="13" creationId="{08BCE71A-6CCD-77A2-22C5-930A2A0049F0}"/>
          </ac:spMkLst>
        </pc:spChg>
      </pc:sldChg>
      <pc:sldChg chg="del">
        <pc:chgData name="Paula Vazquez Valero" userId="80a35f83-ba07-4c48-bd51-9a1b0a985f54" providerId="ADAL" clId="{75DB2F4A-AF67-421F-B04C-D969DA63D293}" dt="2022-09-30T10:36:31.982" v="42" actId="47"/>
        <pc:sldMkLst>
          <pc:docMk/>
          <pc:sldMk cId="3126569761" sldId="569"/>
        </pc:sldMkLst>
      </pc:sldChg>
      <pc:sldChg chg="del">
        <pc:chgData name="Paula Vazquez Valero" userId="80a35f83-ba07-4c48-bd51-9a1b0a985f54" providerId="ADAL" clId="{75DB2F4A-AF67-421F-B04C-D969DA63D293}" dt="2022-09-30T11:17:00.973" v="1028" actId="47"/>
        <pc:sldMkLst>
          <pc:docMk/>
          <pc:sldMk cId="3878999696" sldId="570"/>
        </pc:sldMkLst>
      </pc:sldChg>
      <pc:sldChg chg="addSp delSp modSp mod delAnim modAnim modNotesTx">
        <pc:chgData name="Paula Vazquez Valero" userId="80a35f83-ba07-4c48-bd51-9a1b0a985f54" providerId="ADAL" clId="{75DB2F4A-AF67-421F-B04C-D969DA63D293}" dt="2022-09-30T12:03:28.179" v="2959" actId="20577"/>
        <pc:sldMkLst>
          <pc:docMk/>
          <pc:sldMk cId="4836879" sldId="571"/>
        </pc:sldMkLst>
        <pc:spChg chg="add mod">
          <ac:chgData name="Paula Vazquez Valero" userId="80a35f83-ba07-4c48-bd51-9a1b0a985f54" providerId="ADAL" clId="{75DB2F4A-AF67-421F-B04C-D969DA63D293}" dt="2022-09-30T11:43:24.368" v="2142" actId="1076"/>
          <ac:spMkLst>
            <pc:docMk/>
            <pc:sldMk cId="4836879" sldId="571"/>
            <ac:spMk id="3" creationId="{9C0749A7-5408-BF14-60ED-2A16FB0ADA5F}"/>
          </ac:spMkLst>
        </pc:spChg>
        <pc:spChg chg="mod">
          <ac:chgData name="Paula Vazquez Valero" userId="80a35f83-ba07-4c48-bd51-9a1b0a985f54" providerId="ADAL" clId="{75DB2F4A-AF67-421F-B04C-D969DA63D293}" dt="2022-09-30T11:36:34.779" v="1840" actId="1076"/>
          <ac:spMkLst>
            <pc:docMk/>
            <pc:sldMk cId="4836879" sldId="571"/>
            <ac:spMk id="5" creationId="{83EA404A-F191-D267-F2CD-7A571349C61E}"/>
          </ac:spMkLst>
        </pc:spChg>
        <pc:spChg chg="del">
          <ac:chgData name="Paula Vazquez Valero" userId="80a35f83-ba07-4c48-bd51-9a1b0a985f54" providerId="ADAL" clId="{75DB2F4A-AF67-421F-B04C-D969DA63D293}" dt="2022-09-30T11:34:35.094" v="1803" actId="478"/>
          <ac:spMkLst>
            <pc:docMk/>
            <pc:sldMk cId="4836879" sldId="571"/>
            <ac:spMk id="6" creationId="{D8FA714A-DAAF-4C83-B7F2-75FD592DC163}"/>
          </ac:spMkLst>
        </pc:spChg>
        <pc:spChg chg="mod">
          <ac:chgData name="Paula Vazquez Valero" userId="80a35f83-ba07-4c48-bd51-9a1b0a985f54" providerId="ADAL" clId="{75DB2F4A-AF67-421F-B04C-D969DA63D293}" dt="2022-09-30T11:34:38.623" v="1806" actId="1076"/>
          <ac:spMkLst>
            <pc:docMk/>
            <pc:sldMk cId="4836879" sldId="571"/>
            <ac:spMk id="12" creationId="{7196CFE1-9C21-6325-D673-DED477EF81CA}"/>
          </ac:spMkLst>
        </pc:spChg>
        <pc:spChg chg="add del mod ord">
          <ac:chgData name="Paula Vazquez Valero" userId="80a35f83-ba07-4c48-bd51-9a1b0a985f54" providerId="ADAL" clId="{75DB2F4A-AF67-421F-B04C-D969DA63D293}" dt="2022-09-30T11:43:28.213" v="2144" actId="478"/>
          <ac:spMkLst>
            <pc:docMk/>
            <pc:sldMk cId="4836879" sldId="571"/>
            <ac:spMk id="14" creationId="{DF2085F2-4311-D53D-DD7D-D29A8823ED21}"/>
          </ac:spMkLst>
        </pc:spChg>
        <pc:spChg chg="add del mod">
          <ac:chgData name="Paula Vazquez Valero" userId="80a35f83-ba07-4c48-bd51-9a1b0a985f54" providerId="ADAL" clId="{75DB2F4A-AF67-421F-B04C-D969DA63D293}" dt="2022-09-30T11:36:02.348" v="1821"/>
          <ac:spMkLst>
            <pc:docMk/>
            <pc:sldMk cId="4836879" sldId="571"/>
            <ac:spMk id="17" creationId="{AED5F03C-C1DF-B370-3865-272327A5A83B}"/>
          </ac:spMkLst>
        </pc:spChg>
        <pc:spChg chg="add del mod">
          <ac:chgData name="Paula Vazquez Valero" userId="80a35f83-ba07-4c48-bd51-9a1b0a985f54" providerId="ADAL" clId="{75DB2F4A-AF67-421F-B04C-D969DA63D293}" dt="2022-09-30T11:36:02.348" v="1821"/>
          <ac:spMkLst>
            <pc:docMk/>
            <pc:sldMk cId="4836879" sldId="571"/>
            <ac:spMk id="18" creationId="{2CD5D829-DF45-9E5B-1EC0-EE147EEBF8D1}"/>
          </ac:spMkLst>
        </pc:spChg>
        <pc:spChg chg="add del mod">
          <ac:chgData name="Paula Vazquez Valero" userId="80a35f83-ba07-4c48-bd51-9a1b0a985f54" providerId="ADAL" clId="{75DB2F4A-AF67-421F-B04C-D969DA63D293}" dt="2022-09-30T11:36:02.348" v="1821"/>
          <ac:spMkLst>
            <pc:docMk/>
            <pc:sldMk cId="4836879" sldId="571"/>
            <ac:spMk id="20" creationId="{B1E002E9-B1EC-5CC1-EFAF-159C35C83301}"/>
          </ac:spMkLst>
        </pc:spChg>
        <pc:spChg chg="add del mod">
          <ac:chgData name="Paula Vazquez Valero" userId="80a35f83-ba07-4c48-bd51-9a1b0a985f54" providerId="ADAL" clId="{75DB2F4A-AF67-421F-B04C-D969DA63D293}" dt="2022-09-30T11:36:02.348" v="1821"/>
          <ac:spMkLst>
            <pc:docMk/>
            <pc:sldMk cId="4836879" sldId="571"/>
            <ac:spMk id="21" creationId="{94AB14F5-64C3-D640-C9BC-0B377C52E05C}"/>
          </ac:spMkLst>
        </pc:spChg>
        <pc:spChg chg="add mod">
          <ac:chgData name="Paula Vazquez Valero" userId="80a35f83-ba07-4c48-bd51-9a1b0a985f54" providerId="ADAL" clId="{75DB2F4A-AF67-421F-B04C-D969DA63D293}" dt="2022-09-30T11:36:03.427" v="1823"/>
          <ac:spMkLst>
            <pc:docMk/>
            <pc:sldMk cId="4836879" sldId="571"/>
            <ac:spMk id="24" creationId="{345F7DF9-0B22-12B0-8559-5B232C540DCB}"/>
          </ac:spMkLst>
        </pc:spChg>
        <pc:spChg chg="add mod">
          <ac:chgData name="Paula Vazquez Valero" userId="80a35f83-ba07-4c48-bd51-9a1b0a985f54" providerId="ADAL" clId="{75DB2F4A-AF67-421F-B04C-D969DA63D293}" dt="2022-09-30T11:36:03.427" v="1823"/>
          <ac:spMkLst>
            <pc:docMk/>
            <pc:sldMk cId="4836879" sldId="571"/>
            <ac:spMk id="25" creationId="{EC39911A-6446-8296-E278-1A0F1DCA3640}"/>
          </ac:spMkLst>
        </pc:spChg>
        <pc:spChg chg="add mod">
          <ac:chgData name="Paula Vazquez Valero" userId="80a35f83-ba07-4c48-bd51-9a1b0a985f54" providerId="ADAL" clId="{75DB2F4A-AF67-421F-B04C-D969DA63D293}" dt="2022-09-30T11:36:03.427" v="1823"/>
          <ac:spMkLst>
            <pc:docMk/>
            <pc:sldMk cId="4836879" sldId="571"/>
            <ac:spMk id="27" creationId="{9B0694F6-AE16-9BF2-91BA-FA56EBF61246}"/>
          </ac:spMkLst>
        </pc:spChg>
        <pc:spChg chg="add mod">
          <ac:chgData name="Paula Vazquez Valero" userId="80a35f83-ba07-4c48-bd51-9a1b0a985f54" providerId="ADAL" clId="{75DB2F4A-AF67-421F-B04C-D969DA63D293}" dt="2022-09-30T11:36:03.427" v="1823"/>
          <ac:spMkLst>
            <pc:docMk/>
            <pc:sldMk cId="4836879" sldId="571"/>
            <ac:spMk id="28" creationId="{8043D5D7-2495-73DD-36FB-BDDC103437D4}"/>
          </ac:spMkLst>
        </pc:spChg>
        <pc:spChg chg="add del mod">
          <ac:chgData name="Paula Vazquez Valero" userId="80a35f83-ba07-4c48-bd51-9a1b0a985f54" providerId="ADAL" clId="{75DB2F4A-AF67-421F-B04C-D969DA63D293}" dt="2022-09-30T11:50:06.165" v="2474" actId="1076"/>
          <ac:spMkLst>
            <pc:docMk/>
            <pc:sldMk cId="4836879" sldId="571"/>
            <ac:spMk id="32" creationId="{4C8A1773-4B5A-4D82-A916-5C483E72F5ED}"/>
          </ac:spMkLst>
        </pc:spChg>
        <pc:spChg chg="add mod">
          <ac:chgData name="Paula Vazquez Valero" userId="80a35f83-ba07-4c48-bd51-9a1b0a985f54" providerId="ADAL" clId="{75DB2F4A-AF67-421F-B04C-D969DA63D293}" dt="2022-09-30T11:50:06.165" v="2474" actId="1076"/>
          <ac:spMkLst>
            <pc:docMk/>
            <pc:sldMk cId="4836879" sldId="571"/>
            <ac:spMk id="35" creationId="{5361E981-6FDF-513C-D070-0E8E2B67B42C}"/>
          </ac:spMkLst>
        </pc:spChg>
        <pc:spChg chg="add mod">
          <ac:chgData name="Paula Vazquez Valero" userId="80a35f83-ba07-4c48-bd51-9a1b0a985f54" providerId="ADAL" clId="{75DB2F4A-AF67-421F-B04C-D969DA63D293}" dt="2022-09-30T11:50:06.165" v="2474" actId="1076"/>
          <ac:spMkLst>
            <pc:docMk/>
            <pc:sldMk cId="4836879" sldId="571"/>
            <ac:spMk id="36" creationId="{F914083C-1FA3-973C-49B4-CFBB5B42DE44}"/>
          </ac:spMkLst>
        </pc:spChg>
        <pc:spChg chg="add mod">
          <ac:chgData name="Paula Vazquez Valero" userId="80a35f83-ba07-4c48-bd51-9a1b0a985f54" providerId="ADAL" clId="{75DB2F4A-AF67-421F-B04C-D969DA63D293}" dt="2022-09-30T11:50:06.165" v="2474" actId="1076"/>
          <ac:spMkLst>
            <pc:docMk/>
            <pc:sldMk cId="4836879" sldId="571"/>
            <ac:spMk id="37" creationId="{5595F57C-F0AA-31B6-6B18-C31177EF2575}"/>
          </ac:spMkLst>
        </pc:spChg>
        <pc:spChg chg="add mod">
          <ac:chgData name="Paula Vazquez Valero" userId="80a35f83-ba07-4c48-bd51-9a1b0a985f54" providerId="ADAL" clId="{75DB2F4A-AF67-421F-B04C-D969DA63D293}" dt="2022-09-30T11:50:06.165" v="2474" actId="1076"/>
          <ac:spMkLst>
            <pc:docMk/>
            <pc:sldMk cId="4836879" sldId="571"/>
            <ac:spMk id="38" creationId="{3CE0AC51-F62E-58CC-0161-C80A6C5B5909}"/>
          </ac:spMkLst>
        </pc:spChg>
        <pc:spChg chg="add del">
          <ac:chgData name="Paula Vazquez Valero" userId="80a35f83-ba07-4c48-bd51-9a1b0a985f54" providerId="ADAL" clId="{75DB2F4A-AF67-421F-B04C-D969DA63D293}" dt="2022-09-30T11:42:36.714" v="2084" actId="22"/>
          <ac:spMkLst>
            <pc:docMk/>
            <pc:sldMk cId="4836879" sldId="571"/>
            <ac:spMk id="40" creationId="{609A5054-02DE-094A-C7CE-EBC891F29900}"/>
          </ac:spMkLst>
        </pc:spChg>
        <pc:spChg chg="add del mod">
          <ac:chgData name="Paula Vazquez Valero" userId="80a35f83-ba07-4c48-bd51-9a1b0a985f54" providerId="ADAL" clId="{75DB2F4A-AF67-421F-B04C-D969DA63D293}" dt="2022-09-30T11:49:17.859" v="2453"/>
          <ac:spMkLst>
            <pc:docMk/>
            <pc:sldMk cId="4836879" sldId="571"/>
            <ac:spMk id="41" creationId="{D1CF0257-8E1C-DB12-D410-251EE7ED241F}"/>
          </ac:spMkLst>
        </pc:spChg>
        <pc:spChg chg="add mod">
          <ac:chgData name="Paula Vazquez Valero" userId="80a35f83-ba07-4c48-bd51-9a1b0a985f54" providerId="ADAL" clId="{75DB2F4A-AF67-421F-B04C-D969DA63D293}" dt="2022-09-30T11:54:14.715" v="2593" actId="1076"/>
          <ac:spMkLst>
            <pc:docMk/>
            <pc:sldMk cId="4836879" sldId="571"/>
            <ac:spMk id="42" creationId="{83457889-F4BF-70A1-295E-191764261FB9}"/>
          </ac:spMkLst>
        </pc:spChg>
        <pc:spChg chg="add mod">
          <ac:chgData name="Paula Vazquez Valero" userId="80a35f83-ba07-4c48-bd51-9a1b0a985f54" providerId="ADAL" clId="{75DB2F4A-AF67-421F-B04C-D969DA63D293}" dt="2022-09-30T11:52:06.926" v="2558" actId="14100"/>
          <ac:spMkLst>
            <pc:docMk/>
            <pc:sldMk cId="4836879" sldId="571"/>
            <ac:spMk id="43" creationId="{FC948E54-93E2-8D42-4F73-D9F7BCDC37AD}"/>
          </ac:spMkLst>
        </pc:spChg>
        <pc:spChg chg="del">
          <ac:chgData name="Paula Vazquez Valero" userId="80a35f83-ba07-4c48-bd51-9a1b0a985f54" providerId="ADAL" clId="{75DB2F4A-AF67-421F-B04C-D969DA63D293}" dt="2022-09-30T11:36:53.635" v="1842" actId="478"/>
          <ac:spMkLst>
            <pc:docMk/>
            <pc:sldMk cId="4836879" sldId="571"/>
            <ac:spMk id="44" creationId="{F6EF8522-DC48-4FCB-9EF9-0191B067F01A}"/>
          </ac:spMkLst>
        </pc:spChg>
        <pc:spChg chg="add del mod">
          <ac:chgData name="Paula Vazquez Valero" userId="80a35f83-ba07-4c48-bd51-9a1b0a985f54" providerId="ADAL" clId="{75DB2F4A-AF67-421F-B04C-D969DA63D293}" dt="2022-09-30T11:52:45.658" v="2564" actId="478"/>
          <ac:spMkLst>
            <pc:docMk/>
            <pc:sldMk cId="4836879" sldId="571"/>
            <ac:spMk id="45" creationId="{6143D509-C40C-6652-5D71-BC3CD59370AF}"/>
          </ac:spMkLst>
        </pc:spChg>
        <pc:spChg chg="add del mod">
          <ac:chgData name="Paula Vazquez Valero" userId="80a35f83-ba07-4c48-bd51-9a1b0a985f54" providerId="ADAL" clId="{75DB2F4A-AF67-421F-B04C-D969DA63D293}" dt="2022-09-30T11:50:06.165" v="2474" actId="1076"/>
          <ac:spMkLst>
            <pc:docMk/>
            <pc:sldMk cId="4836879" sldId="571"/>
            <ac:spMk id="46" creationId="{EE4DE1B9-4CEF-6523-8442-487C09B09E80}"/>
          </ac:spMkLst>
        </pc:spChg>
        <pc:spChg chg="add mod">
          <ac:chgData name="Paula Vazquez Valero" userId="80a35f83-ba07-4c48-bd51-9a1b0a985f54" providerId="ADAL" clId="{75DB2F4A-AF67-421F-B04C-D969DA63D293}" dt="2022-09-30T11:50:38.177" v="2477" actId="14100"/>
          <ac:spMkLst>
            <pc:docMk/>
            <pc:sldMk cId="4836879" sldId="571"/>
            <ac:spMk id="47" creationId="{42388B9B-FC2D-F36E-6E16-BC35B064373C}"/>
          </ac:spMkLst>
        </pc:spChg>
        <pc:spChg chg="del mod">
          <ac:chgData name="Paula Vazquez Valero" userId="80a35f83-ba07-4c48-bd51-9a1b0a985f54" providerId="ADAL" clId="{75DB2F4A-AF67-421F-B04C-D969DA63D293}" dt="2022-09-30T11:40:58.552" v="1974" actId="478"/>
          <ac:spMkLst>
            <pc:docMk/>
            <pc:sldMk cId="4836879" sldId="571"/>
            <ac:spMk id="48" creationId="{68845251-B42B-4917-A43B-D23B67A7452C}"/>
          </ac:spMkLst>
        </pc:spChg>
        <pc:spChg chg="add mod">
          <ac:chgData name="Paula Vazquez Valero" userId="80a35f83-ba07-4c48-bd51-9a1b0a985f54" providerId="ADAL" clId="{75DB2F4A-AF67-421F-B04C-D969DA63D293}" dt="2022-09-30T11:46:14.928" v="2274" actId="20577"/>
          <ac:spMkLst>
            <pc:docMk/>
            <pc:sldMk cId="4836879" sldId="571"/>
            <ac:spMk id="49" creationId="{EF000E16-6F6C-FE85-3C55-A19F2AED1DBD}"/>
          </ac:spMkLst>
        </pc:spChg>
        <pc:spChg chg="add del mod">
          <ac:chgData name="Paula Vazquez Valero" userId="80a35f83-ba07-4c48-bd51-9a1b0a985f54" providerId="ADAL" clId="{75DB2F4A-AF67-421F-B04C-D969DA63D293}" dt="2022-09-30T11:52:48.669" v="2565" actId="478"/>
          <ac:spMkLst>
            <pc:docMk/>
            <pc:sldMk cId="4836879" sldId="571"/>
            <ac:spMk id="50" creationId="{531B30B8-E919-5EC1-9750-24EBA54A9ACB}"/>
          </ac:spMkLst>
        </pc:spChg>
        <pc:spChg chg="add mod">
          <ac:chgData name="Paula Vazquez Valero" userId="80a35f83-ba07-4c48-bd51-9a1b0a985f54" providerId="ADAL" clId="{75DB2F4A-AF67-421F-B04C-D969DA63D293}" dt="2022-09-30T11:50:06.165" v="2474" actId="1076"/>
          <ac:spMkLst>
            <pc:docMk/>
            <pc:sldMk cId="4836879" sldId="571"/>
            <ac:spMk id="51" creationId="{BC78952E-B58D-8124-BAA8-77BE1671D16E}"/>
          </ac:spMkLst>
        </pc:spChg>
        <pc:spChg chg="add mod">
          <ac:chgData name="Paula Vazquez Valero" userId="80a35f83-ba07-4c48-bd51-9a1b0a985f54" providerId="ADAL" clId="{75DB2F4A-AF67-421F-B04C-D969DA63D293}" dt="2022-09-30T11:53:41.957" v="2582" actId="20577"/>
          <ac:spMkLst>
            <pc:docMk/>
            <pc:sldMk cId="4836879" sldId="571"/>
            <ac:spMk id="52" creationId="{F6E2A213-4136-377E-87B5-C2EBCB03F0D5}"/>
          </ac:spMkLst>
        </pc:spChg>
        <pc:spChg chg="add mod">
          <ac:chgData name="Paula Vazquez Valero" userId="80a35f83-ba07-4c48-bd51-9a1b0a985f54" providerId="ADAL" clId="{75DB2F4A-AF67-421F-B04C-D969DA63D293}" dt="2022-09-30T11:53:44.689" v="2584" actId="20577"/>
          <ac:spMkLst>
            <pc:docMk/>
            <pc:sldMk cId="4836879" sldId="571"/>
            <ac:spMk id="53" creationId="{B241018E-8396-7FE8-5FCA-8BD4FC1C24B7}"/>
          </ac:spMkLst>
        </pc:spChg>
        <pc:spChg chg="add mod">
          <ac:chgData name="Paula Vazquez Valero" userId="80a35f83-ba07-4c48-bd51-9a1b0a985f54" providerId="ADAL" clId="{75DB2F4A-AF67-421F-B04C-D969DA63D293}" dt="2022-09-30T11:50:42.314" v="2480" actId="14100"/>
          <ac:spMkLst>
            <pc:docMk/>
            <pc:sldMk cId="4836879" sldId="571"/>
            <ac:spMk id="54" creationId="{A8A43DC5-D6E7-7EF8-271E-F60D800A82FD}"/>
          </ac:spMkLst>
        </pc:spChg>
        <pc:spChg chg="add mod">
          <ac:chgData name="Paula Vazquez Valero" userId="80a35f83-ba07-4c48-bd51-9a1b0a985f54" providerId="ADAL" clId="{75DB2F4A-AF67-421F-B04C-D969DA63D293}" dt="2022-09-30T11:50:06.165" v="2474" actId="1076"/>
          <ac:spMkLst>
            <pc:docMk/>
            <pc:sldMk cId="4836879" sldId="571"/>
            <ac:spMk id="55" creationId="{5B0B3AFC-CA40-427D-5243-4E53A8A5F7E5}"/>
          </ac:spMkLst>
        </pc:spChg>
        <pc:spChg chg="add del mod">
          <ac:chgData name="Paula Vazquez Valero" userId="80a35f83-ba07-4c48-bd51-9a1b0a985f54" providerId="ADAL" clId="{75DB2F4A-AF67-421F-B04C-D969DA63D293}" dt="2022-09-30T11:52:41.600" v="2563" actId="478"/>
          <ac:spMkLst>
            <pc:docMk/>
            <pc:sldMk cId="4836879" sldId="571"/>
            <ac:spMk id="56" creationId="{63EB3B11-C489-5563-BA24-DEA799995206}"/>
          </ac:spMkLst>
        </pc:spChg>
        <pc:spChg chg="add mod">
          <ac:chgData name="Paula Vazquez Valero" userId="80a35f83-ba07-4c48-bd51-9a1b0a985f54" providerId="ADAL" clId="{75DB2F4A-AF67-421F-B04C-D969DA63D293}" dt="2022-09-30T11:50:44.800" v="2481" actId="14100"/>
          <ac:spMkLst>
            <pc:docMk/>
            <pc:sldMk cId="4836879" sldId="571"/>
            <ac:spMk id="57" creationId="{7C813E24-CA9D-C5B8-D801-52CB43C25907}"/>
          </ac:spMkLst>
        </pc:spChg>
        <pc:spChg chg="mod">
          <ac:chgData name="Paula Vazquez Valero" userId="80a35f83-ba07-4c48-bd51-9a1b0a985f54" providerId="ADAL" clId="{75DB2F4A-AF67-421F-B04C-D969DA63D293}" dt="2022-09-30T11:50:06.165" v="2474" actId="1076"/>
          <ac:spMkLst>
            <pc:docMk/>
            <pc:sldMk cId="4836879" sldId="571"/>
            <ac:spMk id="59" creationId="{09DA3EF2-8B3A-42FB-8F37-B58AFA2833C0}"/>
          </ac:spMkLst>
        </pc:spChg>
        <pc:spChg chg="del mod">
          <ac:chgData name="Paula Vazquez Valero" userId="80a35f83-ba07-4c48-bd51-9a1b0a985f54" providerId="ADAL" clId="{75DB2F4A-AF67-421F-B04C-D969DA63D293}" dt="2022-09-30T11:41:11.359" v="1979" actId="478"/>
          <ac:spMkLst>
            <pc:docMk/>
            <pc:sldMk cId="4836879" sldId="571"/>
            <ac:spMk id="60" creationId="{7BC02CCC-D272-4B4D-8027-EB7C18BD6604}"/>
          </ac:spMkLst>
        </pc:spChg>
        <pc:spChg chg="del mod">
          <ac:chgData name="Paula Vazquez Valero" userId="80a35f83-ba07-4c48-bd51-9a1b0a985f54" providerId="ADAL" clId="{75DB2F4A-AF67-421F-B04C-D969DA63D293}" dt="2022-09-30T11:41:01.292" v="1975" actId="478"/>
          <ac:spMkLst>
            <pc:docMk/>
            <pc:sldMk cId="4836879" sldId="571"/>
            <ac:spMk id="61" creationId="{2EE97F35-1323-460B-805B-6FB54B989FC6}"/>
          </ac:spMkLst>
        </pc:spChg>
        <pc:spChg chg="del mod">
          <ac:chgData name="Paula Vazquez Valero" userId="80a35f83-ba07-4c48-bd51-9a1b0a985f54" providerId="ADAL" clId="{75DB2F4A-AF67-421F-B04C-D969DA63D293}" dt="2022-09-30T11:41:09.870" v="1978" actId="478"/>
          <ac:spMkLst>
            <pc:docMk/>
            <pc:sldMk cId="4836879" sldId="571"/>
            <ac:spMk id="62" creationId="{C3F50626-89AE-403D-99FA-CF957B6AAFD8}"/>
          </ac:spMkLst>
        </pc:spChg>
        <pc:spChg chg="del mod">
          <ac:chgData name="Paula Vazquez Valero" userId="80a35f83-ba07-4c48-bd51-9a1b0a985f54" providerId="ADAL" clId="{75DB2F4A-AF67-421F-B04C-D969DA63D293}" dt="2022-09-30T11:41:01.292" v="1975" actId="478"/>
          <ac:spMkLst>
            <pc:docMk/>
            <pc:sldMk cId="4836879" sldId="571"/>
            <ac:spMk id="63" creationId="{A15353D3-B7FE-4050-A8E4-367C840CBC15}"/>
          </ac:spMkLst>
        </pc:spChg>
        <pc:spChg chg="del mod">
          <ac:chgData name="Paula Vazquez Valero" userId="80a35f83-ba07-4c48-bd51-9a1b0a985f54" providerId="ADAL" clId="{75DB2F4A-AF67-421F-B04C-D969DA63D293}" dt="2022-09-30T11:41:01.292" v="1975" actId="478"/>
          <ac:spMkLst>
            <pc:docMk/>
            <pc:sldMk cId="4836879" sldId="571"/>
            <ac:spMk id="64" creationId="{28AFD32B-B2AD-4078-AA5F-949646C8B057}"/>
          </ac:spMkLst>
        </pc:spChg>
        <pc:spChg chg="del">
          <ac:chgData name="Paula Vazquez Valero" userId="80a35f83-ba07-4c48-bd51-9a1b0a985f54" providerId="ADAL" clId="{75DB2F4A-AF67-421F-B04C-D969DA63D293}" dt="2022-09-30T11:41:09.870" v="1978" actId="478"/>
          <ac:spMkLst>
            <pc:docMk/>
            <pc:sldMk cId="4836879" sldId="571"/>
            <ac:spMk id="65" creationId="{0387ABAE-66A9-4CA4-B6A2-D0A200F922E5}"/>
          </ac:spMkLst>
        </pc:spChg>
        <pc:spChg chg="del mod">
          <ac:chgData name="Paula Vazquez Valero" userId="80a35f83-ba07-4c48-bd51-9a1b0a985f54" providerId="ADAL" clId="{75DB2F4A-AF67-421F-B04C-D969DA63D293}" dt="2022-09-30T11:41:01.292" v="1975" actId="478"/>
          <ac:spMkLst>
            <pc:docMk/>
            <pc:sldMk cId="4836879" sldId="571"/>
            <ac:spMk id="67" creationId="{871D8ED5-FA8B-4CE9-BF2F-C9412680B980}"/>
          </ac:spMkLst>
        </pc:spChg>
        <pc:spChg chg="del mod">
          <ac:chgData name="Paula Vazquez Valero" userId="80a35f83-ba07-4c48-bd51-9a1b0a985f54" providerId="ADAL" clId="{75DB2F4A-AF67-421F-B04C-D969DA63D293}" dt="2022-09-30T11:40:56.520" v="1973" actId="478"/>
          <ac:spMkLst>
            <pc:docMk/>
            <pc:sldMk cId="4836879" sldId="571"/>
            <ac:spMk id="68" creationId="{489C448A-C53F-490C-87BA-4C41B7D8C534}"/>
          </ac:spMkLst>
        </pc:spChg>
        <pc:spChg chg="del mod">
          <ac:chgData name="Paula Vazquez Valero" userId="80a35f83-ba07-4c48-bd51-9a1b0a985f54" providerId="ADAL" clId="{75DB2F4A-AF67-421F-B04C-D969DA63D293}" dt="2022-09-30T11:40:56.520" v="1973" actId="478"/>
          <ac:spMkLst>
            <pc:docMk/>
            <pc:sldMk cId="4836879" sldId="571"/>
            <ac:spMk id="69" creationId="{E1AF40CE-F28B-4C7B-897A-AF9DF259D18B}"/>
          </ac:spMkLst>
        </pc:spChg>
        <pc:spChg chg="del mod">
          <ac:chgData name="Paula Vazquez Valero" userId="80a35f83-ba07-4c48-bd51-9a1b0a985f54" providerId="ADAL" clId="{75DB2F4A-AF67-421F-B04C-D969DA63D293}" dt="2022-09-30T11:40:56.520" v="1973" actId="478"/>
          <ac:spMkLst>
            <pc:docMk/>
            <pc:sldMk cId="4836879" sldId="571"/>
            <ac:spMk id="70" creationId="{62E4BFDF-1EAD-47BE-B8FB-5818C3F359A5}"/>
          </ac:spMkLst>
        </pc:spChg>
        <pc:spChg chg="del mod">
          <ac:chgData name="Paula Vazquez Valero" userId="80a35f83-ba07-4c48-bd51-9a1b0a985f54" providerId="ADAL" clId="{75DB2F4A-AF67-421F-B04C-D969DA63D293}" dt="2022-09-30T11:40:56.520" v="1973" actId="478"/>
          <ac:spMkLst>
            <pc:docMk/>
            <pc:sldMk cId="4836879" sldId="571"/>
            <ac:spMk id="72" creationId="{3650EC25-BDAF-4D9D-A269-267FAFE8573F}"/>
          </ac:spMkLst>
        </pc:spChg>
        <pc:spChg chg="add del mod ord">
          <ac:chgData name="Paula Vazquez Valero" userId="80a35f83-ba07-4c48-bd51-9a1b0a985f54" providerId="ADAL" clId="{75DB2F4A-AF67-421F-B04C-D969DA63D293}" dt="2022-09-30T11:52:57.783" v="2567" actId="166"/>
          <ac:spMkLst>
            <pc:docMk/>
            <pc:sldMk cId="4836879" sldId="571"/>
            <ac:spMk id="73" creationId="{B39A1CCE-A5D0-4FA6-8A4B-4EC0B62E7884}"/>
          </ac:spMkLst>
        </pc:spChg>
        <pc:spChg chg="del mod">
          <ac:chgData name="Paula Vazquez Valero" userId="80a35f83-ba07-4c48-bd51-9a1b0a985f54" providerId="ADAL" clId="{75DB2F4A-AF67-421F-B04C-D969DA63D293}" dt="2022-09-30T11:40:58.552" v="1974" actId="478"/>
          <ac:spMkLst>
            <pc:docMk/>
            <pc:sldMk cId="4836879" sldId="571"/>
            <ac:spMk id="76" creationId="{3A61829F-864B-4FD6-9E0B-323AC883123E}"/>
          </ac:spMkLst>
        </pc:spChg>
        <pc:spChg chg="del mod">
          <ac:chgData name="Paula Vazquez Valero" userId="80a35f83-ba07-4c48-bd51-9a1b0a985f54" providerId="ADAL" clId="{75DB2F4A-AF67-421F-B04C-D969DA63D293}" dt="2022-09-30T11:40:58.552" v="1974" actId="478"/>
          <ac:spMkLst>
            <pc:docMk/>
            <pc:sldMk cId="4836879" sldId="571"/>
            <ac:spMk id="77" creationId="{13B33E18-A19B-4BDC-98EC-6E1FC1CE4602}"/>
          </ac:spMkLst>
        </pc:spChg>
        <pc:spChg chg="del mod">
          <ac:chgData name="Paula Vazquez Valero" userId="80a35f83-ba07-4c48-bd51-9a1b0a985f54" providerId="ADAL" clId="{75DB2F4A-AF67-421F-B04C-D969DA63D293}" dt="2022-09-30T11:40:58.552" v="1974" actId="478"/>
          <ac:spMkLst>
            <pc:docMk/>
            <pc:sldMk cId="4836879" sldId="571"/>
            <ac:spMk id="78" creationId="{7927F671-E096-470D-BC7F-56E6EA82901C}"/>
          </ac:spMkLst>
        </pc:spChg>
        <pc:spChg chg="del mod">
          <ac:chgData name="Paula Vazquez Valero" userId="80a35f83-ba07-4c48-bd51-9a1b0a985f54" providerId="ADAL" clId="{75DB2F4A-AF67-421F-B04C-D969DA63D293}" dt="2022-09-30T11:41:05.569" v="1977" actId="478"/>
          <ac:spMkLst>
            <pc:docMk/>
            <pc:sldMk cId="4836879" sldId="571"/>
            <ac:spMk id="80" creationId="{841610E0-1206-4167-8C0F-C698674379DC}"/>
          </ac:spMkLst>
        </pc:spChg>
        <pc:spChg chg="del">
          <ac:chgData name="Paula Vazquez Valero" userId="80a35f83-ba07-4c48-bd51-9a1b0a985f54" providerId="ADAL" clId="{75DB2F4A-AF67-421F-B04C-D969DA63D293}" dt="2022-09-30T11:34:35.094" v="1803" actId="478"/>
          <ac:spMkLst>
            <pc:docMk/>
            <pc:sldMk cId="4836879" sldId="571"/>
            <ac:spMk id="81" creationId="{37D7C71A-9797-4A69-AFE6-D4CD0D89039D}"/>
          </ac:spMkLst>
        </pc:spChg>
        <pc:spChg chg="del">
          <ac:chgData name="Paula Vazquez Valero" userId="80a35f83-ba07-4c48-bd51-9a1b0a985f54" providerId="ADAL" clId="{75DB2F4A-AF67-421F-B04C-D969DA63D293}" dt="2022-09-30T11:41:13.067" v="1980" actId="478"/>
          <ac:spMkLst>
            <pc:docMk/>
            <pc:sldMk cId="4836879" sldId="571"/>
            <ac:spMk id="117" creationId="{26FE8D66-66E0-44EF-881B-C8EC3C9EF1FB}"/>
          </ac:spMkLst>
        </pc:spChg>
        <pc:spChg chg="del mod">
          <ac:chgData name="Paula Vazquez Valero" userId="80a35f83-ba07-4c48-bd51-9a1b0a985f54" providerId="ADAL" clId="{75DB2F4A-AF67-421F-B04C-D969DA63D293}" dt="2022-09-30T11:44:26.854" v="2154" actId="478"/>
          <ac:spMkLst>
            <pc:docMk/>
            <pc:sldMk cId="4836879" sldId="571"/>
            <ac:spMk id="149" creationId="{D7B90F27-5B1A-4FCF-8ADE-059885C3F04E}"/>
          </ac:spMkLst>
        </pc:spChg>
        <pc:spChg chg="del mod">
          <ac:chgData name="Paula Vazquez Valero" userId="80a35f83-ba07-4c48-bd51-9a1b0a985f54" providerId="ADAL" clId="{75DB2F4A-AF67-421F-B04C-D969DA63D293}" dt="2022-09-30T11:44:26.854" v="2154" actId="478"/>
          <ac:spMkLst>
            <pc:docMk/>
            <pc:sldMk cId="4836879" sldId="571"/>
            <ac:spMk id="150" creationId="{321D3642-9BDC-444E-9192-5B619FD34760}"/>
          </ac:spMkLst>
        </pc:spChg>
        <pc:spChg chg="del mod">
          <ac:chgData name="Paula Vazquez Valero" userId="80a35f83-ba07-4c48-bd51-9a1b0a985f54" providerId="ADAL" clId="{75DB2F4A-AF67-421F-B04C-D969DA63D293}" dt="2022-09-30T11:44:26.854" v="2154" actId="478"/>
          <ac:spMkLst>
            <pc:docMk/>
            <pc:sldMk cId="4836879" sldId="571"/>
            <ac:spMk id="151" creationId="{49887D01-C5B4-4A52-9B23-CF78B1486AB0}"/>
          </ac:spMkLst>
        </pc:spChg>
        <pc:spChg chg="del mod">
          <ac:chgData name="Paula Vazquez Valero" userId="80a35f83-ba07-4c48-bd51-9a1b0a985f54" providerId="ADAL" clId="{75DB2F4A-AF67-421F-B04C-D969DA63D293}" dt="2022-09-30T11:44:04.381" v="2150" actId="478"/>
          <ac:spMkLst>
            <pc:docMk/>
            <pc:sldMk cId="4836879" sldId="571"/>
            <ac:spMk id="152" creationId="{7591A320-9E55-4A9B-B701-811F0537D67D}"/>
          </ac:spMkLst>
        </pc:spChg>
        <pc:spChg chg="del mod">
          <ac:chgData name="Paula Vazquez Valero" userId="80a35f83-ba07-4c48-bd51-9a1b0a985f54" providerId="ADAL" clId="{75DB2F4A-AF67-421F-B04C-D969DA63D293}" dt="2022-09-30T11:44:26.854" v="2154" actId="478"/>
          <ac:spMkLst>
            <pc:docMk/>
            <pc:sldMk cId="4836879" sldId="571"/>
            <ac:spMk id="153" creationId="{6A4C6EE1-4B45-436A-82B5-2003A7CB12F8}"/>
          </ac:spMkLst>
        </pc:spChg>
        <pc:spChg chg="del">
          <ac:chgData name="Paula Vazquez Valero" userId="80a35f83-ba07-4c48-bd51-9a1b0a985f54" providerId="ADAL" clId="{75DB2F4A-AF67-421F-B04C-D969DA63D293}" dt="2022-09-30T11:36:01.225" v="1819" actId="478"/>
          <ac:spMkLst>
            <pc:docMk/>
            <pc:sldMk cId="4836879" sldId="571"/>
            <ac:spMk id="160" creationId="{5EE4311D-BDCC-45F6-A40F-453778FEB520}"/>
          </ac:spMkLst>
        </pc:spChg>
        <pc:spChg chg="del">
          <ac:chgData name="Paula Vazquez Valero" userId="80a35f83-ba07-4c48-bd51-9a1b0a985f54" providerId="ADAL" clId="{75DB2F4A-AF67-421F-B04C-D969DA63D293}" dt="2022-09-30T11:36:03.138" v="1822" actId="478"/>
          <ac:spMkLst>
            <pc:docMk/>
            <pc:sldMk cId="4836879" sldId="571"/>
            <ac:spMk id="162" creationId="{EF5CDD39-5CC4-464A-B681-ABF194AAF468}"/>
          </ac:spMkLst>
        </pc:spChg>
        <pc:spChg chg="del">
          <ac:chgData name="Paula Vazquez Valero" userId="80a35f83-ba07-4c48-bd51-9a1b0a985f54" providerId="ADAL" clId="{75DB2F4A-AF67-421F-B04C-D969DA63D293}" dt="2022-09-30T11:36:01.225" v="1819" actId="478"/>
          <ac:spMkLst>
            <pc:docMk/>
            <pc:sldMk cId="4836879" sldId="571"/>
            <ac:spMk id="164" creationId="{892A0F0E-FF13-465B-8042-8E19CC3B8B91}"/>
          </ac:spMkLst>
        </pc:spChg>
        <pc:spChg chg="del">
          <ac:chgData name="Paula Vazquez Valero" userId="80a35f83-ba07-4c48-bd51-9a1b0a985f54" providerId="ADAL" clId="{75DB2F4A-AF67-421F-B04C-D969DA63D293}" dt="2022-09-30T11:36:01.225" v="1819" actId="478"/>
          <ac:spMkLst>
            <pc:docMk/>
            <pc:sldMk cId="4836879" sldId="571"/>
            <ac:spMk id="4096" creationId="{7AE16BBC-B146-4295-B4A5-FE5AA1BC98A5}"/>
          </ac:spMkLst>
        </pc:spChg>
        <pc:spChg chg="add del mod">
          <ac:chgData name="Paula Vazquez Valero" userId="80a35f83-ba07-4c48-bd51-9a1b0a985f54" providerId="ADAL" clId="{75DB2F4A-AF67-421F-B04C-D969DA63D293}" dt="2022-09-30T11:52:33.699" v="2562" actId="478"/>
          <ac:spMkLst>
            <pc:docMk/>
            <pc:sldMk cId="4836879" sldId="571"/>
            <ac:spMk id="4097" creationId="{1D91E3D2-BE57-1818-1D1F-E78AFB5FA952}"/>
          </ac:spMkLst>
        </pc:spChg>
        <pc:spChg chg="add del mod">
          <ac:chgData name="Paula Vazquez Valero" userId="80a35f83-ba07-4c48-bd51-9a1b0a985f54" providerId="ADAL" clId="{75DB2F4A-AF67-421F-B04C-D969DA63D293}" dt="2022-09-30T11:48:33.108" v="2408"/>
          <ac:spMkLst>
            <pc:docMk/>
            <pc:sldMk cId="4836879" sldId="571"/>
            <ac:spMk id="4098" creationId="{1E0087B1-212B-5AAA-0513-BFCC1EB3FB81}"/>
          </ac:spMkLst>
        </pc:spChg>
        <pc:spChg chg="add del mod">
          <ac:chgData name="Paula Vazquez Valero" userId="80a35f83-ba07-4c48-bd51-9a1b0a985f54" providerId="ADAL" clId="{75DB2F4A-AF67-421F-B04C-D969DA63D293}" dt="2022-09-30T11:48:33.108" v="2408"/>
          <ac:spMkLst>
            <pc:docMk/>
            <pc:sldMk cId="4836879" sldId="571"/>
            <ac:spMk id="4099" creationId="{32E0F5E1-96DB-9CA2-DF1D-8C4DC81EEE4D}"/>
          </ac:spMkLst>
        </pc:spChg>
        <pc:spChg chg="add del mod">
          <ac:chgData name="Paula Vazquez Valero" userId="80a35f83-ba07-4c48-bd51-9a1b0a985f54" providerId="ADAL" clId="{75DB2F4A-AF67-421F-B04C-D969DA63D293}" dt="2022-09-30T11:48:33.108" v="2408"/>
          <ac:spMkLst>
            <pc:docMk/>
            <pc:sldMk cId="4836879" sldId="571"/>
            <ac:spMk id="4101" creationId="{84C44594-AF76-4AAD-171B-10FEAF63FC87}"/>
          </ac:spMkLst>
        </pc:spChg>
        <pc:spChg chg="add mod">
          <ac:chgData name="Paula Vazquez Valero" userId="80a35f83-ba07-4c48-bd51-9a1b0a985f54" providerId="ADAL" clId="{75DB2F4A-AF67-421F-B04C-D969DA63D293}" dt="2022-09-30T11:53:46.215" v="2586" actId="20577"/>
          <ac:spMkLst>
            <pc:docMk/>
            <pc:sldMk cId="4836879" sldId="571"/>
            <ac:spMk id="4103" creationId="{3D06AA1C-BE0C-710D-0C8E-A04CA206E4DD}"/>
          </ac:spMkLst>
        </pc:spChg>
        <pc:spChg chg="add mod">
          <ac:chgData name="Paula Vazquez Valero" userId="80a35f83-ba07-4c48-bd51-9a1b0a985f54" providerId="ADAL" clId="{75DB2F4A-AF67-421F-B04C-D969DA63D293}" dt="2022-09-30T11:50:46.861" v="2482" actId="14100"/>
          <ac:spMkLst>
            <pc:docMk/>
            <pc:sldMk cId="4836879" sldId="571"/>
            <ac:spMk id="4104" creationId="{52DFA253-850E-5B9A-7DA7-278C2C87CBC8}"/>
          </ac:spMkLst>
        </pc:spChg>
        <pc:spChg chg="add mod">
          <ac:chgData name="Paula Vazquez Valero" userId="80a35f83-ba07-4c48-bd51-9a1b0a985f54" providerId="ADAL" clId="{75DB2F4A-AF67-421F-B04C-D969DA63D293}" dt="2022-09-30T11:50:06.165" v="2474" actId="1076"/>
          <ac:spMkLst>
            <pc:docMk/>
            <pc:sldMk cId="4836879" sldId="571"/>
            <ac:spMk id="4105" creationId="{FF245442-6371-F87F-6971-737458FA54C1}"/>
          </ac:spMkLst>
        </pc:spChg>
        <pc:spChg chg="add mod">
          <ac:chgData name="Paula Vazquez Valero" userId="80a35f83-ba07-4c48-bd51-9a1b0a985f54" providerId="ADAL" clId="{75DB2F4A-AF67-421F-B04C-D969DA63D293}" dt="2022-09-30T11:50:17.794" v="2476"/>
          <ac:spMkLst>
            <pc:docMk/>
            <pc:sldMk cId="4836879" sldId="571"/>
            <ac:spMk id="4106" creationId="{2D582792-0649-C7B3-8838-62E23EF74E48}"/>
          </ac:spMkLst>
        </pc:spChg>
        <pc:spChg chg="add mod">
          <ac:chgData name="Paula Vazquez Valero" userId="80a35f83-ba07-4c48-bd51-9a1b0a985f54" providerId="ADAL" clId="{75DB2F4A-AF67-421F-B04C-D969DA63D293}" dt="2022-09-30T11:54:14.715" v="2593" actId="1076"/>
          <ac:spMkLst>
            <pc:docMk/>
            <pc:sldMk cId="4836879" sldId="571"/>
            <ac:spMk id="4107" creationId="{FB42DB4D-9A54-B517-BAD9-0AFFE83CB680}"/>
          </ac:spMkLst>
        </pc:spChg>
        <pc:spChg chg="add mod">
          <ac:chgData name="Paula Vazquez Valero" userId="80a35f83-ba07-4c48-bd51-9a1b0a985f54" providerId="ADAL" clId="{75DB2F4A-AF67-421F-B04C-D969DA63D293}" dt="2022-09-30T11:54:14.715" v="2593" actId="1076"/>
          <ac:spMkLst>
            <pc:docMk/>
            <pc:sldMk cId="4836879" sldId="571"/>
            <ac:spMk id="4108" creationId="{EE462368-C8F4-4484-716A-0391EF1E6E02}"/>
          </ac:spMkLst>
        </pc:spChg>
        <pc:spChg chg="add mod">
          <ac:chgData name="Paula Vazquez Valero" userId="80a35f83-ba07-4c48-bd51-9a1b0a985f54" providerId="ADAL" clId="{75DB2F4A-AF67-421F-B04C-D969DA63D293}" dt="2022-09-30T11:54:14.715" v="2593" actId="1076"/>
          <ac:spMkLst>
            <pc:docMk/>
            <pc:sldMk cId="4836879" sldId="571"/>
            <ac:spMk id="4109" creationId="{AF67F5BE-EE85-843F-F3C9-CFCFAFD8E41C}"/>
          </ac:spMkLst>
        </pc:spChg>
        <pc:spChg chg="add mod">
          <ac:chgData name="Paula Vazquez Valero" userId="80a35f83-ba07-4c48-bd51-9a1b0a985f54" providerId="ADAL" clId="{75DB2F4A-AF67-421F-B04C-D969DA63D293}" dt="2022-09-30T11:54:14.715" v="2593" actId="1076"/>
          <ac:spMkLst>
            <pc:docMk/>
            <pc:sldMk cId="4836879" sldId="571"/>
            <ac:spMk id="4110" creationId="{6C08CA63-226A-8537-4677-220EF419ED90}"/>
          </ac:spMkLst>
        </pc:spChg>
        <pc:spChg chg="add del mod">
          <ac:chgData name="Paula Vazquez Valero" userId="80a35f83-ba07-4c48-bd51-9a1b0a985f54" providerId="ADAL" clId="{75DB2F4A-AF67-421F-B04C-D969DA63D293}" dt="2022-09-30T11:53:49.505" v="2587" actId="478"/>
          <ac:spMkLst>
            <pc:docMk/>
            <pc:sldMk cId="4836879" sldId="571"/>
            <ac:spMk id="4111" creationId="{8FDBA683-6131-F2AA-66BA-564071B1AE06}"/>
          </ac:spMkLst>
        </pc:spChg>
        <pc:grpChg chg="add mod">
          <ac:chgData name="Paula Vazquez Valero" userId="80a35f83-ba07-4c48-bd51-9a1b0a985f54" providerId="ADAL" clId="{75DB2F4A-AF67-421F-B04C-D969DA63D293}" dt="2022-09-30T11:45:12.950" v="2199" actId="1037"/>
          <ac:grpSpMkLst>
            <pc:docMk/>
            <pc:sldMk cId="4836879" sldId="571"/>
            <ac:grpSpMk id="4" creationId="{4402C46A-4116-F0F3-8F13-A5060DA273CE}"/>
          </ac:grpSpMkLst>
        </pc:grpChg>
        <pc:grpChg chg="add del mod">
          <ac:chgData name="Paula Vazquez Valero" userId="80a35f83-ba07-4c48-bd51-9a1b0a985f54" providerId="ADAL" clId="{75DB2F4A-AF67-421F-B04C-D969DA63D293}" dt="2022-09-30T11:34:44.874" v="1807" actId="478"/>
          <ac:grpSpMkLst>
            <pc:docMk/>
            <pc:sldMk cId="4836879" sldId="571"/>
            <ac:grpSpMk id="10" creationId="{C011A28C-CA4B-A285-528B-FC607DECF542}"/>
          </ac:grpSpMkLst>
        </pc:grpChg>
        <pc:grpChg chg="add del mod">
          <ac:chgData name="Paula Vazquez Valero" userId="80a35f83-ba07-4c48-bd51-9a1b0a985f54" providerId="ADAL" clId="{75DB2F4A-AF67-421F-B04C-D969DA63D293}" dt="2022-09-30T11:49:28.341" v="2456" actId="165"/>
          <ac:grpSpMkLst>
            <pc:docMk/>
            <pc:sldMk cId="4836879" sldId="571"/>
            <ac:grpSpMk id="33" creationId="{8FF2DD2E-CA74-2BD3-CB0B-13DF2AE9ED7F}"/>
          </ac:grpSpMkLst>
        </pc:grpChg>
        <pc:graphicFrameChg chg="mod modGraphic">
          <ac:chgData name="Paula Vazquez Valero" userId="80a35f83-ba07-4c48-bd51-9a1b0a985f54" providerId="ADAL" clId="{75DB2F4A-AF67-421F-B04C-D969DA63D293}" dt="2022-09-30T11:54:14.715" v="2593" actId="1076"/>
          <ac:graphicFrameMkLst>
            <pc:docMk/>
            <pc:sldMk cId="4836879" sldId="571"/>
            <ac:graphicFrameMk id="136" creationId="{A30A8E7B-D857-491F-A283-02C642098C96}"/>
          </ac:graphicFrameMkLst>
        </pc:graphicFrameChg>
        <pc:picChg chg="del">
          <ac:chgData name="Paula Vazquez Valero" userId="80a35f83-ba07-4c48-bd51-9a1b0a985f54" providerId="ADAL" clId="{75DB2F4A-AF67-421F-B04C-D969DA63D293}" dt="2022-09-30T11:35:21.405" v="1810" actId="478"/>
          <ac:picMkLst>
            <pc:docMk/>
            <pc:sldMk cId="4836879" sldId="571"/>
            <ac:picMk id="7" creationId="{B09FDF88-7A34-4108-B10E-FE151175745A}"/>
          </ac:picMkLst>
        </pc:picChg>
        <pc:picChg chg="mod">
          <ac:chgData name="Paula Vazquez Valero" userId="80a35f83-ba07-4c48-bd51-9a1b0a985f54" providerId="ADAL" clId="{75DB2F4A-AF67-421F-B04C-D969DA63D293}" dt="2022-09-30T11:37:09.727" v="1846" actId="1076"/>
          <ac:picMkLst>
            <pc:docMk/>
            <pc:sldMk cId="4836879" sldId="571"/>
            <ac:picMk id="8" creationId="{5E55CF1C-85BA-E68E-6C9F-5DAE6AF13B2B}"/>
          </ac:picMkLst>
        </pc:picChg>
        <pc:picChg chg="add mod">
          <ac:chgData name="Paula Vazquez Valero" userId="80a35f83-ba07-4c48-bd51-9a1b0a985f54" providerId="ADAL" clId="{75DB2F4A-AF67-421F-B04C-D969DA63D293}" dt="2022-09-30T11:50:09.167" v="2475" actId="1076"/>
          <ac:picMkLst>
            <pc:docMk/>
            <pc:sldMk cId="4836879" sldId="571"/>
            <ac:picMk id="9" creationId="{E53DC21E-0C6A-D443-BA57-F2ECBDE308D1}"/>
          </ac:picMkLst>
        </pc:picChg>
        <pc:picChg chg="mod">
          <ac:chgData name="Paula Vazquez Valero" userId="80a35f83-ba07-4c48-bd51-9a1b0a985f54" providerId="ADAL" clId="{75DB2F4A-AF67-421F-B04C-D969DA63D293}" dt="2022-09-30T11:34:38.623" v="1806" actId="1076"/>
          <ac:picMkLst>
            <pc:docMk/>
            <pc:sldMk cId="4836879" sldId="571"/>
            <ac:picMk id="13" creationId="{E76DBBA2-E1BE-9C00-9FFB-DBBF6FCD6DFB}"/>
          </ac:picMkLst>
        </pc:picChg>
        <pc:picChg chg="add del mod">
          <ac:chgData name="Paula Vazquez Valero" userId="80a35f83-ba07-4c48-bd51-9a1b0a985f54" providerId="ADAL" clId="{75DB2F4A-AF67-421F-B04C-D969DA63D293}" dt="2022-09-30T11:36:02.348" v="1821"/>
          <ac:picMkLst>
            <pc:docMk/>
            <pc:sldMk cId="4836879" sldId="571"/>
            <ac:picMk id="15" creationId="{502C6A8A-C3E5-1BBA-8920-BE817D3B95C6}"/>
          </ac:picMkLst>
        </pc:picChg>
        <pc:picChg chg="add del mod">
          <ac:chgData name="Paula Vazquez Valero" userId="80a35f83-ba07-4c48-bd51-9a1b0a985f54" providerId="ADAL" clId="{75DB2F4A-AF67-421F-B04C-D969DA63D293}" dt="2022-09-30T11:36:02.348" v="1821"/>
          <ac:picMkLst>
            <pc:docMk/>
            <pc:sldMk cId="4836879" sldId="571"/>
            <ac:picMk id="16" creationId="{044C3CE3-9F3F-EF7E-8D06-2DA7504609E6}"/>
          </ac:picMkLst>
        </pc:picChg>
        <pc:picChg chg="add del mod">
          <ac:chgData name="Paula Vazquez Valero" userId="80a35f83-ba07-4c48-bd51-9a1b0a985f54" providerId="ADAL" clId="{75DB2F4A-AF67-421F-B04C-D969DA63D293}" dt="2022-09-30T11:36:02.348" v="1821"/>
          <ac:picMkLst>
            <pc:docMk/>
            <pc:sldMk cId="4836879" sldId="571"/>
            <ac:picMk id="19" creationId="{759BF39A-F727-46E8-AC54-960F1ED17C26}"/>
          </ac:picMkLst>
        </pc:picChg>
        <pc:picChg chg="add mod">
          <ac:chgData name="Paula Vazquez Valero" userId="80a35f83-ba07-4c48-bd51-9a1b0a985f54" providerId="ADAL" clId="{75DB2F4A-AF67-421F-B04C-D969DA63D293}" dt="2022-09-30T11:36:03.427" v="1823"/>
          <ac:picMkLst>
            <pc:docMk/>
            <pc:sldMk cId="4836879" sldId="571"/>
            <ac:picMk id="22" creationId="{A6E4AABB-E2F0-5E50-C1F2-48A0B50056BF}"/>
          </ac:picMkLst>
        </pc:picChg>
        <pc:picChg chg="add mod">
          <ac:chgData name="Paula Vazquez Valero" userId="80a35f83-ba07-4c48-bd51-9a1b0a985f54" providerId="ADAL" clId="{75DB2F4A-AF67-421F-B04C-D969DA63D293}" dt="2022-09-30T11:36:03.427" v="1823"/>
          <ac:picMkLst>
            <pc:docMk/>
            <pc:sldMk cId="4836879" sldId="571"/>
            <ac:picMk id="23" creationId="{3FFB1E5F-3ECF-95E7-9A59-6F1E86BBD6EB}"/>
          </ac:picMkLst>
        </pc:picChg>
        <pc:picChg chg="add mod">
          <ac:chgData name="Paula Vazquez Valero" userId="80a35f83-ba07-4c48-bd51-9a1b0a985f54" providerId="ADAL" clId="{75DB2F4A-AF67-421F-B04C-D969DA63D293}" dt="2022-09-30T11:36:03.427" v="1823"/>
          <ac:picMkLst>
            <pc:docMk/>
            <pc:sldMk cId="4836879" sldId="571"/>
            <ac:picMk id="26" creationId="{F7303DCF-8728-BB03-6689-7092879B6960}"/>
          </ac:picMkLst>
        </pc:picChg>
        <pc:picChg chg="add del mod">
          <ac:chgData name="Paula Vazquez Valero" userId="80a35f83-ba07-4c48-bd51-9a1b0a985f54" providerId="ADAL" clId="{75DB2F4A-AF67-421F-B04C-D969DA63D293}" dt="2022-09-30T11:37:47.444" v="1871"/>
          <ac:picMkLst>
            <pc:docMk/>
            <pc:sldMk cId="4836879" sldId="571"/>
            <ac:picMk id="29" creationId="{7CEBCF79-1761-1FD4-811C-5CCD1E25FAFA}"/>
          </ac:picMkLst>
        </pc:picChg>
        <pc:picChg chg="add del mod">
          <ac:chgData name="Paula Vazquez Valero" userId="80a35f83-ba07-4c48-bd51-9a1b0a985f54" providerId="ADAL" clId="{75DB2F4A-AF67-421F-B04C-D969DA63D293}" dt="2022-09-30T11:37:47.444" v="1871"/>
          <ac:picMkLst>
            <pc:docMk/>
            <pc:sldMk cId="4836879" sldId="571"/>
            <ac:picMk id="30" creationId="{BFC36AC8-944D-20A7-1809-13BA25D29A6C}"/>
          </ac:picMkLst>
        </pc:picChg>
        <pc:picChg chg="add del mod ord topLvl modCrop">
          <ac:chgData name="Paula Vazquez Valero" userId="80a35f83-ba07-4c48-bd51-9a1b0a985f54" providerId="ADAL" clId="{75DB2F4A-AF67-421F-B04C-D969DA63D293}" dt="2022-09-30T11:49:30.179" v="2457" actId="478"/>
          <ac:picMkLst>
            <pc:docMk/>
            <pc:sldMk cId="4836879" sldId="571"/>
            <ac:picMk id="31" creationId="{85374917-3BE8-2F21-3F67-7272D4DF2236}"/>
          </ac:picMkLst>
        </pc:picChg>
        <pc:picChg chg="add del mod">
          <ac:chgData name="Paula Vazquez Valero" userId="80a35f83-ba07-4c48-bd51-9a1b0a985f54" providerId="ADAL" clId="{75DB2F4A-AF67-421F-B04C-D969DA63D293}" dt="2022-09-30T11:41:18.098" v="1982"/>
          <ac:picMkLst>
            <pc:docMk/>
            <pc:sldMk cId="4836879" sldId="571"/>
            <ac:picMk id="34" creationId="{DF468805-5177-9ADB-6C5F-CF693BAE3D4C}"/>
          </ac:picMkLst>
        </pc:picChg>
        <pc:picChg chg="mod topLvl">
          <ac:chgData name="Paula Vazquez Valero" userId="80a35f83-ba07-4c48-bd51-9a1b0a985f54" providerId="ADAL" clId="{75DB2F4A-AF67-421F-B04C-D969DA63D293}" dt="2022-09-30T11:50:06.165" v="2474" actId="1076"/>
          <ac:picMkLst>
            <pc:docMk/>
            <pc:sldMk cId="4836879" sldId="571"/>
            <ac:picMk id="58" creationId="{A14C6B15-DFD9-4F7D-A3E4-EF07E17DBB4C}"/>
          </ac:picMkLst>
        </pc:picChg>
        <pc:picChg chg="del">
          <ac:chgData name="Paula Vazquez Valero" userId="80a35f83-ba07-4c48-bd51-9a1b0a985f54" providerId="ADAL" clId="{75DB2F4A-AF67-421F-B04C-D969DA63D293}" dt="2022-09-30T11:35:23.441" v="1811" actId="478"/>
          <ac:picMkLst>
            <pc:docMk/>
            <pc:sldMk cId="4836879" sldId="571"/>
            <ac:picMk id="82" creationId="{2D6ED84F-4806-4B3E-97F1-DF9CA1D4F71A}"/>
          </ac:picMkLst>
        </pc:picChg>
        <pc:picChg chg="del">
          <ac:chgData name="Paula Vazquez Valero" userId="80a35f83-ba07-4c48-bd51-9a1b0a985f54" providerId="ADAL" clId="{75DB2F4A-AF67-421F-B04C-D969DA63D293}" dt="2022-09-30T11:36:53.635" v="1842" actId="478"/>
          <ac:picMkLst>
            <pc:docMk/>
            <pc:sldMk cId="4836879" sldId="571"/>
            <ac:picMk id="142" creationId="{8C18D483-3A76-4631-AF01-8C892C97B769}"/>
          </ac:picMkLst>
        </pc:picChg>
        <pc:picChg chg="mod">
          <ac:chgData name="Paula Vazquez Valero" userId="80a35f83-ba07-4c48-bd51-9a1b0a985f54" providerId="ADAL" clId="{75DB2F4A-AF67-421F-B04C-D969DA63D293}" dt="2022-09-30T11:54:14.715" v="2593" actId="1076"/>
          <ac:picMkLst>
            <pc:docMk/>
            <pc:sldMk cId="4836879" sldId="571"/>
            <ac:picMk id="144" creationId="{3DD4F711-9C47-4F2B-AE4F-6C8469680440}"/>
          </ac:picMkLst>
        </pc:picChg>
        <pc:picChg chg="del mod">
          <ac:chgData name="Paula Vazquez Valero" userId="80a35f83-ba07-4c48-bd51-9a1b0a985f54" providerId="ADAL" clId="{75DB2F4A-AF67-421F-B04C-D969DA63D293}" dt="2022-09-30T11:51:57.322" v="2546" actId="478"/>
          <ac:picMkLst>
            <pc:docMk/>
            <pc:sldMk cId="4836879" sldId="571"/>
            <ac:picMk id="145" creationId="{63032B9C-0695-411F-ADEB-A02D127F35B1}"/>
          </ac:picMkLst>
        </pc:picChg>
        <pc:picChg chg="del mod">
          <ac:chgData name="Paula Vazquez Valero" userId="80a35f83-ba07-4c48-bd51-9a1b0a985f54" providerId="ADAL" clId="{75DB2F4A-AF67-421F-B04C-D969DA63D293}" dt="2022-09-30T11:51:57.322" v="2546" actId="478"/>
          <ac:picMkLst>
            <pc:docMk/>
            <pc:sldMk cId="4836879" sldId="571"/>
            <ac:picMk id="146" creationId="{69C7FA87-A3B5-40BA-B7D6-5F43C5A40BFC}"/>
          </ac:picMkLst>
        </pc:picChg>
        <pc:picChg chg="del mod">
          <ac:chgData name="Paula Vazquez Valero" userId="80a35f83-ba07-4c48-bd51-9a1b0a985f54" providerId="ADAL" clId="{75DB2F4A-AF67-421F-B04C-D969DA63D293}" dt="2022-09-30T11:51:57.322" v="2546" actId="478"/>
          <ac:picMkLst>
            <pc:docMk/>
            <pc:sldMk cId="4836879" sldId="571"/>
            <ac:picMk id="147" creationId="{621F5F67-7966-46E0-AA96-EFB8F6F9B99F}"/>
          </ac:picMkLst>
        </pc:picChg>
        <pc:picChg chg="del mod">
          <ac:chgData name="Paula Vazquez Valero" userId="80a35f83-ba07-4c48-bd51-9a1b0a985f54" providerId="ADAL" clId="{75DB2F4A-AF67-421F-B04C-D969DA63D293}" dt="2022-09-30T11:51:57.322" v="2546" actId="478"/>
          <ac:picMkLst>
            <pc:docMk/>
            <pc:sldMk cId="4836879" sldId="571"/>
            <ac:picMk id="148" creationId="{30E2400E-547D-47BE-B6FD-D97A91C329E9}"/>
          </ac:picMkLst>
        </pc:picChg>
        <pc:picChg chg="mod topLvl">
          <ac:chgData name="Paula Vazquez Valero" userId="80a35f83-ba07-4c48-bd51-9a1b0a985f54" providerId="ADAL" clId="{75DB2F4A-AF67-421F-B04C-D969DA63D293}" dt="2022-09-30T11:50:06.165" v="2474" actId="1076"/>
          <ac:picMkLst>
            <pc:docMk/>
            <pc:sldMk cId="4836879" sldId="571"/>
            <ac:picMk id="4100" creationId="{3B5EB0DA-3C9F-4734-8C37-CFD96C49EDAF}"/>
          </ac:picMkLst>
        </pc:picChg>
        <pc:picChg chg="del">
          <ac:chgData name="Paula Vazquez Valero" userId="80a35f83-ba07-4c48-bd51-9a1b0a985f54" providerId="ADAL" clId="{75DB2F4A-AF67-421F-B04C-D969DA63D293}" dt="2022-09-30T11:36:01.225" v="1819" actId="478"/>
          <ac:picMkLst>
            <pc:docMk/>
            <pc:sldMk cId="4836879" sldId="571"/>
            <ac:picMk id="4102" creationId="{77236D4D-7EAE-4A80-A27F-3F9ED5C73411}"/>
          </ac:picMkLst>
        </pc:picChg>
        <pc:picChg chg="add mod">
          <ac:chgData name="Paula Vazquez Valero" userId="80a35f83-ba07-4c48-bd51-9a1b0a985f54" providerId="ADAL" clId="{75DB2F4A-AF67-421F-B04C-D969DA63D293}" dt="2022-09-30T11:54:14.715" v="2593" actId="1076"/>
          <ac:picMkLst>
            <pc:docMk/>
            <pc:sldMk cId="4836879" sldId="571"/>
            <ac:picMk id="4112" creationId="{642F4128-BFAA-480D-4F89-895B3392F436}"/>
          </ac:picMkLst>
        </pc:picChg>
        <pc:picChg chg="add mod">
          <ac:chgData name="Paula Vazquez Valero" userId="80a35f83-ba07-4c48-bd51-9a1b0a985f54" providerId="ADAL" clId="{75DB2F4A-AF67-421F-B04C-D969DA63D293}" dt="2022-09-30T11:54:14.715" v="2593" actId="1076"/>
          <ac:picMkLst>
            <pc:docMk/>
            <pc:sldMk cId="4836879" sldId="571"/>
            <ac:picMk id="4113" creationId="{81B01FBC-1449-6F1D-6AD3-5757D0C880F7}"/>
          </ac:picMkLst>
        </pc:picChg>
        <pc:picChg chg="add mod">
          <ac:chgData name="Paula Vazquez Valero" userId="80a35f83-ba07-4c48-bd51-9a1b0a985f54" providerId="ADAL" clId="{75DB2F4A-AF67-421F-B04C-D969DA63D293}" dt="2022-09-30T11:54:14.715" v="2593" actId="1076"/>
          <ac:picMkLst>
            <pc:docMk/>
            <pc:sldMk cId="4836879" sldId="571"/>
            <ac:picMk id="4114" creationId="{9E3518E8-A810-2F66-56D7-5F3CDC0F70DF}"/>
          </ac:picMkLst>
        </pc:picChg>
        <pc:picChg chg="add mod">
          <ac:chgData name="Paula Vazquez Valero" userId="80a35f83-ba07-4c48-bd51-9a1b0a985f54" providerId="ADAL" clId="{75DB2F4A-AF67-421F-B04C-D969DA63D293}" dt="2022-09-30T11:54:14.715" v="2593" actId="1076"/>
          <ac:picMkLst>
            <pc:docMk/>
            <pc:sldMk cId="4836879" sldId="571"/>
            <ac:picMk id="4115" creationId="{6E07AA94-7117-A17A-EF7C-F03E90FF2575}"/>
          </ac:picMkLst>
        </pc:picChg>
      </pc:sldChg>
      <pc:sldChg chg="addSp delSp modSp mod addAnim delAnim modAnim modNotesTx">
        <pc:chgData name="Paula Vazquez Valero" userId="80a35f83-ba07-4c48-bd51-9a1b0a985f54" providerId="ADAL" clId="{75DB2F4A-AF67-421F-B04C-D969DA63D293}" dt="2022-09-30T12:00:24.981" v="2855" actId="207"/>
        <pc:sldMkLst>
          <pc:docMk/>
          <pc:sldMk cId="2734829465" sldId="572"/>
        </pc:sldMkLst>
        <pc:spChg chg="mod">
          <ac:chgData name="Paula Vazquez Valero" userId="80a35f83-ba07-4c48-bd51-9a1b0a985f54" providerId="ADAL" clId="{75DB2F4A-AF67-421F-B04C-D969DA63D293}" dt="2022-09-30T12:00:24.981" v="2855" actId="207"/>
          <ac:spMkLst>
            <pc:docMk/>
            <pc:sldMk cId="2734829465" sldId="572"/>
            <ac:spMk id="2" creationId="{FC3C5452-B492-478D-8C7F-8D0CC48CA28A}"/>
          </ac:spMkLst>
        </pc:spChg>
        <pc:spChg chg="add del mod">
          <ac:chgData name="Paula Vazquez Valero" userId="80a35f83-ba07-4c48-bd51-9a1b0a985f54" providerId="ADAL" clId="{75DB2F4A-AF67-421F-B04C-D969DA63D293}" dt="2022-09-30T11:56:53.289" v="2711" actId="478"/>
          <ac:spMkLst>
            <pc:docMk/>
            <pc:sldMk cId="2734829465" sldId="572"/>
            <ac:spMk id="4" creationId="{D03C09BD-1D7E-9603-1D80-9CB3E7205787}"/>
          </ac:spMkLst>
        </pc:spChg>
        <pc:spChg chg="mod topLvl">
          <ac:chgData name="Paula Vazquez Valero" userId="80a35f83-ba07-4c48-bd51-9a1b0a985f54" providerId="ADAL" clId="{75DB2F4A-AF67-421F-B04C-D969DA63D293}" dt="2022-09-30T11:59:45.954" v="2842" actId="1076"/>
          <ac:spMkLst>
            <pc:docMk/>
            <pc:sldMk cId="2734829465" sldId="572"/>
            <ac:spMk id="8" creationId="{AF257416-E783-8357-984C-F50ADE6C196E}"/>
          </ac:spMkLst>
        </pc:spChg>
        <pc:spChg chg="mod topLvl">
          <ac:chgData name="Paula Vazquez Valero" userId="80a35f83-ba07-4c48-bd51-9a1b0a985f54" providerId="ADAL" clId="{75DB2F4A-AF67-421F-B04C-D969DA63D293}" dt="2022-09-30T12:00:01.576" v="2851" actId="14100"/>
          <ac:spMkLst>
            <pc:docMk/>
            <pc:sldMk cId="2734829465" sldId="572"/>
            <ac:spMk id="14" creationId="{C76433BA-C799-9DFC-DC0D-2E0B668A481B}"/>
          </ac:spMkLst>
        </pc:spChg>
        <pc:spChg chg="del">
          <ac:chgData name="Paula Vazquez Valero" userId="80a35f83-ba07-4c48-bd51-9a1b0a985f54" providerId="ADAL" clId="{75DB2F4A-AF67-421F-B04C-D969DA63D293}" dt="2022-09-30T11:58:34.520" v="2794" actId="478"/>
          <ac:spMkLst>
            <pc:docMk/>
            <pc:sldMk cId="2734829465" sldId="572"/>
            <ac:spMk id="15" creationId="{035299A0-022E-433E-BDB2-E8DFD6B99491}"/>
          </ac:spMkLst>
        </pc:spChg>
        <pc:spChg chg="mod">
          <ac:chgData name="Paula Vazquez Valero" userId="80a35f83-ba07-4c48-bd51-9a1b0a985f54" providerId="ADAL" clId="{75DB2F4A-AF67-421F-B04C-D969DA63D293}" dt="2022-09-30T11:55:49.454" v="2620" actId="1076"/>
          <ac:spMkLst>
            <pc:docMk/>
            <pc:sldMk cId="2734829465" sldId="572"/>
            <ac:spMk id="60" creationId="{A1AA9CBD-3AC1-4EF2-97DF-7B2A868EE78C}"/>
          </ac:spMkLst>
        </pc:spChg>
        <pc:spChg chg="mod">
          <ac:chgData name="Paula Vazquez Valero" userId="80a35f83-ba07-4c48-bd51-9a1b0a985f54" providerId="ADAL" clId="{75DB2F4A-AF67-421F-B04C-D969DA63D293}" dt="2022-09-30T11:55:06.084" v="2606" actId="20577"/>
          <ac:spMkLst>
            <pc:docMk/>
            <pc:sldMk cId="2734829465" sldId="572"/>
            <ac:spMk id="67" creationId="{177E8D2A-3187-4E84-9D9A-C607F798069D}"/>
          </ac:spMkLst>
        </pc:spChg>
        <pc:spChg chg="mod">
          <ac:chgData name="Paula Vazquez Valero" userId="80a35f83-ba07-4c48-bd51-9a1b0a985f54" providerId="ADAL" clId="{75DB2F4A-AF67-421F-B04C-D969DA63D293}" dt="2022-09-30T11:56:21.370" v="2680" actId="14100"/>
          <ac:spMkLst>
            <pc:docMk/>
            <pc:sldMk cId="2734829465" sldId="572"/>
            <ac:spMk id="68" creationId="{6E79CC26-D408-402D-B3FC-F8E432AF440F}"/>
          </ac:spMkLst>
        </pc:spChg>
        <pc:spChg chg="mod">
          <ac:chgData name="Paula Vazquez Valero" userId="80a35f83-ba07-4c48-bd51-9a1b0a985f54" providerId="ADAL" clId="{75DB2F4A-AF67-421F-B04C-D969DA63D293}" dt="2022-09-30T11:55:51.313" v="2624" actId="20577"/>
          <ac:spMkLst>
            <pc:docMk/>
            <pc:sldMk cId="2734829465" sldId="572"/>
            <ac:spMk id="69" creationId="{324F6F08-7BC0-4E1A-B5FC-FA4FE986E5A3}"/>
          </ac:spMkLst>
        </pc:spChg>
        <pc:spChg chg="mod">
          <ac:chgData name="Paula Vazquez Valero" userId="80a35f83-ba07-4c48-bd51-9a1b0a985f54" providerId="ADAL" clId="{75DB2F4A-AF67-421F-B04C-D969DA63D293}" dt="2022-09-30T11:56:05.586" v="2652" actId="14100"/>
          <ac:spMkLst>
            <pc:docMk/>
            <pc:sldMk cId="2734829465" sldId="572"/>
            <ac:spMk id="70" creationId="{4663AF27-B973-4E24-9840-DFC28F9F81E6}"/>
          </ac:spMkLst>
        </pc:spChg>
        <pc:spChg chg="mod">
          <ac:chgData name="Paula Vazquez Valero" userId="80a35f83-ba07-4c48-bd51-9a1b0a985f54" providerId="ADAL" clId="{75DB2F4A-AF67-421F-B04C-D969DA63D293}" dt="2022-09-30T11:56:42.598" v="2710" actId="20577"/>
          <ac:spMkLst>
            <pc:docMk/>
            <pc:sldMk cId="2734829465" sldId="572"/>
            <ac:spMk id="75" creationId="{6D442895-BA64-490A-9D45-07B46F29D11F}"/>
          </ac:spMkLst>
        </pc:spChg>
        <pc:spChg chg="mod">
          <ac:chgData name="Paula Vazquez Valero" userId="80a35f83-ba07-4c48-bd51-9a1b0a985f54" providerId="ADAL" clId="{75DB2F4A-AF67-421F-B04C-D969DA63D293}" dt="2022-09-30T11:56:25.984" v="2695" actId="20577"/>
          <ac:spMkLst>
            <pc:docMk/>
            <pc:sldMk cId="2734829465" sldId="572"/>
            <ac:spMk id="76" creationId="{000314AB-C81F-4B81-91A6-D3866A4C7EE7}"/>
          </ac:spMkLst>
        </pc:spChg>
        <pc:spChg chg="mod">
          <ac:chgData name="Paula Vazquez Valero" userId="80a35f83-ba07-4c48-bd51-9a1b0a985f54" providerId="ADAL" clId="{75DB2F4A-AF67-421F-B04C-D969DA63D293}" dt="2022-09-30T11:55:59.163" v="2644" actId="20577"/>
          <ac:spMkLst>
            <pc:docMk/>
            <pc:sldMk cId="2734829465" sldId="572"/>
            <ac:spMk id="77" creationId="{FD1B526F-B8F8-4468-9AF3-DBB1D0EF318F}"/>
          </ac:spMkLst>
        </pc:spChg>
        <pc:spChg chg="mod">
          <ac:chgData name="Paula Vazquez Valero" userId="80a35f83-ba07-4c48-bd51-9a1b0a985f54" providerId="ADAL" clId="{75DB2F4A-AF67-421F-B04C-D969DA63D293}" dt="2022-09-30T11:56:13.759" v="2672" actId="20577"/>
          <ac:spMkLst>
            <pc:docMk/>
            <pc:sldMk cId="2734829465" sldId="572"/>
            <ac:spMk id="78" creationId="{1DC686B0-7192-43CC-8BEF-2E90021F92EA}"/>
          </ac:spMkLst>
        </pc:spChg>
        <pc:spChg chg="mod">
          <ac:chgData name="Paula Vazquez Valero" userId="80a35f83-ba07-4c48-bd51-9a1b0a985f54" providerId="ADAL" clId="{75DB2F4A-AF67-421F-B04C-D969DA63D293}" dt="2022-09-30T11:56:31.267" v="2696" actId="1076"/>
          <ac:spMkLst>
            <pc:docMk/>
            <pc:sldMk cId="2734829465" sldId="572"/>
            <ac:spMk id="102" creationId="{028AD073-0C0A-4A92-B2BB-8BA4C41FA7FB}"/>
          </ac:spMkLst>
        </pc:spChg>
        <pc:spChg chg="del mod">
          <ac:chgData name="Paula Vazquez Valero" userId="80a35f83-ba07-4c48-bd51-9a1b0a985f54" providerId="ADAL" clId="{75DB2F4A-AF67-421F-B04C-D969DA63D293}" dt="2022-09-30T11:58:09.824" v="2783" actId="478"/>
          <ac:spMkLst>
            <pc:docMk/>
            <pc:sldMk cId="2734829465" sldId="572"/>
            <ac:spMk id="104" creationId="{B28BCE39-EF26-4FD4-AC82-B4326C103B3C}"/>
          </ac:spMkLst>
        </pc:spChg>
        <pc:spChg chg="del mod">
          <ac:chgData name="Paula Vazquez Valero" userId="80a35f83-ba07-4c48-bd51-9a1b0a985f54" providerId="ADAL" clId="{75DB2F4A-AF67-421F-B04C-D969DA63D293}" dt="2022-09-30T11:58:09.824" v="2783" actId="478"/>
          <ac:spMkLst>
            <pc:docMk/>
            <pc:sldMk cId="2734829465" sldId="572"/>
            <ac:spMk id="106" creationId="{A2B671DE-DC67-4F79-89A1-5555F46B426C}"/>
          </ac:spMkLst>
        </pc:spChg>
        <pc:spChg chg="mod">
          <ac:chgData name="Paula Vazquez Valero" userId="80a35f83-ba07-4c48-bd51-9a1b0a985f54" providerId="ADAL" clId="{75DB2F4A-AF67-421F-B04C-D969DA63D293}" dt="2022-09-30T11:56:37.160" v="2709" actId="20577"/>
          <ac:spMkLst>
            <pc:docMk/>
            <pc:sldMk cId="2734829465" sldId="572"/>
            <ac:spMk id="107" creationId="{75F1B568-BEDF-4AD4-AEA7-3B404535A51D}"/>
          </ac:spMkLst>
        </pc:spChg>
        <pc:spChg chg="mod">
          <ac:chgData name="Paula Vazquez Valero" userId="80a35f83-ba07-4c48-bd51-9a1b0a985f54" providerId="ADAL" clId="{75DB2F4A-AF67-421F-B04C-D969DA63D293}" dt="2022-09-30T11:56:33.294" v="2699" actId="20577"/>
          <ac:spMkLst>
            <pc:docMk/>
            <pc:sldMk cId="2734829465" sldId="572"/>
            <ac:spMk id="108" creationId="{B298EC10-CFF5-4456-9747-ACA14888439D}"/>
          </ac:spMkLst>
        </pc:spChg>
        <pc:spChg chg="del">
          <ac:chgData name="Paula Vazquez Valero" userId="80a35f83-ba07-4c48-bd51-9a1b0a985f54" providerId="ADAL" clId="{75DB2F4A-AF67-421F-B04C-D969DA63D293}" dt="2022-09-30T11:59:07.295" v="2825" actId="478"/>
          <ac:spMkLst>
            <pc:docMk/>
            <pc:sldMk cId="2734829465" sldId="572"/>
            <ac:spMk id="109" creationId="{64304C7F-EC59-4CB3-A898-BD6C50B8ADA3}"/>
          </ac:spMkLst>
        </pc:spChg>
        <pc:spChg chg="del mod">
          <ac:chgData name="Paula Vazquez Valero" userId="80a35f83-ba07-4c48-bd51-9a1b0a985f54" providerId="ADAL" clId="{75DB2F4A-AF67-421F-B04C-D969DA63D293}" dt="2022-09-30T11:59:23.333" v="2835"/>
          <ac:spMkLst>
            <pc:docMk/>
            <pc:sldMk cId="2734829465" sldId="572"/>
            <ac:spMk id="110" creationId="{17711C7E-2F8C-4091-9541-4795A08D4895}"/>
          </ac:spMkLst>
        </pc:spChg>
        <pc:grpChg chg="add del mod">
          <ac:chgData name="Paula Vazquez Valero" userId="80a35f83-ba07-4c48-bd51-9a1b0a985f54" providerId="ADAL" clId="{75DB2F4A-AF67-421F-B04C-D969DA63D293}" dt="2022-09-30T11:59:15.754" v="2829" actId="478"/>
          <ac:grpSpMkLst>
            <pc:docMk/>
            <pc:sldMk cId="2734829465" sldId="572"/>
            <ac:grpSpMk id="7" creationId="{FCB47768-7FA3-5FEC-B4B3-B7A7C97C55BD}"/>
          </ac:grpSpMkLst>
        </pc:grpChg>
        <pc:grpChg chg="add del mod">
          <ac:chgData name="Paula Vazquez Valero" userId="80a35f83-ba07-4c48-bd51-9a1b0a985f54" providerId="ADAL" clId="{75DB2F4A-AF67-421F-B04C-D969DA63D293}" dt="2022-09-30T11:59:23.326" v="2833" actId="21"/>
          <ac:grpSpMkLst>
            <pc:docMk/>
            <pc:sldMk cId="2734829465" sldId="572"/>
            <ac:grpSpMk id="11" creationId="{6E17484B-C529-3EB8-9636-78F34F510002}"/>
          </ac:grpSpMkLst>
        </pc:grpChg>
        <pc:graphicFrameChg chg="modGraphic">
          <ac:chgData name="Paula Vazquez Valero" userId="80a35f83-ba07-4c48-bd51-9a1b0a985f54" providerId="ADAL" clId="{75DB2F4A-AF67-421F-B04C-D969DA63D293}" dt="2022-09-30T11:55:21.795" v="2608" actId="2711"/>
          <ac:graphicFrameMkLst>
            <pc:docMk/>
            <pc:sldMk cId="2734829465" sldId="572"/>
            <ac:graphicFrameMk id="49" creationId="{D4F134E6-F2E5-4D0C-8679-E38A8EF35B7B}"/>
          </ac:graphicFrameMkLst>
        </pc:graphicFrameChg>
        <pc:picChg chg="add mod">
          <ac:chgData name="Paula Vazquez Valero" userId="80a35f83-ba07-4c48-bd51-9a1b0a985f54" providerId="ADAL" clId="{75DB2F4A-AF67-421F-B04C-D969DA63D293}" dt="2022-09-30T11:58:25.861" v="2791" actId="14100"/>
          <ac:picMkLst>
            <pc:docMk/>
            <pc:sldMk cId="2734829465" sldId="572"/>
            <ac:picMk id="5" creationId="{B5FE1A32-A869-BC1A-AC14-DD8110BAB158}"/>
          </ac:picMkLst>
        </pc:picChg>
        <pc:picChg chg="add mod">
          <ac:chgData name="Paula Vazquez Valero" userId="80a35f83-ba07-4c48-bd51-9a1b0a985f54" providerId="ADAL" clId="{75DB2F4A-AF67-421F-B04C-D969DA63D293}" dt="2022-09-30T11:58:28.070" v="2792" actId="14100"/>
          <ac:picMkLst>
            <pc:docMk/>
            <pc:sldMk cId="2734829465" sldId="572"/>
            <ac:picMk id="6" creationId="{00C22C76-7847-2899-2F34-BFCB9CA299A2}"/>
          </ac:picMkLst>
        </pc:picChg>
        <pc:picChg chg="del mod topLvl">
          <ac:chgData name="Paula Vazquez Valero" userId="80a35f83-ba07-4c48-bd51-9a1b0a985f54" providerId="ADAL" clId="{75DB2F4A-AF67-421F-B04C-D969DA63D293}" dt="2022-09-30T11:59:15.754" v="2829" actId="478"/>
          <ac:picMkLst>
            <pc:docMk/>
            <pc:sldMk cId="2734829465" sldId="572"/>
            <ac:picMk id="9" creationId="{FD43C7D7-016C-D688-AA8C-5EB7B40D1AE1}"/>
          </ac:picMkLst>
        </pc:picChg>
        <pc:picChg chg="add mod">
          <ac:chgData name="Paula Vazquez Valero" userId="80a35f83-ba07-4c48-bd51-9a1b0a985f54" providerId="ADAL" clId="{75DB2F4A-AF67-421F-B04C-D969DA63D293}" dt="2022-09-30T11:59:43.567" v="2841" actId="1076"/>
          <ac:picMkLst>
            <pc:docMk/>
            <pc:sldMk cId="2734829465" sldId="572"/>
            <ac:picMk id="10" creationId="{B8C29168-5BD1-526F-3E75-8B4100B75672}"/>
          </ac:picMkLst>
        </pc:picChg>
        <pc:picChg chg="del">
          <ac:chgData name="Paula Vazquez Valero" userId="80a35f83-ba07-4c48-bd51-9a1b0a985f54" providerId="ADAL" clId="{75DB2F4A-AF67-421F-B04C-D969DA63D293}" dt="2022-09-30T11:57:08.093" v="2715" actId="478"/>
          <ac:picMkLst>
            <pc:docMk/>
            <pc:sldMk cId="2734829465" sldId="572"/>
            <ac:picMk id="13" creationId="{FB8D4553-4EB6-45F4-963E-CC0B6388FAE6}"/>
          </ac:picMkLst>
        </pc:picChg>
        <pc:picChg chg="del mod topLvl">
          <ac:chgData name="Paula Vazquez Valero" userId="80a35f83-ba07-4c48-bd51-9a1b0a985f54" providerId="ADAL" clId="{75DB2F4A-AF67-421F-B04C-D969DA63D293}" dt="2022-09-30T11:59:23.326" v="2833" actId="21"/>
          <ac:picMkLst>
            <pc:docMk/>
            <pc:sldMk cId="2734829465" sldId="572"/>
            <ac:picMk id="16" creationId="{F1638A0C-26B2-24A1-7C3F-F841E764BB5B}"/>
          </ac:picMkLst>
        </pc:picChg>
        <pc:picChg chg="del">
          <ac:chgData name="Paula Vazquez Valero" userId="80a35f83-ba07-4c48-bd51-9a1b0a985f54" providerId="ADAL" clId="{75DB2F4A-AF67-421F-B04C-D969DA63D293}" dt="2022-09-30T11:57:10.219" v="2716" actId="478"/>
          <ac:picMkLst>
            <pc:docMk/>
            <pc:sldMk cId="2734829465" sldId="572"/>
            <ac:picMk id="105" creationId="{D703D425-80F5-4EF2-9308-44C2C9BD8CA8}"/>
          </ac:picMkLst>
        </pc:picChg>
      </pc:sldChg>
      <pc:sldChg chg="addSp delSp modSp add mod addAnim delAnim modAnim modNotesTx">
        <pc:chgData name="Paula Vazquez Valero" userId="80a35f83-ba07-4c48-bd51-9a1b0a985f54" providerId="ADAL" clId="{75DB2F4A-AF67-421F-B04C-D969DA63D293}" dt="2022-09-30T12:01:46.078" v="2888" actId="20577"/>
        <pc:sldMkLst>
          <pc:docMk/>
          <pc:sldMk cId="2074296266" sldId="573"/>
        </pc:sldMkLst>
        <pc:spChg chg="add mod">
          <ac:chgData name="Paula Vazquez Valero" userId="80a35f83-ba07-4c48-bd51-9a1b0a985f54" providerId="ADAL" clId="{75DB2F4A-AF67-421F-B04C-D969DA63D293}" dt="2022-09-30T10:35:54.415" v="27"/>
          <ac:spMkLst>
            <pc:docMk/>
            <pc:sldMk cId="2074296266" sldId="573"/>
            <ac:spMk id="2" creationId="{92E138C3-8FC7-93AE-8BF9-8B5299B0ED99}"/>
          </ac:spMkLst>
        </pc:spChg>
        <pc:spChg chg="del">
          <ac:chgData name="Paula Vazquez Valero" userId="80a35f83-ba07-4c48-bd51-9a1b0a985f54" providerId="ADAL" clId="{75DB2F4A-AF67-421F-B04C-D969DA63D293}" dt="2022-09-30T10:36:09.755" v="35" actId="478"/>
          <ac:spMkLst>
            <pc:docMk/>
            <pc:sldMk cId="2074296266" sldId="573"/>
            <ac:spMk id="3" creationId="{5F549312-32B9-4480-BE47-CA39433C924B}"/>
          </ac:spMkLst>
        </pc:spChg>
        <pc:spChg chg="del">
          <ac:chgData name="Paula Vazquez Valero" userId="80a35f83-ba07-4c48-bd51-9a1b0a985f54" providerId="ADAL" clId="{75DB2F4A-AF67-421F-B04C-D969DA63D293}" dt="2022-09-30T10:35:54.090" v="26" actId="478"/>
          <ac:spMkLst>
            <pc:docMk/>
            <pc:sldMk cId="2074296266" sldId="573"/>
            <ac:spMk id="4" creationId="{A89AF31C-DD5A-4906-9EE0-DAB382391F03}"/>
          </ac:spMkLst>
        </pc:spChg>
        <pc:spChg chg="add mod">
          <ac:chgData name="Paula Vazquez Valero" userId="80a35f83-ba07-4c48-bd51-9a1b0a985f54" providerId="ADAL" clId="{75DB2F4A-AF67-421F-B04C-D969DA63D293}" dt="2022-09-30T10:35:54.415" v="27"/>
          <ac:spMkLst>
            <pc:docMk/>
            <pc:sldMk cId="2074296266" sldId="573"/>
            <ac:spMk id="5" creationId="{D27EA353-9D70-816F-9FCA-ADCF88828620}"/>
          </ac:spMkLst>
        </pc:spChg>
        <pc:spChg chg="add mod">
          <ac:chgData name="Paula Vazquez Valero" userId="80a35f83-ba07-4c48-bd51-9a1b0a985f54" providerId="ADAL" clId="{75DB2F4A-AF67-421F-B04C-D969DA63D293}" dt="2022-09-30T10:35:54.415" v="27"/>
          <ac:spMkLst>
            <pc:docMk/>
            <pc:sldMk cId="2074296266" sldId="573"/>
            <ac:spMk id="6" creationId="{9BA66F89-14D0-9E63-1619-5913AF5828BC}"/>
          </ac:spMkLst>
        </pc:spChg>
        <pc:spChg chg="add mod">
          <ac:chgData name="Paula Vazquez Valero" userId="80a35f83-ba07-4c48-bd51-9a1b0a985f54" providerId="ADAL" clId="{75DB2F4A-AF67-421F-B04C-D969DA63D293}" dt="2022-09-30T10:35:54.415" v="27"/>
          <ac:spMkLst>
            <pc:docMk/>
            <pc:sldMk cId="2074296266" sldId="573"/>
            <ac:spMk id="7" creationId="{CF92DB75-C12D-2964-877F-7CE8B2C6D9BB}"/>
          </ac:spMkLst>
        </pc:spChg>
        <pc:spChg chg="add mod">
          <ac:chgData name="Paula Vazquez Valero" userId="80a35f83-ba07-4c48-bd51-9a1b0a985f54" providerId="ADAL" clId="{75DB2F4A-AF67-421F-B04C-D969DA63D293}" dt="2022-09-30T10:35:54.415" v="27"/>
          <ac:spMkLst>
            <pc:docMk/>
            <pc:sldMk cId="2074296266" sldId="573"/>
            <ac:spMk id="8" creationId="{31322C94-B1D9-DDB8-8ED1-C333FFAB9D3F}"/>
          </ac:spMkLst>
        </pc:spChg>
        <pc:spChg chg="add mod">
          <ac:chgData name="Paula Vazquez Valero" userId="80a35f83-ba07-4c48-bd51-9a1b0a985f54" providerId="ADAL" clId="{75DB2F4A-AF67-421F-B04C-D969DA63D293}" dt="2022-09-30T10:48:30.976" v="229" actId="1076"/>
          <ac:spMkLst>
            <pc:docMk/>
            <pc:sldMk cId="2074296266" sldId="573"/>
            <ac:spMk id="9" creationId="{C92B4469-72FE-567F-E165-A35C1C701ECF}"/>
          </ac:spMkLst>
        </pc:spChg>
        <pc:spChg chg="add mod">
          <ac:chgData name="Paula Vazquez Valero" userId="80a35f83-ba07-4c48-bd51-9a1b0a985f54" providerId="ADAL" clId="{75DB2F4A-AF67-421F-B04C-D969DA63D293}" dt="2022-09-30T10:35:54.415" v="27"/>
          <ac:spMkLst>
            <pc:docMk/>
            <pc:sldMk cId="2074296266" sldId="573"/>
            <ac:spMk id="10" creationId="{699F956B-7D3C-1B25-A222-D2E7CB7A8854}"/>
          </ac:spMkLst>
        </pc:spChg>
        <pc:spChg chg="add mod">
          <ac:chgData name="Paula Vazquez Valero" userId="80a35f83-ba07-4c48-bd51-9a1b0a985f54" providerId="ADAL" clId="{75DB2F4A-AF67-421F-B04C-D969DA63D293}" dt="2022-09-30T10:53:20.075" v="485" actId="1037"/>
          <ac:spMkLst>
            <pc:docMk/>
            <pc:sldMk cId="2074296266" sldId="573"/>
            <ac:spMk id="12" creationId="{01BA5EE0-2718-8FA6-DF33-2B945FD02F0A}"/>
          </ac:spMkLst>
        </pc:spChg>
        <pc:spChg chg="del">
          <ac:chgData name="Paula Vazquez Valero" userId="80a35f83-ba07-4c48-bd51-9a1b0a985f54" providerId="ADAL" clId="{75DB2F4A-AF67-421F-B04C-D969DA63D293}" dt="2022-09-30T10:35:54.090" v="26" actId="478"/>
          <ac:spMkLst>
            <pc:docMk/>
            <pc:sldMk cId="2074296266" sldId="573"/>
            <ac:spMk id="14" creationId="{7B1D5C4C-24F3-4245-9FAD-0C119B58268C}"/>
          </ac:spMkLst>
        </pc:spChg>
        <pc:spChg chg="add mod">
          <ac:chgData name="Paula Vazquez Valero" userId="80a35f83-ba07-4c48-bd51-9a1b0a985f54" providerId="ADAL" clId="{75DB2F4A-AF67-421F-B04C-D969DA63D293}" dt="2022-09-30T10:35:54.415" v="27"/>
          <ac:spMkLst>
            <pc:docMk/>
            <pc:sldMk cId="2074296266" sldId="573"/>
            <ac:spMk id="15" creationId="{45449C82-0EA1-4A42-E6DA-A917E245C633}"/>
          </ac:spMkLst>
        </pc:spChg>
        <pc:spChg chg="add mod">
          <ac:chgData name="Paula Vazquez Valero" userId="80a35f83-ba07-4c48-bd51-9a1b0a985f54" providerId="ADAL" clId="{75DB2F4A-AF67-421F-B04C-D969DA63D293}" dt="2022-09-30T10:35:54.415" v="27"/>
          <ac:spMkLst>
            <pc:docMk/>
            <pc:sldMk cId="2074296266" sldId="573"/>
            <ac:spMk id="16" creationId="{D7BFE2AF-3880-5520-F73C-025C89D3F581}"/>
          </ac:spMkLst>
        </pc:spChg>
        <pc:spChg chg="add mod">
          <ac:chgData name="Paula Vazquez Valero" userId="80a35f83-ba07-4c48-bd51-9a1b0a985f54" providerId="ADAL" clId="{75DB2F4A-AF67-421F-B04C-D969DA63D293}" dt="2022-09-30T10:35:54.415" v="27"/>
          <ac:spMkLst>
            <pc:docMk/>
            <pc:sldMk cId="2074296266" sldId="573"/>
            <ac:spMk id="18" creationId="{68066F14-1E43-E5DE-CE34-B3E6513BDDA0}"/>
          </ac:spMkLst>
        </pc:spChg>
        <pc:spChg chg="add mod">
          <ac:chgData name="Paula Vazquez Valero" userId="80a35f83-ba07-4c48-bd51-9a1b0a985f54" providerId="ADAL" clId="{75DB2F4A-AF67-421F-B04C-D969DA63D293}" dt="2022-09-30T10:35:54.415" v="27"/>
          <ac:spMkLst>
            <pc:docMk/>
            <pc:sldMk cId="2074296266" sldId="573"/>
            <ac:spMk id="21" creationId="{6CFF6F3B-01CE-4EC1-2F40-B9AE5975BC24}"/>
          </ac:spMkLst>
        </pc:spChg>
        <pc:spChg chg="add mod">
          <ac:chgData name="Paula Vazquez Valero" userId="80a35f83-ba07-4c48-bd51-9a1b0a985f54" providerId="ADAL" clId="{75DB2F4A-AF67-421F-B04C-D969DA63D293}" dt="2022-09-30T10:35:54.415" v="27"/>
          <ac:spMkLst>
            <pc:docMk/>
            <pc:sldMk cId="2074296266" sldId="573"/>
            <ac:spMk id="23" creationId="{C92EC385-F0E7-0A05-B99B-C662C8A44A3A}"/>
          </ac:spMkLst>
        </pc:spChg>
        <pc:spChg chg="add mod">
          <ac:chgData name="Paula Vazquez Valero" userId="80a35f83-ba07-4c48-bd51-9a1b0a985f54" providerId="ADAL" clId="{75DB2F4A-AF67-421F-B04C-D969DA63D293}" dt="2022-09-30T10:48:27.394" v="228" actId="20577"/>
          <ac:spMkLst>
            <pc:docMk/>
            <pc:sldMk cId="2074296266" sldId="573"/>
            <ac:spMk id="25" creationId="{0428AB59-1C25-8EF7-4B7C-582FDBD8ABE8}"/>
          </ac:spMkLst>
        </pc:spChg>
        <pc:spChg chg="add mod">
          <ac:chgData name="Paula Vazquez Valero" userId="80a35f83-ba07-4c48-bd51-9a1b0a985f54" providerId="ADAL" clId="{75DB2F4A-AF67-421F-B04C-D969DA63D293}" dt="2022-09-30T10:39:00.376" v="94" actId="1076"/>
          <ac:spMkLst>
            <pc:docMk/>
            <pc:sldMk cId="2074296266" sldId="573"/>
            <ac:spMk id="26" creationId="{8D452C8E-CEB8-BC8E-2822-31D00B4BC199}"/>
          </ac:spMkLst>
        </pc:spChg>
        <pc:spChg chg="del">
          <ac:chgData name="Paula Vazquez Valero" userId="80a35f83-ba07-4c48-bd51-9a1b0a985f54" providerId="ADAL" clId="{75DB2F4A-AF67-421F-B04C-D969DA63D293}" dt="2022-09-30T10:35:54.090" v="26" actId="478"/>
          <ac:spMkLst>
            <pc:docMk/>
            <pc:sldMk cId="2074296266" sldId="573"/>
            <ac:spMk id="27" creationId="{9DDBFD8A-BA6D-4A7A-996F-7B3F63F642F6}"/>
          </ac:spMkLst>
        </pc:spChg>
        <pc:spChg chg="add del mod">
          <ac:chgData name="Paula Vazquez Valero" userId="80a35f83-ba07-4c48-bd51-9a1b0a985f54" providerId="ADAL" clId="{75DB2F4A-AF67-421F-B04C-D969DA63D293}" dt="2022-09-30T10:38:01.359" v="82" actId="1037"/>
          <ac:spMkLst>
            <pc:docMk/>
            <pc:sldMk cId="2074296266" sldId="573"/>
            <ac:spMk id="34" creationId="{4FF96010-BAE3-065D-CF7B-96545D4CEB2A}"/>
          </ac:spMkLst>
        </pc:spChg>
        <pc:spChg chg="add mod">
          <ac:chgData name="Paula Vazquez Valero" userId="80a35f83-ba07-4c48-bd51-9a1b0a985f54" providerId="ADAL" clId="{75DB2F4A-AF67-421F-B04C-D969DA63D293}" dt="2022-09-30T10:35:54.415" v="27"/>
          <ac:spMkLst>
            <pc:docMk/>
            <pc:sldMk cId="2074296266" sldId="573"/>
            <ac:spMk id="35" creationId="{B73E6F8F-AD99-090E-55C2-8AEA6B2518FB}"/>
          </ac:spMkLst>
        </pc:spChg>
        <pc:spChg chg="add mod">
          <ac:chgData name="Paula Vazquez Valero" userId="80a35f83-ba07-4c48-bd51-9a1b0a985f54" providerId="ADAL" clId="{75DB2F4A-AF67-421F-B04C-D969DA63D293}" dt="2022-09-30T10:39:39.632" v="117" actId="1076"/>
          <ac:spMkLst>
            <pc:docMk/>
            <pc:sldMk cId="2074296266" sldId="573"/>
            <ac:spMk id="36" creationId="{12516DE5-4749-8CE5-0437-789FF554B199}"/>
          </ac:spMkLst>
        </pc:spChg>
        <pc:spChg chg="add mod">
          <ac:chgData name="Paula Vazquez Valero" userId="80a35f83-ba07-4c48-bd51-9a1b0a985f54" providerId="ADAL" clId="{75DB2F4A-AF67-421F-B04C-D969DA63D293}" dt="2022-09-30T10:41:14.083" v="148" actId="1076"/>
          <ac:spMkLst>
            <pc:docMk/>
            <pc:sldMk cId="2074296266" sldId="573"/>
            <ac:spMk id="37" creationId="{675BD64A-0E23-82DC-B5E4-15039001E99E}"/>
          </ac:spMkLst>
        </pc:spChg>
        <pc:spChg chg="add mod">
          <ac:chgData name="Paula Vazquez Valero" userId="80a35f83-ba07-4c48-bd51-9a1b0a985f54" providerId="ADAL" clId="{75DB2F4A-AF67-421F-B04C-D969DA63D293}" dt="2022-09-30T10:35:54.415" v="27"/>
          <ac:spMkLst>
            <pc:docMk/>
            <pc:sldMk cId="2074296266" sldId="573"/>
            <ac:spMk id="38" creationId="{972C71F8-B0E8-615A-25D8-EB0F1BB8CA2D}"/>
          </ac:spMkLst>
        </pc:spChg>
        <pc:spChg chg="add mod">
          <ac:chgData name="Paula Vazquez Valero" userId="80a35f83-ba07-4c48-bd51-9a1b0a985f54" providerId="ADAL" clId="{75DB2F4A-AF67-421F-B04C-D969DA63D293}" dt="2022-09-30T10:53:20.075" v="485" actId="1037"/>
          <ac:spMkLst>
            <pc:docMk/>
            <pc:sldMk cId="2074296266" sldId="573"/>
            <ac:spMk id="39" creationId="{09729D65-9C4F-EC25-672C-39BE73C45BC1}"/>
          </ac:spMkLst>
        </pc:spChg>
        <pc:spChg chg="add mod">
          <ac:chgData name="Paula Vazquez Valero" userId="80a35f83-ba07-4c48-bd51-9a1b0a985f54" providerId="ADAL" clId="{75DB2F4A-AF67-421F-B04C-D969DA63D293}" dt="2022-09-30T10:39:12.383" v="108" actId="1076"/>
          <ac:spMkLst>
            <pc:docMk/>
            <pc:sldMk cId="2074296266" sldId="573"/>
            <ac:spMk id="40" creationId="{F0CFAE6F-3C6B-D818-35F5-A0DC764A13FA}"/>
          </ac:spMkLst>
        </pc:spChg>
        <pc:spChg chg="add mod">
          <ac:chgData name="Paula Vazquez Valero" userId="80a35f83-ba07-4c48-bd51-9a1b0a985f54" providerId="ADAL" clId="{75DB2F4A-AF67-421F-B04C-D969DA63D293}" dt="2022-09-30T10:36:54.444" v="56" actId="20577"/>
          <ac:spMkLst>
            <pc:docMk/>
            <pc:sldMk cId="2074296266" sldId="573"/>
            <ac:spMk id="41" creationId="{CBD49D78-D8C6-A0D6-7A68-848B86CF94DA}"/>
          </ac:spMkLst>
        </pc:spChg>
        <pc:spChg chg="add mod">
          <ac:chgData name="Paula Vazquez Valero" userId="80a35f83-ba07-4c48-bd51-9a1b0a985f54" providerId="ADAL" clId="{75DB2F4A-AF67-421F-B04C-D969DA63D293}" dt="2022-09-30T10:39:50.043" v="137" actId="1076"/>
          <ac:spMkLst>
            <pc:docMk/>
            <pc:sldMk cId="2074296266" sldId="573"/>
            <ac:spMk id="42" creationId="{9A5FF912-2B83-194B-3434-CED5FB26D217}"/>
          </ac:spMkLst>
        </pc:spChg>
        <pc:spChg chg="add mod">
          <ac:chgData name="Paula Vazquez Valero" userId="80a35f83-ba07-4c48-bd51-9a1b0a985f54" providerId="ADAL" clId="{75DB2F4A-AF67-421F-B04C-D969DA63D293}" dt="2022-09-30T10:35:54.415" v="27"/>
          <ac:spMkLst>
            <pc:docMk/>
            <pc:sldMk cId="2074296266" sldId="573"/>
            <ac:spMk id="43" creationId="{82DD69AA-7E3D-8A99-3E15-927BD7CCC6BD}"/>
          </ac:spMkLst>
        </pc:spChg>
        <pc:spChg chg="add mod">
          <ac:chgData name="Paula Vazquez Valero" userId="80a35f83-ba07-4c48-bd51-9a1b0a985f54" providerId="ADAL" clId="{75DB2F4A-AF67-421F-B04C-D969DA63D293}" dt="2022-09-30T10:35:54.415" v="27"/>
          <ac:spMkLst>
            <pc:docMk/>
            <pc:sldMk cId="2074296266" sldId="573"/>
            <ac:spMk id="44" creationId="{5643B138-1B18-9C28-8EA5-187EDA88B4DB}"/>
          </ac:spMkLst>
        </pc:spChg>
        <pc:spChg chg="add mod">
          <ac:chgData name="Paula Vazquez Valero" userId="80a35f83-ba07-4c48-bd51-9a1b0a985f54" providerId="ADAL" clId="{75DB2F4A-AF67-421F-B04C-D969DA63D293}" dt="2022-09-30T10:35:54.415" v="27"/>
          <ac:spMkLst>
            <pc:docMk/>
            <pc:sldMk cId="2074296266" sldId="573"/>
            <ac:spMk id="45" creationId="{92AC6E5E-F54D-B872-5E3F-73757ED751C2}"/>
          </ac:spMkLst>
        </pc:spChg>
        <pc:spChg chg="add mod">
          <ac:chgData name="Paula Vazquez Valero" userId="80a35f83-ba07-4c48-bd51-9a1b0a985f54" providerId="ADAL" clId="{75DB2F4A-AF67-421F-B04C-D969DA63D293}" dt="2022-09-30T10:35:54.415" v="27"/>
          <ac:spMkLst>
            <pc:docMk/>
            <pc:sldMk cId="2074296266" sldId="573"/>
            <ac:spMk id="46" creationId="{338D50F5-F582-5C39-0FD3-7F6E733E43B2}"/>
          </ac:spMkLst>
        </pc:spChg>
        <pc:spChg chg="add mod">
          <ac:chgData name="Paula Vazquez Valero" userId="80a35f83-ba07-4c48-bd51-9a1b0a985f54" providerId="ADAL" clId="{75DB2F4A-AF67-421F-B04C-D969DA63D293}" dt="2022-09-30T10:35:54.415" v="27"/>
          <ac:spMkLst>
            <pc:docMk/>
            <pc:sldMk cId="2074296266" sldId="573"/>
            <ac:spMk id="47" creationId="{E23A3D1F-8860-68D1-EBE1-030A0EEA6234}"/>
          </ac:spMkLst>
        </pc:spChg>
        <pc:spChg chg="add mod">
          <ac:chgData name="Paula Vazquez Valero" userId="80a35f83-ba07-4c48-bd51-9a1b0a985f54" providerId="ADAL" clId="{75DB2F4A-AF67-421F-B04C-D969DA63D293}" dt="2022-09-30T10:36:08.123" v="34" actId="1076"/>
          <ac:spMkLst>
            <pc:docMk/>
            <pc:sldMk cId="2074296266" sldId="573"/>
            <ac:spMk id="49" creationId="{5FE04A7B-229A-7D2F-064B-B50AE0DDAD2F}"/>
          </ac:spMkLst>
        </pc:spChg>
        <pc:spChg chg="add mod">
          <ac:chgData name="Paula Vazquez Valero" userId="80a35f83-ba07-4c48-bd51-9a1b0a985f54" providerId="ADAL" clId="{75DB2F4A-AF67-421F-B04C-D969DA63D293}" dt="2022-09-30T10:36:21.267" v="38" actId="1076"/>
          <ac:spMkLst>
            <pc:docMk/>
            <pc:sldMk cId="2074296266" sldId="573"/>
            <ac:spMk id="50" creationId="{59434B26-B552-084A-B68C-892851D46320}"/>
          </ac:spMkLst>
        </pc:spChg>
        <pc:spChg chg="add mod">
          <ac:chgData name="Paula Vazquez Valero" userId="80a35f83-ba07-4c48-bd51-9a1b0a985f54" providerId="ADAL" clId="{75DB2F4A-AF67-421F-B04C-D969DA63D293}" dt="2022-09-30T10:36:16.288" v="37"/>
          <ac:spMkLst>
            <pc:docMk/>
            <pc:sldMk cId="2074296266" sldId="573"/>
            <ac:spMk id="51" creationId="{210FEA81-0E79-1DF7-D54C-A91B89336772}"/>
          </ac:spMkLst>
        </pc:spChg>
        <pc:spChg chg="add del mod">
          <ac:chgData name="Paula Vazquez Valero" userId="80a35f83-ba07-4c48-bd51-9a1b0a985f54" providerId="ADAL" clId="{75DB2F4A-AF67-421F-B04C-D969DA63D293}" dt="2022-09-30T10:46:34.418" v="184" actId="21"/>
          <ac:spMkLst>
            <pc:docMk/>
            <pc:sldMk cId="2074296266" sldId="573"/>
            <ac:spMk id="55" creationId="{A01C06CE-A4C1-8CF5-C73F-689FA736078B}"/>
          </ac:spMkLst>
        </pc:spChg>
        <pc:spChg chg="add mod">
          <ac:chgData name="Paula Vazquez Valero" userId="80a35f83-ba07-4c48-bd51-9a1b0a985f54" providerId="ADAL" clId="{75DB2F4A-AF67-421F-B04C-D969DA63D293}" dt="2022-09-30T10:53:52.693" v="520" actId="1076"/>
          <ac:spMkLst>
            <pc:docMk/>
            <pc:sldMk cId="2074296266" sldId="573"/>
            <ac:spMk id="59" creationId="{A7CE151D-798C-099F-6B81-43F0920A62EC}"/>
          </ac:spMkLst>
        </pc:spChg>
        <pc:grpChg chg="del">
          <ac:chgData name="Paula Vazquez Valero" userId="80a35f83-ba07-4c48-bd51-9a1b0a985f54" providerId="ADAL" clId="{75DB2F4A-AF67-421F-B04C-D969DA63D293}" dt="2022-09-30T10:35:54.090" v="26" actId="478"/>
          <ac:grpSpMkLst>
            <pc:docMk/>
            <pc:sldMk cId="2074296266" sldId="573"/>
            <ac:grpSpMk id="2048" creationId="{20B7CE8E-05EA-4457-83CC-9E172AA4A0FE}"/>
          </ac:grpSpMkLst>
        </pc:grpChg>
        <pc:picChg chg="del">
          <ac:chgData name="Paula Vazquez Valero" userId="80a35f83-ba07-4c48-bd51-9a1b0a985f54" providerId="ADAL" clId="{75DB2F4A-AF67-421F-B04C-D969DA63D293}" dt="2022-09-30T10:35:54.090" v="26" actId="478"/>
          <ac:picMkLst>
            <pc:docMk/>
            <pc:sldMk cId="2074296266" sldId="573"/>
            <ac:picMk id="11" creationId="{CEEF1968-470D-4992-89F5-C8F42597E276}"/>
          </ac:picMkLst>
        </pc:picChg>
        <pc:picChg chg="del">
          <ac:chgData name="Paula Vazquez Valero" userId="80a35f83-ba07-4c48-bd51-9a1b0a985f54" providerId="ADAL" clId="{75DB2F4A-AF67-421F-B04C-D969DA63D293}" dt="2022-09-30T10:35:54.090" v="26" actId="478"/>
          <ac:picMkLst>
            <pc:docMk/>
            <pc:sldMk cId="2074296266" sldId="573"/>
            <ac:picMk id="13" creationId="{A7EB2973-D1F9-48F5-BD28-26F4BAE52D16}"/>
          </ac:picMkLst>
        </pc:picChg>
        <pc:picChg chg="del">
          <ac:chgData name="Paula Vazquez Valero" userId="80a35f83-ba07-4c48-bd51-9a1b0a985f54" providerId="ADAL" clId="{75DB2F4A-AF67-421F-B04C-D969DA63D293}" dt="2022-09-30T10:35:54.090" v="26" actId="478"/>
          <ac:picMkLst>
            <pc:docMk/>
            <pc:sldMk cId="2074296266" sldId="573"/>
            <ac:picMk id="17" creationId="{DDDCB838-C84E-487F-A4BE-148E9F06ACA0}"/>
          </ac:picMkLst>
        </pc:picChg>
        <pc:picChg chg="del">
          <ac:chgData name="Paula Vazquez Valero" userId="80a35f83-ba07-4c48-bd51-9a1b0a985f54" providerId="ADAL" clId="{75DB2F4A-AF67-421F-B04C-D969DA63D293}" dt="2022-09-30T10:35:54.090" v="26" actId="478"/>
          <ac:picMkLst>
            <pc:docMk/>
            <pc:sldMk cId="2074296266" sldId="573"/>
            <ac:picMk id="20" creationId="{5DEDC27E-C3EA-4179-AEDF-C827D32970F6}"/>
          </ac:picMkLst>
        </pc:picChg>
        <pc:picChg chg="del">
          <ac:chgData name="Paula Vazquez Valero" userId="80a35f83-ba07-4c48-bd51-9a1b0a985f54" providerId="ADAL" clId="{75DB2F4A-AF67-421F-B04C-D969DA63D293}" dt="2022-09-30T10:35:54.090" v="26" actId="478"/>
          <ac:picMkLst>
            <pc:docMk/>
            <pc:sldMk cId="2074296266" sldId="573"/>
            <ac:picMk id="22" creationId="{3BC12DCE-04E3-4786-B8F5-3816769DCB14}"/>
          </ac:picMkLst>
        </pc:picChg>
        <pc:picChg chg="del">
          <ac:chgData name="Paula Vazquez Valero" userId="80a35f83-ba07-4c48-bd51-9a1b0a985f54" providerId="ADAL" clId="{75DB2F4A-AF67-421F-B04C-D969DA63D293}" dt="2022-09-30T10:35:54.090" v="26" actId="478"/>
          <ac:picMkLst>
            <pc:docMk/>
            <pc:sldMk cId="2074296266" sldId="573"/>
            <ac:picMk id="24" creationId="{C317609B-FF20-4BAF-960E-A8C3C22FE52B}"/>
          </ac:picMkLst>
        </pc:picChg>
        <pc:picChg chg="del">
          <ac:chgData name="Paula Vazquez Valero" userId="80a35f83-ba07-4c48-bd51-9a1b0a985f54" providerId="ADAL" clId="{75DB2F4A-AF67-421F-B04C-D969DA63D293}" dt="2022-09-30T10:35:54.090" v="26" actId="478"/>
          <ac:picMkLst>
            <pc:docMk/>
            <pc:sldMk cId="2074296266" sldId="573"/>
            <ac:picMk id="28" creationId="{15D6AD2B-4597-497B-8FF7-980138922FBB}"/>
          </ac:picMkLst>
        </pc:picChg>
        <pc:picChg chg="del">
          <ac:chgData name="Paula Vazquez Valero" userId="80a35f83-ba07-4c48-bd51-9a1b0a985f54" providerId="ADAL" clId="{75DB2F4A-AF67-421F-B04C-D969DA63D293}" dt="2022-09-30T10:35:54.090" v="26" actId="478"/>
          <ac:picMkLst>
            <pc:docMk/>
            <pc:sldMk cId="2074296266" sldId="573"/>
            <ac:picMk id="29" creationId="{EA3B09EA-D0CC-4599-B11F-B8CA580C04AA}"/>
          </ac:picMkLst>
        </pc:picChg>
        <pc:picChg chg="del">
          <ac:chgData name="Paula Vazquez Valero" userId="80a35f83-ba07-4c48-bd51-9a1b0a985f54" providerId="ADAL" clId="{75DB2F4A-AF67-421F-B04C-D969DA63D293}" dt="2022-09-30T10:35:54.090" v="26" actId="478"/>
          <ac:picMkLst>
            <pc:docMk/>
            <pc:sldMk cId="2074296266" sldId="573"/>
            <ac:picMk id="30" creationId="{5A289287-6563-4509-BF47-F06C7C73D2F8}"/>
          </ac:picMkLst>
        </pc:picChg>
        <pc:picChg chg="del">
          <ac:chgData name="Paula Vazquez Valero" userId="80a35f83-ba07-4c48-bd51-9a1b0a985f54" providerId="ADAL" clId="{75DB2F4A-AF67-421F-B04C-D969DA63D293}" dt="2022-09-30T10:35:54.090" v="26" actId="478"/>
          <ac:picMkLst>
            <pc:docMk/>
            <pc:sldMk cId="2074296266" sldId="573"/>
            <ac:picMk id="32" creationId="{40C02F7F-8C7C-49C3-BDCB-BE8C091EB31D}"/>
          </ac:picMkLst>
        </pc:picChg>
        <pc:picChg chg="del">
          <ac:chgData name="Paula Vazquez Valero" userId="80a35f83-ba07-4c48-bd51-9a1b0a985f54" providerId="ADAL" clId="{75DB2F4A-AF67-421F-B04C-D969DA63D293}" dt="2022-09-30T10:35:54.090" v="26" actId="478"/>
          <ac:picMkLst>
            <pc:docMk/>
            <pc:sldMk cId="2074296266" sldId="573"/>
            <ac:picMk id="33" creationId="{7C256F67-61AE-4903-B2C6-3DD125D11BC9}"/>
          </ac:picMkLst>
        </pc:picChg>
        <pc:picChg chg="add mod">
          <ac:chgData name="Paula Vazquez Valero" userId="80a35f83-ba07-4c48-bd51-9a1b0a985f54" providerId="ADAL" clId="{75DB2F4A-AF67-421F-B04C-D969DA63D293}" dt="2022-09-30T10:42:32.930" v="159" actId="1076"/>
          <ac:picMkLst>
            <pc:docMk/>
            <pc:sldMk cId="2074296266" sldId="573"/>
            <ac:picMk id="52" creationId="{5F080CFF-1DBD-F748-0DB4-B6D9924CFC0B}"/>
          </ac:picMkLst>
        </pc:picChg>
        <pc:picChg chg="add del mod">
          <ac:chgData name="Paula Vazquez Valero" userId="80a35f83-ba07-4c48-bd51-9a1b0a985f54" providerId="ADAL" clId="{75DB2F4A-AF67-421F-B04C-D969DA63D293}" dt="2022-09-30T10:43:55.079" v="169"/>
          <ac:picMkLst>
            <pc:docMk/>
            <pc:sldMk cId="2074296266" sldId="573"/>
            <ac:picMk id="53" creationId="{BA6CA844-F812-4899-0BD8-9E0A0759A723}"/>
          </ac:picMkLst>
        </pc:picChg>
        <pc:picChg chg="add del mod modCrop">
          <ac:chgData name="Paula Vazquez Valero" userId="80a35f83-ba07-4c48-bd51-9a1b0a985f54" providerId="ADAL" clId="{75DB2F4A-AF67-421F-B04C-D969DA63D293}" dt="2022-09-30T10:46:34.418" v="184" actId="21"/>
          <ac:picMkLst>
            <pc:docMk/>
            <pc:sldMk cId="2074296266" sldId="573"/>
            <ac:picMk id="54" creationId="{439C4433-5291-576D-68B4-E6E96A600079}"/>
          </ac:picMkLst>
        </pc:picChg>
        <pc:picChg chg="add mod ord">
          <ac:chgData name="Paula Vazquez Valero" userId="80a35f83-ba07-4c48-bd51-9a1b0a985f54" providerId="ADAL" clId="{75DB2F4A-AF67-421F-B04C-D969DA63D293}" dt="2022-09-30T10:46:55.340" v="209" actId="1038"/>
          <ac:picMkLst>
            <pc:docMk/>
            <pc:sldMk cId="2074296266" sldId="573"/>
            <ac:picMk id="56" creationId="{9A37AFA4-4B75-AFF9-36E0-7CCF85726F3F}"/>
          </ac:picMkLst>
        </pc:picChg>
        <pc:picChg chg="add mod ord">
          <ac:chgData name="Paula Vazquez Valero" userId="80a35f83-ba07-4c48-bd51-9a1b0a985f54" providerId="ADAL" clId="{75DB2F4A-AF67-421F-B04C-D969DA63D293}" dt="2022-09-30T10:49:04.586" v="234" actId="1076"/>
          <ac:picMkLst>
            <pc:docMk/>
            <pc:sldMk cId="2074296266" sldId="573"/>
            <ac:picMk id="58" creationId="{1CE356F7-5CDB-31A0-430A-26B03262876A}"/>
          </ac:picMkLst>
        </pc:picChg>
        <pc:picChg chg="add mod">
          <ac:chgData name="Paula Vazquez Valero" userId="80a35f83-ba07-4c48-bd51-9a1b0a985f54" providerId="ADAL" clId="{75DB2F4A-AF67-421F-B04C-D969DA63D293}" dt="2022-09-30T10:42:48.439" v="162" actId="1076"/>
          <ac:picMkLst>
            <pc:docMk/>
            <pc:sldMk cId="2074296266" sldId="573"/>
            <ac:picMk id="2050" creationId="{8AFDC282-AD70-6FE6-0246-DB87EFC8C2F2}"/>
          </ac:picMkLst>
        </pc:picChg>
        <pc:picChg chg="add mod">
          <ac:chgData name="Paula Vazquez Valero" userId="80a35f83-ba07-4c48-bd51-9a1b0a985f54" providerId="ADAL" clId="{75DB2F4A-AF67-421F-B04C-D969DA63D293}" dt="2022-09-30T10:43:19.390" v="167" actId="1076"/>
          <ac:picMkLst>
            <pc:docMk/>
            <pc:sldMk cId="2074296266" sldId="573"/>
            <ac:picMk id="2052" creationId="{FBEF3B6E-8BA9-F0CF-71CD-38F88491F00E}"/>
          </ac:picMkLst>
        </pc:picChg>
        <pc:picChg chg="add del mod">
          <ac:chgData name="Paula Vazquez Valero" userId="80a35f83-ba07-4c48-bd51-9a1b0a985f54" providerId="ADAL" clId="{75DB2F4A-AF67-421F-B04C-D969DA63D293}" dt="2022-09-30T10:51:46.340" v="363" actId="478"/>
          <ac:picMkLst>
            <pc:docMk/>
            <pc:sldMk cId="2074296266" sldId="573"/>
            <ac:picMk id="2054" creationId="{E883AB13-A02C-3FD0-9843-586F5C78185E}"/>
          </ac:picMkLst>
        </pc:picChg>
        <pc:picChg chg="add mod">
          <ac:chgData name="Paula Vazquez Valero" userId="80a35f83-ba07-4c48-bd51-9a1b0a985f54" providerId="ADAL" clId="{75DB2F4A-AF67-421F-B04C-D969DA63D293}" dt="2022-09-30T10:53:23.951" v="498" actId="1038"/>
          <ac:picMkLst>
            <pc:docMk/>
            <pc:sldMk cId="2074296266" sldId="573"/>
            <ac:picMk id="2056" creationId="{6F049511-831F-7F25-210C-0E2C91001DD1}"/>
          </ac:picMkLst>
        </pc:picChg>
      </pc:sldChg>
      <pc:sldChg chg="add del">
        <pc:chgData name="Paula Vazquez Valero" userId="80a35f83-ba07-4c48-bd51-9a1b0a985f54" providerId="ADAL" clId="{75DB2F4A-AF67-421F-B04C-D969DA63D293}" dt="2022-09-30T10:41:45.964" v="150"/>
        <pc:sldMkLst>
          <pc:docMk/>
          <pc:sldMk cId="1805998766" sldId="574"/>
        </pc:sldMkLst>
      </pc:sldChg>
      <pc:sldChg chg="delSp modSp add del mod delAnim">
        <pc:chgData name="Paula Vazquez Valero" userId="80a35f83-ba07-4c48-bd51-9a1b0a985f54" providerId="ADAL" clId="{75DB2F4A-AF67-421F-B04C-D969DA63D293}" dt="2022-09-30T10:36:28.730" v="41" actId="47"/>
        <pc:sldMkLst>
          <pc:docMk/>
          <pc:sldMk cId="0" sldId="606"/>
        </pc:sldMkLst>
        <pc:spChg chg="mod">
          <ac:chgData name="Paula Vazquez Valero" userId="80a35f83-ba07-4c48-bd51-9a1b0a985f54" providerId="ADAL" clId="{75DB2F4A-AF67-421F-B04C-D969DA63D293}" dt="2022-09-30T10:36:00.297" v="28" actId="21"/>
          <ac:spMkLst>
            <pc:docMk/>
            <pc:sldMk cId="0" sldId="606"/>
            <ac:spMk id="73" creationId="{28D7BC68-E24D-483F-B2A5-E5B018EE0887}"/>
          </ac:spMkLst>
        </pc:spChg>
        <pc:spChg chg="del">
          <ac:chgData name="Paula Vazquez Valero" userId="80a35f83-ba07-4c48-bd51-9a1b0a985f54" providerId="ADAL" clId="{75DB2F4A-AF67-421F-B04C-D969DA63D293}" dt="2022-09-30T10:35:50.834" v="25" actId="21"/>
          <ac:spMkLst>
            <pc:docMk/>
            <pc:sldMk cId="0" sldId="606"/>
            <ac:spMk id="93" creationId="{BA70E841-E04C-4663-A8C4-55554EEE0879}"/>
          </ac:spMkLst>
        </pc:spChg>
        <pc:spChg chg="del">
          <ac:chgData name="Paula Vazquez Valero" userId="80a35f83-ba07-4c48-bd51-9a1b0a985f54" providerId="ADAL" clId="{75DB2F4A-AF67-421F-B04C-D969DA63D293}" dt="2022-09-30T10:35:50.834" v="25" actId="21"/>
          <ac:spMkLst>
            <pc:docMk/>
            <pc:sldMk cId="0" sldId="606"/>
            <ac:spMk id="94" creationId="{993E65C5-2395-4905-91A8-0E703A548865}"/>
          </ac:spMkLst>
        </pc:spChg>
        <pc:spChg chg="del">
          <ac:chgData name="Paula Vazquez Valero" userId="80a35f83-ba07-4c48-bd51-9a1b0a985f54" providerId="ADAL" clId="{75DB2F4A-AF67-421F-B04C-D969DA63D293}" dt="2022-09-30T10:35:50.834" v="25" actId="21"/>
          <ac:spMkLst>
            <pc:docMk/>
            <pc:sldMk cId="0" sldId="606"/>
            <ac:spMk id="96" creationId="{6D5D12CD-BB24-4811-A66F-70901DE64F13}"/>
          </ac:spMkLst>
        </pc:spChg>
        <pc:spChg chg="del">
          <ac:chgData name="Paula Vazquez Valero" userId="80a35f83-ba07-4c48-bd51-9a1b0a985f54" providerId="ADAL" clId="{75DB2F4A-AF67-421F-B04C-D969DA63D293}" dt="2022-09-30T10:35:50.834" v="25" actId="21"/>
          <ac:spMkLst>
            <pc:docMk/>
            <pc:sldMk cId="0" sldId="606"/>
            <ac:spMk id="97" creationId="{8CC08352-1928-437C-926D-2AAE3364E554}"/>
          </ac:spMkLst>
        </pc:spChg>
        <pc:spChg chg="del">
          <ac:chgData name="Paula Vazquez Valero" userId="80a35f83-ba07-4c48-bd51-9a1b0a985f54" providerId="ADAL" clId="{75DB2F4A-AF67-421F-B04C-D969DA63D293}" dt="2022-09-30T10:35:50.834" v="25" actId="21"/>
          <ac:spMkLst>
            <pc:docMk/>
            <pc:sldMk cId="0" sldId="606"/>
            <ac:spMk id="98" creationId="{DB9EE58F-A8A4-4E70-A7A2-25B21E81A07C}"/>
          </ac:spMkLst>
        </pc:spChg>
        <pc:spChg chg="del">
          <ac:chgData name="Paula Vazquez Valero" userId="80a35f83-ba07-4c48-bd51-9a1b0a985f54" providerId="ADAL" clId="{75DB2F4A-AF67-421F-B04C-D969DA63D293}" dt="2022-09-30T10:35:50.834" v="25" actId="21"/>
          <ac:spMkLst>
            <pc:docMk/>
            <pc:sldMk cId="0" sldId="606"/>
            <ac:spMk id="99" creationId="{3D57CCC1-5BBA-4148-869B-1A9D9FC366FD}"/>
          </ac:spMkLst>
        </pc:spChg>
        <pc:spChg chg="del">
          <ac:chgData name="Paula Vazquez Valero" userId="80a35f83-ba07-4c48-bd51-9a1b0a985f54" providerId="ADAL" clId="{75DB2F4A-AF67-421F-B04C-D969DA63D293}" dt="2022-09-30T10:35:50.834" v="25" actId="21"/>
          <ac:spMkLst>
            <pc:docMk/>
            <pc:sldMk cId="0" sldId="606"/>
            <ac:spMk id="104" creationId="{6EC817AB-18B1-474D-AB3F-650A25CB1D42}"/>
          </ac:spMkLst>
        </pc:spChg>
        <pc:spChg chg="del">
          <ac:chgData name="Paula Vazquez Valero" userId="80a35f83-ba07-4c48-bd51-9a1b0a985f54" providerId="ADAL" clId="{75DB2F4A-AF67-421F-B04C-D969DA63D293}" dt="2022-09-30T10:35:50.834" v="25" actId="21"/>
          <ac:spMkLst>
            <pc:docMk/>
            <pc:sldMk cId="0" sldId="606"/>
            <ac:spMk id="111" creationId="{59D33534-237D-4418-A5A2-34ACFD8A942C}"/>
          </ac:spMkLst>
        </pc:spChg>
        <pc:spChg chg="del">
          <ac:chgData name="Paula Vazquez Valero" userId="80a35f83-ba07-4c48-bd51-9a1b0a985f54" providerId="ADAL" clId="{75DB2F4A-AF67-421F-B04C-D969DA63D293}" dt="2022-09-30T10:35:50.834" v="25" actId="21"/>
          <ac:spMkLst>
            <pc:docMk/>
            <pc:sldMk cId="0" sldId="606"/>
            <ac:spMk id="113" creationId="{6215D603-F5AB-49D9-9F60-D1DB7F2AE221}"/>
          </ac:spMkLst>
        </pc:spChg>
        <pc:spChg chg="del">
          <ac:chgData name="Paula Vazquez Valero" userId="80a35f83-ba07-4c48-bd51-9a1b0a985f54" providerId="ADAL" clId="{75DB2F4A-AF67-421F-B04C-D969DA63D293}" dt="2022-09-30T10:35:50.834" v="25" actId="21"/>
          <ac:spMkLst>
            <pc:docMk/>
            <pc:sldMk cId="0" sldId="606"/>
            <ac:spMk id="120" creationId="{3E87B0D9-E30D-4A9D-971B-A54149D57CF2}"/>
          </ac:spMkLst>
        </pc:spChg>
        <pc:spChg chg="del">
          <ac:chgData name="Paula Vazquez Valero" userId="80a35f83-ba07-4c48-bd51-9a1b0a985f54" providerId="ADAL" clId="{75DB2F4A-AF67-421F-B04C-D969DA63D293}" dt="2022-09-30T10:35:50.834" v="25" actId="21"/>
          <ac:spMkLst>
            <pc:docMk/>
            <pc:sldMk cId="0" sldId="606"/>
            <ac:spMk id="121" creationId="{4943EDBC-A013-4F98-9609-A271231FE30B}"/>
          </ac:spMkLst>
        </pc:spChg>
        <pc:spChg chg="del">
          <ac:chgData name="Paula Vazquez Valero" userId="80a35f83-ba07-4c48-bd51-9a1b0a985f54" providerId="ADAL" clId="{75DB2F4A-AF67-421F-B04C-D969DA63D293}" dt="2022-09-30T10:35:50.834" v="25" actId="21"/>
          <ac:spMkLst>
            <pc:docMk/>
            <pc:sldMk cId="0" sldId="606"/>
            <ac:spMk id="122" creationId="{5B85109A-A9EE-4B18-98B7-1106E55886D5}"/>
          </ac:spMkLst>
        </pc:spChg>
        <pc:spChg chg="del">
          <ac:chgData name="Paula Vazquez Valero" userId="80a35f83-ba07-4c48-bd51-9a1b0a985f54" providerId="ADAL" clId="{75DB2F4A-AF67-421F-B04C-D969DA63D293}" dt="2022-09-30T10:35:50.834" v="25" actId="21"/>
          <ac:spMkLst>
            <pc:docMk/>
            <pc:sldMk cId="0" sldId="606"/>
            <ac:spMk id="123" creationId="{8FEE8893-5DD0-4E86-8F15-980E570B877B}"/>
          </ac:spMkLst>
        </pc:spChg>
        <pc:spChg chg="del">
          <ac:chgData name="Paula Vazquez Valero" userId="80a35f83-ba07-4c48-bd51-9a1b0a985f54" providerId="ADAL" clId="{75DB2F4A-AF67-421F-B04C-D969DA63D293}" dt="2022-09-30T10:35:50.834" v="25" actId="21"/>
          <ac:spMkLst>
            <pc:docMk/>
            <pc:sldMk cId="0" sldId="606"/>
            <ac:spMk id="124" creationId="{1EDBE2D8-BC4F-4241-8E5F-D23269270E6D}"/>
          </ac:spMkLst>
        </pc:spChg>
        <pc:spChg chg="del">
          <ac:chgData name="Paula Vazquez Valero" userId="80a35f83-ba07-4c48-bd51-9a1b0a985f54" providerId="ADAL" clId="{75DB2F4A-AF67-421F-B04C-D969DA63D293}" dt="2022-09-30T10:35:50.834" v="25" actId="21"/>
          <ac:spMkLst>
            <pc:docMk/>
            <pc:sldMk cId="0" sldId="606"/>
            <ac:spMk id="125" creationId="{C4EDE9FA-F561-4651-8846-19206B9EC808}"/>
          </ac:spMkLst>
        </pc:spChg>
        <pc:spChg chg="del">
          <ac:chgData name="Paula Vazquez Valero" userId="80a35f83-ba07-4c48-bd51-9a1b0a985f54" providerId="ADAL" clId="{75DB2F4A-AF67-421F-B04C-D969DA63D293}" dt="2022-09-30T10:35:50.834" v="25" actId="21"/>
          <ac:spMkLst>
            <pc:docMk/>
            <pc:sldMk cId="0" sldId="606"/>
            <ac:spMk id="126" creationId="{73A49F06-DB34-45A3-BA70-FA5B8CA028A2}"/>
          </ac:spMkLst>
        </pc:spChg>
        <pc:spChg chg="del">
          <ac:chgData name="Paula Vazquez Valero" userId="80a35f83-ba07-4c48-bd51-9a1b0a985f54" providerId="ADAL" clId="{75DB2F4A-AF67-421F-B04C-D969DA63D293}" dt="2022-09-30T10:35:50.834" v="25" actId="21"/>
          <ac:spMkLst>
            <pc:docMk/>
            <pc:sldMk cId="0" sldId="606"/>
            <ac:spMk id="127" creationId="{018F6E51-6577-490B-A015-587DFB3076AF}"/>
          </ac:spMkLst>
        </pc:spChg>
        <pc:spChg chg="del">
          <ac:chgData name="Paula Vazquez Valero" userId="80a35f83-ba07-4c48-bd51-9a1b0a985f54" providerId="ADAL" clId="{75DB2F4A-AF67-421F-B04C-D969DA63D293}" dt="2022-09-30T10:35:50.834" v="25" actId="21"/>
          <ac:spMkLst>
            <pc:docMk/>
            <pc:sldMk cId="0" sldId="606"/>
            <ac:spMk id="128" creationId="{F4788FEE-2804-4881-B94D-FFDAF562F5BD}"/>
          </ac:spMkLst>
        </pc:spChg>
        <pc:spChg chg="del">
          <ac:chgData name="Paula Vazquez Valero" userId="80a35f83-ba07-4c48-bd51-9a1b0a985f54" providerId="ADAL" clId="{75DB2F4A-AF67-421F-B04C-D969DA63D293}" dt="2022-09-30T10:35:50.834" v="25" actId="21"/>
          <ac:spMkLst>
            <pc:docMk/>
            <pc:sldMk cId="0" sldId="606"/>
            <ac:spMk id="129" creationId="{2A44688E-0530-44F2-A5BB-72FEFA55428B}"/>
          </ac:spMkLst>
        </pc:spChg>
        <pc:spChg chg="del">
          <ac:chgData name="Paula Vazquez Valero" userId="80a35f83-ba07-4c48-bd51-9a1b0a985f54" providerId="ADAL" clId="{75DB2F4A-AF67-421F-B04C-D969DA63D293}" dt="2022-09-30T10:35:50.834" v="25" actId="21"/>
          <ac:spMkLst>
            <pc:docMk/>
            <pc:sldMk cId="0" sldId="606"/>
            <ac:spMk id="130" creationId="{D152E8B3-CD94-4372-A2EE-B7F65A157630}"/>
          </ac:spMkLst>
        </pc:spChg>
        <pc:spChg chg="del">
          <ac:chgData name="Paula Vazquez Valero" userId="80a35f83-ba07-4c48-bd51-9a1b0a985f54" providerId="ADAL" clId="{75DB2F4A-AF67-421F-B04C-D969DA63D293}" dt="2022-09-30T10:35:50.834" v="25" actId="21"/>
          <ac:spMkLst>
            <pc:docMk/>
            <pc:sldMk cId="0" sldId="606"/>
            <ac:spMk id="131" creationId="{BC2A2112-17BF-4B00-9023-6334B540515C}"/>
          </ac:spMkLst>
        </pc:spChg>
        <pc:spChg chg="del">
          <ac:chgData name="Paula Vazquez Valero" userId="80a35f83-ba07-4c48-bd51-9a1b0a985f54" providerId="ADAL" clId="{75DB2F4A-AF67-421F-B04C-D969DA63D293}" dt="2022-09-30T10:35:50.834" v="25" actId="21"/>
          <ac:spMkLst>
            <pc:docMk/>
            <pc:sldMk cId="0" sldId="606"/>
            <ac:spMk id="132" creationId="{6BAA5586-FE40-4655-A8FB-6A041B61FDA2}"/>
          </ac:spMkLst>
        </pc:spChg>
        <pc:spChg chg="del">
          <ac:chgData name="Paula Vazquez Valero" userId="80a35f83-ba07-4c48-bd51-9a1b0a985f54" providerId="ADAL" clId="{75DB2F4A-AF67-421F-B04C-D969DA63D293}" dt="2022-09-30T10:35:50.834" v="25" actId="21"/>
          <ac:spMkLst>
            <pc:docMk/>
            <pc:sldMk cId="0" sldId="606"/>
            <ac:spMk id="133" creationId="{75BDC015-41A7-434B-9F0F-CBDD57DAAC6A}"/>
          </ac:spMkLst>
        </pc:spChg>
        <pc:spChg chg="del">
          <ac:chgData name="Paula Vazquez Valero" userId="80a35f83-ba07-4c48-bd51-9a1b0a985f54" providerId="ADAL" clId="{75DB2F4A-AF67-421F-B04C-D969DA63D293}" dt="2022-09-30T10:35:50.834" v="25" actId="21"/>
          <ac:spMkLst>
            <pc:docMk/>
            <pc:sldMk cId="0" sldId="606"/>
            <ac:spMk id="134" creationId="{8E049D05-8D02-4581-9292-65A20209665A}"/>
          </ac:spMkLst>
        </pc:spChg>
        <pc:spChg chg="del">
          <ac:chgData name="Paula Vazquez Valero" userId="80a35f83-ba07-4c48-bd51-9a1b0a985f54" providerId="ADAL" clId="{75DB2F4A-AF67-421F-B04C-D969DA63D293}" dt="2022-09-30T10:35:50.834" v="25" actId="21"/>
          <ac:spMkLst>
            <pc:docMk/>
            <pc:sldMk cId="0" sldId="606"/>
            <ac:spMk id="135" creationId="{8343B1D5-AE5A-476E-8F66-F9C1334FA888}"/>
          </ac:spMkLst>
        </pc:spChg>
        <pc:spChg chg="del">
          <ac:chgData name="Paula Vazquez Valero" userId="80a35f83-ba07-4c48-bd51-9a1b0a985f54" providerId="ADAL" clId="{75DB2F4A-AF67-421F-B04C-D969DA63D293}" dt="2022-09-30T10:35:50.834" v="25" actId="21"/>
          <ac:spMkLst>
            <pc:docMk/>
            <pc:sldMk cId="0" sldId="606"/>
            <ac:spMk id="136" creationId="{77EFFD81-02B3-49F2-B2F6-3AC4A1701DC1}"/>
          </ac:spMkLst>
        </pc:spChg>
        <pc:spChg chg="del">
          <ac:chgData name="Paula Vazquez Valero" userId="80a35f83-ba07-4c48-bd51-9a1b0a985f54" providerId="ADAL" clId="{75DB2F4A-AF67-421F-B04C-D969DA63D293}" dt="2022-09-30T10:35:50.834" v="25" actId="21"/>
          <ac:spMkLst>
            <pc:docMk/>
            <pc:sldMk cId="0" sldId="606"/>
            <ac:spMk id="137" creationId="{A7B1DED6-49EA-40A4-AC86-D4045C7AE3D3}"/>
          </ac:spMkLst>
        </pc:spChg>
        <pc:spChg chg="del">
          <ac:chgData name="Paula Vazquez Valero" userId="80a35f83-ba07-4c48-bd51-9a1b0a985f54" providerId="ADAL" clId="{75DB2F4A-AF67-421F-B04C-D969DA63D293}" dt="2022-09-30T10:35:50.834" v="25" actId="21"/>
          <ac:spMkLst>
            <pc:docMk/>
            <pc:sldMk cId="0" sldId="606"/>
            <ac:spMk id="138" creationId="{A68128B2-1269-4E4E-9F9B-05A2329F47C6}"/>
          </ac:spMkLst>
        </pc:spChg>
        <pc:spChg chg="del">
          <ac:chgData name="Paula Vazquez Valero" userId="80a35f83-ba07-4c48-bd51-9a1b0a985f54" providerId="ADAL" clId="{75DB2F4A-AF67-421F-B04C-D969DA63D293}" dt="2022-09-30T10:35:50.834" v="25" actId="21"/>
          <ac:spMkLst>
            <pc:docMk/>
            <pc:sldMk cId="0" sldId="606"/>
            <ac:spMk id="139" creationId="{80B65DFD-6442-41F0-89A8-98012DA50B80}"/>
          </ac:spMkLst>
        </pc:spChg>
        <pc:spChg chg="del">
          <ac:chgData name="Paula Vazquez Valero" userId="80a35f83-ba07-4c48-bd51-9a1b0a985f54" providerId="ADAL" clId="{75DB2F4A-AF67-421F-B04C-D969DA63D293}" dt="2022-09-30T10:36:15.170" v="36" actId="21"/>
          <ac:spMkLst>
            <pc:docMk/>
            <pc:sldMk cId="0" sldId="606"/>
            <ac:spMk id="140" creationId="{2B46E2C7-9025-4719-A7FE-37113FA49672}"/>
          </ac:spMkLst>
        </pc:spChg>
        <pc:spChg chg="del">
          <ac:chgData name="Paula Vazquez Valero" userId="80a35f83-ba07-4c48-bd51-9a1b0a985f54" providerId="ADAL" clId="{75DB2F4A-AF67-421F-B04C-D969DA63D293}" dt="2022-09-30T10:36:15.170" v="36" actId="21"/>
          <ac:spMkLst>
            <pc:docMk/>
            <pc:sldMk cId="0" sldId="606"/>
            <ac:spMk id="141" creationId="{9CB6C389-1E7E-4D5C-9D2D-BCCBDD91808B}"/>
          </ac:spMkLst>
        </pc:spChg>
      </pc:sldChg>
      <pc:sldChg chg="addSp delSp modSp add mod addAnim delAnim modAnim modNotesTx">
        <pc:chgData name="Paula Vazquez Valero" userId="80a35f83-ba07-4c48-bd51-9a1b0a985f54" providerId="ADAL" clId="{75DB2F4A-AF67-421F-B04C-D969DA63D293}" dt="2022-09-30T11:27:31.024" v="1524" actId="478"/>
        <pc:sldMkLst>
          <pc:docMk/>
          <pc:sldMk cId="1884289662" sldId="925"/>
        </pc:sldMkLst>
        <pc:spChg chg="add del mod">
          <ac:chgData name="Paula Vazquez Valero" userId="80a35f83-ba07-4c48-bd51-9a1b0a985f54" providerId="ADAL" clId="{75DB2F4A-AF67-421F-B04C-D969DA63D293}" dt="2022-09-30T11:27:31.024" v="1524" actId="478"/>
          <ac:spMkLst>
            <pc:docMk/>
            <pc:sldMk cId="1884289662" sldId="925"/>
            <ac:spMk id="2" creationId="{AA1017F6-EFA5-8392-C4CC-E54620F61186}"/>
          </ac:spMkLst>
        </pc:spChg>
        <pc:spChg chg="add mod">
          <ac:chgData name="Paula Vazquez Valero" userId="80a35f83-ba07-4c48-bd51-9a1b0a985f54" providerId="ADAL" clId="{75DB2F4A-AF67-421F-B04C-D969DA63D293}" dt="2022-09-30T10:59:54.207" v="656" actId="1036"/>
          <ac:spMkLst>
            <pc:docMk/>
            <pc:sldMk cId="1884289662" sldId="925"/>
            <ac:spMk id="3" creationId="{F01811FB-C554-A9F4-519C-DAA796101D81}"/>
          </ac:spMkLst>
        </pc:spChg>
        <pc:spChg chg="add mod">
          <ac:chgData name="Paula Vazquez Valero" userId="80a35f83-ba07-4c48-bd51-9a1b0a985f54" providerId="ADAL" clId="{75DB2F4A-AF67-421F-B04C-D969DA63D293}" dt="2022-09-30T11:00:36.904" v="666" actId="20577"/>
          <ac:spMkLst>
            <pc:docMk/>
            <pc:sldMk cId="1884289662" sldId="925"/>
            <ac:spMk id="4" creationId="{CD1FF402-3E69-4E2A-5FC8-1D7436496272}"/>
          </ac:spMkLst>
        </pc:spChg>
        <pc:spChg chg="add mod">
          <ac:chgData name="Paula Vazquez Valero" userId="80a35f83-ba07-4c48-bd51-9a1b0a985f54" providerId="ADAL" clId="{75DB2F4A-AF67-421F-B04C-D969DA63D293}" dt="2022-09-30T11:01:52.198" v="705" actId="20577"/>
          <ac:spMkLst>
            <pc:docMk/>
            <pc:sldMk cId="1884289662" sldId="925"/>
            <ac:spMk id="7" creationId="{25EE1A47-D873-6488-24C2-BFDDF2C67171}"/>
          </ac:spMkLst>
        </pc:spChg>
        <pc:spChg chg="add mod">
          <ac:chgData name="Paula Vazquez Valero" userId="80a35f83-ba07-4c48-bd51-9a1b0a985f54" providerId="ADAL" clId="{75DB2F4A-AF67-421F-B04C-D969DA63D293}" dt="2022-09-30T11:02:52.580" v="751" actId="20577"/>
          <ac:spMkLst>
            <pc:docMk/>
            <pc:sldMk cId="1884289662" sldId="925"/>
            <ac:spMk id="10" creationId="{8CE97DE0-348D-727D-886D-942862B5FEB7}"/>
          </ac:spMkLst>
        </pc:spChg>
        <pc:spChg chg="add mod">
          <ac:chgData name="Paula Vazquez Valero" userId="80a35f83-ba07-4c48-bd51-9a1b0a985f54" providerId="ADAL" clId="{75DB2F4A-AF67-421F-B04C-D969DA63D293}" dt="2022-09-30T11:05:16.139" v="818" actId="20577"/>
          <ac:spMkLst>
            <pc:docMk/>
            <pc:sldMk cId="1884289662" sldId="925"/>
            <ac:spMk id="12" creationId="{B24F8780-8746-F65F-0F70-6114582F4A04}"/>
          </ac:spMkLst>
        </pc:spChg>
        <pc:spChg chg="add mod">
          <ac:chgData name="Paula Vazquez Valero" userId="80a35f83-ba07-4c48-bd51-9a1b0a985f54" providerId="ADAL" clId="{75DB2F4A-AF67-421F-B04C-D969DA63D293}" dt="2022-09-30T11:10:30.542" v="881" actId="1076"/>
          <ac:spMkLst>
            <pc:docMk/>
            <pc:sldMk cId="1884289662" sldId="925"/>
            <ac:spMk id="14" creationId="{7413E5D6-6D96-DA7F-7BEA-A9F156779497}"/>
          </ac:spMkLst>
        </pc:spChg>
        <pc:spChg chg="add mod">
          <ac:chgData name="Paula Vazquez Valero" userId="80a35f83-ba07-4c48-bd51-9a1b0a985f54" providerId="ADAL" clId="{75DB2F4A-AF67-421F-B04C-D969DA63D293}" dt="2022-09-30T11:10:41.711" v="917" actId="20577"/>
          <ac:spMkLst>
            <pc:docMk/>
            <pc:sldMk cId="1884289662" sldId="925"/>
            <ac:spMk id="18" creationId="{C131709E-E6B8-6D7F-CCBB-2BE0DB081F76}"/>
          </ac:spMkLst>
        </pc:spChg>
        <pc:spChg chg="add mod">
          <ac:chgData name="Paula Vazquez Valero" userId="80a35f83-ba07-4c48-bd51-9a1b0a985f54" providerId="ADAL" clId="{75DB2F4A-AF67-421F-B04C-D969DA63D293}" dt="2022-09-30T11:11:21.049" v="937" actId="5793"/>
          <ac:spMkLst>
            <pc:docMk/>
            <pc:sldMk cId="1884289662" sldId="925"/>
            <ac:spMk id="19" creationId="{6090A2BD-9961-D734-666F-AB997D306E5D}"/>
          </ac:spMkLst>
        </pc:spChg>
        <pc:spChg chg="add mod">
          <ac:chgData name="Paula Vazquez Valero" userId="80a35f83-ba07-4c48-bd51-9a1b0a985f54" providerId="ADAL" clId="{75DB2F4A-AF67-421F-B04C-D969DA63D293}" dt="2022-09-30T11:12:17.120" v="963" actId="20577"/>
          <ac:spMkLst>
            <pc:docMk/>
            <pc:sldMk cId="1884289662" sldId="925"/>
            <ac:spMk id="20" creationId="{5C6054E5-3031-DD3E-9735-1D8C60E7520E}"/>
          </ac:spMkLst>
        </pc:spChg>
        <pc:spChg chg="add">
          <ac:chgData name="Paula Vazquez Valero" userId="80a35f83-ba07-4c48-bd51-9a1b0a985f54" providerId="ADAL" clId="{75DB2F4A-AF67-421F-B04C-D969DA63D293}" dt="2022-09-30T11:12:33.179" v="964"/>
          <ac:spMkLst>
            <pc:docMk/>
            <pc:sldMk cId="1884289662" sldId="925"/>
            <ac:spMk id="21" creationId="{D5F369F8-B6A9-9B7D-3E6A-8A4BA95A3EB4}"/>
          </ac:spMkLst>
        </pc:spChg>
        <pc:spChg chg="del">
          <ac:chgData name="Paula Vazquez Valero" userId="80a35f83-ba07-4c48-bd51-9a1b0a985f54" providerId="ADAL" clId="{75DB2F4A-AF67-421F-B04C-D969DA63D293}" dt="2022-09-30T10:56:19.775" v="556" actId="478"/>
          <ac:spMkLst>
            <pc:docMk/>
            <pc:sldMk cId="1884289662" sldId="925"/>
            <ac:spMk id="25" creationId="{1C57098D-EA59-FEDB-9CFC-68EF47DCBEA0}"/>
          </ac:spMkLst>
        </pc:spChg>
        <pc:spChg chg="del">
          <ac:chgData name="Paula Vazquez Valero" userId="80a35f83-ba07-4c48-bd51-9a1b0a985f54" providerId="ADAL" clId="{75DB2F4A-AF67-421F-B04C-D969DA63D293}" dt="2022-09-30T10:56:17.798" v="555" actId="478"/>
          <ac:spMkLst>
            <pc:docMk/>
            <pc:sldMk cId="1884289662" sldId="925"/>
            <ac:spMk id="29" creationId="{65E9F9A1-7FC2-B105-AB76-593EA80E147F}"/>
          </ac:spMkLst>
        </pc:spChg>
        <pc:spChg chg="del">
          <ac:chgData name="Paula Vazquez Valero" userId="80a35f83-ba07-4c48-bd51-9a1b0a985f54" providerId="ADAL" clId="{75DB2F4A-AF67-421F-B04C-D969DA63D293}" dt="2022-09-30T10:56:16.960" v="554" actId="478"/>
          <ac:spMkLst>
            <pc:docMk/>
            <pc:sldMk cId="1884289662" sldId="925"/>
            <ac:spMk id="33" creationId="{D3AB1F72-7CFB-C97E-14EA-C274041609F7}"/>
          </ac:spMkLst>
        </pc:spChg>
        <pc:spChg chg="mod">
          <ac:chgData name="Paula Vazquez Valero" userId="80a35f83-ba07-4c48-bd51-9a1b0a985f54" providerId="ADAL" clId="{75DB2F4A-AF67-421F-B04C-D969DA63D293}" dt="2022-09-30T11:00:40.916" v="680" actId="20577"/>
          <ac:spMkLst>
            <pc:docMk/>
            <pc:sldMk cId="1884289662" sldId="925"/>
            <ac:spMk id="42" creationId="{191C928F-7AE3-43F9-A90F-ACC8C8C024D8}"/>
          </ac:spMkLst>
        </pc:spChg>
        <pc:spChg chg="mod">
          <ac:chgData name="Paula Vazquez Valero" userId="80a35f83-ba07-4c48-bd51-9a1b0a985f54" providerId="ADAL" clId="{75DB2F4A-AF67-421F-B04C-D969DA63D293}" dt="2022-09-30T10:57:52.007" v="609" actId="20577"/>
          <ac:spMkLst>
            <pc:docMk/>
            <pc:sldMk cId="1884289662" sldId="925"/>
            <ac:spMk id="43" creationId="{177781F9-7F90-4CE6-A06F-D7D8C6D77A64}"/>
          </ac:spMkLst>
        </pc:spChg>
        <pc:spChg chg="mod">
          <ac:chgData name="Paula Vazquez Valero" userId="80a35f83-ba07-4c48-bd51-9a1b0a985f54" providerId="ADAL" clId="{75DB2F4A-AF67-421F-B04C-D969DA63D293}" dt="2022-09-30T10:56:56.185" v="570" actId="20577"/>
          <ac:spMkLst>
            <pc:docMk/>
            <pc:sldMk cId="1884289662" sldId="925"/>
            <ac:spMk id="44" creationId="{AF4FF554-1C7D-4D9F-A5CC-FFB6A6B86DC9}"/>
          </ac:spMkLst>
        </pc:spChg>
        <pc:spChg chg="mod">
          <ac:chgData name="Paula Vazquez Valero" userId="80a35f83-ba07-4c48-bd51-9a1b0a985f54" providerId="ADAL" clId="{75DB2F4A-AF67-421F-B04C-D969DA63D293}" dt="2022-09-30T11:09:06.061" v="869" actId="20577"/>
          <ac:spMkLst>
            <pc:docMk/>
            <pc:sldMk cId="1884289662" sldId="925"/>
            <ac:spMk id="45" creationId="{318C810B-88AB-4ECD-A689-F6E684D3D29E}"/>
          </ac:spMkLst>
        </pc:spChg>
        <pc:spChg chg="mod">
          <ac:chgData name="Paula Vazquez Valero" userId="80a35f83-ba07-4c48-bd51-9a1b0a985f54" providerId="ADAL" clId="{75DB2F4A-AF67-421F-B04C-D969DA63D293}" dt="2022-09-30T11:02:55.076" v="756" actId="20577"/>
          <ac:spMkLst>
            <pc:docMk/>
            <pc:sldMk cId="1884289662" sldId="925"/>
            <ac:spMk id="46" creationId="{6677B091-4226-412A-A702-14AF24F7DE67}"/>
          </ac:spMkLst>
        </pc:spChg>
        <pc:spChg chg="mod">
          <ac:chgData name="Paula Vazquez Valero" userId="80a35f83-ba07-4c48-bd51-9a1b0a985f54" providerId="ADAL" clId="{75DB2F4A-AF67-421F-B04C-D969DA63D293}" dt="2022-09-30T11:02:01.940" v="724" actId="1076"/>
          <ac:spMkLst>
            <pc:docMk/>
            <pc:sldMk cId="1884289662" sldId="925"/>
            <ac:spMk id="47" creationId="{682DE659-A0DF-4FF6-8319-E398ED3CE596}"/>
          </ac:spMkLst>
        </pc:spChg>
        <pc:spChg chg="mod">
          <ac:chgData name="Paula Vazquez Valero" userId="80a35f83-ba07-4c48-bd51-9a1b0a985f54" providerId="ADAL" clId="{75DB2F4A-AF67-421F-B04C-D969DA63D293}" dt="2022-09-30T11:05:30.461" v="836" actId="20577"/>
          <ac:spMkLst>
            <pc:docMk/>
            <pc:sldMk cId="1884289662" sldId="925"/>
            <ac:spMk id="49" creationId="{98DA645C-A0E6-4F7B-B748-950F886A9815}"/>
          </ac:spMkLst>
        </pc:spChg>
        <pc:spChg chg="mod">
          <ac:chgData name="Paula Vazquez Valero" userId="80a35f83-ba07-4c48-bd51-9a1b0a985f54" providerId="ADAL" clId="{75DB2F4A-AF67-421F-B04C-D969DA63D293}" dt="2022-09-30T11:14:02.615" v="984" actId="20577"/>
          <ac:spMkLst>
            <pc:docMk/>
            <pc:sldMk cId="1884289662" sldId="925"/>
            <ac:spMk id="53" creationId="{8C16B214-93B2-4B4D-99DF-C0B20B7DC3C5}"/>
          </ac:spMkLst>
        </pc:spChg>
        <pc:spChg chg="mod">
          <ac:chgData name="Paula Vazquez Valero" userId="80a35f83-ba07-4c48-bd51-9a1b0a985f54" providerId="ADAL" clId="{75DB2F4A-AF67-421F-B04C-D969DA63D293}" dt="2022-09-30T11:11:36.118" v="953" actId="20577"/>
          <ac:spMkLst>
            <pc:docMk/>
            <pc:sldMk cId="1884289662" sldId="925"/>
            <ac:spMk id="54" creationId="{8A4A3F9A-2991-40AB-8665-3138E4AF010C}"/>
          </ac:spMkLst>
        </pc:spChg>
        <pc:spChg chg="mod">
          <ac:chgData name="Paula Vazquez Valero" userId="80a35f83-ba07-4c48-bd51-9a1b0a985f54" providerId="ADAL" clId="{75DB2F4A-AF67-421F-B04C-D969DA63D293}" dt="2022-09-30T11:10:56.178" v="924" actId="20577"/>
          <ac:spMkLst>
            <pc:docMk/>
            <pc:sldMk cId="1884289662" sldId="925"/>
            <ac:spMk id="55" creationId="{F67BC720-E49E-4C6C-81C8-EEAD5AF92726}"/>
          </ac:spMkLst>
        </pc:spChg>
        <pc:spChg chg="add del mod">
          <ac:chgData name="Paula Vazquez Valero" userId="80a35f83-ba07-4c48-bd51-9a1b0a985f54" providerId="ADAL" clId="{75DB2F4A-AF67-421F-B04C-D969DA63D293}" dt="2022-09-30T10:59:40.414" v="649" actId="20577"/>
          <ac:spMkLst>
            <pc:docMk/>
            <pc:sldMk cId="1884289662" sldId="925"/>
            <ac:spMk id="56" creationId="{25290AAD-D4EB-4BAE-AB07-D2FDDABCB9AE}"/>
          </ac:spMkLst>
        </pc:spChg>
        <pc:spChg chg="del">
          <ac:chgData name="Paula Vazquez Valero" userId="80a35f83-ba07-4c48-bd51-9a1b0a985f54" providerId="ADAL" clId="{75DB2F4A-AF67-421F-B04C-D969DA63D293}" dt="2022-09-30T10:56:15.872" v="553" actId="478"/>
          <ac:spMkLst>
            <pc:docMk/>
            <pc:sldMk cId="1884289662" sldId="925"/>
            <ac:spMk id="61" creationId="{7CCC6FE6-339A-8C37-E75C-5FA77A479F40}"/>
          </ac:spMkLst>
        </pc:spChg>
        <pc:spChg chg="del">
          <ac:chgData name="Paula Vazquez Valero" userId="80a35f83-ba07-4c48-bd51-9a1b0a985f54" providerId="ADAL" clId="{75DB2F4A-AF67-421F-B04C-D969DA63D293}" dt="2022-09-30T10:56:15.124" v="552" actId="478"/>
          <ac:spMkLst>
            <pc:docMk/>
            <pc:sldMk cId="1884289662" sldId="925"/>
            <ac:spMk id="67" creationId="{CC7DB810-AFE7-336A-A454-B26F8EDDF80C}"/>
          </ac:spMkLst>
        </pc:spChg>
        <pc:spChg chg="del">
          <ac:chgData name="Paula Vazquez Valero" userId="80a35f83-ba07-4c48-bd51-9a1b0a985f54" providerId="ADAL" clId="{75DB2F4A-AF67-421F-B04C-D969DA63D293}" dt="2022-09-30T10:56:13.908" v="551" actId="478"/>
          <ac:spMkLst>
            <pc:docMk/>
            <pc:sldMk cId="1884289662" sldId="925"/>
            <ac:spMk id="78" creationId="{F1130CAB-6886-7E3B-4B12-EA6FF4724D66}"/>
          </ac:spMkLst>
        </pc:spChg>
        <pc:spChg chg="del mod">
          <ac:chgData name="Paula Vazquez Valero" userId="80a35f83-ba07-4c48-bd51-9a1b0a985f54" providerId="ADAL" clId="{75DB2F4A-AF67-421F-B04C-D969DA63D293}" dt="2022-09-30T10:56:13.117" v="550" actId="478"/>
          <ac:spMkLst>
            <pc:docMk/>
            <pc:sldMk cId="1884289662" sldId="925"/>
            <ac:spMk id="79" creationId="{D30278AC-C90A-BFDE-1AF3-F9E739450C44}"/>
          </ac:spMkLst>
        </pc:spChg>
        <pc:spChg chg="del">
          <ac:chgData name="Paula Vazquez Valero" userId="80a35f83-ba07-4c48-bd51-9a1b0a985f54" providerId="ADAL" clId="{75DB2F4A-AF67-421F-B04C-D969DA63D293}" dt="2022-09-30T10:56:08.111" v="547" actId="478"/>
          <ac:spMkLst>
            <pc:docMk/>
            <pc:sldMk cId="1884289662" sldId="925"/>
            <ac:spMk id="99" creationId="{012EAA01-E472-ACB2-0484-F2DE13F8645E}"/>
          </ac:spMkLst>
        </pc:spChg>
        <pc:spChg chg="del mod">
          <ac:chgData name="Paula Vazquez Valero" userId="80a35f83-ba07-4c48-bd51-9a1b0a985f54" providerId="ADAL" clId="{75DB2F4A-AF67-421F-B04C-D969DA63D293}" dt="2022-09-30T10:56:06.528" v="546" actId="478"/>
          <ac:spMkLst>
            <pc:docMk/>
            <pc:sldMk cId="1884289662" sldId="925"/>
            <ac:spMk id="102" creationId="{8E802A13-A3E1-6136-67B6-288DC2DD3378}"/>
          </ac:spMkLst>
        </pc:spChg>
        <pc:spChg chg="del">
          <ac:chgData name="Paula Vazquez Valero" userId="80a35f83-ba07-4c48-bd51-9a1b0a985f54" providerId="ADAL" clId="{75DB2F4A-AF67-421F-B04C-D969DA63D293}" dt="2022-09-30T10:56:04.773" v="544" actId="478"/>
          <ac:spMkLst>
            <pc:docMk/>
            <pc:sldMk cId="1884289662" sldId="925"/>
            <ac:spMk id="105" creationId="{96DD7BA1-8459-7FEA-CC7E-F675ED96F606}"/>
          </ac:spMkLst>
        </pc:spChg>
        <pc:spChg chg="del">
          <ac:chgData name="Paula Vazquez Valero" userId="80a35f83-ba07-4c48-bd51-9a1b0a985f54" providerId="ADAL" clId="{75DB2F4A-AF67-421F-B04C-D969DA63D293}" dt="2022-09-30T10:56:04.256" v="543" actId="478"/>
          <ac:spMkLst>
            <pc:docMk/>
            <pc:sldMk cId="1884289662" sldId="925"/>
            <ac:spMk id="106" creationId="{8E35FFC9-278F-8463-0258-2F76FE4934D7}"/>
          </ac:spMkLst>
        </pc:spChg>
        <pc:spChg chg="del mod">
          <ac:chgData name="Paula Vazquez Valero" userId="80a35f83-ba07-4c48-bd51-9a1b0a985f54" providerId="ADAL" clId="{75DB2F4A-AF67-421F-B04C-D969DA63D293}" dt="2022-09-30T10:56:03.709" v="542" actId="478"/>
          <ac:spMkLst>
            <pc:docMk/>
            <pc:sldMk cId="1884289662" sldId="925"/>
            <ac:spMk id="107" creationId="{7A7A837B-E6CA-6500-D55B-9484D3C51963}"/>
          </ac:spMkLst>
        </pc:spChg>
        <pc:spChg chg="del mod">
          <ac:chgData name="Paula Vazquez Valero" userId="80a35f83-ba07-4c48-bd51-9a1b0a985f54" providerId="ADAL" clId="{75DB2F4A-AF67-421F-B04C-D969DA63D293}" dt="2022-09-30T10:56:02.434" v="540" actId="478"/>
          <ac:spMkLst>
            <pc:docMk/>
            <pc:sldMk cId="1884289662" sldId="925"/>
            <ac:spMk id="108" creationId="{8CB2F5DD-02BD-F731-95FD-EE268341784A}"/>
          </ac:spMkLst>
        </pc:spChg>
        <pc:spChg chg="del">
          <ac:chgData name="Paula Vazquez Valero" userId="80a35f83-ba07-4c48-bd51-9a1b0a985f54" providerId="ADAL" clId="{75DB2F4A-AF67-421F-B04C-D969DA63D293}" dt="2022-09-30T10:56:01.441" v="538" actId="478"/>
          <ac:spMkLst>
            <pc:docMk/>
            <pc:sldMk cId="1884289662" sldId="925"/>
            <ac:spMk id="109" creationId="{0AFA9ECD-6AC6-0F78-5D90-C3963F326AA6}"/>
          </ac:spMkLst>
        </pc:spChg>
        <pc:spChg chg="del">
          <ac:chgData name="Paula Vazquez Valero" userId="80a35f83-ba07-4c48-bd51-9a1b0a985f54" providerId="ADAL" clId="{75DB2F4A-AF67-421F-B04C-D969DA63D293}" dt="2022-09-30T10:56:00.923" v="537" actId="478"/>
          <ac:spMkLst>
            <pc:docMk/>
            <pc:sldMk cId="1884289662" sldId="925"/>
            <ac:spMk id="110" creationId="{26B37C35-7A39-3586-1B81-EB1B9D078E78}"/>
          </ac:spMkLst>
        </pc:spChg>
        <pc:spChg chg="del">
          <ac:chgData name="Paula Vazquez Valero" userId="80a35f83-ba07-4c48-bd51-9a1b0a985f54" providerId="ADAL" clId="{75DB2F4A-AF67-421F-B04C-D969DA63D293}" dt="2022-09-30T10:55:59.993" v="536" actId="478"/>
          <ac:spMkLst>
            <pc:docMk/>
            <pc:sldMk cId="1884289662" sldId="925"/>
            <ac:spMk id="111" creationId="{94C5AE8E-60B4-FC34-2868-17C83E7C7FD0}"/>
          </ac:spMkLst>
        </pc:spChg>
        <pc:spChg chg="del">
          <ac:chgData name="Paula Vazquez Valero" userId="80a35f83-ba07-4c48-bd51-9a1b0a985f54" providerId="ADAL" clId="{75DB2F4A-AF67-421F-B04C-D969DA63D293}" dt="2022-09-30T10:55:59.632" v="535" actId="478"/>
          <ac:spMkLst>
            <pc:docMk/>
            <pc:sldMk cId="1884289662" sldId="925"/>
            <ac:spMk id="112" creationId="{5A18EB08-ED1F-EA59-708D-AAA7B6F0EB03}"/>
          </ac:spMkLst>
        </pc:spChg>
        <pc:spChg chg="del">
          <ac:chgData name="Paula Vazquez Valero" userId="80a35f83-ba07-4c48-bd51-9a1b0a985f54" providerId="ADAL" clId="{75DB2F4A-AF67-421F-B04C-D969DA63D293}" dt="2022-09-30T10:55:58.539" v="534" actId="478"/>
          <ac:spMkLst>
            <pc:docMk/>
            <pc:sldMk cId="1884289662" sldId="925"/>
            <ac:spMk id="113" creationId="{F90FB265-2BD8-FCA5-B20E-920487330E68}"/>
          </ac:spMkLst>
        </pc:spChg>
        <pc:spChg chg="del">
          <ac:chgData name="Paula Vazquez Valero" userId="80a35f83-ba07-4c48-bd51-9a1b0a985f54" providerId="ADAL" clId="{75DB2F4A-AF67-421F-B04C-D969DA63D293}" dt="2022-09-30T10:55:57.907" v="533" actId="478"/>
          <ac:spMkLst>
            <pc:docMk/>
            <pc:sldMk cId="1884289662" sldId="925"/>
            <ac:spMk id="114" creationId="{4D65702B-20CC-3642-D062-133E2B039E96}"/>
          </ac:spMkLst>
        </pc:spChg>
        <pc:picChg chg="del">
          <ac:chgData name="Paula Vazquez Valero" userId="80a35f83-ba07-4c48-bd51-9a1b0a985f54" providerId="ADAL" clId="{75DB2F4A-AF67-421F-B04C-D969DA63D293}" dt="2022-09-30T10:56:34.400" v="559" actId="478"/>
          <ac:picMkLst>
            <pc:docMk/>
            <pc:sldMk cId="1884289662" sldId="925"/>
            <ac:picMk id="5" creationId="{3B4092AC-2E76-ACFE-3565-7A7BF39CC905}"/>
          </ac:picMkLst>
        </pc:picChg>
        <pc:picChg chg="del">
          <ac:chgData name="Paula Vazquez Valero" userId="80a35f83-ba07-4c48-bd51-9a1b0a985f54" providerId="ADAL" clId="{75DB2F4A-AF67-421F-B04C-D969DA63D293}" dt="2022-09-30T10:56:34.400" v="559" actId="478"/>
          <ac:picMkLst>
            <pc:docMk/>
            <pc:sldMk cId="1884289662" sldId="925"/>
            <ac:picMk id="6" creationId="{8384B999-F156-980C-68A9-E0C6AFE08CF3}"/>
          </ac:picMkLst>
        </pc:picChg>
        <pc:picChg chg="del">
          <ac:chgData name="Paula Vazquez Valero" userId="80a35f83-ba07-4c48-bd51-9a1b0a985f54" providerId="ADAL" clId="{75DB2F4A-AF67-421F-B04C-D969DA63D293}" dt="2022-09-30T10:56:34.400" v="559" actId="478"/>
          <ac:picMkLst>
            <pc:docMk/>
            <pc:sldMk cId="1884289662" sldId="925"/>
            <ac:picMk id="8" creationId="{26279799-EB5A-B51D-4287-65629B8C3BC1}"/>
          </ac:picMkLst>
        </pc:picChg>
        <pc:picChg chg="del">
          <ac:chgData name="Paula Vazquez Valero" userId="80a35f83-ba07-4c48-bd51-9a1b0a985f54" providerId="ADAL" clId="{75DB2F4A-AF67-421F-B04C-D969DA63D293}" dt="2022-09-30T10:56:34.400" v="559" actId="478"/>
          <ac:picMkLst>
            <pc:docMk/>
            <pc:sldMk cId="1884289662" sldId="925"/>
            <ac:picMk id="9" creationId="{F98C892D-9FEF-D9B1-0298-27D77F1C8E0B}"/>
          </ac:picMkLst>
        </pc:picChg>
        <pc:picChg chg="add mod">
          <ac:chgData name="Paula Vazquez Valero" userId="80a35f83-ba07-4c48-bd51-9a1b0a985f54" providerId="ADAL" clId="{75DB2F4A-AF67-421F-B04C-D969DA63D293}" dt="2022-09-30T11:06:15.099" v="840" actId="1076"/>
          <ac:picMkLst>
            <pc:docMk/>
            <pc:sldMk cId="1884289662" sldId="925"/>
            <ac:picMk id="13" creationId="{5CD01762-D26C-F5E2-D1E3-0F98DB509AF7}"/>
          </ac:picMkLst>
        </pc:picChg>
        <pc:picChg chg="add mod">
          <ac:chgData name="Paula Vazquez Valero" userId="80a35f83-ba07-4c48-bd51-9a1b0a985f54" providerId="ADAL" clId="{75DB2F4A-AF67-421F-B04C-D969DA63D293}" dt="2022-09-30T11:09:09.217" v="870" actId="1076"/>
          <ac:picMkLst>
            <pc:docMk/>
            <pc:sldMk cId="1884289662" sldId="925"/>
            <ac:picMk id="15" creationId="{90AE3762-40FF-8A8C-648C-A57159B19AAB}"/>
          </ac:picMkLst>
        </pc:picChg>
        <pc:picChg chg="add mod">
          <ac:chgData name="Paula Vazquez Valero" userId="80a35f83-ba07-4c48-bd51-9a1b0a985f54" providerId="ADAL" clId="{75DB2F4A-AF67-421F-B04C-D969DA63D293}" dt="2022-09-30T11:10:58.693" v="925" actId="1076"/>
          <ac:picMkLst>
            <pc:docMk/>
            <pc:sldMk cId="1884289662" sldId="925"/>
            <ac:picMk id="17" creationId="{90A56715-1E4C-C929-513A-DCB6FA24A945}"/>
          </ac:picMkLst>
        </pc:picChg>
        <pc:picChg chg="add mod">
          <ac:chgData name="Paula Vazquez Valero" userId="80a35f83-ba07-4c48-bd51-9a1b0a985f54" providerId="ADAL" clId="{75DB2F4A-AF67-421F-B04C-D969DA63D293}" dt="2022-09-30T11:14:10.166" v="990" actId="1035"/>
          <ac:picMkLst>
            <pc:docMk/>
            <pc:sldMk cId="1884289662" sldId="925"/>
            <ac:picMk id="22" creationId="{20C6E464-FAAD-99CC-98A0-0B109648C7BC}"/>
          </ac:picMkLst>
        </pc:picChg>
        <pc:picChg chg="del">
          <ac:chgData name="Paula Vazquez Valero" userId="80a35f83-ba07-4c48-bd51-9a1b0a985f54" providerId="ADAL" clId="{75DB2F4A-AF67-421F-B04C-D969DA63D293}" dt="2022-09-30T10:56:34.400" v="559" actId="478"/>
          <ac:picMkLst>
            <pc:docMk/>
            <pc:sldMk cId="1884289662" sldId="925"/>
            <ac:picMk id="39" creationId="{B097C952-BFD2-8601-2834-B7C98F04B096}"/>
          </ac:picMkLst>
        </pc:picChg>
        <pc:picChg chg="del">
          <ac:chgData name="Paula Vazquez Valero" userId="80a35f83-ba07-4c48-bd51-9a1b0a985f54" providerId="ADAL" clId="{75DB2F4A-AF67-421F-B04C-D969DA63D293}" dt="2022-09-30T10:56:34.400" v="559" actId="478"/>
          <ac:picMkLst>
            <pc:docMk/>
            <pc:sldMk cId="1884289662" sldId="925"/>
            <ac:picMk id="72" creationId="{EC7B278A-A6F6-311E-F1E2-2A869949563C}"/>
          </ac:picMkLst>
        </pc:picChg>
        <pc:picChg chg="del">
          <ac:chgData name="Paula Vazquez Valero" userId="80a35f83-ba07-4c48-bd51-9a1b0a985f54" providerId="ADAL" clId="{75DB2F4A-AF67-421F-B04C-D969DA63D293}" dt="2022-09-30T10:56:34.400" v="559" actId="478"/>
          <ac:picMkLst>
            <pc:docMk/>
            <pc:sldMk cId="1884289662" sldId="925"/>
            <ac:picMk id="76" creationId="{543B0D8A-0FEB-14E9-D78F-F0B7851CAEB7}"/>
          </ac:picMkLst>
        </pc:picChg>
        <pc:picChg chg="del">
          <ac:chgData name="Paula Vazquez Valero" userId="80a35f83-ba07-4c48-bd51-9a1b0a985f54" providerId="ADAL" clId="{75DB2F4A-AF67-421F-B04C-D969DA63D293}" dt="2022-09-30T10:56:34.400" v="559" actId="478"/>
          <ac:picMkLst>
            <pc:docMk/>
            <pc:sldMk cId="1884289662" sldId="925"/>
            <ac:picMk id="81" creationId="{908A66A2-23D7-38E2-542D-E17BFFD67A49}"/>
          </ac:picMkLst>
        </pc:picChg>
        <pc:picChg chg="del">
          <ac:chgData name="Paula Vazquez Valero" userId="80a35f83-ba07-4c48-bd51-9a1b0a985f54" providerId="ADAL" clId="{75DB2F4A-AF67-421F-B04C-D969DA63D293}" dt="2022-09-30T10:56:34.400" v="559" actId="478"/>
          <ac:picMkLst>
            <pc:docMk/>
            <pc:sldMk cId="1884289662" sldId="925"/>
            <ac:picMk id="101" creationId="{FB4512DB-93DD-3342-E30D-B7A8C191DA6D}"/>
          </ac:picMkLst>
        </pc:picChg>
        <pc:picChg chg="del">
          <ac:chgData name="Paula Vazquez Valero" userId="80a35f83-ba07-4c48-bd51-9a1b0a985f54" providerId="ADAL" clId="{75DB2F4A-AF67-421F-B04C-D969DA63D293}" dt="2022-09-30T10:56:34.400" v="559" actId="478"/>
          <ac:picMkLst>
            <pc:docMk/>
            <pc:sldMk cId="1884289662" sldId="925"/>
            <ac:picMk id="104" creationId="{E3EE4BEE-850C-F8F4-E077-24038CA60737}"/>
          </ac:picMkLst>
        </pc:picChg>
        <pc:picChg chg="add mod">
          <ac:chgData name="Paula Vazquez Valero" userId="80a35f83-ba07-4c48-bd51-9a1b0a985f54" providerId="ADAL" clId="{75DB2F4A-AF67-421F-B04C-D969DA63D293}" dt="2022-09-30T10:57:18.645" v="573" actId="1076"/>
          <ac:picMkLst>
            <pc:docMk/>
            <pc:sldMk cId="1884289662" sldId="925"/>
            <ac:picMk id="3074" creationId="{09FD0A52-7159-EFE6-CC50-E0849C9AF6EC}"/>
          </ac:picMkLst>
        </pc:picChg>
        <pc:picChg chg="add mod">
          <ac:chgData name="Paula Vazquez Valero" userId="80a35f83-ba07-4c48-bd51-9a1b0a985f54" providerId="ADAL" clId="{75DB2F4A-AF67-421F-B04C-D969DA63D293}" dt="2022-09-30T10:58:39.835" v="613" actId="1076"/>
          <ac:picMkLst>
            <pc:docMk/>
            <pc:sldMk cId="1884289662" sldId="925"/>
            <ac:picMk id="3076" creationId="{4D49642E-CC1D-D757-FFE7-D15BB66B805C}"/>
          </ac:picMkLst>
        </pc:picChg>
        <pc:picChg chg="add mod">
          <ac:chgData name="Paula Vazquez Valero" userId="80a35f83-ba07-4c48-bd51-9a1b0a985f54" providerId="ADAL" clId="{75DB2F4A-AF67-421F-B04C-D969DA63D293}" dt="2022-09-30T11:01:12.375" v="686" actId="1076"/>
          <ac:picMkLst>
            <pc:docMk/>
            <pc:sldMk cId="1884289662" sldId="925"/>
            <ac:picMk id="3078" creationId="{C034A9EE-0D61-B960-97F6-4F35B936D538}"/>
          </ac:picMkLst>
        </pc:picChg>
        <pc:picChg chg="add mod">
          <ac:chgData name="Paula Vazquez Valero" userId="80a35f83-ba07-4c48-bd51-9a1b0a985f54" providerId="ADAL" clId="{75DB2F4A-AF67-421F-B04C-D969DA63D293}" dt="2022-09-30T11:02:21.243" v="727" actId="1076"/>
          <ac:picMkLst>
            <pc:docMk/>
            <pc:sldMk cId="1884289662" sldId="925"/>
            <ac:picMk id="3080" creationId="{9F9A18C6-5477-63A8-B253-7CB2C2E89F5C}"/>
          </ac:picMkLst>
        </pc:picChg>
        <pc:picChg chg="add mod">
          <ac:chgData name="Paula Vazquez Valero" userId="80a35f83-ba07-4c48-bd51-9a1b0a985f54" providerId="ADAL" clId="{75DB2F4A-AF67-421F-B04C-D969DA63D293}" dt="2022-09-30T11:04:38.553" v="777" actId="1037"/>
          <ac:picMkLst>
            <pc:docMk/>
            <pc:sldMk cId="1884289662" sldId="925"/>
            <ac:picMk id="3082" creationId="{06B7EE8A-8430-7FF1-F39D-9D3DFA3AED71}"/>
          </ac:picMkLst>
        </pc:picChg>
        <pc:picChg chg="add del mod">
          <ac:chgData name="Paula Vazquez Valero" userId="80a35f83-ba07-4c48-bd51-9a1b0a985f54" providerId="ADAL" clId="{75DB2F4A-AF67-421F-B04C-D969DA63D293}" dt="2022-09-30T11:08:33.107" v="856" actId="21"/>
          <ac:picMkLst>
            <pc:docMk/>
            <pc:sldMk cId="1884289662" sldId="925"/>
            <ac:picMk id="3084" creationId="{48CB041D-9581-B425-BBD0-2CBE16634AEC}"/>
          </ac:picMkLst>
        </pc:picChg>
        <pc:picChg chg="add del mod">
          <ac:chgData name="Paula Vazquez Valero" userId="80a35f83-ba07-4c48-bd51-9a1b0a985f54" providerId="ADAL" clId="{75DB2F4A-AF67-421F-B04C-D969DA63D293}" dt="2022-09-30T11:08:33.107" v="856" actId="21"/>
          <ac:picMkLst>
            <pc:docMk/>
            <pc:sldMk cId="1884289662" sldId="925"/>
            <ac:picMk id="3086" creationId="{DC082A24-47D0-F759-C90A-3BCED7283EFD}"/>
          </ac:picMkLst>
        </pc:picChg>
        <pc:picChg chg="add mod">
          <ac:chgData name="Paula Vazquez Valero" userId="80a35f83-ba07-4c48-bd51-9a1b0a985f54" providerId="ADAL" clId="{75DB2F4A-AF67-421F-B04C-D969DA63D293}" dt="2022-09-30T11:12:00.506" v="956" actId="1076"/>
          <ac:picMkLst>
            <pc:docMk/>
            <pc:sldMk cId="1884289662" sldId="925"/>
            <ac:picMk id="3088" creationId="{2BEF5861-BC9B-090B-FE82-6170B2E336D2}"/>
          </ac:picMkLst>
        </pc:picChg>
        <pc:picChg chg="add del mod">
          <ac:chgData name="Paula Vazquez Valero" userId="80a35f83-ba07-4c48-bd51-9a1b0a985f54" providerId="ADAL" clId="{75DB2F4A-AF67-421F-B04C-D969DA63D293}" dt="2022-09-30T11:13:52.425" v="974" actId="21"/>
          <ac:picMkLst>
            <pc:docMk/>
            <pc:sldMk cId="1884289662" sldId="925"/>
            <ac:picMk id="3092" creationId="{7D3FF59E-D687-B080-4CD9-4E89C560CD86}"/>
          </ac:picMkLst>
        </pc:picChg>
        <pc:picChg chg="add del mod">
          <ac:chgData name="Paula Vazquez Valero" userId="80a35f83-ba07-4c48-bd51-9a1b0a985f54" providerId="ADAL" clId="{75DB2F4A-AF67-421F-B04C-D969DA63D293}" dt="2022-09-30T11:13:52.425" v="974" actId="21"/>
          <ac:picMkLst>
            <pc:docMk/>
            <pc:sldMk cId="1884289662" sldId="925"/>
            <ac:picMk id="3094" creationId="{078D96F7-CD9B-390D-2574-E16C31445815}"/>
          </ac:picMkLst>
        </pc:picChg>
      </pc:sldChg>
      <pc:sldChg chg="addSp delSp modSp add mod delAnim modAnim modNotesTx">
        <pc:chgData name="Paula Vazquez Valero" userId="80a35f83-ba07-4c48-bd51-9a1b0a985f54" providerId="ADAL" clId="{75DB2F4A-AF67-421F-B04C-D969DA63D293}" dt="2022-09-30T11:27:04.238" v="1490" actId="113"/>
        <pc:sldMkLst>
          <pc:docMk/>
          <pc:sldMk cId="688907075" sldId="926"/>
        </pc:sldMkLst>
        <pc:spChg chg="del">
          <ac:chgData name="Paula Vazquez Valero" userId="80a35f83-ba07-4c48-bd51-9a1b0a985f54" providerId="ADAL" clId="{75DB2F4A-AF67-421F-B04C-D969DA63D293}" dt="2022-09-30T11:16:59.586" v="1027" actId="478"/>
          <ac:spMkLst>
            <pc:docMk/>
            <pc:sldMk cId="688907075" sldId="926"/>
            <ac:spMk id="2" creationId="{AA1017F6-EFA5-8392-C4CC-E54620F61186}"/>
          </ac:spMkLst>
        </pc:spChg>
        <pc:spChg chg="del">
          <ac:chgData name="Paula Vazquez Valero" userId="80a35f83-ba07-4c48-bd51-9a1b0a985f54" providerId="ADAL" clId="{75DB2F4A-AF67-421F-B04C-D969DA63D293}" dt="2022-09-30T11:17:20.590" v="1038" actId="478"/>
          <ac:spMkLst>
            <pc:docMk/>
            <pc:sldMk cId="688907075" sldId="926"/>
            <ac:spMk id="3" creationId="{F01811FB-C554-A9F4-519C-DAA796101D81}"/>
          </ac:spMkLst>
        </pc:spChg>
        <pc:spChg chg="del">
          <ac:chgData name="Paula Vazquez Valero" userId="80a35f83-ba07-4c48-bd51-9a1b0a985f54" providerId="ADAL" clId="{75DB2F4A-AF67-421F-B04C-D969DA63D293}" dt="2022-09-30T11:17:19.771" v="1037" actId="478"/>
          <ac:spMkLst>
            <pc:docMk/>
            <pc:sldMk cId="688907075" sldId="926"/>
            <ac:spMk id="4" creationId="{CD1FF402-3E69-4E2A-5FC8-1D7436496272}"/>
          </ac:spMkLst>
        </pc:spChg>
        <pc:spChg chg="add mod">
          <ac:chgData name="Paula Vazquez Valero" userId="80a35f83-ba07-4c48-bd51-9a1b0a985f54" providerId="ADAL" clId="{75DB2F4A-AF67-421F-B04C-D969DA63D293}" dt="2022-09-30T11:19:43.526" v="1244" actId="1076"/>
          <ac:spMkLst>
            <pc:docMk/>
            <pc:sldMk cId="688907075" sldId="926"/>
            <ac:spMk id="5" creationId="{DF50082E-7F11-B619-5701-63BE8F64E94A}"/>
          </ac:spMkLst>
        </pc:spChg>
        <pc:spChg chg="add mod">
          <ac:chgData name="Paula Vazquez Valero" userId="80a35f83-ba07-4c48-bd51-9a1b0a985f54" providerId="ADAL" clId="{75DB2F4A-AF67-421F-B04C-D969DA63D293}" dt="2022-09-30T11:20:29.609" v="1283" actId="1036"/>
          <ac:spMkLst>
            <pc:docMk/>
            <pc:sldMk cId="688907075" sldId="926"/>
            <ac:spMk id="6" creationId="{97467238-1A0A-5573-DF00-B47FE7EEB038}"/>
          </ac:spMkLst>
        </pc:spChg>
        <pc:spChg chg="del">
          <ac:chgData name="Paula Vazquez Valero" userId="80a35f83-ba07-4c48-bd51-9a1b0a985f54" providerId="ADAL" clId="{75DB2F4A-AF67-421F-B04C-D969DA63D293}" dt="2022-09-30T11:17:18.889" v="1036" actId="478"/>
          <ac:spMkLst>
            <pc:docMk/>
            <pc:sldMk cId="688907075" sldId="926"/>
            <ac:spMk id="7" creationId="{25EE1A47-D873-6488-24C2-BFDDF2C67171}"/>
          </ac:spMkLst>
        </pc:spChg>
        <pc:spChg chg="add mod">
          <ac:chgData name="Paula Vazquez Valero" userId="80a35f83-ba07-4c48-bd51-9a1b0a985f54" providerId="ADAL" clId="{75DB2F4A-AF67-421F-B04C-D969DA63D293}" dt="2022-09-30T11:20:43.043" v="1298" actId="1076"/>
          <ac:spMkLst>
            <pc:docMk/>
            <pc:sldMk cId="688907075" sldId="926"/>
            <ac:spMk id="8" creationId="{F805EB56-7444-08BD-8756-D23D9194E4CE}"/>
          </ac:spMkLst>
        </pc:spChg>
        <pc:spChg chg="add mod">
          <ac:chgData name="Paula Vazquez Valero" userId="80a35f83-ba07-4c48-bd51-9a1b0a985f54" providerId="ADAL" clId="{75DB2F4A-AF67-421F-B04C-D969DA63D293}" dt="2022-09-30T11:21:21.426" v="1327" actId="1038"/>
          <ac:spMkLst>
            <pc:docMk/>
            <pc:sldMk cId="688907075" sldId="926"/>
            <ac:spMk id="9" creationId="{93590592-7564-C43A-E8BD-F7CB85293FBE}"/>
          </ac:spMkLst>
        </pc:spChg>
        <pc:spChg chg="del">
          <ac:chgData name="Paula Vazquez Valero" userId="80a35f83-ba07-4c48-bd51-9a1b0a985f54" providerId="ADAL" clId="{75DB2F4A-AF67-421F-B04C-D969DA63D293}" dt="2022-09-30T11:17:17.928" v="1035" actId="478"/>
          <ac:spMkLst>
            <pc:docMk/>
            <pc:sldMk cId="688907075" sldId="926"/>
            <ac:spMk id="10" creationId="{8CE97DE0-348D-727D-886D-942862B5FEB7}"/>
          </ac:spMkLst>
        </pc:spChg>
        <pc:spChg chg="del">
          <ac:chgData name="Paula Vazquez Valero" userId="80a35f83-ba07-4c48-bd51-9a1b0a985f54" providerId="ADAL" clId="{75DB2F4A-AF67-421F-B04C-D969DA63D293}" dt="2022-09-30T11:17:15.191" v="1034" actId="478"/>
          <ac:spMkLst>
            <pc:docMk/>
            <pc:sldMk cId="688907075" sldId="926"/>
            <ac:spMk id="12" creationId="{B24F8780-8746-F65F-0F70-6114582F4A04}"/>
          </ac:spMkLst>
        </pc:spChg>
        <pc:spChg chg="del">
          <ac:chgData name="Paula Vazquez Valero" userId="80a35f83-ba07-4c48-bd51-9a1b0a985f54" providerId="ADAL" clId="{75DB2F4A-AF67-421F-B04C-D969DA63D293}" dt="2022-09-30T11:17:13.499" v="1033" actId="478"/>
          <ac:spMkLst>
            <pc:docMk/>
            <pc:sldMk cId="688907075" sldId="926"/>
            <ac:spMk id="14" creationId="{7413E5D6-6D96-DA7F-7BEA-A9F156779497}"/>
          </ac:spMkLst>
        </pc:spChg>
        <pc:spChg chg="add mod">
          <ac:chgData name="Paula Vazquez Valero" userId="80a35f83-ba07-4c48-bd51-9a1b0a985f54" providerId="ADAL" clId="{75DB2F4A-AF67-421F-B04C-D969DA63D293}" dt="2022-09-30T11:22:08.973" v="1343" actId="14100"/>
          <ac:spMkLst>
            <pc:docMk/>
            <pc:sldMk cId="688907075" sldId="926"/>
            <ac:spMk id="16" creationId="{8D1D60B3-B9EA-958A-42FD-72D2122560A6}"/>
          </ac:spMkLst>
        </pc:spChg>
        <pc:spChg chg="del mod">
          <ac:chgData name="Paula Vazquez Valero" userId="80a35f83-ba07-4c48-bd51-9a1b0a985f54" providerId="ADAL" clId="{75DB2F4A-AF67-421F-B04C-D969DA63D293}" dt="2022-09-30T11:17:12.207" v="1032" actId="478"/>
          <ac:spMkLst>
            <pc:docMk/>
            <pc:sldMk cId="688907075" sldId="926"/>
            <ac:spMk id="18" creationId="{C131709E-E6B8-6D7F-CCBB-2BE0DB081F76}"/>
          </ac:spMkLst>
        </pc:spChg>
        <pc:spChg chg="del">
          <ac:chgData name="Paula Vazquez Valero" userId="80a35f83-ba07-4c48-bd51-9a1b0a985f54" providerId="ADAL" clId="{75DB2F4A-AF67-421F-B04C-D969DA63D293}" dt="2022-09-30T11:17:10.157" v="1030" actId="478"/>
          <ac:spMkLst>
            <pc:docMk/>
            <pc:sldMk cId="688907075" sldId="926"/>
            <ac:spMk id="19" creationId="{6090A2BD-9961-D734-666F-AB997D306E5D}"/>
          </ac:spMkLst>
        </pc:spChg>
        <pc:spChg chg="del">
          <ac:chgData name="Paula Vazquez Valero" userId="80a35f83-ba07-4c48-bd51-9a1b0a985f54" providerId="ADAL" clId="{75DB2F4A-AF67-421F-B04C-D969DA63D293}" dt="2022-09-30T11:17:09.389" v="1029" actId="478"/>
          <ac:spMkLst>
            <pc:docMk/>
            <pc:sldMk cId="688907075" sldId="926"/>
            <ac:spMk id="20" creationId="{5C6054E5-3031-DD3E-9735-1D8C60E7520E}"/>
          </ac:spMkLst>
        </pc:spChg>
        <pc:spChg chg="add mod">
          <ac:chgData name="Paula Vazquez Valero" userId="80a35f83-ba07-4c48-bd51-9a1b0a985f54" providerId="ADAL" clId="{75DB2F4A-AF67-421F-B04C-D969DA63D293}" dt="2022-09-30T11:22:36.467" v="1362" actId="1038"/>
          <ac:spMkLst>
            <pc:docMk/>
            <pc:sldMk cId="688907075" sldId="926"/>
            <ac:spMk id="23" creationId="{5C14C06A-722D-7943-EA51-7D055D4AEA74}"/>
          </ac:spMkLst>
        </pc:spChg>
        <pc:spChg chg="add del mod">
          <ac:chgData name="Paula Vazquez Valero" userId="80a35f83-ba07-4c48-bd51-9a1b0a985f54" providerId="ADAL" clId="{75DB2F4A-AF67-421F-B04C-D969DA63D293}" dt="2022-09-30T11:23:15.877" v="1374" actId="478"/>
          <ac:spMkLst>
            <pc:docMk/>
            <pc:sldMk cId="688907075" sldId="926"/>
            <ac:spMk id="24" creationId="{33B83DFC-CD52-F27C-BC20-D48C7F13D8BB}"/>
          </ac:spMkLst>
        </pc:spChg>
        <pc:spChg chg="add mod">
          <ac:chgData name="Paula Vazquez Valero" userId="80a35f83-ba07-4c48-bd51-9a1b0a985f54" providerId="ADAL" clId="{75DB2F4A-AF67-421F-B04C-D969DA63D293}" dt="2022-09-30T11:23:23.950" v="1388" actId="20577"/>
          <ac:spMkLst>
            <pc:docMk/>
            <pc:sldMk cId="688907075" sldId="926"/>
            <ac:spMk id="25" creationId="{61817EB0-A157-1452-7E61-606F2FB65B38}"/>
          </ac:spMkLst>
        </pc:spChg>
        <pc:spChg chg="add mod">
          <ac:chgData name="Paula Vazquez Valero" userId="80a35f83-ba07-4c48-bd51-9a1b0a985f54" providerId="ADAL" clId="{75DB2F4A-AF67-421F-B04C-D969DA63D293}" dt="2022-09-30T11:23:44.685" v="1400" actId="20577"/>
          <ac:spMkLst>
            <pc:docMk/>
            <pc:sldMk cId="688907075" sldId="926"/>
            <ac:spMk id="26" creationId="{701C52B4-852D-824C-BEF4-0BEAA16857F4}"/>
          </ac:spMkLst>
        </pc:spChg>
        <pc:spChg chg="add mod">
          <ac:chgData name="Paula Vazquez Valero" userId="80a35f83-ba07-4c48-bd51-9a1b0a985f54" providerId="ADAL" clId="{75DB2F4A-AF67-421F-B04C-D969DA63D293}" dt="2022-09-30T11:24:05.970" v="1415" actId="20577"/>
          <ac:spMkLst>
            <pc:docMk/>
            <pc:sldMk cId="688907075" sldId="926"/>
            <ac:spMk id="27" creationId="{217657D7-654F-76F0-2426-5740F28EFC45}"/>
          </ac:spMkLst>
        </pc:spChg>
        <pc:spChg chg="add mod">
          <ac:chgData name="Paula Vazquez Valero" userId="80a35f83-ba07-4c48-bd51-9a1b0a985f54" providerId="ADAL" clId="{75DB2F4A-AF67-421F-B04C-D969DA63D293}" dt="2022-09-30T11:24:26.397" v="1432" actId="20577"/>
          <ac:spMkLst>
            <pc:docMk/>
            <pc:sldMk cId="688907075" sldId="926"/>
            <ac:spMk id="28" creationId="{FACC0FE3-4930-2CB4-E0B9-D8C10C4E4AC5}"/>
          </ac:spMkLst>
        </pc:spChg>
        <pc:spChg chg="add mod">
          <ac:chgData name="Paula Vazquez Valero" userId="80a35f83-ba07-4c48-bd51-9a1b0a985f54" providerId="ADAL" clId="{75DB2F4A-AF67-421F-B04C-D969DA63D293}" dt="2022-09-30T11:25:44.023" v="1467" actId="1076"/>
          <ac:spMkLst>
            <pc:docMk/>
            <pc:sldMk cId="688907075" sldId="926"/>
            <ac:spMk id="32" creationId="{4D54A59E-28B8-EDE8-9D5B-55FA6C3D2D96}"/>
          </ac:spMkLst>
        </pc:spChg>
        <pc:spChg chg="mod">
          <ac:chgData name="Paula Vazquez Valero" userId="80a35f83-ba07-4c48-bd51-9a1b0a985f54" providerId="ADAL" clId="{75DB2F4A-AF67-421F-B04C-D969DA63D293}" dt="2022-09-30T11:18:01.458" v="1081" actId="1076"/>
          <ac:spMkLst>
            <pc:docMk/>
            <pc:sldMk cId="688907075" sldId="926"/>
            <ac:spMk id="42" creationId="{191C928F-7AE3-43F9-A90F-ACC8C8C024D8}"/>
          </ac:spMkLst>
        </pc:spChg>
        <pc:spChg chg="mod">
          <ac:chgData name="Paula Vazquez Valero" userId="80a35f83-ba07-4c48-bd51-9a1b0a985f54" providerId="ADAL" clId="{75DB2F4A-AF67-421F-B04C-D969DA63D293}" dt="2022-09-30T11:18:07.314" v="1092" actId="20577"/>
          <ac:spMkLst>
            <pc:docMk/>
            <pc:sldMk cId="688907075" sldId="926"/>
            <ac:spMk id="43" creationId="{177781F9-7F90-4CE6-A06F-D7D8C6D77A64}"/>
          </ac:spMkLst>
        </pc:spChg>
        <pc:spChg chg="mod">
          <ac:chgData name="Paula Vazquez Valero" userId="80a35f83-ba07-4c48-bd51-9a1b0a985f54" providerId="ADAL" clId="{75DB2F4A-AF67-421F-B04C-D969DA63D293}" dt="2022-09-30T11:18:42.332" v="1155" actId="20577"/>
          <ac:spMkLst>
            <pc:docMk/>
            <pc:sldMk cId="688907075" sldId="926"/>
            <ac:spMk id="44" creationId="{AF4FF554-1C7D-4D9F-A5CC-FFB6A6B86DC9}"/>
          </ac:spMkLst>
        </pc:spChg>
        <pc:spChg chg="mod">
          <ac:chgData name="Paula Vazquez Valero" userId="80a35f83-ba07-4c48-bd51-9a1b0a985f54" providerId="ADAL" clId="{75DB2F4A-AF67-421F-B04C-D969DA63D293}" dt="2022-09-30T11:19:18.888" v="1223" actId="14100"/>
          <ac:spMkLst>
            <pc:docMk/>
            <pc:sldMk cId="688907075" sldId="926"/>
            <ac:spMk id="45" creationId="{318C810B-88AB-4ECD-A689-F6E684D3D29E}"/>
          </ac:spMkLst>
        </pc:spChg>
        <pc:spChg chg="mod">
          <ac:chgData name="Paula Vazquez Valero" userId="80a35f83-ba07-4c48-bd51-9a1b0a985f54" providerId="ADAL" clId="{75DB2F4A-AF67-421F-B04C-D969DA63D293}" dt="2022-09-30T11:19:01.146" v="1188" actId="20577"/>
          <ac:spMkLst>
            <pc:docMk/>
            <pc:sldMk cId="688907075" sldId="926"/>
            <ac:spMk id="46" creationId="{6677B091-4226-412A-A702-14AF24F7DE67}"/>
          </ac:spMkLst>
        </pc:spChg>
        <pc:spChg chg="mod">
          <ac:chgData name="Paula Vazquez Valero" userId="80a35f83-ba07-4c48-bd51-9a1b0a985f54" providerId="ADAL" clId="{75DB2F4A-AF67-421F-B04C-D969DA63D293}" dt="2022-09-30T11:18:25.533" v="1122" actId="20577"/>
          <ac:spMkLst>
            <pc:docMk/>
            <pc:sldMk cId="688907075" sldId="926"/>
            <ac:spMk id="47" creationId="{682DE659-A0DF-4FF6-8319-E398ED3CE596}"/>
          </ac:spMkLst>
        </pc:spChg>
        <pc:spChg chg="mod">
          <ac:chgData name="Paula Vazquez Valero" userId="80a35f83-ba07-4c48-bd51-9a1b0a985f54" providerId="ADAL" clId="{75DB2F4A-AF67-421F-B04C-D969DA63D293}" dt="2022-09-30T11:20:11.575" v="1270" actId="20577"/>
          <ac:spMkLst>
            <pc:docMk/>
            <pc:sldMk cId="688907075" sldId="926"/>
            <ac:spMk id="49" creationId="{98DA645C-A0E6-4F7B-B748-950F886A9815}"/>
          </ac:spMkLst>
        </pc:spChg>
        <pc:spChg chg="mod">
          <ac:chgData name="Paula Vazquez Valero" userId="80a35f83-ba07-4c48-bd51-9a1b0a985f54" providerId="ADAL" clId="{75DB2F4A-AF67-421F-B04C-D969DA63D293}" dt="2022-09-30T11:18:36.359" v="1145" actId="20577"/>
          <ac:spMkLst>
            <pc:docMk/>
            <pc:sldMk cId="688907075" sldId="926"/>
            <ac:spMk id="53" creationId="{8C16B214-93B2-4B4D-99DF-C0B20B7DC3C5}"/>
          </ac:spMkLst>
        </pc:spChg>
        <pc:spChg chg="mod">
          <ac:chgData name="Paula Vazquez Valero" userId="80a35f83-ba07-4c48-bd51-9a1b0a985f54" providerId="ADAL" clId="{75DB2F4A-AF67-421F-B04C-D969DA63D293}" dt="2022-09-30T11:19:05.100" v="1194" actId="20577"/>
          <ac:spMkLst>
            <pc:docMk/>
            <pc:sldMk cId="688907075" sldId="926"/>
            <ac:spMk id="54" creationId="{8A4A3F9A-2991-40AB-8665-3138E4AF010C}"/>
          </ac:spMkLst>
        </pc:spChg>
        <pc:spChg chg="mod">
          <ac:chgData name="Paula Vazquez Valero" userId="80a35f83-ba07-4c48-bd51-9a1b0a985f54" providerId="ADAL" clId="{75DB2F4A-AF67-421F-B04C-D969DA63D293}" dt="2022-09-30T11:19:10.509" v="1206" actId="20577"/>
          <ac:spMkLst>
            <pc:docMk/>
            <pc:sldMk cId="688907075" sldId="926"/>
            <ac:spMk id="55" creationId="{F67BC720-E49E-4C6C-81C8-EEAD5AF92726}"/>
          </ac:spMkLst>
        </pc:spChg>
        <pc:spChg chg="del">
          <ac:chgData name="Paula Vazquez Valero" userId="80a35f83-ba07-4c48-bd51-9a1b0a985f54" providerId="ADAL" clId="{75DB2F4A-AF67-421F-B04C-D969DA63D293}" dt="2022-09-30T11:17:22.779" v="1039" actId="478"/>
          <ac:spMkLst>
            <pc:docMk/>
            <pc:sldMk cId="688907075" sldId="926"/>
            <ac:spMk id="56" creationId="{25290AAD-D4EB-4BAE-AB07-D2FDDABCB9AE}"/>
          </ac:spMkLst>
        </pc:spChg>
        <pc:picChg chg="mod">
          <ac:chgData name="Paula Vazquez Valero" userId="80a35f83-ba07-4c48-bd51-9a1b0a985f54" providerId="ADAL" clId="{75DB2F4A-AF67-421F-B04C-D969DA63D293}" dt="2022-09-30T11:19:58.703" v="1249" actId="1076"/>
          <ac:picMkLst>
            <pc:docMk/>
            <pc:sldMk cId="688907075" sldId="926"/>
            <ac:picMk id="13" creationId="{5CD01762-D26C-F5E2-D1E3-0F98DB509AF7}"/>
          </ac:picMkLst>
        </pc:picChg>
        <pc:picChg chg="mod ord">
          <ac:chgData name="Paula Vazquez Valero" userId="80a35f83-ba07-4c48-bd51-9a1b0a985f54" providerId="ADAL" clId="{75DB2F4A-AF67-421F-B04C-D969DA63D293}" dt="2022-09-30T11:22:58.943" v="1370" actId="1076"/>
          <ac:picMkLst>
            <pc:docMk/>
            <pc:sldMk cId="688907075" sldId="926"/>
            <ac:picMk id="15" creationId="{90AE3762-40FF-8A8C-648C-A57159B19AAB}"/>
          </ac:picMkLst>
        </pc:picChg>
        <pc:picChg chg="mod ord">
          <ac:chgData name="Paula Vazquez Valero" userId="80a35f83-ba07-4c48-bd51-9a1b0a985f54" providerId="ADAL" clId="{75DB2F4A-AF67-421F-B04C-D969DA63D293}" dt="2022-09-30T11:22:44.598" v="1365" actId="14100"/>
          <ac:picMkLst>
            <pc:docMk/>
            <pc:sldMk cId="688907075" sldId="926"/>
            <ac:picMk id="17" creationId="{90A56715-1E4C-C929-513A-DCB6FA24A945}"/>
          </ac:picMkLst>
        </pc:picChg>
        <pc:picChg chg="mod ord">
          <ac:chgData name="Paula Vazquez Valero" userId="80a35f83-ba07-4c48-bd51-9a1b0a985f54" providerId="ADAL" clId="{75DB2F4A-AF67-421F-B04C-D969DA63D293}" dt="2022-09-30T11:24:00.447" v="1405" actId="1076"/>
          <ac:picMkLst>
            <pc:docMk/>
            <pc:sldMk cId="688907075" sldId="926"/>
            <ac:picMk id="22" creationId="{20C6E464-FAAD-99CC-98A0-0B109648C7BC}"/>
          </ac:picMkLst>
        </pc:picChg>
        <pc:picChg chg="add mod">
          <ac:chgData name="Paula Vazquez Valero" userId="80a35f83-ba07-4c48-bd51-9a1b0a985f54" providerId="ADAL" clId="{75DB2F4A-AF67-421F-B04C-D969DA63D293}" dt="2022-09-30T11:25:22.434" v="1436" actId="1076"/>
          <ac:picMkLst>
            <pc:docMk/>
            <pc:sldMk cId="688907075" sldId="926"/>
            <ac:picMk id="31" creationId="{881E9D2B-DA2F-3704-EE74-11CEB01EB895}"/>
          </ac:picMkLst>
        </pc:picChg>
        <pc:picChg chg="mod">
          <ac:chgData name="Paula Vazquez Valero" userId="80a35f83-ba07-4c48-bd51-9a1b0a985f54" providerId="ADAL" clId="{75DB2F4A-AF67-421F-B04C-D969DA63D293}" dt="2022-09-30T11:23:36.519" v="1393" actId="1076"/>
          <ac:picMkLst>
            <pc:docMk/>
            <pc:sldMk cId="688907075" sldId="926"/>
            <ac:picMk id="3074" creationId="{09FD0A52-7159-EFE6-CC50-E0849C9AF6EC}"/>
          </ac:picMkLst>
        </pc:picChg>
        <pc:picChg chg="mod">
          <ac:chgData name="Paula Vazquez Valero" userId="80a35f83-ba07-4c48-bd51-9a1b0a985f54" providerId="ADAL" clId="{75DB2F4A-AF67-421F-B04C-D969DA63D293}" dt="2022-09-30T11:21:44.921" v="1333" actId="1076"/>
          <ac:picMkLst>
            <pc:docMk/>
            <pc:sldMk cId="688907075" sldId="926"/>
            <ac:picMk id="3076" creationId="{4D49642E-CC1D-D757-FFE7-D15BB66B805C}"/>
          </ac:picMkLst>
        </pc:picChg>
        <pc:picChg chg="mod">
          <ac:chgData name="Paula Vazquez Valero" userId="80a35f83-ba07-4c48-bd51-9a1b0a985f54" providerId="ADAL" clId="{75DB2F4A-AF67-421F-B04C-D969DA63D293}" dt="2022-09-30T11:19:22.115" v="1224" actId="1076"/>
          <ac:picMkLst>
            <pc:docMk/>
            <pc:sldMk cId="688907075" sldId="926"/>
            <ac:picMk id="3078" creationId="{C034A9EE-0D61-B960-97F6-4F35B936D538}"/>
          </ac:picMkLst>
        </pc:picChg>
        <pc:picChg chg="mod">
          <ac:chgData name="Paula Vazquez Valero" userId="80a35f83-ba07-4c48-bd51-9a1b0a985f54" providerId="ADAL" clId="{75DB2F4A-AF67-421F-B04C-D969DA63D293}" dt="2022-09-30T11:21:00.735" v="1303" actId="1076"/>
          <ac:picMkLst>
            <pc:docMk/>
            <pc:sldMk cId="688907075" sldId="926"/>
            <ac:picMk id="3080" creationId="{9F9A18C6-5477-63A8-B253-7CB2C2E89F5C}"/>
          </ac:picMkLst>
        </pc:picChg>
        <pc:picChg chg="add del mod">
          <ac:chgData name="Paula Vazquez Valero" userId="80a35f83-ba07-4c48-bd51-9a1b0a985f54" providerId="ADAL" clId="{75DB2F4A-AF67-421F-B04C-D969DA63D293}" dt="2022-09-30T11:24:18.177" v="1419" actId="1076"/>
          <ac:picMkLst>
            <pc:docMk/>
            <pc:sldMk cId="688907075" sldId="926"/>
            <ac:picMk id="3082" creationId="{06B7EE8A-8430-7FF1-F39D-9D3DFA3AED71}"/>
          </ac:picMkLst>
        </pc:picChg>
        <pc:picChg chg="mod">
          <ac:chgData name="Paula Vazquez Valero" userId="80a35f83-ba07-4c48-bd51-9a1b0a985f54" providerId="ADAL" clId="{75DB2F4A-AF67-421F-B04C-D969DA63D293}" dt="2022-09-30T11:20:25.472" v="1279" actId="1076"/>
          <ac:picMkLst>
            <pc:docMk/>
            <pc:sldMk cId="688907075" sldId="926"/>
            <ac:picMk id="3088" creationId="{2BEF5861-BC9B-090B-FE82-6170B2E336D2}"/>
          </ac:picMkLst>
        </pc:picChg>
      </pc:sldChg>
      <pc:sldChg chg="addSp delSp modSp new del mod">
        <pc:chgData name="Paula Vazquez Valero" userId="80a35f83-ba07-4c48-bd51-9a1b0a985f54" providerId="ADAL" clId="{75DB2F4A-AF67-421F-B04C-D969DA63D293}" dt="2022-09-30T11:54:25.860" v="2596" actId="47"/>
        <pc:sldMkLst>
          <pc:docMk/>
          <pc:sldMk cId="2705886695" sldId="927"/>
        </pc:sldMkLst>
        <pc:picChg chg="add del mod">
          <ac:chgData name="Paula Vazquez Valero" userId="80a35f83-ba07-4c48-bd51-9a1b0a985f54" providerId="ADAL" clId="{75DB2F4A-AF67-421F-B04C-D969DA63D293}" dt="2022-09-30T11:38:09.963" v="1884" actId="21"/>
          <ac:picMkLst>
            <pc:docMk/>
            <pc:sldMk cId="2705886695" sldId="927"/>
            <ac:picMk id="3" creationId="{18ADCA62-B635-C9CB-E230-0AA38DA5397C}"/>
          </ac:picMkLst>
        </pc:picChg>
        <pc:picChg chg="add del mod">
          <ac:chgData name="Paula Vazquez Valero" userId="80a35f83-ba07-4c48-bd51-9a1b0a985f54" providerId="ADAL" clId="{75DB2F4A-AF67-421F-B04C-D969DA63D293}" dt="2022-09-30T11:38:09.963" v="1884" actId="21"/>
          <ac:picMkLst>
            <pc:docMk/>
            <pc:sldMk cId="2705886695" sldId="927"/>
            <ac:picMk id="4" creationId="{CAF076B7-BF8F-5223-6FDA-CBA4E2C672AC}"/>
          </ac:picMkLst>
        </pc:picChg>
        <pc:picChg chg="add del">
          <ac:chgData name="Paula Vazquez Valero" userId="80a35f83-ba07-4c48-bd51-9a1b0a985f54" providerId="ADAL" clId="{75DB2F4A-AF67-421F-B04C-D969DA63D293}" dt="2022-09-30T11:38:12.326" v="1886" actId="21"/>
          <ac:picMkLst>
            <pc:docMk/>
            <pc:sldMk cId="2705886695" sldId="927"/>
            <ac:picMk id="5" creationId="{0B0E0A84-C14E-7960-FC8A-7E5F775AE21F}"/>
          </ac:picMkLst>
        </pc:picChg>
      </pc:sldChg>
    </pc:docChg>
  </pc:docChgLst>
  <pc:docChgLst>
    <pc:chgData name="Tom Dawes" userId="fe899cd594ff6f3a" providerId="LiveId" clId="{560AB538-F473-47D2-8627-1FCF5A581BF7}"/>
    <pc:docChg chg="addSld delSld modSld">
      <pc:chgData name="Tom Dawes" userId="fe899cd594ff6f3a" providerId="LiveId" clId="{560AB538-F473-47D2-8627-1FCF5A581BF7}" dt="2022-12-14T02:01:33.504" v="13"/>
      <pc:docMkLst>
        <pc:docMk/>
      </pc:docMkLst>
      <pc:sldChg chg="add del modAnim">
        <pc:chgData name="Tom Dawes" userId="fe899cd594ff6f3a" providerId="LiveId" clId="{560AB538-F473-47D2-8627-1FCF5A581BF7}" dt="2022-12-14T02:00:43.824" v="8"/>
        <pc:sldMkLst>
          <pc:docMk/>
          <pc:sldMk cId="605536746" sldId="547"/>
        </pc:sldMkLst>
      </pc:sldChg>
      <pc:sldChg chg="add del modAnim">
        <pc:chgData name="Tom Dawes" userId="fe899cd594ff6f3a" providerId="LiveId" clId="{560AB538-F473-47D2-8627-1FCF5A581BF7}" dt="2022-12-14T02:01:15.214" v="11"/>
        <pc:sldMkLst>
          <pc:docMk/>
          <pc:sldMk cId="4836879" sldId="571"/>
        </pc:sldMkLst>
      </pc:sldChg>
      <pc:sldChg chg="add del">
        <pc:chgData name="Tom Dawes" userId="fe899cd594ff6f3a" providerId="LiveId" clId="{560AB538-F473-47D2-8627-1FCF5A581BF7}" dt="2022-12-14T02:01:33.504" v="13"/>
        <pc:sldMkLst>
          <pc:docMk/>
          <pc:sldMk cId="2734829465" sldId="572"/>
        </pc:sldMkLst>
      </pc:sldChg>
      <pc:sldChg chg="add del modAnim">
        <pc:chgData name="Tom Dawes" userId="fe899cd594ff6f3a" providerId="LiveId" clId="{560AB538-F473-47D2-8627-1FCF5A581BF7}" dt="2022-12-14T01:58:07.934" v="2"/>
        <pc:sldMkLst>
          <pc:docMk/>
          <pc:sldMk cId="1884289662" sldId="925"/>
        </pc:sldMkLst>
      </pc:sldChg>
      <pc:sldChg chg="add del modAnim">
        <pc:chgData name="Tom Dawes" userId="fe899cd594ff6f3a" providerId="LiveId" clId="{560AB538-F473-47D2-8627-1FCF5A581BF7}" dt="2022-12-14T02:00:18.354" v="5"/>
        <pc:sldMkLst>
          <pc:docMk/>
          <pc:sldMk cId="688907075" sldId="9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BD390-BAA1-4136-97A1-932C02E8044D}"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C7C75-985D-4B20-8996-49ED85BCD7B0}" type="slidenum">
              <a:rPr lang="en-GB" smtClean="0"/>
              <a:t>‹#›</a:t>
            </a:fld>
            <a:endParaRPr lang="en-GB"/>
          </a:p>
        </p:txBody>
      </p:sp>
    </p:spTree>
    <p:extLst>
      <p:ext uri="{BB962C8B-B14F-4D97-AF65-F5344CB8AC3E}">
        <p14:creationId xmlns:p14="http://schemas.microsoft.com/office/powerpoint/2010/main" val="361889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s-ES_tradnl"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err="1">
                <a:solidFill>
                  <a:schemeClr val="tx1"/>
                </a:solidFill>
                <a:effectLst/>
                <a:latin typeface="+mn-lt"/>
                <a:ea typeface="+mn-ea"/>
                <a:cs typeface="+mn-cs"/>
              </a:rPr>
              <a:t>Phonics</a:t>
            </a:r>
            <a:r>
              <a:rPr lang="es-ES_tradnl" sz="1800" kern="1200" dirty="0">
                <a:solidFill>
                  <a:schemeClr val="tx1"/>
                </a:solidFill>
                <a:effectLst/>
                <a:latin typeface="+mn-lt"/>
                <a:ea typeface="+mn-ea"/>
                <a:cs typeface="+mn-cs"/>
              </a:rPr>
              <a:t>: </a:t>
            </a:r>
            <a:r>
              <a:rPr lang="en-GB" sz="1800" b="0" i="0" u="none" strike="noStrike" dirty="0">
                <a:solidFill>
                  <a:srgbClr val="002060"/>
                </a:solidFill>
                <a:effectLst/>
                <a:latin typeface="Century Gothic" panose="020B0502020202020204" pitchFamily="34" charset="0"/>
              </a:rPr>
              <a:t>[ga] [go] [</a:t>
            </a:r>
            <a:r>
              <a:rPr lang="en-GB" sz="1800" b="0" i="0" u="none" strike="noStrike" dirty="0" err="1">
                <a:solidFill>
                  <a:srgbClr val="002060"/>
                </a:solidFill>
                <a:effectLst/>
                <a:latin typeface="Century Gothic" panose="020B0502020202020204" pitchFamily="34" charset="0"/>
              </a:rPr>
              <a:t>gu</a:t>
            </a:r>
            <a:r>
              <a:rPr lang="en-GB" sz="1800" b="0" i="0" u="none" strike="noStrike" dirty="0">
                <a:solidFill>
                  <a:srgbClr val="002060"/>
                </a:solidFill>
                <a:effectLst/>
                <a:latin typeface="Century Gothic" panose="020B0502020202020204" pitchFamily="34" charset="0"/>
              </a:rPr>
              <a:t>] </a:t>
            </a:r>
            <a:br>
              <a:rPr lang="en-GB" sz="1800" b="0" i="0" u="none" strike="noStrike" dirty="0">
                <a:solidFill>
                  <a:srgbClr val="002060"/>
                </a:solidFill>
                <a:effectLst/>
                <a:latin typeface="Century Gothic" panose="020B0502020202020204" pitchFamily="34" charset="0"/>
              </a:rPr>
            </a:br>
            <a:r>
              <a:rPr lang="en-GB" sz="1800" b="0" i="0" u="none" strike="noStrike" dirty="0">
                <a:solidFill>
                  <a:srgbClr val="002060"/>
                </a:solidFill>
                <a:effectLst/>
                <a:latin typeface="Century Gothic" panose="020B0502020202020204" pitchFamily="34" charset="0"/>
              </a:rPr>
              <a:t>Source:</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ganar</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[295] </a:t>
            </a:r>
            <a:r>
              <a:rPr lang="en-GB" sz="1800" b="1" i="0" u="none" strike="noStrike" dirty="0" err="1">
                <a:solidFill>
                  <a:srgbClr val="002060"/>
                </a:solidFill>
                <a:effectLst/>
                <a:latin typeface="Century Gothic" panose="020B0502020202020204" pitchFamily="34" charset="0"/>
              </a:rPr>
              <a:t>goma</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[4437] </a:t>
            </a:r>
            <a:r>
              <a:rPr lang="en-GB" sz="1800" b="1" i="0" u="none" strike="noStrike" dirty="0" err="1">
                <a:solidFill>
                  <a:srgbClr val="002060"/>
                </a:solidFill>
                <a:effectLst/>
                <a:latin typeface="Century Gothic" panose="020B0502020202020204" pitchFamily="34" charset="0"/>
              </a:rPr>
              <a:t>gusano</a:t>
            </a:r>
            <a:r>
              <a:rPr lang="en-GB" sz="1800" b="0" i="0" u="none" strike="noStrike" dirty="0">
                <a:solidFill>
                  <a:srgbClr val="002060"/>
                </a:solidFill>
                <a:effectLst/>
                <a:latin typeface="Century Gothic" panose="020B0502020202020204" pitchFamily="34" charset="0"/>
              </a:rPr>
              <a:t> [4217] </a:t>
            </a:r>
            <a:br>
              <a:rPr lang="en-GB" sz="1800" b="0" i="0" u="none" strike="noStrike" dirty="0">
                <a:solidFill>
                  <a:srgbClr val="002060"/>
                </a:solidFill>
                <a:effectLst/>
                <a:latin typeface="Century Gothic" panose="020B0502020202020204" pitchFamily="34" charset="0"/>
              </a:rPr>
            </a:br>
            <a:r>
              <a:rPr lang="en-GB" sz="1800" b="0" i="0" u="none" strike="noStrike" dirty="0">
                <a:solidFill>
                  <a:srgbClr val="002060"/>
                </a:solidFill>
                <a:effectLst/>
                <a:latin typeface="Century Gothic" panose="020B0502020202020204" pitchFamily="34" charset="0"/>
              </a:rPr>
              <a:t>Cluster: </a:t>
            </a:r>
            <a:r>
              <a:rPr lang="en-GB" sz="1800" b="1" i="0" u="none" strike="noStrike" dirty="0">
                <a:solidFill>
                  <a:srgbClr val="002060"/>
                </a:solidFill>
                <a:effectLst/>
                <a:latin typeface="Century Gothic" panose="020B0502020202020204" pitchFamily="34" charset="0"/>
              </a:rPr>
              <a:t>jugar</a:t>
            </a:r>
            <a:r>
              <a:rPr lang="en-GB" sz="1800" b="0" i="0" u="none" strike="noStrike" dirty="0">
                <a:solidFill>
                  <a:srgbClr val="002060"/>
                </a:solidFill>
                <a:effectLst/>
                <a:latin typeface="Century Gothic" panose="020B0502020202020204" pitchFamily="34" charset="0"/>
              </a:rPr>
              <a:t> [356] </a:t>
            </a:r>
            <a:r>
              <a:rPr lang="en-GB" sz="1800" b="1" i="0" u="none" strike="noStrike" dirty="0" err="1">
                <a:solidFill>
                  <a:srgbClr val="002060"/>
                </a:solidFill>
                <a:effectLst/>
                <a:latin typeface="Century Gothic" panose="020B0502020202020204" pitchFamily="34" charset="0"/>
              </a:rPr>
              <a:t>regalar</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[1420]</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fuego</a:t>
            </a:r>
            <a:r>
              <a:rPr lang="en-GB" sz="1800" b="0" i="0" u="none" strike="noStrike" dirty="0">
                <a:solidFill>
                  <a:srgbClr val="002060"/>
                </a:solidFill>
                <a:effectLst/>
                <a:latin typeface="Century Gothic" panose="020B0502020202020204" pitchFamily="34" charset="0"/>
              </a:rPr>
              <a:t> [884] </a:t>
            </a:r>
            <a:r>
              <a:rPr lang="en-GB" sz="1800" b="1" i="0" u="none" strike="noStrike" dirty="0" err="1">
                <a:solidFill>
                  <a:srgbClr val="002060"/>
                </a:solidFill>
                <a:effectLst/>
                <a:latin typeface="Century Gothic" panose="020B0502020202020204" pitchFamily="34" charset="0"/>
              </a:rPr>
              <a:t>enemigo</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[1066] </a:t>
            </a:r>
            <a:r>
              <a:rPr lang="en-GB" sz="1800" b="1" i="0" u="none" strike="noStrike" dirty="0" err="1">
                <a:solidFill>
                  <a:srgbClr val="002060"/>
                </a:solidFill>
                <a:effectLst/>
                <a:latin typeface="Century Gothic" panose="020B0502020202020204" pitchFamily="34" charset="0"/>
              </a:rPr>
              <a:t>figura</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[632]</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pregunta</a:t>
            </a:r>
            <a:r>
              <a:rPr lang="en-GB" sz="1800" b="1" i="0" u="none" strike="noStrike">
                <a:solidFill>
                  <a:srgbClr val="002060"/>
                </a:solidFill>
                <a:effectLst/>
                <a:latin typeface="Century Gothic" panose="020B0502020202020204" pitchFamily="34" charset="0"/>
              </a:rPr>
              <a:t> </a:t>
            </a:r>
            <a:r>
              <a:rPr lang="en-GB" sz="1800" b="0" i="0" u="none" strike="noStrike">
                <a:solidFill>
                  <a:srgbClr val="002060"/>
                </a:solidFill>
                <a:effectLst/>
                <a:latin typeface="Century Gothic" panose="020B0502020202020204" pitchFamily="34" charset="0"/>
              </a:rPr>
              <a:t>[507] </a:t>
            </a:r>
            <a:br>
              <a:rPr lang="es-ES_tradnl" sz="1800" kern="1200" dirty="0">
                <a:solidFill>
                  <a:schemeClr val="tx1"/>
                </a:solidFill>
                <a:effectLst/>
                <a:latin typeface="+mn-lt"/>
                <a:ea typeface="+mn-ea"/>
                <a:cs typeface="+mn-cs"/>
              </a:rPr>
            </a:br>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Vocabulary</a:t>
            </a:r>
            <a:r>
              <a:rPr lang="es-ES_tradnl" sz="1800" b="1" kern="1200" dirty="0">
                <a:solidFill>
                  <a:schemeClr val="tx1"/>
                </a:solidFill>
                <a:effectLst/>
                <a:latin typeface="+mn-lt"/>
                <a:ea typeface="+mn-ea"/>
                <a:cs typeface="+mn-cs"/>
              </a:rPr>
              <a:t> (new </a:t>
            </a:r>
            <a:r>
              <a:rPr lang="es-ES_tradnl" sz="1800" b="1" kern="1200" dirty="0" err="1">
                <a:solidFill>
                  <a:schemeClr val="tx1"/>
                </a:solidFill>
                <a:effectLst/>
                <a:latin typeface="+mn-lt"/>
                <a:ea typeface="+mn-ea"/>
                <a:cs typeface="+mn-cs"/>
              </a:rPr>
              <a:t>words</a:t>
            </a:r>
            <a:r>
              <a:rPr lang="es-ES_tradnl" sz="1800" b="1" kern="1200" dirty="0">
                <a:solidFill>
                  <a:schemeClr val="tx1"/>
                </a:solidFill>
                <a:effectLst/>
                <a:latin typeface="+mn-lt"/>
                <a:ea typeface="+mn-ea"/>
                <a:cs typeface="+mn-cs"/>
              </a:rPr>
              <a:t> in </a:t>
            </a:r>
            <a:r>
              <a:rPr lang="es-ES_tradnl" sz="1800" b="1" kern="1200" dirty="0" err="1">
                <a:solidFill>
                  <a:schemeClr val="tx1"/>
                </a:solidFill>
                <a:effectLst/>
                <a:latin typeface="+mn-lt"/>
                <a:ea typeface="+mn-ea"/>
                <a:cs typeface="+mn-cs"/>
              </a:rPr>
              <a:t>bold</a:t>
            </a:r>
            <a:r>
              <a:rPr lang="es-ES_tradnl" sz="1800" kern="1200" dirty="0">
                <a:solidFill>
                  <a:schemeClr val="tx1"/>
                </a:solidFill>
                <a:effectLst/>
                <a:latin typeface="+mn-lt"/>
                <a:ea typeface="+mn-ea"/>
                <a:cs typeface="+mn-cs"/>
              </a:rPr>
              <a:t>): </a:t>
            </a:r>
            <a:r>
              <a:rPr lang="es-ES" sz="1800" b="1" i="0" u="none" strike="noStrike" dirty="0">
                <a:solidFill>
                  <a:srgbClr val="002060"/>
                </a:solidFill>
                <a:effectLst/>
                <a:latin typeface="Century Gothic" panose="020B0502020202020204" pitchFamily="34" charset="0"/>
              </a:rPr>
              <a:t>beber</a:t>
            </a:r>
            <a:r>
              <a:rPr lang="es-ES" sz="1800" b="0" i="0" u="none" strike="noStrike" dirty="0">
                <a:solidFill>
                  <a:srgbClr val="002060"/>
                </a:solidFill>
                <a:effectLst/>
                <a:latin typeface="Century Gothic" panose="020B0502020202020204" pitchFamily="34" charset="0"/>
              </a:rPr>
              <a:t> [1085] </a:t>
            </a:r>
            <a:r>
              <a:rPr lang="es-ES" sz="1800" b="1" i="0" u="none" strike="noStrike" dirty="0">
                <a:solidFill>
                  <a:srgbClr val="002060"/>
                </a:solidFill>
                <a:effectLst/>
                <a:latin typeface="Century Gothic" panose="020B0502020202020204" pitchFamily="34" charset="0"/>
              </a:rPr>
              <a:t>aula </a:t>
            </a:r>
            <a:r>
              <a:rPr lang="es-ES" sz="1800" b="0" i="0" u="none" strike="noStrike" dirty="0">
                <a:solidFill>
                  <a:srgbClr val="002060"/>
                </a:solidFill>
                <a:effectLst/>
                <a:latin typeface="Century Gothic" panose="020B0502020202020204" pitchFamily="34" charset="0"/>
              </a:rPr>
              <a:t>[3501] bocadillo [&gt;5000] </a:t>
            </a:r>
            <a:r>
              <a:rPr lang="es-ES" sz="1800" b="1" i="0" u="none" strike="noStrike" dirty="0">
                <a:solidFill>
                  <a:srgbClr val="002060"/>
                </a:solidFill>
                <a:effectLst/>
                <a:latin typeface="Century Gothic" panose="020B0502020202020204" pitchFamily="34" charset="0"/>
              </a:rPr>
              <a:t>chocolate</a:t>
            </a:r>
            <a:r>
              <a:rPr lang="es-ES" sz="1800" b="0" i="0" u="none" strike="noStrike" dirty="0">
                <a:solidFill>
                  <a:srgbClr val="002060"/>
                </a:solidFill>
                <a:effectLst/>
                <a:latin typeface="Century Gothic" panose="020B0502020202020204" pitchFamily="34" charset="0"/>
              </a:rPr>
              <a:t> [3408] comida [906] </a:t>
            </a:r>
            <a:r>
              <a:rPr lang="es-ES" sz="1800" b="0" i="0" u="none" strike="noStrike" dirty="0">
                <a:solidFill>
                  <a:srgbClr val="1F3864"/>
                </a:solidFill>
                <a:effectLst/>
                <a:latin typeface="Century Gothic" panose="020B0502020202020204" pitchFamily="34" charset="0"/>
              </a:rPr>
              <a:t>compañero / compañera [551] </a:t>
            </a:r>
            <a:r>
              <a:rPr lang="es-ES" sz="1800" b="0" i="0" u="none" strike="noStrike" dirty="0">
                <a:solidFill>
                  <a:srgbClr val="002060"/>
                </a:solidFill>
                <a:effectLst/>
                <a:latin typeface="Century Gothic" panose="020B0502020202020204" pitchFamily="34" charset="0"/>
              </a:rPr>
              <a:t>ejercicio [1162] español</a:t>
            </a:r>
            <a:r>
              <a:rPr lang="es-ES" sz="1800" b="1" i="0" u="none" strike="noStrike" dirty="0">
                <a:solidFill>
                  <a:srgbClr val="002060"/>
                </a:solidFill>
                <a:effectLst/>
                <a:latin typeface="Century Gothic" panose="020B0502020202020204" pitchFamily="34" charset="0"/>
              </a:rPr>
              <a:t> </a:t>
            </a:r>
            <a:r>
              <a:rPr lang="es-ES" sz="1800" b="0" i="0" u="none" strike="noStrike" dirty="0">
                <a:solidFill>
                  <a:srgbClr val="002060"/>
                </a:solidFill>
                <a:effectLst/>
                <a:latin typeface="Century Gothic" panose="020B0502020202020204" pitchFamily="34" charset="0"/>
              </a:rPr>
              <a:t>[262] </a:t>
            </a:r>
            <a:r>
              <a:rPr lang="es-ES" sz="1800" b="1" i="0" u="none" strike="noStrike" dirty="0">
                <a:solidFill>
                  <a:srgbClr val="002060"/>
                </a:solidFill>
                <a:effectLst/>
                <a:latin typeface="Century Gothic" panose="020B0502020202020204" pitchFamily="34" charset="0"/>
              </a:rPr>
              <a:t>patio</a:t>
            </a:r>
            <a:r>
              <a:rPr lang="es-ES" sz="1800" b="0" i="0" u="none" strike="noStrike" dirty="0">
                <a:solidFill>
                  <a:srgbClr val="002060"/>
                </a:solidFill>
                <a:effectLst/>
                <a:latin typeface="Century Gothic" panose="020B0502020202020204" pitchFamily="34" charset="0"/>
              </a:rPr>
              <a:t> [1197] profesor / profesora [501] </a:t>
            </a:r>
            <a:r>
              <a:rPr lang="es-ES" sz="1800" b="1" i="0" u="none" strike="noStrike" dirty="0">
                <a:solidFill>
                  <a:srgbClr val="002060"/>
                </a:solidFill>
                <a:effectLst/>
                <a:latin typeface="Century Gothic" panose="020B0502020202020204" pitchFamily="34" charset="0"/>
              </a:rPr>
              <a:t>salón</a:t>
            </a:r>
            <a:r>
              <a:rPr lang="es-ES" sz="1800" b="0" i="0" u="none" strike="noStrike" dirty="0">
                <a:solidFill>
                  <a:srgbClr val="002060"/>
                </a:solidFill>
                <a:effectLst/>
                <a:latin typeface="Century Gothic" panose="020B0502020202020204" pitchFamily="34" charset="0"/>
              </a:rPr>
              <a:t> [1722] </a:t>
            </a:r>
            <a:r>
              <a:rPr lang="es-ES" sz="1800" b="1" i="0" u="none" strike="noStrike" dirty="0">
                <a:solidFill>
                  <a:srgbClr val="002060"/>
                </a:solidFill>
                <a:effectLst/>
                <a:latin typeface="Century Gothic" panose="020B0502020202020204" pitchFamily="34" charset="0"/>
              </a:rPr>
              <a:t>tarea</a:t>
            </a:r>
            <a:r>
              <a:rPr lang="es-ES" sz="1800" b="0" i="0" u="none" strike="noStrike" dirty="0">
                <a:solidFill>
                  <a:srgbClr val="002060"/>
                </a:solidFill>
                <a:effectLst/>
                <a:latin typeface="Century Gothic" panose="020B0502020202020204" pitchFamily="34" charset="0"/>
              </a:rPr>
              <a:t> [995] </a:t>
            </a:r>
            <a:r>
              <a:rPr lang="es-ES" sz="1800" b="1" i="0" u="none" strike="noStrike" dirty="0">
                <a:solidFill>
                  <a:srgbClr val="002060"/>
                </a:solidFill>
                <a:effectLst/>
                <a:latin typeface="Century Gothic" panose="020B0502020202020204" pitchFamily="34" charset="0"/>
              </a:rPr>
              <a:t>caliente</a:t>
            </a:r>
            <a:r>
              <a:rPr lang="es-ES" sz="1800" b="0" i="0" u="none" strike="noStrike" dirty="0">
                <a:solidFill>
                  <a:srgbClr val="002060"/>
                </a:solidFill>
                <a:effectLst/>
                <a:latin typeface="Century Gothic" panose="020B0502020202020204" pitchFamily="34" charset="0"/>
              </a:rPr>
              <a:t> [1810]</a:t>
            </a:r>
            <a:r>
              <a:rPr lang="es-ES" sz="1800" b="0" i="0" u="none" strike="noStrike" dirty="0">
                <a:solidFill>
                  <a:srgbClr val="1F3864"/>
                </a:solidFill>
                <a:effectLst/>
                <a:latin typeface="Century Gothic" panose="020B0502020202020204" pitchFamily="34" charset="0"/>
              </a:rPr>
              <a:t> </a:t>
            </a:r>
            <a:r>
              <a:rPr lang="es-ES" sz="1800" b="0" i="0" u="none" strike="noStrike" dirty="0">
                <a:solidFill>
                  <a:srgbClr val="002060"/>
                </a:solidFill>
                <a:effectLst/>
                <a:latin typeface="Century Gothic" panose="020B0502020202020204" pitchFamily="34" charset="0"/>
              </a:rPr>
              <a:t>en [5]</a:t>
            </a:r>
            <a:r>
              <a:rPr lang="es-ES" sz="1800" b="1" i="0" u="none" strike="noStrike" dirty="0">
                <a:solidFill>
                  <a:srgbClr val="002060"/>
                </a:solidFill>
                <a:effectLst/>
                <a:latin typeface="Century Gothic" panose="020B0502020202020204" pitchFamily="34" charset="0"/>
              </a:rPr>
              <a:t> </a:t>
            </a:r>
            <a:r>
              <a:rPr lang="es-ES" sz="1800" b="0" i="0" u="none" strike="noStrike" dirty="0" err="1">
                <a:solidFill>
                  <a:srgbClr val="002060"/>
                </a:solidFill>
                <a:effectLst/>
                <a:latin typeface="Century Gothic" panose="020B0502020202020204" pitchFamily="34" charset="0"/>
              </a:rPr>
              <a:t>previously</a:t>
            </a:r>
            <a:r>
              <a:rPr lang="es-ES" sz="1800" b="0" i="0" u="none" strike="noStrike" dirty="0">
                <a:solidFill>
                  <a:srgbClr val="002060"/>
                </a:solidFill>
                <a:effectLst/>
                <a:latin typeface="Century Gothic" panose="020B0502020202020204" pitchFamily="34" charset="0"/>
              </a:rPr>
              <a:t> </a:t>
            </a:r>
            <a:r>
              <a:rPr lang="es-ES" sz="1800" b="0" i="0" u="none" strike="noStrike" dirty="0" err="1">
                <a:solidFill>
                  <a:srgbClr val="002060"/>
                </a:solidFill>
                <a:effectLst/>
                <a:latin typeface="Century Gothic" panose="020B0502020202020204" pitchFamily="34" charset="0"/>
              </a:rPr>
              <a:t>revisited</a:t>
            </a:r>
            <a:r>
              <a:rPr lang="es-ES" sz="1800" b="0" i="0" u="none" strike="noStrike" dirty="0">
                <a:solidFill>
                  <a:srgbClr val="002060"/>
                </a:solidFill>
                <a:effectLst/>
                <a:latin typeface="Century Gothic" panose="020B0502020202020204" pitchFamily="34" charset="0"/>
              </a:rPr>
              <a:t> –</a:t>
            </a:r>
            <a:r>
              <a:rPr lang="es-ES" sz="1800" b="0" i="0" u="none" strike="noStrike" dirty="0" err="1">
                <a:solidFill>
                  <a:srgbClr val="002060"/>
                </a:solidFill>
                <a:effectLst/>
                <a:latin typeface="Century Gothic" panose="020B0502020202020204" pitchFamily="34" charset="0"/>
              </a:rPr>
              <a:t>er</a:t>
            </a:r>
            <a:r>
              <a:rPr lang="es-ES" sz="1800" b="0" i="0" u="none" strike="noStrike" dirty="0">
                <a:solidFill>
                  <a:srgbClr val="002060"/>
                </a:solidFill>
                <a:effectLst/>
                <a:latin typeface="Century Gothic" panose="020B0502020202020204" pitchFamily="34" charset="0"/>
              </a:rPr>
              <a:t> </a:t>
            </a:r>
            <a:r>
              <a:rPr lang="es-ES" sz="1800" b="0" i="0" u="none" strike="noStrike" dirty="0" err="1">
                <a:solidFill>
                  <a:srgbClr val="002060"/>
                </a:solidFill>
                <a:effectLst/>
                <a:latin typeface="Century Gothic" panose="020B0502020202020204" pitchFamily="34" charset="0"/>
              </a:rPr>
              <a:t>verbs</a:t>
            </a:r>
            <a:r>
              <a:rPr lang="es-ES" sz="1800" b="0" i="0" u="none" strike="noStrike" dirty="0">
                <a:solidFill>
                  <a:srgbClr val="002060"/>
                </a:solidFill>
                <a:effectLst/>
                <a:latin typeface="Century Gothic" panose="020B0502020202020204" pitchFamily="34" charset="0"/>
              </a:rPr>
              <a:t>: aprender  [428] comer [347] hacer [26] leer [209] </a:t>
            </a:r>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1</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tienen [8] tenemos [8] cine [952] edificio [857] aquí [130] de12 [2]  delante [1742] detrás [2044] dónde [161] en1 [6] entre [63] </a:t>
            </a: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2</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están [21] son [7] cómodo [2237] importante [171] hoy [167] siempre [96]  también [49] y [4] </a:t>
            </a: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Glossed: </a:t>
            </a:r>
            <a:r>
              <a:rPr lang="en-GB" sz="1800" b="1" dirty="0" err="1"/>
              <a:t>adivinar</a:t>
            </a:r>
            <a:r>
              <a:rPr lang="en-GB" sz="1800" b="1" dirty="0"/>
              <a:t> </a:t>
            </a:r>
            <a:r>
              <a:rPr lang="en-GB" sz="1800" b="0" dirty="0"/>
              <a:t>[2201] </a:t>
            </a:r>
            <a:r>
              <a:rPr lang="en-GB" sz="1800" b="1" dirty="0" err="1"/>
              <a:t>pagar</a:t>
            </a:r>
            <a:r>
              <a:rPr lang="en-GB" sz="1050" b="0" dirty="0"/>
              <a:t> </a:t>
            </a:r>
            <a:r>
              <a:rPr lang="en-GB" sz="1800" dirty="0"/>
              <a:t>[377] </a:t>
            </a:r>
            <a:r>
              <a:rPr lang="en-GB" sz="1800" b="1" dirty="0"/>
              <a:t>algo</a:t>
            </a:r>
            <a:r>
              <a:rPr lang="en-GB" sz="1800" dirty="0"/>
              <a:t> [110] </a:t>
            </a:r>
            <a:r>
              <a:rPr lang="en-GB" sz="1800" b="1" dirty="0"/>
              <a:t>gusto </a:t>
            </a:r>
            <a:r>
              <a:rPr lang="en-GB" sz="1800" dirty="0"/>
              <a:t>[890] </a:t>
            </a:r>
            <a:r>
              <a:rPr lang="en-GB" sz="1800" b="1" dirty="0" err="1"/>
              <a:t>segundo</a:t>
            </a:r>
            <a:r>
              <a:rPr lang="en-GB" sz="1800" dirty="0"/>
              <a:t> [223] </a:t>
            </a:r>
            <a:r>
              <a:rPr lang="en-GB" sz="1800" b="1" dirty="0" err="1"/>
              <a:t>agua</a:t>
            </a:r>
            <a:r>
              <a:rPr lang="en-GB" sz="1800" dirty="0"/>
              <a:t> [204] </a:t>
            </a:r>
            <a:r>
              <a:rPr lang="en-GB" sz="1800" b="1" dirty="0" err="1">
                <a:solidFill>
                  <a:srgbClr val="002060"/>
                </a:solidFill>
                <a:latin typeface="Century Gothic" panose="020B0502020202020204" pitchFamily="34" charset="0"/>
              </a:rPr>
              <a:t>juntos</a:t>
            </a:r>
            <a:r>
              <a:rPr lang="en-GB" sz="1800" dirty="0">
                <a:solidFill>
                  <a:srgbClr val="002060"/>
                </a:solidFill>
                <a:latin typeface="Century Gothic" panose="020B0502020202020204" pitchFamily="34" charset="0"/>
              </a:rPr>
              <a:t> [149]</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endParaRPr lang="en-GB" sz="1800" dirty="0"/>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a:t>
            </a:r>
            <a:r>
              <a:rPr lang="en-GB" b="1" dirty="0" err="1"/>
              <a:t>ga</a:t>
            </a:r>
            <a:r>
              <a:rPr lang="en-GB" b="1" dirty="0"/>
              <a:t>] [go] [</a:t>
            </a:r>
            <a:r>
              <a:rPr lang="en-GB" b="1" dirty="0" err="1"/>
              <a:t>gu</a:t>
            </a:r>
            <a:r>
              <a:rPr lang="en-GB" b="1" dirty="0"/>
              <a:t>]</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recap and elicit the pronunciation of the </a:t>
            </a:r>
            <a:r>
              <a:rPr lang="en-GB" b="1" dirty="0"/>
              <a:t>individual SSC [</a:t>
            </a:r>
            <a:r>
              <a:rPr lang="en-GB" b="1" dirty="0" err="1"/>
              <a:t>ga</a:t>
            </a:r>
            <a:r>
              <a:rPr lang="en-GB" b="1" dirty="0"/>
              <a:t>] [go] [</a:t>
            </a:r>
            <a:r>
              <a:rPr lang="en-GB" b="1" dirty="0" err="1"/>
              <a:t>gu</a:t>
            </a:r>
            <a:r>
              <a:rPr lang="en-GB" b="1" dirty="0"/>
              <a:t>]</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ganar</a:t>
            </a:r>
            <a:r>
              <a:rPr lang="en-GB" dirty="0"/>
              <a:t>: lift your fist up in two goes. </a:t>
            </a:r>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lago</a:t>
            </a:r>
            <a:r>
              <a:rPr lang="en-GB" dirty="0"/>
              <a:t>: rowing – two movements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Gesture suggestion for </a:t>
            </a:r>
            <a:r>
              <a:rPr lang="en-GB" b="1" i="1" dirty="0" err="1"/>
              <a:t>gusano</a:t>
            </a:r>
            <a:r>
              <a:rPr lang="en-GB" dirty="0"/>
              <a:t>: with index finger, lift up and down three times.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US" b="0" dirty="0"/>
              <a:t>to </a:t>
            </a:r>
            <a:r>
              <a:rPr lang="en-GB" b="0" dirty="0"/>
              <a:t>practise reading aloud </a:t>
            </a:r>
            <a:r>
              <a:rPr lang="pl-PL" b="0" dirty="0"/>
              <a:t>[ga] [go] [gu]</a:t>
            </a:r>
            <a:r>
              <a:rPr lang="en-GB" b="0" dirty="0"/>
              <a:t> with cognates, previously taught vocabulary and new words. Pictures provided to clarify meaning with new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endParaRPr lang="en-US" b="1" dirty="0"/>
          </a:p>
          <a:p>
            <a:r>
              <a:rPr lang="en-US" b="1" dirty="0"/>
              <a:t>Procedure:</a:t>
            </a:r>
          </a:p>
          <a:p>
            <a:pPr marL="228600" indent="-228600">
              <a:buAutoNum type="arabicPeriod"/>
            </a:pPr>
            <a:r>
              <a:rPr lang="en-US" b="0" baseline="0" dirty="0"/>
              <a:t>Read the explanation and ensure pupils understand the task.</a:t>
            </a:r>
          </a:p>
          <a:p>
            <a:pPr marL="228600" indent="-228600">
              <a:buAutoNum type="arabicPeriod"/>
            </a:pPr>
            <a:r>
              <a:rPr lang="en-US" b="0" baseline="0" dirty="0"/>
              <a:t>Start the timer.</a:t>
            </a:r>
          </a:p>
          <a:p>
            <a:pPr marL="228600" indent="-228600">
              <a:buAutoNum type="arabicPeriod"/>
            </a:pPr>
            <a:r>
              <a:rPr lang="en-US" b="0" baseline="0" dirty="0"/>
              <a:t>Pupils try to guess their partner’s 5 words by saying them aloud, before the 45 seconds is up.</a:t>
            </a:r>
          </a:p>
          <a:p>
            <a:pPr marL="228600" indent="-228600">
              <a:buAutoNum type="arabicPeriod"/>
            </a:pPr>
            <a:r>
              <a:rPr lang="en-US" b="0" baseline="0" dirty="0"/>
              <a:t>Swap roles and repeat the game.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adivinar</a:t>
            </a:r>
            <a:r>
              <a:rPr lang="en-GB" b="1" dirty="0"/>
              <a:t> </a:t>
            </a:r>
            <a:r>
              <a:rPr lang="en-GB" b="0" dirty="0"/>
              <a:t>[2201] </a:t>
            </a:r>
            <a:r>
              <a:rPr lang="en-GB" b="1" dirty="0" err="1"/>
              <a:t>pagar</a:t>
            </a:r>
            <a:r>
              <a:rPr lang="en-GB" sz="800" b="0" dirty="0"/>
              <a:t> </a:t>
            </a:r>
            <a:r>
              <a:rPr lang="en-GB" dirty="0"/>
              <a:t>[377] </a:t>
            </a:r>
            <a:r>
              <a:rPr lang="en-GB" b="1" dirty="0"/>
              <a:t>algo</a:t>
            </a:r>
            <a:r>
              <a:rPr lang="en-GB" dirty="0"/>
              <a:t> [110] </a:t>
            </a:r>
            <a:r>
              <a:rPr lang="en-GB" b="1" dirty="0"/>
              <a:t>gusto </a:t>
            </a:r>
            <a:r>
              <a:rPr lang="en-GB" dirty="0"/>
              <a:t>[890] </a:t>
            </a:r>
            <a:r>
              <a:rPr lang="en-GB" b="1" dirty="0" err="1"/>
              <a:t>segundo</a:t>
            </a:r>
            <a:r>
              <a:rPr lang="en-GB" dirty="0"/>
              <a:t> [223]</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667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5-7 minutes (2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three items of previously taught vocabulary that we revisit this week and the seven new words.</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item. Elicit pronunciation of the Spanish from pupils.</a:t>
            </a:r>
          </a:p>
          <a:p>
            <a:pPr marL="0" marR="0" lvl="0" indent="0" algn="l" rtl="0">
              <a:lnSpc>
                <a:spcPct val="100000"/>
              </a:lnSpc>
              <a:spcBef>
                <a:spcPts val="0"/>
              </a:spcBef>
              <a:spcAft>
                <a:spcPts val="0"/>
              </a:spcAft>
              <a:buClr>
                <a:schemeClr val="dk1"/>
              </a:buClr>
              <a:buSzPts val="1200"/>
              <a:buFont typeface="Calibri"/>
              <a:buNone/>
            </a:pPr>
            <a:r>
              <a:rPr lang="en-GB" b="0" dirty="0"/>
              <a:t>2. Click to cover the Spanish word with a picture.</a:t>
            </a:r>
          </a:p>
          <a:p>
            <a:pPr marL="0" marR="0" lvl="0" indent="0" algn="l" rtl="0">
              <a:lnSpc>
                <a:spcPct val="100000"/>
              </a:lnSpc>
              <a:spcBef>
                <a:spcPts val="0"/>
              </a:spcBef>
              <a:spcAft>
                <a:spcPts val="0"/>
              </a:spcAft>
              <a:buClr>
                <a:schemeClr val="dk1"/>
              </a:buClr>
              <a:buSzPts val="1200"/>
              <a:buFont typeface="Calibri"/>
              <a:buNone/>
            </a:pPr>
            <a:r>
              <a:rPr lang="en-GB" b="0" dirty="0"/>
              <a:t>3. Continue with the remaining items.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baseline="0" dirty="0">
                <a:sym typeface="Wingdings" panose="05000000000000000000" pitchFamily="2" charset="2"/>
              </a:rPr>
              <a:t>Round 2 (next slide)</a:t>
            </a:r>
          </a:p>
          <a:p>
            <a:pPr marL="0" marR="0" lvl="0" indent="0" algn="l" rtl="0">
              <a:lnSpc>
                <a:spcPct val="100000"/>
              </a:lnSpc>
              <a:spcBef>
                <a:spcPts val="0"/>
              </a:spcBef>
              <a:spcAft>
                <a:spcPts val="0"/>
              </a:spcAft>
              <a:buClr>
                <a:schemeClr val="dk1"/>
              </a:buClr>
              <a:buSzPts val="1200"/>
              <a:buFont typeface="Calibri"/>
              <a:buNone/>
            </a:pPr>
            <a:endParaRPr lang="en-GB" b="1" baseline="0" dirty="0">
              <a:sym typeface="Wingdings" panose="05000000000000000000" pitchFamily="2" charset="2"/>
            </a:endParaRPr>
          </a:p>
          <a:p>
            <a:pPr marL="0" marR="0" lvl="0" indent="0" algn="l" rtl="0">
              <a:lnSpc>
                <a:spcPct val="100000"/>
              </a:lnSpc>
              <a:spcBef>
                <a:spcPts val="0"/>
              </a:spcBef>
              <a:spcAft>
                <a:spcPts val="0"/>
              </a:spcAft>
              <a:buClr>
                <a:schemeClr val="dk1"/>
              </a:buClr>
              <a:buSzPts val="1200"/>
              <a:buFont typeface="Calibri"/>
              <a:buNone/>
            </a:pPr>
            <a:r>
              <a:rPr lang="en-GB" b="1" baseline="0" dirty="0">
                <a:sym typeface="Wingdings" panose="05000000000000000000" pitchFamily="2" charset="2"/>
              </a:rPr>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 Parts of the Spanish words are missing and pupils try to recall them orally (again, chorally), looking at the pictures / English (1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Click on the pictures or English prompt to remove the hints and reveal each Spanish word.</a:t>
            </a:r>
            <a:endParaRPr lang="en-GB" baseline="0" dirty="0">
              <a:sym typeface="Wingdings" panose="05000000000000000000" pitchFamily="2" charset="2"/>
            </a:endParaRP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46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baseline="0" dirty="0">
                <a:sym typeface="Wingdings" panose="05000000000000000000" pitchFamily="2" charset="2"/>
              </a:rPr>
              <a:t>Round 2</a:t>
            </a:r>
          </a:p>
          <a:p>
            <a:pPr marL="0" marR="0" lvl="0" indent="0" algn="l" rtl="0">
              <a:lnSpc>
                <a:spcPct val="100000"/>
              </a:lnSpc>
              <a:spcBef>
                <a:spcPts val="0"/>
              </a:spcBef>
              <a:spcAft>
                <a:spcPts val="0"/>
              </a:spcAft>
              <a:buClr>
                <a:schemeClr val="dk1"/>
              </a:buClr>
              <a:buSzPts val="1200"/>
              <a:buFont typeface="Calibri"/>
              <a:buNone/>
            </a:pPr>
            <a:endParaRPr lang="en-GB" b="1" baseline="0" dirty="0">
              <a:sym typeface="Wingdings" panose="05000000000000000000" pitchFamily="2" charset="2"/>
            </a:endParaRPr>
          </a:p>
          <a:p>
            <a:pPr marL="0" marR="0" lvl="0" indent="0" algn="l" rtl="0">
              <a:lnSpc>
                <a:spcPct val="100000"/>
              </a:lnSpc>
              <a:spcBef>
                <a:spcPts val="0"/>
              </a:spcBef>
              <a:spcAft>
                <a:spcPts val="0"/>
              </a:spcAft>
              <a:buClr>
                <a:schemeClr val="dk1"/>
              </a:buClr>
              <a:buSzPts val="1200"/>
              <a:buFont typeface="Calibri"/>
              <a:buNone/>
            </a:pPr>
            <a:r>
              <a:rPr lang="en-GB" b="1" baseline="0" dirty="0">
                <a:sym typeface="Wingdings" panose="05000000000000000000" pitchFamily="2" charset="2"/>
              </a:rPr>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 Parts of the Spanish words are missing and pupils try to recall them orally (again, chorally), looking at the pictures / English (1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Click on the pictures or English prompt to remove the hints and reveal each Spanish word.</a:t>
            </a:r>
            <a:endParaRPr lang="en-GB" baseline="0" dirty="0">
              <a:sym typeface="Wingdings" panose="05000000000000000000" pitchFamily="2" charset="2"/>
            </a:endParaRP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66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reintroduce 3</a:t>
            </a:r>
            <a:r>
              <a:rPr lang="en-GB" b="0" baseline="30000" dirty="0"/>
              <a:t>rd</a:t>
            </a:r>
            <a:r>
              <a:rPr lang="en-GB" b="0" dirty="0"/>
              <a:t> person singular for–er verbs and introduce 1</a:t>
            </a:r>
            <a:r>
              <a:rPr lang="en-GB" b="0" baseline="30000" dirty="0"/>
              <a:t>st</a:t>
            </a:r>
            <a:r>
              <a:rPr lang="en-GB" b="0" dirty="0"/>
              <a:t> plural.</a:t>
            </a:r>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err="1"/>
              <a:t>agua</a:t>
            </a:r>
            <a:r>
              <a:rPr lang="en-GB" dirty="0"/>
              <a:t> [204] </a:t>
            </a: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233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a:t>
            </a:r>
          </a:p>
          <a:p>
            <a:pPr marL="0" indent="0">
              <a:buNone/>
            </a:pPr>
            <a:br>
              <a:rPr lang="en-GB" b="1" dirty="0"/>
            </a:br>
            <a:r>
              <a:rPr lang="en-GB" b="1" dirty="0"/>
              <a:t>Aim: </a:t>
            </a:r>
            <a:r>
              <a:rPr lang="en-GB" b="0" dirty="0"/>
              <a:t>to practise written comprehension </a:t>
            </a:r>
            <a:r>
              <a:rPr lang="en-GB" b="0" baseline="0" dirty="0"/>
              <a:t>of key –1</a:t>
            </a:r>
            <a:r>
              <a:rPr lang="en-GB" b="0" baseline="30000" dirty="0"/>
              <a:t>st</a:t>
            </a:r>
            <a:r>
              <a:rPr lang="en-GB" b="0" baseline="0" dirty="0"/>
              <a:t> person plural and 3</a:t>
            </a:r>
            <a:r>
              <a:rPr lang="en-GB" b="0" baseline="30000" dirty="0"/>
              <a:t>rd</a:t>
            </a:r>
            <a:r>
              <a:rPr lang="en-GB" b="0" baseline="0" dirty="0"/>
              <a:t> person singular of -er verbs.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Read the title</a:t>
            </a:r>
            <a:r>
              <a:rPr lang="en-GB" sz="1200" b="0" i="0" u="none" strike="noStrike" dirty="0">
                <a:solidFill>
                  <a:schemeClr val="dk1"/>
                </a:solidFill>
                <a:latin typeface="+mn-lt"/>
                <a:ea typeface="Calibri"/>
                <a:cs typeface="Calibri"/>
                <a:sym typeface="Calibri"/>
              </a:rPr>
              <a:t> &amp; click to explain the context of the task.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ea typeface="Calibri"/>
                <a:cs typeface="Calibri"/>
                <a:sym typeface="Calibri"/>
              </a:rPr>
              <a:t>Click to bring further instructions in Spanish. Is Sofia talking about Quique and herself, or about Luis? Clarify that Q &amp; s refers to </a:t>
            </a:r>
            <a:r>
              <a:rPr lang="en-GB" sz="1200" b="0" i="0" u="none" strike="noStrike" dirty="0" err="1">
                <a:solidFill>
                  <a:schemeClr val="dk1"/>
                </a:solidFill>
                <a:latin typeface="+mn-lt"/>
                <a:ea typeface="Calibri"/>
                <a:cs typeface="Calibri"/>
                <a:sym typeface="Calibri"/>
              </a:rPr>
              <a:t>Quique</a:t>
            </a:r>
            <a:r>
              <a:rPr lang="en-GB" sz="1200" b="0" i="0" u="none" strike="noStrike" dirty="0">
                <a:solidFill>
                  <a:schemeClr val="dk1"/>
                </a:solidFill>
                <a:latin typeface="+mn-lt"/>
                <a:ea typeface="Calibri"/>
                <a:cs typeface="Calibri"/>
                <a:sym typeface="Calibri"/>
              </a:rPr>
              <a:t> and Sofía (they go to school together = we form of the verb).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Do [E] with them to model the task and draw their attention to the verb.</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Pupils complete 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If desired, click on the green buttons to hear the sentences pronounced.</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cs typeface="Calibri"/>
              <a:sym typeface="Calibri"/>
            </a:endParaRPr>
          </a:p>
          <a:p>
            <a:pPr>
              <a:defRPr/>
            </a:pPr>
            <a:r>
              <a:rPr lang="en-GB" sz="1200" dirty="0">
                <a:solidFill>
                  <a:srgbClr val="002060"/>
                </a:solidFill>
                <a:latin typeface="Century Gothic" panose="020B0502020202020204" pitchFamily="34" charset="0"/>
              </a:rPr>
              <a:t>E. </a:t>
            </a:r>
            <a:r>
              <a:rPr lang="en-GB" sz="1200" dirty="0" err="1">
                <a:solidFill>
                  <a:srgbClr val="002060"/>
                </a:solidFill>
                <a:latin typeface="Century Gothic" panose="020B0502020202020204" pitchFamily="34" charset="0"/>
              </a:rPr>
              <a:t>Aprendemos</a:t>
            </a:r>
            <a:r>
              <a:rPr lang="en-GB" sz="1200" dirty="0">
                <a:solidFill>
                  <a:srgbClr val="002060"/>
                </a:solidFill>
                <a:latin typeface="Century Gothic" panose="020B0502020202020204" pitchFamily="34" charset="0"/>
              </a:rPr>
              <a:t> inglés.</a:t>
            </a:r>
          </a:p>
          <a:p>
            <a:pPr marL="228600" indent="-228600">
              <a:buAutoNum type="arabicPeriod"/>
              <a:defRPr/>
            </a:pPr>
            <a:r>
              <a:rPr lang="en-GB" sz="1200" dirty="0" err="1">
                <a:solidFill>
                  <a:srgbClr val="002060"/>
                </a:solidFill>
                <a:latin typeface="Century Gothic" panose="020B0502020202020204" pitchFamily="34" charset="0"/>
              </a:rPr>
              <a:t>Hacemos</a:t>
            </a:r>
            <a:r>
              <a:rPr lang="en-GB" sz="1200" dirty="0">
                <a:solidFill>
                  <a:srgbClr val="002060"/>
                </a:solidFill>
                <a:latin typeface="Century Gothic" panose="020B0502020202020204" pitchFamily="34" charset="0"/>
              </a:rPr>
              <a:t> la </a:t>
            </a:r>
            <a:r>
              <a:rPr lang="en-GB" sz="1200" dirty="0" err="1">
                <a:solidFill>
                  <a:srgbClr val="002060"/>
                </a:solidFill>
                <a:latin typeface="Century Gothic" panose="020B0502020202020204" pitchFamily="34" charset="0"/>
              </a:rPr>
              <a:t>tarea</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juntos</a:t>
            </a:r>
            <a:r>
              <a:rPr lang="en-GB" sz="1200" dirty="0">
                <a:solidFill>
                  <a:srgbClr val="002060"/>
                </a:solidFill>
                <a:latin typeface="Century Gothic" panose="020B0502020202020204" pitchFamily="34" charset="0"/>
              </a:rPr>
              <a:t>.</a:t>
            </a:r>
          </a:p>
          <a:p>
            <a:pPr marL="228600" indent="-228600">
              <a:buAutoNum type="arabicPeriod"/>
              <a:defRPr/>
            </a:pPr>
            <a:r>
              <a:rPr lang="en-GB" sz="1200" dirty="0" err="1">
                <a:solidFill>
                  <a:srgbClr val="002060"/>
                </a:solidFill>
                <a:latin typeface="Century Gothic" panose="020B0502020202020204" pitchFamily="34" charset="0"/>
              </a:rPr>
              <a:t>Bebe</a:t>
            </a:r>
            <a:r>
              <a:rPr lang="en-GB" sz="1200" dirty="0">
                <a:solidFill>
                  <a:srgbClr val="002060"/>
                </a:solidFill>
                <a:latin typeface="Century Gothic" panose="020B0502020202020204" pitchFamily="34" charset="0"/>
              </a:rPr>
              <a:t> un chocolate caliente.</a:t>
            </a:r>
          </a:p>
          <a:p>
            <a:pPr marL="228600" indent="-228600">
              <a:buAutoNum type="arabicPeriod"/>
              <a:defRPr/>
            </a:pPr>
            <a:r>
              <a:rPr lang="en-GB" sz="1200" dirty="0" err="1">
                <a:solidFill>
                  <a:srgbClr val="002060"/>
                </a:solidFill>
                <a:latin typeface="Century Gothic" panose="020B0502020202020204" pitchFamily="34" charset="0"/>
              </a:rPr>
              <a:t>Aprendemos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idiomas</a:t>
            </a:r>
            <a:r>
              <a:rPr lang="en-GB" sz="1200" dirty="0">
                <a:solidFill>
                  <a:srgbClr val="002060"/>
                </a:solidFill>
                <a:latin typeface="Century Gothic" panose="020B0502020202020204" pitchFamily="34" charset="0"/>
              </a:rPr>
              <a:t>.</a:t>
            </a:r>
          </a:p>
          <a:p>
            <a:pPr marL="228600" indent="-228600">
              <a:buAutoNum type="arabicPeriod"/>
              <a:defRPr/>
            </a:pPr>
            <a:r>
              <a:rPr lang="en-GB" sz="1200" dirty="0" err="1">
                <a:solidFill>
                  <a:srgbClr val="002060"/>
                </a:solidFill>
                <a:latin typeface="Century Gothic" panose="020B0502020202020204" pitchFamily="34" charset="0"/>
              </a:rPr>
              <a:t>Leemos</a:t>
            </a:r>
            <a:r>
              <a:rPr lang="en-GB" sz="1200" dirty="0">
                <a:solidFill>
                  <a:srgbClr val="002060"/>
                </a:solidFill>
                <a:latin typeface="Century Gothic" panose="020B0502020202020204" pitchFamily="34" charset="0"/>
              </a:rPr>
              <a:t> en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aula.</a:t>
            </a:r>
          </a:p>
          <a:p>
            <a:pPr marL="228600" indent="-228600">
              <a:buAutoNum type="arabicPeriod"/>
              <a:defRPr/>
            </a:pPr>
            <a:endParaRPr lang="en-GB" sz="1200" dirty="0">
              <a:solidFill>
                <a:srgbClr val="002060"/>
              </a:solidFill>
              <a:latin typeface="Century Gothic" panose="020B0502020202020204" pitchFamily="34" charset="0"/>
            </a:endParaRPr>
          </a:p>
          <a:p>
            <a:pPr marL="0" indent="0">
              <a:buNone/>
              <a:defRPr/>
            </a:pPr>
            <a:r>
              <a:rPr lang="en-GB" sz="1200" b="1" dirty="0" err="1">
                <a:solidFill>
                  <a:srgbClr val="002060"/>
                </a:solidFill>
                <a:latin typeface="Century Gothic" panose="020B0502020202020204" pitchFamily="34" charset="0"/>
              </a:rPr>
              <a:t>juntos</a:t>
            </a:r>
            <a:r>
              <a:rPr lang="en-GB" sz="1200" dirty="0">
                <a:solidFill>
                  <a:srgbClr val="002060"/>
                </a:solidFill>
                <a:latin typeface="Century Gothic" panose="020B0502020202020204" pitchFamily="34" charset="0"/>
              </a:rPr>
              <a:t> [149]</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37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Timing: </a:t>
            </a:r>
            <a:r>
              <a:rPr lang="en-US" b="0" dirty="0"/>
              <a:t>8 minutes</a:t>
            </a:r>
          </a:p>
          <a:p>
            <a:pPr marL="0" indent="0">
              <a:buNone/>
            </a:pPr>
            <a:endParaRPr lang="en-US" b="0" dirty="0"/>
          </a:p>
          <a:p>
            <a:pPr marL="0" indent="0">
              <a:buNone/>
            </a:pPr>
            <a:r>
              <a:rPr lang="en-US" b="1" dirty="0"/>
              <a:t>Aim: </a:t>
            </a:r>
            <a:r>
              <a:rPr lang="en-US" b="0" dirty="0"/>
              <a:t>to </a:t>
            </a:r>
            <a:r>
              <a:rPr lang="en-US" b="0" dirty="0" err="1"/>
              <a:t>practise</a:t>
            </a:r>
            <a:r>
              <a:rPr lang="en-US" b="0" dirty="0"/>
              <a:t> distinguishing aurally </a:t>
            </a:r>
            <a:r>
              <a:rPr lang="en-US" b="0" baseline="0" dirty="0"/>
              <a:t>between the meanings of the 1</a:t>
            </a:r>
            <a:r>
              <a:rPr lang="en-US" b="0" baseline="30000" dirty="0"/>
              <a:t>st</a:t>
            </a:r>
            <a:r>
              <a:rPr lang="en-US" b="0" baseline="0" dirty="0"/>
              <a:t> person plural and 3</a:t>
            </a:r>
            <a:r>
              <a:rPr lang="en-US" b="0" baseline="30000" dirty="0"/>
              <a:t>rd</a:t>
            </a:r>
            <a:r>
              <a:rPr lang="en-US" b="0" baseline="0" dirty="0"/>
              <a:t> person singular ‘-er’ verbs in the present.</a:t>
            </a:r>
          </a:p>
          <a:p>
            <a:pPr marL="0" indent="0">
              <a:buNone/>
            </a:pPr>
            <a:endParaRPr lang="en-US" b="0" baseline="0" dirty="0"/>
          </a:p>
          <a:p>
            <a:pPr marL="0" indent="0">
              <a:buNone/>
            </a:pPr>
            <a:r>
              <a:rPr lang="en-US" b="1" baseline="0" dirty="0"/>
              <a:t>Procedure:</a:t>
            </a:r>
          </a:p>
          <a:p>
            <a:pPr marL="228600" indent="-228600">
              <a:buAutoNum type="arabicPeriod"/>
            </a:pPr>
            <a:r>
              <a:rPr lang="en-US" b="0" baseline="0" dirty="0"/>
              <a:t>Click the number button to play the recording.</a:t>
            </a:r>
          </a:p>
          <a:p>
            <a:pPr marL="228600" indent="-228600">
              <a:buAutoNum type="arabicPeriod"/>
            </a:pPr>
            <a:r>
              <a:rPr lang="en-US" b="0" baseline="0" dirty="0"/>
              <a:t>Students first need to write or circle s/he or we, and then write the correct form of the verb they heard in Spanish. They then transcribe the rest of the sentence. They may want to listen twice to each item.</a:t>
            </a:r>
          </a:p>
          <a:p>
            <a:pPr marL="228600" indent="-228600">
              <a:buAutoNum type="arabicPeriod"/>
            </a:pPr>
            <a:r>
              <a:rPr lang="en-US" b="0" baseline="0" dirty="0"/>
              <a:t>Click to show the answers one by one for each question in order.</a:t>
            </a:r>
          </a:p>
          <a:p>
            <a:pPr marL="228600" indent="-228600">
              <a:buAutoNum type="arabicPeriod"/>
            </a:pPr>
            <a:r>
              <a:rPr lang="en-US" b="0" baseline="0" dirty="0"/>
              <a:t>Ask students to translate the sentences into English orally. Feedback can be given here on anything that is unclear.</a:t>
            </a:r>
          </a:p>
          <a:p>
            <a:pPr marL="0" indent="0">
              <a:buNone/>
            </a:pPr>
            <a:endParaRPr lang="en-US" dirty="0"/>
          </a:p>
          <a:p>
            <a:pPr marL="0" indent="0">
              <a:buNone/>
            </a:pPr>
            <a:r>
              <a:rPr lang="en-US" b="1" dirty="0"/>
              <a:t>Transcript</a:t>
            </a:r>
          </a:p>
          <a:p>
            <a:pPr>
              <a:defRPr/>
            </a:pPr>
            <a:r>
              <a:rPr lang="en-GB" sz="1200" dirty="0">
                <a:solidFill>
                  <a:srgbClr val="002060"/>
                </a:solidFill>
                <a:latin typeface="Century Gothic" panose="020B0502020202020204" pitchFamily="34" charset="0"/>
              </a:rPr>
              <a:t>E. Come comida.</a:t>
            </a:r>
          </a:p>
          <a:p>
            <a:pPr marL="228600" indent="-228600">
              <a:buAutoNum type="arabicPeriod"/>
              <a:defRPr/>
            </a:pPr>
            <a:r>
              <a:rPr lang="en-GB" sz="1200" dirty="0">
                <a:solidFill>
                  <a:srgbClr val="002060"/>
                </a:solidFill>
                <a:latin typeface="Century Gothic" panose="020B0502020202020204" pitchFamily="34" charset="0"/>
              </a:rPr>
              <a:t>Hace la </a:t>
            </a:r>
            <a:r>
              <a:rPr lang="en-GB" sz="1200" dirty="0" err="1">
                <a:solidFill>
                  <a:srgbClr val="002060"/>
                </a:solidFill>
                <a:latin typeface="Century Gothic" panose="020B0502020202020204" pitchFamily="34" charset="0"/>
              </a:rPr>
              <a:t>tarea</a:t>
            </a:r>
            <a:r>
              <a:rPr lang="en-GB" sz="1200" dirty="0">
                <a:solidFill>
                  <a:srgbClr val="002060"/>
                </a:solidFill>
                <a:latin typeface="Century Gothic" panose="020B0502020202020204" pitchFamily="34" charset="0"/>
              </a:rPr>
              <a:t>.</a:t>
            </a:r>
          </a:p>
          <a:p>
            <a:pPr marL="228600" indent="-228600">
              <a:buAutoNum type="arabicPeriod"/>
              <a:defRPr/>
            </a:pPr>
            <a:r>
              <a:rPr lang="en-GB" sz="1200" dirty="0" err="1">
                <a:solidFill>
                  <a:srgbClr val="002060"/>
                </a:solidFill>
                <a:latin typeface="Century Gothic" panose="020B0502020202020204" pitchFamily="34" charset="0"/>
              </a:rPr>
              <a:t>Bebemos</a:t>
            </a:r>
            <a:r>
              <a:rPr lang="en-GB" sz="1200" dirty="0">
                <a:solidFill>
                  <a:srgbClr val="002060"/>
                </a:solidFill>
                <a:latin typeface="Century Gothic" panose="020B0502020202020204" pitchFamily="34" charset="0"/>
              </a:rPr>
              <a:t> en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aula.</a:t>
            </a:r>
          </a:p>
          <a:p>
            <a:pPr marL="228600" indent="-228600">
              <a:buAutoNum type="arabicPeriod"/>
              <a:defRPr/>
            </a:pPr>
            <a:r>
              <a:rPr lang="en-GB" sz="1200" dirty="0" err="1">
                <a:solidFill>
                  <a:srgbClr val="002060"/>
                </a:solidFill>
                <a:latin typeface="Century Gothic" panose="020B0502020202020204" pitchFamily="34" charset="0"/>
              </a:rPr>
              <a:t>Comemos</a:t>
            </a:r>
            <a:r>
              <a:rPr lang="en-GB" sz="1200" dirty="0">
                <a:solidFill>
                  <a:srgbClr val="002060"/>
                </a:solidFill>
                <a:latin typeface="Century Gothic" panose="020B0502020202020204" pitchFamily="34" charset="0"/>
              </a:rPr>
              <a:t> un </a:t>
            </a:r>
            <a:r>
              <a:rPr lang="en-GB" sz="1200" dirty="0" err="1">
                <a:solidFill>
                  <a:srgbClr val="002060"/>
                </a:solidFill>
                <a:latin typeface="Century Gothic" panose="020B0502020202020204" pitchFamily="34" charset="0"/>
              </a:rPr>
              <a:t>bocadillo</a:t>
            </a:r>
            <a:endParaRPr lang="en-GB" sz="1200" dirty="0">
              <a:solidFill>
                <a:srgbClr val="002060"/>
              </a:solidFill>
              <a:latin typeface="Century Gothic" panose="020B0502020202020204" pitchFamily="34" charset="0"/>
            </a:endParaRPr>
          </a:p>
          <a:p>
            <a:pPr marL="228600" indent="-228600">
              <a:buAutoNum type="arabicPeriod"/>
              <a:defRPr/>
            </a:pPr>
            <a:r>
              <a:rPr lang="en-GB" sz="1200" dirty="0" err="1">
                <a:solidFill>
                  <a:srgbClr val="002060"/>
                </a:solidFill>
                <a:latin typeface="Century Gothic" panose="020B0502020202020204" pitchFamily="34" charset="0"/>
              </a:rPr>
              <a:t>Bebe</a:t>
            </a:r>
            <a:r>
              <a:rPr lang="en-GB" sz="1200" dirty="0">
                <a:solidFill>
                  <a:srgbClr val="002060"/>
                </a:solidFill>
                <a:latin typeface="Century Gothic" panose="020B0502020202020204" pitchFamily="34" charset="0"/>
              </a:rPr>
              <a:t> en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patio.</a:t>
            </a:r>
          </a:p>
          <a:p>
            <a:pPr marL="228600" indent="-228600">
              <a:buAutoNum type="arabicPeriod"/>
              <a:defRPr/>
            </a:pPr>
            <a:r>
              <a:rPr lang="en-GB" sz="1200" dirty="0">
                <a:solidFill>
                  <a:srgbClr val="002060"/>
                </a:solidFill>
                <a:latin typeface="Century Gothic" panose="020B0502020202020204" pitchFamily="34" charset="0"/>
              </a:rPr>
              <a:t>Lee un </a:t>
            </a:r>
            <a:r>
              <a:rPr lang="en-GB" sz="1200" dirty="0" err="1">
                <a:solidFill>
                  <a:srgbClr val="002060"/>
                </a:solidFill>
                <a:latin typeface="Century Gothic" panose="020B0502020202020204" pitchFamily="34" charset="0"/>
              </a:rPr>
              <a:t>libro</a:t>
            </a:r>
            <a:r>
              <a:rPr lang="en-GB" sz="1200" dirty="0">
                <a:solidFill>
                  <a:srgbClr val="002060"/>
                </a:solidFill>
                <a:latin typeface="Century Gothic" panose="020B0502020202020204" pitchFamily="34" charset="0"/>
              </a:rPr>
              <a:t>.</a:t>
            </a:r>
          </a:p>
          <a:p>
            <a:pPr marL="0" indent="0">
              <a:buNone/>
            </a:pPr>
            <a:endParaRPr lang="en-US" dirty="0"/>
          </a:p>
          <a:p>
            <a:pPr marL="0" indent="0">
              <a:buNone/>
            </a:pPr>
            <a:r>
              <a:rPr lang="en-US" b="1" dirty="0"/>
              <a:t>Note</a:t>
            </a:r>
            <a:r>
              <a:rPr lang="en-US" dirty="0"/>
              <a:t>: all words not taught this lesson were previously taught in Y3/4. However, if you are using this SOW for the first time, pupils may have vocabulary gaps.  Reassure them to do their best as they transcribe and then clarify meanings with them during feedback.</a:t>
            </a:r>
          </a:p>
          <a:p>
            <a:pPr marL="228600" indent="-228600">
              <a:buAutoNum type="arabicParenR"/>
            </a:pPr>
            <a:endParaRPr lang="en-US"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462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999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2903-743F-43B9-83F3-F3DB83F04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2BAAA-547C-49A8-9A22-5A20CE61C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97C7C1-F979-42AD-BC1C-1A80B6F59F5A}"/>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732EBE7D-8AA0-4604-B8DE-98BA0900E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F5D65-B5A9-4DDE-B7A7-9D16B652FB01}"/>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4034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D30D-97BB-4BC8-A43E-FA3DBF7DCD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4807E1-14B9-422B-B188-ECDB27E032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42BD6-2BC8-4412-AC1C-18AE49F39BE6}"/>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D3134020-804E-4786-9FB9-6A649C98F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2210D-B5CA-4A09-BDF8-DBE08F9F97E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51440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5509E-974B-4DFC-BB84-A1778A54C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0A2CE7-E4AC-454F-B64C-1F72BD4D6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0D1F0-D9A9-480A-BAD4-D7388E2F500B}"/>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445A29FC-DC75-4FC0-A9FA-B0720D72A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38A6-F67B-47FE-BB92-C6069C09C096}"/>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7823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A69E-80A2-46D4-9D63-416F89B37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738FD-72DE-49E4-919D-8473CCFF1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FAD0A-2D4F-487E-BB15-9A1A99A52825}"/>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EED9E392-82EB-40B5-A665-1DD3664F45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6B309-D27A-4C60-9E63-AE96E985CFF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51610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F7C8-E8ED-4372-9855-055842FA2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75FD46-530E-4E24-91D2-2CCADE9DB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FB243-68A1-46D4-93D3-DF93BD9B7FE5}"/>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C80B32DF-AE2F-4E12-9C59-8C5B6B21D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92E43-3963-4595-8F99-4B117A940AA1}"/>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205516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D949-3558-4D30-8E06-2E613139F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6D5D6-1BA5-43B6-85E9-9F9DFEF4F6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4167C-9DB0-473F-9DA6-EBB545DC3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C0D70E-229B-4FCE-A4C5-BF66E787F38E}"/>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6" name="Footer Placeholder 5">
            <a:extLst>
              <a:ext uri="{FF2B5EF4-FFF2-40B4-BE49-F238E27FC236}">
                <a16:creationId xmlns:a16="http://schemas.microsoft.com/office/drawing/2014/main" id="{A17C1077-E684-4312-BD32-1B6E42F73A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50772F-8BEF-4F2E-8763-824C2EA4D5C9}"/>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41569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EA22-35EB-4F4B-82C8-CEA37B3A2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323A9-9E83-49F1-96C9-D7EC6934C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1AFF1-487D-4985-A18B-D4C03FC1C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122ADA-F6BB-4FC7-A08D-34FFD30D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C994-8A8E-4030-9843-5440F47F5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7F9F46-B02B-42FE-88C1-3833C6EC96F9}"/>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8" name="Footer Placeholder 7">
            <a:extLst>
              <a:ext uri="{FF2B5EF4-FFF2-40B4-BE49-F238E27FC236}">
                <a16:creationId xmlns:a16="http://schemas.microsoft.com/office/drawing/2014/main" id="{CFB8BA00-BC7F-43F0-9DFD-6646BD170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3507A3-21B3-4ECD-ACFF-2584572C555F}"/>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55393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C8B4-A1FC-4D98-999A-EBB3CC43AF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227761-8567-4456-B14C-04489A825CE9}"/>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4" name="Footer Placeholder 3">
            <a:extLst>
              <a:ext uri="{FF2B5EF4-FFF2-40B4-BE49-F238E27FC236}">
                <a16:creationId xmlns:a16="http://schemas.microsoft.com/office/drawing/2014/main" id="{011E2847-79A8-4E7C-B367-C20A8EB7A3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D61DB8-89CC-453B-945D-FBD6BE386152}"/>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340236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F5237-E42F-4BAC-8012-9D2537B2C405}"/>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3" name="Footer Placeholder 2">
            <a:extLst>
              <a:ext uri="{FF2B5EF4-FFF2-40B4-BE49-F238E27FC236}">
                <a16:creationId xmlns:a16="http://schemas.microsoft.com/office/drawing/2014/main" id="{CA8BD0C3-FBD3-4910-9F2D-A34071B0B4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BD69F4-D025-46A9-BC50-F71BD3857636}"/>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4914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E342-0F66-4E9B-9DB2-CC6E5EDB8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639111-5042-4FF5-AA9F-5D935B100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4955E7-F858-46F5-A8DD-E94FCA004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95BB1-487F-4982-970A-42B8C27F9A94}"/>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6" name="Footer Placeholder 5">
            <a:extLst>
              <a:ext uri="{FF2B5EF4-FFF2-40B4-BE49-F238E27FC236}">
                <a16:creationId xmlns:a16="http://schemas.microsoft.com/office/drawing/2014/main" id="{8123D891-FE26-4D7C-9FED-542B8BD0C3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0DE94B-9C19-43AF-808B-0D5FF10BF415}"/>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10813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8772-6272-4E48-A604-91AAEE2CB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8BF935-E032-4E76-A262-B00A65647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DEFF70-D0B5-41AB-AD60-4F36CE731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1176A-5FAC-4FD7-8EF1-3804532F1876}"/>
              </a:ext>
            </a:extLst>
          </p:cNvPr>
          <p:cNvSpPr>
            <a:spLocks noGrp="1"/>
          </p:cNvSpPr>
          <p:nvPr>
            <p:ph type="dt" sz="half" idx="10"/>
          </p:nvPr>
        </p:nvSpPr>
        <p:spPr/>
        <p:txBody>
          <a:bodyPr/>
          <a:lstStyle/>
          <a:p>
            <a:fld id="{5EEFDFC4-3BD3-4770-AEC7-D8C4BD490BFE}" type="datetimeFigureOut">
              <a:rPr lang="en-GB" smtClean="0"/>
              <a:t>14/12/2022</a:t>
            </a:fld>
            <a:endParaRPr lang="en-GB"/>
          </a:p>
        </p:txBody>
      </p:sp>
      <p:sp>
        <p:nvSpPr>
          <p:cNvPr id="6" name="Footer Placeholder 5">
            <a:extLst>
              <a:ext uri="{FF2B5EF4-FFF2-40B4-BE49-F238E27FC236}">
                <a16:creationId xmlns:a16="http://schemas.microsoft.com/office/drawing/2014/main" id="{C5317F26-294B-430A-9B46-F7AA6641C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DC26E-A591-4BDC-89B4-3602804ADA4D}"/>
              </a:ext>
            </a:extLst>
          </p:cNvPr>
          <p:cNvSpPr>
            <a:spLocks noGrp="1"/>
          </p:cNvSpPr>
          <p:nvPr>
            <p:ph type="sldNum" sz="quarter" idx="12"/>
          </p:nvPr>
        </p:nvSpPr>
        <p:spPr/>
        <p:txBody>
          <a:bodyPr/>
          <a:lstStyle/>
          <a:p>
            <a:fld id="{A5AD0704-9853-44D1-95C3-10E43DDC1C9A}" type="slidenum">
              <a:rPr lang="en-GB" smtClean="0"/>
              <a:t>‹#›</a:t>
            </a:fld>
            <a:endParaRPr lang="en-GB"/>
          </a:p>
        </p:txBody>
      </p:sp>
    </p:spTree>
    <p:extLst>
      <p:ext uri="{BB962C8B-B14F-4D97-AF65-F5344CB8AC3E}">
        <p14:creationId xmlns:p14="http://schemas.microsoft.com/office/powerpoint/2010/main" val="7865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8EF60-C5F0-43CC-9178-07662FB1C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599554-E0B0-4E84-A5BE-FD50C986C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27394-E562-4E66-9A36-6FFEA9E95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FDFC4-3BD3-4770-AEC7-D8C4BD490BFE}" type="datetimeFigureOut">
              <a:rPr lang="en-GB" smtClean="0"/>
              <a:t>14/12/2022</a:t>
            </a:fld>
            <a:endParaRPr lang="en-GB"/>
          </a:p>
        </p:txBody>
      </p:sp>
      <p:sp>
        <p:nvSpPr>
          <p:cNvPr id="5" name="Footer Placeholder 4">
            <a:extLst>
              <a:ext uri="{FF2B5EF4-FFF2-40B4-BE49-F238E27FC236}">
                <a16:creationId xmlns:a16="http://schemas.microsoft.com/office/drawing/2014/main" id="{3BA2DB03-C0A4-4F11-8FC2-3D37A24F5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97CF8C-2078-40B3-B9B7-7527F0041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D0704-9853-44D1-95C3-10E43DDC1C9A}" type="slidenum">
              <a:rPr lang="en-GB" smtClean="0"/>
              <a:t>‹#›</a:t>
            </a:fld>
            <a:endParaRPr lang="en-GB"/>
          </a:p>
        </p:txBody>
      </p:sp>
    </p:spTree>
    <p:extLst>
      <p:ext uri="{BB962C8B-B14F-4D97-AF65-F5344CB8AC3E}">
        <p14:creationId xmlns:p14="http://schemas.microsoft.com/office/powerpoint/2010/main" val="279952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19.jpe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26.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31.gif"/><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4.wav"/><Relationship Id="rId18" Type="http://schemas.openxmlformats.org/officeDocument/2006/relationships/audio" Target="../media/audio8.wav"/><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39.gif"/><Relationship Id="rId17" Type="http://schemas.openxmlformats.org/officeDocument/2006/relationships/audio" Target="../media/audio7.wav"/><Relationship Id="rId2" Type="http://schemas.openxmlformats.org/officeDocument/2006/relationships/notesSlide" Target="../notesSlides/notesSlide7.xml"/><Relationship Id="rId16" Type="http://schemas.openxmlformats.org/officeDocument/2006/relationships/audio" Target="../media/audio6.wav"/><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image" Target="../media/image38.gif"/><Relationship Id="rId5" Type="http://schemas.microsoft.com/office/2007/relationships/hdphoto" Target="../media/hdphoto2.wdp"/><Relationship Id="rId15" Type="http://schemas.openxmlformats.org/officeDocument/2006/relationships/audio" Target="../media/audio5.wav"/><Relationship Id="rId10" Type="http://schemas.openxmlformats.org/officeDocument/2006/relationships/image" Target="../media/image37.svg"/><Relationship Id="rId19" Type="http://schemas.openxmlformats.org/officeDocument/2006/relationships/audio" Target="../media/audio9.wav"/><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36.png"/><Relationship Id="rId3" Type="http://schemas.openxmlformats.org/officeDocument/2006/relationships/audio" Target="../media/audio10.wav"/><Relationship Id="rId7" Type="http://schemas.openxmlformats.org/officeDocument/2006/relationships/audio" Target="../media/audio13.wav"/><Relationship Id="rId12" Type="http://schemas.openxmlformats.org/officeDocument/2006/relationships/audio" Target="../media/audio16.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2.wav"/><Relationship Id="rId11" Type="http://schemas.openxmlformats.org/officeDocument/2006/relationships/image" Target="../media/image32.gif"/><Relationship Id="rId5" Type="http://schemas.openxmlformats.org/officeDocument/2006/relationships/audio" Target="../media/audio11.wav"/><Relationship Id="rId15" Type="http://schemas.openxmlformats.org/officeDocument/2006/relationships/audio" Target="../media/audio17.wav"/><Relationship Id="rId10" Type="http://schemas.openxmlformats.org/officeDocument/2006/relationships/image" Target="../media/image2.gif"/><Relationship Id="rId4" Type="http://schemas.openxmlformats.org/officeDocument/2006/relationships/image" Target="../media/image41.png"/><Relationship Id="rId9" Type="http://schemas.openxmlformats.org/officeDocument/2006/relationships/audio" Target="../media/audio15.wav"/><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4267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92610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65BD861A-435E-6688-9247-1472C182D13E}"/>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0" y="5214087"/>
            <a:ext cx="4350984" cy="181584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800"/>
              <a:buFontTx/>
              <a:buChar char="-"/>
            </a:pPr>
            <a:r>
              <a:rPr lang="es-ES" sz="2800" b="1" dirty="0">
                <a:solidFill>
                  <a:schemeClr val="bg2"/>
                </a:solidFill>
                <a:latin typeface="Century Gothic"/>
                <a:ea typeface="Century Gothic"/>
                <a:cs typeface="Century Gothic"/>
                <a:sym typeface="Century Gothic"/>
              </a:rPr>
              <a:t>-ER </a:t>
            </a:r>
            <a:r>
              <a:rPr lang="es-ES" sz="2800" b="1" dirty="0" err="1">
                <a:solidFill>
                  <a:schemeClr val="bg2"/>
                </a:solidFill>
                <a:latin typeface="Century Gothic"/>
                <a:ea typeface="Century Gothic"/>
                <a:cs typeface="Century Gothic"/>
                <a:sym typeface="Century Gothic"/>
              </a:rPr>
              <a:t>verbs</a:t>
            </a:r>
            <a:r>
              <a:rPr lang="es-ES" sz="2800" b="1" dirty="0">
                <a:solidFill>
                  <a:schemeClr val="bg2"/>
                </a:solidFill>
                <a:latin typeface="Century Gothic"/>
                <a:ea typeface="Century Gothic"/>
                <a:cs typeface="Century Gothic"/>
                <a:sym typeface="Century Gothic"/>
              </a:rPr>
              <a:t>: </a:t>
            </a:r>
            <a:br>
              <a:rPr lang="es-ES" sz="2800" b="1" dirty="0">
                <a:solidFill>
                  <a:schemeClr val="bg2"/>
                </a:solidFill>
                <a:latin typeface="Century Gothic"/>
                <a:ea typeface="Century Gothic"/>
                <a:cs typeface="Century Gothic"/>
                <a:sym typeface="Century Gothic"/>
              </a:rPr>
            </a:br>
            <a:r>
              <a:rPr lang="es-ES" sz="2800" b="1" dirty="0" err="1">
                <a:solidFill>
                  <a:schemeClr val="bg2"/>
                </a:solidFill>
                <a:latin typeface="Century Gothic"/>
                <a:ea typeface="Century Gothic"/>
                <a:cs typeface="Century Gothic"/>
                <a:sym typeface="Century Gothic"/>
              </a:rPr>
              <a:t>we</a:t>
            </a:r>
            <a:r>
              <a:rPr lang="es-ES" sz="2800" b="1" dirty="0">
                <a:solidFill>
                  <a:schemeClr val="bg2"/>
                </a:solidFill>
                <a:latin typeface="Century Gothic"/>
                <a:ea typeface="Century Gothic"/>
                <a:cs typeface="Century Gothic"/>
                <a:sym typeface="Century Gothic"/>
              </a:rPr>
              <a:t> &amp; s/he, </a:t>
            </a:r>
            <a:r>
              <a:rPr lang="es-ES" sz="2800" b="1" dirty="0" err="1">
                <a:solidFill>
                  <a:schemeClr val="bg2"/>
                </a:solidFill>
                <a:latin typeface="Century Gothic"/>
                <a:ea typeface="Century Gothic"/>
                <a:cs typeface="Century Gothic"/>
                <a:sym typeface="Century Gothic"/>
              </a:rPr>
              <a:t>it</a:t>
            </a:r>
            <a:endParaRPr lang="es-ES" sz="2800" b="1" dirty="0">
              <a:solidFill>
                <a:schemeClr val="bg2"/>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FFFFFF"/>
              </a:buClr>
              <a:buSzPts val="2800"/>
              <a:buFontTx/>
              <a:buChar char="-"/>
            </a:pPr>
            <a:r>
              <a:rPr lang="es-ES" sz="2800" b="1" dirty="0">
                <a:solidFill>
                  <a:schemeClr val="bg2"/>
                </a:solidFill>
                <a:latin typeface="Century Gothic"/>
                <a:ea typeface="Century Gothic"/>
                <a:cs typeface="Century Gothic"/>
                <a:sym typeface="Century Gothic"/>
              </a:rPr>
              <a:t>SSC: [</a:t>
            </a:r>
            <a:r>
              <a:rPr lang="es-ES" sz="2800" b="1" dirty="0" err="1">
                <a:solidFill>
                  <a:schemeClr val="bg2"/>
                </a:solidFill>
                <a:latin typeface="Century Gothic"/>
                <a:ea typeface="Century Gothic"/>
                <a:cs typeface="Century Gothic"/>
                <a:sym typeface="Century Gothic"/>
              </a:rPr>
              <a:t>ga</a:t>
            </a: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go</a:t>
            </a: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gu</a:t>
            </a:r>
            <a:r>
              <a:rPr lang="es-ES" sz="2800" b="1" dirty="0">
                <a:solidFill>
                  <a:schemeClr val="bg2"/>
                </a:solidFill>
                <a:latin typeface="Century Gothic"/>
                <a:ea typeface="Century Gothic"/>
                <a:cs typeface="Century Gothic"/>
                <a:sym typeface="Century Gothic"/>
              </a:rPr>
              <a:t>]</a:t>
            </a:r>
          </a:p>
          <a:p>
            <a:pPr marR="0" lvl="0" algn="l" rtl="0">
              <a:lnSpc>
                <a:spcPct val="100000"/>
              </a:lnSpc>
              <a:spcBef>
                <a:spcPts val="0"/>
              </a:spcBef>
              <a:spcAft>
                <a:spcPts val="0"/>
              </a:spcAft>
              <a:buClr>
                <a:srgbClr val="FFFFFF"/>
              </a:buClr>
              <a:buSzPts val="2800"/>
            </a:pPr>
            <a:endParaRPr lang="es-ES" sz="2800" b="0" i="0" u="none" strike="noStrike" cap="none" dirty="0">
              <a:solidFill>
                <a:schemeClr val="bg2"/>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rtl="0" fontAlgn="ctr"/>
            <a:r>
              <a:rPr lang="en-GB" sz="4400" b="1" dirty="0">
                <a:solidFill>
                  <a:schemeClr val="bg1">
                    <a:lumMod val="95000"/>
                  </a:schemeClr>
                </a:solidFill>
                <a:effectLst/>
                <a:latin typeface="Century Gothic" panose="020B0502020202020204" pitchFamily="34" charset="0"/>
              </a:rPr>
              <a:t>Saying what I and others do</a:t>
            </a:r>
          </a:p>
        </p:txBody>
      </p:sp>
      <p:sp>
        <p:nvSpPr>
          <p:cNvPr id="9" name="TextBox 8">
            <a:extLst>
              <a:ext uri="{FF2B5EF4-FFF2-40B4-BE49-F238E27FC236}">
                <a16:creationId xmlns:a16="http://schemas.microsoft.com/office/drawing/2014/main" id="{2A620C5F-0B2B-4DAA-8C4B-0CD5C4A72802}"/>
              </a:ext>
            </a:extLst>
          </p:cNvPr>
          <p:cNvSpPr txBox="1"/>
          <p:nvPr/>
        </p:nvSpPr>
        <p:spPr>
          <a:xfrm rot="20799808">
            <a:off x="1598464" y="3776704"/>
            <a:ext cx="3771900" cy="830997"/>
          </a:xfrm>
          <a:prstGeom prst="rect">
            <a:avLst/>
          </a:prstGeom>
          <a:noFill/>
        </p:spPr>
        <p:txBody>
          <a:bodyPr wrap="square" rtlCol="0">
            <a:spAutoFit/>
          </a:bodyPr>
          <a:lstStyle/>
          <a:p>
            <a:pPr algn="ctr"/>
            <a:r>
              <a:rPr lang="en-GB" sz="4800" b="1" dirty="0">
                <a:ln w="19050">
                  <a:solidFill>
                    <a:srgbClr val="CA5C4F"/>
                  </a:solidFill>
                  <a:prstDash val="sysDash"/>
                </a:ln>
                <a:solidFill>
                  <a:srgbClr val="F5867B"/>
                </a:solidFill>
                <a:latin typeface="Jumble" panose="02000503000000020004" pitchFamily="2" charset="0"/>
              </a:rPr>
              <a:t>En </a:t>
            </a:r>
            <a:r>
              <a:rPr lang="en-GB" sz="4800" b="1" dirty="0" err="1">
                <a:ln w="19050">
                  <a:solidFill>
                    <a:srgbClr val="CA5C4F"/>
                  </a:solidFill>
                  <a:prstDash val="sysDash"/>
                </a:ln>
                <a:solidFill>
                  <a:srgbClr val="F5867B"/>
                </a:solidFill>
                <a:latin typeface="Jumble" panose="02000503000000020004" pitchFamily="2" charset="0"/>
              </a:rPr>
              <a:t>el</a:t>
            </a:r>
            <a:r>
              <a:rPr lang="en-GB" sz="4800" b="1" dirty="0">
                <a:ln w="19050">
                  <a:solidFill>
                    <a:srgbClr val="CA5C4F"/>
                  </a:solidFill>
                  <a:prstDash val="sysDash"/>
                </a:ln>
                <a:solidFill>
                  <a:srgbClr val="F5867B"/>
                </a:solidFill>
                <a:latin typeface="Jumble" panose="02000503000000020004" pitchFamily="2" charset="0"/>
              </a:rPr>
              <a:t> colegio</a:t>
            </a:r>
          </a:p>
        </p:txBody>
      </p:sp>
      <p:sp>
        <p:nvSpPr>
          <p:cNvPr id="4" name="Google Shape;100;p2">
            <a:extLst>
              <a:ext uri="{FF2B5EF4-FFF2-40B4-BE49-F238E27FC236}">
                <a16:creationId xmlns:a16="http://schemas.microsoft.com/office/drawing/2014/main" id="{FBD2E360-A877-1CF3-0359-2E14DEA3C53D}"/>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5" name="Picture 2" descr="Ilustraciones gratis de Escuela">
            <a:extLst>
              <a:ext uri="{FF2B5EF4-FFF2-40B4-BE49-F238E27FC236}">
                <a16:creationId xmlns:a16="http://schemas.microsoft.com/office/drawing/2014/main" id="{CDFC0BC4-20F7-A62C-9F22-A04F545E3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178" y="4552388"/>
            <a:ext cx="3338012" cy="1946697"/>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i="0" u="none" strike="noStrike" cap="none" dirty="0" err="1">
                <a:solidFill>
                  <a:srgbClr val="002060"/>
                </a:solidFill>
                <a:latin typeface="Century Gothic"/>
                <a:ea typeface="Century Gothic"/>
                <a:cs typeface="Century Gothic"/>
                <a:sym typeface="Century Gothic"/>
              </a:rPr>
              <a:t>ga</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223654" y="268752"/>
            <a:ext cx="593939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ga</a:t>
            </a:r>
            <a:r>
              <a:rPr lang="en-GB" sz="9600" dirty="0" err="1">
                <a:solidFill>
                  <a:srgbClr val="002060"/>
                </a:solidFill>
                <a:latin typeface="Century Gothic"/>
                <a:ea typeface="Century Gothic"/>
                <a:cs typeface="Century Gothic"/>
                <a:sym typeface="Century Gothic"/>
              </a:rPr>
              <a:t>nar</a:t>
            </a:r>
            <a:endParaRPr sz="9600" b="1" i="0" u="none" strike="noStrike" cap="none" dirty="0">
              <a:solidFill>
                <a:srgbClr val="FF0066"/>
              </a:solidFill>
              <a:latin typeface="Calibri"/>
              <a:ea typeface="Calibri"/>
              <a:cs typeface="Calibri"/>
              <a:sym typeface="Calibri"/>
            </a:endParaRPr>
          </a:p>
        </p:txBody>
      </p:sp>
      <p:sp>
        <p:nvSpPr>
          <p:cNvPr id="10" name="Google Shape;108;p3">
            <a:extLst>
              <a:ext uri="{FF2B5EF4-FFF2-40B4-BE49-F238E27FC236}">
                <a16:creationId xmlns:a16="http://schemas.microsoft.com/office/drawing/2014/main" id="{105ABE56-71C1-410B-A790-ACC0134D7388}"/>
              </a:ext>
            </a:extLst>
          </p:cNvPr>
          <p:cNvSpPr txBox="1"/>
          <p:nvPr/>
        </p:nvSpPr>
        <p:spPr>
          <a:xfrm>
            <a:off x="268175" y="2301847"/>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[go]</a:t>
            </a:r>
            <a:endParaRPr sz="9600" b="1" i="0" u="none" strike="noStrike" cap="none" dirty="0">
              <a:solidFill>
                <a:srgbClr val="000000"/>
              </a:solidFill>
              <a:latin typeface="Calibri"/>
              <a:ea typeface="Calibri"/>
              <a:cs typeface="Calibri"/>
              <a:sym typeface="Calibri"/>
            </a:endParaRPr>
          </a:p>
        </p:txBody>
      </p:sp>
      <p:sp>
        <p:nvSpPr>
          <p:cNvPr id="11" name="Google Shape;110;p3">
            <a:extLst>
              <a:ext uri="{FF2B5EF4-FFF2-40B4-BE49-F238E27FC236}">
                <a16:creationId xmlns:a16="http://schemas.microsoft.com/office/drawing/2014/main" id="{AAD935B4-4CF6-4345-9E7E-E740502B733A}"/>
              </a:ext>
            </a:extLst>
          </p:cNvPr>
          <p:cNvSpPr txBox="1"/>
          <p:nvPr/>
        </p:nvSpPr>
        <p:spPr>
          <a:xfrm>
            <a:off x="3223654" y="2396592"/>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la</a:t>
            </a:r>
            <a:r>
              <a:rPr lang="en-GB" sz="9600" b="1" dirty="0" err="1">
                <a:solidFill>
                  <a:srgbClr val="FF0066"/>
                </a:solidFill>
                <a:latin typeface="Century Gothic"/>
                <a:ea typeface="Century Gothic"/>
                <a:cs typeface="Century Gothic"/>
                <a:sym typeface="Century Gothic"/>
              </a:rPr>
              <a:t>go</a:t>
            </a:r>
            <a:endParaRPr sz="9600" b="1" i="0" u="none" strike="noStrike" cap="none" dirty="0">
              <a:solidFill>
                <a:srgbClr val="FF0066"/>
              </a:solidFill>
              <a:latin typeface="Calibri"/>
              <a:ea typeface="Calibri"/>
              <a:cs typeface="Calibri"/>
              <a:sym typeface="Calibri"/>
            </a:endParaRPr>
          </a:p>
        </p:txBody>
      </p:sp>
      <p:sp>
        <p:nvSpPr>
          <p:cNvPr id="12" name="Google Shape;108;p3">
            <a:extLst>
              <a:ext uri="{FF2B5EF4-FFF2-40B4-BE49-F238E27FC236}">
                <a16:creationId xmlns:a16="http://schemas.microsoft.com/office/drawing/2014/main" id="{AFB76CFE-11C2-4E04-B98D-B6F7E29E03DF}"/>
              </a:ext>
            </a:extLst>
          </p:cNvPr>
          <p:cNvSpPr txBox="1"/>
          <p:nvPr/>
        </p:nvSpPr>
        <p:spPr>
          <a:xfrm>
            <a:off x="268175" y="4683233"/>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i="0" u="none" strike="noStrike" cap="none" dirty="0" err="1">
                <a:solidFill>
                  <a:srgbClr val="002060"/>
                </a:solidFill>
                <a:latin typeface="Century Gothic"/>
                <a:ea typeface="Century Gothic"/>
                <a:cs typeface="Century Gothic"/>
                <a:sym typeface="Century Gothic"/>
              </a:rPr>
              <a:t>gu</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13" name="Google Shape;110;p3">
            <a:extLst>
              <a:ext uri="{FF2B5EF4-FFF2-40B4-BE49-F238E27FC236}">
                <a16:creationId xmlns:a16="http://schemas.microsoft.com/office/drawing/2014/main" id="{625D3DE1-8C33-4C13-9E32-AFB727A5E40F}"/>
              </a:ext>
            </a:extLst>
          </p:cNvPr>
          <p:cNvSpPr txBox="1"/>
          <p:nvPr/>
        </p:nvSpPr>
        <p:spPr>
          <a:xfrm>
            <a:off x="3223654" y="4683233"/>
            <a:ext cx="593939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gu</a:t>
            </a:r>
            <a:r>
              <a:rPr lang="en-GB" sz="9600" dirty="0" err="1">
                <a:solidFill>
                  <a:srgbClr val="002060"/>
                </a:solidFill>
                <a:latin typeface="Century Gothic"/>
                <a:ea typeface="Century Gothic"/>
                <a:cs typeface="Century Gothic"/>
                <a:sym typeface="Century Gothic"/>
              </a:rPr>
              <a:t>sano</a:t>
            </a:r>
            <a:endParaRPr sz="9600" b="1" i="0" u="none" strike="noStrike" cap="none" dirty="0">
              <a:solidFill>
                <a:srgbClr val="FF0066"/>
              </a:solidFill>
              <a:latin typeface="Calibri"/>
              <a:ea typeface="Calibri"/>
              <a:cs typeface="Calibri"/>
              <a:sym typeface="Calibri"/>
            </a:endParaRPr>
          </a:p>
        </p:txBody>
      </p:sp>
      <p:pic>
        <p:nvPicPr>
          <p:cNvPr id="1026" name="Picture 2" descr="Trofeo, Ganador, La Copa, Campeón, Oro">
            <a:extLst>
              <a:ext uri="{FF2B5EF4-FFF2-40B4-BE49-F238E27FC236}">
                <a16:creationId xmlns:a16="http://schemas.microsoft.com/office/drawing/2014/main" id="{B84D2B34-7D04-41F2-9705-A466F789D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980" y="268752"/>
            <a:ext cx="1076322" cy="136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Łódź, Lago, Articulación, Agua, Playa, Velero, Globo">
            <a:extLst>
              <a:ext uri="{FF2B5EF4-FFF2-40B4-BE49-F238E27FC236}">
                <a16:creationId xmlns:a16="http://schemas.microsoft.com/office/drawing/2014/main" id="{3EDAD19D-F064-4BF5-98CC-FDE899D3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809" y="2400316"/>
            <a:ext cx="2196665" cy="155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Lombriz, Gusano, Icono, Dibujos Animados, Dibujo">
            <a:extLst>
              <a:ext uri="{FF2B5EF4-FFF2-40B4-BE49-F238E27FC236}">
                <a16:creationId xmlns:a16="http://schemas.microsoft.com/office/drawing/2014/main" id="{EF8A216B-B069-44E7-B94E-ADE0D746C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7142" y="4503908"/>
            <a:ext cx="1875258" cy="174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056" name="Picture 8" descr="Ilustraciones gratis de Taza">
            <a:extLst>
              <a:ext uri="{FF2B5EF4-FFF2-40B4-BE49-F238E27FC236}">
                <a16:creationId xmlns:a16="http://schemas.microsoft.com/office/drawing/2014/main" id="{6F049511-831F-7F25-210C-0E2C91001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297" y="4843090"/>
            <a:ext cx="1337127" cy="13371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1CE356F7-5CDB-31A0-430A-26B03262876A}"/>
              </a:ext>
            </a:extLst>
          </p:cNvPr>
          <p:cNvPicPr>
            <a:picLocks noChangeAspect="1"/>
          </p:cNvPicPr>
          <p:nvPr/>
        </p:nvPicPr>
        <p:blipFill>
          <a:blip r:embed="rId4"/>
          <a:stretch>
            <a:fillRect/>
          </a:stretch>
        </p:blipFill>
        <p:spPr>
          <a:xfrm rot="749563">
            <a:off x="4131221" y="1929136"/>
            <a:ext cx="1114425" cy="828675"/>
          </a:xfrm>
          <a:prstGeom prst="rect">
            <a:avLst/>
          </a:prstGeom>
        </p:spPr>
      </p:pic>
      <p:pic>
        <p:nvPicPr>
          <p:cNvPr id="56" name="Picture 55">
            <a:extLst>
              <a:ext uri="{FF2B5EF4-FFF2-40B4-BE49-F238E27FC236}">
                <a16:creationId xmlns:a16="http://schemas.microsoft.com/office/drawing/2014/main" id="{9A37AFA4-4B75-AFF9-36E0-7CCF85726F3F}"/>
              </a:ext>
            </a:extLst>
          </p:cNvPr>
          <p:cNvPicPr>
            <a:picLocks noChangeAspect="1"/>
          </p:cNvPicPr>
          <p:nvPr/>
        </p:nvPicPr>
        <p:blipFill>
          <a:blip r:embed="rId5"/>
          <a:stretch>
            <a:fillRect/>
          </a:stretch>
        </p:blipFill>
        <p:spPr>
          <a:xfrm>
            <a:off x="6466776" y="3749854"/>
            <a:ext cx="1169345" cy="457570"/>
          </a:xfrm>
          <a:prstGeom prst="rect">
            <a:avLst/>
          </a:prstGeom>
        </p:spPr>
      </p:pic>
      <p:pic>
        <p:nvPicPr>
          <p:cNvPr id="111" name="Google Shape;111;p3" descr="Speech Icon, Voice, Talking, Audio, Speech"/>
          <p:cNvPicPr preferRelativeResize="0"/>
          <p:nvPr/>
        </p:nvPicPr>
        <p:blipFill rotWithShape="1">
          <a:blip r:embed="rId6">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 name="Cloud 1">
            <a:extLst>
              <a:ext uri="{FF2B5EF4-FFF2-40B4-BE49-F238E27FC236}">
                <a16:creationId xmlns:a16="http://schemas.microsoft.com/office/drawing/2014/main" id="{92E138C3-8FC7-93AE-8BF9-8B5299B0ED99}"/>
              </a:ext>
            </a:extLst>
          </p:cNvPr>
          <p:cNvSpPr/>
          <p:nvPr/>
        </p:nvSpPr>
        <p:spPr>
          <a:xfrm rot="900564">
            <a:off x="8195556" y="5410215"/>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loud 4">
            <a:extLst>
              <a:ext uri="{FF2B5EF4-FFF2-40B4-BE49-F238E27FC236}">
                <a16:creationId xmlns:a16="http://schemas.microsoft.com/office/drawing/2014/main" id="{D27EA353-9D70-816F-9FCA-ADCF88828620}"/>
              </a:ext>
            </a:extLst>
          </p:cNvPr>
          <p:cNvSpPr/>
          <p:nvPr/>
        </p:nvSpPr>
        <p:spPr>
          <a:xfrm rot="900564">
            <a:off x="5384413" y="391675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9BA66F89-14D0-9E63-1619-5913AF5828BC}"/>
              </a:ext>
            </a:extLst>
          </p:cNvPr>
          <p:cNvSpPr/>
          <p:nvPr/>
        </p:nvSpPr>
        <p:spPr>
          <a:xfrm rot="900564">
            <a:off x="7840120" y="246622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a:extLst>
              <a:ext uri="{FF2B5EF4-FFF2-40B4-BE49-F238E27FC236}">
                <a16:creationId xmlns:a16="http://schemas.microsoft.com/office/drawing/2014/main" id="{CF92DB75-C12D-2964-877F-7CE8B2C6D9BB}"/>
              </a:ext>
            </a:extLst>
          </p:cNvPr>
          <p:cNvSpPr/>
          <p:nvPr/>
        </p:nvSpPr>
        <p:spPr>
          <a:xfrm rot="470056">
            <a:off x="2903063" y="528513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a:extLst>
              <a:ext uri="{FF2B5EF4-FFF2-40B4-BE49-F238E27FC236}">
                <a16:creationId xmlns:a16="http://schemas.microsoft.com/office/drawing/2014/main" id="{31322C94-B1D9-DDB8-8ED1-C333FFAB9D3F}"/>
              </a:ext>
            </a:extLst>
          </p:cNvPr>
          <p:cNvSpPr/>
          <p:nvPr/>
        </p:nvSpPr>
        <p:spPr>
          <a:xfrm rot="900564">
            <a:off x="254451" y="3877121"/>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a:extLst>
              <a:ext uri="{FF2B5EF4-FFF2-40B4-BE49-F238E27FC236}">
                <a16:creationId xmlns:a16="http://schemas.microsoft.com/office/drawing/2014/main" id="{C92B4469-72FE-567F-E165-A35C1C701ECF}"/>
              </a:ext>
            </a:extLst>
          </p:cNvPr>
          <p:cNvSpPr/>
          <p:nvPr/>
        </p:nvSpPr>
        <p:spPr>
          <a:xfrm rot="900564">
            <a:off x="3012625" y="2413980"/>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a:extLst>
              <a:ext uri="{FF2B5EF4-FFF2-40B4-BE49-F238E27FC236}">
                <a16:creationId xmlns:a16="http://schemas.microsoft.com/office/drawing/2014/main" id="{699F956B-7D3C-1B25-A222-D2E7CB7A8854}"/>
              </a:ext>
            </a:extLst>
          </p:cNvPr>
          <p:cNvSpPr/>
          <p:nvPr/>
        </p:nvSpPr>
        <p:spPr>
          <a:xfrm>
            <a:off x="5211561" y="5284966"/>
            <a:ext cx="223396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01BA5EE0-2718-8FA6-DF33-2B945FD02F0A}"/>
              </a:ext>
            </a:extLst>
          </p:cNvPr>
          <p:cNvSpPr/>
          <p:nvPr/>
        </p:nvSpPr>
        <p:spPr>
          <a:xfrm rot="21028859">
            <a:off x="206669" y="5522975"/>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a:extLst>
              <a:ext uri="{FF2B5EF4-FFF2-40B4-BE49-F238E27FC236}">
                <a16:creationId xmlns:a16="http://schemas.microsoft.com/office/drawing/2014/main" id="{45449C82-0EA1-4A42-E6DA-A917E245C633}"/>
              </a:ext>
            </a:extLst>
          </p:cNvPr>
          <p:cNvSpPr/>
          <p:nvPr/>
        </p:nvSpPr>
        <p:spPr>
          <a:xfrm rot="21028859">
            <a:off x="8003974" y="3986517"/>
            <a:ext cx="1577633"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a:extLst>
              <a:ext uri="{FF2B5EF4-FFF2-40B4-BE49-F238E27FC236}">
                <a16:creationId xmlns:a16="http://schemas.microsoft.com/office/drawing/2014/main" id="{D7BFE2AF-3880-5520-F73C-025C89D3F581}"/>
              </a:ext>
            </a:extLst>
          </p:cNvPr>
          <p:cNvSpPr/>
          <p:nvPr/>
        </p:nvSpPr>
        <p:spPr>
          <a:xfrm rot="21028859">
            <a:off x="2886545" y="3947238"/>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loud 17">
            <a:extLst>
              <a:ext uri="{FF2B5EF4-FFF2-40B4-BE49-F238E27FC236}">
                <a16:creationId xmlns:a16="http://schemas.microsoft.com/office/drawing/2014/main" id="{68066F14-1E43-E5DE-CE34-B3E6513BDDA0}"/>
              </a:ext>
            </a:extLst>
          </p:cNvPr>
          <p:cNvSpPr/>
          <p:nvPr/>
        </p:nvSpPr>
        <p:spPr>
          <a:xfrm>
            <a:off x="5354745" y="2454611"/>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loud 20">
            <a:extLst>
              <a:ext uri="{FF2B5EF4-FFF2-40B4-BE49-F238E27FC236}">
                <a16:creationId xmlns:a16="http://schemas.microsoft.com/office/drawing/2014/main" id="{6CFF6F3B-01CE-4EC1-2F40-B9AE5975BC24}"/>
              </a:ext>
            </a:extLst>
          </p:cNvPr>
          <p:cNvSpPr/>
          <p:nvPr/>
        </p:nvSpPr>
        <p:spPr>
          <a:xfrm rot="21028859">
            <a:off x="226815" y="2483013"/>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Google Shape;108;p3">
            <a:extLst>
              <a:ext uri="{FF2B5EF4-FFF2-40B4-BE49-F238E27FC236}">
                <a16:creationId xmlns:a16="http://schemas.microsoft.com/office/drawing/2014/main" id="{C92EC385-F0E7-0A05-B99B-C662C8A44A3A}"/>
              </a:ext>
            </a:extLst>
          </p:cNvPr>
          <p:cNvSpPr txBox="1"/>
          <p:nvPr/>
        </p:nvSpPr>
        <p:spPr>
          <a:xfrm rot="20500840">
            <a:off x="275709" y="2573940"/>
            <a:ext cx="2232562"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domin</a:t>
            </a:r>
            <a:r>
              <a:rPr lang="en-GB" sz="3200" b="1" dirty="0" err="1">
                <a:solidFill>
                  <a:srgbClr val="FF0066"/>
                </a:solidFill>
                <a:latin typeface="Century Gothic" panose="020B0502020202020204" pitchFamily="34" charset="0"/>
              </a:rPr>
              <a:t>go</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25" name="Google Shape;108;p3">
            <a:extLst>
              <a:ext uri="{FF2B5EF4-FFF2-40B4-BE49-F238E27FC236}">
                <a16:creationId xmlns:a16="http://schemas.microsoft.com/office/drawing/2014/main" id="{0428AB59-1C25-8EF7-4B7C-582FDBD8ABE8}"/>
              </a:ext>
            </a:extLst>
          </p:cNvPr>
          <p:cNvSpPr txBox="1"/>
          <p:nvPr/>
        </p:nvSpPr>
        <p:spPr>
          <a:xfrm rot="389399">
            <a:off x="3133984" y="2533980"/>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se</a:t>
            </a:r>
            <a:r>
              <a:rPr lang="en-GB" sz="3200" b="1" dirty="0" err="1">
                <a:solidFill>
                  <a:srgbClr val="FF0066"/>
                </a:solidFill>
                <a:latin typeface="Century Gothic" panose="020B0502020202020204" pitchFamily="34" charset="0"/>
              </a:rPr>
              <a:t>gu</a:t>
            </a:r>
            <a:r>
              <a:rPr lang="en-GB" sz="3200" dirty="0" err="1">
                <a:solidFill>
                  <a:srgbClr val="002060"/>
                </a:solidFill>
                <a:latin typeface="Century Gothic" panose="020B0502020202020204" pitchFamily="34" charset="0"/>
              </a:rPr>
              <a:t>ndo</a:t>
            </a:r>
            <a:endParaRPr lang="en-GB" sz="3200" b="1" dirty="0">
              <a:solidFill>
                <a:srgbClr val="002060"/>
              </a:solidFill>
              <a:latin typeface="Century Gothic" panose="020B0502020202020204" pitchFamily="34" charset="0"/>
              <a:ea typeface="Calibri"/>
              <a:cs typeface="Calibri"/>
              <a:sym typeface="Calibri"/>
            </a:endParaRPr>
          </a:p>
        </p:txBody>
      </p:sp>
      <p:sp>
        <p:nvSpPr>
          <p:cNvPr id="26" name="Google Shape;108;p3">
            <a:extLst>
              <a:ext uri="{FF2B5EF4-FFF2-40B4-BE49-F238E27FC236}">
                <a16:creationId xmlns:a16="http://schemas.microsoft.com/office/drawing/2014/main" id="{8D452C8E-CEB8-BC8E-2822-31D00B4BC199}"/>
              </a:ext>
            </a:extLst>
          </p:cNvPr>
          <p:cNvSpPr txBox="1"/>
          <p:nvPr/>
        </p:nvSpPr>
        <p:spPr>
          <a:xfrm rot="21437234">
            <a:off x="5643954" y="2645846"/>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oru</a:t>
            </a:r>
            <a:r>
              <a:rPr lang="en-GB" sz="3200" b="1" dirty="0" err="1">
                <a:solidFill>
                  <a:srgbClr val="FF0066"/>
                </a:solidFill>
                <a:latin typeface="Century Gothic" panose="020B0502020202020204" pitchFamily="34" charset="0"/>
              </a:rPr>
              <a:t>ga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34" name="Google Shape;108;p3">
            <a:extLst>
              <a:ext uri="{FF2B5EF4-FFF2-40B4-BE49-F238E27FC236}">
                <a16:creationId xmlns:a16="http://schemas.microsoft.com/office/drawing/2014/main" id="{4FF96010-BAE3-065D-CF7B-96545D4CEB2A}"/>
              </a:ext>
            </a:extLst>
          </p:cNvPr>
          <p:cNvSpPr txBox="1"/>
          <p:nvPr/>
        </p:nvSpPr>
        <p:spPr>
          <a:xfrm rot="389399">
            <a:off x="8138717" y="2649601"/>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ea typeface="Century Gothic"/>
                <a:cs typeface="Century Gothic"/>
                <a:sym typeface="Century Gothic"/>
              </a:rPr>
              <a:t>gu</a:t>
            </a:r>
            <a:r>
              <a:rPr lang="en-GB" sz="3200" dirty="0" err="1">
                <a:solidFill>
                  <a:srgbClr val="002060"/>
                </a:solidFill>
                <a:latin typeface="Century Gothic" panose="020B0502020202020204" pitchFamily="34" charset="0"/>
                <a:ea typeface="Century Gothic"/>
                <a:cs typeface="Century Gothic"/>
                <a:sym typeface="Century Gothic"/>
              </a:rPr>
              <a:t>sano</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35" name="Google Shape;108;p3">
            <a:extLst>
              <a:ext uri="{FF2B5EF4-FFF2-40B4-BE49-F238E27FC236}">
                <a16:creationId xmlns:a16="http://schemas.microsoft.com/office/drawing/2014/main" id="{B73E6F8F-AD99-090E-55C2-8AEA6B2518FB}"/>
              </a:ext>
            </a:extLst>
          </p:cNvPr>
          <p:cNvSpPr txBox="1"/>
          <p:nvPr/>
        </p:nvSpPr>
        <p:spPr>
          <a:xfrm rot="21048776">
            <a:off x="8155358" y="4111223"/>
            <a:ext cx="1910851"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al</a:t>
            </a:r>
            <a:r>
              <a:rPr lang="en-GB" sz="3200" b="1" dirty="0">
                <a:solidFill>
                  <a:srgbClr val="FF0066"/>
                </a:solidFill>
                <a:latin typeface="Century Gothic" panose="020B0502020202020204" pitchFamily="34" charset="0"/>
                <a:ea typeface="Century Gothic"/>
                <a:cs typeface="Century Gothic"/>
                <a:sym typeface="Century Gothic"/>
              </a:rPr>
              <a:t>go</a:t>
            </a:r>
          </a:p>
        </p:txBody>
      </p:sp>
      <p:sp>
        <p:nvSpPr>
          <p:cNvPr id="36" name="Google Shape;108;p3">
            <a:extLst>
              <a:ext uri="{FF2B5EF4-FFF2-40B4-BE49-F238E27FC236}">
                <a16:creationId xmlns:a16="http://schemas.microsoft.com/office/drawing/2014/main" id="{12516DE5-4749-8CE5-0437-789FF554B199}"/>
              </a:ext>
            </a:extLst>
          </p:cNvPr>
          <p:cNvSpPr txBox="1"/>
          <p:nvPr/>
        </p:nvSpPr>
        <p:spPr>
          <a:xfrm rot="389399">
            <a:off x="3387914" y="5474340"/>
            <a:ext cx="2159691" cy="584735"/>
          </a:xfrm>
          <a:prstGeom prst="rect">
            <a:avLst/>
          </a:prstGeom>
          <a:noFill/>
          <a:ln>
            <a:noFill/>
          </a:ln>
        </p:spPr>
        <p:txBody>
          <a:bodyPr spcFirstLastPara="1" wrap="square" lIns="91425" tIns="45700" rIns="91425" bIns="45700" anchor="t" anchorCtr="0">
            <a:spAutoFit/>
          </a:bodyPr>
          <a:lstStyle/>
          <a:p>
            <a:r>
              <a:rPr lang="en-GB" sz="3200" b="1" dirty="0">
                <a:solidFill>
                  <a:srgbClr val="FF0066"/>
                </a:solidFill>
                <a:latin typeface="Century Gothic" panose="020B0502020202020204" pitchFamily="34" charset="0"/>
              </a:rPr>
              <a:t>gu</a:t>
            </a:r>
            <a:r>
              <a:rPr lang="en-GB" sz="3200" dirty="0">
                <a:solidFill>
                  <a:srgbClr val="002060"/>
                </a:solidFill>
                <a:latin typeface="Century Gothic" panose="020B0502020202020204" pitchFamily="34" charset="0"/>
              </a:rPr>
              <a:t>sto</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37" name="Google Shape;108;p3">
            <a:extLst>
              <a:ext uri="{FF2B5EF4-FFF2-40B4-BE49-F238E27FC236}">
                <a16:creationId xmlns:a16="http://schemas.microsoft.com/office/drawing/2014/main" id="{675BD64A-0E23-82DC-B5E4-15039001E99E}"/>
              </a:ext>
            </a:extLst>
          </p:cNvPr>
          <p:cNvSpPr txBox="1"/>
          <p:nvPr/>
        </p:nvSpPr>
        <p:spPr>
          <a:xfrm rot="21437234">
            <a:off x="5573683" y="5441972"/>
            <a:ext cx="2416694"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sym typeface="Calibri"/>
              </a:rPr>
              <a:t>go</a:t>
            </a:r>
            <a:r>
              <a:rPr lang="en-GB" sz="3200" dirty="0" err="1">
                <a:solidFill>
                  <a:srgbClr val="002060"/>
                </a:solidFill>
                <a:latin typeface="Century Gothic" panose="020B0502020202020204" pitchFamily="34" charset="0"/>
                <a:sym typeface="Calibri"/>
              </a:rPr>
              <a:t>ma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38" name="Google Shape;108;p3">
            <a:extLst>
              <a:ext uri="{FF2B5EF4-FFF2-40B4-BE49-F238E27FC236}">
                <a16:creationId xmlns:a16="http://schemas.microsoft.com/office/drawing/2014/main" id="{972C71F8-B0E8-615A-25D8-EB0F1BB8CA2D}"/>
              </a:ext>
            </a:extLst>
          </p:cNvPr>
          <p:cNvSpPr txBox="1"/>
          <p:nvPr/>
        </p:nvSpPr>
        <p:spPr>
          <a:xfrm rot="389399">
            <a:off x="8566182" y="5648394"/>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ea typeface="Calibri"/>
                <a:cs typeface="Calibri"/>
                <a:sym typeface="Calibri"/>
              </a:rPr>
              <a:t>jue</a:t>
            </a:r>
            <a:r>
              <a:rPr lang="en-GB" sz="3200" b="1" dirty="0" err="1">
                <a:solidFill>
                  <a:srgbClr val="FF0066"/>
                </a:solidFill>
                <a:latin typeface="Century Gothic" panose="020B0502020202020204" pitchFamily="34" charset="0"/>
                <a:ea typeface="Calibri"/>
                <a:cs typeface="Calibri"/>
                <a:sym typeface="Calibri"/>
              </a:rPr>
              <a:t>go</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39" name="Google Shape;108;p3">
            <a:extLst>
              <a:ext uri="{FF2B5EF4-FFF2-40B4-BE49-F238E27FC236}">
                <a16:creationId xmlns:a16="http://schemas.microsoft.com/office/drawing/2014/main" id="{09729D65-9C4F-EC25-672C-39BE73C45BC1}"/>
              </a:ext>
            </a:extLst>
          </p:cNvPr>
          <p:cNvSpPr txBox="1"/>
          <p:nvPr/>
        </p:nvSpPr>
        <p:spPr>
          <a:xfrm rot="20920749">
            <a:off x="509207" y="5617404"/>
            <a:ext cx="1910851"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ga</a:t>
            </a:r>
            <a:r>
              <a:rPr lang="en-GB" sz="3200" dirty="0" err="1">
                <a:solidFill>
                  <a:srgbClr val="002060"/>
                </a:solidFill>
                <a:latin typeface="Century Gothic" panose="020B0502020202020204" pitchFamily="34" charset="0"/>
                <a:ea typeface="Calibri"/>
                <a:cs typeface="Calibri"/>
                <a:sym typeface="Calibri"/>
              </a:rPr>
              <a:t>nar</a:t>
            </a:r>
            <a:endParaRPr lang="en-GB" sz="3200" dirty="0">
              <a:solidFill>
                <a:srgbClr val="002060"/>
              </a:solidFill>
              <a:latin typeface="Century Gothic" panose="020B0502020202020204" pitchFamily="34" charset="0"/>
              <a:ea typeface="Calibri"/>
              <a:cs typeface="Calibri"/>
              <a:sym typeface="Calibri"/>
            </a:endParaRPr>
          </a:p>
        </p:txBody>
      </p:sp>
      <p:sp>
        <p:nvSpPr>
          <p:cNvPr id="40" name="Google Shape;108;p3">
            <a:extLst>
              <a:ext uri="{FF2B5EF4-FFF2-40B4-BE49-F238E27FC236}">
                <a16:creationId xmlns:a16="http://schemas.microsoft.com/office/drawing/2014/main" id="{F0CFAE6F-3C6B-D818-35F5-A0DC764A13FA}"/>
              </a:ext>
            </a:extLst>
          </p:cNvPr>
          <p:cNvSpPr txBox="1"/>
          <p:nvPr/>
        </p:nvSpPr>
        <p:spPr>
          <a:xfrm rot="20671619">
            <a:off x="3393054" y="4023592"/>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rPr>
              <a:t>go</a:t>
            </a:r>
            <a:r>
              <a:rPr lang="en-GB" sz="3200" dirty="0" err="1">
                <a:solidFill>
                  <a:srgbClr val="002060"/>
                </a:solidFill>
                <a:latin typeface="Century Gothic" panose="020B0502020202020204" pitchFamily="34" charset="0"/>
              </a:rPr>
              <a:t>l</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41" name="Google Shape;108;p3">
            <a:extLst>
              <a:ext uri="{FF2B5EF4-FFF2-40B4-BE49-F238E27FC236}">
                <a16:creationId xmlns:a16="http://schemas.microsoft.com/office/drawing/2014/main" id="{CBD49D78-D8C6-A0D6-7A68-848B86CF94DA}"/>
              </a:ext>
            </a:extLst>
          </p:cNvPr>
          <p:cNvSpPr txBox="1"/>
          <p:nvPr/>
        </p:nvSpPr>
        <p:spPr>
          <a:xfrm rot="431951">
            <a:off x="660786" y="4060810"/>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rPr>
              <a:t>go</a:t>
            </a:r>
            <a:r>
              <a:rPr lang="en-GB" sz="3200" dirty="0" err="1">
                <a:solidFill>
                  <a:srgbClr val="002060"/>
                </a:solidFill>
                <a:latin typeface="Century Gothic" panose="020B0502020202020204" pitchFamily="34" charset="0"/>
              </a:rPr>
              <a:t>rila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42" name="Google Shape;108;p3">
            <a:extLst>
              <a:ext uri="{FF2B5EF4-FFF2-40B4-BE49-F238E27FC236}">
                <a16:creationId xmlns:a16="http://schemas.microsoft.com/office/drawing/2014/main" id="{9A5FF912-2B83-194B-3434-CED5FB26D217}"/>
              </a:ext>
            </a:extLst>
          </p:cNvPr>
          <p:cNvSpPr txBox="1"/>
          <p:nvPr/>
        </p:nvSpPr>
        <p:spPr>
          <a:xfrm rot="502053">
            <a:off x="5683374" y="4122431"/>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pa</a:t>
            </a:r>
            <a:r>
              <a:rPr lang="en-GB" sz="3200" b="1" dirty="0" err="1">
                <a:solidFill>
                  <a:srgbClr val="FF0066"/>
                </a:solidFill>
                <a:latin typeface="Century Gothic" panose="020B0502020202020204" pitchFamily="34" charset="0"/>
              </a:rPr>
              <a:t>ga</a:t>
            </a:r>
            <a:r>
              <a:rPr lang="en-GB" sz="3200" dirty="0" err="1">
                <a:solidFill>
                  <a:srgbClr val="002060"/>
                </a:solidFill>
                <a:latin typeface="Century Gothic" panose="020B0502020202020204" pitchFamily="34" charset="0"/>
              </a:rPr>
              <a:t>r</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43" name="Google Shape;387;p19">
            <a:extLst>
              <a:ext uri="{FF2B5EF4-FFF2-40B4-BE49-F238E27FC236}">
                <a16:creationId xmlns:a16="http://schemas.microsoft.com/office/drawing/2014/main" id="{82DD69AA-7E3D-8A99-3E15-927BD7CCC6BD}"/>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4" name="Google Shape;395;p19">
            <a:extLst>
              <a:ext uri="{FF2B5EF4-FFF2-40B4-BE49-F238E27FC236}">
                <a16:creationId xmlns:a16="http://schemas.microsoft.com/office/drawing/2014/main" id="{5643B138-1B18-9C28-8EA5-187EDA88B4DB}"/>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5" name="Google Shape;388;p19">
            <a:extLst>
              <a:ext uri="{FF2B5EF4-FFF2-40B4-BE49-F238E27FC236}">
                <a16:creationId xmlns:a16="http://schemas.microsoft.com/office/drawing/2014/main" id="{92AC6E5E-F54D-B872-5E3F-73757ED751C2}"/>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6" name="Google Shape;157;p2">
            <a:extLst>
              <a:ext uri="{FF2B5EF4-FFF2-40B4-BE49-F238E27FC236}">
                <a16:creationId xmlns:a16="http://schemas.microsoft.com/office/drawing/2014/main" id="{338D50F5-F582-5C39-0FD3-7F6E733E43B2}"/>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45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Google Shape;108;p3">
            <a:extLst>
              <a:ext uri="{FF2B5EF4-FFF2-40B4-BE49-F238E27FC236}">
                <a16:creationId xmlns:a16="http://schemas.microsoft.com/office/drawing/2014/main" id="{E23A3D1F-8860-68D1-EBE1-030A0EEA6234}"/>
              </a:ext>
            </a:extLst>
          </p:cNvPr>
          <p:cNvSpPr txBox="1"/>
          <p:nvPr/>
        </p:nvSpPr>
        <p:spPr>
          <a:xfrm>
            <a:off x="134087" y="1328281"/>
            <a:ext cx="11923825" cy="52318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GB" sz="2800" dirty="0">
                <a:solidFill>
                  <a:srgbClr val="002060"/>
                </a:solidFill>
                <a:latin typeface="Century Gothic" panose="020B0502020202020204" pitchFamily="34" charset="0"/>
              </a:rPr>
              <a:t>Escribe </a:t>
            </a:r>
            <a:r>
              <a:rPr lang="en-GB" sz="2800" dirty="0" err="1">
                <a:solidFill>
                  <a:srgbClr val="002060"/>
                </a:solidFill>
                <a:latin typeface="Century Gothic" panose="020B0502020202020204" pitchFamily="34" charset="0"/>
              </a:rPr>
              <a:t>cinco</a:t>
            </a:r>
            <a:r>
              <a:rPr lang="en-GB" sz="2800" dirty="0">
                <a:solidFill>
                  <a:srgbClr val="002060"/>
                </a:solidFill>
                <a:latin typeface="Century Gothic" panose="020B0502020202020204" pitchFamily="34" charset="0"/>
              </a:rPr>
              <a:t> palabras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secreto</a:t>
            </a:r>
            <a:r>
              <a:rPr lang="en-GB" sz="2800" dirty="0">
                <a:solidFill>
                  <a:srgbClr val="002060"/>
                </a:solidFill>
                <a:latin typeface="Century Gothic" panose="020B0502020202020204" pitchFamily="34" charset="0"/>
              </a:rPr>
              <a:t>.  Tu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/a </a:t>
            </a:r>
            <a:r>
              <a:rPr lang="en-GB" sz="2800" dirty="0" err="1">
                <a:solidFill>
                  <a:srgbClr val="002060"/>
                </a:solidFill>
                <a:latin typeface="Century Gothic" panose="020B0502020202020204" pitchFamily="34" charset="0"/>
              </a:rPr>
              <a:t>adivina</a:t>
            </a:r>
            <a:r>
              <a:rPr lang="en-GB" sz="2800" dirty="0">
                <a:solidFill>
                  <a:srgbClr val="002060"/>
                </a:solidFill>
                <a:latin typeface="Century Gothic" panose="020B0502020202020204" pitchFamily="34" charset="0"/>
              </a:rPr>
              <a:t>*.</a:t>
            </a:r>
            <a:endParaRPr sz="2800" b="1" i="0" u="none" strike="noStrike" cap="none" dirty="0">
              <a:solidFill>
                <a:srgbClr val="002060"/>
              </a:solidFill>
              <a:latin typeface="Century Gothic" panose="020B0502020202020204" pitchFamily="34" charset="0"/>
              <a:ea typeface="Calibri"/>
              <a:cs typeface="Calibri"/>
              <a:sym typeface="Calibri"/>
            </a:endParaRPr>
          </a:p>
        </p:txBody>
      </p:sp>
      <p:sp>
        <p:nvSpPr>
          <p:cNvPr id="49" name="TextBox 48">
            <a:extLst>
              <a:ext uri="{FF2B5EF4-FFF2-40B4-BE49-F238E27FC236}">
                <a16:creationId xmlns:a16="http://schemas.microsoft.com/office/drawing/2014/main" id="{5FE04A7B-229A-7D2F-064B-B50AE0DDAD2F}"/>
              </a:ext>
            </a:extLst>
          </p:cNvPr>
          <p:cNvSpPr txBox="1"/>
          <p:nvPr/>
        </p:nvSpPr>
        <p:spPr>
          <a:xfrm>
            <a:off x="8095798" y="147307"/>
            <a:ext cx="6112042" cy="584775"/>
          </a:xfrm>
          <a:prstGeom prst="rect">
            <a:avLst/>
          </a:prstGeom>
          <a:noFill/>
        </p:spPr>
        <p:txBody>
          <a:bodyPr wrap="square">
            <a:spAutoFit/>
          </a:bodyPr>
          <a:lstStyle/>
          <a:p>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[ga][go][</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lang="en-GB" sz="3200" dirty="0"/>
          </a:p>
        </p:txBody>
      </p:sp>
      <p:sp>
        <p:nvSpPr>
          <p:cNvPr id="50" name="Title 1">
            <a:extLst>
              <a:ext uri="{FF2B5EF4-FFF2-40B4-BE49-F238E27FC236}">
                <a16:creationId xmlns:a16="http://schemas.microsoft.com/office/drawing/2014/main" id="{59434B26-B552-084A-B68C-892851D46320}"/>
              </a:ext>
            </a:extLst>
          </p:cNvPr>
          <p:cNvSpPr txBox="1">
            <a:spLocks/>
          </p:cNvSpPr>
          <p:nvPr/>
        </p:nvSpPr>
        <p:spPr>
          <a:xfrm>
            <a:off x="96945" y="-2742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GB" sz="3600" b="1" dirty="0">
                <a:solidFill>
                  <a:srgbClr val="002060"/>
                </a:solidFill>
                <a:latin typeface="Century Gothic"/>
                <a:ea typeface="Calibri"/>
                <a:cs typeface="Calibri"/>
                <a:sym typeface="Century Gothic"/>
              </a:rPr>
              <a:t>¡A </a:t>
            </a:r>
            <a:r>
              <a:rPr lang="en-GB" sz="3600" b="1" dirty="0" err="1">
                <a:solidFill>
                  <a:srgbClr val="002060"/>
                </a:solidFill>
                <a:latin typeface="Century Gothic"/>
                <a:ea typeface="Calibri"/>
                <a:cs typeface="Calibri"/>
                <a:sym typeface="Century Gothic"/>
              </a:rPr>
              <a:t>practicar</a:t>
            </a:r>
            <a:r>
              <a:rPr lang="en-GB" sz="3600" b="1" dirty="0">
                <a:solidFill>
                  <a:srgbClr val="002060"/>
                </a:solidFill>
                <a:latin typeface="Century Gothic"/>
                <a:ea typeface="Calibri"/>
                <a:cs typeface="Calibri"/>
                <a:sym typeface="Century Gothic"/>
              </a:rPr>
              <a:t>!</a:t>
            </a:r>
            <a:endParaRPr lang="en-GB" sz="3600" dirty="0"/>
          </a:p>
        </p:txBody>
      </p:sp>
      <p:sp>
        <p:nvSpPr>
          <p:cNvPr id="51" name="TextBox 50">
            <a:extLst>
              <a:ext uri="{FF2B5EF4-FFF2-40B4-BE49-F238E27FC236}">
                <a16:creationId xmlns:a16="http://schemas.microsoft.com/office/drawing/2014/main" id="{210FEA81-0E79-1DF7-D54C-A91B89336772}"/>
              </a:ext>
            </a:extLst>
          </p:cNvPr>
          <p:cNvSpPr txBox="1"/>
          <p:nvPr/>
        </p:nvSpPr>
        <p:spPr>
          <a:xfrm>
            <a:off x="3172570" y="149508"/>
            <a:ext cx="2537358" cy="400110"/>
          </a:xfrm>
          <a:prstGeom prst="rect">
            <a:avLst/>
          </a:prstGeom>
          <a:solidFill>
            <a:srgbClr val="C4E59F"/>
          </a:solidFill>
        </p:spPr>
        <p:txBody>
          <a:bodyPr wrap="square">
            <a:spAutoFit/>
          </a:bodyPr>
          <a:lstStyle/>
          <a:p>
            <a:r>
              <a:rPr lang="en-GB" sz="2000" b="1" dirty="0" err="1">
                <a:solidFill>
                  <a:srgbClr val="002060"/>
                </a:solidFill>
                <a:latin typeface="Century Gothic" panose="020B0502020202020204" pitchFamily="34" charset="0"/>
              </a:rPr>
              <a:t>adivinar</a:t>
            </a:r>
            <a:r>
              <a:rPr lang="en-GB" sz="2000" dirty="0">
                <a:solidFill>
                  <a:srgbClr val="002060"/>
                </a:solidFill>
                <a:latin typeface="Century Gothic" panose="020B0502020202020204" pitchFamily="34" charset="0"/>
              </a:rPr>
              <a:t> = to guess</a:t>
            </a:r>
            <a:endParaRPr lang="en-GB" sz="2000" dirty="0"/>
          </a:p>
        </p:txBody>
      </p:sp>
      <p:pic>
        <p:nvPicPr>
          <p:cNvPr id="52" name="Picture 2" descr="Ilustraciones gratis de Oruga">
            <a:extLst>
              <a:ext uri="{FF2B5EF4-FFF2-40B4-BE49-F238E27FC236}">
                <a16:creationId xmlns:a16="http://schemas.microsoft.com/office/drawing/2014/main" id="{5F080CFF-1DBD-F748-0DB4-B6D9924CFC0B}"/>
              </a:ext>
            </a:extLst>
          </p:cNvPr>
          <p:cNvPicPr>
            <a:picLocks noChangeAspect="1" noChangeArrowheads="1"/>
          </p:cNvPicPr>
          <p:nvPr/>
        </p:nvPicPr>
        <p:blipFill>
          <a:blip r:embed="rId7">
            <a:clrChange>
              <a:clrFrom>
                <a:srgbClr val="D45500"/>
              </a:clrFrom>
              <a:clrTo>
                <a:srgbClr val="D45500">
                  <a:alpha val="0"/>
                </a:srgbClr>
              </a:clrTo>
            </a:clrChange>
            <a:extLst>
              <a:ext uri="{28A0092B-C50C-407E-A947-70E740481C1C}">
                <a14:useLocalDpi xmlns:a14="http://schemas.microsoft.com/office/drawing/2010/main" val="0"/>
              </a:ext>
            </a:extLst>
          </a:blip>
          <a:srcRect/>
          <a:stretch>
            <a:fillRect/>
          </a:stretch>
        </p:blipFill>
        <p:spPr bwMode="auto">
          <a:xfrm>
            <a:off x="6730077" y="1688992"/>
            <a:ext cx="1012408" cy="14320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áficos vectoriales gratis de Lombriz">
            <a:extLst>
              <a:ext uri="{FF2B5EF4-FFF2-40B4-BE49-F238E27FC236}">
                <a16:creationId xmlns:a16="http://schemas.microsoft.com/office/drawing/2014/main" id="{8AFDC282-AD70-6FE6-0246-DB87EFC8C2F2}"/>
              </a:ext>
            </a:extLst>
          </p:cNvPr>
          <p:cNvPicPr>
            <a:picLocks noChangeAspect="1" noChangeArrowheads="1"/>
          </p:cNvPicPr>
          <p:nvPr/>
        </p:nvPicPr>
        <p:blipFill>
          <a:blip r:embed="rId8">
            <a:clrChange>
              <a:clrFrom>
                <a:srgbClr val="D45500"/>
              </a:clrFrom>
              <a:clrTo>
                <a:srgbClr val="D45500">
                  <a:alpha val="0"/>
                </a:srgbClr>
              </a:clrTo>
            </a:clrChang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453512" y="2106077"/>
            <a:ext cx="1012408" cy="7894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áficos vectoriales gratis de Lengua">
            <a:extLst>
              <a:ext uri="{FF2B5EF4-FFF2-40B4-BE49-F238E27FC236}">
                <a16:creationId xmlns:a16="http://schemas.microsoft.com/office/drawing/2014/main" id="{FBEF3B6E-8BA9-F0CF-71CD-38F88491F0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7944" y="5339224"/>
            <a:ext cx="648798" cy="33729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7CE151D-798C-099F-6B81-43F0920A62EC}"/>
              </a:ext>
            </a:extLst>
          </p:cNvPr>
          <p:cNvSpPr txBox="1"/>
          <p:nvPr/>
        </p:nvSpPr>
        <p:spPr>
          <a:xfrm rot="20175595">
            <a:off x="8838557" y="4517569"/>
            <a:ext cx="1936749"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[something]</a:t>
            </a:r>
          </a:p>
        </p:txBody>
      </p:sp>
      <p:sp>
        <p:nvSpPr>
          <p:cNvPr id="48" name="TextBox 47">
            <a:extLst>
              <a:ext uri="{FF2B5EF4-FFF2-40B4-BE49-F238E27FC236}">
                <a16:creationId xmlns:a16="http://schemas.microsoft.com/office/drawing/2014/main" id="{B71DA5C8-49E4-4400-A092-E7A73DABCA2B}"/>
              </a:ext>
            </a:extLst>
          </p:cNvPr>
          <p:cNvSpPr txBox="1"/>
          <p:nvPr/>
        </p:nvSpPr>
        <p:spPr>
          <a:xfrm>
            <a:off x="3568986" y="5822353"/>
            <a:ext cx="1101584"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[taste]</a:t>
            </a:r>
          </a:p>
        </p:txBody>
      </p:sp>
    </p:spTree>
    <p:extLst>
      <p:ext uri="{BB962C8B-B14F-4D97-AF65-F5344CB8AC3E}">
        <p14:creationId xmlns:p14="http://schemas.microsoft.com/office/powerpoint/2010/main" val="207429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44"/>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grpId="0" nodeType="clickEffect">
                                  <p:stCondLst>
                                    <p:cond delay="0"/>
                                  </p:stCondLst>
                                  <p:childTnLst>
                                    <p:anim calcmode="lin" valueType="num">
                                      <p:cBhvr additive="base">
                                        <p:cTn id="75" dur="45000"/>
                                        <p:tgtEl>
                                          <p:spTgt spid="45"/>
                                        </p:tgtEl>
                                        <p:attrNameLst>
                                          <p:attrName>ppt_y</p:attrName>
                                        </p:attrNameLst>
                                      </p:cBhvr>
                                      <p:tavLst>
                                        <p:tav tm="0">
                                          <p:val>
                                            <p:strVal val="#ppt_y"/>
                                          </p:val>
                                        </p:tav>
                                        <p:tav tm="100000">
                                          <p:val>
                                            <p:strVal val="#ppt_y+#ppt_h*1.125000"/>
                                          </p:val>
                                        </p:tav>
                                      </p:tavLst>
                                    </p:anim>
                                    <p:animEffect transition="out" filter="wipe(down)">
                                      <p:cBhvr>
                                        <p:cTn id="76" dur="45000"/>
                                        <p:tgtEl>
                                          <p:spTgt spid="45"/>
                                        </p:tgtEl>
                                      </p:cBhvr>
                                    </p:animEffect>
                                    <p:set>
                                      <p:cBhvr>
                                        <p:cTn id="77" dur="1" fill="hold">
                                          <p:stCondLst>
                                            <p:cond delay="44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3" grpId="0"/>
      <p:bldP spid="25" grpId="0"/>
      <p:bldP spid="26" grpId="0"/>
      <p:bldP spid="34" grpId="0"/>
      <p:bldP spid="35" grpId="0"/>
      <p:bldP spid="36" grpId="0"/>
      <p:bldP spid="37" grpId="0"/>
      <p:bldP spid="38" grpId="0"/>
      <p:bldP spid="39" grpId="0"/>
      <p:bldP spid="40" grpId="0"/>
      <p:bldP spid="41" grpId="0"/>
      <p:bldP spid="42" grpId="0"/>
      <p:bldP spid="43" grpId="0" animBg="1"/>
      <p:bldP spid="44" grpId="0" animBg="1"/>
      <p:bldP spid="45" grpId="0" animBg="1"/>
      <p:bldP spid="45" grpId="1"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13949" y="1011610"/>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187" y="75907"/>
            <a:ext cx="880618" cy="880618"/>
          </a:xfrm>
          <a:prstGeom prst="rect">
            <a:avLst/>
          </a:prstGeom>
          <a:noFill/>
          <a:extLst>
            <a:ext uri="{909E8E84-426E-40DD-AFC4-6F175D3DCCD1}">
              <a14:hiddenFill xmlns:a14="http://schemas.microsoft.com/office/drawing/2010/main">
                <a:solidFill>
                  <a:srgbClr val="FFFFFF"/>
                </a:solidFill>
              </a14:hiddenFill>
            </a:ext>
          </a:extLst>
        </p:spPr>
      </p:pic>
      <p:sp>
        <p:nvSpPr>
          <p:cNvPr id="38" name="Speech Bubble: Rectangle with Corners Rounded 37">
            <a:extLst>
              <a:ext uri="{FF2B5EF4-FFF2-40B4-BE49-F238E27FC236}">
                <a16:creationId xmlns:a16="http://schemas.microsoft.com/office/drawing/2014/main" id="{25FA4F54-0FDD-4244-B325-E07F5BDA1E18}"/>
              </a:ext>
            </a:extLst>
          </p:cNvPr>
          <p:cNvSpPr/>
          <p:nvPr/>
        </p:nvSpPr>
        <p:spPr>
          <a:xfrm>
            <a:off x="1056911" y="189975"/>
            <a:ext cx="4207742" cy="518040"/>
          </a:xfrm>
          <a:prstGeom prst="wedgeRoundRectCallout">
            <a:avLst>
              <a:gd name="adj1" fmla="val -54991"/>
              <a:gd name="adj2" fmla="val -7585"/>
              <a:gd name="adj3" fmla="val 16667"/>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hlinkClick r:id="" action="ppaction://noaction">
              <a:snd r:embed="rId4" name="5_1.wav"/>
            </a:hlinkClick>
            <a:extLst>
              <a:ext uri="{FF2B5EF4-FFF2-40B4-BE49-F238E27FC236}">
                <a16:creationId xmlns:a16="http://schemas.microsoft.com/office/drawing/2014/main" id="{644BE3E8-1201-472D-9E36-CEFD0CE092BD}"/>
              </a:ext>
            </a:extLst>
          </p:cNvPr>
          <p:cNvSpPr txBox="1"/>
          <p:nvPr/>
        </p:nvSpPr>
        <p:spPr>
          <a:xfrm>
            <a:off x="1021291" y="182073"/>
            <a:ext cx="420774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Cómo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 en español?</a:t>
            </a:r>
          </a:p>
        </p:txBody>
      </p:sp>
      <p:pic>
        <p:nvPicPr>
          <p:cNvPr id="50" name="Graphic 49" descr="Teacher">
            <a:extLst>
              <a:ext uri="{FF2B5EF4-FFF2-40B4-BE49-F238E27FC236}">
                <a16:creationId xmlns:a16="http://schemas.microsoft.com/office/drawing/2014/main" id="{9F967274-C449-41B1-9E03-01EE78088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74" y="52284"/>
            <a:ext cx="914400" cy="914400"/>
          </a:xfrm>
          <a:prstGeom prst="rect">
            <a:avLst/>
          </a:prstGeom>
        </p:spPr>
      </p:pic>
      <p:graphicFrame>
        <p:nvGraphicFramePr>
          <p:cNvPr id="40" name="Table 43">
            <a:extLst>
              <a:ext uri="{FF2B5EF4-FFF2-40B4-BE49-F238E27FC236}">
                <a16:creationId xmlns:a16="http://schemas.microsoft.com/office/drawing/2014/main" id="{83475C98-78FF-489D-A8A7-8E875BB0D7F3}"/>
              </a:ext>
            </a:extLst>
          </p:cNvPr>
          <p:cNvGraphicFramePr>
            <a:graphicFrameLocks noGrp="1"/>
          </p:cNvGraphicFramePr>
          <p:nvPr/>
        </p:nvGraphicFramePr>
        <p:xfrm>
          <a:off x="515799" y="1500035"/>
          <a:ext cx="11183832" cy="5201847"/>
        </p:xfrm>
        <a:graphic>
          <a:graphicData uri="http://schemas.openxmlformats.org/drawingml/2006/table">
            <a:tbl>
              <a:tblPr firstRow="1" bandRow="1">
                <a:tableStyleId>{5940675A-B579-460E-94D1-54222C63F5DA}</a:tableStyleId>
              </a:tblPr>
              <a:tblGrid>
                <a:gridCol w="2795958">
                  <a:extLst>
                    <a:ext uri="{9D8B030D-6E8A-4147-A177-3AD203B41FA5}">
                      <a16:colId xmlns:a16="http://schemas.microsoft.com/office/drawing/2014/main" val="4199981001"/>
                    </a:ext>
                  </a:extLst>
                </a:gridCol>
                <a:gridCol w="2795958">
                  <a:extLst>
                    <a:ext uri="{9D8B030D-6E8A-4147-A177-3AD203B41FA5}">
                      <a16:colId xmlns:a16="http://schemas.microsoft.com/office/drawing/2014/main" val="1402726713"/>
                    </a:ext>
                  </a:extLst>
                </a:gridCol>
                <a:gridCol w="2795958">
                  <a:extLst>
                    <a:ext uri="{9D8B030D-6E8A-4147-A177-3AD203B41FA5}">
                      <a16:colId xmlns:a16="http://schemas.microsoft.com/office/drawing/2014/main" val="2176681153"/>
                    </a:ext>
                  </a:extLst>
                </a:gridCol>
                <a:gridCol w="2795958">
                  <a:extLst>
                    <a:ext uri="{9D8B030D-6E8A-4147-A177-3AD203B41FA5}">
                      <a16:colId xmlns:a16="http://schemas.microsoft.com/office/drawing/2014/main" val="4264848222"/>
                    </a:ext>
                  </a:extLst>
                </a:gridCol>
              </a:tblGrid>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20650891"/>
                  </a:ext>
                </a:extLst>
              </a:tr>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gridSpan="2">
                  <a:txBody>
                    <a:bodyPr/>
                    <a:lstStyle/>
                    <a:p>
                      <a:pPr algn="ctr"/>
                      <a:endParaRPr lang="en-GB" dirty="0"/>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hMerge="1">
                  <a:txBody>
                    <a:bodyPr/>
                    <a:lstStyle/>
                    <a:p>
                      <a:endParaRPr lang="en-GB" dirty="0"/>
                    </a:p>
                  </a:txBody>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3827895483"/>
                  </a:ext>
                </a:extLst>
              </a:tr>
              <a:tr h="1733949">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807313096"/>
                  </a:ext>
                </a:extLst>
              </a:tr>
            </a:tbl>
          </a:graphicData>
        </a:graphic>
      </p:graphicFrame>
      <p:sp>
        <p:nvSpPr>
          <p:cNvPr id="42" name="TextBox 41">
            <a:extLst>
              <a:ext uri="{FF2B5EF4-FFF2-40B4-BE49-F238E27FC236}">
                <a16:creationId xmlns:a16="http://schemas.microsoft.com/office/drawing/2014/main" id="{191C928F-7AE3-43F9-A90F-ACC8C8C024D8}"/>
              </a:ext>
            </a:extLst>
          </p:cNvPr>
          <p:cNvSpPr txBox="1"/>
          <p:nvPr/>
        </p:nvSpPr>
        <p:spPr>
          <a:xfrm>
            <a:off x="792539" y="2063035"/>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bocadillo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177781F9-7F90-4CE6-A06F-D7D8C6D77A64}"/>
              </a:ext>
            </a:extLst>
          </p:cNvPr>
          <p:cNvSpPr txBox="1"/>
          <p:nvPr/>
        </p:nvSpPr>
        <p:spPr>
          <a:xfrm>
            <a:off x="623328" y="3732665"/>
            <a:ext cx="236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aula</a:t>
            </a:r>
          </a:p>
        </p:txBody>
      </p:sp>
      <p:sp>
        <p:nvSpPr>
          <p:cNvPr id="44" name="TextBox 43">
            <a:extLst>
              <a:ext uri="{FF2B5EF4-FFF2-40B4-BE49-F238E27FC236}">
                <a16:creationId xmlns:a16="http://schemas.microsoft.com/office/drawing/2014/main" id="{AF4FF554-1C7D-4D9F-A5CC-FFB6A6B86DC9}"/>
              </a:ext>
            </a:extLst>
          </p:cNvPr>
          <p:cNvSpPr txBox="1"/>
          <p:nvPr/>
        </p:nvSpPr>
        <p:spPr>
          <a:xfrm>
            <a:off x="6307877" y="2060064"/>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beber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318C810B-88AB-4ECD-A689-F6E684D3D29E}"/>
              </a:ext>
            </a:extLst>
          </p:cNvPr>
          <p:cNvSpPr txBox="1"/>
          <p:nvPr/>
        </p:nvSpPr>
        <p:spPr>
          <a:xfrm>
            <a:off x="6107715" y="5626278"/>
            <a:ext cx="28723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salón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6677B091-4226-412A-A702-14AF24F7DE67}"/>
              </a:ext>
            </a:extLst>
          </p:cNvPr>
          <p:cNvSpPr txBox="1"/>
          <p:nvPr/>
        </p:nvSpPr>
        <p:spPr>
          <a:xfrm>
            <a:off x="9118419" y="3763443"/>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patio</a:t>
            </a:r>
          </a:p>
        </p:txBody>
      </p:sp>
      <p:sp>
        <p:nvSpPr>
          <p:cNvPr id="47" name="TextBox 46">
            <a:extLst>
              <a:ext uri="{FF2B5EF4-FFF2-40B4-BE49-F238E27FC236}">
                <a16:creationId xmlns:a16="http://schemas.microsoft.com/office/drawing/2014/main" id="{682DE659-A0DF-4FF6-8319-E398ED3CE596}"/>
              </a:ext>
            </a:extLst>
          </p:cNvPr>
          <p:cNvSpPr txBox="1"/>
          <p:nvPr/>
        </p:nvSpPr>
        <p:spPr>
          <a:xfrm>
            <a:off x="623328" y="5410834"/>
            <a:ext cx="236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chocolate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98DA645C-A0E6-4F7B-B748-950F886A9815}"/>
              </a:ext>
            </a:extLst>
          </p:cNvPr>
          <p:cNvSpPr txBox="1"/>
          <p:nvPr/>
        </p:nvSpPr>
        <p:spPr>
          <a:xfrm>
            <a:off x="3553338" y="5580104"/>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comer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8C16B214-93B2-4B4D-99DF-C0B20B7DC3C5}"/>
              </a:ext>
            </a:extLst>
          </p:cNvPr>
          <p:cNvSpPr txBox="1"/>
          <p:nvPr/>
        </p:nvSpPr>
        <p:spPr>
          <a:xfrm>
            <a:off x="3342684" y="2060064"/>
            <a:ext cx="27388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caliente</a:t>
            </a:r>
          </a:p>
        </p:txBody>
      </p:sp>
      <p:sp>
        <p:nvSpPr>
          <p:cNvPr id="54" name="TextBox 53">
            <a:extLst>
              <a:ext uri="{FF2B5EF4-FFF2-40B4-BE49-F238E27FC236}">
                <a16:creationId xmlns:a16="http://schemas.microsoft.com/office/drawing/2014/main" id="{8A4A3F9A-2991-40AB-8665-3138E4AF010C}"/>
              </a:ext>
            </a:extLst>
          </p:cNvPr>
          <p:cNvSpPr txBox="1"/>
          <p:nvPr/>
        </p:nvSpPr>
        <p:spPr>
          <a:xfrm>
            <a:off x="9212648" y="2060064"/>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la </a:t>
            </a:r>
            <a:r>
              <a:rPr lang="en-GB" sz="2800" noProof="0" dirty="0" err="1">
                <a:solidFill>
                  <a:srgbClr val="002060"/>
                </a:solidFill>
                <a:latin typeface="Century Gothic" panose="020B0502020202020204" pitchFamily="34" charset="0"/>
              </a:rPr>
              <a:t>tarea</a:t>
            </a:r>
            <a:r>
              <a:rPr lang="en-GB" sz="2800" noProof="0" dirty="0">
                <a:solidFill>
                  <a:srgbClr val="002060"/>
                </a:solidFill>
                <a:latin typeface="Century Gothic" panose="020B0502020202020204" pitchFamily="34" charset="0"/>
              </a:rPr>
              <a:t>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F67BC720-E49E-4C6C-81C8-EEAD5AF92726}"/>
              </a:ext>
            </a:extLst>
          </p:cNvPr>
          <p:cNvSpPr txBox="1"/>
          <p:nvPr/>
        </p:nvSpPr>
        <p:spPr>
          <a:xfrm>
            <a:off x="9266580" y="5649805"/>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hacer</a:t>
            </a:r>
          </a:p>
        </p:txBody>
      </p:sp>
      <p:sp>
        <p:nvSpPr>
          <p:cNvPr id="56" name="TextBox 55">
            <a:extLst>
              <a:ext uri="{FF2B5EF4-FFF2-40B4-BE49-F238E27FC236}">
                <a16:creationId xmlns:a16="http://schemas.microsoft.com/office/drawing/2014/main" id="{25290AAD-D4EB-4BAE-AB07-D2FDDABCB9AE}"/>
              </a:ext>
            </a:extLst>
          </p:cNvPr>
          <p:cNvSpPr txBox="1"/>
          <p:nvPr/>
        </p:nvSpPr>
        <p:spPr>
          <a:xfrm>
            <a:off x="3553338" y="3812393"/>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rgbClr val="002060"/>
                </a:solidFill>
                <a:latin typeface="Century Gothic" panose="020B0502020202020204" pitchFamily="34" charset="0"/>
              </a:rPr>
              <a:t>to drink, drinking</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4" name="Picture 2" descr="Gráficos vectoriales gratis de Bebiendo">
            <a:extLst>
              <a:ext uri="{FF2B5EF4-FFF2-40B4-BE49-F238E27FC236}">
                <a16:creationId xmlns:a16="http://schemas.microsoft.com/office/drawing/2014/main" id="{09FD0A52-7159-EFE6-CC50-E0849C9AF6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470" y="1617948"/>
            <a:ext cx="1578823" cy="1427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1811FB-C554-A9F4-519C-DAA796101D81}"/>
              </a:ext>
            </a:extLst>
          </p:cNvPr>
          <p:cNvSpPr txBox="1"/>
          <p:nvPr/>
        </p:nvSpPr>
        <p:spPr>
          <a:xfrm>
            <a:off x="3462292" y="3793257"/>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classroom</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6" name="Picture 4" descr="Ilustraciones gratis de Salón de clases">
            <a:extLst>
              <a:ext uri="{FF2B5EF4-FFF2-40B4-BE49-F238E27FC236}">
                <a16:creationId xmlns:a16="http://schemas.microsoft.com/office/drawing/2014/main" id="{4D49642E-CC1D-D757-FFE7-D15BB66B80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229" y="3364170"/>
            <a:ext cx="2293198" cy="1482295"/>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1FF402-3E69-4E2A-5FC8-1D7436496272}"/>
              </a:ext>
            </a:extLst>
          </p:cNvPr>
          <p:cNvSpPr txBox="1"/>
          <p:nvPr/>
        </p:nvSpPr>
        <p:spPr>
          <a:xfrm>
            <a:off x="3545456" y="3853934"/>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sandwich</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8" name="Picture 6" descr="Gráficos vectoriales gratis de Sandwich">
            <a:extLst>
              <a:ext uri="{FF2B5EF4-FFF2-40B4-BE49-F238E27FC236}">
                <a16:creationId xmlns:a16="http://schemas.microsoft.com/office/drawing/2014/main" id="{C034A9EE-0D61-B960-97F6-4F35B936D5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539" y="1792713"/>
            <a:ext cx="2365000" cy="118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EE1A47-D873-6488-24C2-BFDDF2C67171}"/>
              </a:ext>
            </a:extLst>
          </p:cNvPr>
          <p:cNvSpPr txBox="1"/>
          <p:nvPr/>
        </p:nvSpPr>
        <p:spPr>
          <a:xfrm>
            <a:off x="3581357" y="3905746"/>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chocolate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80" name="Picture 8" descr="Gráficos vectoriales gratis de Chocolate">
            <a:extLst>
              <a:ext uri="{FF2B5EF4-FFF2-40B4-BE49-F238E27FC236}">
                <a16:creationId xmlns:a16="http://schemas.microsoft.com/office/drawing/2014/main" id="{9F9A18C6-5477-63A8-B253-7CB2C2E89F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8869" y="5340163"/>
            <a:ext cx="1733918" cy="1142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E97DE0-348D-727D-886D-942862B5FEB7}"/>
              </a:ext>
            </a:extLst>
          </p:cNvPr>
          <p:cNvSpPr txBox="1"/>
          <p:nvPr/>
        </p:nvSpPr>
        <p:spPr>
          <a:xfrm>
            <a:off x="3581357" y="3803742"/>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playground</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82" name="Picture 10" descr="Ilustraciones gratis de Centro de cuidado diurno">
            <a:extLst>
              <a:ext uri="{FF2B5EF4-FFF2-40B4-BE49-F238E27FC236}">
                <a16:creationId xmlns:a16="http://schemas.microsoft.com/office/drawing/2014/main" id="{06B7EE8A-8430-7FF1-F39D-9D3DFA3AE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8045" y="3507162"/>
            <a:ext cx="2520304" cy="1260152"/>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4F8780-8746-F65F-0F70-6114582F4A04}"/>
              </a:ext>
            </a:extLst>
          </p:cNvPr>
          <p:cNvSpPr txBox="1"/>
          <p:nvPr/>
        </p:nvSpPr>
        <p:spPr>
          <a:xfrm>
            <a:off x="3553338" y="3759501"/>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to eat, eating</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3" name="Picture 12">
            <a:extLst>
              <a:ext uri="{FF2B5EF4-FFF2-40B4-BE49-F238E27FC236}">
                <a16:creationId xmlns:a16="http://schemas.microsoft.com/office/drawing/2014/main" id="{5CD01762-D26C-F5E2-D1E3-0F98DB509AF7}"/>
              </a:ext>
            </a:extLst>
          </p:cNvPr>
          <p:cNvPicPr>
            <a:picLocks noChangeAspect="1"/>
          </p:cNvPicPr>
          <p:nvPr/>
        </p:nvPicPr>
        <p:blipFill>
          <a:blip r:embed="rId12"/>
          <a:stretch>
            <a:fillRect/>
          </a:stretch>
        </p:blipFill>
        <p:spPr>
          <a:xfrm>
            <a:off x="4081388" y="5136296"/>
            <a:ext cx="1405145" cy="1405145"/>
          </a:xfrm>
          <a:prstGeom prst="rect">
            <a:avLst/>
          </a:prstGeom>
        </p:spPr>
      </p:pic>
      <p:sp>
        <p:nvSpPr>
          <p:cNvPr id="14" name="TextBox 13">
            <a:extLst>
              <a:ext uri="{FF2B5EF4-FFF2-40B4-BE49-F238E27FC236}">
                <a16:creationId xmlns:a16="http://schemas.microsoft.com/office/drawing/2014/main" id="{7413E5D6-6D96-DA7F-7BEA-A9F156779497}"/>
              </a:ext>
            </a:extLst>
          </p:cNvPr>
          <p:cNvSpPr txBox="1"/>
          <p:nvPr/>
        </p:nvSpPr>
        <p:spPr>
          <a:xfrm>
            <a:off x="3573475" y="3852854"/>
            <a:ext cx="4972052" cy="584775"/>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hall</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5" name="Picture 14">
            <a:extLst>
              <a:ext uri="{FF2B5EF4-FFF2-40B4-BE49-F238E27FC236}">
                <a16:creationId xmlns:a16="http://schemas.microsoft.com/office/drawing/2014/main" id="{90AE3762-40FF-8A8C-648C-A57159B19AAB}"/>
              </a:ext>
            </a:extLst>
          </p:cNvPr>
          <p:cNvPicPr>
            <a:picLocks noChangeAspect="1"/>
          </p:cNvPicPr>
          <p:nvPr/>
        </p:nvPicPr>
        <p:blipFill>
          <a:blip r:embed="rId13"/>
          <a:stretch>
            <a:fillRect/>
          </a:stretch>
        </p:blipFill>
        <p:spPr>
          <a:xfrm>
            <a:off x="6096000" y="5159750"/>
            <a:ext cx="2872334" cy="1456273"/>
          </a:xfrm>
          <a:prstGeom prst="rect">
            <a:avLst/>
          </a:prstGeom>
        </p:spPr>
      </p:pic>
      <p:pic>
        <p:nvPicPr>
          <p:cNvPr id="17" name="Picture 16">
            <a:extLst>
              <a:ext uri="{FF2B5EF4-FFF2-40B4-BE49-F238E27FC236}">
                <a16:creationId xmlns:a16="http://schemas.microsoft.com/office/drawing/2014/main" id="{90A56715-1E4C-C929-513A-DCB6FA24A945}"/>
              </a:ext>
            </a:extLst>
          </p:cNvPr>
          <p:cNvPicPr>
            <a:picLocks noChangeAspect="1"/>
          </p:cNvPicPr>
          <p:nvPr/>
        </p:nvPicPr>
        <p:blipFill>
          <a:blip r:embed="rId14"/>
          <a:stretch>
            <a:fillRect/>
          </a:stretch>
        </p:blipFill>
        <p:spPr>
          <a:xfrm>
            <a:off x="8991764" y="5162398"/>
            <a:ext cx="2508036" cy="1330140"/>
          </a:xfrm>
          <a:prstGeom prst="rect">
            <a:avLst/>
          </a:prstGeom>
        </p:spPr>
      </p:pic>
      <p:sp>
        <p:nvSpPr>
          <p:cNvPr id="18" name="TextBox 17">
            <a:extLst>
              <a:ext uri="{FF2B5EF4-FFF2-40B4-BE49-F238E27FC236}">
                <a16:creationId xmlns:a16="http://schemas.microsoft.com/office/drawing/2014/main" id="{C131709E-E6B8-6D7F-CCBB-2BE0DB081F76}"/>
              </a:ext>
            </a:extLst>
          </p:cNvPr>
          <p:cNvSpPr txBox="1"/>
          <p:nvPr/>
        </p:nvSpPr>
        <p:spPr>
          <a:xfrm>
            <a:off x="3621367" y="3593500"/>
            <a:ext cx="4972052" cy="1077218"/>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to do, make; doing, making</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6090A2BD-9961-D734-666F-AB997D306E5D}"/>
              </a:ext>
            </a:extLst>
          </p:cNvPr>
          <p:cNvSpPr txBox="1"/>
          <p:nvPr/>
        </p:nvSpPr>
        <p:spPr>
          <a:xfrm>
            <a:off x="3593480" y="3597859"/>
            <a:ext cx="4972052" cy="1077218"/>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task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88" name="Picture 16" descr="Gráficos vectoriales gratis de Lista de comprobación">
            <a:extLst>
              <a:ext uri="{FF2B5EF4-FFF2-40B4-BE49-F238E27FC236}">
                <a16:creationId xmlns:a16="http://schemas.microsoft.com/office/drawing/2014/main" id="{2BEF5861-BC9B-090B-FE82-6170B2E336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85502" y="1570990"/>
            <a:ext cx="1541088" cy="15410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C6054E5-3031-DD3E-9735-1D8C60E7520E}"/>
              </a:ext>
            </a:extLst>
          </p:cNvPr>
          <p:cNvSpPr txBox="1"/>
          <p:nvPr/>
        </p:nvSpPr>
        <p:spPr>
          <a:xfrm>
            <a:off x="3643854" y="3614433"/>
            <a:ext cx="4972052" cy="1077218"/>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hot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AutoShape 18" descr="Gráficos vectoriales gratis de Caliente">
            <a:extLst>
              <a:ext uri="{FF2B5EF4-FFF2-40B4-BE49-F238E27FC236}">
                <a16:creationId xmlns:a16="http://schemas.microsoft.com/office/drawing/2014/main" id="{D5F369F8-B6A9-9B7D-3E6A-8A4BA95A3E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a:extLst>
              <a:ext uri="{FF2B5EF4-FFF2-40B4-BE49-F238E27FC236}">
                <a16:creationId xmlns:a16="http://schemas.microsoft.com/office/drawing/2014/main" id="{20C6E464-FAAD-99CC-98A0-0B109648C7BC}"/>
              </a:ext>
            </a:extLst>
          </p:cNvPr>
          <p:cNvPicPr>
            <a:picLocks noChangeAspect="1"/>
          </p:cNvPicPr>
          <p:nvPr/>
        </p:nvPicPr>
        <p:blipFill>
          <a:blip r:embed="rId16"/>
          <a:stretch>
            <a:fillRect/>
          </a:stretch>
        </p:blipFill>
        <p:spPr>
          <a:xfrm>
            <a:off x="4048385" y="1577840"/>
            <a:ext cx="1340440" cy="1536932"/>
          </a:xfrm>
          <a:prstGeom prst="rect">
            <a:avLst/>
          </a:prstGeom>
        </p:spPr>
      </p:pic>
      <p:sp>
        <p:nvSpPr>
          <p:cNvPr id="2" name="TextBox 1">
            <a:extLst>
              <a:ext uri="{FF2B5EF4-FFF2-40B4-BE49-F238E27FC236}">
                <a16:creationId xmlns:a16="http://schemas.microsoft.com/office/drawing/2014/main" id="{75634365-320C-A296-C36E-5EE97CFC91E6}"/>
              </a:ext>
            </a:extLst>
          </p:cNvPr>
          <p:cNvSpPr txBox="1"/>
          <p:nvPr/>
        </p:nvSpPr>
        <p:spPr>
          <a:xfrm>
            <a:off x="3799545" y="3592553"/>
            <a:ext cx="4972052" cy="1077218"/>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hot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842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2.91667E-6 4.07407E-6 L -2.91667E-6 -0.07223 " pathEditMode="relative" rAng="0" ptsTypes="AA">
                                      <p:cBhvr>
                                        <p:cTn id="10" dur="250" accel="50000" decel="50000" autoRev="1" fill="hold">
                                          <p:stCondLst>
                                            <p:cond delay="0"/>
                                          </p:stCondLst>
                                        </p:cTn>
                                        <p:tgtEl>
                                          <p:spTgt spid="44"/>
                                        </p:tgtEl>
                                        <p:attrNameLst>
                                          <p:attrName>ppt_x</p:attrName>
                                          <p:attrName>ppt_y</p:attrName>
                                        </p:attrNameLst>
                                      </p:cBhvr>
                                      <p:rCtr x="0" y="-3611"/>
                                    </p:animMotion>
                                    <p:animRot by="1500000">
                                      <p:cBhvr>
                                        <p:cTn id="11" dur="125" fill="hold">
                                          <p:stCondLst>
                                            <p:cond delay="0"/>
                                          </p:stCondLst>
                                        </p:cTn>
                                        <p:tgtEl>
                                          <p:spTgt spid="44"/>
                                        </p:tgtEl>
                                        <p:attrNameLst>
                                          <p:attrName>r</p:attrName>
                                        </p:attrNameLst>
                                      </p:cBhvr>
                                    </p:animRot>
                                    <p:animRot by="-1500000">
                                      <p:cBhvr>
                                        <p:cTn id="12" dur="125" fill="hold">
                                          <p:stCondLst>
                                            <p:cond delay="125"/>
                                          </p:stCondLst>
                                        </p:cTn>
                                        <p:tgtEl>
                                          <p:spTgt spid="44"/>
                                        </p:tgtEl>
                                        <p:attrNameLst>
                                          <p:attrName>r</p:attrName>
                                        </p:attrNameLst>
                                      </p:cBhvr>
                                    </p:animRot>
                                    <p:animRot by="-1500000">
                                      <p:cBhvr>
                                        <p:cTn id="13" dur="125" fill="hold">
                                          <p:stCondLst>
                                            <p:cond delay="250"/>
                                          </p:stCondLst>
                                        </p:cTn>
                                        <p:tgtEl>
                                          <p:spTgt spid="44"/>
                                        </p:tgtEl>
                                        <p:attrNameLst>
                                          <p:attrName>r</p:attrName>
                                        </p:attrNameLst>
                                      </p:cBhvr>
                                    </p:animRot>
                                    <p:animRot by="1500000">
                                      <p:cBhvr>
                                        <p:cTn id="14" dur="125" fill="hold">
                                          <p:stCondLst>
                                            <p:cond delay="375"/>
                                          </p:stCondLst>
                                        </p:cTn>
                                        <p:tgtEl>
                                          <p:spTgt spid="4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iterate type="lt">
                                    <p:tmAbs val="0"/>
                                  </p:iterate>
                                  <p:childTnLst>
                                    <p:set>
                                      <p:cBhvr>
                                        <p:cTn id="18" dur="1" fill="hold">
                                          <p:stCondLst>
                                            <p:cond delay="0"/>
                                          </p:stCondLst>
                                        </p:cTn>
                                        <p:tgtEl>
                                          <p:spTgt spid="44"/>
                                        </p:tgtEl>
                                        <p:attrNameLst>
                                          <p:attrName>style.visibility</p:attrName>
                                        </p:attrNameLst>
                                      </p:cBhvr>
                                      <p:to>
                                        <p:strVal val="hidden"/>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3.125E-6 4.44444E-6 L 3.125E-6 -0.07223 " pathEditMode="relative" rAng="0" ptsTypes="AA">
                                      <p:cBhvr>
                                        <p:cTn id="29" dur="250" accel="50000" decel="50000" autoRev="1" fill="hold">
                                          <p:stCondLst>
                                            <p:cond delay="0"/>
                                          </p:stCondLst>
                                        </p:cTn>
                                        <p:tgtEl>
                                          <p:spTgt spid="43"/>
                                        </p:tgtEl>
                                        <p:attrNameLst>
                                          <p:attrName>ppt_x</p:attrName>
                                          <p:attrName>ppt_y</p:attrName>
                                        </p:attrNameLst>
                                      </p:cBhvr>
                                      <p:rCtr x="0" y="-3611"/>
                                    </p:animMotion>
                                    <p:animRot by="1500000">
                                      <p:cBhvr>
                                        <p:cTn id="30" dur="125" fill="hold">
                                          <p:stCondLst>
                                            <p:cond delay="0"/>
                                          </p:stCondLst>
                                        </p:cTn>
                                        <p:tgtEl>
                                          <p:spTgt spid="43"/>
                                        </p:tgtEl>
                                        <p:attrNameLst>
                                          <p:attrName>r</p:attrName>
                                        </p:attrNameLst>
                                      </p:cBhvr>
                                    </p:animRot>
                                    <p:animRot by="-1500000">
                                      <p:cBhvr>
                                        <p:cTn id="31" dur="125" fill="hold">
                                          <p:stCondLst>
                                            <p:cond delay="125"/>
                                          </p:stCondLst>
                                        </p:cTn>
                                        <p:tgtEl>
                                          <p:spTgt spid="43"/>
                                        </p:tgtEl>
                                        <p:attrNameLst>
                                          <p:attrName>r</p:attrName>
                                        </p:attrNameLst>
                                      </p:cBhvr>
                                    </p:animRot>
                                    <p:animRot by="-1500000">
                                      <p:cBhvr>
                                        <p:cTn id="32" dur="125" fill="hold">
                                          <p:stCondLst>
                                            <p:cond delay="250"/>
                                          </p:stCondLst>
                                        </p:cTn>
                                        <p:tgtEl>
                                          <p:spTgt spid="43"/>
                                        </p:tgtEl>
                                        <p:attrNameLst>
                                          <p:attrName>r</p:attrName>
                                        </p:attrNameLst>
                                      </p:cBhvr>
                                    </p:animRot>
                                    <p:animRot by="1500000">
                                      <p:cBhvr>
                                        <p:cTn id="33" dur="125" fill="hold">
                                          <p:stCondLst>
                                            <p:cond delay="375"/>
                                          </p:stCondLst>
                                        </p:cTn>
                                        <p:tgtEl>
                                          <p:spTgt spid="4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iterate type="lt">
                                    <p:tmAbs val="0"/>
                                  </p:iterate>
                                  <p:childTnLst>
                                    <p:set>
                                      <p:cBhvr>
                                        <p:cTn id="37" dur="1" fill="hold">
                                          <p:stCondLst>
                                            <p:cond delay="0"/>
                                          </p:stCondLst>
                                        </p:cTn>
                                        <p:tgtEl>
                                          <p:spTgt spid="43"/>
                                        </p:tgtEl>
                                        <p:attrNameLst>
                                          <p:attrName>style.visibility</p:attrName>
                                        </p:attrNameLst>
                                      </p:cBhvr>
                                      <p:to>
                                        <p:strVal val="hidden"/>
                                      </p:to>
                                    </p:se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fade">
                                      <p:cBhvr>
                                        <p:cTn id="41" dur="500"/>
                                        <p:tgtEl>
                                          <p:spTgt spid="3076"/>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0"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42"/>
                                        </p:tgtEl>
                                        <p:attrNameLst>
                                          <p:attrName>ppt_x</p:attrName>
                                          <p:attrName>ppt_y</p:attrName>
                                        </p:attrNameLst>
                                      </p:cBhvr>
                                    </p:animMotion>
                                    <p:animRot by="1500000">
                                      <p:cBhvr>
                                        <p:cTn id="49" dur="125" fill="hold">
                                          <p:stCondLst>
                                            <p:cond delay="0"/>
                                          </p:stCondLst>
                                        </p:cTn>
                                        <p:tgtEl>
                                          <p:spTgt spid="42"/>
                                        </p:tgtEl>
                                        <p:attrNameLst>
                                          <p:attrName>r</p:attrName>
                                        </p:attrNameLst>
                                      </p:cBhvr>
                                    </p:animRot>
                                    <p:animRot by="-1500000">
                                      <p:cBhvr>
                                        <p:cTn id="50" dur="125" fill="hold">
                                          <p:stCondLst>
                                            <p:cond delay="125"/>
                                          </p:stCondLst>
                                        </p:cTn>
                                        <p:tgtEl>
                                          <p:spTgt spid="42"/>
                                        </p:tgtEl>
                                        <p:attrNameLst>
                                          <p:attrName>r</p:attrName>
                                        </p:attrNameLst>
                                      </p:cBhvr>
                                    </p:animRot>
                                    <p:animRot by="-1500000">
                                      <p:cBhvr>
                                        <p:cTn id="51" dur="125" fill="hold">
                                          <p:stCondLst>
                                            <p:cond delay="250"/>
                                          </p:stCondLst>
                                        </p:cTn>
                                        <p:tgtEl>
                                          <p:spTgt spid="42"/>
                                        </p:tgtEl>
                                        <p:attrNameLst>
                                          <p:attrName>r</p:attrName>
                                        </p:attrNameLst>
                                      </p:cBhvr>
                                    </p:animRot>
                                    <p:animRot by="1500000">
                                      <p:cBhvr>
                                        <p:cTn id="52" dur="125" fill="hold">
                                          <p:stCondLst>
                                            <p:cond delay="375"/>
                                          </p:stCondLst>
                                        </p:cTn>
                                        <p:tgtEl>
                                          <p:spTgt spid="42"/>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iterate type="lt">
                                    <p:tmAbs val="0"/>
                                  </p:iterate>
                                  <p:childTnLst>
                                    <p:set>
                                      <p:cBhvr>
                                        <p:cTn id="56" dur="1" fill="hold">
                                          <p:stCondLst>
                                            <p:cond delay="0"/>
                                          </p:stCondLst>
                                        </p:cTn>
                                        <p:tgtEl>
                                          <p:spTgt spid="42"/>
                                        </p:tgtEl>
                                        <p:attrNameLst>
                                          <p:attrName>style.visibility</p:attrName>
                                        </p:attrNameLst>
                                      </p:cBhvr>
                                      <p:to>
                                        <p:strVal val="hidden"/>
                                      </p:to>
                                    </p:set>
                                  </p:childTnLst>
                                </p:cTn>
                              </p:par>
                            </p:childTnLst>
                          </p:cTn>
                        </p:par>
                        <p:par>
                          <p:cTn id="57" fill="hold">
                            <p:stCondLst>
                              <p:cond delay="0"/>
                            </p:stCondLst>
                            <p:childTnLst>
                              <p:par>
                                <p:cTn id="58" presetID="10" presetClass="entr" presetSubtype="0" fill="hold" nodeType="afterEffect">
                                  <p:stCondLst>
                                    <p:cond delay="0"/>
                                  </p:stCondLst>
                                  <p:childTnLst>
                                    <p:set>
                                      <p:cBhvr>
                                        <p:cTn id="59" dur="1" fill="hold">
                                          <p:stCondLst>
                                            <p:cond delay="0"/>
                                          </p:stCondLst>
                                        </p:cTn>
                                        <p:tgtEl>
                                          <p:spTgt spid="3078"/>
                                        </p:tgtEl>
                                        <p:attrNameLst>
                                          <p:attrName>style.visibility</p:attrName>
                                        </p:attrNameLst>
                                      </p:cBhvr>
                                      <p:to>
                                        <p:strVal val="visible"/>
                                      </p:to>
                                    </p:set>
                                    <p:animEffect transition="in" filter="fade">
                                      <p:cBhvr>
                                        <p:cTn id="60" dur="500"/>
                                        <p:tgtEl>
                                          <p:spTgt spid="307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4" presetClass="emph" presetSubtype="0" fill="hold" grpId="0" nodeType="clickEffect">
                                  <p:stCondLst>
                                    <p:cond delay="0"/>
                                  </p:stCondLst>
                                  <p:iterate type="lt">
                                    <p:tmPct val="10000"/>
                                  </p:iterate>
                                  <p:childTnLst>
                                    <p:animMotion origin="layout" path="M 3.125E-6 -3.33333E-6 L 3.125E-6 -0.07222 " pathEditMode="relative" rAng="0" ptsTypes="AA">
                                      <p:cBhvr>
                                        <p:cTn id="68" dur="250" accel="50000" decel="50000" autoRev="1" fill="hold">
                                          <p:stCondLst>
                                            <p:cond delay="0"/>
                                          </p:stCondLst>
                                        </p:cTn>
                                        <p:tgtEl>
                                          <p:spTgt spid="47"/>
                                        </p:tgtEl>
                                        <p:attrNameLst>
                                          <p:attrName>ppt_x</p:attrName>
                                          <p:attrName>ppt_y</p:attrName>
                                        </p:attrNameLst>
                                      </p:cBhvr>
                                      <p:rCtr x="0" y="-3611"/>
                                    </p:animMotion>
                                    <p:animRot by="1500000">
                                      <p:cBhvr>
                                        <p:cTn id="69" dur="125" fill="hold">
                                          <p:stCondLst>
                                            <p:cond delay="0"/>
                                          </p:stCondLst>
                                        </p:cTn>
                                        <p:tgtEl>
                                          <p:spTgt spid="47"/>
                                        </p:tgtEl>
                                        <p:attrNameLst>
                                          <p:attrName>r</p:attrName>
                                        </p:attrNameLst>
                                      </p:cBhvr>
                                    </p:animRot>
                                    <p:animRot by="-1500000">
                                      <p:cBhvr>
                                        <p:cTn id="70" dur="125" fill="hold">
                                          <p:stCondLst>
                                            <p:cond delay="125"/>
                                          </p:stCondLst>
                                        </p:cTn>
                                        <p:tgtEl>
                                          <p:spTgt spid="47"/>
                                        </p:tgtEl>
                                        <p:attrNameLst>
                                          <p:attrName>r</p:attrName>
                                        </p:attrNameLst>
                                      </p:cBhvr>
                                    </p:animRot>
                                    <p:animRot by="-1500000">
                                      <p:cBhvr>
                                        <p:cTn id="71" dur="125" fill="hold">
                                          <p:stCondLst>
                                            <p:cond delay="250"/>
                                          </p:stCondLst>
                                        </p:cTn>
                                        <p:tgtEl>
                                          <p:spTgt spid="47"/>
                                        </p:tgtEl>
                                        <p:attrNameLst>
                                          <p:attrName>r</p:attrName>
                                        </p:attrNameLst>
                                      </p:cBhvr>
                                    </p:animRot>
                                    <p:animRot by="1500000">
                                      <p:cBhvr>
                                        <p:cTn id="72" dur="125" fill="hold">
                                          <p:stCondLst>
                                            <p:cond delay="375"/>
                                          </p:stCondLst>
                                        </p:cTn>
                                        <p:tgtEl>
                                          <p:spTgt spid="4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iterate type="lt">
                                    <p:tmPct val="0"/>
                                  </p:iterate>
                                  <p:childTnLst>
                                    <p:animEffect transition="out" filter="fade">
                                      <p:cBhvr>
                                        <p:cTn id="76" dur="500"/>
                                        <p:tgtEl>
                                          <p:spTgt spid="47"/>
                                        </p:tgtEl>
                                      </p:cBhvr>
                                    </p:animEffect>
                                    <p:set>
                                      <p:cBhvr>
                                        <p:cTn id="77" dur="1" fill="hold">
                                          <p:stCondLst>
                                            <p:cond delay="499"/>
                                          </p:stCondLst>
                                        </p:cTn>
                                        <p:tgtEl>
                                          <p:spTgt spid="47"/>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3080"/>
                                        </p:tgtEl>
                                        <p:attrNameLst>
                                          <p:attrName>style.visibility</p:attrName>
                                        </p:attrNameLst>
                                      </p:cBhvr>
                                      <p:to>
                                        <p:strVal val="visible"/>
                                      </p:to>
                                    </p:set>
                                    <p:animEffect transition="in" filter="fade">
                                      <p:cBhvr>
                                        <p:cTn id="80" dur="500"/>
                                        <p:tgtEl>
                                          <p:spTgt spid="3080"/>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34" presetClass="emph" presetSubtype="0" fill="hold" grpId="0" nodeType="clickEffect">
                                  <p:stCondLst>
                                    <p:cond delay="0"/>
                                  </p:stCondLst>
                                  <p:iterate type="lt">
                                    <p:tmPct val="10000"/>
                                  </p:iterate>
                                  <p:childTnLst>
                                    <p:animMotion origin="layout" path="M -1.875E-6 4.44444E-6 L -1.875E-6 -0.07223 " pathEditMode="relative" rAng="0" ptsTypes="AA">
                                      <p:cBhvr>
                                        <p:cTn id="87" dur="250" accel="50000" decel="50000" autoRev="1" fill="hold">
                                          <p:stCondLst>
                                            <p:cond delay="0"/>
                                          </p:stCondLst>
                                        </p:cTn>
                                        <p:tgtEl>
                                          <p:spTgt spid="46"/>
                                        </p:tgtEl>
                                        <p:attrNameLst>
                                          <p:attrName>ppt_x</p:attrName>
                                          <p:attrName>ppt_y</p:attrName>
                                        </p:attrNameLst>
                                      </p:cBhvr>
                                      <p:rCtr x="0" y="-3611"/>
                                    </p:animMotion>
                                    <p:animRot by="1500000">
                                      <p:cBhvr>
                                        <p:cTn id="88" dur="125" fill="hold">
                                          <p:stCondLst>
                                            <p:cond delay="0"/>
                                          </p:stCondLst>
                                        </p:cTn>
                                        <p:tgtEl>
                                          <p:spTgt spid="46"/>
                                        </p:tgtEl>
                                        <p:attrNameLst>
                                          <p:attrName>r</p:attrName>
                                        </p:attrNameLst>
                                      </p:cBhvr>
                                    </p:animRot>
                                    <p:animRot by="-1500000">
                                      <p:cBhvr>
                                        <p:cTn id="89" dur="125" fill="hold">
                                          <p:stCondLst>
                                            <p:cond delay="125"/>
                                          </p:stCondLst>
                                        </p:cTn>
                                        <p:tgtEl>
                                          <p:spTgt spid="46"/>
                                        </p:tgtEl>
                                        <p:attrNameLst>
                                          <p:attrName>r</p:attrName>
                                        </p:attrNameLst>
                                      </p:cBhvr>
                                    </p:animRot>
                                    <p:animRot by="-1500000">
                                      <p:cBhvr>
                                        <p:cTn id="90" dur="125" fill="hold">
                                          <p:stCondLst>
                                            <p:cond delay="250"/>
                                          </p:stCondLst>
                                        </p:cTn>
                                        <p:tgtEl>
                                          <p:spTgt spid="46"/>
                                        </p:tgtEl>
                                        <p:attrNameLst>
                                          <p:attrName>r</p:attrName>
                                        </p:attrNameLst>
                                      </p:cBhvr>
                                    </p:animRot>
                                    <p:animRot by="1500000">
                                      <p:cBhvr>
                                        <p:cTn id="91" dur="125" fill="hold">
                                          <p:stCondLst>
                                            <p:cond delay="375"/>
                                          </p:stCondLst>
                                        </p:cTn>
                                        <p:tgtEl>
                                          <p:spTgt spid="46"/>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iterate type="lt">
                                    <p:tmAbs val="0"/>
                                  </p:iterate>
                                  <p:childTnLst>
                                    <p:set>
                                      <p:cBhvr>
                                        <p:cTn id="95" dur="1" fill="hold">
                                          <p:stCondLst>
                                            <p:cond delay="0"/>
                                          </p:stCondLst>
                                        </p:cTn>
                                        <p:tgtEl>
                                          <p:spTgt spid="46"/>
                                        </p:tgtEl>
                                        <p:attrNameLst>
                                          <p:attrName>style.visibility</p:attrName>
                                        </p:attrNameLst>
                                      </p:cBhvr>
                                      <p:to>
                                        <p:strVal val="hidden"/>
                                      </p:to>
                                    </p:set>
                                  </p:childTnLst>
                                </p:cTn>
                              </p:par>
                            </p:childTnLst>
                          </p:cTn>
                        </p:par>
                        <p:par>
                          <p:cTn id="96" fill="hold">
                            <p:stCondLst>
                              <p:cond delay="0"/>
                            </p:stCondLst>
                            <p:childTnLst>
                              <p:par>
                                <p:cTn id="97" presetID="10" presetClass="entr" presetSubtype="0" fill="hold" nodeType="afterEffect">
                                  <p:stCondLst>
                                    <p:cond delay="0"/>
                                  </p:stCondLst>
                                  <p:childTnLst>
                                    <p:set>
                                      <p:cBhvr>
                                        <p:cTn id="98" dur="1" fill="hold">
                                          <p:stCondLst>
                                            <p:cond delay="0"/>
                                          </p:stCondLst>
                                        </p:cTn>
                                        <p:tgtEl>
                                          <p:spTgt spid="3082"/>
                                        </p:tgtEl>
                                        <p:attrNameLst>
                                          <p:attrName>style.visibility</p:attrName>
                                        </p:attrNameLst>
                                      </p:cBhvr>
                                      <p:to>
                                        <p:strVal val="visible"/>
                                      </p:to>
                                    </p:set>
                                    <p:animEffect transition="in" filter="fade">
                                      <p:cBhvr>
                                        <p:cTn id="99" dur="500"/>
                                        <p:tgtEl>
                                          <p:spTgt spid="3082"/>
                                        </p:tgtEl>
                                      </p:cBhvr>
                                    </p:animEffec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34" presetClass="emph" presetSubtype="0" fill="hold" grpId="0" nodeType="clickEffect">
                                  <p:stCondLst>
                                    <p:cond delay="0"/>
                                  </p:stCondLst>
                                  <p:iterate type="lt">
                                    <p:tmPct val="10000"/>
                                  </p:iterate>
                                  <p:childTnLst>
                                    <p:animMotion origin="layout" path="M -1.45833E-6 -1.85185E-6 L -1.45833E-6 -0.07222 " pathEditMode="relative" rAng="0" ptsTypes="AA">
                                      <p:cBhvr>
                                        <p:cTn id="106" dur="250" accel="50000" decel="50000" autoRev="1" fill="hold">
                                          <p:stCondLst>
                                            <p:cond delay="0"/>
                                          </p:stCondLst>
                                        </p:cTn>
                                        <p:tgtEl>
                                          <p:spTgt spid="49"/>
                                        </p:tgtEl>
                                        <p:attrNameLst>
                                          <p:attrName>ppt_x</p:attrName>
                                          <p:attrName>ppt_y</p:attrName>
                                        </p:attrNameLst>
                                      </p:cBhvr>
                                      <p:rCtr x="0" y="-3611"/>
                                    </p:animMotion>
                                    <p:animRot by="1500000">
                                      <p:cBhvr>
                                        <p:cTn id="107" dur="125" fill="hold">
                                          <p:stCondLst>
                                            <p:cond delay="0"/>
                                          </p:stCondLst>
                                        </p:cTn>
                                        <p:tgtEl>
                                          <p:spTgt spid="49"/>
                                        </p:tgtEl>
                                        <p:attrNameLst>
                                          <p:attrName>r</p:attrName>
                                        </p:attrNameLst>
                                      </p:cBhvr>
                                    </p:animRot>
                                    <p:animRot by="-1500000">
                                      <p:cBhvr>
                                        <p:cTn id="108" dur="125" fill="hold">
                                          <p:stCondLst>
                                            <p:cond delay="125"/>
                                          </p:stCondLst>
                                        </p:cTn>
                                        <p:tgtEl>
                                          <p:spTgt spid="49"/>
                                        </p:tgtEl>
                                        <p:attrNameLst>
                                          <p:attrName>r</p:attrName>
                                        </p:attrNameLst>
                                      </p:cBhvr>
                                    </p:animRot>
                                    <p:animRot by="-1500000">
                                      <p:cBhvr>
                                        <p:cTn id="109" dur="125" fill="hold">
                                          <p:stCondLst>
                                            <p:cond delay="250"/>
                                          </p:stCondLst>
                                        </p:cTn>
                                        <p:tgtEl>
                                          <p:spTgt spid="49"/>
                                        </p:tgtEl>
                                        <p:attrNameLst>
                                          <p:attrName>r</p:attrName>
                                        </p:attrNameLst>
                                      </p:cBhvr>
                                    </p:animRot>
                                    <p:animRot by="1500000">
                                      <p:cBhvr>
                                        <p:cTn id="110" dur="125" fill="hold">
                                          <p:stCondLst>
                                            <p:cond delay="375"/>
                                          </p:stCondLst>
                                        </p:cTn>
                                        <p:tgtEl>
                                          <p:spTgt spid="49"/>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type="lt">
                                    <p:tmAbs val="0"/>
                                  </p:iterate>
                                  <p:childTnLst>
                                    <p:set>
                                      <p:cBhvr>
                                        <p:cTn id="114" dur="1" fill="hold">
                                          <p:stCondLst>
                                            <p:cond delay="0"/>
                                          </p:stCondLst>
                                        </p:cTn>
                                        <p:tgtEl>
                                          <p:spTgt spid="49"/>
                                        </p:tgtEl>
                                        <p:attrNameLst>
                                          <p:attrName>style.visibility</p:attrName>
                                        </p:attrNameLst>
                                      </p:cBhvr>
                                      <p:to>
                                        <p:strVal val="hidden"/>
                                      </p:to>
                                    </p:set>
                                  </p:childTnLst>
                                </p:cTn>
                              </p:par>
                            </p:childTnLst>
                          </p:cTn>
                        </p:par>
                        <p:par>
                          <p:cTn id="115" fill="hold">
                            <p:stCondLst>
                              <p:cond delay="0"/>
                            </p:stCondLst>
                            <p:childTnLst>
                              <p:par>
                                <p:cTn id="116" presetID="10" presetClass="entr" presetSubtype="0" fill="hold" nodeType="after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34" presetClass="emph" presetSubtype="0" fill="hold" grpId="0" nodeType="clickEffect">
                                  <p:stCondLst>
                                    <p:cond delay="0"/>
                                  </p:stCondLst>
                                  <p:iterate type="lt">
                                    <p:tmPct val="10000"/>
                                  </p:iterate>
                                  <p:childTnLst>
                                    <p:animMotion origin="layout" path="M 1.11022E-16 -4.81481E-6 L 1.11022E-16 -0.07222 " pathEditMode="relative" rAng="0" ptsTypes="AA">
                                      <p:cBhvr>
                                        <p:cTn id="125" dur="250" accel="50000" decel="50000" autoRev="1" fill="hold">
                                          <p:stCondLst>
                                            <p:cond delay="0"/>
                                          </p:stCondLst>
                                        </p:cTn>
                                        <p:tgtEl>
                                          <p:spTgt spid="45"/>
                                        </p:tgtEl>
                                        <p:attrNameLst>
                                          <p:attrName>ppt_x</p:attrName>
                                          <p:attrName>ppt_y</p:attrName>
                                        </p:attrNameLst>
                                      </p:cBhvr>
                                      <p:rCtr x="0" y="-3611"/>
                                    </p:animMotion>
                                    <p:animRot by="1500000">
                                      <p:cBhvr>
                                        <p:cTn id="126" dur="125" fill="hold">
                                          <p:stCondLst>
                                            <p:cond delay="0"/>
                                          </p:stCondLst>
                                        </p:cTn>
                                        <p:tgtEl>
                                          <p:spTgt spid="45"/>
                                        </p:tgtEl>
                                        <p:attrNameLst>
                                          <p:attrName>r</p:attrName>
                                        </p:attrNameLst>
                                      </p:cBhvr>
                                    </p:animRot>
                                    <p:animRot by="-1500000">
                                      <p:cBhvr>
                                        <p:cTn id="127" dur="125" fill="hold">
                                          <p:stCondLst>
                                            <p:cond delay="125"/>
                                          </p:stCondLst>
                                        </p:cTn>
                                        <p:tgtEl>
                                          <p:spTgt spid="45"/>
                                        </p:tgtEl>
                                        <p:attrNameLst>
                                          <p:attrName>r</p:attrName>
                                        </p:attrNameLst>
                                      </p:cBhvr>
                                    </p:animRot>
                                    <p:animRot by="-1500000">
                                      <p:cBhvr>
                                        <p:cTn id="128" dur="125" fill="hold">
                                          <p:stCondLst>
                                            <p:cond delay="250"/>
                                          </p:stCondLst>
                                        </p:cTn>
                                        <p:tgtEl>
                                          <p:spTgt spid="45"/>
                                        </p:tgtEl>
                                        <p:attrNameLst>
                                          <p:attrName>r</p:attrName>
                                        </p:attrNameLst>
                                      </p:cBhvr>
                                    </p:animRot>
                                    <p:animRot by="1500000">
                                      <p:cBhvr>
                                        <p:cTn id="129" dur="125" fill="hold">
                                          <p:stCondLst>
                                            <p:cond delay="375"/>
                                          </p:stCondLst>
                                        </p:cTn>
                                        <p:tgtEl>
                                          <p:spTgt spid="45"/>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iterate type="lt">
                                    <p:tmAbs val="0"/>
                                  </p:iterate>
                                  <p:childTnLst>
                                    <p:set>
                                      <p:cBhvr>
                                        <p:cTn id="133" dur="1" fill="hold">
                                          <p:stCondLst>
                                            <p:cond delay="0"/>
                                          </p:stCondLst>
                                        </p:cTn>
                                        <p:tgtEl>
                                          <p:spTgt spid="45"/>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500"/>
                                        <p:tgtEl>
                                          <p:spTgt spid="15"/>
                                        </p:tgtEl>
                                      </p:cBhvr>
                                    </p:animEffect>
                                  </p:childTnLst>
                                </p:cTn>
                              </p:par>
                            </p:childTnLst>
                          </p:cTn>
                        </p:par>
                        <p:par>
                          <p:cTn id="138" fill="hold">
                            <p:stCondLst>
                              <p:cond delay="500"/>
                            </p:stCondLst>
                            <p:childTnLst>
                              <p:par>
                                <p:cTn id="139" presetID="1" presetClass="entr" presetSubtype="0" fill="hold" grpId="0" nodeType="afterEffect">
                                  <p:stCondLst>
                                    <p:cond delay="0"/>
                                  </p:stCondLst>
                                  <p:childTnLst>
                                    <p:set>
                                      <p:cBhvr>
                                        <p:cTn id="140" dur="1" fill="hold">
                                          <p:stCondLst>
                                            <p:cond delay="0"/>
                                          </p:stCondLst>
                                        </p:cTn>
                                        <p:tgtEl>
                                          <p:spTgt spid="1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34" presetClass="emph" presetSubtype="0" fill="hold" grpId="0" nodeType="clickEffect">
                                  <p:stCondLst>
                                    <p:cond delay="0"/>
                                  </p:stCondLst>
                                  <p:iterate type="lt">
                                    <p:tmPct val="10000"/>
                                  </p:iterate>
                                  <p:childTnLst>
                                    <p:animMotion origin="layout" path="M -1.25E-6 2.96296E-6 L -1.25E-6 -0.07223 " pathEditMode="relative" rAng="0" ptsTypes="AA">
                                      <p:cBhvr>
                                        <p:cTn id="144" dur="250" accel="50000" decel="50000" autoRev="1" fill="hold">
                                          <p:stCondLst>
                                            <p:cond delay="0"/>
                                          </p:stCondLst>
                                        </p:cTn>
                                        <p:tgtEl>
                                          <p:spTgt spid="55"/>
                                        </p:tgtEl>
                                        <p:attrNameLst>
                                          <p:attrName>ppt_x</p:attrName>
                                          <p:attrName>ppt_y</p:attrName>
                                        </p:attrNameLst>
                                      </p:cBhvr>
                                      <p:rCtr x="0" y="-3611"/>
                                    </p:animMotion>
                                    <p:animRot by="1500000">
                                      <p:cBhvr>
                                        <p:cTn id="145" dur="125" fill="hold">
                                          <p:stCondLst>
                                            <p:cond delay="0"/>
                                          </p:stCondLst>
                                        </p:cTn>
                                        <p:tgtEl>
                                          <p:spTgt spid="55"/>
                                        </p:tgtEl>
                                        <p:attrNameLst>
                                          <p:attrName>r</p:attrName>
                                        </p:attrNameLst>
                                      </p:cBhvr>
                                    </p:animRot>
                                    <p:animRot by="-1500000">
                                      <p:cBhvr>
                                        <p:cTn id="146" dur="125" fill="hold">
                                          <p:stCondLst>
                                            <p:cond delay="125"/>
                                          </p:stCondLst>
                                        </p:cTn>
                                        <p:tgtEl>
                                          <p:spTgt spid="55"/>
                                        </p:tgtEl>
                                        <p:attrNameLst>
                                          <p:attrName>r</p:attrName>
                                        </p:attrNameLst>
                                      </p:cBhvr>
                                    </p:animRot>
                                    <p:animRot by="-1500000">
                                      <p:cBhvr>
                                        <p:cTn id="147" dur="125" fill="hold">
                                          <p:stCondLst>
                                            <p:cond delay="250"/>
                                          </p:stCondLst>
                                        </p:cTn>
                                        <p:tgtEl>
                                          <p:spTgt spid="55"/>
                                        </p:tgtEl>
                                        <p:attrNameLst>
                                          <p:attrName>r</p:attrName>
                                        </p:attrNameLst>
                                      </p:cBhvr>
                                    </p:animRot>
                                    <p:animRot by="1500000">
                                      <p:cBhvr>
                                        <p:cTn id="148" dur="125" fill="hold">
                                          <p:stCondLst>
                                            <p:cond delay="375"/>
                                          </p:stCondLst>
                                        </p:cTn>
                                        <p:tgtEl>
                                          <p:spTgt spid="55"/>
                                        </p:tgtEl>
                                        <p:attrNameLst>
                                          <p:attrName>r</p:attrName>
                                        </p:attrNameLst>
                                      </p:cBhvr>
                                    </p:animRo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1" nodeType="clickEffect">
                                  <p:stCondLst>
                                    <p:cond delay="0"/>
                                  </p:stCondLst>
                                  <p:iterate type="lt">
                                    <p:tmAbs val="0"/>
                                  </p:iterate>
                                  <p:childTnLst>
                                    <p:set>
                                      <p:cBhvr>
                                        <p:cTn id="152" dur="1" fill="hold">
                                          <p:stCondLst>
                                            <p:cond delay="0"/>
                                          </p:stCondLst>
                                        </p:cTn>
                                        <p:tgtEl>
                                          <p:spTgt spid="55"/>
                                        </p:tgtEl>
                                        <p:attrNameLst>
                                          <p:attrName>style.visibility</p:attrName>
                                        </p:attrNameLst>
                                      </p:cBhvr>
                                      <p:to>
                                        <p:strVal val="hidden"/>
                                      </p:to>
                                    </p:set>
                                  </p:childTnLst>
                                </p:cTn>
                              </p:par>
                            </p:childTnLst>
                          </p:cTn>
                        </p:par>
                        <p:par>
                          <p:cTn id="153" fill="hold">
                            <p:stCondLst>
                              <p:cond delay="0"/>
                            </p:stCondLst>
                            <p:childTnLst>
                              <p:par>
                                <p:cTn id="154" presetID="10" presetClass="entr" presetSubtype="0" fill="hold" nodeType="afterEffect">
                                  <p:stCondLst>
                                    <p:cond delay="0"/>
                                  </p:stCondLst>
                                  <p:childTnLst>
                                    <p:set>
                                      <p:cBhvr>
                                        <p:cTn id="155" dur="1" fill="hold">
                                          <p:stCondLst>
                                            <p:cond delay="0"/>
                                          </p:stCondLst>
                                        </p:cTn>
                                        <p:tgtEl>
                                          <p:spTgt spid="17"/>
                                        </p:tgtEl>
                                        <p:attrNameLst>
                                          <p:attrName>style.visibility</p:attrName>
                                        </p:attrNameLst>
                                      </p:cBhvr>
                                      <p:to>
                                        <p:strVal val="visible"/>
                                      </p:to>
                                    </p:set>
                                    <p:animEffect transition="in" filter="fade">
                                      <p:cBhvr>
                                        <p:cTn id="156" dur="500"/>
                                        <p:tgtEl>
                                          <p:spTgt spid="17"/>
                                        </p:tgtEl>
                                      </p:cBhvr>
                                    </p:animEffect>
                                  </p:childTnLst>
                                </p:cTn>
                              </p:par>
                            </p:childTnLst>
                          </p:cTn>
                        </p:par>
                        <p:par>
                          <p:cTn id="157" fill="hold">
                            <p:stCondLst>
                              <p:cond delay="500"/>
                            </p:stCondLst>
                            <p:childTnLst>
                              <p:par>
                                <p:cTn id="158" presetID="1" presetClass="entr" presetSubtype="0" fill="hold" grpId="0" nodeType="afterEffect">
                                  <p:stCondLst>
                                    <p:cond delay="0"/>
                                  </p:stCondLst>
                                  <p:childTnLst>
                                    <p:set>
                                      <p:cBhvr>
                                        <p:cTn id="159" dur="1" fill="hold">
                                          <p:stCondLst>
                                            <p:cond delay="0"/>
                                          </p:stCondLst>
                                        </p:cTn>
                                        <p:tgtEl>
                                          <p:spTgt spid="19"/>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34" presetClass="emph" presetSubtype="0" fill="hold" grpId="0" nodeType="clickEffect">
                                  <p:stCondLst>
                                    <p:cond delay="0"/>
                                  </p:stCondLst>
                                  <p:iterate type="lt">
                                    <p:tmPct val="10000"/>
                                  </p:iterate>
                                  <p:childTnLst>
                                    <p:animMotion origin="layout" path="M -4.16667E-6 4.07407E-6 L -4.16667E-6 -0.07223 " pathEditMode="relative" rAng="0" ptsTypes="AA">
                                      <p:cBhvr>
                                        <p:cTn id="163" dur="250" accel="50000" decel="50000" autoRev="1" fill="hold">
                                          <p:stCondLst>
                                            <p:cond delay="0"/>
                                          </p:stCondLst>
                                        </p:cTn>
                                        <p:tgtEl>
                                          <p:spTgt spid="54"/>
                                        </p:tgtEl>
                                        <p:attrNameLst>
                                          <p:attrName>ppt_x</p:attrName>
                                          <p:attrName>ppt_y</p:attrName>
                                        </p:attrNameLst>
                                      </p:cBhvr>
                                      <p:rCtr x="0" y="-3611"/>
                                    </p:animMotion>
                                    <p:animRot by="1500000">
                                      <p:cBhvr>
                                        <p:cTn id="164" dur="125" fill="hold">
                                          <p:stCondLst>
                                            <p:cond delay="0"/>
                                          </p:stCondLst>
                                        </p:cTn>
                                        <p:tgtEl>
                                          <p:spTgt spid="54"/>
                                        </p:tgtEl>
                                        <p:attrNameLst>
                                          <p:attrName>r</p:attrName>
                                        </p:attrNameLst>
                                      </p:cBhvr>
                                    </p:animRot>
                                    <p:animRot by="-1500000">
                                      <p:cBhvr>
                                        <p:cTn id="165" dur="125" fill="hold">
                                          <p:stCondLst>
                                            <p:cond delay="125"/>
                                          </p:stCondLst>
                                        </p:cTn>
                                        <p:tgtEl>
                                          <p:spTgt spid="54"/>
                                        </p:tgtEl>
                                        <p:attrNameLst>
                                          <p:attrName>r</p:attrName>
                                        </p:attrNameLst>
                                      </p:cBhvr>
                                    </p:animRot>
                                    <p:animRot by="-1500000">
                                      <p:cBhvr>
                                        <p:cTn id="166" dur="125" fill="hold">
                                          <p:stCondLst>
                                            <p:cond delay="250"/>
                                          </p:stCondLst>
                                        </p:cTn>
                                        <p:tgtEl>
                                          <p:spTgt spid="54"/>
                                        </p:tgtEl>
                                        <p:attrNameLst>
                                          <p:attrName>r</p:attrName>
                                        </p:attrNameLst>
                                      </p:cBhvr>
                                    </p:animRot>
                                    <p:animRot by="1500000">
                                      <p:cBhvr>
                                        <p:cTn id="167" dur="125" fill="hold">
                                          <p:stCondLst>
                                            <p:cond delay="375"/>
                                          </p:stCondLst>
                                        </p:cTn>
                                        <p:tgtEl>
                                          <p:spTgt spid="54"/>
                                        </p:tgtEl>
                                        <p:attrNameLst>
                                          <p:attrName>r</p:attrName>
                                        </p:attrNameLst>
                                      </p:cBhvr>
                                    </p:animRo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iterate type="lt">
                                    <p:tmAbs val="0"/>
                                  </p:iterate>
                                  <p:childTnLst>
                                    <p:set>
                                      <p:cBhvr>
                                        <p:cTn id="171" dur="1" fill="hold">
                                          <p:stCondLst>
                                            <p:cond delay="0"/>
                                          </p:stCondLst>
                                        </p:cTn>
                                        <p:tgtEl>
                                          <p:spTgt spid="54"/>
                                        </p:tgtEl>
                                        <p:attrNameLst>
                                          <p:attrName>style.visibility</p:attrName>
                                        </p:attrNameLst>
                                      </p:cBhvr>
                                      <p:to>
                                        <p:strVal val="hidden"/>
                                      </p:to>
                                    </p:set>
                                  </p:childTnLst>
                                </p:cTn>
                              </p:par>
                              <p:par>
                                <p:cTn id="172" presetID="10" presetClass="entr" presetSubtype="0" fill="hold" nodeType="withEffect">
                                  <p:stCondLst>
                                    <p:cond delay="0"/>
                                  </p:stCondLst>
                                  <p:childTnLst>
                                    <p:set>
                                      <p:cBhvr>
                                        <p:cTn id="173" dur="1" fill="hold">
                                          <p:stCondLst>
                                            <p:cond delay="0"/>
                                          </p:stCondLst>
                                        </p:cTn>
                                        <p:tgtEl>
                                          <p:spTgt spid="3088"/>
                                        </p:tgtEl>
                                        <p:attrNameLst>
                                          <p:attrName>style.visibility</p:attrName>
                                        </p:attrNameLst>
                                      </p:cBhvr>
                                      <p:to>
                                        <p:strVal val="visible"/>
                                      </p:to>
                                    </p:set>
                                    <p:animEffect transition="in" filter="fade">
                                      <p:cBhvr>
                                        <p:cTn id="174" dur="500"/>
                                        <p:tgtEl>
                                          <p:spTgt spid="3088"/>
                                        </p:tgtEl>
                                      </p:cBhvr>
                                    </p:animEffect>
                                  </p:childTnLst>
                                </p:cTn>
                              </p:par>
                            </p:childTnLst>
                          </p:cTn>
                        </p:par>
                      </p:childTnLst>
                    </p:cTn>
                  </p:par>
                  <p:par>
                    <p:cTn id="175" fill="hold">
                      <p:stCondLst>
                        <p:cond delay="indefinite"/>
                      </p:stCondLst>
                      <p:childTnLst>
                        <p:par>
                          <p:cTn id="176" fill="hold">
                            <p:stCondLst>
                              <p:cond delay="0"/>
                            </p:stCondLst>
                            <p:childTnLst>
                              <p:par>
                                <p:cTn id="177" presetID="34" presetClass="emph" presetSubtype="0" fill="hold" grpId="0" nodeType="clickEffect">
                                  <p:stCondLst>
                                    <p:cond delay="0"/>
                                  </p:stCondLst>
                                  <p:iterate type="lt">
                                    <p:tmPct val="10000"/>
                                  </p:iterate>
                                  <p:childTnLst>
                                    <p:animMotion origin="layout" path="M 1.66667E-6 4.07407E-6 L 1.66667E-6 -0.07223 " pathEditMode="relative" rAng="0" ptsTypes="AA">
                                      <p:cBhvr>
                                        <p:cTn id="178" dur="250" accel="50000" decel="50000" autoRev="1" fill="hold">
                                          <p:stCondLst>
                                            <p:cond delay="0"/>
                                          </p:stCondLst>
                                        </p:cTn>
                                        <p:tgtEl>
                                          <p:spTgt spid="53"/>
                                        </p:tgtEl>
                                        <p:attrNameLst>
                                          <p:attrName>ppt_x</p:attrName>
                                          <p:attrName>ppt_y</p:attrName>
                                        </p:attrNameLst>
                                      </p:cBhvr>
                                      <p:rCtr x="0" y="-3611"/>
                                    </p:animMotion>
                                    <p:animRot by="1500000">
                                      <p:cBhvr>
                                        <p:cTn id="179" dur="125" fill="hold">
                                          <p:stCondLst>
                                            <p:cond delay="0"/>
                                          </p:stCondLst>
                                        </p:cTn>
                                        <p:tgtEl>
                                          <p:spTgt spid="53"/>
                                        </p:tgtEl>
                                        <p:attrNameLst>
                                          <p:attrName>r</p:attrName>
                                        </p:attrNameLst>
                                      </p:cBhvr>
                                    </p:animRot>
                                    <p:animRot by="-1500000">
                                      <p:cBhvr>
                                        <p:cTn id="180" dur="125" fill="hold">
                                          <p:stCondLst>
                                            <p:cond delay="125"/>
                                          </p:stCondLst>
                                        </p:cTn>
                                        <p:tgtEl>
                                          <p:spTgt spid="53"/>
                                        </p:tgtEl>
                                        <p:attrNameLst>
                                          <p:attrName>r</p:attrName>
                                        </p:attrNameLst>
                                      </p:cBhvr>
                                    </p:animRot>
                                    <p:animRot by="-1500000">
                                      <p:cBhvr>
                                        <p:cTn id="181" dur="125" fill="hold">
                                          <p:stCondLst>
                                            <p:cond delay="250"/>
                                          </p:stCondLst>
                                        </p:cTn>
                                        <p:tgtEl>
                                          <p:spTgt spid="53"/>
                                        </p:tgtEl>
                                        <p:attrNameLst>
                                          <p:attrName>r</p:attrName>
                                        </p:attrNameLst>
                                      </p:cBhvr>
                                    </p:animRot>
                                    <p:animRot by="1500000">
                                      <p:cBhvr>
                                        <p:cTn id="182" dur="125" fill="hold">
                                          <p:stCondLst>
                                            <p:cond delay="375"/>
                                          </p:stCondLst>
                                        </p:cTn>
                                        <p:tgtEl>
                                          <p:spTgt spid="53"/>
                                        </p:tgtEl>
                                        <p:attrNameLst>
                                          <p:attrName>r</p:attrName>
                                        </p:attrNameLst>
                                      </p:cBhvr>
                                    </p:animRo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grpId="1" nodeType="clickEffect">
                                  <p:stCondLst>
                                    <p:cond delay="0"/>
                                  </p:stCondLst>
                                  <p:iterate type="lt">
                                    <p:tmAbs val="0"/>
                                  </p:iterate>
                                  <p:childTnLst>
                                    <p:set>
                                      <p:cBhvr>
                                        <p:cTn id="186" dur="1" fill="hold">
                                          <p:stCondLst>
                                            <p:cond delay="0"/>
                                          </p:stCondLst>
                                        </p:cTn>
                                        <p:tgtEl>
                                          <p:spTgt spid="53"/>
                                        </p:tgtEl>
                                        <p:attrNameLst>
                                          <p:attrName>style.visibility</p:attrName>
                                        </p:attrNameLst>
                                      </p:cBhvr>
                                      <p:to>
                                        <p:strVal val="hidden"/>
                                      </p:to>
                                    </p:set>
                                  </p:childTnLst>
                                </p:cTn>
                              </p:par>
                            </p:childTnLst>
                          </p:cTn>
                        </p:par>
                        <p:par>
                          <p:cTn id="187" fill="hold">
                            <p:stCondLst>
                              <p:cond delay="0"/>
                            </p:stCondLst>
                            <p:childTnLst>
                              <p:par>
                                <p:cTn id="188" presetID="1" presetClass="entr" presetSubtype="0" fill="hold" grpId="0" nodeType="afterEffect">
                                  <p:stCondLst>
                                    <p:cond delay="0"/>
                                  </p:stCondLst>
                                  <p:childTnLst>
                                    <p:set>
                                      <p:cBhvr>
                                        <p:cTn id="189" dur="1" fill="hold">
                                          <p:stCondLst>
                                            <p:cond delay="0"/>
                                          </p:stCondLst>
                                        </p:cTn>
                                        <p:tgtEl>
                                          <p:spTgt spid="20"/>
                                        </p:tgtEl>
                                        <p:attrNameLst>
                                          <p:attrName>style.visibility</p:attrName>
                                        </p:attrNameLst>
                                      </p:cBhvr>
                                      <p:to>
                                        <p:strVal val="visible"/>
                                      </p:to>
                                    </p:set>
                                  </p:childTnLst>
                                </p:cTn>
                              </p:par>
                              <p:par>
                                <p:cTn id="190" presetID="10" presetClass="entr" presetSubtype="0" fill="hold" nodeType="withEffect">
                                  <p:stCondLst>
                                    <p:cond delay="0"/>
                                  </p:stCondLst>
                                  <p:childTnLst>
                                    <p:set>
                                      <p:cBhvr>
                                        <p:cTn id="191" dur="1" fill="hold">
                                          <p:stCondLst>
                                            <p:cond delay="0"/>
                                          </p:stCondLst>
                                        </p:cTn>
                                        <p:tgtEl>
                                          <p:spTgt spid="22"/>
                                        </p:tgtEl>
                                        <p:attrNameLst>
                                          <p:attrName>style.visibility</p:attrName>
                                        </p:attrNameLst>
                                      </p:cBhvr>
                                      <p:to>
                                        <p:strVal val="visible"/>
                                      </p:to>
                                    </p:set>
                                    <p:animEffect transition="in" filter="fade">
                                      <p:cBhvr>
                                        <p:cTn id="192" dur="500"/>
                                        <p:tgtEl>
                                          <p:spTgt spid="22"/>
                                        </p:tgtEl>
                                      </p:cBhvr>
                                    </p:animEffect>
                                  </p:childTnLst>
                                </p:cTn>
                              </p:par>
                            </p:childTnLst>
                          </p:cTn>
                        </p:par>
                        <p:par>
                          <p:cTn id="193" fill="hold">
                            <p:stCondLst>
                              <p:cond delay="500"/>
                            </p:stCondLst>
                            <p:childTnLst>
                              <p:par>
                                <p:cTn id="194" presetID="1" presetClass="entr" presetSubtype="0" fill="hold" grpId="0" nodeType="afterEffect">
                                  <p:stCondLst>
                                    <p:cond delay="0"/>
                                  </p:stCondLst>
                                  <p:childTnLst>
                                    <p:set>
                                      <p:cBhvr>
                                        <p:cTn id="19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4" grpId="0"/>
      <p:bldP spid="44" grpId="1"/>
      <p:bldP spid="45" grpId="0"/>
      <p:bldP spid="45" grpId="1"/>
      <p:bldP spid="46" grpId="0"/>
      <p:bldP spid="46" grpId="1"/>
      <p:bldP spid="47" grpId="0"/>
      <p:bldP spid="47" grpId="1"/>
      <p:bldP spid="49" grpId="0"/>
      <p:bldP spid="49" grpId="1"/>
      <p:bldP spid="53" grpId="0"/>
      <p:bldP spid="53" grpId="1"/>
      <p:bldP spid="54" grpId="0"/>
      <p:bldP spid="54" grpId="1"/>
      <p:bldP spid="55" grpId="0"/>
      <p:bldP spid="55" grpId="1"/>
      <p:bldP spid="56" grpId="0" animBg="1"/>
      <p:bldP spid="3" grpId="0" animBg="1"/>
      <p:bldP spid="4" grpId="0" animBg="1"/>
      <p:bldP spid="7" grpId="0" animBg="1"/>
      <p:bldP spid="10" grpId="0" animBg="1"/>
      <p:bldP spid="12" grpId="0" animBg="1"/>
      <p:bldP spid="14" grpId="0" animBg="1"/>
      <p:bldP spid="18" grpId="0" animBg="1"/>
      <p:bldP spid="19" grpId="0" animBg="1"/>
      <p:bldP spid="2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13949" y="1011610"/>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187" y="75907"/>
            <a:ext cx="880618" cy="880618"/>
          </a:xfrm>
          <a:prstGeom prst="rect">
            <a:avLst/>
          </a:prstGeom>
          <a:noFill/>
          <a:extLst>
            <a:ext uri="{909E8E84-426E-40DD-AFC4-6F175D3DCCD1}">
              <a14:hiddenFill xmlns:a14="http://schemas.microsoft.com/office/drawing/2010/main">
                <a:solidFill>
                  <a:srgbClr val="FFFFFF"/>
                </a:solidFill>
              </a14:hiddenFill>
            </a:ext>
          </a:extLst>
        </p:spPr>
      </p:pic>
      <p:sp>
        <p:nvSpPr>
          <p:cNvPr id="38" name="Speech Bubble: Rectangle with Corners Rounded 37">
            <a:extLst>
              <a:ext uri="{FF2B5EF4-FFF2-40B4-BE49-F238E27FC236}">
                <a16:creationId xmlns:a16="http://schemas.microsoft.com/office/drawing/2014/main" id="{25FA4F54-0FDD-4244-B325-E07F5BDA1E18}"/>
              </a:ext>
            </a:extLst>
          </p:cNvPr>
          <p:cNvSpPr/>
          <p:nvPr/>
        </p:nvSpPr>
        <p:spPr>
          <a:xfrm>
            <a:off x="1056911" y="189975"/>
            <a:ext cx="4207742" cy="518040"/>
          </a:xfrm>
          <a:prstGeom prst="wedgeRoundRectCallout">
            <a:avLst>
              <a:gd name="adj1" fmla="val -54991"/>
              <a:gd name="adj2" fmla="val -7585"/>
              <a:gd name="adj3" fmla="val 16667"/>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hlinkClick r:id="" action="ppaction://noaction">
              <a:snd r:embed="rId4" name="5_1.wav"/>
            </a:hlinkClick>
            <a:extLst>
              <a:ext uri="{FF2B5EF4-FFF2-40B4-BE49-F238E27FC236}">
                <a16:creationId xmlns:a16="http://schemas.microsoft.com/office/drawing/2014/main" id="{644BE3E8-1201-472D-9E36-CEFD0CE092BD}"/>
              </a:ext>
            </a:extLst>
          </p:cNvPr>
          <p:cNvSpPr txBox="1"/>
          <p:nvPr/>
        </p:nvSpPr>
        <p:spPr>
          <a:xfrm>
            <a:off x="1021291" y="182073"/>
            <a:ext cx="420774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Cómo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 en español?</a:t>
            </a:r>
          </a:p>
        </p:txBody>
      </p:sp>
      <p:pic>
        <p:nvPicPr>
          <p:cNvPr id="50" name="Graphic 49" descr="Teacher">
            <a:extLst>
              <a:ext uri="{FF2B5EF4-FFF2-40B4-BE49-F238E27FC236}">
                <a16:creationId xmlns:a16="http://schemas.microsoft.com/office/drawing/2014/main" id="{9F967274-C449-41B1-9E03-01EE78088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74" y="52284"/>
            <a:ext cx="914400" cy="914400"/>
          </a:xfrm>
          <a:prstGeom prst="rect">
            <a:avLst/>
          </a:prstGeom>
        </p:spPr>
      </p:pic>
      <p:graphicFrame>
        <p:nvGraphicFramePr>
          <p:cNvPr id="40" name="Table 43">
            <a:extLst>
              <a:ext uri="{FF2B5EF4-FFF2-40B4-BE49-F238E27FC236}">
                <a16:creationId xmlns:a16="http://schemas.microsoft.com/office/drawing/2014/main" id="{83475C98-78FF-489D-A8A7-8E875BB0D7F3}"/>
              </a:ext>
            </a:extLst>
          </p:cNvPr>
          <p:cNvGraphicFramePr>
            <a:graphicFrameLocks noGrp="1"/>
          </p:cNvGraphicFramePr>
          <p:nvPr/>
        </p:nvGraphicFramePr>
        <p:xfrm>
          <a:off x="515799" y="1500035"/>
          <a:ext cx="11183832" cy="5201847"/>
        </p:xfrm>
        <a:graphic>
          <a:graphicData uri="http://schemas.openxmlformats.org/drawingml/2006/table">
            <a:tbl>
              <a:tblPr firstRow="1" bandRow="1">
                <a:tableStyleId>{5940675A-B579-460E-94D1-54222C63F5DA}</a:tableStyleId>
              </a:tblPr>
              <a:tblGrid>
                <a:gridCol w="2795958">
                  <a:extLst>
                    <a:ext uri="{9D8B030D-6E8A-4147-A177-3AD203B41FA5}">
                      <a16:colId xmlns:a16="http://schemas.microsoft.com/office/drawing/2014/main" val="4199981001"/>
                    </a:ext>
                  </a:extLst>
                </a:gridCol>
                <a:gridCol w="2795958">
                  <a:extLst>
                    <a:ext uri="{9D8B030D-6E8A-4147-A177-3AD203B41FA5}">
                      <a16:colId xmlns:a16="http://schemas.microsoft.com/office/drawing/2014/main" val="1402726713"/>
                    </a:ext>
                  </a:extLst>
                </a:gridCol>
                <a:gridCol w="2795958">
                  <a:extLst>
                    <a:ext uri="{9D8B030D-6E8A-4147-A177-3AD203B41FA5}">
                      <a16:colId xmlns:a16="http://schemas.microsoft.com/office/drawing/2014/main" val="2176681153"/>
                    </a:ext>
                  </a:extLst>
                </a:gridCol>
                <a:gridCol w="2795958">
                  <a:extLst>
                    <a:ext uri="{9D8B030D-6E8A-4147-A177-3AD203B41FA5}">
                      <a16:colId xmlns:a16="http://schemas.microsoft.com/office/drawing/2014/main" val="4264848222"/>
                    </a:ext>
                  </a:extLst>
                </a:gridCol>
              </a:tblGrid>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20650891"/>
                  </a:ext>
                </a:extLst>
              </a:tr>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gridSpan="2">
                  <a:txBody>
                    <a:bodyPr/>
                    <a:lstStyle/>
                    <a:p>
                      <a:pPr algn="ctr"/>
                      <a:endParaRPr lang="en-GB" dirty="0"/>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hMerge="1">
                  <a:txBody>
                    <a:bodyPr/>
                    <a:lstStyle/>
                    <a:p>
                      <a:endParaRPr lang="en-GB" dirty="0"/>
                    </a:p>
                  </a:txBody>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3827895483"/>
                  </a:ext>
                </a:extLst>
              </a:tr>
              <a:tr h="1733949">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807313096"/>
                  </a:ext>
                </a:extLst>
              </a:tr>
            </a:tbl>
          </a:graphicData>
        </a:graphic>
      </p:graphicFrame>
      <p:sp>
        <p:nvSpPr>
          <p:cNvPr id="42" name="TextBox 41">
            <a:extLst>
              <a:ext uri="{FF2B5EF4-FFF2-40B4-BE49-F238E27FC236}">
                <a16:creationId xmlns:a16="http://schemas.microsoft.com/office/drawing/2014/main" id="{191C928F-7AE3-43F9-A90F-ACC8C8C024D8}"/>
              </a:ext>
            </a:extLst>
          </p:cNvPr>
          <p:cNvSpPr txBox="1"/>
          <p:nvPr/>
        </p:nvSpPr>
        <p:spPr>
          <a:xfrm>
            <a:off x="528605" y="2104115"/>
            <a:ext cx="27607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e_  b_ </a:t>
            </a:r>
            <a:r>
              <a:rPr lang="en-GB" sz="2800" dirty="0" err="1">
                <a:solidFill>
                  <a:srgbClr val="002060"/>
                </a:solidFill>
                <a:latin typeface="Century Gothic" panose="020B0502020202020204" pitchFamily="34" charset="0"/>
              </a:rPr>
              <a:t>c_d_ll</a:t>
            </a:r>
            <a:r>
              <a:rPr lang="en-GB" sz="2800" dirty="0">
                <a:solidFill>
                  <a:srgbClr val="002060"/>
                </a:solidFill>
                <a:latin typeface="Century Gothic" panose="020B0502020202020204" pitchFamily="34" charset="0"/>
              </a:rPr>
              <a:t>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177781F9-7F90-4CE6-A06F-D7D8C6D77A64}"/>
              </a:ext>
            </a:extLst>
          </p:cNvPr>
          <p:cNvSpPr txBox="1"/>
          <p:nvPr/>
        </p:nvSpPr>
        <p:spPr>
          <a:xfrm>
            <a:off x="623328" y="3732665"/>
            <a:ext cx="236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e_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a_l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a:t>
            </a:r>
          </a:p>
        </p:txBody>
      </p:sp>
      <p:sp>
        <p:nvSpPr>
          <p:cNvPr id="44" name="TextBox 43">
            <a:extLst>
              <a:ext uri="{FF2B5EF4-FFF2-40B4-BE49-F238E27FC236}">
                <a16:creationId xmlns:a16="http://schemas.microsoft.com/office/drawing/2014/main" id="{AF4FF554-1C7D-4D9F-A5CC-FFB6A6B86DC9}"/>
              </a:ext>
            </a:extLst>
          </p:cNvPr>
          <p:cNvSpPr txBox="1"/>
          <p:nvPr/>
        </p:nvSpPr>
        <p:spPr>
          <a:xfrm>
            <a:off x="6307877" y="2060064"/>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b_ _ e _</a:t>
            </a:r>
          </a:p>
        </p:txBody>
      </p:sp>
      <p:sp>
        <p:nvSpPr>
          <p:cNvPr id="45" name="TextBox 44">
            <a:extLst>
              <a:ext uri="{FF2B5EF4-FFF2-40B4-BE49-F238E27FC236}">
                <a16:creationId xmlns:a16="http://schemas.microsoft.com/office/drawing/2014/main" id="{318C810B-88AB-4ECD-A689-F6E684D3D29E}"/>
              </a:ext>
            </a:extLst>
          </p:cNvPr>
          <p:cNvSpPr txBox="1"/>
          <p:nvPr/>
        </p:nvSpPr>
        <p:spPr>
          <a:xfrm>
            <a:off x="6107715" y="5626278"/>
            <a:ext cx="25651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e_   s_ _ ó _</a:t>
            </a:r>
          </a:p>
        </p:txBody>
      </p:sp>
      <p:sp>
        <p:nvSpPr>
          <p:cNvPr id="46" name="TextBox 45">
            <a:extLst>
              <a:ext uri="{FF2B5EF4-FFF2-40B4-BE49-F238E27FC236}">
                <a16:creationId xmlns:a16="http://schemas.microsoft.com/office/drawing/2014/main" id="{6677B091-4226-412A-A702-14AF24F7DE67}"/>
              </a:ext>
            </a:extLst>
          </p:cNvPr>
          <p:cNvSpPr txBox="1"/>
          <p:nvPr/>
        </p:nvSpPr>
        <p:spPr>
          <a:xfrm>
            <a:off x="9118419" y="3763443"/>
            <a:ext cx="236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e_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 _ t_ _</a:t>
            </a:r>
          </a:p>
        </p:txBody>
      </p:sp>
      <p:sp>
        <p:nvSpPr>
          <p:cNvPr id="47" name="TextBox 46">
            <a:extLst>
              <a:ext uri="{FF2B5EF4-FFF2-40B4-BE49-F238E27FC236}">
                <a16:creationId xmlns:a16="http://schemas.microsoft.com/office/drawing/2014/main" id="{682DE659-A0DF-4FF6-8319-E398ED3CE596}"/>
              </a:ext>
            </a:extLst>
          </p:cNvPr>
          <p:cNvSpPr txBox="1"/>
          <p:nvPr/>
        </p:nvSpPr>
        <p:spPr>
          <a:xfrm>
            <a:off x="623328" y="5410834"/>
            <a:ext cx="236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lang="en-GB" sz="2800" dirty="0">
                <a:solidFill>
                  <a:srgbClr val="002060"/>
                </a:solidFill>
                <a:latin typeface="Century Gothic" panose="020B0502020202020204" pitchFamily="34" charset="0"/>
              </a:rPr>
              <a:t>_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c_ _c_ _ at_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98DA645C-A0E6-4F7B-B748-950F886A9815}"/>
              </a:ext>
            </a:extLst>
          </p:cNvPr>
          <p:cNvSpPr txBox="1"/>
          <p:nvPr/>
        </p:nvSpPr>
        <p:spPr>
          <a:xfrm>
            <a:off x="3553338" y="5580104"/>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 _ m _ 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8C16B214-93B2-4B4D-99DF-C0B20B7DC3C5}"/>
              </a:ext>
            </a:extLst>
          </p:cNvPr>
          <p:cNvSpPr txBox="1"/>
          <p:nvPr/>
        </p:nvSpPr>
        <p:spPr>
          <a:xfrm>
            <a:off x="3342684" y="2060064"/>
            <a:ext cx="27388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 _ l_ _ n_ 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8A4A3F9A-2991-40AB-8665-3138E4AF010C}"/>
              </a:ext>
            </a:extLst>
          </p:cNvPr>
          <p:cNvSpPr txBox="1"/>
          <p:nvPr/>
        </p:nvSpPr>
        <p:spPr>
          <a:xfrm>
            <a:off x="9212648" y="2060064"/>
            <a:ext cx="236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l</a:t>
            </a:r>
            <a:r>
              <a:rPr lang="en-GB" sz="2800" noProof="0" dirty="0">
                <a:solidFill>
                  <a:srgbClr val="002060"/>
                </a:solidFill>
                <a:latin typeface="Century Gothic" panose="020B0502020202020204" pitchFamily="34" charset="0"/>
              </a:rPr>
              <a:t>_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 t_ t _ _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F67BC720-E49E-4C6C-81C8-EEAD5AF92726}"/>
              </a:ext>
            </a:extLst>
          </p:cNvPr>
          <p:cNvSpPr txBox="1"/>
          <p:nvPr/>
        </p:nvSpPr>
        <p:spPr>
          <a:xfrm>
            <a:off x="9266580" y="5649805"/>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h_</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_ e 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8" name="Picture 6" descr="Gráficos vectoriales gratis de Sandwich">
            <a:extLst>
              <a:ext uri="{FF2B5EF4-FFF2-40B4-BE49-F238E27FC236}">
                <a16:creationId xmlns:a16="http://schemas.microsoft.com/office/drawing/2014/main" id="{C034A9EE-0D61-B960-97F6-4F35B936D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8374" y="3421339"/>
            <a:ext cx="2365000" cy="118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D01762-D26C-F5E2-D1E3-0F98DB509AF7}"/>
              </a:ext>
            </a:extLst>
          </p:cNvPr>
          <p:cNvPicPr>
            <a:picLocks noChangeAspect="1"/>
          </p:cNvPicPr>
          <p:nvPr/>
        </p:nvPicPr>
        <p:blipFill>
          <a:blip r:embed="rId8"/>
          <a:stretch>
            <a:fillRect/>
          </a:stretch>
        </p:blipFill>
        <p:spPr>
          <a:xfrm>
            <a:off x="5605304" y="3390047"/>
            <a:ext cx="1405145" cy="1405145"/>
          </a:xfrm>
          <a:prstGeom prst="rect">
            <a:avLst/>
          </a:prstGeom>
        </p:spPr>
      </p:pic>
      <p:pic>
        <p:nvPicPr>
          <p:cNvPr id="3088" name="Picture 16" descr="Gráficos vectoriales gratis de Lista de comprobación">
            <a:extLst>
              <a:ext uri="{FF2B5EF4-FFF2-40B4-BE49-F238E27FC236}">
                <a16:creationId xmlns:a16="http://schemas.microsoft.com/office/drawing/2014/main" id="{2BEF5861-BC9B-090B-FE82-6170B2E336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9361" y="3320388"/>
            <a:ext cx="1541088" cy="1541088"/>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18" descr="Gráficos vectoriales gratis de Caliente">
            <a:extLst>
              <a:ext uri="{FF2B5EF4-FFF2-40B4-BE49-F238E27FC236}">
                <a16:creationId xmlns:a16="http://schemas.microsoft.com/office/drawing/2014/main" id="{D5F369F8-B6A9-9B7D-3E6A-8A4BA95A3E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DF50082E-7F11-B619-5701-63BE8F64E94A}"/>
              </a:ext>
            </a:extLst>
          </p:cNvPr>
          <p:cNvSpPr txBox="1"/>
          <p:nvPr/>
        </p:nvSpPr>
        <p:spPr>
          <a:xfrm>
            <a:off x="548842" y="2104115"/>
            <a:ext cx="276079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bocadillo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7467238-1A0A-5573-DF00-B47FE7EEB038}"/>
              </a:ext>
            </a:extLst>
          </p:cNvPr>
          <p:cNvSpPr txBox="1"/>
          <p:nvPr/>
        </p:nvSpPr>
        <p:spPr>
          <a:xfrm>
            <a:off x="3326453" y="5554817"/>
            <a:ext cx="276079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comer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F805EB56-7444-08BD-8756-D23D9194E4CE}"/>
              </a:ext>
            </a:extLst>
          </p:cNvPr>
          <p:cNvSpPr txBox="1"/>
          <p:nvPr/>
        </p:nvSpPr>
        <p:spPr>
          <a:xfrm>
            <a:off x="9334602" y="1997217"/>
            <a:ext cx="2058894"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la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tarea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80" name="Picture 8" descr="Gráficos vectoriales gratis de Chocolate">
            <a:extLst>
              <a:ext uri="{FF2B5EF4-FFF2-40B4-BE49-F238E27FC236}">
                <a16:creationId xmlns:a16="http://schemas.microsoft.com/office/drawing/2014/main" id="{9F9A18C6-5477-63A8-B253-7CB2C2E89F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441" y="3433544"/>
            <a:ext cx="1733918" cy="11425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590592-7564-C43A-E8BD-F7CB85293FBE}"/>
              </a:ext>
            </a:extLst>
          </p:cNvPr>
          <p:cNvSpPr txBox="1"/>
          <p:nvPr/>
        </p:nvSpPr>
        <p:spPr>
          <a:xfrm>
            <a:off x="536774" y="5422770"/>
            <a:ext cx="2760799"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chocolate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6" name="Picture 4" descr="Ilustraciones gratis de Salón de clases">
            <a:extLst>
              <a:ext uri="{FF2B5EF4-FFF2-40B4-BE49-F238E27FC236}">
                <a16:creationId xmlns:a16="http://schemas.microsoft.com/office/drawing/2014/main" id="{4D49642E-CC1D-D757-FFE7-D15BB66B80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1801" y="3323396"/>
            <a:ext cx="2293198" cy="1482295"/>
          </a:xfrm>
          <a:prstGeom prst="round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1D60B3-B9EA-958A-42FD-72D2122560A6}"/>
              </a:ext>
            </a:extLst>
          </p:cNvPr>
          <p:cNvSpPr txBox="1"/>
          <p:nvPr/>
        </p:nvSpPr>
        <p:spPr>
          <a:xfrm>
            <a:off x="587197" y="3547998"/>
            <a:ext cx="2401132"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e_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_ _l_</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7" name="Picture 16">
            <a:extLst>
              <a:ext uri="{FF2B5EF4-FFF2-40B4-BE49-F238E27FC236}">
                <a16:creationId xmlns:a16="http://schemas.microsoft.com/office/drawing/2014/main" id="{90A56715-1E4C-C929-513A-DCB6FA24A945}"/>
              </a:ext>
            </a:extLst>
          </p:cNvPr>
          <p:cNvPicPr>
            <a:picLocks noChangeAspect="1"/>
          </p:cNvPicPr>
          <p:nvPr/>
        </p:nvPicPr>
        <p:blipFill>
          <a:blip r:embed="rId12"/>
          <a:stretch>
            <a:fillRect/>
          </a:stretch>
        </p:blipFill>
        <p:spPr>
          <a:xfrm>
            <a:off x="4791504" y="3294114"/>
            <a:ext cx="2905785" cy="1541087"/>
          </a:xfrm>
          <a:prstGeom prst="rect">
            <a:avLst/>
          </a:prstGeom>
        </p:spPr>
      </p:pic>
      <p:sp>
        <p:nvSpPr>
          <p:cNvPr id="23" name="TextBox 22">
            <a:extLst>
              <a:ext uri="{FF2B5EF4-FFF2-40B4-BE49-F238E27FC236}">
                <a16:creationId xmlns:a16="http://schemas.microsoft.com/office/drawing/2014/main" id="{5C14C06A-722D-7943-EA51-7D055D4AEA74}"/>
              </a:ext>
            </a:extLst>
          </p:cNvPr>
          <p:cNvSpPr txBox="1"/>
          <p:nvPr/>
        </p:nvSpPr>
        <p:spPr>
          <a:xfrm>
            <a:off x="9104689" y="5729282"/>
            <a:ext cx="23650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5" name="Picture 14">
            <a:extLst>
              <a:ext uri="{FF2B5EF4-FFF2-40B4-BE49-F238E27FC236}">
                <a16:creationId xmlns:a16="http://schemas.microsoft.com/office/drawing/2014/main" id="{90AE3762-40FF-8A8C-648C-A57159B19AAB}"/>
              </a:ext>
            </a:extLst>
          </p:cNvPr>
          <p:cNvPicPr>
            <a:picLocks noChangeAspect="1"/>
          </p:cNvPicPr>
          <p:nvPr/>
        </p:nvPicPr>
        <p:blipFill>
          <a:blip r:embed="rId13"/>
          <a:stretch>
            <a:fillRect/>
          </a:stretch>
        </p:blipFill>
        <p:spPr>
          <a:xfrm>
            <a:off x="4645392" y="3404215"/>
            <a:ext cx="2872334" cy="1456273"/>
          </a:xfrm>
          <a:prstGeom prst="rect">
            <a:avLst/>
          </a:prstGeom>
        </p:spPr>
      </p:pic>
      <p:sp>
        <p:nvSpPr>
          <p:cNvPr id="25" name="TextBox 24">
            <a:extLst>
              <a:ext uri="{FF2B5EF4-FFF2-40B4-BE49-F238E27FC236}">
                <a16:creationId xmlns:a16="http://schemas.microsoft.com/office/drawing/2014/main" id="{61817EB0-A157-1452-7E61-606F2FB65B38}"/>
              </a:ext>
            </a:extLst>
          </p:cNvPr>
          <p:cNvSpPr txBox="1"/>
          <p:nvPr/>
        </p:nvSpPr>
        <p:spPr>
          <a:xfrm>
            <a:off x="6207796" y="5690369"/>
            <a:ext cx="23650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salón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4" name="Picture 2" descr="Gráficos vectoriales gratis de Bebiendo">
            <a:extLst>
              <a:ext uri="{FF2B5EF4-FFF2-40B4-BE49-F238E27FC236}">
                <a16:creationId xmlns:a16="http://schemas.microsoft.com/office/drawing/2014/main" id="{09FD0A52-7159-EFE6-CC50-E0849C9AF6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720" y="3387128"/>
            <a:ext cx="1578823" cy="142765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01C52B4-852D-824C-BEF4-0BEAA16857F4}"/>
              </a:ext>
            </a:extLst>
          </p:cNvPr>
          <p:cNvSpPr txBox="1"/>
          <p:nvPr/>
        </p:nvSpPr>
        <p:spPr>
          <a:xfrm>
            <a:off x="6239905" y="2030554"/>
            <a:ext cx="23650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beber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1">
            <a:extLst>
              <a:ext uri="{FF2B5EF4-FFF2-40B4-BE49-F238E27FC236}">
                <a16:creationId xmlns:a16="http://schemas.microsoft.com/office/drawing/2014/main" id="{20C6E464-FAAD-99CC-98A0-0B109648C7BC}"/>
              </a:ext>
            </a:extLst>
          </p:cNvPr>
          <p:cNvPicPr>
            <a:picLocks noChangeAspect="1"/>
          </p:cNvPicPr>
          <p:nvPr/>
        </p:nvPicPr>
        <p:blipFill>
          <a:blip r:embed="rId15"/>
          <a:stretch>
            <a:fillRect/>
          </a:stretch>
        </p:blipFill>
        <p:spPr>
          <a:xfrm>
            <a:off x="5340184" y="3303519"/>
            <a:ext cx="1340440" cy="1536932"/>
          </a:xfrm>
          <a:prstGeom prst="rect">
            <a:avLst/>
          </a:prstGeom>
        </p:spPr>
      </p:pic>
      <p:sp>
        <p:nvSpPr>
          <p:cNvPr id="27" name="TextBox 26">
            <a:extLst>
              <a:ext uri="{FF2B5EF4-FFF2-40B4-BE49-F238E27FC236}">
                <a16:creationId xmlns:a16="http://schemas.microsoft.com/office/drawing/2014/main" id="{217657D7-654F-76F0-2426-5740F28EFC45}"/>
              </a:ext>
            </a:extLst>
          </p:cNvPr>
          <p:cNvSpPr txBox="1"/>
          <p:nvPr/>
        </p:nvSpPr>
        <p:spPr>
          <a:xfrm>
            <a:off x="3335134" y="2111593"/>
            <a:ext cx="23650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caliente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82" name="Picture 10" descr="Ilustraciones gratis de Centro de cuidado diurno">
            <a:extLst>
              <a:ext uri="{FF2B5EF4-FFF2-40B4-BE49-F238E27FC236}">
                <a16:creationId xmlns:a16="http://schemas.microsoft.com/office/drawing/2014/main" id="{06B7EE8A-8430-7FF1-F39D-9D3DFA3AED7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7644" y="3459368"/>
            <a:ext cx="2520304" cy="1260152"/>
          </a:xfrm>
          <a:prstGeom prst="round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ACC0FE3-4930-2CB4-E0B9-D8C10C4E4AC5}"/>
              </a:ext>
            </a:extLst>
          </p:cNvPr>
          <p:cNvSpPr txBox="1"/>
          <p:nvPr/>
        </p:nvSpPr>
        <p:spPr>
          <a:xfrm>
            <a:off x="9213619" y="3725019"/>
            <a:ext cx="2058894"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patio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1" name="Picture 30">
            <a:extLst>
              <a:ext uri="{FF2B5EF4-FFF2-40B4-BE49-F238E27FC236}">
                <a16:creationId xmlns:a16="http://schemas.microsoft.com/office/drawing/2014/main" id="{881E9D2B-DA2F-3704-EE74-11CEB01EB895}"/>
              </a:ext>
            </a:extLst>
          </p:cNvPr>
          <p:cNvPicPr>
            <a:picLocks noChangeAspect="1"/>
          </p:cNvPicPr>
          <p:nvPr/>
        </p:nvPicPr>
        <p:blipFill>
          <a:blip r:embed="rId17"/>
          <a:stretch>
            <a:fillRect/>
          </a:stretch>
        </p:blipFill>
        <p:spPr>
          <a:xfrm>
            <a:off x="5553489" y="115364"/>
            <a:ext cx="2747719" cy="1308999"/>
          </a:xfrm>
          <a:prstGeom prst="rect">
            <a:avLst/>
          </a:prstGeom>
        </p:spPr>
      </p:pic>
      <p:sp>
        <p:nvSpPr>
          <p:cNvPr id="32" name="TextBox 31">
            <a:extLst>
              <a:ext uri="{FF2B5EF4-FFF2-40B4-BE49-F238E27FC236}">
                <a16:creationId xmlns:a16="http://schemas.microsoft.com/office/drawing/2014/main" id="{4D54A59E-28B8-EDE8-9D5B-55FA6C3D2D96}"/>
              </a:ext>
            </a:extLst>
          </p:cNvPr>
          <p:cNvSpPr txBox="1"/>
          <p:nvPr/>
        </p:nvSpPr>
        <p:spPr>
          <a:xfrm>
            <a:off x="7950131" y="250021"/>
            <a:ext cx="351077" cy="923330"/>
          </a:xfrm>
          <a:prstGeom prst="rect">
            <a:avLst/>
          </a:prstGeom>
          <a:noFill/>
        </p:spPr>
        <p:txBody>
          <a:bodyPr wrap="square" rtlCol="0">
            <a:spAutoFit/>
          </a:bodyPr>
          <a:lstStyle/>
          <a:p>
            <a:r>
              <a:rPr lang="en-GB" sz="5400" dirty="0"/>
              <a:t>👏</a:t>
            </a:r>
          </a:p>
        </p:txBody>
      </p:sp>
      <p:sp>
        <p:nvSpPr>
          <p:cNvPr id="2" name="TextBox 1">
            <a:extLst>
              <a:ext uri="{FF2B5EF4-FFF2-40B4-BE49-F238E27FC236}">
                <a16:creationId xmlns:a16="http://schemas.microsoft.com/office/drawing/2014/main" id="{CA4A3382-1348-1E00-151E-326C2C5BAB86}"/>
              </a:ext>
            </a:extLst>
          </p:cNvPr>
          <p:cNvSpPr txBox="1"/>
          <p:nvPr/>
        </p:nvSpPr>
        <p:spPr>
          <a:xfrm>
            <a:off x="528604" y="3632542"/>
            <a:ext cx="2760799"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aula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890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8"/>
                                        </p:tgtEl>
                                      </p:cBhvr>
                                    </p:animEffect>
                                    <p:set>
                                      <p:cBhvr>
                                        <p:cTn id="17" dur="1" fill="hold">
                                          <p:stCondLst>
                                            <p:cond delay="499"/>
                                          </p:stCondLst>
                                        </p:cTn>
                                        <p:tgtEl>
                                          <p:spTgt spid="307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88"/>
                                        </p:tgtEl>
                                        <p:attrNameLst>
                                          <p:attrName>style.visibility</p:attrName>
                                        </p:attrNameLst>
                                      </p:cBhvr>
                                      <p:to>
                                        <p:strVal val="visible"/>
                                      </p:to>
                                    </p:set>
                                    <p:animEffect transition="in" filter="fade">
                                      <p:cBhvr>
                                        <p:cTn id="37" dur="500"/>
                                        <p:tgtEl>
                                          <p:spTgt spid="30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88"/>
                                        </p:tgtEl>
                                      </p:cBhvr>
                                    </p:animEffect>
                                    <p:set>
                                      <p:cBhvr>
                                        <p:cTn id="47" dur="1" fill="hold">
                                          <p:stCondLst>
                                            <p:cond delay="499"/>
                                          </p:stCondLst>
                                        </p:cTn>
                                        <p:tgtEl>
                                          <p:spTgt spid="30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0"/>
                                        </p:tgtEl>
                                        <p:attrNameLst>
                                          <p:attrName>style.visibility</p:attrName>
                                        </p:attrNameLst>
                                      </p:cBhvr>
                                      <p:to>
                                        <p:strVal val="visible"/>
                                      </p:to>
                                    </p:set>
                                    <p:animEffect transition="in" filter="fade">
                                      <p:cBhvr>
                                        <p:cTn id="52" dur="500"/>
                                        <p:tgtEl>
                                          <p:spTgt spid="308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xit" presetSubtype="0" fill="hold" nodeType="withEffect">
                                  <p:stCondLst>
                                    <p:cond delay="0"/>
                                  </p:stCondLst>
                                  <p:childTnLst>
                                    <p:animEffect transition="out" filter="fade">
                                      <p:cBhvr>
                                        <p:cTn id="59" dur="500"/>
                                        <p:tgtEl>
                                          <p:spTgt spid="3080"/>
                                        </p:tgtEl>
                                      </p:cBhvr>
                                    </p:animEffect>
                                    <p:set>
                                      <p:cBhvr>
                                        <p:cTn id="60" dur="1" fill="hold">
                                          <p:stCondLst>
                                            <p:cond delay="499"/>
                                          </p:stCondLst>
                                        </p:cTn>
                                        <p:tgtEl>
                                          <p:spTgt spid="308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76"/>
                                        </p:tgtEl>
                                        <p:attrNameLst>
                                          <p:attrName>style.visibility</p:attrName>
                                        </p:attrNameLst>
                                      </p:cBhvr>
                                      <p:to>
                                        <p:strVal val="visible"/>
                                      </p:to>
                                    </p:set>
                                    <p:animEffect transition="in" filter="fade">
                                      <p:cBhvr>
                                        <p:cTn id="65" dur="500"/>
                                        <p:tgtEl>
                                          <p:spTgt spid="307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076"/>
                                        </p:tgtEl>
                                      </p:cBhvr>
                                    </p:animEffect>
                                    <p:set>
                                      <p:cBhvr>
                                        <p:cTn id="75" dur="1" fill="hold">
                                          <p:stCondLst>
                                            <p:cond delay="499"/>
                                          </p:stCondLst>
                                        </p:cTn>
                                        <p:tgtEl>
                                          <p:spTgt spid="307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74"/>
                                        </p:tgtEl>
                                        <p:attrNameLst>
                                          <p:attrName>style.visibility</p:attrName>
                                        </p:attrNameLst>
                                      </p:cBhvr>
                                      <p:to>
                                        <p:strVal val="visible"/>
                                      </p:to>
                                    </p:set>
                                    <p:animEffect transition="in" filter="fade">
                                      <p:cBhvr>
                                        <p:cTn id="110" dur="500"/>
                                        <p:tgtEl>
                                          <p:spTgt spid="307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3074"/>
                                        </p:tgtEl>
                                      </p:cBhvr>
                                    </p:animEffect>
                                    <p:set>
                                      <p:cBhvr>
                                        <p:cTn id="120" dur="1" fill="hold">
                                          <p:stCondLst>
                                            <p:cond delay="499"/>
                                          </p:stCondLst>
                                        </p:cTn>
                                        <p:tgtEl>
                                          <p:spTgt spid="307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22"/>
                                        </p:tgtEl>
                                      </p:cBhvr>
                                    </p:animEffect>
                                    <p:set>
                                      <p:cBhvr>
                                        <p:cTn id="135" dur="1" fill="hold">
                                          <p:stCondLst>
                                            <p:cond delay="499"/>
                                          </p:stCondLst>
                                        </p:cTn>
                                        <p:tgtEl>
                                          <p:spTgt spid="22"/>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082"/>
                                        </p:tgtEl>
                                        <p:attrNameLst>
                                          <p:attrName>style.visibility</p:attrName>
                                        </p:attrNameLst>
                                      </p:cBhvr>
                                      <p:to>
                                        <p:strVal val="visible"/>
                                      </p:to>
                                    </p:set>
                                    <p:animEffect transition="in" filter="fade">
                                      <p:cBhvr>
                                        <p:cTn id="140" dur="500"/>
                                        <p:tgtEl>
                                          <p:spTgt spid="308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fade">
                                      <p:cBhvr>
                                        <p:cTn id="145" dur="500"/>
                                        <p:tgtEl>
                                          <p:spTgt spid="28"/>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500"/>
                                        <p:tgtEl>
                                          <p:spTgt spid="32"/>
                                        </p:tgtEl>
                                      </p:cBhvr>
                                    </p:animEffect>
                                  </p:childTnLst>
                                </p:cTn>
                              </p:par>
                              <p:par>
                                <p:cTn id="150" presetID="10" presetClass="entr" presetSubtype="0" fill="hold"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23" grpId="0" animBg="1"/>
      <p:bldP spid="25" grpId="0" animBg="1"/>
      <p:bldP spid="26" grpId="0" animBg="1"/>
      <p:bldP spid="27" grpId="0" animBg="1"/>
      <p:bldP spid="28" grpId="0" animBg="1"/>
      <p:bldP spid="3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7300746"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‘S/he, it’ and ‘we’</a:t>
            </a:r>
            <a:r>
              <a:rPr lang="en-GB" sz="3200" b="1" dirty="0">
                <a:solidFill>
                  <a:srgbClr val="002060"/>
                </a:solidFill>
                <a:latin typeface="Century Gothic" panose="020B0502020202020204" pitchFamily="34" charset="0"/>
              </a:rPr>
              <a:t>]</a:t>
            </a:r>
          </a:p>
        </p:txBody>
      </p:sp>
      <p:sp>
        <p:nvSpPr>
          <p:cNvPr id="27" name="TextBox 26">
            <a:extLst>
              <a:ext uri="{FF2B5EF4-FFF2-40B4-BE49-F238E27FC236}">
                <a16:creationId xmlns:a16="http://schemas.microsoft.com/office/drawing/2014/main" id="{67DC253B-7552-4786-959D-D0A9C839DC85}"/>
              </a:ext>
            </a:extLst>
          </p:cNvPr>
          <p:cNvSpPr txBox="1"/>
          <p:nvPr/>
        </p:nvSpPr>
        <p:spPr>
          <a:xfrm>
            <a:off x="204617" y="3182015"/>
            <a:ext cx="3431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Compara</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20" name="TextBox 19">
            <a:extLst>
              <a:ext uri="{FF2B5EF4-FFF2-40B4-BE49-F238E27FC236}">
                <a16:creationId xmlns:a16="http://schemas.microsoft.com/office/drawing/2014/main" id="{48B3D2C5-4206-4F45-964E-32EBA3938E56}"/>
              </a:ext>
            </a:extLst>
          </p:cNvPr>
          <p:cNvSpPr txBox="1"/>
          <p:nvPr/>
        </p:nvSpPr>
        <p:spPr>
          <a:xfrm>
            <a:off x="204235" y="2000932"/>
            <a:ext cx="11811664" cy="517514"/>
          </a:xfrm>
          <a:prstGeom prst="rect">
            <a:avLst/>
          </a:prstGeom>
          <a:noFill/>
        </p:spPr>
        <p:txBody>
          <a:bodyPr wrap="square" rtlCol="0">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with a verb, we remove</a:t>
            </a:r>
            <a:r>
              <a:rPr lang="en-GB" sz="2800" b="1" dirty="0">
                <a:solidFill>
                  <a:srgbClr val="002060"/>
                </a:solidFill>
                <a:latin typeface="Century Gothic" panose="020B0502020202020204" pitchFamily="34" charset="0"/>
              </a:rPr>
              <a:t> –er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-e</a:t>
            </a:r>
            <a:r>
              <a:rPr lang="en-GB" sz="2800" b="1" dirty="0">
                <a:solidFill>
                  <a:srgbClr val="002060"/>
                </a:solidFill>
                <a:latin typeface="Century Gothic" panose="020B0502020202020204" pitchFamily="34" charset="0"/>
              </a:rPr>
              <a:t>.</a:t>
            </a:r>
          </a:p>
        </p:txBody>
      </p:sp>
      <p:sp>
        <p:nvSpPr>
          <p:cNvPr id="37" name="TextBox 36">
            <a:extLst>
              <a:ext uri="{FF2B5EF4-FFF2-40B4-BE49-F238E27FC236}">
                <a16:creationId xmlns:a16="http://schemas.microsoft.com/office/drawing/2014/main" id="{37F89BE1-B5D3-4995-8D5E-64FC1F049DF8}"/>
              </a:ext>
            </a:extLst>
          </p:cNvPr>
          <p:cNvSpPr txBox="1"/>
          <p:nvPr/>
        </p:nvSpPr>
        <p:spPr>
          <a:xfrm>
            <a:off x="204235" y="2634276"/>
            <a:ext cx="12851762" cy="517514"/>
          </a:xfrm>
          <a:prstGeom prst="rect">
            <a:avLst/>
          </a:prstGeom>
          <a:noFill/>
        </p:spPr>
        <p:txBody>
          <a:bodyPr wrap="square">
            <a:spAutoFit/>
          </a:bodyPr>
          <a:lstStyle/>
          <a:p>
            <a:pPr>
              <a:lnSpc>
                <a:spcPct val="107000"/>
              </a:lnSpc>
              <a:spcAft>
                <a:spcPts val="800"/>
              </a:spcAft>
            </a:pPr>
            <a:r>
              <a:rPr lang="en-GB" sz="2800" dirty="0">
                <a:solidFill>
                  <a:srgbClr val="002060"/>
                </a:solidFill>
                <a:latin typeface="Century Gothic" panose="020B0502020202020204" pitchFamily="34" charset="0"/>
              </a:rPr>
              <a:t>To mean ‘</a:t>
            </a:r>
            <a:r>
              <a:rPr lang="en-GB" sz="2800" b="1" dirty="0">
                <a:solidFill>
                  <a:srgbClr val="92D050"/>
                </a:solidFill>
                <a:latin typeface="Century Gothic" panose="020B0502020202020204" pitchFamily="34" charset="0"/>
              </a:rPr>
              <a:t>we</a:t>
            </a:r>
            <a:r>
              <a:rPr lang="en-GB" sz="2800" dirty="0">
                <a:solidFill>
                  <a:srgbClr val="002060"/>
                </a:solidFill>
                <a:latin typeface="Century Gothic" panose="020B0502020202020204" pitchFamily="34" charset="0"/>
              </a:rPr>
              <a:t>’ 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b="1" dirty="0">
                <a:solidFill>
                  <a:srgbClr val="002060"/>
                </a:solidFill>
                <a:latin typeface="Century Gothic" panose="020B0502020202020204" pitchFamily="34" charset="0"/>
                <a:ea typeface="Calibri" panose="020F0502020204030204" pitchFamily="34" charset="0"/>
              </a:rPr>
              <a:t>–er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t>
            </a:r>
            <a:r>
              <a:rPr lang="en-GB" sz="2800" b="1" dirty="0" err="1">
                <a:solidFill>
                  <a:srgbClr val="92D050"/>
                </a:solidFill>
                <a:latin typeface="Century Gothic" panose="020B0502020202020204" pitchFamily="34" charset="0"/>
              </a:rPr>
              <a:t>emos</a:t>
            </a:r>
            <a:r>
              <a:rPr lang="en-GB" sz="2800" b="1" dirty="0">
                <a:solidFill>
                  <a:srgbClr val="002060"/>
                </a:solidFill>
                <a:latin typeface="Century Gothic" panose="020B0502020202020204" pitchFamily="34" charset="0"/>
                <a:ea typeface="Calibri" panose="020F0502020204030204" pitchFamily="34" charset="0"/>
              </a:rPr>
              <a:t>.</a:t>
            </a:r>
          </a:p>
        </p:txBody>
      </p:sp>
      <p:sp>
        <p:nvSpPr>
          <p:cNvPr id="12" name="TextBox 11">
            <a:extLst>
              <a:ext uri="{FF2B5EF4-FFF2-40B4-BE49-F238E27FC236}">
                <a16:creationId xmlns:a16="http://schemas.microsoft.com/office/drawing/2014/main" id="{CA4200A8-AD2A-4E66-A20D-26354FF869BE}"/>
              </a:ext>
            </a:extLst>
          </p:cNvPr>
          <p:cNvSpPr txBox="1"/>
          <p:nvPr/>
        </p:nvSpPr>
        <p:spPr>
          <a:xfrm>
            <a:off x="2268087" y="3120460"/>
            <a:ext cx="1401346" cy="584775"/>
          </a:xfrm>
          <a:prstGeom prst="rect">
            <a:avLst/>
          </a:prstGeom>
          <a:solidFill>
            <a:srgbClr val="FFEBFF"/>
          </a:solidFill>
        </p:spPr>
        <p:txBody>
          <a:bodyPr wrap="none" rtlCol="0">
            <a:spAutoFit/>
          </a:bodyPr>
          <a:lstStyle/>
          <a:p>
            <a:r>
              <a:rPr lang="en-GB" sz="3200" dirty="0" err="1">
                <a:solidFill>
                  <a:srgbClr val="002060"/>
                </a:solidFill>
                <a:latin typeface="Century Gothic" panose="020B0502020202020204" pitchFamily="34" charset="0"/>
              </a:rPr>
              <a:t>beber</a:t>
            </a:r>
            <a:endParaRPr lang="en-GB" sz="3200" dirty="0">
              <a:solidFill>
                <a:srgbClr val="002060"/>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626A99BA-C0DE-4912-AE3D-FE05A755E043}"/>
              </a:ext>
            </a:extLst>
          </p:cNvPr>
          <p:cNvCxnSpPr>
            <a:cxnSpLocks/>
          </p:cNvCxnSpPr>
          <p:nvPr/>
        </p:nvCxnSpPr>
        <p:spPr>
          <a:xfrm>
            <a:off x="3239019" y="3397887"/>
            <a:ext cx="300154"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1A19360-9795-4319-AFEA-A06BC3CCAACB}"/>
              </a:ext>
            </a:extLst>
          </p:cNvPr>
          <p:cNvCxnSpPr>
            <a:cxnSpLocks/>
          </p:cNvCxnSpPr>
          <p:nvPr/>
        </p:nvCxnSpPr>
        <p:spPr>
          <a:xfrm>
            <a:off x="3246275" y="3491521"/>
            <a:ext cx="292898"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0" name="Speech Bubble: Rectangle with Corners Rounded 29">
            <a:extLst>
              <a:ext uri="{FF2B5EF4-FFF2-40B4-BE49-F238E27FC236}">
                <a16:creationId xmlns:a16="http://schemas.microsoft.com/office/drawing/2014/main" id="{8A15DB89-331D-4E0A-AD73-FE7A45211107}"/>
              </a:ext>
            </a:extLst>
          </p:cNvPr>
          <p:cNvSpPr/>
          <p:nvPr/>
        </p:nvSpPr>
        <p:spPr>
          <a:xfrm>
            <a:off x="5243136" y="3132504"/>
            <a:ext cx="5169044" cy="122285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b="1" dirty="0">
                <a:solidFill>
                  <a:srgbClr val="002060"/>
                </a:solidFill>
                <a:latin typeface="Century Gothic" panose="020B0502020202020204" pitchFamily="34" charset="0"/>
                <a:ea typeface="Calibri" panose="020F0502020204030204" pitchFamily="34" charset="0"/>
              </a:rPr>
              <a:t>⚠</a:t>
            </a:r>
            <a:r>
              <a:rPr lang="en-GB" sz="2400" dirty="0">
                <a:solidFill>
                  <a:srgbClr val="002060"/>
                </a:solidFill>
                <a:latin typeface="Century Gothic" panose="020B0502020202020204" pitchFamily="34" charset="0"/>
                <a:ea typeface="Calibri" panose="020F0502020204030204" pitchFamily="34" charset="0"/>
              </a:rPr>
              <a:t> We don’t need pronouns because the </a:t>
            </a:r>
            <a:r>
              <a:rPr lang="en-GB" sz="2800" b="1" dirty="0">
                <a:solidFill>
                  <a:srgbClr val="002060"/>
                </a:solidFill>
                <a:latin typeface="Century Gothic" panose="020B0502020202020204" pitchFamily="34" charset="0"/>
                <a:ea typeface="Calibri" panose="020F0502020204030204" pitchFamily="34" charset="0"/>
              </a:rPr>
              <a:t>verb</a:t>
            </a:r>
            <a:r>
              <a:rPr lang="en-GB" sz="2400" b="1" dirty="0">
                <a:solidFill>
                  <a:srgbClr val="002060"/>
                </a:solidFill>
                <a:latin typeface="Century Gothic" panose="020B0502020202020204" pitchFamily="34" charset="0"/>
                <a:ea typeface="Calibri" panose="020F0502020204030204" pitchFamily="34" charset="0"/>
              </a:rPr>
              <a:t> </a:t>
            </a:r>
            <a:r>
              <a:rPr lang="en-GB" sz="2800" b="1" dirty="0">
                <a:solidFill>
                  <a:srgbClr val="002060"/>
                </a:solidFill>
                <a:latin typeface="Century Gothic" panose="020B0502020202020204" pitchFamily="34" charset="0"/>
                <a:ea typeface="Calibri" panose="020F0502020204030204" pitchFamily="34" charset="0"/>
              </a:rPr>
              <a:t>ending</a:t>
            </a:r>
            <a:r>
              <a:rPr lang="en-GB" sz="2400" b="1" dirty="0">
                <a:solidFill>
                  <a:srgbClr val="002060"/>
                </a:solidFill>
                <a:latin typeface="Century Gothic" panose="020B0502020202020204" pitchFamily="34" charset="0"/>
                <a:ea typeface="Calibri" panose="020F0502020204030204" pitchFamily="34" charset="0"/>
              </a:rPr>
              <a:t> </a:t>
            </a:r>
            <a:r>
              <a:rPr lang="en-GB" sz="2400" dirty="0">
                <a:solidFill>
                  <a:srgbClr val="002060"/>
                </a:solidFill>
                <a:latin typeface="Century Gothic" panose="020B0502020202020204" pitchFamily="34" charset="0"/>
                <a:ea typeface="Calibri" panose="020F0502020204030204" pitchFamily="34" charset="0"/>
              </a:rPr>
              <a:t>tells us who is doing the action.</a:t>
            </a:r>
          </a:p>
        </p:txBody>
      </p:sp>
      <p:pic>
        <p:nvPicPr>
          <p:cNvPr id="26" name="Google Shape;183;p8">
            <a:extLst>
              <a:ext uri="{FF2B5EF4-FFF2-40B4-BE49-F238E27FC236}">
                <a16:creationId xmlns:a16="http://schemas.microsoft.com/office/drawing/2014/main" id="{DD51F08D-B8DD-4497-975F-36817498D4B1}"/>
              </a:ext>
            </a:extLst>
          </p:cNvPr>
          <p:cNvPicPr preferRelativeResize="0"/>
          <p:nvPr/>
        </p:nvPicPr>
        <p:blipFill rotWithShape="1">
          <a:blip r:embed="rId4">
            <a:alphaModFix/>
          </a:blip>
          <a:srcRect/>
          <a:stretch/>
        </p:blipFill>
        <p:spPr>
          <a:xfrm>
            <a:off x="399261" y="4923741"/>
            <a:ext cx="634523" cy="671647"/>
          </a:xfrm>
          <a:prstGeom prst="rect">
            <a:avLst/>
          </a:prstGeom>
          <a:noFill/>
          <a:ln>
            <a:noFill/>
          </a:ln>
        </p:spPr>
      </p:pic>
      <p:sp>
        <p:nvSpPr>
          <p:cNvPr id="28" name="TextBox 27">
            <a:extLst>
              <a:ext uri="{FF2B5EF4-FFF2-40B4-BE49-F238E27FC236}">
                <a16:creationId xmlns:a16="http://schemas.microsoft.com/office/drawing/2014/main" id="{603D5146-6E9E-4B75-8BCF-EFAD82F816F8}"/>
              </a:ext>
            </a:extLst>
          </p:cNvPr>
          <p:cNvSpPr txBox="1"/>
          <p:nvPr/>
        </p:nvSpPr>
        <p:spPr>
          <a:xfrm>
            <a:off x="399260" y="4354535"/>
            <a:ext cx="56401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Beb</a:t>
            </a:r>
            <a:r>
              <a:rPr lang="en-GB" sz="2800" b="1" dirty="0" err="1">
                <a:solidFill>
                  <a:srgbClr val="92D050"/>
                </a:solidFill>
                <a:latin typeface="Century Gothic" panose="020B0502020202020204" pitchFamily="34" charset="0"/>
              </a:rPr>
              <a:t>e</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un chocolate caliente.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83A52107-DCAE-42E3-8593-F24FD417854D}"/>
              </a:ext>
            </a:extLst>
          </p:cNvPr>
          <p:cNvSpPr txBox="1"/>
          <p:nvPr/>
        </p:nvSpPr>
        <p:spPr>
          <a:xfrm>
            <a:off x="1033785" y="4877755"/>
            <a:ext cx="55345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S/he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drink</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hot chocolate.</a:t>
            </a:r>
          </a:p>
        </p:txBody>
      </p:sp>
      <p:sp>
        <p:nvSpPr>
          <p:cNvPr id="31" name="Google Shape;171;p8">
            <a:extLst>
              <a:ext uri="{FF2B5EF4-FFF2-40B4-BE49-F238E27FC236}">
                <a16:creationId xmlns:a16="http://schemas.microsoft.com/office/drawing/2014/main" id="{6D549E74-435A-45BC-A722-4E5E9ACA6D35}"/>
              </a:ext>
            </a:extLst>
          </p:cNvPr>
          <p:cNvSpPr txBox="1"/>
          <p:nvPr/>
        </p:nvSpPr>
        <p:spPr>
          <a:xfrm>
            <a:off x="2005857" y="3871180"/>
            <a:ext cx="156980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sp>
        <p:nvSpPr>
          <p:cNvPr id="32" name="Google Shape;171;p8">
            <a:extLst>
              <a:ext uri="{FF2B5EF4-FFF2-40B4-BE49-F238E27FC236}">
                <a16:creationId xmlns:a16="http://schemas.microsoft.com/office/drawing/2014/main" id="{693ADD6C-FDA4-4765-BE52-A91C3648DB13}"/>
              </a:ext>
            </a:extLst>
          </p:cNvPr>
          <p:cNvSpPr txBox="1"/>
          <p:nvPr/>
        </p:nvSpPr>
        <p:spPr>
          <a:xfrm>
            <a:off x="7924152" y="4552984"/>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we</a:t>
            </a:r>
            <a:endParaRPr sz="2500" b="1" dirty="0">
              <a:solidFill>
                <a:srgbClr val="002060"/>
              </a:solidFill>
            </a:endParaRPr>
          </a:p>
        </p:txBody>
      </p:sp>
      <p:pic>
        <p:nvPicPr>
          <p:cNvPr id="34" name="Google Shape;183;p8">
            <a:extLst>
              <a:ext uri="{FF2B5EF4-FFF2-40B4-BE49-F238E27FC236}">
                <a16:creationId xmlns:a16="http://schemas.microsoft.com/office/drawing/2014/main" id="{EB3905ED-A40D-4981-8ACD-5FC17F810206}"/>
              </a:ext>
            </a:extLst>
          </p:cNvPr>
          <p:cNvPicPr preferRelativeResize="0"/>
          <p:nvPr/>
        </p:nvPicPr>
        <p:blipFill rotWithShape="1">
          <a:blip r:embed="rId4">
            <a:alphaModFix/>
          </a:blip>
          <a:srcRect/>
          <a:stretch/>
        </p:blipFill>
        <p:spPr>
          <a:xfrm>
            <a:off x="6906880" y="5548221"/>
            <a:ext cx="634523" cy="671647"/>
          </a:xfrm>
          <a:prstGeom prst="rect">
            <a:avLst/>
          </a:prstGeom>
          <a:noFill/>
          <a:ln>
            <a:noFill/>
          </a:ln>
        </p:spPr>
      </p:pic>
      <p:sp>
        <p:nvSpPr>
          <p:cNvPr id="36" name="TextBox 35">
            <a:extLst>
              <a:ext uri="{FF2B5EF4-FFF2-40B4-BE49-F238E27FC236}">
                <a16:creationId xmlns:a16="http://schemas.microsoft.com/office/drawing/2014/main" id="{1176B4AB-2712-47F9-A4E4-A9DAB18FE5A2}"/>
              </a:ext>
            </a:extLst>
          </p:cNvPr>
          <p:cNvSpPr txBox="1"/>
          <p:nvPr/>
        </p:nvSpPr>
        <p:spPr>
          <a:xfrm>
            <a:off x="7124363" y="5026004"/>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Beb</a:t>
            </a:r>
            <a:r>
              <a:rPr lang="en-GB" sz="2800" b="1" noProof="0" dirty="0" err="1">
                <a:solidFill>
                  <a:srgbClr val="92D050"/>
                </a:solidFill>
                <a:latin typeface="Century Gothic" panose="020B0502020202020204" pitchFamily="34" charset="0"/>
              </a:rPr>
              <a:t>emos</a:t>
            </a:r>
            <a:r>
              <a:rPr lang="en-GB" sz="2800" dirty="0">
                <a:solidFill>
                  <a:srgbClr val="002060"/>
                </a:solidFill>
                <a:latin typeface="Century Gothic" panose="020B0502020202020204" pitchFamily="34" charset="0"/>
              </a:rPr>
              <a:t> coca cola.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F56C9F30-05E4-4777-BD02-0B4F163444D2}"/>
              </a:ext>
            </a:extLst>
          </p:cNvPr>
          <p:cNvSpPr txBox="1"/>
          <p:nvPr/>
        </p:nvSpPr>
        <p:spPr>
          <a:xfrm>
            <a:off x="7488224" y="5620324"/>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We </a:t>
            </a:r>
            <a:r>
              <a:rPr lang="en-GB" sz="2800" dirty="0">
                <a:solidFill>
                  <a:srgbClr val="002060"/>
                </a:solidFill>
                <a:latin typeface="Century Gothic" panose="020B0502020202020204" pitchFamily="34" charset="0"/>
              </a:rPr>
              <a:t>drink coca cola.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55" name="Google Shape;183;p8">
            <a:extLst>
              <a:ext uri="{FF2B5EF4-FFF2-40B4-BE49-F238E27FC236}">
                <a16:creationId xmlns:a16="http://schemas.microsoft.com/office/drawing/2014/main" id="{6CE35A34-8CC4-417B-B6EE-A62423C66FC1}"/>
              </a:ext>
            </a:extLst>
          </p:cNvPr>
          <p:cNvPicPr preferRelativeResize="0"/>
          <p:nvPr/>
        </p:nvPicPr>
        <p:blipFill rotWithShape="1">
          <a:blip r:embed="rId4">
            <a:alphaModFix/>
          </a:blip>
          <a:srcRect/>
          <a:stretch/>
        </p:blipFill>
        <p:spPr>
          <a:xfrm>
            <a:off x="399261" y="5977971"/>
            <a:ext cx="634523" cy="671647"/>
          </a:xfrm>
          <a:prstGeom prst="rect">
            <a:avLst/>
          </a:prstGeom>
          <a:noFill/>
          <a:ln>
            <a:noFill/>
          </a:ln>
        </p:spPr>
      </p:pic>
      <p:sp>
        <p:nvSpPr>
          <p:cNvPr id="56" name="TextBox 55">
            <a:extLst>
              <a:ext uri="{FF2B5EF4-FFF2-40B4-BE49-F238E27FC236}">
                <a16:creationId xmlns:a16="http://schemas.microsoft.com/office/drawing/2014/main" id="{E15A5768-45D8-44D6-8D02-B397E10727FA}"/>
              </a:ext>
            </a:extLst>
          </p:cNvPr>
          <p:cNvSpPr txBox="1"/>
          <p:nvPr/>
        </p:nvSpPr>
        <p:spPr>
          <a:xfrm>
            <a:off x="399260" y="5457014"/>
            <a:ext cx="6169101" cy="954107"/>
          </a:xfrm>
          <a:prstGeom prst="rect">
            <a:avLst/>
          </a:prstGeom>
          <a:noFill/>
        </p:spPr>
        <p:txBody>
          <a:bodyPr wrap="square" rtlCol="0">
            <a:spAutoFit/>
          </a:bodyPr>
          <a:lstStyle/>
          <a:p>
            <a:pPr>
              <a:defRPr/>
            </a:pPr>
            <a:r>
              <a:rPr lang="en-GB" sz="2800" dirty="0">
                <a:solidFill>
                  <a:srgbClr val="002060"/>
                </a:solidFill>
                <a:latin typeface="Century Gothic" panose="020B0502020202020204" pitchFamily="34" charset="0"/>
              </a:rPr>
              <a:t>Luis </a:t>
            </a:r>
            <a:r>
              <a:rPr lang="en-GB" sz="2800" dirty="0" err="1">
                <a:solidFill>
                  <a:srgbClr val="002060"/>
                </a:solidFill>
                <a:latin typeface="Century Gothic" panose="020B0502020202020204" pitchFamily="34" charset="0"/>
              </a:rPr>
              <a:t>beb</a:t>
            </a:r>
            <a:r>
              <a:rPr lang="en-GB" sz="2800" b="1" dirty="0" err="1">
                <a:solidFill>
                  <a:srgbClr val="92D050"/>
                </a:solidFill>
                <a:latin typeface="Century Gothic" panose="020B0502020202020204" pitchFamily="34" charset="0"/>
              </a:rPr>
              <a:t>e</a:t>
            </a:r>
            <a:r>
              <a:rPr lang="en-GB" sz="2800" b="1" dirty="0">
                <a:solidFill>
                  <a:srgbClr val="92D050"/>
                </a:solidFill>
                <a:latin typeface="Century Gothic" panose="020B0502020202020204" pitchFamily="34" charset="0"/>
              </a:rPr>
              <a:t> </a:t>
            </a:r>
            <a:r>
              <a:rPr lang="en-GB" sz="2800" dirty="0">
                <a:solidFill>
                  <a:srgbClr val="002060"/>
                </a:solidFill>
                <a:latin typeface="Century Gothic" panose="020B0502020202020204" pitchFamily="34" charset="0"/>
              </a:rPr>
              <a:t>un chocolate caliente.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7" name="TextBox 56">
            <a:extLst>
              <a:ext uri="{FF2B5EF4-FFF2-40B4-BE49-F238E27FC236}">
                <a16:creationId xmlns:a16="http://schemas.microsoft.com/office/drawing/2014/main" id="{81C12957-38B1-4947-92C9-1F0318CF4598}"/>
              </a:ext>
            </a:extLst>
          </p:cNvPr>
          <p:cNvSpPr txBox="1"/>
          <p:nvPr/>
        </p:nvSpPr>
        <p:spPr>
          <a:xfrm>
            <a:off x="1000485" y="5980234"/>
            <a:ext cx="5828439" cy="523220"/>
          </a:xfrm>
          <a:prstGeom prst="rect">
            <a:avLst/>
          </a:prstGeom>
          <a:noFill/>
        </p:spPr>
        <p:txBody>
          <a:bodyPr wrap="square" rtlCol="0">
            <a:spAutoFit/>
          </a:bodyPr>
          <a:lstStyle/>
          <a:p>
            <a:pPr lvl="0">
              <a:defRPr/>
            </a:pPr>
            <a:r>
              <a:rPr lang="en-GB" sz="2800" b="1" noProof="0" dirty="0">
                <a:solidFill>
                  <a:srgbClr val="92D050"/>
                </a:solidFill>
                <a:latin typeface="Century Gothic" panose="020B0502020202020204" pitchFamily="34" charset="0"/>
              </a:rPr>
              <a:t>Luis </a:t>
            </a:r>
            <a:r>
              <a:rPr lang="en-GB" sz="2800" dirty="0">
                <a:solidFill>
                  <a:srgbClr val="002060"/>
                </a:solidFill>
                <a:latin typeface="Century Gothic" panose="020B0502020202020204" pitchFamily="34" charset="0"/>
              </a:rPr>
              <a:t>drink</a:t>
            </a:r>
            <a:r>
              <a:rPr lang="en-GB" sz="2800" b="1" dirty="0">
                <a:solidFill>
                  <a:srgbClr val="92D050"/>
                </a:solidFill>
                <a:latin typeface="Century Gothic" panose="020B0502020202020204" pitchFamily="34" charset="0"/>
              </a:rPr>
              <a:t>s</a:t>
            </a:r>
            <a:r>
              <a:rPr lang="en-GB" sz="2800" dirty="0">
                <a:solidFill>
                  <a:srgbClr val="002060"/>
                </a:solidFill>
                <a:latin typeface="Century Gothic" panose="020B0502020202020204" pitchFamily="34" charset="0"/>
              </a:rPr>
              <a:t> a hot chocolate.</a:t>
            </a:r>
          </a:p>
        </p:txBody>
      </p:sp>
      <p:pic>
        <p:nvPicPr>
          <p:cNvPr id="61" name="Picture 60" descr="A picture containing text, toy, doll&#10;&#10;Description automatically generated">
            <a:extLst>
              <a:ext uri="{FF2B5EF4-FFF2-40B4-BE49-F238E27FC236}">
                <a16:creationId xmlns:a16="http://schemas.microsoft.com/office/drawing/2014/main" id="{7E033F29-AB9E-4741-8B6A-9B844820C7D1}"/>
              </a:ext>
            </a:extLst>
          </p:cNvPr>
          <p:cNvPicPr>
            <a:picLocks noChangeAspect="1"/>
          </p:cNvPicPr>
          <p:nvPr/>
        </p:nvPicPr>
        <p:blipFill>
          <a:blip r:embed="rId5"/>
          <a:stretch>
            <a:fillRect/>
          </a:stretch>
        </p:blipFill>
        <p:spPr>
          <a:xfrm>
            <a:off x="11511169" y="5507536"/>
            <a:ext cx="725804" cy="1350464"/>
          </a:xfrm>
          <a:prstGeom prst="rect">
            <a:avLst/>
          </a:prstGeom>
        </p:spPr>
      </p:pic>
      <p:pic>
        <p:nvPicPr>
          <p:cNvPr id="62" name="Picture 61" descr="A picture containing text, toy, doll, vector graphics&#10;&#10;Description automatically generated">
            <a:extLst>
              <a:ext uri="{FF2B5EF4-FFF2-40B4-BE49-F238E27FC236}">
                <a16:creationId xmlns:a16="http://schemas.microsoft.com/office/drawing/2014/main" id="{2F0A2F4E-9C19-42BB-8A7D-7955C05ED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09859" y="5488840"/>
            <a:ext cx="736424" cy="1398891"/>
          </a:xfrm>
          <a:prstGeom prst="rect">
            <a:avLst/>
          </a:prstGeom>
        </p:spPr>
      </p:pic>
      <p:sp>
        <p:nvSpPr>
          <p:cNvPr id="63" name="TextBox 62">
            <a:extLst>
              <a:ext uri="{FF2B5EF4-FFF2-40B4-BE49-F238E27FC236}">
                <a16:creationId xmlns:a16="http://schemas.microsoft.com/office/drawing/2014/main" id="{71FCEC00-C353-464C-BF6C-A1B344324CB4}"/>
              </a:ext>
            </a:extLst>
          </p:cNvPr>
          <p:cNvSpPr txBox="1"/>
          <p:nvPr/>
        </p:nvSpPr>
        <p:spPr>
          <a:xfrm>
            <a:off x="175033" y="1394239"/>
            <a:ext cx="992557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Remember that some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Spanish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infinitives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end in –</a:t>
            </a:r>
            <a:r>
              <a:rPr lang="en-GB" sz="2800" b="1" dirty="0">
                <a:solidFill>
                  <a:srgbClr val="002060"/>
                </a:solidFill>
                <a:latin typeface="Century Gothic" panose="020B0502020202020204" pitchFamily="34" charset="0"/>
              </a:rPr>
              <a: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a:t>
            </a:r>
            <a:endParaRPr lang="en-GB" sz="2800" dirty="0">
              <a:solidFill>
                <a:srgbClr val="002060"/>
              </a:solidFill>
            </a:endParaRPr>
          </a:p>
        </p:txBody>
      </p:sp>
      <p:pic>
        <p:nvPicPr>
          <p:cNvPr id="5" name="Picture 4">
            <a:extLst>
              <a:ext uri="{FF2B5EF4-FFF2-40B4-BE49-F238E27FC236}">
                <a16:creationId xmlns:a16="http://schemas.microsoft.com/office/drawing/2014/main" id="{A445039E-B664-B03F-3FDA-098A24913496}"/>
              </a:ext>
            </a:extLst>
          </p:cNvPr>
          <p:cNvPicPr>
            <a:picLocks noChangeAspect="1"/>
          </p:cNvPicPr>
          <p:nvPr/>
        </p:nvPicPr>
        <p:blipFill rotWithShape="1">
          <a:blip r:embed="rId7">
            <a:clrChange>
              <a:clrFrom>
                <a:srgbClr val="D9EB37"/>
              </a:clrFrom>
              <a:clrTo>
                <a:srgbClr val="D9EB37">
                  <a:alpha val="0"/>
                </a:srgbClr>
              </a:clrTo>
            </a:clrChange>
            <a:extLst>
              <a:ext uri="{28A0092B-C50C-407E-A947-70E740481C1C}">
                <a14:useLocalDpi xmlns:a14="http://schemas.microsoft.com/office/drawing/2010/main" val="0"/>
              </a:ext>
            </a:extLst>
          </a:blip>
          <a:srcRect l="37540" r="34763"/>
          <a:stretch/>
        </p:blipFill>
        <p:spPr>
          <a:xfrm>
            <a:off x="6234365" y="5083221"/>
            <a:ext cx="454425" cy="1405200"/>
          </a:xfrm>
          <a:prstGeom prst="rect">
            <a:avLst/>
          </a:prstGeom>
        </p:spPr>
      </p:pic>
    </p:spTree>
    <p:extLst>
      <p:ext uri="{BB962C8B-B14F-4D97-AF65-F5344CB8AC3E}">
        <p14:creationId xmlns:p14="http://schemas.microsoft.com/office/powerpoint/2010/main" val="6055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fad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xEl>
                                              <p:pRg st="0" end="0"/>
                                            </p:txEl>
                                          </p:spTgt>
                                        </p:tgtEl>
                                        <p:attrNameLst>
                                          <p:attrName>style.visibility</p:attrName>
                                        </p:attrNameLst>
                                      </p:cBhvr>
                                      <p:to>
                                        <p:strVal val="visible"/>
                                      </p:to>
                                    </p:set>
                                    <p:animEffect transition="in" filter="fade">
                                      <p:cBhvr>
                                        <p:cTn id="16" dur="500"/>
                                        <p:tgtEl>
                                          <p:spTgt spid="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animBg="1"/>
      <p:bldP spid="30" grpId="0" animBg="1"/>
      <p:bldP spid="28" grpId="0"/>
      <p:bldP spid="29" grpId="0"/>
      <p:bldP spid="36" grpId="0"/>
      <p:bldP spid="38"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4" descr="Mensaje, Nota, Papel, Líneas, Escribir, Anillas, Suelto">
            <a:extLst>
              <a:ext uri="{FF2B5EF4-FFF2-40B4-BE49-F238E27FC236}">
                <a16:creationId xmlns:a16="http://schemas.microsoft.com/office/drawing/2014/main" id="{A14C6B15-DFD9-4F7D-A3E4-EF07E17D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88"/>
          <a:stretch/>
        </p:blipFill>
        <p:spPr bwMode="auto">
          <a:xfrm>
            <a:off x="1855107" y="1199685"/>
            <a:ext cx="4670362" cy="5574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nsaje, Nota, Papel, Líneas, Escribir, Anillas, Suelto">
            <a:extLst>
              <a:ext uri="{FF2B5EF4-FFF2-40B4-BE49-F238E27FC236}">
                <a16:creationId xmlns:a16="http://schemas.microsoft.com/office/drawing/2014/main" id="{3B5EB0DA-3C9F-4734-8C37-CFD96C49E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4" r="15074"/>
          <a:stretch/>
        </p:blipFill>
        <p:spPr bwMode="auto">
          <a:xfrm>
            <a:off x="1786" y="1199882"/>
            <a:ext cx="3770473" cy="5574576"/>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32" name="Rectangle 31">
            <a:hlinkClick r:id="" action="ppaction://noaction">
              <a:snd r:embed="rId6" name="8_5.wav"/>
            </a:hlinkClick>
            <a:extLst>
              <a:ext uri="{FF2B5EF4-FFF2-40B4-BE49-F238E27FC236}">
                <a16:creationId xmlns:a16="http://schemas.microsoft.com/office/drawing/2014/main" id="{4C8A1773-4B5A-4D82-A916-5C483E72F5ED}"/>
              </a:ext>
            </a:extLst>
          </p:cNvPr>
          <p:cNvSpPr/>
          <p:nvPr/>
        </p:nvSpPr>
        <p:spPr>
          <a:xfrm>
            <a:off x="559508" y="1886708"/>
            <a:ext cx="521030" cy="40842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graphicFrame>
        <p:nvGraphicFramePr>
          <p:cNvPr id="136" name="Google Shape;258;p34">
            <a:extLst>
              <a:ext uri="{FF2B5EF4-FFF2-40B4-BE49-F238E27FC236}">
                <a16:creationId xmlns:a16="http://schemas.microsoft.com/office/drawing/2014/main" id="{A30A8E7B-D857-491F-A283-02C642098C96}"/>
              </a:ext>
            </a:extLst>
          </p:cNvPr>
          <p:cNvGraphicFramePr/>
          <p:nvPr/>
        </p:nvGraphicFramePr>
        <p:xfrm>
          <a:off x="7114081" y="2925074"/>
          <a:ext cx="3193129" cy="3255595"/>
        </p:xfrm>
        <a:graphic>
          <a:graphicData uri="http://schemas.openxmlformats.org/drawingml/2006/table">
            <a:tbl>
              <a:tblPr firstRow="1" bandRow="1">
                <a:noFill/>
              </a:tblPr>
              <a:tblGrid>
                <a:gridCol w="1567783">
                  <a:extLst>
                    <a:ext uri="{9D8B030D-6E8A-4147-A177-3AD203B41FA5}">
                      <a16:colId xmlns:a16="http://schemas.microsoft.com/office/drawing/2014/main" val="20000"/>
                    </a:ext>
                  </a:extLst>
                </a:gridCol>
                <a:gridCol w="1625346">
                  <a:extLst>
                    <a:ext uri="{9D8B030D-6E8A-4147-A177-3AD203B41FA5}">
                      <a16:colId xmlns:a16="http://schemas.microsoft.com/office/drawing/2014/main" val="20001"/>
                    </a:ext>
                  </a:extLst>
                </a:gridCol>
              </a:tblGrid>
              <a:tr h="758216">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panose="020B0502020202020204" pitchFamily="34" charset="0"/>
                          <a:ea typeface="Century Gothic"/>
                          <a:cs typeface="Century Gothic"/>
                          <a:sym typeface="Century Gothic"/>
                        </a:rPr>
                        <a:t>Q &amp; S </a:t>
                      </a:r>
                    </a:p>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panose="020B0502020202020204" pitchFamily="34" charset="0"/>
                          <a:ea typeface="Century Gothic"/>
                          <a:cs typeface="Century Gothic"/>
                          <a:sym typeface="Century Gothic"/>
                        </a:rPr>
                        <a:t>(we)</a:t>
                      </a:r>
                      <a:endParaRPr sz="24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Luis (he)</a:t>
                      </a:r>
                      <a:endParaRPr sz="24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65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65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65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65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65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144" name="Picture 143">
            <a:extLst>
              <a:ext uri="{FF2B5EF4-FFF2-40B4-BE49-F238E27FC236}">
                <a16:creationId xmlns:a16="http://schemas.microsoft.com/office/drawing/2014/main" id="{3DD4F711-9C47-4F2B-AE4F-6C84696804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8038" y="3818180"/>
            <a:ext cx="302158" cy="314747"/>
          </a:xfrm>
          <a:prstGeom prst="rect">
            <a:avLst/>
          </a:prstGeom>
        </p:spPr>
      </p:pic>
      <p:sp>
        <p:nvSpPr>
          <p:cNvPr id="59" name="TextBox 58">
            <a:extLst>
              <a:ext uri="{FF2B5EF4-FFF2-40B4-BE49-F238E27FC236}">
                <a16:creationId xmlns:a16="http://schemas.microsoft.com/office/drawing/2014/main" id="{09DA3EF2-8B3A-42FB-8F37-B58AFA2833C0}"/>
              </a:ext>
            </a:extLst>
          </p:cNvPr>
          <p:cNvSpPr txBox="1"/>
          <p:nvPr/>
        </p:nvSpPr>
        <p:spPr>
          <a:xfrm>
            <a:off x="1204374" y="1887398"/>
            <a:ext cx="74600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Aprendemos</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inglés.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hlinkClick r:id="" action="ppaction://noaction">
              <a:snd r:embed="rId8" name="8_1.wav"/>
            </a:hlinkClick>
            <a:extLst>
              <a:ext uri="{FF2B5EF4-FFF2-40B4-BE49-F238E27FC236}">
                <a16:creationId xmlns:a16="http://schemas.microsoft.com/office/drawing/2014/main" id="{9C0749A7-5408-BF14-60ED-2A16FB0ADA5F}"/>
              </a:ext>
            </a:extLst>
          </p:cNvPr>
          <p:cNvSpPr txBox="1"/>
          <p:nvPr/>
        </p:nvSpPr>
        <p:spPr>
          <a:xfrm>
            <a:off x="104305" y="83739"/>
            <a:ext cx="78816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Agua 💧 en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los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deberes* de S</a:t>
            </a:r>
            <a:r>
              <a:rPr lang="en-GB" sz="2800" b="1" dirty="0" err="1">
                <a:solidFill>
                  <a:srgbClr val="002060"/>
                </a:solidFill>
                <a:latin typeface="Century Gothic" panose="020B0502020202020204" pitchFamily="34" charset="0"/>
              </a:rPr>
              <a:t>ofía</a:t>
            </a:r>
            <a:r>
              <a:rPr lang="en-GB" sz="2800" b="1" dirty="0">
                <a:solidFill>
                  <a:srgbClr val="002060"/>
                </a:solidFill>
                <a:latin typeface="Century Gothic" panose="020B0502020202020204" pitchFamily="34" charset="0"/>
              </a:rPr>
              <a:t>.</a:t>
            </a:r>
            <a:endParaRPr kumimoji="0" lang="en-US"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4" name="Group 3">
            <a:extLst>
              <a:ext uri="{FF2B5EF4-FFF2-40B4-BE49-F238E27FC236}">
                <a16:creationId xmlns:a16="http://schemas.microsoft.com/office/drawing/2014/main" id="{4402C46A-4116-F0F3-8F13-A5060DA273CE}"/>
              </a:ext>
            </a:extLst>
          </p:cNvPr>
          <p:cNvGrpSpPr/>
          <p:nvPr/>
        </p:nvGrpSpPr>
        <p:grpSpPr>
          <a:xfrm>
            <a:off x="7806409" y="1477041"/>
            <a:ext cx="4094451" cy="612318"/>
            <a:chOff x="-6265805" y="1049557"/>
            <a:chExt cx="4094451" cy="612318"/>
          </a:xfrm>
        </p:grpSpPr>
        <p:sp>
          <p:nvSpPr>
            <p:cNvPr id="5" name="Speech Bubble: Rectangle with Corners Rounded 4">
              <a:extLst>
                <a:ext uri="{FF2B5EF4-FFF2-40B4-BE49-F238E27FC236}">
                  <a16:creationId xmlns:a16="http://schemas.microsoft.com/office/drawing/2014/main" id="{83EA404A-F191-D267-F2CD-7A571349C61E}"/>
                </a:ext>
              </a:extLst>
            </p:cNvPr>
            <p:cNvSpPr/>
            <p:nvPr/>
          </p:nvSpPr>
          <p:spPr>
            <a:xfrm>
              <a:off x="-6265805" y="1049557"/>
              <a:ext cx="4094451" cy="612318"/>
            </a:xfrm>
            <a:prstGeom prst="wedgeRoundRectCallout">
              <a:avLst>
                <a:gd name="adj1" fmla="val -54118"/>
                <a:gd name="adj2" fmla="val -443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Lee las frases y </a:t>
              </a:r>
              <a:r>
                <a:rPr lang="en-GB" sz="2400" b="1" dirty="0" err="1">
                  <a:solidFill>
                    <a:schemeClr val="bg1"/>
                  </a:solidFill>
                  <a:latin typeface="Century Gothic" panose="020B0502020202020204" pitchFamily="34" charset="0"/>
                </a:rPr>
                <a:t>marca</a:t>
              </a:r>
              <a:r>
                <a:rPr lang="en-GB" sz="2400" b="1" dirty="0">
                  <a:solidFill>
                    <a:schemeClr val="bg1"/>
                  </a:solidFill>
                  <a:latin typeface="Century Gothic" panose="020B0502020202020204" pitchFamily="34" charset="0"/>
                </a:rPr>
                <a:t>     . </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8" name="Picture 7">
              <a:extLst>
                <a:ext uri="{FF2B5EF4-FFF2-40B4-BE49-F238E27FC236}">
                  <a16:creationId xmlns:a16="http://schemas.microsoft.com/office/drawing/2014/main" id="{5E55CF1C-85BA-E68E-6C9F-5DAE6AF13B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6048" y="1188999"/>
              <a:ext cx="384106" cy="400110"/>
            </a:xfrm>
            <a:prstGeom prst="rect">
              <a:avLst/>
            </a:prstGeom>
          </p:spPr>
        </p:pic>
      </p:grpSp>
      <p:pic>
        <p:nvPicPr>
          <p:cNvPr id="9" name="Graphic 8" descr="Teacher">
            <a:extLst>
              <a:ext uri="{FF2B5EF4-FFF2-40B4-BE49-F238E27FC236}">
                <a16:creationId xmlns:a16="http://schemas.microsoft.com/office/drawing/2014/main" id="{E53DC21E-0C6A-D443-BA57-F2ECBDE308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1834" y="1101421"/>
            <a:ext cx="914400" cy="914400"/>
          </a:xfrm>
          <a:prstGeom prst="rect">
            <a:avLst/>
          </a:prstGeom>
        </p:spPr>
      </p:pic>
      <p:pic>
        <p:nvPicPr>
          <p:cNvPr id="22" name="Picture 21">
            <a:extLst>
              <a:ext uri="{FF2B5EF4-FFF2-40B4-BE49-F238E27FC236}">
                <a16:creationId xmlns:a16="http://schemas.microsoft.com/office/drawing/2014/main" id="{A6E4AABB-E2F0-5E50-C1F2-48A0B50056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07384" y="717710"/>
            <a:ext cx="381277" cy="529125"/>
          </a:xfrm>
          <a:prstGeom prst="rect">
            <a:avLst/>
          </a:prstGeom>
        </p:spPr>
      </p:pic>
      <p:pic>
        <p:nvPicPr>
          <p:cNvPr id="23" name="Picture 22" descr="A picture containing toy, doll&#10;&#10;Description automatically generated">
            <a:extLst>
              <a:ext uri="{FF2B5EF4-FFF2-40B4-BE49-F238E27FC236}">
                <a16:creationId xmlns:a16="http://schemas.microsoft.com/office/drawing/2014/main" id="{3FFB1E5F-3ECF-95E7-9A59-6F1E86BBD6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51886" y="-4851"/>
            <a:ext cx="636595" cy="1209260"/>
          </a:xfrm>
          <a:prstGeom prst="rect">
            <a:avLst/>
          </a:prstGeom>
        </p:spPr>
      </p:pic>
      <p:sp>
        <p:nvSpPr>
          <p:cNvPr id="24" name="Speech Bubble: Oval 23">
            <a:hlinkClick r:id="" action="ppaction://noaction">
              <a:snd r:embed="rId13" name="8_2.wav"/>
            </a:hlinkClick>
            <a:extLst>
              <a:ext uri="{FF2B5EF4-FFF2-40B4-BE49-F238E27FC236}">
                <a16:creationId xmlns:a16="http://schemas.microsoft.com/office/drawing/2014/main" id="{345F7DF9-0B22-12B0-8559-5B232C540DCB}"/>
              </a:ext>
            </a:extLst>
          </p:cNvPr>
          <p:cNvSpPr/>
          <p:nvPr/>
        </p:nvSpPr>
        <p:spPr>
          <a:xfrm>
            <a:off x="8101451" y="21022"/>
            <a:ext cx="1125628" cy="667613"/>
          </a:xfrm>
          <a:prstGeom prst="wedgeEllipseCallout">
            <a:avLst>
              <a:gd name="adj1" fmla="val 68319"/>
              <a:gd name="adj2" fmla="val 49456"/>
            </a:avLst>
          </a:prstGeom>
          <a:solidFill>
            <a:srgbClr val="FF4791"/>
          </a:solidFill>
          <a:ln>
            <a:solidFill>
              <a:srgbClr val="FF4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EC39911A-6446-8296-E278-1A0F1DCA3640}"/>
              </a:ext>
            </a:extLst>
          </p:cNvPr>
          <p:cNvSpPr txBox="1"/>
          <p:nvPr/>
        </p:nvSpPr>
        <p:spPr>
          <a:xfrm>
            <a:off x="7887028" y="199397"/>
            <a:ext cx="152887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6" name="Picture 6" descr="Cuenco, Agua, Aislado, Bebiendo, Mascotas">
            <a:extLst>
              <a:ext uri="{FF2B5EF4-FFF2-40B4-BE49-F238E27FC236}">
                <a16:creationId xmlns:a16="http://schemas.microsoft.com/office/drawing/2014/main" id="{F7303DCF-8728-BB03-6689-7092879B696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07564" y="1025962"/>
            <a:ext cx="275780" cy="199079"/>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Oval 26">
            <a:extLst>
              <a:ext uri="{FF2B5EF4-FFF2-40B4-BE49-F238E27FC236}">
                <a16:creationId xmlns:a16="http://schemas.microsoft.com/office/drawing/2014/main" id="{9B0694F6-AE16-9BF2-91BA-FA56EBF61246}"/>
              </a:ext>
            </a:extLst>
          </p:cNvPr>
          <p:cNvSpPr/>
          <p:nvPr/>
        </p:nvSpPr>
        <p:spPr>
          <a:xfrm>
            <a:off x="10340714" y="96385"/>
            <a:ext cx="776398" cy="667613"/>
          </a:xfrm>
          <a:prstGeom prst="wedgeEllipseCallout">
            <a:avLst>
              <a:gd name="adj1" fmla="val -34734"/>
              <a:gd name="adj2" fmla="val 6657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hlinkClick r:id="" action="ppaction://noaction">
              <a:snd r:embed="rId15" name="8_3.wav"/>
            </a:hlinkClick>
            <a:extLst>
              <a:ext uri="{FF2B5EF4-FFF2-40B4-BE49-F238E27FC236}">
                <a16:creationId xmlns:a16="http://schemas.microsoft.com/office/drawing/2014/main" id="{8043D5D7-2495-73DD-36FB-BDDC103437D4}"/>
              </a:ext>
            </a:extLst>
          </p:cNvPr>
          <p:cNvSpPr txBox="1"/>
          <p:nvPr/>
        </p:nvSpPr>
        <p:spPr>
          <a:xfrm>
            <a:off x="10280867" y="100152"/>
            <a:ext cx="8784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 </a:t>
            </a:r>
            <a:r>
              <a:rPr kumimoji="0" lang="en-GB" sz="1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siento</a:t>
            </a: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5" name="TextBox 34">
            <a:extLst>
              <a:ext uri="{FF2B5EF4-FFF2-40B4-BE49-F238E27FC236}">
                <a16:creationId xmlns:a16="http://schemas.microsoft.com/office/drawing/2014/main" id="{5361E981-6FDF-513C-D070-0E8E2B67B42C}"/>
              </a:ext>
            </a:extLst>
          </p:cNvPr>
          <p:cNvSpPr txBox="1"/>
          <p:nvPr/>
        </p:nvSpPr>
        <p:spPr>
          <a:xfrm>
            <a:off x="1062558" y="2872047"/>
            <a:ext cx="74600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Hacemos</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la </a:t>
            </a: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tarea</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a:t>
            </a: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juntos</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F914083C-1FA3-973C-49B4-CFBB5B42DE44}"/>
              </a:ext>
            </a:extLst>
          </p:cNvPr>
          <p:cNvSpPr txBox="1"/>
          <p:nvPr/>
        </p:nvSpPr>
        <p:spPr>
          <a:xfrm>
            <a:off x="1024691" y="3871069"/>
            <a:ext cx="539473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Bebe</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un chocolate caliente.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595F57C-F0AA-31B6-6B18-C31177EF2575}"/>
              </a:ext>
            </a:extLst>
          </p:cNvPr>
          <p:cNvSpPr txBox="1"/>
          <p:nvPr/>
        </p:nvSpPr>
        <p:spPr>
          <a:xfrm>
            <a:off x="1054427" y="4919791"/>
            <a:ext cx="58556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Aprende</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a:t>
            </a: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idiomas</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CE0AC51-F62E-58CC-0161-C80A6C5B5909}"/>
              </a:ext>
            </a:extLst>
          </p:cNvPr>
          <p:cNvSpPr txBox="1"/>
          <p:nvPr/>
        </p:nvSpPr>
        <p:spPr>
          <a:xfrm>
            <a:off x="1073462" y="5883538"/>
            <a:ext cx="56994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Leemos</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en </a:t>
            </a:r>
            <a:r>
              <a:rPr kumimoji="0" lang="en-GB" sz="2400" b="0" i="0" u="none" strike="noStrike" kern="0" cap="none" spc="0" normalizeH="0" baseline="0" noProof="0" dirty="0" err="1">
                <a:ln>
                  <a:noFill/>
                </a:ln>
                <a:solidFill>
                  <a:srgbClr val="4472C4">
                    <a:lumMod val="50000"/>
                  </a:srgbClr>
                </a:solidFill>
                <a:effectLst/>
                <a:uLnTx/>
                <a:uFillTx/>
                <a:latin typeface="Segoe Print" panose="02000600000000000000" pitchFamily="2" charset="0"/>
                <a:ea typeface="+mn-ea"/>
                <a:cs typeface="+mn-cs"/>
              </a:rPr>
              <a:t>el</a:t>
            </a: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 aula.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FC948E54-93E2-8D42-4F73-D9F7BCDC37AD}"/>
              </a:ext>
            </a:extLst>
          </p:cNvPr>
          <p:cNvSpPr txBox="1"/>
          <p:nvPr/>
        </p:nvSpPr>
        <p:spPr>
          <a:xfrm>
            <a:off x="1212113" y="2373330"/>
            <a:ext cx="5697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We learn English.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45">
            <a:hlinkClick r:id="" action="ppaction://noaction">
              <a:snd r:embed="rId16" name="8_6.wav"/>
            </a:hlinkClick>
            <a:extLst>
              <a:ext uri="{FF2B5EF4-FFF2-40B4-BE49-F238E27FC236}">
                <a16:creationId xmlns:a16="http://schemas.microsoft.com/office/drawing/2014/main" id="{EE4DE1B9-4CEF-6523-8442-487C09B09E80}"/>
              </a:ext>
            </a:extLst>
          </p:cNvPr>
          <p:cNvSpPr/>
          <p:nvPr/>
        </p:nvSpPr>
        <p:spPr>
          <a:xfrm>
            <a:off x="559508" y="2898318"/>
            <a:ext cx="521030" cy="40842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dirty="0">
                <a:solidFill>
                  <a:prstClr val="white"/>
                </a:solidFill>
                <a:latin typeface="Century Gothic" panose="020B0502020202020204" pitchFamily="34" charset="0"/>
              </a:rPr>
              <a:t>1</a:t>
            </a:r>
            <a:endPar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2388B9B-FC2D-F36E-6E16-BC35B064373C}"/>
              </a:ext>
            </a:extLst>
          </p:cNvPr>
          <p:cNvSpPr txBox="1"/>
          <p:nvPr/>
        </p:nvSpPr>
        <p:spPr>
          <a:xfrm>
            <a:off x="536921" y="3406214"/>
            <a:ext cx="63731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We do the task together.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EF000E16-6F6C-FE85-3C55-A19F2AED1DBD}"/>
              </a:ext>
            </a:extLst>
          </p:cNvPr>
          <p:cNvSpPr txBox="1"/>
          <p:nvPr/>
        </p:nvSpPr>
        <p:spPr>
          <a:xfrm>
            <a:off x="9988705" y="6445500"/>
            <a:ext cx="2341233" cy="369332"/>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solidFill>
                  <a:srgbClr val="002060"/>
                </a:solidFill>
                <a:latin typeface="Century Gothic" panose="020B0502020202020204" pitchFamily="34" charset="0"/>
              </a:rPr>
              <a:t>juntos</a:t>
            </a:r>
            <a:r>
              <a:rPr lang="en-GB" dirty="0">
                <a:solidFill>
                  <a:srgbClr val="002060"/>
                </a:solidFill>
                <a:latin typeface="Century Gothic" panose="020B0502020202020204" pitchFamily="34" charset="0"/>
              </a:rPr>
              <a:t> = together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BC78952E-B58D-8124-BAA8-77BE1671D16E}"/>
              </a:ext>
            </a:extLst>
          </p:cNvPr>
          <p:cNvSpPr txBox="1"/>
          <p:nvPr/>
        </p:nvSpPr>
        <p:spPr>
          <a:xfrm>
            <a:off x="498748" y="3240968"/>
            <a:ext cx="12168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5B9BD5">
                    <a:lumMod val="40000"/>
                    <a:lumOff val="60000"/>
                  </a:srgbClr>
                </a:solidFill>
                <a:effectLst>
                  <a:glow rad="127000">
                    <a:srgbClr val="5B9BD5">
                      <a:lumMod val="40000"/>
                      <a:lumOff val="60000"/>
                    </a:srgbClr>
                  </a:glow>
                </a:effectLst>
                <a:uLnTx/>
                <a:uFillTx/>
                <a:latin typeface="Calibri" panose="020F0502020204030204"/>
                <a:ea typeface="+mn-ea"/>
                <a:cs typeface="+mn-cs"/>
              </a:rPr>
              <a:t>eems</a:t>
            </a:r>
            <a:endParaRPr kumimoji="0" lang="en-GB" sz="32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52" name="Rectangle 51">
            <a:hlinkClick r:id="" action="ppaction://noaction">
              <a:snd r:embed="rId17" name="8_7.wav"/>
            </a:hlinkClick>
            <a:extLst>
              <a:ext uri="{FF2B5EF4-FFF2-40B4-BE49-F238E27FC236}">
                <a16:creationId xmlns:a16="http://schemas.microsoft.com/office/drawing/2014/main" id="{F6E2A213-4136-377E-87B5-C2EBCB03F0D5}"/>
              </a:ext>
            </a:extLst>
          </p:cNvPr>
          <p:cNvSpPr/>
          <p:nvPr/>
        </p:nvSpPr>
        <p:spPr>
          <a:xfrm>
            <a:off x="542444" y="3858044"/>
            <a:ext cx="521030" cy="40842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noProof="0" dirty="0">
                <a:solidFill>
                  <a:prstClr val="white"/>
                </a:solidFill>
                <a:latin typeface="Century Gothic" panose="020B0502020202020204" pitchFamily="34" charset="0"/>
              </a:rPr>
              <a:t>2</a:t>
            </a:r>
            <a:endPar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3" name="Rectangle 52">
            <a:hlinkClick r:id="" action="ppaction://noaction">
              <a:snd r:embed="rId18" name="8_8_1 (online-audio-converter.com).wav"/>
            </a:hlinkClick>
            <a:extLst>
              <a:ext uri="{FF2B5EF4-FFF2-40B4-BE49-F238E27FC236}">
                <a16:creationId xmlns:a16="http://schemas.microsoft.com/office/drawing/2014/main" id="{B241018E-8396-7FE8-5FCA-8BD4FC1C24B7}"/>
              </a:ext>
            </a:extLst>
          </p:cNvPr>
          <p:cNvSpPr/>
          <p:nvPr/>
        </p:nvSpPr>
        <p:spPr>
          <a:xfrm>
            <a:off x="542444" y="4825050"/>
            <a:ext cx="521030" cy="40842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dirty="0">
                <a:solidFill>
                  <a:prstClr val="white"/>
                </a:solidFill>
                <a:latin typeface="Century Gothic" panose="020B0502020202020204" pitchFamily="34" charset="0"/>
              </a:rPr>
              <a:t>3</a:t>
            </a:r>
            <a:endPar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A8A43DC5-D6E7-7EF8-271E-F60D800A82FD}"/>
              </a:ext>
            </a:extLst>
          </p:cNvPr>
          <p:cNvSpPr txBox="1"/>
          <p:nvPr/>
        </p:nvSpPr>
        <p:spPr>
          <a:xfrm>
            <a:off x="485675" y="4339129"/>
            <a:ext cx="61461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He drinks  a hot chocolate.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5B0B3AFC-CA40-427D-5243-4E53A8A5F7E5}"/>
              </a:ext>
            </a:extLst>
          </p:cNvPr>
          <p:cNvSpPr txBox="1"/>
          <p:nvPr/>
        </p:nvSpPr>
        <p:spPr>
          <a:xfrm>
            <a:off x="447501" y="4173883"/>
            <a:ext cx="18236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5B9BD5">
                    <a:lumMod val="40000"/>
                    <a:lumOff val="60000"/>
                  </a:srgbClr>
                </a:solidFill>
                <a:effectLst>
                  <a:glow rad="127000">
                    <a:srgbClr val="5B9BD5">
                      <a:lumMod val="40000"/>
                      <a:lumOff val="60000"/>
                    </a:srgbClr>
                  </a:glow>
                </a:effectLst>
                <a:uLnTx/>
                <a:uFillTx/>
                <a:latin typeface="Calibri" panose="020F0502020204030204"/>
                <a:ea typeface="+mn-ea"/>
                <a:cs typeface="+mn-cs"/>
              </a:rPr>
              <a:t>eemoms</a:t>
            </a:r>
            <a:endParaRPr kumimoji="0" lang="en-GB" sz="32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7C813E24-CA9D-C5B8-D801-52CB43C25907}"/>
              </a:ext>
            </a:extLst>
          </p:cNvPr>
          <p:cNvSpPr txBox="1"/>
          <p:nvPr/>
        </p:nvSpPr>
        <p:spPr>
          <a:xfrm>
            <a:off x="536921" y="5374112"/>
            <a:ext cx="60949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He learns   languages.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7" name="TextBox 4096">
            <a:extLst>
              <a:ext uri="{FF2B5EF4-FFF2-40B4-BE49-F238E27FC236}">
                <a16:creationId xmlns:a16="http://schemas.microsoft.com/office/drawing/2014/main" id="{1D91E3D2-BE57-1818-1D1F-E78AFB5FA952}"/>
              </a:ext>
            </a:extLst>
          </p:cNvPr>
          <p:cNvSpPr txBox="1"/>
          <p:nvPr/>
        </p:nvSpPr>
        <p:spPr>
          <a:xfrm>
            <a:off x="498748" y="5208866"/>
            <a:ext cx="18236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5B9BD5">
                    <a:lumMod val="40000"/>
                    <a:lumOff val="60000"/>
                  </a:srgbClr>
                </a:solidFill>
                <a:effectLst>
                  <a:glow rad="127000">
                    <a:srgbClr val="5B9BD5">
                      <a:lumMod val="40000"/>
                      <a:lumOff val="60000"/>
                    </a:srgbClr>
                  </a:glow>
                </a:effectLst>
                <a:uLnTx/>
                <a:uFillTx/>
                <a:latin typeface="Calibri" panose="020F0502020204030204"/>
                <a:ea typeface="+mn-ea"/>
                <a:cs typeface="+mn-cs"/>
              </a:rPr>
              <a:t>eemoms</a:t>
            </a:r>
            <a:endParaRPr kumimoji="0" lang="en-GB" sz="32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4103" name="Rectangle 4102">
            <a:hlinkClick r:id="" action="ppaction://noaction">
              <a:snd r:embed="rId19" name="8_9.wav"/>
            </a:hlinkClick>
            <a:extLst>
              <a:ext uri="{FF2B5EF4-FFF2-40B4-BE49-F238E27FC236}">
                <a16:creationId xmlns:a16="http://schemas.microsoft.com/office/drawing/2014/main" id="{3D06AA1C-BE0C-710D-0C8E-A04CA206E4DD}"/>
              </a:ext>
            </a:extLst>
          </p:cNvPr>
          <p:cNvSpPr/>
          <p:nvPr/>
        </p:nvSpPr>
        <p:spPr>
          <a:xfrm>
            <a:off x="549325" y="5813685"/>
            <a:ext cx="521030" cy="40842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1" noProof="0" dirty="0">
                <a:solidFill>
                  <a:prstClr val="white"/>
                </a:solidFill>
                <a:latin typeface="Century Gothic" panose="020B0502020202020204" pitchFamily="34" charset="0"/>
              </a:rPr>
              <a:t>4</a:t>
            </a:r>
            <a:endPar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104" name="TextBox 4103">
            <a:extLst>
              <a:ext uri="{FF2B5EF4-FFF2-40B4-BE49-F238E27FC236}">
                <a16:creationId xmlns:a16="http://schemas.microsoft.com/office/drawing/2014/main" id="{52DFA253-850E-5B9A-7DA7-278C2C87CBC8}"/>
              </a:ext>
            </a:extLst>
          </p:cNvPr>
          <p:cNvSpPr txBox="1"/>
          <p:nvPr/>
        </p:nvSpPr>
        <p:spPr>
          <a:xfrm>
            <a:off x="543803" y="6362747"/>
            <a:ext cx="622912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latin typeface="Segoe Print" panose="02000600000000000000" pitchFamily="2" charset="0"/>
                <a:ea typeface="+mn-ea"/>
                <a:cs typeface="+mn-cs"/>
              </a:rPr>
              <a:t>We read in the classroom.</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5" name="TextBox 4104">
            <a:extLst>
              <a:ext uri="{FF2B5EF4-FFF2-40B4-BE49-F238E27FC236}">
                <a16:creationId xmlns:a16="http://schemas.microsoft.com/office/drawing/2014/main" id="{FF245442-6371-F87F-6971-737458FA54C1}"/>
              </a:ext>
            </a:extLst>
          </p:cNvPr>
          <p:cNvSpPr txBox="1"/>
          <p:nvPr/>
        </p:nvSpPr>
        <p:spPr>
          <a:xfrm>
            <a:off x="505629" y="6197501"/>
            <a:ext cx="18236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5B9BD5">
                    <a:lumMod val="40000"/>
                    <a:lumOff val="60000"/>
                  </a:srgbClr>
                </a:solidFill>
                <a:effectLst>
                  <a:glow rad="127000">
                    <a:srgbClr val="5B9BD5">
                      <a:lumMod val="40000"/>
                      <a:lumOff val="60000"/>
                    </a:srgbClr>
                  </a:glow>
                </a:effectLst>
                <a:uLnTx/>
                <a:uFillTx/>
                <a:latin typeface="Calibri" panose="020F0502020204030204"/>
                <a:ea typeface="+mn-ea"/>
                <a:cs typeface="+mn-cs"/>
              </a:rPr>
              <a:t>eemms</a:t>
            </a:r>
            <a:endParaRPr kumimoji="0" lang="en-GB" sz="32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sp>
        <p:nvSpPr>
          <p:cNvPr id="4106" name="TextBox 4105">
            <a:extLst>
              <a:ext uri="{FF2B5EF4-FFF2-40B4-BE49-F238E27FC236}">
                <a16:creationId xmlns:a16="http://schemas.microsoft.com/office/drawing/2014/main" id="{2D582792-0649-C7B3-8838-62E23EF74E48}"/>
              </a:ext>
            </a:extLst>
          </p:cNvPr>
          <p:cNvSpPr txBox="1"/>
          <p:nvPr/>
        </p:nvSpPr>
        <p:spPr>
          <a:xfrm>
            <a:off x="40531" y="677331"/>
            <a:ext cx="105236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Pancho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has spilled water all over Sofia’s English homework. </a:t>
            </a:r>
          </a:p>
        </p:txBody>
      </p:sp>
      <p:sp>
        <p:nvSpPr>
          <p:cNvPr id="73" name="TextBox 72">
            <a:extLst>
              <a:ext uri="{FF2B5EF4-FFF2-40B4-BE49-F238E27FC236}">
                <a16:creationId xmlns:a16="http://schemas.microsoft.com/office/drawing/2014/main" id="{B39A1CCE-A5D0-4FA6-8A4B-4EC0B62E7884}"/>
              </a:ext>
            </a:extLst>
          </p:cNvPr>
          <p:cNvSpPr txBox="1"/>
          <p:nvPr/>
        </p:nvSpPr>
        <p:spPr>
          <a:xfrm>
            <a:off x="756815" y="2247591"/>
            <a:ext cx="21965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5B9BD5">
                    <a:lumMod val="40000"/>
                    <a:lumOff val="60000"/>
                  </a:srgbClr>
                </a:solidFill>
                <a:effectLst>
                  <a:glow rad="127000">
                    <a:srgbClr val="5B9BD5">
                      <a:lumMod val="40000"/>
                      <a:lumOff val="60000"/>
                    </a:srgbClr>
                  </a:glow>
                </a:effectLst>
                <a:uLnTx/>
                <a:uFillTx/>
                <a:latin typeface="Calibri" panose="020F0502020204030204"/>
                <a:ea typeface="+mn-ea"/>
                <a:cs typeface="+mn-cs"/>
              </a:rPr>
              <a:t>Sheeppms</a:t>
            </a:r>
            <a:endParaRPr kumimoji="0" lang="en-GB" sz="32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pic>
        <p:nvPicPr>
          <p:cNvPr id="4112" name="Picture 4111">
            <a:extLst>
              <a:ext uri="{FF2B5EF4-FFF2-40B4-BE49-F238E27FC236}">
                <a16:creationId xmlns:a16="http://schemas.microsoft.com/office/drawing/2014/main" id="{642F4128-BFAA-480D-4F89-895B3392F4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6109" y="4301944"/>
            <a:ext cx="302158" cy="314747"/>
          </a:xfrm>
          <a:prstGeom prst="rect">
            <a:avLst/>
          </a:prstGeom>
        </p:spPr>
      </p:pic>
      <p:pic>
        <p:nvPicPr>
          <p:cNvPr id="4113" name="Picture 4112">
            <a:extLst>
              <a:ext uri="{FF2B5EF4-FFF2-40B4-BE49-F238E27FC236}">
                <a16:creationId xmlns:a16="http://schemas.microsoft.com/office/drawing/2014/main" id="{81B01FBC-1449-6F1D-6AD3-5757D0C880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1765" y="4789645"/>
            <a:ext cx="302158" cy="314747"/>
          </a:xfrm>
          <a:prstGeom prst="rect">
            <a:avLst/>
          </a:prstGeom>
        </p:spPr>
      </p:pic>
      <p:pic>
        <p:nvPicPr>
          <p:cNvPr id="4114" name="Picture 4113">
            <a:extLst>
              <a:ext uri="{FF2B5EF4-FFF2-40B4-BE49-F238E27FC236}">
                <a16:creationId xmlns:a16="http://schemas.microsoft.com/office/drawing/2014/main" id="{9E3518E8-A810-2F66-56D7-5F3CDC0F70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1144" y="5273195"/>
            <a:ext cx="302158" cy="314747"/>
          </a:xfrm>
          <a:prstGeom prst="rect">
            <a:avLst/>
          </a:prstGeom>
        </p:spPr>
      </p:pic>
      <p:pic>
        <p:nvPicPr>
          <p:cNvPr id="4115" name="Picture 4114">
            <a:extLst>
              <a:ext uri="{FF2B5EF4-FFF2-40B4-BE49-F238E27FC236}">
                <a16:creationId xmlns:a16="http://schemas.microsoft.com/office/drawing/2014/main" id="{6E07AA94-7117-A17A-EF7C-F03E90FF25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4563" y="5774002"/>
            <a:ext cx="302158" cy="314747"/>
          </a:xfrm>
          <a:prstGeom prst="rect">
            <a:avLst/>
          </a:prstGeom>
        </p:spPr>
      </p:pic>
    </p:spTree>
    <p:extLst>
      <p:ext uri="{BB962C8B-B14F-4D97-AF65-F5344CB8AC3E}">
        <p14:creationId xmlns:p14="http://schemas.microsoft.com/office/powerpoint/2010/main" val="4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500"/>
                                        <p:tgtEl>
                                          <p:spTgt spid="4106"/>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fade">
                                      <p:cBhvr>
                                        <p:cTn id="21" dur="500"/>
                                        <p:tgtEl>
                                          <p:spTgt spid="1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3"/>
                                        </p:tgtEl>
                                      </p:cBhvr>
                                    </p:animEffect>
                                    <p:set>
                                      <p:cBhvr>
                                        <p:cTn id="26" dur="1" fill="hold">
                                          <p:stCondLst>
                                            <p:cond delay="499"/>
                                          </p:stCondLst>
                                        </p:cTn>
                                        <p:tgtEl>
                                          <p:spTgt spid="7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12"/>
                                        </p:tgtEl>
                                        <p:attrNameLst>
                                          <p:attrName>style.visibility</p:attrName>
                                        </p:attrNameLst>
                                      </p:cBhvr>
                                      <p:to>
                                        <p:strVal val="visible"/>
                                      </p:to>
                                    </p:set>
                                    <p:animEffect transition="in" filter="fade">
                                      <p:cBhvr>
                                        <p:cTn id="31" dur="500"/>
                                        <p:tgtEl>
                                          <p:spTgt spid="41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1"/>
                                        </p:tgtEl>
                                      </p:cBhvr>
                                    </p:animEffect>
                                    <p:set>
                                      <p:cBhvr>
                                        <p:cTn id="36" dur="1" fill="hold">
                                          <p:stCondLst>
                                            <p:cond delay="499"/>
                                          </p:stCondLst>
                                        </p:cTn>
                                        <p:tgtEl>
                                          <p:spTgt spid="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13"/>
                                        </p:tgtEl>
                                        <p:attrNameLst>
                                          <p:attrName>style.visibility</p:attrName>
                                        </p:attrNameLst>
                                      </p:cBhvr>
                                      <p:to>
                                        <p:strVal val="visible"/>
                                      </p:to>
                                    </p:set>
                                    <p:animEffect transition="in" filter="fade">
                                      <p:cBhvr>
                                        <p:cTn id="41" dur="500"/>
                                        <p:tgtEl>
                                          <p:spTgt spid="41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114"/>
                                        </p:tgtEl>
                                        <p:attrNameLst>
                                          <p:attrName>style.visibility</p:attrName>
                                        </p:attrNameLst>
                                      </p:cBhvr>
                                      <p:to>
                                        <p:strVal val="visible"/>
                                      </p:to>
                                    </p:set>
                                    <p:animEffect transition="in" filter="fade">
                                      <p:cBhvr>
                                        <p:cTn id="51" dur="500"/>
                                        <p:tgtEl>
                                          <p:spTgt spid="41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097"/>
                                        </p:tgtEl>
                                      </p:cBhvr>
                                    </p:animEffect>
                                    <p:set>
                                      <p:cBhvr>
                                        <p:cTn id="56" dur="1" fill="hold">
                                          <p:stCondLst>
                                            <p:cond delay="499"/>
                                          </p:stCondLst>
                                        </p:cTn>
                                        <p:tgtEl>
                                          <p:spTgt spid="409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15"/>
                                        </p:tgtEl>
                                        <p:attrNameLst>
                                          <p:attrName>style.visibility</p:attrName>
                                        </p:attrNameLst>
                                      </p:cBhvr>
                                      <p:to>
                                        <p:strVal val="visible"/>
                                      </p:to>
                                    </p:set>
                                    <p:animEffect transition="in" filter="fade">
                                      <p:cBhvr>
                                        <p:cTn id="61" dur="500"/>
                                        <p:tgtEl>
                                          <p:spTgt spid="41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105">
                                            <p:txEl>
                                              <p:pRg st="0" end="0"/>
                                            </p:txEl>
                                          </p:spTgt>
                                        </p:tgtEl>
                                      </p:cBhvr>
                                    </p:animEffect>
                                    <p:set>
                                      <p:cBhvr>
                                        <p:cTn id="66" dur="1" fill="hold">
                                          <p:stCondLst>
                                            <p:cond delay="499"/>
                                          </p:stCondLst>
                                        </p:cTn>
                                        <p:tgtEl>
                                          <p:spTgt spid="410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4097" grpId="0"/>
      <p:bldP spid="4106"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4">
            <a:alphaModFix/>
          </a:blip>
          <a:srcRect/>
          <a:stretch/>
        </p:blipFill>
        <p:spPr>
          <a:xfrm>
            <a:off x="10950496" y="349326"/>
            <a:ext cx="1166103" cy="1183191"/>
          </a:xfrm>
          <a:prstGeom prst="rect">
            <a:avLst/>
          </a:prstGeom>
          <a:noFill/>
          <a:ln>
            <a:noFill/>
          </a:ln>
        </p:spPr>
      </p:pic>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803993" y="1373523"/>
            <a:ext cx="1354845" cy="317988"/>
          </a:xfrm>
          <a:solidFill>
            <a:srgbClr val="91EAD2"/>
          </a:solidFill>
        </p:spPr>
        <p:txBody>
          <a:bodyPr>
            <a:normAutofit fontScale="90000"/>
          </a:bodyPr>
          <a:lstStyle/>
          <a:p>
            <a:pPr algn="ct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graphicFrame>
        <p:nvGraphicFramePr>
          <p:cNvPr id="49" name="Table 48">
            <a:extLst>
              <a:ext uri="{FF2B5EF4-FFF2-40B4-BE49-F238E27FC236}">
                <a16:creationId xmlns:a16="http://schemas.microsoft.com/office/drawing/2014/main" id="{D4F134E6-F2E5-4D0C-8679-E38A8EF35B7B}"/>
              </a:ext>
            </a:extLst>
          </p:cNvPr>
          <p:cNvGraphicFramePr>
            <a:graphicFrameLocks noGrp="1"/>
          </p:cNvGraphicFramePr>
          <p:nvPr/>
        </p:nvGraphicFramePr>
        <p:xfrm>
          <a:off x="1086619" y="653497"/>
          <a:ext cx="8550592" cy="6201000"/>
        </p:xfrm>
        <a:graphic>
          <a:graphicData uri="http://schemas.openxmlformats.org/drawingml/2006/table">
            <a:tbl>
              <a:tblPr firstRow="1" bandRow="1">
                <a:tableStyleId>{5940675A-B579-460E-94D1-54222C63F5DA}</a:tableStyleId>
              </a:tblPr>
              <a:tblGrid>
                <a:gridCol w="1936064">
                  <a:extLst>
                    <a:ext uri="{9D8B030D-6E8A-4147-A177-3AD203B41FA5}">
                      <a16:colId xmlns:a16="http://schemas.microsoft.com/office/drawing/2014/main" val="1578365701"/>
                    </a:ext>
                  </a:extLst>
                </a:gridCol>
                <a:gridCol w="2586990">
                  <a:extLst>
                    <a:ext uri="{9D8B030D-6E8A-4147-A177-3AD203B41FA5}">
                      <a16:colId xmlns:a16="http://schemas.microsoft.com/office/drawing/2014/main" val="1086571773"/>
                    </a:ext>
                  </a:extLst>
                </a:gridCol>
                <a:gridCol w="4027538">
                  <a:extLst>
                    <a:ext uri="{9D8B030D-6E8A-4147-A177-3AD203B41FA5}">
                      <a16:colId xmlns:a16="http://schemas.microsoft.com/office/drawing/2014/main" val="3381746728"/>
                    </a:ext>
                  </a:extLst>
                </a:gridCol>
              </a:tblGrid>
              <a:tr h="714600">
                <a:tc>
                  <a:txBody>
                    <a:bodyPr/>
                    <a:lstStyle/>
                    <a:p>
                      <a:pPr algn="ctr"/>
                      <a:r>
                        <a:rPr lang="en-GB" sz="2800" b="1" dirty="0">
                          <a:solidFill>
                            <a:schemeClr val="accent1">
                              <a:lumMod val="50000"/>
                            </a:schemeClr>
                          </a:solidFill>
                          <a:latin typeface="Century Gothic" panose="020B0502020202020204" pitchFamily="34" charset="0"/>
                        </a:rPr>
                        <a:t>s/he ; we</a:t>
                      </a:r>
                    </a:p>
                  </a:txBody>
                  <a:tcPr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ctr"/>
                      <a:r>
                        <a:rPr lang="en-GB" sz="2800" b="1" dirty="0">
                          <a:solidFill>
                            <a:schemeClr val="accent1">
                              <a:lumMod val="50000"/>
                            </a:schemeClr>
                          </a:solidFill>
                          <a:latin typeface="Century Gothic" panose="020B0502020202020204" pitchFamily="34" charset="0"/>
                        </a:rPr>
                        <a:t>verbo</a:t>
                      </a:r>
                    </a:p>
                  </a:txBody>
                  <a:tcPr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1">
                              <a:lumMod val="50000"/>
                            </a:schemeClr>
                          </a:solidFill>
                          <a:latin typeface="Century Gothic" panose="020B0502020202020204" pitchFamily="34" charset="0"/>
                        </a:rPr>
                        <a:t>completa</a:t>
                      </a:r>
                      <a:r>
                        <a:rPr lang="en-GB" sz="2800" b="1" baseline="0" dirty="0">
                          <a:solidFill>
                            <a:schemeClr val="accent1">
                              <a:lumMod val="50000"/>
                            </a:schemeClr>
                          </a:solidFill>
                          <a:latin typeface="Century Gothic" panose="020B0502020202020204" pitchFamily="34" charset="0"/>
                        </a:rPr>
                        <a:t> la frase</a:t>
                      </a:r>
                      <a:endParaRPr lang="en-GB" sz="2800" b="1" dirty="0">
                        <a:solidFill>
                          <a:schemeClr val="accent1">
                            <a:lumMod val="50000"/>
                          </a:schemeClr>
                        </a:solidFill>
                        <a:latin typeface="Century Gothic" panose="020B0502020202020204" pitchFamily="34" charset="0"/>
                      </a:endParaRPr>
                    </a:p>
                  </a:txBody>
                  <a:tcPr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587304670"/>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551124816"/>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25229998"/>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4241789957"/>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2287667495"/>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4784557"/>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latin typeface="Century Gothic" panose="020B0502020202020204" pitchFamily="34" charset="0"/>
                      </a:endParaRPr>
                    </a:p>
                  </a:txBody>
                  <a:tcPr>
                    <a:noFill/>
                  </a:tcPr>
                </a:tc>
                <a:tc vMerge="1">
                  <a:txBody>
                    <a:bodyPr/>
                    <a:lstStyle/>
                    <a:p>
                      <a:endParaRPr lang="en-GB"/>
                    </a:p>
                  </a:txBody>
                  <a:tcPr/>
                </a:tc>
                <a:extLst>
                  <a:ext uri="{0D108BD9-81ED-4DB2-BD59-A6C34878D82A}">
                    <a16:rowId xmlns:a16="http://schemas.microsoft.com/office/drawing/2014/main" val="30413556"/>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4279691480"/>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latin typeface="Century Gothic" panose="020B0502020202020204" pitchFamily="34" charset="0"/>
                      </a:endParaRP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890035826"/>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099090879"/>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493734267"/>
                  </a:ext>
                </a:extLst>
              </a:tr>
              <a:tr h="449969">
                <a:tc>
                  <a:txBody>
                    <a:bodyPr/>
                    <a:lstStyle/>
                    <a:p>
                      <a:pPr algn="ctr"/>
                      <a:r>
                        <a:rPr lang="en-GB" sz="2400" b="1" dirty="0">
                          <a:solidFill>
                            <a:schemeClr val="accent1">
                              <a:lumMod val="50000"/>
                            </a:schemeClr>
                          </a:solidFill>
                          <a:latin typeface="Century Gothic" panose="020B0502020202020204" pitchFamily="34" charset="0"/>
                        </a:rPr>
                        <a:t>s/he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rowSpan="2">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81710234"/>
                  </a:ext>
                </a:extLst>
              </a:tr>
              <a:tr h="449969">
                <a:tc>
                  <a:txBody>
                    <a:bodyPr/>
                    <a:lstStyle/>
                    <a:p>
                      <a:pPr algn="ctr"/>
                      <a:r>
                        <a:rPr lang="en-GB" sz="2400" b="1" dirty="0">
                          <a:solidFill>
                            <a:schemeClr val="accent1">
                              <a:lumMod val="50000"/>
                            </a:schemeClr>
                          </a:solidFill>
                          <a:latin typeface="Century Gothic" panose="020B0502020202020204" pitchFamily="34" charset="0"/>
                        </a:rPr>
                        <a:t>we</a:t>
                      </a: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vMerge="1">
                  <a:txBody>
                    <a:bodyPr/>
                    <a:lstStyle/>
                    <a:p>
                      <a:endParaRPr lang="en-GB" sz="2200" b="0" dirty="0">
                        <a:solidFill>
                          <a:schemeClr val="accent1">
                            <a:lumMod val="50000"/>
                          </a:schemeClr>
                        </a:solidFill>
                        <a:latin typeface="Century Gothic" panose="020B0502020202020204" pitchFamily="34" charset="0"/>
                      </a:endParaRPr>
                    </a:p>
                  </a:txBody>
                  <a:tcP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103114680"/>
                  </a:ext>
                </a:extLst>
              </a:tr>
            </a:tbl>
          </a:graphicData>
        </a:graphic>
      </p:graphicFrame>
      <p:sp>
        <p:nvSpPr>
          <p:cNvPr id="50" name="Action Button: Custom 5">
            <a:hlinkClick r:id="" action="ppaction://noaction" highlightClick="1">
              <a:snd r:embed="rId5" name="9_4.wav"/>
            </a:hlinkClick>
            <a:extLst>
              <a:ext uri="{FF2B5EF4-FFF2-40B4-BE49-F238E27FC236}">
                <a16:creationId xmlns:a16="http://schemas.microsoft.com/office/drawing/2014/main" id="{B6B1E9E8-F517-445B-92B4-3E1F16603C11}"/>
              </a:ext>
            </a:extLst>
          </p:cNvPr>
          <p:cNvSpPr/>
          <p:nvPr/>
        </p:nvSpPr>
        <p:spPr>
          <a:xfrm>
            <a:off x="245532" y="2411121"/>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1" name="Action Button: Custom 6">
            <a:hlinkClick r:id="" action="ppaction://noaction" highlightClick="1">
              <a:snd r:embed="rId6" name="9_5.wav"/>
            </a:hlinkClick>
            <a:extLst>
              <a:ext uri="{FF2B5EF4-FFF2-40B4-BE49-F238E27FC236}">
                <a16:creationId xmlns:a16="http://schemas.microsoft.com/office/drawing/2014/main" id="{FC121413-2AB3-4B39-B3B1-284DE2C08615}"/>
              </a:ext>
            </a:extLst>
          </p:cNvPr>
          <p:cNvSpPr/>
          <p:nvPr/>
        </p:nvSpPr>
        <p:spPr>
          <a:xfrm>
            <a:off x="219102" y="3339995"/>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2" name="Action Button: Custom 7">
            <a:hlinkClick r:id="" action="ppaction://noaction" highlightClick="1">
              <a:snd r:embed="rId7" name="9_6.wav"/>
            </a:hlinkClick>
            <a:extLst>
              <a:ext uri="{FF2B5EF4-FFF2-40B4-BE49-F238E27FC236}">
                <a16:creationId xmlns:a16="http://schemas.microsoft.com/office/drawing/2014/main" id="{8F13AFE0-3194-4510-B57D-72E704F228E8}"/>
              </a:ext>
            </a:extLst>
          </p:cNvPr>
          <p:cNvSpPr/>
          <p:nvPr/>
        </p:nvSpPr>
        <p:spPr>
          <a:xfrm>
            <a:off x="219101" y="4264133"/>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3" name="Action Button: Custom 8">
            <a:hlinkClick r:id="" action="ppaction://noaction" highlightClick="1">
              <a:snd r:embed="rId8" name="9_7.wav"/>
            </a:hlinkClick>
            <a:extLst>
              <a:ext uri="{FF2B5EF4-FFF2-40B4-BE49-F238E27FC236}">
                <a16:creationId xmlns:a16="http://schemas.microsoft.com/office/drawing/2014/main" id="{E38538E7-0BD5-495E-AF60-58A7CD4D3D36}"/>
              </a:ext>
            </a:extLst>
          </p:cNvPr>
          <p:cNvSpPr/>
          <p:nvPr/>
        </p:nvSpPr>
        <p:spPr>
          <a:xfrm>
            <a:off x="219100" y="5163350"/>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60" name="Rounded Rectangle 16">
            <a:extLst>
              <a:ext uri="{FF2B5EF4-FFF2-40B4-BE49-F238E27FC236}">
                <a16:creationId xmlns:a16="http://schemas.microsoft.com/office/drawing/2014/main" id="{A1AA9CBD-3AC1-4EF2-97DF-7B2A868EE78C}"/>
              </a:ext>
            </a:extLst>
          </p:cNvPr>
          <p:cNvSpPr/>
          <p:nvPr/>
        </p:nvSpPr>
        <p:spPr>
          <a:xfrm>
            <a:off x="1589383" y="2338049"/>
            <a:ext cx="903767" cy="376026"/>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1" name="Rounded Rectangle 17">
            <a:extLst>
              <a:ext uri="{FF2B5EF4-FFF2-40B4-BE49-F238E27FC236}">
                <a16:creationId xmlns:a16="http://schemas.microsoft.com/office/drawing/2014/main" id="{FAD98619-636A-47B9-9301-729999E16DFA}"/>
              </a:ext>
            </a:extLst>
          </p:cNvPr>
          <p:cNvSpPr/>
          <p:nvPr/>
        </p:nvSpPr>
        <p:spPr>
          <a:xfrm>
            <a:off x="1612689" y="3688039"/>
            <a:ext cx="903767" cy="417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2" name="Rounded Rectangle 18">
            <a:extLst>
              <a:ext uri="{FF2B5EF4-FFF2-40B4-BE49-F238E27FC236}">
                <a16:creationId xmlns:a16="http://schemas.microsoft.com/office/drawing/2014/main" id="{D87E7C8D-1F3D-44CA-8F2C-9D70ABEE5270}"/>
              </a:ext>
            </a:extLst>
          </p:cNvPr>
          <p:cNvSpPr/>
          <p:nvPr/>
        </p:nvSpPr>
        <p:spPr>
          <a:xfrm>
            <a:off x="1612730" y="5945648"/>
            <a:ext cx="857075" cy="417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5" name="Rounded Rectangle 21">
            <a:extLst>
              <a:ext uri="{FF2B5EF4-FFF2-40B4-BE49-F238E27FC236}">
                <a16:creationId xmlns:a16="http://schemas.microsoft.com/office/drawing/2014/main" id="{D3DE5194-B379-4CF9-B8C0-265E0EA581BF}"/>
              </a:ext>
            </a:extLst>
          </p:cNvPr>
          <p:cNvSpPr/>
          <p:nvPr/>
        </p:nvSpPr>
        <p:spPr>
          <a:xfrm>
            <a:off x="1552623" y="1425298"/>
            <a:ext cx="903767" cy="3760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177E8D2A-3187-4E84-9D9A-C607F798069D}"/>
              </a:ext>
            </a:extLst>
          </p:cNvPr>
          <p:cNvSpPr txBox="1"/>
          <p:nvPr/>
        </p:nvSpPr>
        <p:spPr>
          <a:xfrm>
            <a:off x="3417056" y="1612060"/>
            <a:ext cx="15310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come</a:t>
            </a:r>
          </a:p>
        </p:txBody>
      </p:sp>
      <p:sp>
        <p:nvSpPr>
          <p:cNvPr id="68" name="TextBox 67">
            <a:extLst>
              <a:ext uri="{FF2B5EF4-FFF2-40B4-BE49-F238E27FC236}">
                <a16:creationId xmlns:a16="http://schemas.microsoft.com/office/drawing/2014/main" id="{6E79CC26-D408-402D-B3FC-F8E432AF440F}"/>
              </a:ext>
            </a:extLst>
          </p:cNvPr>
          <p:cNvSpPr txBox="1"/>
          <p:nvPr/>
        </p:nvSpPr>
        <p:spPr>
          <a:xfrm>
            <a:off x="3468587" y="4525385"/>
            <a:ext cx="20697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comemos</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324F6F08-7BC0-4E1A-B5FC-FA4FE986E5A3}"/>
              </a:ext>
            </a:extLst>
          </p:cNvPr>
          <p:cNvSpPr txBox="1"/>
          <p:nvPr/>
        </p:nvSpPr>
        <p:spPr>
          <a:xfrm>
            <a:off x="3257567" y="2513054"/>
            <a:ext cx="19531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hace</a:t>
            </a:r>
          </a:p>
        </p:txBody>
      </p:sp>
      <p:sp>
        <p:nvSpPr>
          <p:cNvPr id="70" name="TextBox 69">
            <a:extLst>
              <a:ext uri="{FF2B5EF4-FFF2-40B4-BE49-F238E27FC236}">
                <a16:creationId xmlns:a16="http://schemas.microsoft.com/office/drawing/2014/main" id="{4663AF27-B973-4E24-9840-DFC28F9F81E6}"/>
              </a:ext>
            </a:extLst>
          </p:cNvPr>
          <p:cNvSpPr txBox="1"/>
          <p:nvPr/>
        </p:nvSpPr>
        <p:spPr>
          <a:xfrm>
            <a:off x="3257567" y="3529607"/>
            <a:ext cx="20707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bebemos</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6D442895-BA64-490A-9D45-07B46F29D11F}"/>
              </a:ext>
            </a:extLst>
          </p:cNvPr>
          <p:cNvSpPr txBox="1"/>
          <p:nvPr/>
        </p:nvSpPr>
        <p:spPr>
          <a:xfrm>
            <a:off x="6244018" y="1612060"/>
            <a:ext cx="2582351" cy="52322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comida  </a:t>
            </a:r>
          </a:p>
        </p:txBody>
      </p:sp>
      <p:sp>
        <p:nvSpPr>
          <p:cNvPr id="76" name="TextBox 75">
            <a:extLst>
              <a:ext uri="{FF2B5EF4-FFF2-40B4-BE49-F238E27FC236}">
                <a16:creationId xmlns:a16="http://schemas.microsoft.com/office/drawing/2014/main" id="{000314AB-C81F-4B81-91A6-D3866A4C7EE7}"/>
              </a:ext>
            </a:extLst>
          </p:cNvPr>
          <p:cNvSpPr txBox="1"/>
          <p:nvPr/>
        </p:nvSpPr>
        <p:spPr>
          <a:xfrm>
            <a:off x="6271614" y="4560967"/>
            <a:ext cx="2737715" cy="52322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bocadillo</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FD1B526F-B8F8-4468-9AF3-DBB1D0EF318F}"/>
              </a:ext>
            </a:extLst>
          </p:cNvPr>
          <p:cNvSpPr txBox="1"/>
          <p:nvPr/>
        </p:nvSpPr>
        <p:spPr>
          <a:xfrm>
            <a:off x="5908843" y="2654200"/>
            <a:ext cx="3277151" cy="52322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tarea</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1DC686B0-7192-43CC-8BEF-2E90021F92EA}"/>
              </a:ext>
            </a:extLst>
          </p:cNvPr>
          <p:cNvSpPr txBox="1"/>
          <p:nvPr/>
        </p:nvSpPr>
        <p:spPr>
          <a:xfrm>
            <a:off x="5940753" y="3622198"/>
            <a:ext cx="3277152" cy="52322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aula</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3" name="Action Button: Custom 5">
            <a:hlinkClick r:id="" action="ppaction://noaction" highlightClick="1">
              <a:snd r:embed="rId9" name="9_3.wav"/>
            </a:hlinkClick>
            <a:extLst>
              <a:ext uri="{FF2B5EF4-FFF2-40B4-BE49-F238E27FC236}">
                <a16:creationId xmlns:a16="http://schemas.microsoft.com/office/drawing/2014/main" id="{24A8F680-916D-4427-9C24-55C247D186F6}"/>
              </a:ext>
            </a:extLst>
          </p:cNvPr>
          <p:cNvSpPr/>
          <p:nvPr/>
        </p:nvSpPr>
        <p:spPr>
          <a:xfrm>
            <a:off x="245533" y="1472946"/>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107" name="TextBox 106">
            <a:extLst>
              <a:ext uri="{FF2B5EF4-FFF2-40B4-BE49-F238E27FC236}">
                <a16:creationId xmlns:a16="http://schemas.microsoft.com/office/drawing/2014/main" id="{75F1B568-BEDF-4AD4-AEA7-3B404535A51D}"/>
              </a:ext>
            </a:extLst>
          </p:cNvPr>
          <p:cNvSpPr txBox="1"/>
          <p:nvPr/>
        </p:nvSpPr>
        <p:spPr>
          <a:xfrm>
            <a:off x="6034553" y="6146121"/>
            <a:ext cx="3211836" cy="53574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libro</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8" name="TextBox 107">
            <a:extLst>
              <a:ext uri="{FF2B5EF4-FFF2-40B4-BE49-F238E27FC236}">
                <a16:creationId xmlns:a16="http://schemas.microsoft.com/office/drawing/2014/main" id="{B298EC10-CFF5-4456-9747-ACA14888439D}"/>
              </a:ext>
            </a:extLst>
          </p:cNvPr>
          <p:cNvSpPr txBox="1"/>
          <p:nvPr/>
        </p:nvSpPr>
        <p:spPr>
          <a:xfrm>
            <a:off x="3028708" y="6094935"/>
            <a:ext cx="2532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lee</a:t>
            </a:r>
          </a:p>
        </p:txBody>
      </p:sp>
      <p:pic>
        <p:nvPicPr>
          <p:cNvPr id="5" name="Picture 4" descr="A picture containing text, toy, doll, vector graphics&#10;&#10;Description automatically generated">
            <a:extLst>
              <a:ext uri="{FF2B5EF4-FFF2-40B4-BE49-F238E27FC236}">
                <a16:creationId xmlns:a16="http://schemas.microsoft.com/office/drawing/2014/main" id="{B5FE1A32-A869-BC1A-AC14-DD8110BAB1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071971" y="5229922"/>
            <a:ext cx="857075" cy="1628078"/>
          </a:xfrm>
          <a:prstGeom prst="rect">
            <a:avLst/>
          </a:prstGeom>
        </p:spPr>
      </p:pic>
      <p:pic>
        <p:nvPicPr>
          <p:cNvPr id="6" name="Picture 5">
            <a:extLst>
              <a:ext uri="{FF2B5EF4-FFF2-40B4-BE49-F238E27FC236}">
                <a16:creationId xmlns:a16="http://schemas.microsoft.com/office/drawing/2014/main" id="{00C22C76-7847-2899-2F34-BFCB9CA299A2}"/>
              </a:ext>
            </a:extLst>
          </p:cNvPr>
          <p:cNvPicPr>
            <a:picLocks noChangeAspect="1"/>
          </p:cNvPicPr>
          <p:nvPr/>
        </p:nvPicPr>
        <p:blipFill rotWithShape="1">
          <a:blip r:embed="rId11">
            <a:clrChange>
              <a:clrFrom>
                <a:srgbClr val="D9EB37"/>
              </a:clrFrom>
              <a:clrTo>
                <a:srgbClr val="D9EB37">
                  <a:alpha val="0"/>
                </a:srgbClr>
              </a:clrTo>
            </a:clrChange>
            <a:extLst>
              <a:ext uri="{28A0092B-C50C-407E-A947-70E740481C1C}">
                <a14:useLocalDpi xmlns:a14="http://schemas.microsoft.com/office/drawing/2010/main" val="0"/>
              </a:ext>
            </a:extLst>
          </a:blip>
          <a:srcRect l="37540" r="34763"/>
          <a:stretch/>
        </p:blipFill>
        <p:spPr>
          <a:xfrm>
            <a:off x="10974589" y="5331786"/>
            <a:ext cx="550469" cy="1702192"/>
          </a:xfrm>
          <a:prstGeom prst="rect">
            <a:avLst/>
          </a:prstGeom>
        </p:spPr>
      </p:pic>
      <p:sp>
        <p:nvSpPr>
          <p:cNvPr id="8" name="Speech Bubble: Rectangle with Corners Rounded 7">
            <a:hlinkClick r:id="" action="ppaction://noaction">
              <a:snd r:embed="rId12" name="9_1.wav"/>
            </a:hlinkClick>
            <a:extLst>
              <a:ext uri="{FF2B5EF4-FFF2-40B4-BE49-F238E27FC236}">
                <a16:creationId xmlns:a16="http://schemas.microsoft.com/office/drawing/2014/main" id="{AF257416-E783-8357-984C-F50ADE6C196E}"/>
              </a:ext>
            </a:extLst>
          </p:cNvPr>
          <p:cNvSpPr/>
          <p:nvPr/>
        </p:nvSpPr>
        <p:spPr>
          <a:xfrm>
            <a:off x="924160" y="90276"/>
            <a:ext cx="2973563" cy="442747"/>
          </a:xfrm>
          <a:prstGeom prst="wedgeRoundRectCallout">
            <a:avLst>
              <a:gd name="adj1" fmla="val -54118"/>
              <a:gd name="adj2" fmla="val -443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Escucha a Sofía.</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0" name="Graphic 9" descr="Teacher">
            <a:extLst>
              <a:ext uri="{FF2B5EF4-FFF2-40B4-BE49-F238E27FC236}">
                <a16:creationId xmlns:a16="http://schemas.microsoft.com/office/drawing/2014/main" id="{B8C29168-5BD1-526F-3E75-8B4100B756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419" y="-107874"/>
            <a:ext cx="914400" cy="914400"/>
          </a:xfrm>
          <a:prstGeom prst="rect">
            <a:avLst/>
          </a:prstGeom>
        </p:spPr>
      </p:pic>
      <p:sp>
        <p:nvSpPr>
          <p:cNvPr id="14" name="Speech Bubble: Rectangle with Corners Rounded 13">
            <a:extLst>
              <a:ext uri="{FF2B5EF4-FFF2-40B4-BE49-F238E27FC236}">
                <a16:creationId xmlns:a16="http://schemas.microsoft.com/office/drawing/2014/main" id="{C76433BA-C799-9DFC-DC0D-2E0B668A481B}"/>
              </a:ext>
            </a:extLst>
          </p:cNvPr>
          <p:cNvSpPr/>
          <p:nvPr/>
        </p:nvSpPr>
        <p:spPr>
          <a:xfrm>
            <a:off x="4072163" y="43543"/>
            <a:ext cx="7750874" cy="538321"/>
          </a:xfrm>
          <a:prstGeom prst="wedgeRoundRectCallout">
            <a:avLst>
              <a:gd name="adj1" fmla="val -54118"/>
              <a:gd name="adj2" fmla="val -44344"/>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opción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verbo.</a:t>
            </a:r>
          </a:p>
        </p:txBody>
      </p:sp>
      <p:sp>
        <p:nvSpPr>
          <p:cNvPr id="3" name="Action Button: Custom 8">
            <a:hlinkClick r:id="" action="ppaction://noaction" highlightClick="1">
              <a:snd r:embed="rId15" name="9_8.wav"/>
            </a:hlinkClick>
            <a:extLst>
              <a:ext uri="{FF2B5EF4-FFF2-40B4-BE49-F238E27FC236}">
                <a16:creationId xmlns:a16="http://schemas.microsoft.com/office/drawing/2014/main" id="{630DFC5A-E757-2623-F826-484500EAAAEB}"/>
              </a:ext>
            </a:extLst>
          </p:cNvPr>
          <p:cNvSpPr/>
          <p:nvPr/>
        </p:nvSpPr>
        <p:spPr>
          <a:xfrm>
            <a:off x="219100" y="6075309"/>
            <a:ext cx="700997" cy="626791"/>
          </a:xfrm>
          <a:prstGeom prst="actionButtonBlank">
            <a:avLst/>
          </a:prstGeom>
          <a:solidFill>
            <a:srgbClr val="FFCCFF"/>
          </a:solidFill>
          <a:ln w="28575">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11" name="TextBox 10">
            <a:extLst>
              <a:ext uri="{FF2B5EF4-FFF2-40B4-BE49-F238E27FC236}">
                <a16:creationId xmlns:a16="http://schemas.microsoft.com/office/drawing/2014/main" id="{B6C56CDA-3054-1236-ECE1-00ECCED6CDB7}"/>
              </a:ext>
            </a:extLst>
          </p:cNvPr>
          <p:cNvSpPr txBox="1"/>
          <p:nvPr/>
        </p:nvSpPr>
        <p:spPr>
          <a:xfrm>
            <a:off x="3050480" y="5245941"/>
            <a:ext cx="2532030" cy="44624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8C83857D-116A-02F4-8FE4-788783B93BD1}"/>
              </a:ext>
            </a:extLst>
          </p:cNvPr>
          <p:cNvSpPr txBox="1"/>
          <p:nvPr/>
        </p:nvSpPr>
        <p:spPr>
          <a:xfrm>
            <a:off x="5636305" y="5331785"/>
            <a:ext cx="4000906" cy="4338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3D4FAB9F-BB28-3EBC-F912-B65FB92235D8}"/>
              </a:ext>
            </a:extLst>
          </p:cNvPr>
          <p:cNvSpPr txBox="1"/>
          <p:nvPr/>
        </p:nvSpPr>
        <p:spPr>
          <a:xfrm>
            <a:off x="2933747" y="5199996"/>
            <a:ext cx="2532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bebe</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9D489062-DC82-522C-431C-E6A4AAD53769}"/>
              </a:ext>
            </a:extLst>
          </p:cNvPr>
          <p:cNvSpPr txBox="1"/>
          <p:nvPr/>
        </p:nvSpPr>
        <p:spPr>
          <a:xfrm>
            <a:off x="6081035" y="5208875"/>
            <a:ext cx="3211836" cy="535740"/>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panose="020B0502020202020204" pitchFamily="34" charset="0"/>
              </a:rPr>
              <a: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patio</a:t>
            </a:r>
          </a:p>
        </p:txBody>
      </p:sp>
      <p:sp>
        <p:nvSpPr>
          <p:cNvPr id="13" name="Rounded Rectangle 18">
            <a:extLst>
              <a:ext uri="{FF2B5EF4-FFF2-40B4-BE49-F238E27FC236}">
                <a16:creationId xmlns:a16="http://schemas.microsoft.com/office/drawing/2014/main" id="{5FD391CA-918D-559A-0CD8-0A5EA1782267}"/>
              </a:ext>
            </a:extLst>
          </p:cNvPr>
          <p:cNvSpPr/>
          <p:nvPr/>
        </p:nvSpPr>
        <p:spPr>
          <a:xfrm>
            <a:off x="1636036" y="5079600"/>
            <a:ext cx="857075" cy="417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Rounded Rectangle 17">
            <a:extLst>
              <a:ext uri="{FF2B5EF4-FFF2-40B4-BE49-F238E27FC236}">
                <a16:creationId xmlns:a16="http://schemas.microsoft.com/office/drawing/2014/main" id="{A344BDC1-04EB-A204-2FD5-524965F81F79}"/>
              </a:ext>
            </a:extLst>
          </p:cNvPr>
          <p:cNvSpPr/>
          <p:nvPr/>
        </p:nvSpPr>
        <p:spPr>
          <a:xfrm>
            <a:off x="1612688" y="4601766"/>
            <a:ext cx="903767" cy="4175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348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9_2.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5" grpId="0" animBg="1"/>
      <p:bldP spid="67" grpId="0"/>
      <p:bldP spid="68" grpId="0"/>
      <p:bldP spid="69" grpId="0"/>
      <p:bldP spid="70" grpId="0"/>
      <p:bldP spid="75" grpId="0" animBg="1"/>
      <p:bldP spid="76" grpId="0" animBg="1"/>
      <p:bldP spid="77" grpId="0" animBg="1"/>
      <p:bldP spid="78" grpId="0" animBg="1"/>
      <p:bldP spid="107" grpId="0" animBg="1"/>
      <p:bldP spid="108" grpId="0"/>
      <p:bldP spid="14" grpId="0" animBg="1"/>
      <p:bldP spid="4" grpId="0"/>
      <p:bldP spid="7"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3642</TotalTime>
  <Words>1721</Words>
  <Application>Microsoft Office PowerPoint</Application>
  <PresentationFormat>Widescreen</PresentationFormat>
  <Paragraphs>287</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docs-Century Gothic</vt:lpstr>
      <vt:lpstr>Jumble</vt:lpstr>
      <vt:lpstr>Modern Love</vt:lpstr>
      <vt:lpstr>Segoe Print</vt:lpstr>
      <vt:lpstr>Office Theme</vt:lpstr>
      <vt:lpstr>español, con Sofía</vt:lpstr>
      <vt:lpstr>Saying what I and others do</vt:lpstr>
      <vt:lpstr>PowerPoint Presentation</vt:lpstr>
      <vt:lpstr>PowerPoint Presentation</vt:lpstr>
      <vt:lpstr>vocabulario</vt:lpstr>
      <vt:lpstr>vocabulario</vt:lpstr>
      <vt:lpstr>Knowing who does what</vt:lpstr>
      <vt:lpstr>leer</vt:lpstr>
      <vt:lpstr>escuchar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Tom Dawes</cp:lastModifiedBy>
  <cp:revision>47</cp:revision>
  <dcterms:created xsi:type="dcterms:W3CDTF">2021-09-24T10:38:38Z</dcterms:created>
  <dcterms:modified xsi:type="dcterms:W3CDTF">2022-12-14T02:01:35Z</dcterms:modified>
</cp:coreProperties>
</file>