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36" r:id="rId2"/>
    <p:sldId id="365" r:id="rId3"/>
    <p:sldId id="786" r:id="rId4"/>
    <p:sldId id="787" r:id="rId5"/>
    <p:sldId id="792" r:id="rId6"/>
    <p:sldId id="793" r:id="rId7"/>
    <p:sldId id="794" r:id="rId8"/>
    <p:sldId id="795" r:id="rId9"/>
    <p:sldId id="796" r:id="rId10"/>
    <p:sldId id="797" r:id="rId11"/>
    <p:sldId id="798" r:id="rId12"/>
    <p:sldId id="368" r:id="rId13"/>
    <p:sldId id="799" r:id="rId14"/>
    <p:sldId id="8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7CC"/>
    <a:srgbClr val="FF61B0"/>
    <a:srgbClr val="FF93C9"/>
    <a:srgbClr val="E2F0D9"/>
    <a:srgbClr val="FFE5FF"/>
    <a:srgbClr val="FF9FCF"/>
    <a:srgbClr val="FF3399"/>
    <a:srgbClr val="FF0066"/>
    <a:srgbClr val="DCEFEF"/>
    <a:srgbClr val="E6F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64671-B697-41B2-AF41-A9366C5B2672}" v="1" dt="2022-12-14T03:22:07.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72268" autoAdjust="0"/>
  </p:normalViewPr>
  <p:slideViewPr>
    <p:cSldViewPr snapToGrid="0">
      <p:cViewPr varScale="1">
        <p:scale>
          <a:sx n="53" d="100"/>
          <a:sy n="53" d="100"/>
        </p:scale>
        <p:origin x="53" y="240"/>
      </p:cViewPr>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azquez Valero" userId="80a35f83-ba07-4c48-bd51-9a1b0a985f54" providerId="ADAL" clId="{ADEE97C3-A763-468F-B434-B163A6249BBF}"/>
    <pc:docChg chg="undo redo custSel addSld delSld modSld sldOrd delMainMaster">
      <pc:chgData name="Paula Vazquez Valero" userId="80a35f83-ba07-4c48-bd51-9a1b0a985f54" providerId="ADAL" clId="{ADEE97C3-A763-468F-B434-B163A6249BBF}" dt="2022-09-30T16:41:11.549" v="3451" actId="20577"/>
      <pc:docMkLst>
        <pc:docMk/>
      </pc:docMkLst>
      <pc:sldChg chg="delSp modSp add del mod delAnim">
        <pc:chgData name="Paula Vazquez Valero" userId="80a35f83-ba07-4c48-bd51-9a1b0a985f54" providerId="ADAL" clId="{ADEE97C3-A763-468F-B434-B163A6249BBF}" dt="2022-09-30T12:37:49.799" v="1443" actId="47"/>
        <pc:sldMkLst>
          <pc:docMk/>
          <pc:sldMk cId="0" sldId="266"/>
        </pc:sldMkLst>
        <pc:spChg chg="del">
          <ac:chgData name="Paula Vazquez Valero" userId="80a35f83-ba07-4c48-bd51-9a1b0a985f54" providerId="ADAL" clId="{ADEE97C3-A763-468F-B434-B163A6249BBF}" dt="2022-09-30T12:22:38.383" v="417" actId="478"/>
          <ac:spMkLst>
            <pc:docMk/>
            <pc:sldMk cId="0" sldId="266"/>
            <ac:spMk id="438" creationId="{CE0D08FD-B01B-4589-978B-286BC1F32668}"/>
          </ac:spMkLst>
        </pc:spChg>
        <pc:spChg chg="del">
          <ac:chgData name="Paula Vazquez Valero" userId="80a35f83-ba07-4c48-bd51-9a1b0a985f54" providerId="ADAL" clId="{ADEE97C3-A763-468F-B434-B163A6249BBF}" dt="2022-09-30T12:22:31.266" v="415" actId="478"/>
          <ac:spMkLst>
            <pc:docMk/>
            <pc:sldMk cId="0" sldId="266"/>
            <ac:spMk id="441" creationId="{14AF7477-902E-4166-A3DD-58D625DF0829}"/>
          </ac:spMkLst>
        </pc:spChg>
        <pc:spChg chg="del">
          <ac:chgData name="Paula Vazquez Valero" userId="80a35f83-ba07-4c48-bd51-9a1b0a985f54" providerId="ADAL" clId="{ADEE97C3-A763-468F-B434-B163A6249BBF}" dt="2022-09-30T12:22:31.266" v="415" actId="478"/>
          <ac:spMkLst>
            <pc:docMk/>
            <pc:sldMk cId="0" sldId="266"/>
            <ac:spMk id="443" creationId="{6D07A670-4B0A-4C95-BAB7-43A2B08ADF17}"/>
          </ac:spMkLst>
        </pc:spChg>
        <pc:spChg chg="del">
          <ac:chgData name="Paula Vazquez Valero" userId="80a35f83-ba07-4c48-bd51-9a1b0a985f54" providerId="ADAL" clId="{ADEE97C3-A763-468F-B434-B163A6249BBF}" dt="2022-09-30T12:22:36.211" v="416" actId="478"/>
          <ac:spMkLst>
            <pc:docMk/>
            <pc:sldMk cId="0" sldId="266"/>
            <ac:spMk id="445" creationId="{90A985AC-E159-4996-977B-1AEB4186B5B9}"/>
          </ac:spMkLst>
        </pc:spChg>
        <pc:spChg chg="del">
          <ac:chgData name="Paula Vazquez Valero" userId="80a35f83-ba07-4c48-bd51-9a1b0a985f54" providerId="ADAL" clId="{ADEE97C3-A763-468F-B434-B163A6249BBF}" dt="2022-09-30T12:22:36.211" v="416" actId="478"/>
          <ac:spMkLst>
            <pc:docMk/>
            <pc:sldMk cId="0" sldId="266"/>
            <ac:spMk id="446" creationId="{E0DB417D-9F9E-4440-B690-831A047994A3}"/>
          </ac:spMkLst>
        </pc:spChg>
        <pc:spChg chg="del">
          <ac:chgData name="Paula Vazquez Valero" userId="80a35f83-ba07-4c48-bd51-9a1b0a985f54" providerId="ADAL" clId="{ADEE97C3-A763-468F-B434-B163A6249BBF}" dt="2022-09-30T12:22:36.211" v="416" actId="478"/>
          <ac:spMkLst>
            <pc:docMk/>
            <pc:sldMk cId="0" sldId="266"/>
            <ac:spMk id="448" creationId="{0F97613B-D1E0-4E3B-A536-51503228176C}"/>
          </ac:spMkLst>
        </pc:spChg>
        <pc:spChg chg="del">
          <ac:chgData name="Paula Vazquez Valero" userId="80a35f83-ba07-4c48-bd51-9a1b0a985f54" providerId="ADAL" clId="{ADEE97C3-A763-468F-B434-B163A6249BBF}" dt="2022-09-30T12:22:40.387" v="418" actId="478"/>
          <ac:spMkLst>
            <pc:docMk/>
            <pc:sldMk cId="0" sldId="266"/>
            <ac:spMk id="457" creationId="{C609EE91-2ED8-47AF-A1B5-C2BCE46E257F}"/>
          </ac:spMkLst>
        </pc:spChg>
        <pc:spChg chg="del">
          <ac:chgData name="Paula Vazquez Valero" userId="80a35f83-ba07-4c48-bd51-9a1b0a985f54" providerId="ADAL" clId="{ADEE97C3-A763-468F-B434-B163A6249BBF}" dt="2022-09-30T12:22:36.211" v="416" actId="478"/>
          <ac:spMkLst>
            <pc:docMk/>
            <pc:sldMk cId="0" sldId="266"/>
            <ac:spMk id="458" creationId="{02E28EFC-C3D5-4530-ABC1-0D568B5437D2}"/>
          </ac:spMkLst>
        </pc:spChg>
        <pc:picChg chg="mod">
          <ac:chgData name="Paula Vazquez Valero" userId="80a35f83-ba07-4c48-bd51-9a1b0a985f54" providerId="ADAL" clId="{ADEE97C3-A763-468F-B434-B163A6249BBF}" dt="2022-09-30T12:22:44.320" v="419" actId="1076"/>
          <ac:picMkLst>
            <pc:docMk/>
            <pc:sldMk cId="0" sldId="266"/>
            <ac:picMk id="432" creationId="{7D50A701-E4CD-4580-95F6-BC87ED55C219}"/>
          </ac:picMkLst>
        </pc:picChg>
        <pc:picChg chg="del">
          <ac:chgData name="Paula Vazquez Valero" userId="80a35f83-ba07-4c48-bd51-9a1b0a985f54" providerId="ADAL" clId="{ADEE97C3-A763-468F-B434-B163A6249BBF}" dt="2022-09-30T12:22:31.266" v="415" actId="478"/>
          <ac:picMkLst>
            <pc:docMk/>
            <pc:sldMk cId="0" sldId="266"/>
            <ac:picMk id="440" creationId="{117D52BF-188D-4BD6-935B-1BC97C43B838}"/>
          </ac:picMkLst>
        </pc:picChg>
        <pc:picChg chg="del">
          <ac:chgData name="Paula Vazquez Valero" userId="80a35f83-ba07-4c48-bd51-9a1b0a985f54" providerId="ADAL" clId="{ADEE97C3-A763-468F-B434-B163A6249BBF}" dt="2022-09-30T12:22:31.266" v="415" actId="478"/>
          <ac:picMkLst>
            <pc:docMk/>
            <pc:sldMk cId="0" sldId="266"/>
            <ac:picMk id="442" creationId="{6B53F351-0703-4015-9B39-98BE68171956}"/>
          </ac:picMkLst>
        </pc:picChg>
        <pc:picChg chg="del">
          <ac:chgData name="Paula Vazquez Valero" userId="80a35f83-ba07-4c48-bd51-9a1b0a985f54" providerId="ADAL" clId="{ADEE97C3-A763-468F-B434-B163A6249BBF}" dt="2022-09-30T12:22:36.211" v="416" actId="478"/>
          <ac:picMkLst>
            <pc:docMk/>
            <pc:sldMk cId="0" sldId="266"/>
            <ac:picMk id="444" creationId="{C762592B-155F-47A8-9C02-1C2F13BACF70}"/>
          </ac:picMkLst>
        </pc:picChg>
        <pc:picChg chg="del">
          <ac:chgData name="Paula Vazquez Valero" userId="80a35f83-ba07-4c48-bd51-9a1b0a985f54" providerId="ADAL" clId="{ADEE97C3-A763-468F-B434-B163A6249BBF}" dt="2022-09-30T12:22:36.211" v="416" actId="478"/>
          <ac:picMkLst>
            <pc:docMk/>
            <pc:sldMk cId="0" sldId="266"/>
            <ac:picMk id="447" creationId="{A3847CD1-51B0-4C9A-8584-B6EFBD802DCD}"/>
          </ac:picMkLst>
        </pc:picChg>
        <pc:picChg chg="del">
          <ac:chgData name="Paula Vazquez Valero" userId="80a35f83-ba07-4c48-bd51-9a1b0a985f54" providerId="ADAL" clId="{ADEE97C3-A763-468F-B434-B163A6249BBF}" dt="2022-09-30T12:22:36.211" v="416" actId="478"/>
          <ac:picMkLst>
            <pc:docMk/>
            <pc:sldMk cId="0" sldId="266"/>
            <ac:picMk id="449" creationId="{0D9BB2F3-868C-44D5-9948-6522FA09A4AD}"/>
          </ac:picMkLst>
        </pc:picChg>
      </pc:sldChg>
      <pc:sldChg chg="addSp delSp modSp add mod ord modAnim">
        <pc:chgData name="Paula Vazquez Valero" userId="80a35f83-ba07-4c48-bd51-9a1b0a985f54" providerId="ADAL" clId="{ADEE97C3-A763-468F-B434-B163A6249BBF}" dt="2022-09-30T12:44:24.551" v="1596"/>
        <pc:sldMkLst>
          <pc:docMk/>
          <pc:sldMk cId="0" sldId="286"/>
        </pc:sldMkLst>
        <pc:spChg chg="add mod">
          <ac:chgData name="Paula Vazquez Valero" userId="80a35f83-ba07-4c48-bd51-9a1b0a985f54" providerId="ADAL" clId="{ADEE97C3-A763-468F-B434-B163A6249BBF}" dt="2022-09-30T12:09:18.101" v="112"/>
          <ac:spMkLst>
            <pc:docMk/>
            <pc:sldMk cId="0" sldId="286"/>
            <ac:spMk id="2" creationId="{A920D2D7-8C25-8568-8005-CD75DFE13E6E}"/>
          </ac:spMkLst>
        </pc:spChg>
        <pc:spChg chg="add mod">
          <ac:chgData name="Paula Vazquez Valero" userId="80a35f83-ba07-4c48-bd51-9a1b0a985f54" providerId="ADAL" clId="{ADEE97C3-A763-468F-B434-B163A6249BBF}" dt="2022-09-30T12:44:16.426" v="1594" actId="113"/>
          <ac:spMkLst>
            <pc:docMk/>
            <pc:sldMk cId="0" sldId="286"/>
            <ac:spMk id="3" creationId="{7CC1BEE5-26D9-5D47-2BCC-1754A827F2FD}"/>
          </ac:spMkLst>
        </pc:spChg>
        <pc:spChg chg="del mod">
          <ac:chgData name="Paula Vazquez Valero" userId="80a35f83-ba07-4c48-bd51-9a1b0a985f54" providerId="ADAL" clId="{ADEE97C3-A763-468F-B434-B163A6249BBF}" dt="2022-09-30T12:43:56.440" v="1569" actId="478"/>
          <ac:spMkLst>
            <pc:docMk/>
            <pc:sldMk cId="0" sldId="286"/>
            <ac:spMk id="6" creationId="{72796CAA-1DD2-4249-A7C3-2217E5DAC7AA}"/>
          </ac:spMkLst>
        </pc:spChg>
        <pc:spChg chg="mod">
          <ac:chgData name="Paula Vazquez Valero" userId="80a35f83-ba07-4c48-bd51-9a1b0a985f54" providerId="ADAL" clId="{ADEE97C3-A763-468F-B434-B163A6249BBF}" dt="2022-09-30T12:41:16.081" v="1471" actId="20577"/>
          <ac:spMkLst>
            <pc:docMk/>
            <pc:sldMk cId="0" sldId="286"/>
            <ac:spMk id="50" creationId="{30BC6452-FE94-4F7D-A9BA-CC34C613C104}"/>
          </ac:spMkLst>
        </pc:spChg>
        <pc:spChg chg="mod">
          <ac:chgData name="Paula Vazquez Valero" userId="80a35f83-ba07-4c48-bd51-9a1b0a985f54" providerId="ADAL" clId="{ADEE97C3-A763-468F-B434-B163A6249BBF}" dt="2022-09-30T12:40:20.282" v="1464" actId="20577"/>
          <ac:spMkLst>
            <pc:docMk/>
            <pc:sldMk cId="0" sldId="286"/>
            <ac:spMk id="54" creationId="{513B0387-533A-4146-8BB4-D9047A6D06BD}"/>
          </ac:spMkLst>
        </pc:spChg>
        <pc:spChg chg="mod">
          <ac:chgData name="Paula Vazquez Valero" userId="80a35f83-ba07-4c48-bd51-9a1b0a985f54" providerId="ADAL" clId="{ADEE97C3-A763-468F-B434-B163A6249BBF}" dt="2022-09-30T12:39:48.615" v="1456" actId="20577"/>
          <ac:spMkLst>
            <pc:docMk/>
            <pc:sldMk cId="0" sldId="286"/>
            <ac:spMk id="56" creationId="{E376C16B-8045-470B-B953-9ADF0277D218}"/>
          </ac:spMkLst>
        </pc:spChg>
        <pc:spChg chg="mod">
          <ac:chgData name="Paula Vazquez Valero" userId="80a35f83-ba07-4c48-bd51-9a1b0a985f54" providerId="ADAL" clId="{ADEE97C3-A763-468F-B434-B163A6249BBF}" dt="2022-09-30T12:42:46.570" v="1533" actId="20577"/>
          <ac:spMkLst>
            <pc:docMk/>
            <pc:sldMk cId="0" sldId="286"/>
            <ac:spMk id="57" creationId="{E6D721E3-8130-45D6-BFB8-CBF0598ED8C3}"/>
          </ac:spMkLst>
        </pc:spChg>
        <pc:spChg chg="mod">
          <ac:chgData name="Paula Vazquez Valero" userId="80a35f83-ba07-4c48-bd51-9a1b0a985f54" providerId="ADAL" clId="{ADEE97C3-A763-468F-B434-B163A6249BBF}" dt="2022-09-30T12:40:15.750" v="1459" actId="20577"/>
          <ac:spMkLst>
            <pc:docMk/>
            <pc:sldMk cId="0" sldId="286"/>
            <ac:spMk id="60" creationId="{09C898CD-A5BE-425B-A272-A1658F0698EE}"/>
          </ac:spMkLst>
        </pc:spChg>
        <pc:spChg chg="mod">
          <ac:chgData name="Paula Vazquez Valero" userId="80a35f83-ba07-4c48-bd51-9a1b0a985f54" providerId="ADAL" clId="{ADEE97C3-A763-468F-B434-B163A6249BBF}" dt="2022-09-30T12:39:12.463" v="1451" actId="20577"/>
          <ac:spMkLst>
            <pc:docMk/>
            <pc:sldMk cId="0" sldId="286"/>
            <ac:spMk id="63" creationId="{59B8513E-9BD0-4CF0-846F-94F1B0F3F0DB}"/>
          </ac:spMkLst>
        </pc:spChg>
        <pc:spChg chg="mod">
          <ac:chgData name="Paula Vazquez Valero" userId="80a35f83-ba07-4c48-bd51-9a1b0a985f54" providerId="ADAL" clId="{ADEE97C3-A763-468F-B434-B163A6249BBF}" dt="2022-09-30T12:39:01.732" v="1447" actId="20577"/>
          <ac:spMkLst>
            <pc:docMk/>
            <pc:sldMk cId="0" sldId="286"/>
            <ac:spMk id="401" creationId="{00000000-0000-0000-0000-000000000000}"/>
          </ac:spMkLst>
        </pc:spChg>
        <pc:picChg chg="add mod">
          <ac:chgData name="Paula Vazquez Valero" userId="80a35f83-ba07-4c48-bd51-9a1b0a985f54" providerId="ADAL" clId="{ADEE97C3-A763-468F-B434-B163A6249BBF}" dt="2022-09-30T12:43:52.340" v="1567" actId="1076"/>
          <ac:picMkLst>
            <pc:docMk/>
            <pc:sldMk cId="0" sldId="286"/>
            <ac:picMk id="4" creationId="{9240CEF2-5517-1580-E7CC-9355B8395E5E}"/>
          </ac:picMkLst>
        </pc:picChg>
      </pc:sldChg>
      <pc:sldChg chg="del">
        <pc:chgData name="Paula Vazquez Valero" userId="80a35f83-ba07-4c48-bd51-9a1b0a985f54" providerId="ADAL" clId="{ADEE97C3-A763-468F-B434-B163A6249BBF}" dt="2022-09-30T12:04:52.554" v="1" actId="47"/>
        <pc:sldMkLst>
          <pc:docMk/>
          <pc:sldMk cId="1144262709" sldId="297"/>
        </pc:sldMkLst>
      </pc:sldChg>
      <pc:sldChg chg="addSp delSp modSp add mod ord modAnim modNotesTx">
        <pc:chgData name="Paula Vazquez Valero" userId="80a35f83-ba07-4c48-bd51-9a1b0a985f54" providerId="ADAL" clId="{ADEE97C3-A763-468F-B434-B163A6249BBF}" dt="2022-09-30T12:22:10.548" v="413"/>
        <pc:sldMkLst>
          <pc:docMk/>
          <pc:sldMk cId="768130140" sldId="365"/>
        </pc:sldMkLst>
        <pc:spChg chg="mod">
          <ac:chgData name="Paula Vazquez Valero" userId="80a35f83-ba07-4c48-bd51-9a1b0a985f54" providerId="ADAL" clId="{ADEE97C3-A763-468F-B434-B163A6249BBF}" dt="2022-09-30T12:08:36.636" v="104" actId="20577"/>
          <ac:spMkLst>
            <pc:docMk/>
            <pc:sldMk cId="768130140" sldId="365"/>
            <ac:spMk id="2" creationId="{9E5D7D67-0354-4144-9687-63666CDEA2E4}"/>
          </ac:spMkLst>
        </pc:spChg>
        <pc:spChg chg="add mod">
          <ac:chgData name="Paula Vazquez Valero" userId="80a35f83-ba07-4c48-bd51-9a1b0a985f54" providerId="ADAL" clId="{ADEE97C3-A763-468F-B434-B163A6249BBF}" dt="2022-09-30T12:08:33.864" v="97"/>
          <ac:spMkLst>
            <pc:docMk/>
            <pc:sldMk cId="768130140" sldId="365"/>
            <ac:spMk id="3" creationId="{E1F570CE-C43B-6884-1573-20C91FBB53CB}"/>
          </ac:spMkLst>
        </pc:spChg>
        <pc:spChg chg="add del mod">
          <ac:chgData name="Paula Vazquez Valero" userId="80a35f83-ba07-4c48-bd51-9a1b0a985f54" providerId="ADAL" clId="{ADEE97C3-A763-468F-B434-B163A6249BBF}" dt="2022-09-30T12:21:18.532" v="400" actId="478"/>
          <ac:spMkLst>
            <pc:docMk/>
            <pc:sldMk cId="768130140" sldId="365"/>
            <ac:spMk id="4" creationId="{7605A3E9-0F49-E359-0592-7D8C50D02087}"/>
          </ac:spMkLst>
        </pc:spChg>
        <pc:spChg chg="add del mod">
          <ac:chgData name="Paula Vazquez Valero" userId="80a35f83-ba07-4c48-bd51-9a1b0a985f54" providerId="ADAL" clId="{ADEE97C3-A763-468F-B434-B163A6249BBF}" dt="2022-09-30T12:21:18.532" v="400" actId="478"/>
          <ac:spMkLst>
            <pc:docMk/>
            <pc:sldMk cId="768130140" sldId="365"/>
            <ac:spMk id="6" creationId="{88959404-4A7F-3DF7-FC69-2F9BD5D6D8BA}"/>
          </ac:spMkLst>
        </pc:spChg>
        <pc:spChg chg="mod">
          <ac:chgData name="Paula Vazquez Valero" userId="80a35f83-ba07-4c48-bd51-9a1b0a985f54" providerId="ADAL" clId="{ADEE97C3-A763-468F-B434-B163A6249BBF}" dt="2022-09-30T12:08:52.774" v="109" actId="1076"/>
          <ac:spMkLst>
            <pc:docMk/>
            <pc:sldMk cId="768130140" sldId="365"/>
            <ac:spMk id="20" creationId="{902C8F7A-60E1-47BA-A5D2-269092E24632}"/>
          </ac:spMkLst>
        </pc:spChg>
        <pc:spChg chg="mod">
          <ac:chgData name="Paula Vazquez Valero" userId="80a35f83-ba07-4c48-bd51-9a1b0a985f54" providerId="ADAL" clId="{ADEE97C3-A763-468F-B434-B163A6249BBF}" dt="2022-09-30T12:08:47.365" v="107" actId="1076"/>
          <ac:spMkLst>
            <pc:docMk/>
            <pc:sldMk cId="768130140" sldId="365"/>
            <ac:spMk id="21" creationId="{8E74BF02-0DE5-4017-9FA7-FF275A8EEC21}"/>
          </ac:spMkLst>
        </pc:spChg>
        <pc:spChg chg="mod">
          <ac:chgData name="Paula Vazquez Valero" userId="80a35f83-ba07-4c48-bd51-9a1b0a985f54" providerId="ADAL" clId="{ADEE97C3-A763-468F-B434-B163A6249BBF}" dt="2022-09-30T12:08:47.365" v="107" actId="1076"/>
          <ac:spMkLst>
            <pc:docMk/>
            <pc:sldMk cId="768130140" sldId="365"/>
            <ac:spMk id="23" creationId="{C5E8C9D4-E96C-43D4-95E0-35A6F737BFDD}"/>
          </ac:spMkLst>
        </pc:spChg>
        <pc:spChg chg="mod">
          <ac:chgData name="Paula Vazquez Valero" userId="80a35f83-ba07-4c48-bd51-9a1b0a985f54" providerId="ADAL" clId="{ADEE97C3-A763-468F-B434-B163A6249BBF}" dt="2022-09-30T12:08:47.365" v="107" actId="1076"/>
          <ac:spMkLst>
            <pc:docMk/>
            <pc:sldMk cId="768130140" sldId="365"/>
            <ac:spMk id="24" creationId="{BC94866C-68D6-459C-82A5-6B580851EF43}"/>
          </ac:spMkLst>
        </pc:spChg>
        <pc:spChg chg="mod">
          <ac:chgData name="Paula Vazquez Valero" userId="80a35f83-ba07-4c48-bd51-9a1b0a985f54" providerId="ADAL" clId="{ADEE97C3-A763-468F-B434-B163A6249BBF}" dt="2022-09-30T12:17:53.541" v="161" actId="20577"/>
          <ac:spMkLst>
            <pc:docMk/>
            <pc:sldMk cId="768130140" sldId="365"/>
            <ac:spMk id="27" creationId="{8E91EBFD-B466-4965-9469-F2748DA1485E}"/>
          </ac:spMkLst>
        </pc:spChg>
        <pc:spChg chg="mod">
          <ac:chgData name="Paula Vazquez Valero" userId="80a35f83-ba07-4c48-bd51-9a1b0a985f54" providerId="ADAL" clId="{ADEE97C3-A763-468F-B434-B163A6249BBF}" dt="2022-09-30T12:08:43.862" v="106" actId="1076"/>
          <ac:spMkLst>
            <pc:docMk/>
            <pc:sldMk cId="768130140" sldId="365"/>
            <ac:spMk id="28" creationId="{E8D0F3FD-6674-482F-AD86-CC59DF404CE2}"/>
          </ac:spMkLst>
        </pc:spChg>
        <pc:spChg chg="mod">
          <ac:chgData name="Paula Vazquez Valero" userId="80a35f83-ba07-4c48-bd51-9a1b0a985f54" providerId="ADAL" clId="{ADEE97C3-A763-468F-B434-B163A6249BBF}" dt="2022-09-30T12:18:42.067" v="255" actId="1036"/>
          <ac:spMkLst>
            <pc:docMk/>
            <pc:sldMk cId="768130140" sldId="365"/>
            <ac:spMk id="29" creationId="{C76FE1AD-4946-4740-8517-0D1662F488E0}"/>
          </ac:spMkLst>
        </pc:spChg>
        <pc:spChg chg="mod">
          <ac:chgData name="Paula Vazquez Valero" userId="80a35f83-ba07-4c48-bd51-9a1b0a985f54" providerId="ADAL" clId="{ADEE97C3-A763-468F-B434-B163A6249BBF}" dt="2022-09-30T12:19:06.883" v="268"/>
          <ac:spMkLst>
            <pc:docMk/>
            <pc:sldMk cId="768130140" sldId="365"/>
            <ac:spMk id="30" creationId="{4EAEAF29-DC2A-4A84-A343-84B356D8DD04}"/>
          </ac:spMkLst>
        </pc:spChg>
        <pc:spChg chg="mod">
          <ac:chgData name="Paula Vazquez Valero" userId="80a35f83-ba07-4c48-bd51-9a1b0a985f54" providerId="ADAL" clId="{ADEE97C3-A763-468F-B434-B163A6249BBF}" dt="2022-09-30T12:18:03.791" v="189" actId="20577"/>
          <ac:spMkLst>
            <pc:docMk/>
            <pc:sldMk cId="768130140" sldId="365"/>
            <ac:spMk id="31" creationId="{89ABE632-2167-4385-8184-1CE809CDE0EE}"/>
          </ac:spMkLst>
        </pc:spChg>
        <pc:spChg chg="mod">
          <ac:chgData name="Paula Vazquez Valero" userId="80a35f83-ba07-4c48-bd51-9a1b0a985f54" providerId="ADAL" clId="{ADEE97C3-A763-468F-B434-B163A6249BBF}" dt="2022-09-30T12:18:16.342" v="212" actId="20577"/>
          <ac:spMkLst>
            <pc:docMk/>
            <pc:sldMk cId="768130140" sldId="365"/>
            <ac:spMk id="32" creationId="{6FB7D641-BFDC-45BB-8697-2A075D07FE3B}"/>
          </ac:spMkLst>
        </pc:spChg>
        <pc:spChg chg="del">
          <ac:chgData name="Paula Vazquez Valero" userId="80a35f83-ba07-4c48-bd51-9a1b0a985f54" providerId="ADAL" clId="{ADEE97C3-A763-468F-B434-B163A6249BBF}" dt="2022-09-30T12:08:33.707" v="96" actId="478"/>
          <ac:spMkLst>
            <pc:docMk/>
            <pc:sldMk cId="768130140" sldId="365"/>
            <ac:spMk id="33" creationId="{F6EBF477-5B38-42D2-8306-ABF1F35CD572}"/>
          </ac:spMkLst>
        </pc:spChg>
        <pc:spChg chg="mod">
          <ac:chgData name="Paula Vazquez Valero" userId="80a35f83-ba07-4c48-bd51-9a1b0a985f54" providerId="ADAL" clId="{ADEE97C3-A763-468F-B434-B163A6249BBF}" dt="2022-09-30T12:18:28.946" v="233" actId="20577"/>
          <ac:spMkLst>
            <pc:docMk/>
            <pc:sldMk cId="768130140" sldId="365"/>
            <ac:spMk id="34" creationId="{14728464-02EF-4D58-A5BC-DF14CBB41329}"/>
          </ac:spMkLst>
        </pc:spChg>
        <pc:spChg chg="mod">
          <ac:chgData name="Paula Vazquez Valero" userId="80a35f83-ba07-4c48-bd51-9a1b0a985f54" providerId="ADAL" clId="{ADEE97C3-A763-468F-B434-B163A6249BBF}" dt="2022-09-30T12:08:47.365" v="107" actId="1076"/>
          <ac:spMkLst>
            <pc:docMk/>
            <pc:sldMk cId="768130140" sldId="365"/>
            <ac:spMk id="35" creationId="{AB9ED005-4454-41B8-A663-C21826A85C58}"/>
          </ac:spMkLst>
        </pc:spChg>
        <pc:spChg chg="mod">
          <ac:chgData name="Paula Vazquez Valero" userId="80a35f83-ba07-4c48-bd51-9a1b0a985f54" providerId="ADAL" clId="{ADEE97C3-A763-468F-B434-B163A6249BBF}" dt="2022-09-30T12:08:47.365" v="107" actId="1076"/>
          <ac:spMkLst>
            <pc:docMk/>
            <pc:sldMk cId="768130140" sldId="365"/>
            <ac:spMk id="36" creationId="{35A2D6B4-08E4-4B63-AE01-B33B44B11FC9}"/>
          </ac:spMkLst>
        </pc:spChg>
        <pc:spChg chg="mod">
          <ac:chgData name="Paula Vazquez Valero" userId="80a35f83-ba07-4c48-bd51-9a1b0a985f54" providerId="ADAL" clId="{ADEE97C3-A763-468F-B434-B163A6249BBF}" dt="2022-09-30T12:20:06.290" v="346" actId="20577"/>
          <ac:spMkLst>
            <pc:docMk/>
            <pc:sldMk cId="768130140" sldId="365"/>
            <ac:spMk id="37" creationId="{4D0124B0-6CC7-4AA0-91A1-EE073678A85E}"/>
          </ac:spMkLst>
        </pc:spChg>
        <pc:spChg chg="mod">
          <ac:chgData name="Paula Vazquez Valero" userId="80a35f83-ba07-4c48-bd51-9a1b0a985f54" providerId="ADAL" clId="{ADEE97C3-A763-468F-B434-B163A6249BBF}" dt="2022-09-30T12:19:24.637" v="290" actId="20577"/>
          <ac:spMkLst>
            <pc:docMk/>
            <pc:sldMk cId="768130140" sldId="365"/>
            <ac:spMk id="38" creationId="{9948D3E4-A156-4947-B376-6644CC24CCDC}"/>
          </ac:spMkLst>
        </pc:spChg>
        <pc:spChg chg="mod">
          <ac:chgData name="Paula Vazquez Valero" userId="80a35f83-ba07-4c48-bd51-9a1b0a985f54" providerId="ADAL" clId="{ADEE97C3-A763-468F-B434-B163A6249BBF}" dt="2022-09-30T12:19:33.653" v="314" actId="20577"/>
          <ac:spMkLst>
            <pc:docMk/>
            <pc:sldMk cId="768130140" sldId="365"/>
            <ac:spMk id="39" creationId="{E9CBBF2E-97E2-4F06-9FC1-F5BA50F78FE3}"/>
          </ac:spMkLst>
        </pc:spChg>
        <pc:spChg chg="mod">
          <ac:chgData name="Paula Vazquez Valero" userId="80a35f83-ba07-4c48-bd51-9a1b0a985f54" providerId="ADAL" clId="{ADEE97C3-A763-468F-B434-B163A6249BBF}" dt="2022-09-30T12:08:47.365" v="107" actId="1076"/>
          <ac:spMkLst>
            <pc:docMk/>
            <pc:sldMk cId="768130140" sldId="365"/>
            <ac:spMk id="40" creationId="{4DCD1128-AD1B-4DC0-81CE-BBD68C5201EB}"/>
          </ac:spMkLst>
        </pc:spChg>
        <pc:spChg chg="mod">
          <ac:chgData name="Paula Vazquez Valero" userId="80a35f83-ba07-4c48-bd51-9a1b0a985f54" providerId="ADAL" clId="{ADEE97C3-A763-468F-B434-B163A6249BBF}" dt="2022-09-30T12:20:32.766" v="356" actId="20577"/>
          <ac:spMkLst>
            <pc:docMk/>
            <pc:sldMk cId="768130140" sldId="365"/>
            <ac:spMk id="41" creationId="{A8C023EB-CECF-43FD-9C50-2E1FD3D043F9}"/>
          </ac:spMkLst>
        </pc:spChg>
        <pc:spChg chg="mod">
          <ac:chgData name="Paula Vazquez Valero" userId="80a35f83-ba07-4c48-bd51-9a1b0a985f54" providerId="ADAL" clId="{ADEE97C3-A763-468F-B434-B163A6249BBF}" dt="2022-09-30T12:20:44.708" v="369" actId="20577"/>
          <ac:spMkLst>
            <pc:docMk/>
            <pc:sldMk cId="768130140" sldId="365"/>
            <ac:spMk id="42" creationId="{441CCF8C-6A2B-42D1-9A29-267D4A3E95B2}"/>
          </ac:spMkLst>
        </pc:spChg>
        <pc:spChg chg="mod">
          <ac:chgData name="Paula Vazquez Valero" userId="80a35f83-ba07-4c48-bd51-9a1b0a985f54" providerId="ADAL" clId="{ADEE97C3-A763-468F-B434-B163A6249BBF}" dt="2022-09-30T12:21:00.789" v="391" actId="20577"/>
          <ac:spMkLst>
            <pc:docMk/>
            <pc:sldMk cId="768130140" sldId="365"/>
            <ac:spMk id="43" creationId="{2C443888-DD79-4634-8C3F-DA91CF2D2866}"/>
          </ac:spMkLst>
        </pc:spChg>
        <pc:spChg chg="mod">
          <ac:chgData name="Paula Vazquez Valero" userId="80a35f83-ba07-4c48-bd51-9a1b0a985f54" providerId="ADAL" clId="{ADEE97C3-A763-468F-B434-B163A6249BBF}" dt="2022-09-30T12:08:47.365" v="107" actId="1076"/>
          <ac:spMkLst>
            <pc:docMk/>
            <pc:sldMk cId="768130140" sldId="365"/>
            <ac:spMk id="44" creationId="{034E71BE-7DD3-4ED1-AFF3-AD0B6BA003B0}"/>
          </ac:spMkLst>
        </pc:spChg>
        <pc:spChg chg="mod">
          <ac:chgData name="Paula Vazquez Valero" userId="80a35f83-ba07-4c48-bd51-9a1b0a985f54" providerId="ADAL" clId="{ADEE97C3-A763-468F-B434-B163A6249BBF}" dt="2022-09-30T12:08:47.365" v="107" actId="1076"/>
          <ac:spMkLst>
            <pc:docMk/>
            <pc:sldMk cId="768130140" sldId="365"/>
            <ac:spMk id="45" creationId="{F0A700A9-502F-490C-9292-3D9EF8010AF9}"/>
          </ac:spMkLst>
        </pc:spChg>
        <pc:spChg chg="mod">
          <ac:chgData name="Paula Vazquez Valero" userId="80a35f83-ba07-4c48-bd51-9a1b0a985f54" providerId="ADAL" clId="{ADEE97C3-A763-468F-B434-B163A6249BBF}" dt="2022-09-30T12:21:10.078" v="399" actId="20577"/>
          <ac:spMkLst>
            <pc:docMk/>
            <pc:sldMk cId="768130140" sldId="365"/>
            <ac:spMk id="46" creationId="{0D315BE0-C647-4370-B56C-1C292BED493E}"/>
          </ac:spMkLst>
        </pc:spChg>
        <pc:graphicFrameChg chg="mod modGraphic">
          <ac:chgData name="Paula Vazquez Valero" userId="80a35f83-ba07-4c48-bd51-9a1b0a985f54" providerId="ADAL" clId="{ADEE97C3-A763-468F-B434-B163A6249BBF}" dt="2022-09-30T12:21:07.337" v="394" actId="20577"/>
          <ac:graphicFrameMkLst>
            <pc:docMk/>
            <pc:sldMk cId="768130140" sldId="365"/>
            <ac:graphicFrameMk id="15" creationId="{4DB7913D-724A-4B00-BB96-ADDC7286CFA1}"/>
          </ac:graphicFrameMkLst>
        </pc:graphicFrameChg>
        <pc:picChg chg="mod">
          <ac:chgData name="Paula Vazquez Valero" userId="80a35f83-ba07-4c48-bd51-9a1b0a985f54" providerId="ADAL" clId="{ADEE97C3-A763-468F-B434-B163A6249BBF}" dt="2022-09-30T12:08:47.365" v="107" actId="1076"/>
          <ac:picMkLst>
            <pc:docMk/>
            <pc:sldMk cId="768130140" sldId="365"/>
            <ac:picMk id="16" creationId="{8A43963B-8E6C-493A-AB06-F6A1E6B784AE}"/>
          </ac:picMkLst>
        </pc:picChg>
        <pc:picChg chg="mod">
          <ac:chgData name="Paula Vazquez Valero" userId="80a35f83-ba07-4c48-bd51-9a1b0a985f54" providerId="ADAL" clId="{ADEE97C3-A763-468F-B434-B163A6249BBF}" dt="2022-09-30T12:08:47.365" v="107" actId="1076"/>
          <ac:picMkLst>
            <pc:docMk/>
            <pc:sldMk cId="768130140" sldId="365"/>
            <ac:picMk id="17" creationId="{76F5DE42-56AD-477E-8BDF-AAE4F0152DD7}"/>
          </ac:picMkLst>
        </pc:picChg>
        <pc:picChg chg="mod">
          <ac:chgData name="Paula Vazquez Valero" userId="80a35f83-ba07-4c48-bd51-9a1b0a985f54" providerId="ADAL" clId="{ADEE97C3-A763-468F-B434-B163A6249BBF}" dt="2022-09-30T12:08:47.365" v="107" actId="1076"/>
          <ac:picMkLst>
            <pc:docMk/>
            <pc:sldMk cId="768130140" sldId="365"/>
            <ac:picMk id="18" creationId="{B6527085-18D2-4A23-B940-7C3BB2B3605A}"/>
          </ac:picMkLst>
        </pc:picChg>
      </pc:sldChg>
      <pc:sldChg chg="addSp delSp modSp add mod modNotesTx">
        <pc:chgData name="Paula Vazquez Valero" userId="80a35f83-ba07-4c48-bd51-9a1b0a985f54" providerId="ADAL" clId="{ADEE97C3-A763-468F-B434-B163A6249BBF}" dt="2022-09-30T16:38:18.279" v="3203" actId="20577"/>
        <pc:sldMkLst>
          <pc:docMk/>
          <pc:sldMk cId="1896518203" sldId="368"/>
        </pc:sldMkLst>
        <pc:spChg chg="add mod">
          <ac:chgData name="Paula Vazquez Valero" userId="80a35f83-ba07-4c48-bd51-9a1b0a985f54" providerId="ADAL" clId="{ADEE97C3-A763-468F-B434-B163A6249BBF}" dt="2022-09-30T12:09:52.013" v="122"/>
          <ac:spMkLst>
            <pc:docMk/>
            <pc:sldMk cId="1896518203" sldId="368"/>
            <ac:spMk id="3" creationId="{7B5811C3-DC24-3D6F-D0D7-B9DA24AA4516}"/>
          </ac:spMkLst>
        </pc:spChg>
        <pc:spChg chg="add del mod">
          <ac:chgData name="Paula Vazquez Valero" userId="80a35f83-ba07-4c48-bd51-9a1b0a985f54" providerId="ADAL" clId="{ADEE97C3-A763-468F-B434-B163A6249BBF}" dt="2022-09-30T16:32:40.515" v="2967" actId="478"/>
          <ac:spMkLst>
            <pc:docMk/>
            <pc:sldMk cId="1896518203" sldId="368"/>
            <ac:spMk id="4" creationId="{12C74713-4EFB-74CC-E095-161475DA6A24}"/>
          </ac:spMkLst>
        </pc:spChg>
        <pc:spChg chg="del">
          <ac:chgData name="Paula Vazquez Valero" userId="80a35f83-ba07-4c48-bd51-9a1b0a985f54" providerId="ADAL" clId="{ADEE97C3-A763-468F-B434-B163A6249BBF}" dt="2022-09-30T12:09:51.598" v="121" actId="478"/>
          <ac:spMkLst>
            <pc:docMk/>
            <pc:sldMk cId="1896518203" sldId="368"/>
            <ac:spMk id="33" creationId="{F6EBF477-5B38-42D2-8306-ABF1F35CD572}"/>
          </ac:spMkLst>
        </pc:spChg>
        <pc:spChg chg="mod">
          <ac:chgData name="Paula Vazquez Valero" userId="80a35f83-ba07-4c48-bd51-9a1b0a985f54" providerId="ADAL" clId="{ADEE97C3-A763-468F-B434-B163A6249BBF}" dt="2022-09-30T16:38:09.021" v="3195" actId="1076"/>
          <ac:spMkLst>
            <pc:docMk/>
            <pc:sldMk cId="1896518203" sldId="368"/>
            <ac:spMk id="55" creationId="{F97AAF70-D9E4-43C4-94F9-4C3A20AB275B}"/>
          </ac:spMkLst>
        </pc:spChg>
        <pc:spChg chg="mod">
          <ac:chgData name="Paula Vazquez Valero" userId="80a35f83-ba07-4c48-bd51-9a1b0a985f54" providerId="ADAL" clId="{ADEE97C3-A763-468F-B434-B163A6249BBF}" dt="2022-09-30T16:35:42.839" v="2997" actId="113"/>
          <ac:spMkLst>
            <pc:docMk/>
            <pc:sldMk cId="1896518203" sldId="368"/>
            <ac:spMk id="56" creationId="{388A0B30-BB13-4F38-B645-146D8FADFDF0}"/>
          </ac:spMkLst>
        </pc:spChg>
        <pc:spChg chg="mod">
          <ac:chgData name="Paula Vazquez Valero" userId="80a35f83-ba07-4c48-bd51-9a1b0a985f54" providerId="ADAL" clId="{ADEE97C3-A763-468F-B434-B163A6249BBF}" dt="2022-09-30T16:35:42.839" v="2997" actId="113"/>
          <ac:spMkLst>
            <pc:docMk/>
            <pc:sldMk cId="1896518203" sldId="368"/>
            <ac:spMk id="57" creationId="{FD887367-2678-4D9C-BB1B-C6F11CA1FB10}"/>
          </ac:spMkLst>
        </pc:spChg>
        <pc:spChg chg="mod">
          <ac:chgData name="Paula Vazquez Valero" userId="80a35f83-ba07-4c48-bd51-9a1b0a985f54" providerId="ADAL" clId="{ADEE97C3-A763-468F-B434-B163A6249BBF}" dt="2022-09-30T16:35:42.839" v="2997" actId="113"/>
          <ac:spMkLst>
            <pc:docMk/>
            <pc:sldMk cId="1896518203" sldId="368"/>
            <ac:spMk id="58" creationId="{6E9882FD-33E6-478B-998C-D0E0C3F38160}"/>
          </ac:spMkLst>
        </pc:spChg>
        <pc:spChg chg="mod">
          <ac:chgData name="Paula Vazquez Valero" userId="80a35f83-ba07-4c48-bd51-9a1b0a985f54" providerId="ADAL" clId="{ADEE97C3-A763-468F-B434-B163A6249BBF}" dt="2022-09-30T16:35:42.839" v="2997" actId="113"/>
          <ac:spMkLst>
            <pc:docMk/>
            <pc:sldMk cId="1896518203" sldId="368"/>
            <ac:spMk id="59" creationId="{F4B68F2E-09E8-43D4-BC0B-1C0611483481}"/>
          </ac:spMkLst>
        </pc:spChg>
        <pc:spChg chg="mod">
          <ac:chgData name="Paula Vazquez Valero" userId="80a35f83-ba07-4c48-bd51-9a1b0a985f54" providerId="ADAL" clId="{ADEE97C3-A763-468F-B434-B163A6249BBF}" dt="2022-09-30T16:38:15.767" v="3199" actId="20577"/>
          <ac:spMkLst>
            <pc:docMk/>
            <pc:sldMk cId="1896518203" sldId="368"/>
            <ac:spMk id="60" creationId="{3CC9F051-508A-4BEF-B441-D130094A9C51}"/>
          </ac:spMkLst>
        </pc:spChg>
        <pc:spChg chg="mod">
          <ac:chgData name="Paula Vazquez Valero" userId="80a35f83-ba07-4c48-bd51-9a1b0a985f54" providerId="ADAL" clId="{ADEE97C3-A763-468F-B434-B163A6249BBF}" dt="2022-09-30T16:37:30.389" v="3132" actId="20577"/>
          <ac:spMkLst>
            <pc:docMk/>
            <pc:sldMk cId="1896518203" sldId="368"/>
            <ac:spMk id="61" creationId="{296ADACF-23CC-4FB7-BC08-1B512CEAE155}"/>
          </ac:spMkLst>
        </pc:spChg>
        <pc:spChg chg="mod">
          <ac:chgData name="Paula Vazquez Valero" userId="80a35f83-ba07-4c48-bd51-9a1b0a985f54" providerId="ADAL" clId="{ADEE97C3-A763-468F-B434-B163A6249BBF}" dt="2022-09-30T16:37:37.743" v="3153" actId="20577"/>
          <ac:spMkLst>
            <pc:docMk/>
            <pc:sldMk cId="1896518203" sldId="368"/>
            <ac:spMk id="62" creationId="{4E0C2C29-380A-4A1F-A965-2DD7B71DE33B}"/>
          </ac:spMkLst>
        </pc:spChg>
        <pc:spChg chg="mod">
          <ac:chgData name="Paula Vazquez Valero" userId="80a35f83-ba07-4c48-bd51-9a1b0a985f54" providerId="ADAL" clId="{ADEE97C3-A763-468F-B434-B163A6249BBF}" dt="2022-09-30T16:35:42.839" v="2997" actId="113"/>
          <ac:spMkLst>
            <pc:docMk/>
            <pc:sldMk cId="1896518203" sldId="368"/>
            <ac:spMk id="63" creationId="{932A840E-8EB0-40FE-A15C-535F11D69E2A}"/>
          </ac:spMkLst>
        </pc:spChg>
        <pc:spChg chg="mod">
          <ac:chgData name="Paula Vazquez Valero" userId="80a35f83-ba07-4c48-bd51-9a1b0a985f54" providerId="ADAL" clId="{ADEE97C3-A763-468F-B434-B163A6249BBF}" dt="2022-09-30T16:35:42.839" v="2997" actId="113"/>
          <ac:spMkLst>
            <pc:docMk/>
            <pc:sldMk cId="1896518203" sldId="368"/>
            <ac:spMk id="64" creationId="{CBCFDA0F-BBFF-49E8-8F1E-0456793021FD}"/>
          </ac:spMkLst>
        </pc:spChg>
        <pc:spChg chg="mod">
          <ac:chgData name="Paula Vazquez Valero" userId="80a35f83-ba07-4c48-bd51-9a1b0a985f54" providerId="ADAL" clId="{ADEE97C3-A763-468F-B434-B163A6249BBF}" dt="2022-09-30T16:35:42.839" v="2997" actId="113"/>
          <ac:spMkLst>
            <pc:docMk/>
            <pc:sldMk cId="1896518203" sldId="368"/>
            <ac:spMk id="65" creationId="{D1112F78-7763-4311-89FC-0DF36E51103A}"/>
          </ac:spMkLst>
        </pc:spChg>
        <pc:spChg chg="mod">
          <ac:chgData name="Paula Vazquez Valero" userId="80a35f83-ba07-4c48-bd51-9a1b0a985f54" providerId="ADAL" clId="{ADEE97C3-A763-468F-B434-B163A6249BBF}" dt="2022-09-30T16:35:42.839" v="2997" actId="113"/>
          <ac:spMkLst>
            <pc:docMk/>
            <pc:sldMk cId="1896518203" sldId="368"/>
            <ac:spMk id="66" creationId="{47778027-DCE9-436E-A565-5747F9C6C0D2}"/>
          </ac:spMkLst>
        </pc:spChg>
        <pc:spChg chg="mod">
          <ac:chgData name="Paula Vazquez Valero" userId="80a35f83-ba07-4c48-bd51-9a1b0a985f54" providerId="ADAL" clId="{ADEE97C3-A763-468F-B434-B163A6249BBF}" dt="2022-09-30T16:37:02.611" v="3081" actId="20577"/>
          <ac:spMkLst>
            <pc:docMk/>
            <pc:sldMk cId="1896518203" sldId="368"/>
            <ac:spMk id="67" creationId="{57823459-1275-4205-8468-3C8827FE1131}"/>
          </ac:spMkLst>
        </pc:spChg>
        <pc:spChg chg="mod">
          <ac:chgData name="Paula Vazquez Valero" userId="80a35f83-ba07-4c48-bd51-9a1b0a985f54" providerId="ADAL" clId="{ADEE97C3-A763-468F-B434-B163A6249BBF}" dt="2022-09-30T16:35:42.839" v="2997" actId="113"/>
          <ac:spMkLst>
            <pc:docMk/>
            <pc:sldMk cId="1896518203" sldId="368"/>
            <ac:spMk id="68" creationId="{D5C520A7-8B4F-4C87-9447-69442AF271CD}"/>
          </ac:spMkLst>
        </pc:spChg>
        <pc:spChg chg="mod">
          <ac:chgData name="Paula Vazquez Valero" userId="80a35f83-ba07-4c48-bd51-9a1b0a985f54" providerId="ADAL" clId="{ADEE97C3-A763-468F-B434-B163A6249BBF}" dt="2022-09-30T16:35:42.839" v="2997" actId="113"/>
          <ac:spMkLst>
            <pc:docMk/>
            <pc:sldMk cId="1896518203" sldId="368"/>
            <ac:spMk id="69" creationId="{D338F724-0B65-4A74-BF38-59460F955EE2}"/>
          </ac:spMkLst>
        </pc:spChg>
        <pc:spChg chg="mod">
          <ac:chgData name="Paula Vazquez Valero" userId="80a35f83-ba07-4c48-bd51-9a1b0a985f54" providerId="ADAL" clId="{ADEE97C3-A763-468F-B434-B163A6249BBF}" dt="2022-09-30T16:36:46.894" v="3050" actId="20577"/>
          <ac:spMkLst>
            <pc:docMk/>
            <pc:sldMk cId="1896518203" sldId="368"/>
            <ac:spMk id="70" creationId="{D538AB45-8A91-4C1C-AD4B-09D66C0AB257}"/>
          </ac:spMkLst>
        </pc:spChg>
        <pc:spChg chg="mod">
          <ac:chgData name="Paula Vazquez Valero" userId="80a35f83-ba07-4c48-bd51-9a1b0a985f54" providerId="ADAL" clId="{ADEE97C3-A763-468F-B434-B163A6249BBF}" dt="2022-09-30T16:35:42.839" v="2997" actId="113"/>
          <ac:spMkLst>
            <pc:docMk/>
            <pc:sldMk cId="1896518203" sldId="368"/>
            <ac:spMk id="71" creationId="{D1244822-BFA2-4D50-9F3C-66B397705CFC}"/>
          </ac:spMkLst>
        </pc:spChg>
        <pc:spChg chg="mod">
          <ac:chgData name="Paula Vazquez Valero" userId="80a35f83-ba07-4c48-bd51-9a1b0a985f54" providerId="ADAL" clId="{ADEE97C3-A763-468F-B434-B163A6249BBF}" dt="2022-09-30T16:36:39.325" v="3042" actId="1038"/>
          <ac:spMkLst>
            <pc:docMk/>
            <pc:sldMk cId="1896518203" sldId="368"/>
            <ac:spMk id="72" creationId="{E50E2834-27EF-4A07-979F-82513AD24B0E}"/>
          </ac:spMkLst>
        </pc:spChg>
        <pc:graphicFrameChg chg="mod modGraphic">
          <ac:chgData name="Paula Vazquez Valero" userId="80a35f83-ba07-4c48-bd51-9a1b0a985f54" providerId="ADAL" clId="{ADEE97C3-A763-468F-B434-B163A6249BBF}" dt="2022-09-30T16:38:18.279" v="3203" actId="20577"/>
          <ac:graphicFrameMkLst>
            <pc:docMk/>
            <pc:sldMk cId="1896518203" sldId="368"/>
            <ac:graphicFrameMk id="48" creationId="{CEF8D654-1F65-4F79-93E6-0FA995ADD823}"/>
          </ac:graphicFrameMkLst>
        </pc:graphicFrameChg>
      </pc:sldChg>
      <pc:sldChg chg="del">
        <pc:chgData name="Paula Vazquez Valero" userId="80a35f83-ba07-4c48-bd51-9a1b0a985f54" providerId="ADAL" clId="{ADEE97C3-A763-468F-B434-B163A6249BBF}" dt="2022-09-30T12:04:52.554" v="1" actId="47"/>
        <pc:sldMkLst>
          <pc:docMk/>
          <pc:sldMk cId="3157193805" sldId="535"/>
        </pc:sldMkLst>
      </pc:sldChg>
      <pc:sldChg chg="addSp delSp modSp modNotesTx">
        <pc:chgData name="Paula Vazquez Valero" userId="80a35f83-ba07-4c48-bd51-9a1b0a985f54" providerId="ADAL" clId="{ADEE97C3-A763-468F-B434-B163A6249BBF}" dt="2022-09-30T12:58:10.124" v="2262" actId="20577"/>
        <pc:sldMkLst>
          <pc:docMk/>
          <pc:sldMk cId="0" sldId="536"/>
        </pc:sldMkLst>
        <pc:spChg chg="del">
          <ac:chgData name="Paula Vazquez Valero" userId="80a35f83-ba07-4c48-bd51-9a1b0a985f54" providerId="ADAL" clId="{ADEE97C3-A763-468F-B434-B163A6249BBF}" dt="2022-09-30T12:10:02.655" v="124" actId="478"/>
          <ac:spMkLst>
            <pc:docMk/>
            <pc:sldMk cId="0" sldId="536"/>
            <ac:spMk id="6" creationId="{4460483F-8151-0339-B351-DF8A9B787A3F}"/>
          </ac:spMkLst>
        </pc:spChg>
        <pc:spChg chg="add mod">
          <ac:chgData name="Paula Vazquez Valero" userId="80a35f83-ba07-4c48-bd51-9a1b0a985f54" providerId="ADAL" clId="{ADEE97C3-A763-468F-B434-B163A6249BBF}" dt="2022-09-30T12:15:30.648" v="130"/>
          <ac:spMkLst>
            <pc:docMk/>
            <pc:sldMk cId="0" sldId="536"/>
            <ac:spMk id="7" creationId="{AB7B2630-4331-A2AC-DEC1-48143AFA93C8}"/>
          </ac:spMkLst>
        </pc:spChg>
        <pc:spChg chg="del">
          <ac:chgData name="Paula Vazquez Valero" userId="80a35f83-ba07-4c48-bd51-9a1b0a985f54" providerId="ADAL" clId="{ADEE97C3-A763-468F-B434-B163A6249BBF}" dt="2022-09-30T12:10:02.655" v="124" actId="478"/>
          <ac:spMkLst>
            <pc:docMk/>
            <pc:sldMk cId="0" sldId="536"/>
            <ac:spMk id="100" creationId="{00000000-0000-0000-0000-000000000000}"/>
          </ac:spMkLst>
        </pc:spChg>
        <pc:picChg chg="del">
          <ac:chgData name="Paula Vazquez Valero" userId="80a35f83-ba07-4c48-bd51-9a1b0a985f54" providerId="ADAL" clId="{ADEE97C3-A763-468F-B434-B163A6249BBF}" dt="2022-09-30T12:10:02.655" v="124" actId="478"/>
          <ac:picMkLst>
            <pc:docMk/>
            <pc:sldMk cId="0" sldId="536"/>
            <ac:picMk id="3" creationId="{3129BD77-9B8C-8ED0-4762-D592C734DCAD}"/>
          </ac:picMkLst>
        </pc:picChg>
        <pc:picChg chg="del">
          <ac:chgData name="Paula Vazquez Valero" userId="80a35f83-ba07-4c48-bd51-9a1b0a985f54" providerId="ADAL" clId="{ADEE97C3-A763-468F-B434-B163A6249BBF}" dt="2022-09-30T12:10:02.655" v="124" actId="478"/>
          <ac:picMkLst>
            <pc:docMk/>
            <pc:sldMk cId="0" sldId="536"/>
            <ac:picMk id="4" creationId="{9A697266-525E-E0E2-6779-6FD01C138FD4}"/>
          </ac:picMkLst>
        </pc:picChg>
        <pc:picChg chg="del">
          <ac:chgData name="Paula Vazquez Valero" userId="80a35f83-ba07-4c48-bd51-9a1b0a985f54" providerId="ADAL" clId="{ADEE97C3-A763-468F-B434-B163A6249BBF}" dt="2022-09-30T12:10:02.655" v="124" actId="478"/>
          <ac:picMkLst>
            <pc:docMk/>
            <pc:sldMk cId="0" sldId="536"/>
            <ac:picMk id="5" creationId="{17DA22C2-F6FE-B12C-5AE0-564DA22BA0EC}"/>
          </ac:picMkLst>
        </pc:picChg>
        <pc:picChg chg="add mod">
          <ac:chgData name="Paula Vazquez Valero" userId="80a35f83-ba07-4c48-bd51-9a1b0a985f54" providerId="ADAL" clId="{ADEE97C3-A763-468F-B434-B163A6249BBF}" dt="2022-09-30T12:15:30.648" v="130"/>
          <ac:picMkLst>
            <pc:docMk/>
            <pc:sldMk cId="0" sldId="536"/>
            <ac:picMk id="8" creationId="{B7AB1478-9101-5745-4250-A3B1860F6E26}"/>
          </ac:picMkLst>
        </pc:picChg>
        <pc:picChg chg="add del mod">
          <ac:chgData name="Paula Vazquez Valero" userId="80a35f83-ba07-4c48-bd51-9a1b0a985f54" providerId="ADAL" clId="{ADEE97C3-A763-468F-B434-B163A6249BBF}" dt="2022-09-30T12:15:30.412" v="129" actId="478"/>
          <ac:picMkLst>
            <pc:docMk/>
            <pc:sldMk cId="0" sldId="536"/>
            <ac:picMk id="1026" creationId="{AD28C13C-5588-A619-E0F7-9AEC15C3E911}"/>
          </ac:picMkLst>
        </pc:picChg>
      </pc:sldChg>
      <pc:sldChg chg="del">
        <pc:chgData name="Paula Vazquez Valero" userId="80a35f83-ba07-4c48-bd51-9a1b0a985f54" providerId="ADAL" clId="{ADEE97C3-A763-468F-B434-B163A6249BBF}" dt="2022-09-30T12:06:47.384" v="77" actId="47"/>
        <pc:sldMkLst>
          <pc:docMk/>
          <pc:sldMk cId="3502547747" sldId="548"/>
        </pc:sldMkLst>
      </pc:sldChg>
      <pc:sldChg chg="add del">
        <pc:chgData name="Paula Vazquez Valero" userId="80a35f83-ba07-4c48-bd51-9a1b0a985f54" providerId="ADAL" clId="{ADEE97C3-A763-468F-B434-B163A6249BBF}" dt="2022-09-30T16:40:13.199" v="3244" actId="47"/>
        <pc:sldMkLst>
          <pc:docMk/>
          <pc:sldMk cId="3862548084" sldId="568"/>
        </pc:sldMkLst>
      </pc:sldChg>
      <pc:sldChg chg="addSp delSp modSp add mod modAnim modNotesTx">
        <pc:chgData name="Paula Vazquez Valero" userId="80a35f83-ba07-4c48-bd51-9a1b0a985f54" providerId="ADAL" clId="{ADEE97C3-A763-468F-B434-B163A6249BBF}" dt="2022-09-30T16:32:04.855" v="2950"/>
        <pc:sldMkLst>
          <pc:docMk/>
          <pc:sldMk cId="1412210942" sldId="786"/>
        </pc:sldMkLst>
        <pc:spChg chg="add mod">
          <ac:chgData name="Paula Vazquez Valero" userId="80a35f83-ba07-4c48-bd51-9a1b0a985f54" providerId="ADAL" clId="{ADEE97C3-A763-468F-B434-B163A6249BBF}" dt="2022-09-30T12:05:05.739" v="6"/>
          <ac:spMkLst>
            <pc:docMk/>
            <pc:sldMk cId="1412210942" sldId="786"/>
            <ac:spMk id="3" creationId="{BAA74BB5-DBB0-CEBB-3D59-21F122E8A3AD}"/>
          </ac:spMkLst>
        </pc:spChg>
        <pc:spChg chg="add mod">
          <ac:chgData name="Paula Vazquez Valero" userId="80a35f83-ba07-4c48-bd51-9a1b0a985f54" providerId="ADAL" clId="{ADEE97C3-A763-468F-B434-B163A6249BBF}" dt="2022-09-30T12:05:34.529" v="38" actId="14100"/>
          <ac:spMkLst>
            <pc:docMk/>
            <pc:sldMk cId="1412210942" sldId="786"/>
            <ac:spMk id="4" creationId="{6BE568D9-9A9B-C247-B7D6-8715AC4963FC}"/>
          </ac:spMkLst>
        </pc:spChg>
        <pc:spChg chg="add mod">
          <ac:chgData name="Paula Vazquez Valero" userId="80a35f83-ba07-4c48-bd51-9a1b0a985f54" providerId="ADAL" clId="{ADEE97C3-A763-468F-B434-B163A6249BBF}" dt="2022-09-30T12:05:51.136" v="44"/>
          <ac:spMkLst>
            <pc:docMk/>
            <pc:sldMk cId="1412210942" sldId="786"/>
            <ac:spMk id="8" creationId="{C260875E-AE5D-1FBA-C6B6-F43346983A4F}"/>
          </ac:spMkLst>
        </pc:spChg>
        <pc:spChg chg="add mod">
          <ac:chgData name="Paula Vazquez Valero" userId="80a35f83-ba07-4c48-bd51-9a1b0a985f54" providerId="ADAL" clId="{ADEE97C3-A763-468F-B434-B163A6249BBF}" dt="2022-09-30T12:06:26.376" v="70" actId="1036"/>
          <ac:spMkLst>
            <pc:docMk/>
            <pc:sldMk cId="1412210942" sldId="786"/>
            <ac:spMk id="12" creationId="{42A3DB5E-1B67-9BB9-DF01-5DB327E54E5F}"/>
          </ac:spMkLst>
        </pc:spChg>
        <pc:spChg chg="add mod">
          <ac:chgData name="Paula Vazquez Valero" userId="80a35f83-ba07-4c48-bd51-9a1b0a985f54" providerId="ADAL" clId="{ADEE97C3-A763-468F-B434-B163A6249BBF}" dt="2022-09-30T12:23:05.002" v="424" actId="20577"/>
          <ac:spMkLst>
            <pc:docMk/>
            <pc:sldMk cId="1412210942" sldId="786"/>
            <ac:spMk id="16" creationId="{3DFEDE86-BF9D-99FE-D79B-3E1533C4D502}"/>
          </ac:spMkLst>
        </pc:spChg>
        <pc:spChg chg="add mod">
          <ac:chgData name="Paula Vazquez Valero" userId="80a35f83-ba07-4c48-bd51-9a1b0a985f54" providerId="ADAL" clId="{ADEE97C3-A763-468F-B434-B163A6249BBF}" dt="2022-09-30T12:32:12.130" v="823" actId="1036"/>
          <ac:spMkLst>
            <pc:docMk/>
            <pc:sldMk cId="1412210942" sldId="786"/>
            <ac:spMk id="19" creationId="{66A8875F-E9E4-4E6B-2019-E972C754D3A0}"/>
          </ac:spMkLst>
        </pc:spChg>
        <pc:spChg chg="add mod">
          <ac:chgData name="Paula Vazquez Valero" userId="80a35f83-ba07-4c48-bd51-9a1b0a985f54" providerId="ADAL" clId="{ADEE97C3-A763-468F-B434-B163A6249BBF}" dt="2022-09-30T12:25:42.595" v="522" actId="1076"/>
          <ac:spMkLst>
            <pc:docMk/>
            <pc:sldMk cId="1412210942" sldId="786"/>
            <ac:spMk id="21" creationId="{0D1F52FC-1CC6-B8E0-8D51-807CA1B342A2}"/>
          </ac:spMkLst>
        </pc:spChg>
        <pc:spChg chg="add mod">
          <ac:chgData name="Paula Vazquez Valero" userId="80a35f83-ba07-4c48-bd51-9a1b0a985f54" providerId="ADAL" clId="{ADEE97C3-A763-468F-B434-B163A6249BBF}" dt="2022-09-30T12:32:12.130" v="823" actId="1036"/>
          <ac:spMkLst>
            <pc:docMk/>
            <pc:sldMk cId="1412210942" sldId="786"/>
            <ac:spMk id="23" creationId="{428EF2D1-3F21-A054-9BB1-1132BCB6BC24}"/>
          </ac:spMkLst>
        </pc:spChg>
        <pc:spChg chg="add del mod">
          <ac:chgData name="Paula Vazquez Valero" userId="80a35f83-ba07-4c48-bd51-9a1b0a985f54" providerId="ADAL" clId="{ADEE97C3-A763-468F-B434-B163A6249BBF}" dt="2022-09-30T12:27:42.753" v="589"/>
          <ac:spMkLst>
            <pc:docMk/>
            <pc:sldMk cId="1412210942" sldId="786"/>
            <ac:spMk id="26" creationId="{370FF597-C131-69A0-3E46-EAC296CE626D}"/>
          </ac:spMkLst>
        </pc:spChg>
        <pc:spChg chg="add mod">
          <ac:chgData name="Paula Vazquez Valero" userId="80a35f83-ba07-4c48-bd51-9a1b0a985f54" providerId="ADAL" clId="{ADEE97C3-A763-468F-B434-B163A6249BBF}" dt="2022-09-30T12:32:16.379" v="838" actId="1035"/>
          <ac:spMkLst>
            <pc:docMk/>
            <pc:sldMk cId="1412210942" sldId="786"/>
            <ac:spMk id="28" creationId="{865C98AF-FEDD-C097-CA2E-263844FCBE6F}"/>
          </ac:spMkLst>
        </pc:spChg>
        <pc:spChg chg="del">
          <ac:chgData name="Paula Vazquez Valero" userId="80a35f83-ba07-4c48-bd51-9a1b0a985f54" providerId="ADAL" clId="{ADEE97C3-A763-468F-B434-B163A6249BBF}" dt="2022-09-30T12:05:39.488" v="41" actId="478"/>
          <ac:spMkLst>
            <pc:docMk/>
            <pc:sldMk cId="1412210942" sldId="786"/>
            <ac:spMk id="31" creationId="{836E6EDA-4A8B-4AB3-A154-424B31C10E1E}"/>
          </ac:spMkLst>
        </pc:spChg>
        <pc:spChg chg="del">
          <ac:chgData name="Paula Vazquez Valero" userId="80a35f83-ba07-4c48-bd51-9a1b0a985f54" providerId="ADAL" clId="{ADEE97C3-A763-468F-B434-B163A6249BBF}" dt="2022-09-30T12:05:13.559" v="7" actId="478"/>
          <ac:spMkLst>
            <pc:docMk/>
            <pc:sldMk cId="1412210942" sldId="786"/>
            <ac:spMk id="32" creationId="{C56DDBAF-5AD0-46B0-9123-4DFE27482A4F}"/>
          </ac:spMkLst>
        </pc:spChg>
        <pc:spChg chg="del">
          <ac:chgData name="Paula Vazquez Valero" userId="80a35f83-ba07-4c48-bd51-9a1b0a985f54" providerId="ADAL" clId="{ADEE97C3-A763-468F-B434-B163A6249BBF}" dt="2022-09-30T12:05:13.559" v="7" actId="478"/>
          <ac:spMkLst>
            <pc:docMk/>
            <pc:sldMk cId="1412210942" sldId="786"/>
            <ac:spMk id="33" creationId="{027C31A9-4D45-408C-969E-FF653E5B14F3}"/>
          </ac:spMkLst>
        </pc:spChg>
        <pc:spChg chg="del">
          <ac:chgData name="Paula Vazquez Valero" userId="80a35f83-ba07-4c48-bd51-9a1b0a985f54" providerId="ADAL" clId="{ADEE97C3-A763-468F-B434-B163A6249BBF}" dt="2022-09-30T12:05:13.559" v="7" actId="478"/>
          <ac:spMkLst>
            <pc:docMk/>
            <pc:sldMk cId="1412210942" sldId="786"/>
            <ac:spMk id="34" creationId="{8E416F7A-0BA4-4281-A0C6-49123F59CC38}"/>
          </ac:spMkLst>
        </pc:spChg>
        <pc:spChg chg="del">
          <ac:chgData name="Paula Vazquez Valero" userId="80a35f83-ba07-4c48-bd51-9a1b0a985f54" providerId="ADAL" clId="{ADEE97C3-A763-468F-B434-B163A6249BBF}" dt="2022-09-30T12:05:05.405" v="5" actId="478"/>
          <ac:spMkLst>
            <pc:docMk/>
            <pc:sldMk cId="1412210942" sldId="786"/>
            <ac:spMk id="35" creationId="{C482D68D-5D9A-4207-BF5C-E6EF304ABBE4}"/>
          </ac:spMkLst>
        </pc:spChg>
        <pc:spChg chg="del">
          <ac:chgData name="Paula Vazquez Valero" userId="80a35f83-ba07-4c48-bd51-9a1b0a985f54" providerId="ADAL" clId="{ADEE97C3-A763-468F-B434-B163A6249BBF}" dt="2022-09-30T12:05:13.559" v="7" actId="478"/>
          <ac:spMkLst>
            <pc:docMk/>
            <pc:sldMk cId="1412210942" sldId="786"/>
            <ac:spMk id="36" creationId="{F52DD7A1-F4B3-44F3-B08C-DD9BF2D6B801}"/>
          </ac:spMkLst>
        </pc:spChg>
        <pc:spChg chg="del">
          <ac:chgData name="Paula Vazquez Valero" userId="80a35f83-ba07-4c48-bd51-9a1b0a985f54" providerId="ADAL" clId="{ADEE97C3-A763-468F-B434-B163A6249BBF}" dt="2022-09-30T12:05:13.559" v="7" actId="478"/>
          <ac:spMkLst>
            <pc:docMk/>
            <pc:sldMk cId="1412210942" sldId="786"/>
            <ac:spMk id="37" creationId="{779DC988-1F13-4CF1-9A89-6180BC13CDEB}"/>
          </ac:spMkLst>
        </pc:spChg>
        <pc:spChg chg="del">
          <ac:chgData name="Paula Vazquez Valero" userId="80a35f83-ba07-4c48-bd51-9a1b0a985f54" providerId="ADAL" clId="{ADEE97C3-A763-468F-B434-B163A6249BBF}" dt="2022-09-30T12:05:13.559" v="7" actId="478"/>
          <ac:spMkLst>
            <pc:docMk/>
            <pc:sldMk cId="1412210942" sldId="786"/>
            <ac:spMk id="38" creationId="{8B2E8122-20FC-46F8-82BD-6E2167838CE2}"/>
          </ac:spMkLst>
        </pc:spChg>
        <pc:spChg chg="add mod">
          <ac:chgData name="Paula Vazquez Valero" userId="80a35f83-ba07-4c48-bd51-9a1b0a985f54" providerId="ADAL" clId="{ADEE97C3-A763-468F-B434-B163A6249BBF}" dt="2022-09-30T12:32:16.379" v="838" actId="1035"/>
          <ac:spMkLst>
            <pc:docMk/>
            <pc:sldMk cId="1412210942" sldId="786"/>
            <ac:spMk id="39" creationId="{A2EDCCF1-4457-44C1-2A66-3F31FEBA0051}"/>
          </ac:spMkLst>
        </pc:spChg>
        <pc:spChg chg="del">
          <ac:chgData name="Paula Vazquez Valero" userId="80a35f83-ba07-4c48-bd51-9a1b0a985f54" providerId="ADAL" clId="{ADEE97C3-A763-468F-B434-B163A6249BBF}" dt="2022-09-30T12:05:13.559" v="7" actId="478"/>
          <ac:spMkLst>
            <pc:docMk/>
            <pc:sldMk cId="1412210942" sldId="786"/>
            <ac:spMk id="40" creationId="{2C2BB4DB-8705-486D-8072-34AF6C52CF90}"/>
          </ac:spMkLst>
        </pc:spChg>
        <pc:spChg chg="del">
          <ac:chgData name="Paula Vazquez Valero" userId="80a35f83-ba07-4c48-bd51-9a1b0a985f54" providerId="ADAL" clId="{ADEE97C3-A763-468F-B434-B163A6249BBF}" dt="2022-09-30T12:05:13.559" v="7" actId="478"/>
          <ac:spMkLst>
            <pc:docMk/>
            <pc:sldMk cId="1412210942" sldId="786"/>
            <ac:spMk id="41" creationId="{8BD453C5-DD30-4972-BB2F-848EB6437D45}"/>
          </ac:spMkLst>
        </pc:spChg>
        <pc:spChg chg="del">
          <ac:chgData name="Paula Vazquez Valero" userId="80a35f83-ba07-4c48-bd51-9a1b0a985f54" providerId="ADAL" clId="{ADEE97C3-A763-468F-B434-B163A6249BBF}" dt="2022-09-30T12:05:13.559" v="7" actId="478"/>
          <ac:spMkLst>
            <pc:docMk/>
            <pc:sldMk cId="1412210942" sldId="786"/>
            <ac:spMk id="42" creationId="{4530A7BA-2362-417E-99F3-D7F4ACCFB15E}"/>
          </ac:spMkLst>
        </pc:spChg>
        <pc:spChg chg="del">
          <ac:chgData name="Paula Vazquez Valero" userId="80a35f83-ba07-4c48-bd51-9a1b0a985f54" providerId="ADAL" clId="{ADEE97C3-A763-468F-B434-B163A6249BBF}" dt="2022-09-30T12:05:13.559" v="7" actId="478"/>
          <ac:spMkLst>
            <pc:docMk/>
            <pc:sldMk cId="1412210942" sldId="786"/>
            <ac:spMk id="43" creationId="{C9949B6C-B2EB-452D-8A2F-5A8C5681765A}"/>
          </ac:spMkLst>
        </pc:spChg>
        <pc:spChg chg="del">
          <ac:chgData name="Paula Vazquez Valero" userId="80a35f83-ba07-4c48-bd51-9a1b0a985f54" providerId="ADAL" clId="{ADEE97C3-A763-468F-B434-B163A6249BBF}" dt="2022-09-30T12:05:13.559" v="7" actId="478"/>
          <ac:spMkLst>
            <pc:docMk/>
            <pc:sldMk cId="1412210942" sldId="786"/>
            <ac:spMk id="45" creationId="{BEDB5A3D-6D52-402A-98D8-632213BA5CCF}"/>
          </ac:spMkLst>
        </pc:spChg>
        <pc:spChg chg="del">
          <ac:chgData name="Paula Vazquez Valero" userId="80a35f83-ba07-4c48-bd51-9a1b0a985f54" providerId="ADAL" clId="{ADEE97C3-A763-468F-B434-B163A6249BBF}" dt="2022-09-30T12:05:13.559" v="7" actId="478"/>
          <ac:spMkLst>
            <pc:docMk/>
            <pc:sldMk cId="1412210942" sldId="786"/>
            <ac:spMk id="46" creationId="{BB0D5A7D-BEFA-4AE7-A0E9-37E2A327C894}"/>
          </ac:spMkLst>
        </pc:spChg>
        <pc:spChg chg="add mod">
          <ac:chgData name="Paula Vazquez Valero" userId="80a35f83-ba07-4c48-bd51-9a1b0a985f54" providerId="ADAL" clId="{ADEE97C3-A763-468F-B434-B163A6249BBF}" dt="2022-09-30T12:32:19.043" v="849" actId="1035"/>
          <ac:spMkLst>
            <pc:docMk/>
            <pc:sldMk cId="1412210942" sldId="786"/>
            <ac:spMk id="47" creationId="{F5E60313-20AD-891F-88F4-2A44569EBCB7}"/>
          </ac:spMkLst>
        </pc:spChg>
        <pc:spChg chg="del">
          <ac:chgData name="Paula Vazquez Valero" userId="80a35f83-ba07-4c48-bd51-9a1b0a985f54" providerId="ADAL" clId="{ADEE97C3-A763-468F-B434-B163A6249BBF}" dt="2022-09-30T12:05:13.559" v="7" actId="478"/>
          <ac:spMkLst>
            <pc:docMk/>
            <pc:sldMk cId="1412210942" sldId="786"/>
            <ac:spMk id="48" creationId="{2D96AED2-F82E-428E-88FE-BC8CD4121EF8}"/>
          </ac:spMkLst>
        </pc:spChg>
        <pc:spChg chg="del">
          <ac:chgData name="Paula Vazquez Valero" userId="80a35f83-ba07-4c48-bd51-9a1b0a985f54" providerId="ADAL" clId="{ADEE97C3-A763-468F-B434-B163A6249BBF}" dt="2022-09-30T12:05:13.559" v="7" actId="478"/>
          <ac:spMkLst>
            <pc:docMk/>
            <pc:sldMk cId="1412210942" sldId="786"/>
            <ac:spMk id="52" creationId="{5B6C4638-6287-4102-B24D-117DC4E6F9CB}"/>
          </ac:spMkLst>
        </pc:spChg>
        <pc:spChg chg="del">
          <ac:chgData name="Paula Vazquez Valero" userId="80a35f83-ba07-4c48-bd51-9a1b0a985f54" providerId="ADAL" clId="{ADEE97C3-A763-468F-B434-B163A6249BBF}" dt="2022-09-30T12:05:13.559" v="7" actId="478"/>
          <ac:spMkLst>
            <pc:docMk/>
            <pc:sldMk cId="1412210942" sldId="786"/>
            <ac:spMk id="56" creationId="{342923B2-6588-4D20-A2D0-4CCAA6CAF310}"/>
          </ac:spMkLst>
        </pc:spChg>
        <pc:spChg chg="del">
          <ac:chgData name="Paula Vazquez Valero" userId="80a35f83-ba07-4c48-bd51-9a1b0a985f54" providerId="ADAL" clId="{ADEE97C3-A763-468F-B434-B163A6249BBF}" dt="2022-09-30T12:05:13.559" v="7" actId="478"/>
          <ac:spMkLst>
            <pc:docMk/>
            <pc:sldMk cId="1412210942" sldId="786"/>
            <ac:spMk id="60" creationId="{9DCEBE3A-B574-49C4-8295-4928AB9621C5}"/>
          </ac:spMkLst>
        </pc:spChg>
        <pc:spChg chg="del">
          <ac:chgData name="Paula Vazquez Valero" userId="80a35f83-ba07-4c48-bd51-9a1b0a985f54" providerId="ADAL" clId="{ADEE97C3-A763-468F-B434-B163A6249BBF}" dt="2022-09-30T12:05:13.559" v="7" actId="478"/>
          <ac:spMkLst>
            <pc:docMk/>
            <pc:sldMk cId="1412210942" sldId="786"/>
            <ac:spMk id="64" creationId="{49F9B48C-ED8F-4855-8CEC-AD7540E98D13}"/>
          </ac:spMkLst>
        </pc:spChg>
        <pc:spChg chg="add mod">
          <ac:chgData name="Paula Vazquez Valero" userId="80a35f83-ba07-4c48-bd51-9a1b0a985f54" providerId="ADAL" clId="{ADEE97C3-A763-468F-B434-B163A6249BBF}" dt="2022-09-30T12:32:19.043" v="849" actId="1035"/>
          <ac:spMkLst>
            <pc:docMk/>
            <pc:sldMk cId="1412210942" sldId="786"/>
            <ac:spMk id="66" creationId="{AFEBB67A-DE48-65C3-7C87-B048685FB555}"/>
          </ac:spMkLst>
        </pc:spChg>
        <pc:spChg chg="add mod">
          <ac:chgData name="Paula Vazquez Valero" userId="80a35f83-ba07-4c48-bd51-9a1b0a985f54" providerId="ADAL" clId="{ADEE97C3-A763-468F-B434-B163A6249BBF}" dt="2022-09-30T12:32:24.230" v="868" actId="1035"/>
          <ac:spMkLst>
            <pc:docMk/>
            <pc:sldMk cId="1412210942" sldId="786"/>
            <ac:spMk id="68" creationId="{57DC5C22-2352-EF7D-48CD-D8A311D3F7A9}"/>
          </ac:spMkLst>
        </pc:spChg>
        <pc:spChg chg="del">
          <ac:chgData name="Paula Vazquez Valero" userId="80a35f83-ba07-4c48-bd51-9a1b0a985f54" providerId="ADAL" clId="{ADEE97C3-A763-468F-B434-B163A6249BBF}" dt="2022-09-30T12:05:13.559" v="7" actId="478"/>
          <ac:spMkLst>
            <pc:docMk/>
            <pc:sldMk cId="1412210942" sldId="786"/>
            <ac:spMk id="72" creationId="{5C428927-01ED-4C9E-985B-402E369288C9}"/>
          </ac:spMkLst>
        </pc:spChg>
        <pc:spChg chg="del">
          <ac:chgData name="Paula Vazquez Valero" userId="80a35f83-ba07-4c48-bd51-9a1b0a985f54" providerId="ADAL" clId="{ADEE97C3-A763-468F-B434-B163A6249BBF}" dt="2022-09-30T12:05:13.559" v="7" actId="478"/>
          <ac:spMkLst>
            <pc:docMk/>
            <pc:sldMk cId="1412210942" sldId="786"/>
            <ac:spMk id="76" creationId="{87F1A6E4-BAE1-4AF1-94DD-368B71F254CD}"/>
          </ac:spMkLst>
        </pc:spChg>
        <pc:spChg chg="del">
          <ac:chgData name="Paula Vazquez Valero" userId="80a35f83-ba07-4c48-bd51-9a1b0a985f54" providerId="ADAL" clId="{ADEE97C3-A763-468F-B434-B163A6249BBF}" dt="2022-09-30T12:05:13.559" v="7" actId="478"/>
          <ac:spMkLst>
            <pc:docMk/>
            <pc:sldMk cId="1412210942" sldId="786"/>
            <ac:spMk id="80" creationId="{51C20F8F-78E6-416A-A0E1-671EF3F6E3F6}"/>
          </ac:spMkLst>
        </pc:spChg>
        <pc:spChg chg="add mod">
          <ac:chgData name="Paula Vazquez Valero" userId="80a35f83-ba07-4c48-bd51-9a1b0a985f54" providerId="ADAL" clId="{ADEE97C3-A763-468F-B434-B163A6249BBF}" dt="2022-09-30T12:32:24.230" v="868" actId="1035"/>
          <ac:spMkLst>
            <pc:docMk/>
            <pc:sldMk cId="1412210942" sldId="786"/>
            <ac:spMk id="82" creationId="{3DFA2851-3077-FF2D-8D9E-DAA40099DB6B}"/>
          </ac:spMkLst>
        </pc:spChg>
        <pc:spChg chg="add mod">
          <ac:chgData name="Paula Vazquez Valero" userId="80a35f83-ba07-4c48-bd51-9a1b0a985f54" providerId="ADAL" clId="{ADEE97C3-A763-468F-B434-B163A6249BBF}" dt="2022-09-30T12:32:30.687" v="896" actId="1038"/>
          <ac:spMkLst>
            <pc:docMk/>
            <pc:sldMk cId="1412210942" sldId="786"/>
            <ac:spMk id="86" creationId="{A6CC00B8-8C44-BB48-FC81-3AB194AF1878}"/>
          </ac:spMkLst>
        </pc:spChg>
        <pc:spChg chg="del">
          <ac:chgData name="Paula Vazquez Valero" userId="80a35f83-ba07-4c48-bd51-9a1b0a985f54" providerId="ADAL" clId="{ADEE97C3-A763-468F-B434-B163A6249BBF}" dt="2022-09-30T12:05:13.559" v="7" actId="478"/>
          <ac:spMkLst>
            <pc:docMk/>
            <pc:sldMk cId="1412210942" sldId="786"/>
            <ac:spMk id="88" creationId="{6D56FAEC-85FA-4732-B4D9-E4D996506723}"/>
          </ac:spMkLst>
        </pc:spChg>
        <pc:spChg chg="del">
          <ac:chgData name="Paula Vazquez Valero" userId="80a35f83-ba07-4c48-bd51-9a1b0a985f54" providerId="ADAL" clId="{ADEE97C3-A763-468F-B434-B163A6249BBF}" dt="2022-09-30T12:05:13.559" v="7" actId="478"/>
          <ac:spMkLst>
            <pc:docMk/>
            <pc:sldMk cId="1412210942" sldId="786"/>
            <ac:spMk id="89" creationId="{22D313C8-8B8A-4531-B390-5A853B01C680}"/>
          </ac:spMkLst>
        </pc:spChg>
        <pc:spChg chg="del">
          <ac:chgData name="Paula Vazquez Valero" userId="80a35f83-ba07-4c48-bd51-9a1b0a985f54" providerId="ADAL" clId="{ADEE97C3-A763-468F-B434-B163A6249BBF}" dt="2022-09-30T12:05:13.559" v="7" actId="478"/>
          <ac:spMkLst>
            <pc:docMk/>
            <pc:sldMk cId="1412210942" sldId="786"/>
            <ac:spMk id="90" creationId="{8E44B5B4-9DF5-4C9B-8820-9C46DE9E1CC7}"/>
          </ac:spMkLst>
        </pc:spChg>
        <pc:spChg chg="add mod">
          <ac:chgData name="Paula Vazquez Valero" userId="80a35f83-ba07-4c48-bd51-9a1b0a985f54" providerId="ADAL" clId="{ADEE97C3-A763-468F-B434-B163A6249BBF}" dt="2022-09-30T12:32:30.687" v="896" actId="1038"/>
          <ac:spMkLst>
            <pc:docMk/>
            <pc:sldMk cId="1412210942" sldId="786"/>
            <ac:spMk id="94" creationId="{F7088D16-D2FD-6899-E9D4-2B07E791185D}"/>
          </ac:spMkLst>
        </pc:spChg>
        <pc:spChg chg="add mod">
          <ac:chgData name="Paula Vazquez Valero" userId="80a35f83-ba07-4c48-bd51-9a1b0a985f54" providerId="ADAL" clId="{ADEE97C3-A763-468F-B434-B163A6249BBF}" dt="2022-09-30T12:32:42.930" v="899" actId="20577"/>
          <ac:spMkLst>
            <pc:docMk/>
            <pc:sldMk cId="1412210942" sldId="786"/>
            <ac:spMk id="96" creationId="{93EB4533-CB69-00DF-FE4A-54A921ADB010}"/>
          </ac:spMkLst>
        </pc:spChg>
        <pc:spChg chg="add mod">
          <ac:chgData name="Paula Vazquez Valero" userId="80a35f83-ba07-4c48-bd51-9a1b0a985f54" providerId="ADAL" clId="{ADEE97C3-A763-468F-B434-B163A6249BBF}" dt="2022-09-30T12:33:51.219" v="946" actId="1035"/>
          <ac:spMkLst>
            <pc:docMk/>
            <pc:sldMk cId="1412210942" sldId="786"/>
            <ac:spMk id="98" creationId="{316204B9-1901-FBDA-8B85-5C0B560916C2}"/>
          </ac:spMkLst>
        </pc:spChg>
        <pc:spChg chg="del">
          <ac:chgData name="Paula Vazquez Valero" userId="80a35f83-ba07-4c48-bd51-9a1b0a985f54" providerId="ADAL" clId="{ADEE97C3-A763-468F-B434-B163A6249BBF}" dt="2022-09-30T12:05:50.882" v="43" actId="478"/>
          <ac:spMkLst>
            <pc:docMk/>
            <pc:sldMk cId="1412210942" sldId="786"/>
            <ac:spMk id="100" creationId="{217AAA05-4313-4BEA-B95B-9D85EB1B1EF2}"/>
          </ac:spMkLst>
        </pc:spChg>
        <pc:spChg chg="add mod">
          <ac:chgData name="Paula Vazquez Valero" userId="80a35f83-ba07-4c48-bd51-9a1b0a985f54" providerId="ADAL" clId="{ADEE97C3-A763-468F-B434-B163A6249BBF}" dt="2022-09-30T12:34:25.244" v="971" actId="1036"/>
          <ac:spMkLst>
            <pc:docMk/>
            <pc:sldMk cId="1412210942" sldId="786"/>
            <ac:spMk id="101" creationId="{80C17AA9-15CE-03D0-0034-689589FA10B3}"/>
          </ac:spMkLst>
        </pc:spChg>
        <pc:spChg chg="add mod">
          <ac:chgData name="Paula Vazquez Valero" userId="80a35f83-ba07-4c48-bd51-9a1b0a985f54" providerId="ADAL" clId="{ADEE97C3-A763-468F-B434-B163A6249BBF}" dt="2022-09-30T12:34:36.280" v="984" actId="20577"/>
          <ac:spMkLst>
            <pc:docMk/>
            <pc:sldMk cId="1412210942" sldId="786"/>
            <ac:spMk id="102" creationId="{7A1955EE-EDE4-6FAC-0E48-E089A15D084D}"/>
          </ac:spMkLst>
        </pc:spChg>
        <pc:spChg chg="add mod">
          <ac:chgData name="Paula Vazquez Valero" userId="80a35f83-ba07-4c48-bd51-9a1b0a985f54" providerId="ADAL" clId="{ADEE97C3-A763-468F-B434-B163A6249BBF}" dt="2022-09-30T12:34:44.297" v="996" actId="20577"/>
          <ac:spMkLst>
            <pc:docMk/>
            <pc:sldMk cId="1412210942" sldId="786"/>
            <ac:spMk id="103" creationId="{EB00FCE9-52E7-FA65-06B6-ABEB254C4391}"/>
          </ac:spMkLst>
        </pc:spChg>
        <pc:spChg chg="add mod">
          <ac:chgData name="Paula Vazquez Valero" userId="80a35f83-ba07-4c48-bd51-9a1b0a985f54" providerId="ADAL" clId="{ADEE97C3-A763-468F-B434-B163A6249BBF}" dt="2022-09-30T12:34:49.943" v="1005" actId="20577"/>
          <ac:spMkLst>
            <pc:docMk/>
            <pc:sldMk cId="1412210942" sldId="786"/>
            <ac:spMk id="104" creationId="{D0D684E4-DFEC-7F33-E5D3-899BF265B519}"/>
          </ac:spMkLst>
        </pc:spChg>
        <pc:spChg chg="add mod">
          <ac:chgData name="Paula Vazquez Valero" userId="80a35f83-ba07-4c48-bd51-9a1b0a985f54" providerId="ADAL" clId="{ADEE97C3-A763-468F-B434-B163A6249BBF}" dt="2022-09-30T12:34:58.223" v="1013" actId="20577"/>
          <ac:spMkLst>
            <pc:docMk/>
            <pc:sldMk cId="1412210942" sldId="786"/>
            <ac:spMk id="105" creationId="{80A0989E-9C82-E4FD-7D36-293C0276D6D9}"/>
          </ac:spMkLst>
        </pc:spChg>
        <pc:spChg chg="add mod">
          <ac:chgData name="Paula Vazquez Valero" userId="80a35f83-ba07-4c48-bd51-9a1b0a985f54" providerId="ADAL" clId="{ADEE97C3-A763-468F-B434-B163A6249BBF}" dt="2022-09-30T12:35:11.075" v="1036" actId="20577"/>
          <ac:spMkLst>
            <pc:docMk/>
            <pc:sldMk cId="1412210942" sldId="786"/>
            <ac:spMk id="106" creationId="{34231F5A-A513-0C45-7601-A2E297C45CA1}"/>
          </ac:spMkLst>
        </pc:spChg>
        <pc:spChg chg="add mod">
          <ac:chgData name="Paula Vazquez Valero" userId="80a35f83-ba07-4c48-bd51-9a1b0a985f54" providerId="ADAL" clId="{ADEE97C3-A763-468F-B434-B163A6249BBF}" dt="2022-09-30T12:35:19.691" v="1042" actId="1076"/>
          <ac:spMkLst>
            <pc:docMk/>
            <pc:sldMk cId="1412210942" sldId="786"/>
            <ac:spMk id="107" creationId="{7D0BC931-9985-1CE3-B18C-B223B3E425FC}"/>
          </ac:spMkLst>
        </pc:spChg>
        <pc:spChg chg="del mod">
          <ac:chgData name="Paula Vazquez Valero" userId="80a35f83-ba07-4c48-bd51-9a1b0a985f54" providerId="ADAL" clId="{ADEE97C3-A763-468F-B434-B163A6249BBF}" dt="2022-09-30T12:05:36.867" v="40" actId="478"/>
          <ac:spMkLst>
            <pc:docMk/>
            <pc:sldMk cId="1412210942" sldId="786"/>
            <ac:spMk id="123" creationId="{A528B4CA-3569-4A28-8288-43BAAE3E75FD}"/>
          </ac:spMkLst>
        </pc:spChg>
        <pc:spChg chg="del">
          <ac:chgData name="Paula Vazquez Valero" userId="80a35f83-ba07-4c48-bd51-9a1b0a985f54" providerId="ADAL" clId="{ADEE97C3-A763-468F-B434-B163A6249BBF}" dt="2022-09-30T12:05:13.559" v="7" actId="478"/>
          <ac:spMkLst>
            <pc:docMk/>
            <pc:sldMk cId="1412210942" sldId="786"/>
            <ac:spMk id="124" creationId="{3C63E2B3-27B5-4DD5-AEF7-CC1C6F8E66D0}"/>
          </ac:spMkLst>
        </pc:spChg>
        <pc:grpChg chg="del">
          <ac:chgData name="Paula Vazquez Valero" userId="80a35f83-ba07-4c48-bd51-9a1b0a985f54" providerId="ADAL" clId="{ADEE97C3-A763-468F-B434-B163A6249BBF}" dt="2022-09-30T12:05:13.559" v="7" actId="478"/>
          <ac:grpSpMkLst>
            <pc:docMk/>
            <pc:sldMk cId="1412210942" sldId="786"/>
            <ac:grpSpMk id="49" creationId="{2CC6950E-82DD-4672-9B4A-0A7A4C7269D4}"/>
          </ac:grpSpMkLst>
        </pc:grpChg>
        <pc:grpChg chg="del">
          <ac:chgData name="Paula Vazquez Valero" userId="80a35f83-ba07-4c48-bd51-9a1b0a985f54" providerId="ADAL" clId="{ADEE97C3-A763-468F-B434-B163A6249BBF}" dt="2022-09-30T12:05:13.559" v="7" actId="478"/>
          <ac:grpSpMkLst>
            <pc:docMk/>
            <pc:sldMk cId="1412210942" sldId="786"/>
            <ac:grpSpMk id="53" creationId="{5682121B-2069-4FC2-8D8F-5A641C0AE2A2}"/>
          </ac:grpSpMkLst>
        </pc:grpChg>
        <pc:grpChg chg="del">
          <ac:chgData name="Paula Vazquez Valero" userId="80a35f83-ba07-4c48-bd51-9a1b0a985f54" providerId="ADAL" clId="{ADEE97C3-A763-468F-B434-B163A6249BBF}" dt="2022-09-30T12:05:13.559" v="7" actId="478"/>
          <ac:grpSpMkLst>
            <pc:docMk/>
            <pc:sldMk cId="1412210942" sldId="786"/>
            <ac:grpSpMk id="57" creationId="{A5200A5D-54A7-4A7D-BC27-93AA4F3F9FEA}"/>
          </ac:grpSpMkLst>
        </pc:grpChg>
        <pc:grpChg chg="del">
          <ac:chgData name="Paula Vazquez Valero" userId="80a35f83-ba07-4c48-bd51-9a1b0a985f54" providerId="ADAL" clId="{ADEE97C3-A763-468F-B434-B163A6249BBF}" dt="2022-09-30T12:05:13.559" v="7" actId="478"/>
          <ac:grpSpMkLst>
            <pc:docMk/>
            <pc:sldMk cId="1412210942" sldId="786"/>
            <ac:grpSpMk id="61" creationId="{9E33B55B-46D9-4082-B567-98B489959032}"/>
          </ac:grpSpMkLst>
        </pc:grpChg>
        <pc:grpChg chg="del">
          <ac:chgData name="Paula Vazquez Valero" userId="80a35f83-ba07-4c48-bd51-9a1b0a985f54" providerId="ADAL" clId="{ADEE97C3-A763-468F-B434-B163A6249BBF}" dt="2022-09-30T12:05:13.559" v="7" actId="478"/>
          <ac:grpSpMkLst>
            <pc:docMk/>
            <pc:sldMk cId="1412210942" sldId="786"/>
            <ac:grpSpMk id="69" creationId="{CF1114BA-5F0F-4AFE-B92A-27C069D8074C}"/>
          </ac:grpSpMkLst>
        </pc:grpChg>
        <pc:grpChg chg="del">
          <ac:chgData name="Paula Vazquez Valero" userId="80a35f83-ba07-4c48-bd51-9a1b0a985f54" providerId="ADAL" clId="{ADEE97C3-A763-468F-B434-B163A6249BBF}" dt="2022-09-30T12:05:13.559" v="7" actId="478"/>
          <ac:grpSpMkLst>
            <pc:docMk/>
            <pc:sldMk cId="1412210942" sldId="786"/>
            <ac:grpSpMk id="73" creationId="{D64B62EE-5632-4A52-B023-72AF2EE8B746}"/>
          </ac:grpSpMkLst>
        </pc:grpChg>
        <pc:grpChg chg="del">
          <ac:chgData name="Paula Vazquez Valero" userId="80a35f83-ba07-4c48-bd51-9a1b0a985f54" providerId="ADAL" clId="{ADEE97C3-A763-468F-B434-B163A6249BBF}" dt="2022-09-30T12:05:13.559" v="7" actId="478"/>
          <ac:grpSpMkLst>
            <pc:docMk/>
            <pc:sldMk cId="1412210942" sldId="786"/>
            <ac:grpSpMk id="77" creationId="{0E1472BE-5410-4407-88B0-7470DD201191}"/>
          </ac:grpSpMkLst>
        </pc:grpChg>
        <pc:grpChg chg="del">
          <ac:chgData name="Paula Vazquez Valero" userId="80a35f83-ba07-4c48-bd51-9a1b0a985f54" providerId="ADAL" clId="{ADEE97C3-A763-468F-B434-B163A6249BBF}" dt="2022-09-30T12:05:13.559" v="7" actId="478"/>
          <ac:grpSpMkLst>
            <pc:docMk/>
            <pc:sldMk cId="1412210942" sldId="786"/>
            <ac:grpSpMk id="91" creationId="{F38C032C-B41C-404B-ACF7-17F2696A20BB}"/>
          </ac:grpSpMkLst>
        </pc:grpChg>
        <pc:graphicFrameChg chg="add mod modGraphic">
          <ac:chgData name="Paula Vazquez Valero" userId="80a35f83-ba07-4c48-bd51-9a1b0a985f54" providerId="ADAL" clId="{ADEE97C3-A763-468F-B434-B163A6249BBF}" dt="2022-09-30T12:25:06.416" v="507" actId="14100"/>
          <ac:graphicFrameMkLst>
            <pc:docMk/>
            <pc:sldMk cId="1412210942" sldId="786"/>
            <ac:graphicFrameMk id="17" creationId="{2CE72153-DBD0-E70B-4B1E-AB6CA788DF33}"/>
          </ac:graphicFrameMkLst>
        </pc:graphicFrameChg>
        <pc:graphicFrameChg chg="add del mod">
          <ac:chgData name="Paula Vazquez Valero" userId="80a35f83-ba07-4c48-bd51-9a1b0a985f54" providerId="ADAL" clId="{ADEE97C3-A763-468F-B434-B163A6249BBF}" dt="2022-09-30T12:25:09.711" v="508" actId="478"/>
          <ac:graphicFrameMkLst>
            <pc:docMk/>
            <pc:sldMk cId="1412210942" sldId="786"/>
            <ac:graphicFrameMk id="20" creationId="{75B528B2-B7F3-A390-34E1-1CBF09E548CC}"/>
          </ac:graphicFrameMkLst>
        </pc:graphicFrameChg>
        <pc:graphicFrameChg chg="add mod modGraphic">
          <ac:chgData name="Paula Vazquez Valero" userId="80a35f83-ba07-4c48-bd51-9a1b0a985f54" providerId="ADAL" clId="{ADEE97C3-A763-468F-B434-B163A6249BBF}" dt="2022-09-30T12:32:12.130" v="823" actId="1036"/>
          <ac:graphicFrameMkLst>
            <pc:docMk/>
            <pc:sldMk cId="1412210942" sldId="786"/>
            <ac:graphicFrameMk id="22" creationId="{8C576987-9755-51E4-AA06-F8F0A33032AB}"/>
          </ac:graphicFrameMkLst>
        </pc:graphicFrameChg>
        <pc:graphicFrameChg chg="add del mod">
          <ac:chgData name="Paula Vazquez Valero" userId="80a35f83-ba07-4c48-bd51-9a1b0a985f54" providerId="ADAL" clId="{ADEE97C3-A763-468F-B434-B163A6249BBF}" dt="2022-09-30T12:27:42.753" v="589"/>
          <ac:graphicFrameMkLst>
            <pc:docMk/>
            <pc:sldMk cId="1412210942" sldId="786"/>
            <ac:graphicFrameMk id="25" creationId="{EAE80CE6-8516-58C1-9DA9-488C67C5D8BB}"/>
          </ac:graphicFrameMkLst>
        </pc:graphicFrameChg>
        <pc:graphicFrameChg chg="add mod modGraphic">
          <ac:chgData name="Paula Vazquez Valero" userId="80a35f83-ba07-4c48-bd51-9a1b0a985f54" providerId="ADAL" clId="{ADEE97C3-A763-468F-B434-B163A6249BBF}" dt="2022-09-30T12:32:16.379" v="838" actId="1035"/>
          <ac:graphicFrameMkLst>
            <pc:docMk/>
            <pc:sldMk cId="1412210942" sldId="786"/>
            <ac:graphicFrameMk id="29" creationId="{20773C07-8B56-5DC1-C423-0BD7595A0B54}"/>
          </ac:graphicFrameMkLst>
        </pc:graphicFrameChg>
        <pc:graphicFrameChg chg="add mod modGraphic">
          <ac:chgData name="Paula Vazquez Valero" userId="80a35f83-ba07-4c48-bd51-9a1b0a985f54" providerId="ADAL" clId="{ADEE97C3-A763-468F-B434-B163A6249BBF}" dt="2022-09-30T12:32:19.043" v="849" actId="1035"/>
          <ac:graphicFrameMkLst>
            <pc:docMk/>
            <pc:sldMk cId="1412210942" sldId="786"/>
            <ac:graphicFrameMk id="65" creationId="{581A546D-34FD-40BB-E12A-2520A13EC3EC}"/>
          </ac:graphicFrameMkLst>
        </pc:graphicFrameChg>
        <pc:graphicFrameChg chg="add mod modGraphic">
          <ac:chgData name="Paula Vazquez Valero" userId="80a35f83-ba07-4c48-bd51-9a1b0a985f54" providerId="ADAL" clId="{ADEE97C3-A763-468F-B434-B163A6249BBF}" dt="2022-09-30T12:32:24.230" v="868" actId="1035"/>
          <ac:graphicFrameMkLst>
            <pc:docMk/>
            <pc:sldMk cId="1412210942" sldId="786"/>
            <ac:graphicFrameMk id="81" creationId="{57DE5DDC-F283-910B-6E04-6D2A21667D40}"/>
          </ac:graphicFrameMkLst>
        </pc:graphicFrameChg>
        <pc:graphicFrameChg chg="add mod modGraphic">
          <ac:chgData name="Paula Vazquez Valero" userId="80a35f83-ba07-4c48-bd51-9a1b0a985f54" providerId="ADAL" clId="{ADEE97C3-A763-468F-B434-B163A6249BBF}" dt="2022-09-30T12:32:30.687" v="896" actId="1038"/>
          <ac:graphicFrameMkLst>
            <pc:docMk/>
            <pc:sldMk cId="1412210942" sldId="786"/>
            <ac:graphicFrameMk id="87" creationId="{C006CDF0-F381-E385-B0E3-293DAB892D51}"/>
          </ac:graphicFrameMkLst>
        </pc:graphicFrameChg>
        <pc:graphicFrameChg chg="add mod modGraphic">
          <ac:chgData name="Paula Vazquez Valero" userId="80a35f83-ba07-4c48-bd51-9a1b0a985f54" providerId="ADAL" clId="{ADEE97C3-A763-468F-B434-B163A6249BBF}" dt="2022-09-30T12:33:51.219" v="946" actId="1035"/>
          <ac:graphicFrameMkLst>
            <pc:docMk/>
            <pc:sldMk cId="1412210942" sldId="786"/>
            <ac:graphicFrameMk id="97" creationId="{61AF4A7C-56CB-7728-A1A6-5060ACFE3EBC}"/>
          </ac:graphicFrameMkLst>
        </pc:graphicFrameChg>
        <pc:picChg chg="add mod">
          <ac:chgData name="Paula Vazquez Valero" userId="80a35f83-ba07-4c48-bd51-9a1b0a985f54" providerId="ADAL" clId="{ADEE97C3-A763-468F-B434-B163A6249BBF}" dt="2022-09-30T12:05:26.926" v="21"/>
          <ac:picMkLst>
            <pc:docMk/>
            <pc:sldMk cId="1412210942" sldId="786"/>
            <ac:picMk id="5" creationId="{24E30586-CEA4-26EB-6365-1C5DB71EAB37}"/>
          </ac:picMkLst>
        </pc:picChg>
        <pc:picChg chg="del">
          <ac:chgData name="Paula Vazquez Valero" userId="80a35f83-ba07-4c48-bd51-9a1b0a985f54" providerId="ADAL" clId="{ADEE97C3-A763-468F-B434-B163A6249BBF}" dt="2022-09-30T12:05:13.559" v="7" actId="478"/>
          <ac:picMkLst>
            <pc:docMk/>
            <pc:sldMk cId="1412210942" sldId="786"/>
            <ac:picMk id="6" creationId="{16867FBD-6095-4255-A6E1-28E6BB226EF0}"/>
          </ac:picMkLst>
        </pc:picChg>
        <pc:picChg chg="add mod">
          <ac:chgData name="Paula Vazquez Valero" userId="80a35f83-ba07-4c48-bd51-9a1b0a985f54" providerId="ADAL" clId="{ADEE97C3-A763-468F-B434-B163A6249BBF}" dt="2022-09-30T12:05:51.136" v="44"/>
          <ac:picMkLst>
            <pc:docMk/>
            <pc:sldMk cId="1412210942" sldId="786"/>
            <ac:picMk id="7" creationId="{27367FCB-3133-CE7B-3C42-B856543FDD01}"/>
          </ac:picMkLst>
        </pc:picChg>
        <pc:picChg chg="del">
          <ac:chgData name="Paula Vazquez Valero" userId="80a35f83-ba07-4c48-bd51-9a1b0a985f54" providerId="ADAL" clId="{ADEE97C3-A763-468F-B434-B163A6249BBF}" dt="2022-09-30T12:05:13.559" v="7" actId="478"/>
          <ac:picMkLst>
            <pc:docMk/>
            <pc:sldMk cId="1412210942" sldId="786"/>
            <ac:picMk id="9" creationId="{03B44A8C-1CD8-4842-BF18-E8D2E3663199}"/>
          </ac:picMkLst>
        </pc:picChg>
        <pc:picChg chg="add mod">
          <ac:chgData name="Paula Vazquez Valero" userId="80a35f83-ba07-4c48-bd51-9a1b0a985f54" providerId="ADAL" clId="{ADEE97C3-A763-468F-B434-B163A6249BBF}" dt="2022-09-30T12:06:28.587" v="76" actId="1036"/>
          <ac:picMkLst>
            <pc:docMk/>
            <pc:sldMk cId="1412210942" sldId="786"/>
            <ac:picMk id="10" creationId="{96A40FFC-0D7C-3A94-E708-BF5762C1AE43}"/>
          </ac:picMkLst>
        </pc:picChg>
        <pc:picChg chg="del">
          <ac:chgData name="Paula Vazquez Valero" userId="80a35f83-ba07-4c48-bd51-9a1b0a985f54" providerId="ADAL" clId="{ADEE97C3-A763-468F-B434-B163A6249BBF}" dt="2022-09-30T12:05:13.559" v="7" actId="478"/>
          <ac:picMkLst>
            <pc:docMk/>
            <pc:sldMk cId="1412210942" sldId="786"/>
            <ac:picMk id="11" creationId="{284410FF-EC96-4201-811E-14DDF03FC295}"/>
          </ac:picMkLst>
        </pc:picChg>
        <pc:picChg chg="del">
          <ac:chgData name="Paula Vazquez Valero" userId="80a35f83-ba07-4c48-bd51-9a1b0a985f54" providerId="ADAL" clId="{ADEE97C3-A763-468F-B434-B163A6249BBF}" dt="2022-09-30T12:05:13.559" v="7" actId="478"/>
          <ac:picMkLst>
            <pc:docMk/>
            <pc:sldMk cId="1412210942" sldId="786"/>
            <ac:picMk id="13" creationId="{38A37319-DE2A-4282-A4F2-AB7AA1B9E736}"/>
          </ac:picMkLst>
        </pc:picChg>
        <pc:picChg chg="add mod">
          <ac:chgData name="Paula Vazquez Valero" userId="80a35f83-ba07-4c48-bd51-9a1b0a985f54" providerId="ADAL" clId="{ADEE97C3-A763-468F-B434-B163A6249BBF}" dt="2022-09-30T12:23:38.114" v="447" actId="1076"/>
          <ac:picMkLst>
            <pc:docMk/>
            <pc:sldMk cId="1412210942" sldId="786"/>
            <ac:picMk id="14" creationId="{3877F41A-B35E-70D4-9DF5-026CE93D7769}"/>
          </ac:picMkLst>
        </pc:picChg>
        <pc:picChg chg="del">
          <ac:chgData name="Paula Vazquez Valero" userId="80a35f83-ba07-4c48-bd51-9a1b0a985f54" providerId="ADAL" clId="{ADEE97C3-A763-468F-B434-B163A6249BBF}" dt="2022-09-30T12:05:13.559" v="7" actId="478"/>
          <ac:picMkLst>
            <pc:docMk/>
            <pc:sldMk cId="1412210942" sldId="786"/>
            <ac:picMk id="15" creationId="{86267CF5-7960-466B-8F78-E8042ADC2A6E}"/>
          </ac:picMkLst>
        </pc:picChg>
        <pc:picChg chg="add mod">
          <ac:chgData name="Paula Vazquez Valero" userId="80a35f83-ba07-4c48-bd51-9a1b0a985f54" providerId="ADAL" clId="{ADEE97C3-A763-468F-B434-B163A6249BBF}" dt="2022-09-30T12:32:12.130" v="823" actId="1036"/>
          <ac:picMkLst>
            <pc:docMk/>
            <pc:sldMk cId="1412210942" sldId="786"/>
            <ac:picMk id="18" creationId="{C46D7D2D-4A1D-09C3-BBD0-B8D96CF2FEED}"/>
          </ac:picMkLst>
        </pc:picChg>
        <pc:picChg chg="add del mod">
          <ac:chgData name="Paula Vazquez Valero" userId="80a35f83-ba07-4c48-bd51-9a1b0a985f54" providerId="ADAL" clId="{ADEE97C3-A763-468F-B434-B163A6249BBF}" dt="2022-09-30T12:27:42.753" v="589"/>
          <ac:picMkLst>
            <pc:docMk/>
            <pc:sldMk cId="1412210942" sldId="786"/>
            <ac:picMk id="24" creationId="{57A94E89-7E18-82FD-AC3A-C83A52AA13BE}"/>
          </ac:picMkLst>
        </pc:picChg>
        <pc:picChg chg="add mod">
          <ac:chgData name="Paula Vazquez Valero" userId="80a35f83-ba07-4c48-bd51-9a1b0a985f54" providerId="ADAL" clId="{ADEE97C3-A763-468F-B434-B163A6249BBF}" dt="2022-09-30T12:32:16.379" v="838" actId="1035"/>
          <ac:picMkLst>
            <pc:docMk/>
            <pc:sldMk cId="1412210942" sldId="786"/>
            <ac:picMk id="27" creationId="{EFEAD072-2FEC-2C5E-E5A3-D4970D9B2D6E}"/>
          </ac:picMkLst>
        </pc:picChg>
        <pc:picChg chg="del">
          <ac:chgData name="Paula Vazquez Valero" userId="80a35f83-ba07-4c48-bd51-9a1b0a985f54" providerId="ADAL" clId="{ADEE97C3-A763-468F-B434-B163A6249BBF}" dt="2022-09-30T12:05:39.488" v="41" actId="478"/>
          <ac:picMkLst>
            <pc:docMk/>
            <pc:sldMk cId="1412210942" sldId="786"/>
            <ac:picMk id="30" creationId="{1CDB05AC-DC6A-4024-8396-772EF2AAFEEF}"/>
          </ac:picMkLst>
        </pc:picChg>
        <pc:picChg chg="add mod">
          <ac:chgData name="Paula Vazquez Valero" userId="80a35f83-ba07-4c48-bd51-9a1b0a985f54" providerId="ADAL" clId="{ADEE97C3-A763-468F-B434-B163A6249BBF}" dt="2022-09-30T12:32:19.043" v="849" actId="1035"/>
          <ac:picMkLst>
            <pc:docMk/>
            <pc:sldMk cId="1412210942" sldId="786"/>
            <ac:picMk id="44" creationId="{8D45C584-C7CF-2903-BD1C-2D2C60BD5139}"/>
          </ac:picMkLst>
        </pc:picChg>
        <pc:picChg chg="add mod">
          <ac:chgData name="Paula Vazquez Valero" userId="80a35f83-ba07-4c48-bd51-9a1b0a985f54" providerId="ADAL" clId="{ADEE97C3-A763-468F-B434-B163A6249BBF}" dt="2022-09-30T12:32:24.230" v="868" actId="1035"/>
          <ac:picMkLst>
            <pc:docMk/>
            <pc:sldMk cId="1412210942" sldId="786"/>
            <ac:picMk id="67" creationId="{B85348BA-4CAD-436E-D9B4-62A83E47FEA2}"/>
          </ac:picMkLst>
        </pc:picChg>
        <pc:picChg chg="del">
          <ac:chgData name="Paula Vazquez Valero" userId="80a35f83-ba07-4c48-bd51-9a1b0a985f54" providerId="ADAL" clId="{ADEE97C3-A763-468F-B434-B163A6249BBF}" dt="2022-09-30T12:05:13.559" v="7" actId="478"/>
          <ac:picMkLst>
            <pc:docMk/>
            <pc:sldMk cId="1412210942" sldId="786"/>
            <ac:picMk id="83" creationId="{1CA3F10B-2BA2-4B2E-845D-6479F4779804}"/>
          </ac:picMkLst>
        </pc:picChg>
        <pc:picChg chg="add mod">
          <ac:chgData name="Paula Vazquez Valero" userId="80a35f83-ba07-4c48-bd51-9a1b0a985f54" providerId="ADAL" clId="{ADEE97C3-A763-468F-B434-B163A6249BBF}" dt="2022-09-30T12:32:30.687" v="896" actId="1038"/>
          <ac:picMkLst>
            <pc:docMk/>
            <pc:sldMk cId="1412210942" sldId="786"/>
            <ac:picMk id="84" creationId="{1EE3B5E3-087D-8095-0944-7A06C07BE2AD}"/>
          </ac:picMkLst>
        </pc:picChg>
        <pc:picChg chg="del">
          <ac:chgData name="Paula Vazquez Valero" userId="80a35f83-ba07-4c48-bd51-9a1b0a985f54" providerId="ADAL" clId="{ADEE97C3-A763-468F-B434-B163A6249BBF}" dt="2022-09-30T12:05:13.559" v="7" actId="478"/>
          <ac:picMkLst>
            <pc:docMk/>
            <pc:sldMk cId="1412210942" sldId="786"/>
            <ac:picMk id="85" creationId="{04C8441F-443E-4F60-8D53-8E07454B934F}"/>
          </ac:picMkLst>
        </pc:picChg>
        <pc:picChg chg="add mod">
          <ac:chgData name="Paula Vazquez Valero" userId="80a35f83-ba07-4c48-bd51-9a1b0a985f54" providerId="ADAL" clId="{ADEE97C3-A763-468F-B434-B163A6249BBF}" dt="2022-09-30T12:32:39.346" v="898" actId="1076"/>
          <ac:picMkLst>
            <pc:docMk/>
            <pc:sldMk cId="1412210942" sldId="786"/>
            <ac:picMk id="95" creationId="{76501559-E509-6F30-710A-DA45EE3623C6}"/>
          </ac:picMkLst>
        </pc:picChg>
        <pc:picChg chg="del">
          <ac:chgData name="Paula Vazquez Valero" userId="80a35f83-ba07-4c48-bd51-9a1b0a985f54" providerId="ADAL" clId="{ADEE97C3-A763-468F-B434-B163A6249BBF}" dt="2022-09-30T12:05:50.882" v="43" actId="478"/>
          <ac:picMkLst>
            <pc:docMk/>
            <pc:sldMk cId="1412210942" sldId="786"/>
            <ac:picMk id="99" creationId="{1F3FF623-665F-4DD9-883E-1DF06B675E30}"/>
          </ac:picMkLst>
        </pc:picChg>
        <pc:picChg chg="add del mod">
          <ac:chgData name="Paula Vazquez Valero" userId="80a35f83-ba07-4c48-bd51-9a1b0a985f54" providerId="ADAL" clId="{ADEE97C3-A763-468F-B434-B163A6249BBF}" dt="2022-09-30T16:32:04.855" v="2950"/>
          <ac:picMkLst>
            <pc:docMk/>
            <pc:sldMk cId="1412210942" sldId="786"/>
            <ac:picMk id="108" creationId="{D4E22C43-B325-F889-DED7-1CE29EE86528}"/>
          </ac:picMkLst>
        </pc:picChg>
        <pc:picChg chg="del">
          <ac:chgData name="Paula Vazquez Valero" userId="80a35f83-ba07-4c48-bd51-9a1b0a985f54" providerId="ADAL" clId="{ADEE97C3-A763-468F-B434-B163A6249BBF}" dt="2022-09-30T12:05:13.559" v="7" actId="478"/>
          <ac:picMkLst>
            <pc:docMk/>
            <pc:sldMk cId="1412210942" sldId="786"/>
            <ac:picMk id="119" creationId="{C2B15903-1BBE-49A4-9E37-DFDE9DA35E6B}"/>
          </ac:picMkLst>
        </pc:picChg>
        <pc:picChg chg="del">
          <ac:chgData name="Paula Vazquez Valero" userId="80a35f83-ba07-4c48-bd51-9a1b0a985f54" providerId="ADAL" clId="{ADEE97C3-A763-468F-B434-B163A6249BBF}" dt="2022-09-30T12:05:13.559" v="7" actId="478"/>
          <ac:picMkLst>
            <pc:docMk/>
            <pc:sldMk cId="1412210942" sldId="786"/>
            <ac:picMk id="125" creationId="{E0AC4228-7689-4290-B9C7-C00537D8F69F}"/>
          </ac:picMkLst>
        </pc:picChg>
      </pc:sldChg>
      <pc:sldChg chg="addSp delSp modSp add mod ord addAnim delAnim modAnim">
        <pc:chgData name="Paula Vazquez Valero" userId="80a35f83-ba07-4c48-bd51-9a1b0a985f54" providerId="ADAL" clId="{ADEE97C3-A763-468F-B434-B163A6249BBF}" dt="2022-09-30T12:44:43.909" v="1600" actId="113"/>
        <pc:sldMkLst>
          <pc:docMk/>
          <pc:sldMk cId="665800634" sldId="787"/>
        </pc:sldMkLst>
        <pc:spChg chg="mod">
          <ac:chgData name="Paula Vazquez Valero" userId="80a35f83-ba07-4c48-bd51-9a1b0a985f54" providerId="ADAL" clId="{ADEE97C3-A763-468F-B434-B163A6249BBF}" dt="2022-09-30T12:43:10.296" v="1560" actId="20577"/>
          <ac:spMkLst>
            <pc:docMk/>
            <pc:sldMk cId="665800634" sldId="787"/>
            <ac:spMk id="2" creationId="{8B724199-9BE8-4DF8-BE42-87975F90B5E2}"/>
          </ac:spMkLst>
        </pc:spChg>
        <pc:spChg chg="add mod">
          <ac:chgData name="Paula Vazquez Valero" userId="80a35f83-ba07-4c48-bd51-9a1b0a985f54" providerId="ADAL" clId="{ADEE97C3-A763-468F-B434-B163A6249BBF}" dt="2022-09-30T12:41:41.775" v="1477"/>
          <ac:spMkLst>
            <pc:docMk/>
            <pc:sldMk cId="665800634" sldId="787"/>
            <ac:spMk id="3" creationId="{4B150AAE-F086-32B4-FE6D-BF21BECD2BC9}"/>
          </ac:spMkLst>
        </pc:spChg>
        <pc:spChg chg="add mod">
          <ac:chgData name="Paula Vazquez Valero" userId="80a35f83-ba07-4c48-bd51-9a1b0a985f54" providerId="ADAL" clId="{ADEE97C3-A763-468F-B434-B163A6249BBF}" dt="2022-09-30T12:41:41.775" v="1477"/>
          <ac:spMkLst>
            <pc:docMk/>
            <pc:sldMk cId="665800634" sldId="787"/>
            <ac:spMk id="4" creationId="{67B831E9-13A8-0BE4-B901-C8A32EDAF711}"/>
          </ac:spMkLst>
        </pc:spChg>
        <pc:spChg chg="add mod">
          <ac:chgData name="Paula Vazquez Valero" userId="80a35f83-ba07-4c48-bd51-9a1b0a985f54" providerId="ADAL" clId="{ADEE97C3-A763-468F-B434-B163A6249BBF}" dt="2022-09-30T12:41:41.775" v="1477"/>
          <ac:spMkLst>
            <pc:docMk/>
            <pc:sldMk cId="665800634" sldId="787"/>
            <ac:spMk id="6" creationId="{84C099D8-4A7A-A008-7487-F3239DF96FC2}"/>
          </ac:spMkLst>
        </pc:spChg>
        <pc:spChg chg="add del">
          <ac:chgData name="Paula Vazquez Valero" userId="80a35f83-ba07-4c48-bd51-9a1b0a985f54" providerId="ADAL" clId="{ADEE97C3-A763-468F-B434-B163A6249BBF}" dt="2022-09-30T12:41:41.466" v="1476" actId="478"/>
          <ac:spMkLst>
            <pc:docMk/>
            <pc:sldMk cId="665800634" sldId="787"/>
            <ac:spMk id="7" creationId="{7D03C9E3-105E-40AC-A2A3-A7F55F25956C}"/>
          </ac:spMkLst>
        </pc:spChg>
        <pc:spChg chg="add mod">
          <ac:chgData name="Paula Vazquez Valero" userId="80a35f83-ba07-4c48-bd51-9a1b0a985f54" providerId="ADAL" clId="{ADEE97C3-A763-468F-B434-B163A6249BBF}" dt="2022-09-30T12:41:41.775" v="1477"/>
          <ac:spMkLst>
            <pc:docMk/>
            <pc:sldMk cId="665800634" sldId="787"/>
            <ac:spMk id="8" creationId="{E1A82931-87EE-AD33-F761-A47D7A87FFCA}"/>
          </ac:spMkLst>
        </pc:spChg>
        <pc:spChg chg="add mod">
          <ac:chgData name="Paula Vazquez Valero" userId="80a35f83-ba07-4c48-bd51-9a1b0a985f54" providerId="ADAL" clId="{ADEE97C3-A763-468F-B434-B163A6249BBF}" dt="2022-09-30T12:41:41.775" v="1477"/>
          <ac:spMkLst>
            <pc:docMk/>
            <pc:sldMk cId="665800634" sldId="787"/>
            <ac:spMk id="9" creationId="{7FF3F40B-B2AF-A51B-3221-F3D0989FE0E6}"/>
          </ac:spMkLst>
        </pc:spChg>
        <pc:spChg chg="add mod">
          <ac:chgData name="Paula Vazquez Valero" userId="80a35f83-ba07-4c48-bd51-9a1b0a985f54" providerId="ADAL" clId="{ADEE97C3-A763-468F-B434-B163A6249BBF}" dt="2022-09-30T12:41:41.775" v="1477"/>
          <ac:spMkLst>
            <pc:docMk/>
            <pc:sldMk cId="665800634" sldId="787"/>
            <ac:spMk id="10" creationId="{50FC2BB5-914C-F5D4-21B0-C6B131316D02}"/>
          </ac:spMkLst>
        </pc:spChg>
        <pc:spChg chg="add mod">
          <ac:chgData name="Paula Vazquez Valero" userId="80a35f83-ba07-4c48-bd51-9a1b0a985f54" providerId="ADAL" clId="{ADEE97C3-A763-468F-B434-B163A6249BBF}" dt="2022-09-30T12:41:41.775" v="1477"/>
          <ac:spMkLst>
            <pc:docMk/>
            <pc:sldMk cId="665800634" sldId="787"/>
            <ac:spMk id="11" creationId="{A20B3A53-20C4-7142-49A2-3D68D2BC31DD}"/>
          </ac:spMkLst>
        </pc:spChg>
        <pc:spChg chg="add mod">
          <ac:chgData name="Paula Vazquez Valero" userId="80a35f83-ba07-4c48-bd51-9a1b0a985f54" providerId="ADAL" clId="{ADEE97C3-A763-468F-B434-B163A6249BBF}" dt="2022-09-30T12:42:29.891" v="1510" actId="20577"/>
          <ac:spMkLst>
            <pc:docMk/>
            <pc:sldMk cId="665800634" sldId="787"/>
            <ac:spMk id="12" creationId="{2D8DF3BC-3357-101F-3F39-A27164C0741E}"/>
          </ac:spMkLst>
        </pc:spChg>
        <pc:spChg chg="add mod">
          <ac:chgData name="Paula Vazquez Valero" userId="80a35f83-ba07-4c48-bd51-9a1b0a985f54" providerId="ADAL" clId="{ADEE97C3-A763-468F-B434-B163A6249BBF}" dt="2022-09-30T12:43:26.878" v="1564" actId="1076"/>
          <ac:spMkLst>
            <pc:docMk/>
            <pc:sldMk cId="665800634" sldId="787"/>
            <ac:spMk id="13" creationId="{78A2B9C9-645F-39BD-B425-5D5D9662343F}"/>
          </ac:spMkLst>
        </pc:spChg>
        <pc:spChg chg="add mod">
          <ac:chgData name="Paula Vazquez Valero" userId="80a35f83-ba07-4c48-bd51-9a1b0a985f54" providerId="ADAL" clId="{ADEE97C3-A763-468F-B434-B163A6249BBF}" dt="2022-09-30T12:41:41.775" v="1477"/>
          <ac:spMkLst>
            <pc:docMk/>
            <pc:sldMk cId="665800634" sldId="787"/>
            <ac:spMk id="14" creationId="{B9C22EE3-3F8B-5480-1884-06DC978F053F}"/>
          </ac:spMkLst>
        </pc:spChg>
        <pc:spChg chg="add mod">
          <ac:chgData name="Paula Vazquez Valero" userId="80a35f83-ba07-4c48-bd51-9a1b0a985f54" providerId="ADAL" clId="{ADEE97C3-A763-468F-B434-B163A6249BBF}" dt="2022-09-30T12:41:58.688" v="1488" actId="1076"/>
          <ac:spMkLst>
            <pc:docMk/>
            <pc:sldMk cId="665800634" sldId="787"/>
            <ac:spMk id="15" creationId="{74B5A591-EC93-346C-A94A-64E966770C51}"/>
          </ac:spMkLst>
        </pc:spChg>
        <pc:spChg chg="add mod">
          <ac:chgData name="Paula Vazquez Valero" userId="80a35f83-ba07-4c48-bd51-9a1b0a985f54" providerId="ADAL" clId="{ADEE97C3-A763-468F-B434-B163A6249BBF}" dt="2022-09-30T12:42:11.597" v="1497" actId="1076"/>
          <ac:spMkLst>
            <pc:docMk/>
            <pc:sldMk cId="665800634" sldId="787"/>
            <ac:spMk id="16" creationId="{E44A08D5-6344-A976-B215-995BD4E70B29}"/>
          </ac:spMkLst>
        </pc:spChg>
        <pc:spChg chg="add mod">
          <ac:chgData name="Paula Vazquez Valero" userId="80a35f83-ba07-4c48-bd51-9a1b0a985f54" providerId="ADAL" clId="{ADEE97C3-A763-468F-B434-B163A6249BBF}" dt="2022-09-30T12:41:41.775" v="1477"/>
          <ac:spMkLst>
            <pc:docMk/>
            <pc:sldMk cId="665800634" sldId="787"/>
            <ac:spMk id="17" creationId="{DEEDE8EF-C1AF-CAE8-658D-BBE878C661C1}"/>
          </ac:spMkLst>
        </pc:spChg>
        <pc:spChg chg="add mod">
          <ac:chgData name="Paula Vazquez Valero" userId="80a35f83-ba07-4c48-bd51-9a1b0a985f54" providerId="ADAL" clId="{ADEE97C3-A763-468F-B434-B163A6249BBF}" dt="2022-09-30T12:41:41.775" v="1477"/>
          <ac:spMkLst>
            <pc:docMk/>
            <pc:sldMk cId="665800634" sldId="787"/>
            <ac:spMk id="18" creationId="{CBA4EFDB-7229-A50D-3F4B-30295B1C7E01}"/>
          </ac:spMkLst>
        </pc:spChg>
        <pc:spChg chg="add mod">
          <ac:chgData name="Paula Vazquez Valero" userId="80a35f83-ba07-4c48-bd51-9a1b0a985f54" providerId="ADAL" clId="{ADEE97C3-A763-468F-B434-B163A6249BBF}" dt="2022-09-30T12:41:50.381" v="1484" actId="1076"/>
          <ac:spMkLst>
            <pc:docMk/>
            <pc:sldMk cId="665800634" sldId="787"/>
            <ac:spMk id="19" creationId="{E2B2BC7A-A006-FA44-A658-0ABEADFE5DA0}"/>
          </ac:spMkLst>
        </pc:spChg>
        <pc:spChg chg="add mod">
          <ac:chgData name="Paula Vazquez Valero" userId="80a35f83-ba07-4c48-bd51-9a1b0a985f54" providerId="ADAL" clId="{ADEE97C3-A763-468F-B434-B163A6249BBF}" dt="2022-09-30T12:43:28.227" v="1565"/>
          <ac:spMkLst>
            <pc:docMk/>
            <pc:sldMk cId="665800634" sldId="787"/>
            <ac:spMk id="20" creationId="{11F9C043-0DD5-3EC0-22C0-67674D8BDDB3}"/>
          </ac:spMkLst>
        </pc:spChg>
        <pc:spChg chg="add mod">
          <ac:chgData name="Paula Vazquez Valero" userId="80a35f83-ba07-4c48-bd51-9a1b0a985f54" providerId="ADAL" clId="{ADEE97C3-A763-468F-B434-B163A6249BBF}" dt="2022-09-30T12:44:33.582" v="1597"/>
          <ac:spMkLst>
            <pc:docMk/>
            <pc:sldMk cId="665800634" sldId="787"/>
            <ac:spMk id="21" creationId="{097CC78C-C9D0-BF29-BB8D-B3DCE74176A5}"/>
          </ac:spMkLst>
        </pc:spChg>
        <pc:spChg chg="add del">
          <ac:chgData name="Paula Vazquez Valero" userId="80a35f83-ba07-4c48-bd51-9a1b0a985f54" providerId="ADAL" clId="{ADEE97C3-A763-468F-B434-B163A6249BBF}" dt="2022-09-30T12:41:41.466" v="1476" actId="478"/>
          <ac:spMkLst>
            <pc:docMk/>
            <pc:sldMk cId="665800634" sldId="787"/>
            <ac:spMk id="50" creationId="{30BC6452-FE94-4F7D-A9BA-CC34C613C104}"/>
          </ac:spMkLst>
        </pc:spChg>
        <pc:spChg chg="add del">
          <ac:chgData name="Paula Vazquez Valero" userId="80a35f83-ba07-4c48-bd51-9a1b0a985f54" providerId="ADAL" clId="{ADEE97C3-A763-468F-B434-B163A6249BBF}" dt="2022-09-30T12:41:41.466" v="1476" actId="478"/>
          <ac:spMkLst>
            <pc:docMk/>
            <pc:sldMk cId="665800634" sldId="787"/>
            <ac:spMk id="51" creationId="{CA997803-09DD-42C0-B5BC-ABAE0C4D61B2}"/>
          </ac:spMkLst>
        </pc:spChg>
        <pc:spChg chg="add del">
          <ac:chgData name="Paula Vazquez Valero" userId="80a35f83-ba07-4c48-bd51-9a1b0a985f54" providerId="ADAL" clId="{ADEE97C3-A763-468F-B434-B163A6249BBF}" dt="2022-09-30T12:41:41.466" v="1476" actId="478"/>
          <ac:spMkLst>
            <pc:docMk/>
            <pc:sldMk cId="665800634" sldId="787"/>
            <ac:spMk id="52" creationId="{193106FD-BD42-4107-B3C2-DEFB9CC57F95}"/>
          </ac:spMkLst>
        </pc:spChg>
        <pc:spChg chg="add del">
          <ac:chgData name="Paula Vazquez Valero" userId="80a35f83-ba07-4c48-bd51-9a1b0a985f54" providerId="ADAL" clId="{ADEE97C3-A763-468F-B434-B163A6249BBF}" dt="2022-09-30T12:41:41.466" v="1476" actId="478"/>
          <ac:spMkLst>
            <pc:docMk/>
            <pc:sldMk cId="665800634" sldId="787"/>
            <ac:spMk id="53" creationId="{D494452C-AA29-4273-9DEB-5F59DB18532E}"/>
          </ac:spMkLst>
        </pc:spChg>
        <pc:spChg chg="add del">
          <ac:chgData name="Paula Vazquez Valero" userId="80a35f83-ba07-4c48-bd51-9a1b0a985f54" providerId="ADAL" clId="{ADEE97C3-A763-468F-B434-B163A6249BBF}" dt="2022-09-30T12:41:41.466" v="1476" actId="478"/>
          <ac:spMkLst>
            <pc:docMk/>
            <pc:sldMk cId="665800634" sldId="787"/>
            <ac:spMk id="54" creationId="{513B0387-533A-4146-8BB4-D9047A6D06BD}"/>
          </ac:spMkLst>
        </pc:spChg>
        <pc:spChg chg="add del">
          <ac:chgData name="Paula Vazquez Valero" userId="80a35f83-ba07-4c48-bd51-9a1b0a985f54" providerId="ADAL" clId="{ADEE97C3-A763-468F-B434-B163A6249BBF}" dt="2022-09-30T12:41:41.466" v="1476" actId="478"/>
          <ac:spMkLst>
            <pc:docMk/>
            <pc:sldMk cId="665800634" sldId="787"/>
            <ac:spMk id="55" creationId="{5A2452C6-6A19-43EF-BF00-CF018118B6CA}"/>
          </ac:spMkLst>
        </pc:spChg>
        <pc:spChg chg="add del">
          <ac:chgData name="Paula Vazquez Valero" userId="80a35f83-ba07-4c48-bd51-9a1b0a985f54" providerId="ADAL" clId="{ADEE97C3-A763-468F-B434-B163A6249BBF}" dt="2022-09-30T12:41:41.466" v="1476" actId="478"/>
          <ac:spMkLst>
            <pc:docMk/>
            <pc:sldMk cId="665800634" sldId="787"/>
            <ac:spMk id="56" creationId="{E376C16B-8045-470B-B953-9ADF0277D218}"/>
          </ac:spMkLst>
        </pc:spChg>
        <pc:spChg chg="add del">
          <ac:chgData name="Paula Vazquez Valero" userId="80a35f83-ba07-4c48-bd51-9a1b0a985f54" providerId="ADAL" clId="{ADEE97C3-A763-468F-B434-B163A6249BBF}" dt="2022-09-30T12:41:41.466" v="1476" actId="478"/>
          <ac:spMkLst>
            <pc:docMk/>
            <pc:sldMk cId="665800634" sldId="787"/>
            <ac:spMk id="57" creationId="{E6D721E3-8130-45D6-BFB8-CBF0598ED8C3}"/>
          </ac:spMkLst>
        </pc:spChg>
        <pc:spChg chg="add del">
          <ac:chgData name="Paula Vazquez Valero" userId="80a35f83-ba07-4c48-bd51-9a1b0a985f54" providerId="ADAL" clId="{ADEE97C3-A763-468F-B434-B163A6249BBF}" dt="2022-09-30T12:41:41.466" v="1476" actId="478"/>
          <ac:spMkLst>
            <pc:docMk/>
            <pc:sldMk cId="665800634" sldId="787"/>
            <ac:spMk id="58" creationId="{3F3020FA-B2DE-4528-867A-B91761B550DB}"/>
          </ac:spMkLst>
        </pc:spChg>
        <pc:spChg chg="add del">
          <ac:chgData name="Paula Vazquez Valero" userId="80a35f83-ba07-4c48-bd51-9a1b0a985f54" providerId="ADAL" clId="{ADEE97C3-A763-468F-B434-B163A6249BBF}" dt="2022-09-30T12:41:41.466" v="1476" actId="478"/>
          <ac:spMkLst>
            <pc:docMk/>
            <pc:sldMk cId="665800634" sldId="787"/>
            <ac:spMk id="59" creationId="{5C1000E9-03F3-4F1A-9273-5621296BF3DD}"/>
          </ac:spMkLst>
        </pc:spChg>
        <pc:spChg chg="add del">
          <ac:chgData name="Paula Vazquez Valero" userId="80a35f83-ba07-4c48-bd51-9a1b0a985f54" providerId="ADAL" clId="{ADEE97C3-A763-468F-B434-B163A6249BBF}" dt="2022-09-30T12:41:41.466" v="1476" actId="478"/>
          <ac:spMkLst>
            <pc:docMk/>
            <pc:sldMk cId="665800634" sldId="787"/>
            <ac:spMk id="60" creationId="{09C898CD-A5BE-425B-A272-A1658F0698EE}"/>
          </ac:spMkLst>
        </pc:spChg>
        <pc:spChg chg="del">
          <ac:chgData name="Paula Vazquez Valero" userId="80a35f83-ba07-4c48-bd51-9a1b0a985f54" providerId="ADAL" clId="{ADEE97C3-A763-468F-B434-B163A6249BBF}" dt="2022-09-30T12:41:41.466" v="1476" actId="478"/>
          <ac:spMkLst>
            <pc:docMk/>
            <pc:sldMk cId="665800634" sldId="787"/>
            <ac:spMk id="61" creationId="{28C38EC5-8C8B-43F5-93BD-EB2D8DDA9F99}"/>
          </ac:spMkLst>
        </pc:spChg>
        <pc:spChg chg="add del">
          <ac:chgData name="Paula Vazquez Valero" userId="80a35f83-ba07-4c48-bd51-9a1b0a985f54" providerId="ADAL" clId="{ADEE97C3-A763-468F-B434-B163A6249BBF}" dt="2022-09-30T12:41:41.466" v="1476" actId="478"/>
          <ac:spMkLst>
            <pc:docMk/>
            <pc:sldMk cId="665800634" sldId="787"/>
            <ac:spMk id="63" creationId="{59B8513E-9BD0-4CF0-846F-94F1B0F3F0DB}"/>
          </ac:spMkLst>
        </pc:spChg>
        <pc:spChg chg="add del">
          <ac:chgData name="Paula Vazquez Valero" userId="80a35f83-ba07-4c48-bd51-9a1b0a985f54" providerId="ADAL" clId="{ADEE97C3-A763-468F-B434-B163A6249BBF}" dt="2022-09-30T12:41:41.466" v="1476" actId="478"/>
          <ac:spMkLst>
            <pc:docMk/>
            <pc:sldMk cId="665800634" sldId="787"/>
            <ac:spMk id="64" creationId="{36C3E909-DA5C-4FB6-A604-AF16463E4D5B}"/>
          </ac:spMkLst>
        </pc:spChg>
        <pc:spChg chg="add del">
          <ac:chgData name="Paula Vazquez Valero" userId="80a35f83-ba07-4c48-bd51-9a1b0a985f54" providerId="ADAL" clId="{ADEE97C3-A763-468F-B434-B163A6249BBF}" dt="2022-09-30T12:41:41.466" v="1476" actId="478"/>
          <ac:spMkLst>
            <pc:docMk/>
            <pc:sldMk cId="665800634" sldId="787"/>
            <ac:spMk id="65" creationId="{84F65E75-3C85-4FDF-97A2-06EAB70BA21E}"/>
          </ac:spMkLst>
        </pc:spChg>
        <pc:spChg chg="mod">
          <ac:chgData name="Paula Vazquez Valero" userId="80a35f83-ba07-4c48-bd51-9a1b0a985f54" providerId="ADAL" clId="{ADEE97C3-A763-468F-B434-B163A6249BBF}" dt="2022-09-30T12:42:24.624" v="1509" actId="20577"/>
          <ac:spMkLst>
            <pc:docMk/>
            <pc:sldMk cId="665800634" sldId="787"/>
            <ac:spMk id="205" creationId="{38F0BDC3-22DA-41B1-BD6E-4996EA68613C}"/>
          </ac:spMkLst>
        </pc:spChg>
        <pc:spChg chg="add del mod">
          <ac:chgData name="Paula Vazquez Valero" userId="80a35f83-ba07-4c48-bd51-9a1b0a985f54" providerId="ADAL" clId="{ADEE97C3-A763-468F-B434-B163A6249BBF}" dt="2022-09-30T12:43:19.527" v="1563" actId="478"/>
          <ac:spMkLst>
            <pc:docMk/>
            <pc:sldMk cId="665800634" sldId="787"/>
            <ac:spMk id="206" creationId="{92D8BED7-9420-4A89-9F2C-E877B6700C62}"/>
          </ac:spMkLst>
        </pc:spChg>
        <pc:spChg chg="mod">
          <ac:chgData name="Paula Vazquez Valero" userId="80a35f83-ba07-4c48-bd51-9a1b0a985f54" providerId="ADAL" clId="{ADEE97C3-A763-468F-B434-B163A6249BBF}" dt="2022-09-30T12:43:03.494" v="1556" actId="20577"/>
          <ac:spMkLst>
            <pc:docMk/>
            <pc:sldMk cId="665800634" sldId="787"/>
            <ac:spMk id="207" creationId="{B9D58964-FBCA-40AF-B74B-0BABE45CB6ED}"/>
          </ac:spMkLst>
        </pc:spChg>
        <pc:spChg chg="mod">
          <ac:chgData name="Paula Vazquez Valero" userId="80a35f83-ba07-4c48-bd51-9a1b0a985f54" providerId="ADAL" clId="{ADEE97C3-A763-468F-B434-B163A6249BBF}" dt="2022-09-30T12:42:41.010" v="1527" actId="14100"/>
          <ac:spMkLst>
            <pc:docMk/>
            <pc:sldMk cId="665800634" sldId="787"/>
            <ac:spMk id="208" creationId="{9FE5023E-C6CB-4046-9A78-1A56B44651C7}"/>
          </ac:spMkLst>
        </pc:spChg>
        <pc:spChg chg="mod">
          <ac:chgData name="Paula Vazquez Valero" userId="80a35f83-ba07-4c48-bd51-9a1b0a985f54" providerId="ADAL" clId="{ADEE97C3-A763-468F-B434-B163A6249BBF}" dt="2022-09-30T12:43:26.878" v="1564" actId="1076"/>
          <ac:spMkLst>
            <pc:docMk/>
            <pc:sldMk cId="665800634" sldId="787"/>
            <ac:spMk id="209" creationId="{FFCF687A-F038-4028-B8B5-A5F714E54D10}"/>
          </ac:spMkLst>
        </pc:spChg>
        <pc:spChg chg="mod">
          <ac:chgData name="Paula Vazquez Valero" userId="80a35f83-ba07-4c48-bd51-9a1b0a985f54" providerId="ADAL" clId="{ADEE97C3-A763-468F-B434-B163A6249BBF}" dt="2022-09-30T12:42:59.636" v="1548" actId="20577"/>
          <ac:spMkLst>
            <pc:docMk/>
            <pc:sldMk cId="665800634" sldId="787"/>
            <ac:spMk id="211" creationId="{4487819D-9B42-443C-92B9-F117E1FAF2E1}"/>
          </ac:spMkLst>
        </pc:spChg>
        <pc:spChg chg="mod">
          <ac:chgData name="Paula Vazquez Valero" userId="80a35f83-ba07-4c48-bd51-9a1b0a985f54" providerId="ADAL" clId="{ADEE97C3-A763-468F-B434-B163A6249BBF}" dt="2022-09-30T12:42:18.831" v="1499" actId="14100"/>
          <ac:spMkLst>
            <pc:docMk/>
            <pc:sldMk cId="665800634" sldId="787"/>
            <ac:spMk id="212" creationId="{9C473A67-A6B5-4368-B29D-D9CFB2DD99C7}"/>
          </ac:spMkLst>
        </pc:spChg>
        <pc:spChg chg="add del mod">
          <ac:chgData name="Paula Vazquez Valero" userId="80a35f83-ba07-4c48-bd51-9a1b0a985f54" providerId="ADAL" clId="{ADEE97C3-A763-468F-B434-B163A6249BBF}" dt="2022-09-30T12:41:45.865" v="1483" actId="20577"/>
          <ac:spMkLst>
            <pc:docMk/>
            <pc:sldMk cId="665800634" sldId="787"/>
            <ac:spMk id="213" creationId="{73F6E8D7-B33E-46F5-B5AC-6C570CC35F4D}"/>
          </ac:spMkLst>
        </pc:spChg>
        <pc:spChg chg="mod">
          <ac:chgData name="Paula Vazquez Valero" userId="80a35f83-ba07-4c48-bd51-9a1b0a985f54" providerId="ADAL" clId="{ADEE97C3-A763-468F-B434-B163A6249BBF}" dt="2022-09-30T12:44:43.909" v="1600" actId="113"/>
          <ac:spMkLst>
            <pc:docMk/>
            <pc:sldMk cId="665800634" sldId="787"/>
            <ac:spMk id="401" creationId="{00000000-0000-0000-0000-000000000000}"/>
          </ac:spMkLst>
        </pc:spChg>
      </pc:sldChg>
      <pc:sldChg chg="addSp delSp modSp add del mod addAnim delAnim modAnim">
        <pc:chgData name="Paula Vazquez Valero" userId="80a35f83-ba07-4c48-bd51-9a1b0a985f54" providerId="ADAL" clId="{ADEE97C3-A763-468F-B434-B163A6249BBF}" dt="2022-09-30T16:32:37.041" v="2966" actId="47"/>
        <pc:sldMkLst>
          <pc:docMk/>
          <pc:sldMk cId="1717878233" sldId="788"/>
        </pc:sldMkLst>
        <pc:spChg chg="add mod">
          <ac:chgData name="Paula Vazquez Valero" userId="80a35f83-ba07-4c48-bd51-9a1b0a985f54" providerId="ADAL" clId="{ADEE97C3-A763-468F-B434-B163A6249BBF}" dt="2022-09-30T12:09:31.665" v="115"/>
          <ac:spMkLst>
            <pc:docMk/>
            <pc:sldMk cId="1717878233" sldId="788"/>
            <ac:spMk id="2" creationId="{53504B80-53FE-E5BA-61F1-3E3E646E23C2}"/>
          </ac:spMkLst>
        </pc:spChg>
        <pc:spChg chg="add mod">
          <ac:chgData name="Paula Vazquez Valero" userId="80a35f83-ba07-4c48-bd51-9a1b0a985f54" providerId="ADAL" clId="{ADEE97C3-A763-468F-B434-B163A6249BBF}" dt="2022-09-30T12:54:51.968" v="2168" actId="1076"/>
          <ac:spMkLst>
            <pc:docMk/>
            <pc:sldMk cId="1717878233" sldId="788"/>
            <ac:spMk id="4" creationId="{C59E196F-A31C-FF94-DCDF-E98D73517266}"/>
          </ac:spMkLst>
        </pc:spChg>
        <pc:spChg chg="del mod">
          <ac:chgData name="Paula Vazquez Valero" userId="80a35f83-ba07-4c48-bd51-9a1b0a985f54" providerId="ADAL" clId="{ADEE97C3-A763-468F-B434-B163A6249BBF}" dt="2022-09-30T12:54:22.334" v="2142" actId="478"/>
          <ac:spMkLst>
            <pc:docMk/>
            <pc:sldMk cId="1717878233" sldId="788"/>
            <ac:spMk id="6" creationId="{E8A8DDD5-7DFC-4490-8094-A1492402B826}"/>
          </ac:spMkLst>
        </pc:spChg>
        <pc:spChg chg="add del mod">
          <ac:chgData name="Paula Vazquez Valero" userId="80a35f83-ba07-4c48-bd51-9a1b0a985f54" providerId="ADAL" clId="{ADEE97C3-A763-468F-B434-B163A6249BBF}" dt="2022-09-30T12:55:07.469" v="2173"/>
          <ac:spMkLst>
            <pc:docMk/>
            <pc:sldMk cId="1717878233" sldId="788"/>
            <ac:spMk id="7" creationId="{A4414545-71CC-C616-255F-4E3195FC6015}"/>
          </ac:spMkLst>
        </pc:spChg>
        <pc:spChg chg="add mod">
          <ac:chgData name="Paula Vazquez Valero" userId="80a35f83-ba07-4c48-bd51-9a1b0a985f54" providerId="ADAL" clId="{ADEE97C3-A763-468F-B434-B163A6249BBF}" dt="2022-09-30T12:56:24.581" v="2232" actId="207"/>
          <ac:spMkLst>
            <pc:docMk/>
            <pc:sldMk cId="1717878233" sldId="788"/>
            <ac:spMk id="9" creationId="{E2849CF0-9D6B-4921-898C-572A4E0D4235}"/>
          </ac:spMkLst>
        </pc:spChg>
        <pc:spChg chg="add mod">
          <ac:chgData name="Paula Vazquez Valero" userId="80a35f83-ba07-4c48-bd51-9a1b0a985f54" providerId="ADAL" clId="{ADEE97C3-A763-468F-B434-B163A6249BBF}" dt="2022-09-30T12:56:47.789" v="2254" actId="1076"/>
          <ac:spMkLst>
            <pc:docMk/>
            <pc:sldMk cId="1717878233" sldId="788"/>
            <ac:spMk id="10" creationId="{AE538C1A-26DB-ECA6-598E-39F98D4FD46A}"/>
          </ac:spMkLst>
        </pc:spChg>
        <pc:spChg chg="mod">
          <ac:chgData name="Paula Vazquez Valero" userId="80a35f83-ba07-4c48-bd51-9a1b0a985f54" providerId="ADAL" clId="{ADEE97C3-A763-468F-B434-B163A6249BBF}" dt="2022-09-30T12:56:30.798" v="2233" actId="1076"/>
          <ac:spMkLst>
            <pc:docMk/>
            <pc:sldMk cId="1717878233" sldId="788"/>
            <ac:spMk id="88" creationId="{EC8D2083-4EFE-4823-8375-91B9CB111D15}"/>
          </ac:spMkLst>
        </pc:spChg>
        <pc:spChg chg="add del mod">
          <ac:chgData name="Paula Vazquez Valero" userId="80a35f83-ba07-4c48-bd51-9a1b0a985f54" providerId="ADAL" clId="{ADEE97C3-A763-468F-B434-B163A6249BBF}" dt="2022-09-30T12:55:36.369" v="2198" actId="478"/>
          <ac:spMkLst>
            <pc:docMk/>
            <pc:sldMk cId="1717878233" sldId="788"/>
            <ac:spMk id="89" creationId="{2162AC2A-8E41-43B6-8541-1B23DBB749C3}"/>
          </ac:spMkLst>
        </pc:spChg>
        <pc:spChg chg="mod">
          <ac:chgData name="Paula Vazquez Valero" userId="80a35f83-ba07-4c48-bd51-9a1b0a985f54" providerId="ADAL" clId="{ADEE97C3-A763-468F-B434-B163A6249BBF}" dt="2022-09-30T12:09:42.535" v="119" actId="1076"/>
          <ac:spMkLst>
            <pc:docMk/>
            <pc:sldMk cId="1717878233" sldId="788"/>
            <ac:spMk id="401" creationId="{00000000-0000-0000-0000-000000000000}"/>
          </ac:spMkLst>
        </pc:spChg>
        <pc:picChg chg="add mod">
          <ac:chgData name="Paula Vazquez Valero" userId="80a35f83-ba07-4c48-bd51-9a1b0a985f54" providerId="ADAL" clId="{ADEE97C3-A763-468F-B434-B163A6249BBF}" dt="2022-09-30T12:54:49.678" v="2167" actId="1076"/>
          <ac:picMkLst>
            <pc:docMk/>
            <pc:sldMk cId="1717878233" sldId="788"/>
            <ac:picMk id="5" creationId="{C75A1299-2B14-0646-F32C-19792988CC4D}"/>
          </ac:picMkLst>
        </pc:picChg>
        <pc:picChg chg="add del mod">
          <ac:chgData name="Paula Vazquez Valero" userId="80a35f83-ba07-4c48-bd51-9a1b0a985f54" providerId="ADAL" clId="{ADEE97C3-A763-468F-B434-B163A6249BBF}" dt="2022-09-30T12:55:07.469" v="2173"/>
          <ac:picMkLst>
            <pc:docMk/>
            <pc:sldMk cId="1717878233" sldId="788"/>
            <ac:picMk id="8" creationId="{06B016D3-0B47-202A-A3EB-5352492106C9}"/>
          </ac:picMkLst>
        </pc:picChg>
      </pc:sldChg>
      <pc:sldChg chg="del">
        <pc:chgData name="Paula Vazquez Valero" userId="80a35f83-ba07-4c48-bd51-9a1b0a985f54" providerId="ADAL" clId="{ADEE97C3-A763-468F-B434-B163A6249BBF}" dt="2022-09-30T12:04:52.554" v="1" actId="47"/>
        <pc:sldMkLst>
          <pc:docMk/>
          <pc:sldMk cId="803024172" sldId="789"/>
        </pc:sldMkLst>
      </pc:sldChg>
      <pc:sldChg chg="add del">
        <pc:chgData name="Paula Vazquez Valero" userId="80a35f83-ba07-4c48-bd51-9a1b0a985f54" providerId="ADAL" clId="{ADEE97C3-A763-468F-B434-B163A6249BBF}" dt="2022-09-30T12:09:56.341" v="123" actId="47"/>
        <pc:sldMkLst>
          <pc:docMk/>
          <pc:sldMk cId="3204731082" sldId="789"/>
        </pc:sldMkLst>
      </pc:sldChg>
      <pc:sldChg chg="add del">
        <pc:chgData name="Paula Vazquez Valero" userId="80a35f83-ba07-4c48-bd51-9a1b0a985f54" providerId="ADAL" clId="{ADEE97C3-A763-468F-B434-B163A6249BBF}" dt="2022-09-30T12:09:56.341" v="123" actId="47"/>
        <pc:sldMkLst>
          <pc:docMk/>
          <pc:sldMk cId="1354497264" sldId="790"/>
        </pc:sldMkLst>
      </pc:sldChg>
      <pc:sldChg chg="addSp delSp modSp add del mod">
        <pc:chgData name="Paula Vazquez Valero" userId="80a35f83-ba07-4c48-bd51-9a1b0a985f54" providerId="ADAL" clId="{ADEE97C3-A763-468F-B434-B163A6249BBF}" dt="2022-09-30T12:08:25.229" v="93" actId="47"/>
        <pc:sldMkLst>
          <pc:docMk/>
          <pc:sldMk cId="1712297918" sldId="791"/>
        </pc:sldMkLst>
        <pc:spChg chg="add mod">
          <ac:chgData name="Paula Vazquez Valero" userId="80a35f83-ba07-4c48-bd51-9a1b0a985f54" providerId="ADAL" clId="{ADEE97C3-A763-468F-B434-B163A6249BBF}" dt="2022-09-30T12:05:02.567" v="4"/>
          <ac:spMkLst>
            <pc:docMk/>
            <pc:sldMk cId="1712297918" sldId="791"/>
            <ac:spMk id="4" creationId="{485A58D6-E3BC-9826-626A-95A44C26CFD2}"/>
          </ac:spMkLst>
        </pc:spChg>
        <pc:spChg chg="add mod">
          <ac:chgData name="Paula Vazquez Valero" userId="80a35f83-ba07-4c48-bd51-9a1b0a985f54" providerId="ADAL" clId="{ADEE97C3-A763-468F-B434-B163A6249BBF}" dt="2022-09-30T12:07:01.896" v="92" actId="1076"/>
          <ac:spMkLst>
            <pc:docMk/>
            <pc:sldMk cId="1712297918" sldId="791"/>
            <ac:spMk id="6" creationId="{35D35825-311A-8102-374C-5E3B8F500A70}"/>
          </ac:spMkLst>
        </pc:spChg>
        <pc:spChg chg="del">
          <ac:chgData name="Paula Vazquez Valero" userId="80a35f83-ba07-4c48-bd51-9a1b0a985f54" providerId="ADAL" clId="{ADEE97C3-A763-468F-B434-B163A6249BBF}" dt="2022-09-30T12:05:01.939" v="3" actId="478"/>
          <ac:spMkLst>
            <pc:docMk/>
            <pc:sldMk cId="1712297918" sldId="791"/>
            <ac:spMk id="26" creationId="{E683BCB6-77D3-4EC0-A203-669D8F746CAE}"/>
          </ac:spMkLst>
        </pc:spChg>
        <pc:spChg chg="mod">
          <ac:chgData name="Paula Vazquez Valero" userId="80a35f83-ba07-4c48-bd51-9a1b0a985f54" providerId="ADAL" clId="{ADEE97C3-A763-468F-B434-B163A6249BBF}" dt="2022-09-30T12:05:45.609" v="42" actId="207"/>
          <ac:spMkLst>
            <pc:docMk/>
            <pc:sldMk cId="1712297918" sldId="791"/>
            <ac:spMk id="89" creationId="{8B3DA075-6883-4C2C-BE55-92B144D78FDB}"/>
          </ac:spMkLst>
        </pc:spChg>
      </pc:sldChg>
      <pc:sldChg chg="addSp delSp modSp add mod delAnim modAnim modNotesTx">
        <pc:chgData name="Paula Vazquez Valero" userId="80a35f83-ba07-4c48-bd51-9a1b0a985f54" providerId="ADAL" clId="{ADEE97C3-A763-468F-B434-B163A6249BBF}" dt="2022-09-30T12:54:17.371" v="2141"/>
        <pc:sldMkLst>
          <pc:docMk/>
          <pc:sldMk cId="1419240575" sldId="792"/>
        </pc:sldMkLst>
        <pc:spChg chg="mod">
          <ac:chgData name="Paula Vazquez Valero" userId="80a35f83-ba07-4c48-bd51-9a1b0a985f54" providerId="ADAL" clId="{ADEE97C3-A763-468F-B434-B163A6249BBF}" dt="2022-09-30T12:44:48.199" v="1602" actId="20577"/>
          <ac:spMkLst>
            <pc:docMk/>
            <pc:sldMk cId="1419240575" sldId="792"/>
            <ac:spMk id="2" creationId="{3F9B81CA-49CF-4113-B92C-AF8FEDD23E30}"/>
          </ac:spMkLst>
        </pc:spChg>
        <pc:spChg chg="add mod">
          <ac:chgData name="Paula Vazquez Valero" userId="80a35f83-ba07-4c48-bd51-9a1b0a985f54" providerId="ADAL" clId="{ADEE97C3-A763-468F-B434-B163A6249BBF}" dt="2022-09-30T12:09:00.058" v="111"/>
          <ac:spMkLst>
            <pc:docMk/>
            <pc:sldMk cId="1419240575" sldId="792"/>
            <ac:spMk id="3" creationId="{3E12E9E1-6B9F-0561-B24E-72ADD00A312D}"/>
          </ac:spMkLst>
        </pc:spChg>
        <pc:spChg chg="add mod">
          <ac:chgData name="Paula Vazquez Valero" userId="80a35f83-ba07-4c48-bd51-9a1b0a985f54" providerId="ADAL" clId="{ADEE97C3-A763-468F-B434-B163A6249BBF}" dt="2022-09-30T12:45:29.720" v="1617" actId="113"/>
          <ac:spMkLst>
            <pc:docMk/>
            <pc:sldMk cId="1419240575" sldId="792"/>
            <ac:spMk id="4" creationId="{3C284353-7F44-F906-553B-8FBD0F3572DC}"/>
          </ac:spMkLst>
        </pc:spChg>
        <pc:spChg chg="mod">
          <ac:chgData name="Paula Vazquez Valero" userId="80a35f83-ba07-4c48-bd51-9a1b0a985f54" providerId="ADAL" clId="{ADEE97C3-A763-468F-B434-B163A6249BBF}" dt="2022-09-30T12:46:59.441" v="1717" actId="1076"/>
          <ac:spMkLst>
            <pc:docMk/>
            <pc:sldMk cId="1419240575" sldId="792"/>
            <ac:spMk id="7" creationId="{C6615A7D-5134-46B3-ADB8-7042B14E8AC8}"/>
          </ac:spMkLst>
        </pc:spChg>
        <pc:spChg chg="add mod">
          <ac:chgData name="Paula Vazquez Valero" userId="80a35f83-ba07-4c48-bd51-9a1b0a985f54" providerId="ADAL" clId="{ADEE97C3-A763-468F-B434-B163A6249BBF}" dt="2022-09-30T12:53:47.322" v="2114" actId="1037"/>
          <ac:spMkLst>
            <pc:docMk/>
            <pc:sldMk cId="1419240575" sldId="792"/>
            <ac:spMk id="9" creationId="{2B4FD4C1-D7C3-A3E9-FE67-A058466FC079}"/>
          </ac:spMkLst>
        </pc:spChg>
        <pc:spChg chg="add mod">
          <ac:chgData name="Paula Vazquez Valero" userId="80a35f83-ba07-4c48-bd51-9a1b0a985f54" providerId="ADAL" clId="{ADEE97C3-A763-468F-B434-B163A6249BBF}" dt="2022-09-30T12:48:42.673" v="1849" actId="1076"/>
          <ac:spMkLst>
            <pc:docMk/>
            <pc:sldMk cId="1419240575" sldId="792"/>
            <ac:spMk id="10" creationId="{FDFD5DE6-EF44-5803-C093-3B78FDC1B001}"/>
          </ac:spMkLst>
        </pc:spChg>
        <pc:spChg chg="add mod">
          <ac:chgData name="Paula Vazquez Valero" userId="80a35f83-ba07-4c48-bd51-9a1b0a985f54" providerId="ADAL" clId="{ADEE97C3-A763-468F-B434-B163A6249BBF}" dt="2022-09-30T12:52:03.123" v="2099" actId="1076"/>
          <ac:spMkLst>
            <pc:docMk/>
            <pc:sldMk cId="1419240575" sldId="792"/>
            <ac:spMk id="11" creationId="{63C84DD9-8412-1C7D-11C2-D3E2F74A3CFB}"/>
          </ac:spMkLst>
        </pc:spChg>
        <pc:spChg chg="del">
          <ac:chgData name="Paula Vazquez Valero" userId="80a35f83-ba07-4c48-bd51-9a1b0a985f54" providerId="ADAL" clId="{ADEE97C3-A763-468F-B434-B163A6249BBF}" dt="2022-09-30T12:08:59.744" v="110" actId="478"/>
          <ac:spMkLst>
            <pc:docMk/>
            <pc:sldMk cId="1419240575" sldId="792"/>
            <ac:spMk id="35" creationId="{C482D68D-5D9A-4207-BF5C-E6EF304ABBE4}"/>
          </ac:spMkLst>
        </pc:spChg>
        <pc:spChg chg="mod">
          <ac:chgData name="Paula Vazquez Valero" userId="80a35f83-ba07-4c48-bd51-9a1b0a985f54" providerId="ADAL" clId="{ADEE97C3-A763-468F-B434-B163A6249BBF}" dt="2022-09-30T12:49:48.258" v="1884" actId="1076"/>
          <ac:spMkLst>
            <pc:docMk/>
            <pc:sldMk cId="1419240575" sldId="792"/>
            <ac:spMk id="101" creationId="{75300E00-2667-4163-ACC0-D021861FD818}"/>
          </ac:spMkLst>
        </pc:spChg>
        <pc:spChg chg="mod">
          <ac:chgData name="Paula Vazquez Valero" userId="80a35f83-ba07-4c48-bd51-9a1b0a985f54" providerId="ADAL" clId="{ADEE97C3-A763-468F-B434-B163A6249BBF}" dt="2022-09-30T12:47:11.353" v="1719" actId="1076"/>
          <ac:spMkLst>
            <pc:docMk/>
            <pc:sldMk cId="1419240575" sldId="792"/>
            <ac:spMk id="102" creationId="{F800D2FE-E3DD-40A5-9BF2-D3DD2D0D51F0}"/>
          </ac:spMkLst>
        </pc:spChg>
        <pc:spChg chg="mod">
          <ac:chgData name="Paula Vazquez Valero" userId="80a35f83-ba07-4c48-bd51-9a1b0a985f54" providerId="ADAL" clId="{ADEE97C3-A763-468F-B434-B163A6249BBF}" dt="2022-09-30T12:47:53.564" v="1800" actId="1076"/>
          <ac:spMkLst>
            <pc:docMk/>
            <pc:sldMk cId="1419240575" sldId="792"/>
            <ac:spMk id="103" creationId="{62E8D7C1-69BB-4255-9C84-BFCE23090FFD}"/>
          </ac:spMkLst>
        </pc:spChg>
        <pc:spChg chg="mod">
          <ac:chgData name="Paula Vazquez Valero" userId="80a35f83-ba07-4c48-bd51-9a1b0a985f54" providerId="ADAL" clId="{ADEE97C3-A763-468F-B434-B163A6249BBF}" dt="2022-09-30T12:47:58.289" v="1801" actId="1076"/>
          <ac:spMkLst>
            <pc:docMk/>
            <pc:sldMk cId="1419240575" sldId="792"/>
            <ac:spMk id="104" creationId="{BBD91BE0-2E47-459B-860B-90294C46F27A}"/>
          </ac:spMkLst>
        </pc:spChg>
        <pc:spChg chg="mod">
          <ac:chgData name="Paula Vazquez Valero" userId="80a35f83-ba07-4c48-bd51-9a1b0a985f54" providerId="ADAL" clId="{ADEE97C3-A763-468F-B434-B163A6249BBF}" dt="2022-09-30T12:48:02.674" v="1802" actId="1076"/>
          <ac:spMkLst>
            <pc:docMk/>
            <pc:sldMk cId="1419240575" sldId="792"/>
            <ac:spMk id="105" creationId="{1C7B51F2-ABDE-4F83-BF5A-82EC4EF3B74A}"/>
          </ac:spMkLst>
        </pc:spChg>
        <pc:spChg chg="del mod">
          <ac:chgData name="Paula Vazquez Valero" userId="80a35f83-ba07-4c48-bd51-9a1b0a985f54" providerId="ADAL" clId="{ADEE97C3-A763-468F-B434-B163A6249BBF}" dt="2022-09-30T12:49:39.923" v="1882" actId="478"/>
          <ac:spMkLst>
            <pc:docMk/>
            <pc:sldMk cId="1419240575" sldId="792"/>
            <ac:spMk id="106" creationId="{3B83D5F9-A38F-4EFB-AB3C-D1A6061DAD0C}"/>
          </ac:spMkLst>
        </pc:spChg>
        <pc:spChg chg="mod">
          <ac:chgData name="Paula Vazquez Valero" userId="80a35f83-ba07-4c48-bd51-9a1b0a985f54" providerId="ADAL" clId="{ADEE97C3-A763-468F-B434-B163A6249BBF}" dt="2022-09-30T12:48:46.938" v="1850" actId="1076"/>
          <ac:spMkLst>
            <pc:docMk/>
            <pc:sldMk cId="1419240575" sldId="792"/>
            <ac:spMk id="107" creationId="{0A1B80A1-A62A-4794-BCDF-E68CF55ECCB0}"/>
          </ac:spMkLst>
        </pc:spChg>
        <pc:spChg chg="mod">
          <ac:chgData name="Paula Vazquez Valero" userId="80a35f83-ba07-4c48-bd51-9a1b0a985f54" providerId="ADAL" clId="{ADEE97C3-A763-468F-B434-B163A6249BBF}" dt="2022-09-30T12:48:50.861" v="1851" actId="1076"/>
          <ac:spMkLst>
            <pc:docMk/>
            <pc:sldMk cId="1419240575" sldId="792"/>
            <ac:spMk id="108" creationId="{B2BBEC39-283B-4187-A9FB-6171A4FFD512}"/>
          </ac:spMkLst>
        </pc:spChg>
        <pc:spChg chg="mod">
          <ac:chgData name="Paula Vazquez Valero" userId="80a35f83-ba07-4c48-bd51-9a1b0a985f54" providerId="ADAL" clId="{ADEE97C3-A763-468F-B434-B163A6249BBF}" dt="2022-09-30T12:49:42.981" v="1883" actId="1076"/>
          <ac:spMkLst>
            <pc:docMk/>
            <pc:sldMk cId="1419240575" sldId="792"/>
            <ac:spMk id="109" creationId="{E22F0AF0-898C-4AAF-9E12-8C889CE4F461}"/>
          </ac:spMkLst>
        </pc:spChg>
        <pc:spChg chg="mod">
          <ac:chgData name="Paula Vazquez Valero" userId="80a35f83-ba07-4c48-bd51-9a1b0a985f54" providerId="ADAL" clId="{ADEE97C3-A763-468F-B434-B163A6249BBF}" dt="2022-09-30T12:47:02.574" v="1718" actId="1076"/>
          <ac:spMkLst>
            <pc:docMk/>
            <pc:sldMk cId="1419240575" sldId="792"/>
            <ac:spMk id="111" creationId="{B4D3FC3A-1DA0-4AC9-959D-88874BFD2C1E}"/>
          </ac:spMkLst>
        </pc:spChg>
        <pc:spChg chg="mod">
          <ac:chgData name="Paula Vazquez Valero" userId="80a35f83-ba07-4c48-bd51-9a1b0a985f54" providerId="ADAL" clId="{ADEE97C3-A763-468F-B434-B163A6249BBF}" dt="2022-09-30T12:49:56.385" v="1886" actId="14100"/>
          <ac:spMkLst>
            <pc:docMk/>
            <pc:sldMk cId="1419240575" sldId="792"/>
            <ac:spMk id="112" creationId="{3D84DECA-981F-4C46-8313-D1B64326BC56}"/>
          </ac:spMkLst>
        </pc:spChg>
        <pc:spChg chg="mod">
          <ac:chgData name="Paula Vazquez Valero" userId="80a35f83-ba07-4c48-bd51-9a1b0a985f54" providerId="ADAL" clId="{ADEE97C3-A763-468F-B434-B163A6249BBF}" dt="2022-09-30T12:50:31.921" v="1934" actId="1076"/>
          <ac:spMkLst>
            <pc:docMk/>
            <pc:sldMk cId="1419240575" sldId="792"/>
            <ac:spMk id="113" creationId="{239C2F43-903E-4369-8D2D-90636AB1EBB2}"/>
          </ac:spMkLst>
        </pc:spChg>
        <pc:spChg chg="del mod">
          <ac:chgData name="Paula Vazquez Valero" userId="80a35f83-ba07-4c48-bd51-9a1b0a985f54" providerId="ADAL" clId="{ADEE97C3-A763-468F-B434-B163A6249BBF}" dt="2022-09-30T12:52:25.663" v="2102" actId="478"/>
          <ac:spMkLst>
            <pc:docMk/>
            <pc:sldMk cId="1419240575" sldId="792"/>
            <ac:spMk id="114" creationId="{4BD9B2D9-68B1-4370-9C44-EFABF7D9B8D4}"/>
          </ac:spMkLst>
        </pc:spChg>
        <pc:spChg chg="mod">
          <ac:chgData name="Paula Vazquez Valero" userId="80a35f83-ba07-4c48-bd51-9a1b0a985f54" providerId="ADAL" clId="{ADEE97C3-A763-468F-B434-B163A6249BBF}" dt="2022-09-30T12:50:38.059" v="1936" actId="1076"/>
          <ac:spMkLst>
            <pc:docMk/>
            <pc:sldMk cId="1419240575" sldId="792"/>
            <ac:spMk id="115" creationId="{2E60EB81-E9F1-4CF1-8043-581C69FB6228}"/>
          </ac:spMkLst>
        </pc:spChg>
        <pc:spChg chg="mod">
          <ac:chgData name="Paula Vazquez Valero" userId="80a35f83-ba07-4c48-bd51-9a1b0a985f54" providerId="ADAL" clId="{ADEE97C3-A763-468F-B434-B163A6249BBF}" dt="2022-09-30T12:45:33.131" v="1619"/>
          <ac:spMkLst>
            <pc:docMk/>
            <pc:sldMk cId="1419240575" sldId="792"/>
            <ac:spMk id="116" creationId="{AC16A944-874E-482A-AEBE-A1AF4E9BFAF7}"/>
          </ac:spMkLst>
        </pc:spChg>
        <pc:spChg chg="mod">
          <ac:chgData name="Paula Vazquez Valero" userId="80a35f83-ba07-4c48-bd51-9a1b0a985f54" providerId="ADAL" clId="{ADEE97C3-A763-468F-B434-B163A6249BBF}" dt="2022-09-30T12:51:36.174" v="2031" actId="20577"/>
          <ac:spMkLst>
            <pc:docMk/>
            <pc:sldMk cId="1419240575" sldId="792"/>
            <ac:spMk id="117" creationId="{320D5FE8-0BCC-4822-9CC1-2558914A2918}"/>
          </ac:spMkLst>
        </pc:spChg>
        <pc:spChg chg="mod">
          <ac:chgData name="Paula Vazquez Valero" userId="80a35f83-ba07-4c48-bd51-9a1b0a985f54" providerId="ADAL" clId="{ADEE97C3-A763-468F-B434-B163A6249BBF}" dt="2022-09-30T12:47:26.076" v="1764" actId="20577"/>
          <ac:spMkLst>
            <pc:docMk/>
            <pc:sldMk cId="1419240575" sldId="792"/>
            <ac:spMk id="118" creationId="{68685A8C-06F4-4EEE-9B72-30A0E3D2CD54}"/>
          </ac:spMkLst>
        </pc:spChg>
        <pc:spChg chg="mod">
          <ac:chgData name="Paula Vazquez Valero" userId="80a35f83-ba07-4c48-bd51-9a1b0a985f54" providerId="ADAL" clId="{ADEE97C3-A763-468F-B434-B163A6249BBF}" dt="2022-09-30T12:51:02.781" v="1981" actId="14100"/>
          <ac:spMkLst>
            <pc:docMk/>
            <pc:sldMk cId="1419240575" sldId="792"/>
            <ac:spMk id="120" creationId="{6EBF2A39-C9FD-4A15-9E0F-5B85B4A93511}"/>
          </ac:spMkLst>
        </pc:spChg>
        <pc:spChg chg="mod">
          <ac:chgData name="Paula Vazquez Valero" userId="80a35f83-ba07-4c48-bd51-9a1b0a985f54" providerId="ADAL" clId="{ADEE97C3-A763-468F-B434-B163A6249BBF}" dt="2022-09-30T12:51:44.503" v="2060" actId="20577"/>
          <ac:spMkLst>
            <pc:docMk/>
            <pc:sldMk cId="1419240575" sldId="792"/>
            <ac:spMk id="121" creationId="{90165681-5BB1-4260-89F1-4AE3563E1A97}"/>
          </ac:spMkLst>
        </pc:spChg>
        <pc:spChg chg="mod">
          <ac:chgData name="Paula Vazquez Valero" userId="80a35f83-ba07-4c48-bd51-9a1b0a985f54" providerId="ADAL" clId="{ADEE97C3-A763-468F-B434-B163A6249BBF}" dt="2022-09-30T12:51:53.604" v="2097" actId="20577"/>
          <ac:spMkLst>
            <pc:docMk/>
            <pc:sldMk cId="1419240575" sldId="792"/>
            <ac:spMk id="122" creationId="{A145DC74-695B-4E96-B131-7B7CE9CEF0B3}"/>
          </ac:spMkLst>
        </pc:spChg>
        <pc:spChg chg="mod">
          <ac:chgData name="Paula Vazquez Valero" userId="80a35f83-ba07-4c48-bd51-9a1b0a985f54" providerId="ADAL" clId="{ADEE97C3-A763-468F-B434-B163A6249BBF}" dt="2022-09-30T12:45:13.801" v="1611" actId="27636"/>
          <ac:spMkLst>
            <pc:docMk/>
            <pc:sldMk cId="1419240575" sldId="792"/>
            <ac:spMk id="123" creationId="{A528B4CA-3569-4A28-8288-43BAAE3E75FD}"/>
          </ac:spMkLst>
        </pc:spChg>
        <pc:graphicFrameChg chg="mod modGraphic">
          <ac:chgData name="Paula Vazquez Valero" userId="80a35f83-ba07-4c48-bd51-9a1b0a985f54" providerId="ADAL" clId="{ADEE97C3-A763-468F-B434-B163A6249BBF}" dt="2022-09-30T12:51:27.673" v="2004" actId="20577"/>
          <ac:graphicFrameMkLst>
            <pc:docMk/>
            <pc:sldMk cId="1419240575" sldId="792"/>
            <ac:graphicFrameMk id="5" creationId="{481F543C-5A04-478D-9AED-51710465D2A9}"/>
          </ac:graphicFrameMkLst>
        </pc:graphicFrameChg>
        <pc:picChg chg="add mod">
          <ac:chgData name="Paula Vazquez Valero" userId="80a35f83-ba07-4c48-bd51-9a1b0a985f54" providerId="ADAL" clId="{ADEE97C3-A763-468F-B434-B163A6249BBF}" dt="2022-09-30T12:45:25.260" v="1615" actId="1076"/>
          <ac:picMkLst>
            <pc:docMk/>
            <pc:sldMk cId="1419240575" sldId="792"/>
            <ac:picMk id="6" creationId="{52C488EF-7B23-F871-BB9B-052B765B7DBE}"/>
          </ac:picMkLst>
        </pc:picChg>
      </pc:sldChg>
      <pc:sldChg chg="del">
        <pc:chgData name="Paula Vazquez Valero" userId="80a35f83-ba07-4c48-bd51-9a1b0a985f54" providerId="ADAL" clId="{ADEE97C3-A763-468F-B434-B163A6249BBF}" dt="2022-09-30T12:04:52.554" v="1" actId="47"/>
        <pc:sldMkLst>
          <pc:docMk/>
          <pc:sldMk cId="3720765290" sldId="792"/>
        </pc:sldMkLst>
      </pc:sldChg>
      <pc:sldChg chg="addSp delSp modSp add mod ord delAnim modAnim modNotesTx">
        <pc:chgData name="Paula Vazquez Valero" userId="80a35f83-ba07-4c48-bd51-9a1b0a985f54" providerId="ADAL" clId="{ADEE97C3-A763-468F-B434-B163A6249BBF}" dt="2022-09-30T16:41:11.549" v="3451" actId="20577"/>
        <pc:sldMkLst>
          <pc:docMk/>
          <pc:sldMk cId="1418698907" sldId="793"/>
        </pc:sldMkLst>
        <pc:spChg chg="del mod">
          <ac:chgData name="Paula Vazquez Valero" userId="80a35f83-ba07-4c48-bd51-9a1b0a985f54" providerId="ADAL" clId="{ADEE97C3-A763-468F-B434-B163A6249BBF}" dt="2022-09-30T16:26:31.946" v="2624" actId="478"/>
          <ac:spMkLst>
            <pc:docMk/>
            <pc:sldMk cId="1418698907" sldId="793"/>
            <ac:spMk id="4" creationId="{C59E196F-A31C-FF94-DCDF-E98D73517266}"/>
          </ac:spMkLst>
        </pc:spChg>
        <pc:spChg chg="add del mod">
          <ac:chgData name="Paula Vazquez Valero" userId="80a35f83-ba07-4c48-bd51-9a1b0a985f54" providerId="ADAL" clId="{ADEE97C3-A763-468F-B434-B163A6249BBF}" dt="2022-09-30T12:56:50.077" v="2256"/>
          <ac:spMkLst>
            <pc:docMk/>
            <pc:sldMk cId="1418698907" sldId="793"/>
            <ac:spMk id="6" creationId="{51A86424-AA9F-E93D-3BD9-3ADDCA000DD0}"/>
          </ac:spMkLst>
        </pc:spChg>
        <pc:spChg chg="add del mod">
          <ac:chgData name="Paula Vazquez Valero" userId="80a35f83-ba07-4c48-bd51-9a1b0a985f54" providerId="ADAL" clId="{ADEE97C3-A763-468F-B434-B163A6249BBF}" dt="2022-09-30T16:23:15.783" v="2498"/>
          <ac:spMkLst>
            <pc:docMk/>
            <pc:sldMk cId="1418698907" sldId="793"/>
            <ac:spMk id="8" creationId="{3492BEAD-430F-D0F6-D07F-9726808609BB}"/>
          </ac:spMkLst>
        </pc:spChg>
        <pc:spChg chg="del mod">
          <ac:chgData name="Paula Vazquez Valero" userId="80a35f83-ba07-4c48-bd51-9a1b0a985f54" providerId="ADAL" clId="{ADEE97C3-A763-468F-B434-B163A6249BBF}" dt="2022-09-30T16:26:30.623" v="2623" actId="21"/>
          <ac:spMkLst>
            <pc:docMk/>
            <pc:sldMk cId="1418698907" sldId="793"/>
            <ac:spMk id="9" creationId="{E2849CF0-9D6B-4921-898C-572A4E0D4235}"/>
          </ac:spMkLst>
        </pc:spChg>
        <pc:spChg chg="add del mod">
          <ac:chgData name="Paula Vazquez Valero" userId="80a35f83-ba07-4c48-bd51-9a1b0a985f54" providerId="ADAL" clId="{ADEE97C3-A763-468F-B434-B163A6249BBF}" dt="2022-09-30T16:23:15.783" v="2498"/>
          <ac:spMkLst>
            <pc:docMk/>
            <pc:sldMk cId="1418698907" sldId="793"/>
            <ac:spMk id="10" creationId="{878BE7F7-062A-4E0F-580D-EDDE07F3DB7F}"/>
          </ac:spMkLst>
        </pc:spChg>
        <pc:spChg chg="add del mod">
          <ac:chgData name="Paula Vazquez Valero" userId="80a35f83-ba07-4c48-bd51-9a1b0a985f54" providerId="ADAL" clId="{ADEE97C3-A763-468F-B434-B163A6249BBF}" dt="2022-09-30T16:23:15.783" v="2498"/>
          <ac:spMkLst>
            <pc:docMk/>
            <pc:sldMk cId="1418698907" sldId="793"/>
            <ac:spMk id="11" creationId="{C6936195-3613-EBAC-4497-CEA8E87765FD}"/>
          </ac:spMkLst>
        </pc:spChg>
        <pc:spChg chg="add del mod">
          <ac:chgData name="Paula Vazquez Valero" userId="80a35f83-ba07-4c48-bd51-9a1b0a985f54" providerId="ADAL" clId="{ADEE97C3-A763-468F-B434-B163A6249BBF}" dt="2022-09-30T16:23:15.783" v="2498"/>
          <ac:spMkLst>
            <pc:docMk/>
            <pc:sldMk cId="1418698907" sldId="793"/>
            <ac:spMk id="12" creationId="{ED588BC1-FDCA-D7E3-45DA-3EEB7AD98B65}"/>
          </ac:spMkLst>
        </pc:spChg>
        <pc:spChg chg="add del mod">
          <ac:chgData name="Paula Vazquez Valero" userId="80a35f83-ba07-4c48-bd51-9a1b0a985f54" providerId="ADAL" clId="{ADEE97C3-A763-468F-B434-B163A6249BBF}" dt="2022-09-30T16:23:15.783" v="2498"/>
          <ac:spMkLst>
            <pc:docMk/>
            <pc:sldMk cId="1418698907" sldId="793"/>
            <ac:spMk id="13" creationId="{62CF94AB-334D-B12A-29BE-CD636E92FA4D}"/>
          </ac:spMkLst>
        </pc:spChg>
        <pc:spChg chg="add del mod">
          <ac:chgData name="Paula Vazquez Valero" userId="80a35f83-ba07-4c48-bd51-9a1b0a985f54" providerId="ADAL" clId="{ADEE97C3-A763-468F-B434-B163A6249BBF}" dt="2022-09-30T16:23:15.783" v="2498"/>
          <ac:spMkLst>
            <pc:docMk/>
            <pc:sldMk cId="1418698907" sldId="793"/>
            <ac:spMk id="14" creationId="{3778C3F0-168D-C522-EA30-7390D84A269C}"/>
          </ac:spMkLst>
        </pc:spChg>
        <pc:spChg chg="add mod">
          <ac:chgData name="Paula Vazquez Valero" userId="80a35f83-ba07-4c48-bd51-9a1b0a985f54" providerId="ADAL" clId="{ADEE97C3-A763-468F-B434-B163A6249BBF}" dt="2022-09-30T16:27:25.864" v="2659" actId="1035"/>
          <ac:spMkLst>
            <pc:docMk/>
            <pc:sldMk cId="1418698907" sldId="793"/>
            <ac:spMk id="15" creationId="{4F2E49B9-3C5A-298B-41C8-6C8DA79ADB4B}"/>
          </ac:spMkLst>
        </pc:spChg>
        <pc:spChg chg="add mod">
          <ac:chgData name="Paula Vazquez Valero" userId="80a35f83-ba07-4c48-bd51-9a1b0a985f54" providerId="ADAL" clId="{ADEE97C3-A763-468F-B434-B163A6249BBF}" dt="2022-09-30T16:26:18.031" v="2620" actId="1076"/>
          <ac:spMkLst>
            <pc:docMk/>
            <pc:sldMk cId="1418698907" sldId="793"/>
            <ac:spMk id="16" creationId="{F00AFA17-9734-3997-26CA-D23D62774E1A}"/>
          </ac:spMkLst>
        </pc:spChg>
        <pc:spChg chg="add mod">
          <ac:chgData name="Paula Vazquez Valero" userId="80a35f83-ba07-4c48-bd51-9a1b0a985f54" providerId="ADAL" clId="{ADEE97C3-A763-468F-B434-B163A6249BBF}" dt="2022-09-30T16:27:25.864" v="2659" actId="1035"/>
          <ac:spMkLst>
            <pc:docMk/>
            <pc:sldMk cId="1418698907" sldId="793"/>
            <ac:spMk id="17" creationId="{38407DD0-00F1-A199-4D2D-929029A6766E}"/>
          </ac:spMkLst>
        </pc:spChg>
        <pc:spChg chg="add mod">
          <ac:chgData name="Paula Vazquez Valero" userId="80a35f83-ba07-4c48-bd51-9a1b0a985f54" providerId="ADAL" clId="{ADEE97C3-A763-468F-B434-B163A6249BBF}" dt="2022-09-30T16:27:25.864" v="2659" actId="1035"/>
          <ac:spMkLst>
            <pc:docMk/>
            <pc:sldMk cId="1418698907" sldId="793"/>
            <ac:spMk id="18" creationId="{5DEF49E0-2C05-24DC-76AE-3D5867770B7D}"/>
          </ac:spMkLst>
        </pc:spChg>
        <pc:spChg chg="add mod">
          <ac:chgData name="Paula Vazquez Valero" userId="80a35f83-ba07-4c48-bd51-9a1b0a985f54" providerId="ADAL" clId="{ADEE97C3-A763-468F-B434-B163A6249BBF}" dt="2022-09-30T16:27:25.864" v="2659" actId="1035"/>
          <ac:spMkLst>
            <pc:docMk/>
            <pc:sldMk cId="1418698907" sldId="793"/>
            <ac:spMk id="19" creationId="{E7425139-B5D5-8647-DD0D-6365B9733383}"/>
          </ac:spMkLst>
        </pc:spChg>
        <pc:spChg chg="add mod">
          <ac:chgData name="Paula Vazquez Valero" userId="80a35f83-ba07-4c48-bd51-9a1b0a985f54" providerId="ADAL" clId="{ADEE97C3-A763-468F-B434-B163A6249BBF}" dt="2022-09-30T16:27:05.173" v="2641" actId="14100"/>
          <ac:spMkLst>
            <pc:docMk/>
            <pc:sldMk cId="1418698907" sldId="793"/>
            <ac:spMk id="20" creationId="{8404DA3A-EF13-4C0B-3642-E1A1AAEEFC67}"/>
          </ac:spMkLst>
        </pc:spChg>
        <pc:spChg chg="add mod">
          <ac:chgData name="Paula Vazquez Valero" userId="80a35f83-ba07-4c48-bd51-9a1b0a985f54" providerId="ADAL" clId="{ADEE97C3-A763-468F-B434-B163A6249BBF}" dt="2022-09-30T16:27:15.090" v="2649" actId="1076"/>
          <ac:spMkLst>
            <pc:docMk/>
            <pc:sldMk cId="1418698907" sldId="793"/>
            <ac:spMk id="22" creationId="{7320EC28-3C3A-167B-B348-C1C4B563CBC5}"/>
          </ac:spMkLst>
        </pc:spChg>
        <pc:spChg chg="del">
          <ac:chgData name="Paula Vazquez Valero" userId="80a35f83-ba07-4c48-bd51-9a1b0a985f54" providerId="ADAL" clId="{ADEE97C3-A763-468F-B434-B163A6249BBF}" dt="2022-09-30T12:56:56.215" v="2257" actId="478"/>
          <ac:spMkLst>
            <pc:docMk/>
            <pc:sldMk cId="1418698907" sldId="793"/>
            <ac:spMk id="40" creationId="{9F2D9B6E-2D5B-47B2-87D7-B5EA032B958B}"/>
          </ac:spMkLst>
        </pc:spChg>
        <pc:spChg chg="mod">
          <ac:chgData name="Paula Vazquez Valero" userId="80a35f83-ba07-4c48-bd51-9a1b0a985f54" providerId="ADAL" clId="{ADEE97C3-A763-468F-B434-B163A6249BBF}" dt="2022-09-30T16:27:40.934" v="2661" actId="1076"/>
          <ac:spMkLst>
            <pc:docMk/>
            <pc:sldMk cId="1418698907" sldId="793"/>
            <ac:spMk id="42" creationId="{E37FF867-4AE2-4A35-BE16-6EE60237DE03}"/>
          </ac:spMkLst>
        </pc:spChg>
        <pc:spChg chg="del">
          <ac:chgData name="Paula Vazquez Valero" userId="80a35f83-ba07-4c48-bd51-9a1b0a985f54" providerId="ADAL" clId="{ADEE97C3-A763-468F-B434-B163A6249BBF}" dt="2022-09-30T16:22:49.489" v="2476" actId="478"/>
          <ac:spMkLst>
            <pc:docMk/>
            <pc:sldMk cId="1418698907" sldId="793"/>
            <ac:spMk id="43" creationId="{0359811C-9E78-4286-9381-5B4079C999C6}"/>
          </ac:spMkLst>
        </pc:spChg>
        <pc:spChg chg="del">
          <ac:chgData name="Paula Vazquez Valero" userId="80a35f83-ba07-4c48-bd51-9a1b0a985f54" providerId="ADAL" clId="{ADEE97C3-A763-468F-B434-B163A6249BBF}" dt="2022-09-30T12:56:56.215" v="2257" actId="478"/>
          <ac:spMkLst>
            <pc:docMk/>
            <pc:sldMk cId="1418698907" sldId="793"/>
            <ac:spMk id="44" creationId="{29407786-7D36-464A-90CC-1428F7EFD5CE}"/>
          </ac:spMkLst>
        </pc:spChg>
        <pc:spChg chg="del">
          <ac:chgData name="Paula Vazquez Valero" userId="80a35f83-ba07-4c48-bd51-9a1b0a985f54" providerId="ADAL" clId="{ADEE97C3-A763-468F-B434-B163A6249BBF}" dt="2022-09-30T12:56:56.215" v="2257" actId="478"/>
          <ac:spMkLst>
            <pc:docMk/>
            <pc:sldMk cId="1418698907" sldId="793"/>
            <ac:spMk id="45" creationId="{7C820EF3-1169-47A2-8E79-A58BDE2F5485}"/>
          </ac:spMkLst>
        </pc:spChg>
        <pc:spChg chg="del">
          <ac:chgData name="Paula Vazquez Valero" userId="80a35f83-ba07-4c48-bd51-9a1b0a985f54" providerId="ADAL" clId="{ADEE97C3-A763-468F-B434-B163A6249BBF}" dt="2022-09-30T12:56:56.215" v="2257" actId="478"/>
          <ac:spMkLst>
            <pc:docMk/>
            <pc:sldMk cId="1418698907" sldId="793"/>
            <ac:spMk id="48" creationId="{1A3E5B95-BBBF-4E92-98F0-18AAEBC17135}"/>
          </ac:spMkLst>
        </pc:spChg>
        <pc:spChg chg="del">
          <ac:chgData name="Paula Vazquez Valero" userId="80a35f83-ba07-4c48-bd51-9a1b0a985f54" providerId="ADAL" clId="{ADEE97C3-A763-468F-B434-B163A6249BBF}" dt="2022-09-30T12:56:56.215" v="2257" actId="478"/>
          <ac:spMkLst>
            <pc:docMk/>
            <pc:sldMk cId="1418698907" sldId="793"/>
            <ac:spMk id="49" creationId="{131DE894-FDD7-4633-912B-E3A9CF9B76A4}"/>
          </ac:spMkLst>
        </pc:spChg>
        <pc:spChg chg="del">
          <ac:chgData name="Paula Vazquez Valero" userId="80a35f83-ba07-4c48-bd51-9a1b0a985f54" providerId="ADAL" clId="{ADEE97C3-A763-468F-B434-B163A6249BBF}" dt="2022-09-30T12:56:56.215" v="2257" actId="478"/>
          <ac:spMkLst>
            <pc:docMk/>
            <pc:sldMk cId="1418698907" sldId="793"/>
            <ac:spMk id="62" creationId="{27B75F7E-AAA3-4687-9ECA-A0E3BE6E882F}"/>
          </ac:spMkLst>
        </pc:spChg>
        <pc:spChg chg="del">
          <ac:chgData name="Paula Vazquez Valero" userId="80a35f83-ba07-4c48-bd51-9a1b0a985f54" providerId="ADAL" clId="{ADEE97C3-A763-468F-B434-B163A6249BBF}" dt="2022-09-30T12:56:56.215" v="2257" actId="478"/>
          <ac:spMkLst>
            <pc:docMk/>
            <pc:sldMk cId="1418698907" sldId="793"/>
            <ac:spMk id="66" creationId="{3B522C5F-BADE-4E2B-8F87-FE6A6086F8C5}"/>
          </ac:spMkLst>
        </pc:spChg>
        <pc:spChg chg="del">
          <ac:chgData name="Paula Vazquez Valero" userId="80a35f83-ba07-4c48-bd51-9a1b0a985f54" providerId="ADAL" clId="{ADEE97C3-A763-468F-B434-B163A6249BBF}" dt="2022-09-30T12:56:56.215" v="2257" actId="478"/>
          <ac:spMkLst>
            <pc:docMk/>
            <pc:sldMk cId="1418698907" sldId="793"/>
            <ac:spMk id="67" creationId="{95EEAD9D-A6ED-46CD-A826-8AD9501CC29F}"/>
          </ac:spMkLst>
        </pc:spChg>
        <pc:spChg chg="del">
          <ac:chgData name="Paula Vazquez Valero" userId="80a35f83-ba07-4c48-bd51-9a1b0a985f54" providerId="ADAL" clId="{ADEE97C3-A763-468F-B434-B163A6249BBF}" dt="2022-09-30T16:22:49.489" v="2476" actId="478"/>
          <ac:spMkLst>
            <pc:docMk/>
            <pc:sldMk cId="1418698907" sldId="793"/>
            <ac:spMk id="68" creationId="{6CAB8533-0B85-4A59-9EFD-3055095FE6DC}"/>
          </ac:spMkLst>
        </pc:spChg>
        <pc:spChg chg="del">
          <ac:chgData name="Paula Vazquez Valero" userId="80a35f83-ba07-4c48-bd51-9a1b0a985f54" providerId="ADAL" clId="{ADEE97C3-A763-468F-B434-B163A6249BBF}" dt="2022-09-30T12:56:56.215" v="2257" actId="478"/>
          <ac:spMkLst>
            <pc:docMk/>
            <pc:sldMk cId="1418698907" sldId="793"/>
            <ac:spMk id="69" creationId="{9E984755-D84E-408C-B79E-7DBDB88FB3BC}"/>
          </ac:spMkLst>
        </pc:spChg>
        <pc:spChg chg="del">
          <ac:chgData name="Paula Vazquez Valero" userId="80a35f83-ba07-4c48-bd51-9a1b0a985f54" providerId="ADAL" clId="{ADEE97C3-A763-468F-B434-B163A6249BBF}" dt="2022-09-30T12:56:56.215" v="2257" actId="478"/>
          <ac:spMkLst>
            <pc:docMk/>
            <pc:sldMk cId="1418698907" sldId="793"/>
            <ac:spMk id="70" creationId="{D687038C-5972-489D-9C87-ACCB690E8AAD}"/>
          </ac:spMkLst>
        </pc:spChg>
        <pc:spChg chg="del">
          <ac:chgData name="Paula Vazquez Valero" userId="80a35f83-ba07-4c48-bd51-9a1b0a985f54" providerId="ADAL" clId="{ADEE97C3-A763-468F-B434-B163A6249BBF}" dt="2022-09-30T12:56:56.215" v="2257" actId="478"/>
          <ac:spMkLst>
            <pc:docMk/>
            <pc:sldMk cId="1418698907" sldId="793"/>
            <ac:spMk id="71" creationId="{842DC962-CBE8-4B77-A152-4B7B0ABF6118}"/>
          </ac:spMkLst>
        </pc:spChg>
        <pc:spChg chg="del">
          <ac:chgData name="Paula Vazquez Valero" userId="80a35f83-ba07-4c48-bd51-9a1b0a985f54" providerId="ADAL" clId="{ADEE97C3-A763-468F-B434-B163A6249BBF}" dt="2022-09-30T12:56:56.215" v="2257" actId="478"/>
          <ac:spMkLst>
            <pc:docMk/>
            <pc:sldMk cId="1418698907" sldId="793"/>
            <ac:spMk id="72" creationId="{E1C85547-552A-41D2-A57C-FAC0BAB2FD63}"/>
          </ac:spMkLst>
        </pc:spChg>
        <pc:spChg chg="del">
          <ac:chgData name="Paula Vazquez Valero" userId="80a35f83-ba07-4c48-bd51-9a1b0a985f54" providerId="ADAL" clId="{ADEE97C3-A763-468F-B434-B163A6249BBF}" dt="2022-09-30T16:22:49.489" v="2476" actId="478"/>
          <ac:spMkLst>
            <pc:docMk/>
            <pc:sldMk cId="1418698907" sldId="793"/>
            <ac:spMk id="73" creationId="{9B6F61B6-956E-4B23-A3D4-2C26B7152C0A}"/>
          </ac:spMkLst>
        </pc:spChg>
        <pc:spChg chg="del">
          <ac:chgData name="Paula Vazquez Valero" userId="80a35f83-ba07-4c48-bd51-9a1b0a985f54" providerId="ADAL" clId="{ADEE97C3-A763-468F-B434-B163A6249BBF}" dt="2022-09-30T12:56:56.215" v="2257" actId="478"/>
          <ac:spMkLst>
            <pc:docMk/>
            <pc:sldMk cId="1418698907" sldId="793"/>
            <ac:spMk id="74" creationId="{8313716B-D815-4BF9-B085-441D6B8AB154}"/>
          </ac:spMkLst>
        </pc:spChg>
        <pc:spChg chg="del">
          <ac:chgData name="Paula Vazquez Valero" userId="80a35f83-ba07-4c48-bd51-9a1b0a985f54" providerId="ADAL" clId="{ADEE97C3-A763-468F-B434-B163A6249BBF}" dt="2022-09-30T12:56:56.215" v="2257" actId="478"/>
          <ac:spMkLst>
            <pc:docMk/>
            <pc:sldMk cId="1418698907" sldId="793"/>
            <ac:spMk id="75" creationId="{006EA3BA-AEC9-4C5E-B5AE-FA994FC538A3}"/>
          </ac:spMkLst>
        </pc:spChg>
        <pc:spChg chg="del">
          <ac:chgData name="Paula Vazquez Valero" userId="80a35f83-ba07-4c48-bd51-9a1b0a985f54" providerId="ADAL" clId="{ADEE97C3-A763-468F-B434-B163A6249BBF}" dt="2022-09-30T12:56:56.215" v="2257" actId="478"/>
          <ac:spMkLst>
            <pc:docMk/>
            <pc:sldMk cId="1418698907" sldId="793"/>
            <ac:spMk id="76" creationId="{4308AB38-56DE-431D-8D09-DFB7E914778D}"/>
          </ac:spMkLst>
        </pc:spChg>
        <pc:spChg chg="del">
          <ac:chgData name="Paula Vazquez Valero" userId="80a35f83-ba07-4c48-bd51-9a1b0a985f54" providerId="ADAL" clId="{ADEE97C3-A763-468F-B434-B163A6249BBF}" dt="2022-09-30T12:56:56.215" v="2257" actId="478"/>
          <ac:spMkLst>
            <pc:docMk/>
            <pc:sldMk cId="1418698907" sldId="793"/>
            <ac:spMk id="77" creationId="{B79D465D-16CB-46BC-ABD8-EF32BF48AA32}"/>
          </ac:spMkLst>
        </pc:spChg>
        <pc:spChg chg="del">
          <ac:chgData name="Paula Vazquez Valero" userId="80a35f83-ba07-4c48-bd51-9a1b0a985f54" providerId="ADAL" clId="{ADEE97C3-A763-468F-B434-B163A6249BBF}" dt="2022-09-30T16:22:49.489" v="2476" actId="478"/>
          <ac:spMkLst>
            <pc:docMk/>
            <pc:sldMk cId="1418698907" sldId="793"/>
            <ac:spMk id="78" creationId="{7D1DA351-C026-4362-A94F-3432E824494C}"/>
          </ac:spMkLst>
        </pc:spChg>
        <pc:spChg chg="del">
          <ac:chgData name="Paula Vazquez Valero" userId="80a35f83-ba07-4c48-bd51-9a1b0a985f54" providerId="ADAL" clId="{ADEE97C3-A763-468F-B434-B163A6249BBF}" dt="2022-09-30T12:56:56.215" v="2257" actId="478"/>
          <ac:spMkLst>
            <pc:docMk/>
            <pc:sldMk cId="1418698907" sldId="793"/>
            <ac:spMk id="79" creationId="{D54A5994-19B3-4F9A-8890-F0E43D9CC1F9}"/>
          </ac:spMkLst>
        </pc:spChg>
        <pc:spChg chg="del">
          <ac:chgData name="Paula Vazquez Valero" userId="80a35f83-ba07-4c48-bd51-9a1b0a985f54" providerId="ADAL" clId="{ADEE97C3-A763-468F-B434-B163A6249BBF}" dt="2022-09-30T12:56:56.215" v="2257" actId="478"/>
          <ac:spMkLst>
            <pc:docMk/>
            <pc:sldMk cId="1418698907" sldId="793"/>
            <ac:spMk id="80" creationId="{7CFF4D46-FABD-4ACF-9063-EB0EE8B35B4B}"/>
          </ac:spMkLst>
        </pc:spChg>
        <pc:spChg chg="del">
          <ac:chgData name="Paula Vazquez Valero" userId="80a35f83-ba07-4c48-bd51-9a1b0a985f54" providerId="ADAL" clId="{ADEE97C3-A763-468F-B434-B163A6249BBF}" dt="2022-09-30T12:56:56.215" v="2257" actId="478"/>
          <ac:spMkLst>
            <pc:docMk/>
            <pc:sldMk cId="1418698907" sldId="793"/>
            <ac:spMk id="81" creationId="{A646CC6E-E075-42CB-9C85-3E63D009337D}"/>
          </ac:spMkLst>
        </pc:spChg>
        <pc:spChg chg="del">
          <ac:chgData name="Paula Vazquez Valero" userId="80a35f83-ba07-4c48-bd51-9a1b0a985f54" providerId="ADAL" clId="{ADEE97C3-A763-468F-B434-B163A6249BBF}" dt="2022-09-30T12:56:56.215" v="2257" actId="478"/>
          <ac:spMkLst>
            <pc:docMk/>
            <pc:sldMk cId="1418698907" sldId="793"/>
            <ac:spMk id="82" creationId="{4795DE1A-B4E7-4AEE-B39A-674A98E5C922}"/>
          </ac:spMkLst>
        </pc:spChg>
        <pc:spChg chg="del">
          <ac:chgData name="Paula Vazquez Valero" userId="80a35f83-ba07-4c48-bd51-9a1b0a985f54" providerId="ADAL" clId="{ADEE97C3-A763-468F-B434-B163A6249BBF}" dt="2022-09-30T16:22:49.489" v="2476" actId="478"/>
          <ac:spMkLst>
            <pc:docMk/>
            <pc:sldMk cId="1418698907" sldId="793"/>
            <ac:spMk id="83" creationId="{0D888250-221E-476A-9C59-786F9ECBCEFF}"/>
          </ac:spMkLst>
        </pc:spChg>
        <pc:spChg chg="del">
          <ac:chgData name="Paula Vazquez Valero" userId="80a35f83-ba07-4c48-bd51-9a1b0a985f54" providerId="ADAL" clId="{ADEE97C3-A763-468F-B434-B163A6249BBF}" dt="2022-09-30T12:56:56.215" v="2257" actId="478"/>
          <ac:spMkLst>
            <pc:docMk/>
            <pc:sldMk cId="1418698907" sldId="793"/>
            <ac:spMk id="84" creationId="{FB3A87AD-ACE0-48D9-A18C-84246B61EA00}"/>
          </ac:spMkLst>
        </pc:spChg>
        <pc:spChg chg="del">
          <ac:chgData name="Paula Vazquez Valero" userId="80a35f83-ba07-4c48-bd51-9a1b0a985f54" providerId="ADAL" clId="{ADEE97C3-A763-468F-B434-B163A6249BBF}" dt="2022-09-30T12:56:56.215" v="2257" actId="478"/>
          <ac:spMkLst>
            <pc:docMk/>
            <pc:sldMk cId="1418698907" sldId="793"/>
            <ac:spMk id="85" creationId="{741BD4BF-F49B-4C10-B3BD-E86075640B62}"/>
          </ac:spMkLst>
        </pc:spChg>
        <pc:spChg chg="del">
          <ac:chgData name="Paula Vazquez Valero" userId="80a35f83-ba07-4c48-bd51-9a1b0a985f54" providerId="ADAL" clId="{ADEE97C3-A763-468F-B434-B163A6249BBF}" dt="2022-09-30T12:56:56.215" v="2257" actId="478"/>
          <ac:spMkLst>
            <pc:docMk/>
            <pc:sldMk cId="1418698907" sldId="793"/>
            <ac:spMk id="86" creationId="{765A7424-DF5C-474A-875B-78B6797FA2AC}"/>
          </ac:spMkLst>
        </pc:spChg>
        <pc:spChg chg="del">
          <ac:chgData name="Paula Vazquez Valero" userId="80a35f83-ba07-4c48-bd51-9a1b0a985f54" providerId="ADAL" clId="{ADEE97C3-A763-468F-B434-B163A6249BBF}" dt="2022-09-30T12:56:56.215" v="2257" actId="478"/>
          <ac:spMkLst>
            <pc:docMk/>
            <pc:sldMk cId="1418698907" sldId="793"/>
            <ac:spMk id="87" creationId="{30F3960C-CF61-44B0-9936-CFD2FBEDA80A}"/>
          </ac:spMkLst>
        </pc:spChg>
        <pc:spChg chg="del">
          <ac:chgData name="Paula Vazquez Valero" userId="80a35f83-ba07-4c48-bd51-9a1b0a985f54" providerId="ADAL" clId="{ADEE97C3-A763-468F-B434-B163A6249BBF}" dt="2022-09-30T16:22:49.489" v="2476" actId="478"/>
          <ac:spMkLst>
            <pc:docMk/>
            <pc:sldMk cId="1418698907" sldId="793"/>
            <ac:spMk id="88" creationId="{EC8D2083-4EFE-4823-8375-91B9CB111D15}"/>
          </ac:spMkLst>
        </pc:spChg>
        <pc:graphicFrameChg chg="mod modGraphic">
          <ac:chgData name="Paula Vazquez Valero" userId="80a35f83-ba07-4c48-bd51-9a1b0a985f54" providerId="ADAL" clId="{ADEE97C3-A763-468F-B434-B163A6249BBF}" dt="2022-09-30T16:27:25.864" v="2659" actId="1035"/>
          <ac:graphicFrameMkLst>
            <pc:docMk/>
            <pc:sldMk cId="1418698907" sldId="793"/>
            <ac:graphicFrameMk id="3" creationId="{D0A7A1DD-0174-4729-B803-C8C6D9867C56}"/>
          </ac:graphicFrameMkLst>
        </pc:graphicFrameChg>
        <pc:graphicFrameChg chg="add del mod modGraphic">
          <ac:chgData name="Paula Vazquez Valero" userId="80a35f83-ba07-4c48-bd51-9a1b0a985f54" providerId="ADAL" clId="{ADEE97C3-A763-468F-B434-B163A6249BBF}" dt="2022-09-30T16:23:15.783" v="2498"/>
          <ac:graphicFrameMkLst>
            <pc:docMk/>
            <pc:sldMk cId="1418698907" sldId="793"/>
            <ac:graphicFrameMk id="7" creationId="{8F9C927C-BAD3-2E0D-3529-B8B8564994B5}"/>
          </ac:graphicFrameMkLst>
        </pc:graphicFrameChg>
        <pc:picChg chg="mod">
          <ac:chgData name="Paula Vazquez Valero" userId="80a35f83-ba07-4c48-bd51-9a1b0a985f54" providerId="ADAL" clId="{ADEE97C3-A763-468F-B434-B163A6249BBF}" dt="2022-09-30T16:26:23.325" v="2621" actId="1076"/>
          <ac:picMkLst>
            <pc:docMk/>
            <pc:sldMk cId="1418698907" sldId="793"/>
            <ac:picMk id="5" creationId="{C75A1299-2B14-0646-F32C-19792988CC4D}"/>
          </ac:picMkLst>
        </pc:picChg>
      </pc:sldChg>
      <pc:sldChg chg="modSp add mod">
        <pc:chgData name="Paula Vazquez Valero" userId="80a35f83-ba07-4c48-bd51-9a1b0a985f54" providerId="ADAL" clId="{ADEE97C3-A763-468F-B434-B163A6249BBF}" dt="2022-09-30T16:29:02.733" v="2752" actId="14100"/>
        <pc:sldMkLst>
          <pc:docMk/>
          <pc:sldMk cId="2996293370" sldId="794"/>
        </pc:sldMkLst>
        <pc:spChg chg="mod">
          <ac:chgData name="Paula Vazquez Valero" userId="80a35f83-ba07-4c48-bd51-9a1b0a985f54" providerId="ADAL" clId="{ADEE97C3-A763-468F-B434-B163A6249BBF}" dt="2022-09-30T16:28:06.854" v="2668" actId="1035"/>
          <ac:spMkLst>
            <pc:docMk/>
            <pc:sldMk cId="2996293370" sldId="794"/>
            <ac:spMk id="15" creationId="{4F2E49B9-3C5A-298B-41C8-6C8DA79ADB4B}"/>
          </ac:spMkLst>
        </pc:spChg>
        <pc:spChg chg="mod">
          <ac:chgData name="Paula Vazquez Valero" userId="80a35f83-ba07-4c48-bd51-9a1b0a985f54" providerId="ADAL" clId="{ADEE97C3-A763-468F-B434-B163A6249BBF}" dt="2022-09-30T16:28:38.249" v="2734" actId="14100"/>
          <ac:spMkLst>
            <pc:docMk/>
            <pc:sldMk cId="2996293370" sldId="794"/>
            <ac:spMk id="16" creationId="{F00AFA17-9734-3997-26CA-D23D62774E1A}"/>
          </ac:spMkLst>
        </pc:spChg>
        <pc:spChg chg="mod">
          <ac:chgData name="Paula Vazquez Valero" userId="80a35f83-ba07-4c48-bd51-9a1b0a985f54" providerId="ADAL" clId="{ADEE97C3-A763-468F-B434-B163A6249BBF}" dt="2022-09-30T16:28:09.381" v="2669" actId="1076"/>
          <ac:spMkLst>
            <pc:docMk/>
            <pc:sldMk cId="2996293370" sldId="794"/>
            <ac:spMk id="17" creationId="{38407DD0-00F1-A199-4D2D-929029A6766E}"/>
          </ac:spMkLst>
        </pc:spChg>
        <pc:spChg chg="mod">
          <ac:chgData name="Paula Vazquez Valero" userId="80a35f83-ba07-4c48-bd51-9a1b0a985f54" providerId="ADAL" clId="{ADEE97C3-A763-468F-B434-B163A6249BBF}" dt="2022-09-30T16:28:59.089" v="2751" actId="1038"/>
          <ac:spMkLst>
            <pc:docMk/>
            <pc:sldMk cId="2996293370" sldId="794"/>
            <ac:spMk id="18" creationId="{5DEF49E0-2C05-24DC-76AE-3D5867770B7D}"/>
          </ac:spMkLst>
        </pc:spChg>
        <pc:spChg chg="mod">
          <ac:chgData name="Paula Vazquez Valero" userId="80a35f83-ba07-4c48-bd51-9a1b0a985f54" providerId="ADAL" clId="{ADEE97C3-A763-468F-B434-B163A6249BBF}" dt="2022-09-30T16:29:02.733" v="2752" actId="14100"/>
          <ac:spMkLst>
            <pc:docMk/>
            <pc:sldMk cId="2996293370" sldId="794"/>
            <ac:spMk id="19" creationId="{E7425139-B5D5-8647-DD0D-6365B9733383}"/>
          </ac:spMkLst>
        </pc:spChg>
        <pc:spChg chg="mod">
          <ac:chgData name="Paula Vazquez Valero" userId="80a35f83-ba07-4c48-bd51-9a1b0a985f54" providerId="ADAL" clId="{ADEE97C3-A763-468F-B434-B163A6249BBF}" dt="2022-09-30T16:27:47.690" v="2664" actId="20577"/>
          <ac:spMkLst>
            <pc:docMk/>
            <pc:sldMk cId="2996293370" sldId="794"/>
            <ac:spMk id="22" creationId="{7320EC28-3C3A-167B-B348-C1C4B563CBC5}"/>
          </ac:spMkLst>
        </pc:spChg>
        <pc:graphicFrameChg chg="mod modGraphic">
          <ac:chgData name="Paula Vazquez Valero" userId="80a35f83-ba07-4c48-bd51-9a1b0a985f54" providerId="ADAL" clId="{ADEE97C3-A763-468F-B434-B163A6249BBF}" dt="2022-09-30T16:28:52.692" v="2744" actId="1038"/>
          <ac:graphicFrameMkLst>
            <pc:docMk/>
            <pc:sldMk cId="2996293370" sldId="794"/>
            <ac:graphicFrameMk id="3" creationId="{D0A7A1DD-0174-4729-B803-C8C6D9867C56}"/>
          </ac:graphicFrameMkLst>
        </pc:graphicFrameChg>
      </pc:sldChg>
      <pc:sldChg chg="modSp add mod">
        <pc:chgData name="Paula Vazquez Valero" userId="80a35f83-ba07-4c48-bd51-9a1b0a985f54" providerId="ADAL" clId="{ADEE97C3-A763-468F-B434-B163A6249BBF}" dt="2022-09-30T16:29:55.627" v="2805" actId="20577"/>
        <pc:sldMkLst>
          <pc:docMk/>
          <pc:sldMk cId="1894776589" sldId="795"/>
        </pc:sldMkLst>
        <pc:spChg chg="mod">
          <ac:chgData name="Paula Vazquez Valero" userId="80a35f83-ba07-4c48-bd51-9a1b0a985f54" providerId="ADAL" clId="{ADEE97C3-A763-468F-B434-B163A6249BBF}" dt="2022-09-30T16:29:14.563" v="2757" actId="1035"/>
          <ac:spMkLst>
            <pc:docMk/>
            <pc:sldMk cId="1894776589" sldId="795"/>
            <ac:spMk id="15" creationId="{4F2E49B9-3C5A-298B-41C8-6C8DA79ADB4B}"/>
          </ac:spMkLst>
        </pc:spChg>
        <pc:spChg chg="mod">
          <ac:chgData name="Paula Vazquez Valero" userId="80a35f83-ba07-4c48-bd51-9a1b0a985f54" providerId="ADAL" clId="{ADEE97C3-A763-468F-B434-B163A6249BBF}" dt="2022-09-30T16:29:52.571" v="2803" actId="20577"/>
          <ac:spMkLst>
            <pc:docMk/>
            <pc:sldMk cId="1894776589" sldId="795"/>
            <ac:spMk id="16" creationId="{F00AFA17-9734-3997-26CA-D23D62774E1A}"/>
          </ac:spMkLst>
        </pc:spChg>
        <pc:spChg chg="mod">
          <ac:chgData name="Paula Vazquez Valero" userId="80a35f83-ba07-4c48-bd51-9a1b0a985f54" providerId="ADAL" clId="{ADEE97C3-A763-468F-B434-B163A6249BBF}" dt="2022-09-30T16:29:35.951" v="2762" actId="1076"/>
          <ac:spMkLst>
            <pc:docMk/>
            <pc:sldMk cId="1894776589" sldId="795"/>
            <ac:spMk id="17" creationId="{38407DD0-00F1-A199-4D2D-929029A6766E}"/>
          </ac:spMkLst>
        </pc:spChg>
        <pc:spChg chg="mod">
          <ac:chgData name="Paula Vazquez Valero" userId="80a35f83-ba07-4c48-bd51-9a1b0a985f54" providerId="ADAL" clId="{ADEE97C3-A763-468F-B434-B163A6249BBF}" dt="2022-09-30T16:29:42.066" v="2768" actId="14100"/>
          <ac:spMkLst>
            <pc:docMk/>
            <pc:sldMk cId="1894776589" sldId="795"/>
            <ac:spMk id="18" creationId="{5DEF49E0-2C05-24DC-76AE-3D5867770B7D}"/>
          </ac:spMkLst>
        </pc:spChg>
        <pc:spChg chg="mod">
          <ac:chgData name="Paula Vazquez Valero" userId="80a35f83-ba07-4c48-bd51-9a1b0a985f54" providerId="ADAL" clId="{ADEE97C3-A763-468F-B434-B163A6249BBF}" dt="2022-09-30T16:29:44.845" v="2769" actId="1076"/>
          <ac:spMkLst>
            <pc:docMk/>
            <pc:sldMk cId="1894776589" sldId="795"/>
            <ac:spMk id="19" creationId="{E7425139-B5D5-8647-DD0D-6365B9733383}"/>
          </ac:spMkLst>
        </pc:spChg>
        <pc:spChg chg="mod">
          <ac:chgData name="Paula Vazquez Valero" userId="80a35f83-ba07-4c48-bd51-9a1b0a985f54" providerId="ADAL" clId="{ADEE97C3-A763-468F-B434-B163A6249BBF}" dt="2022-09-30T16:29:55.627" v="2805" actId="20577"/>
          <ac:spMkLst>
            <pc:docMk/>
            <pc:sldMk cId="1894776589" sldId="795"/>
            <ac:spMk id="22" creationId="{7320EC28-3C3A-167B-B348-C1C4B563CBC5}"/>
          </ac:spMkLst>
        </pc:spChg>
      </pc:sldChg>
      <pc:sldChg chg="modSp add mod">
        <pc:chgData name="Paula Vazquez Valero" userId="80a35f83-ba07-4c48-bd51-9a1b0a985f54" providerId="ADAL" clId="{ADEE97C3-A763-468F-B434-B163A6249BBF}" dt="2022-09-30T16:30:49.759" v="2862" actId="20577"/>
        <pc:sldMkLst>
          <pc:docMk/>
          <pc:sldMk cId="3177424067" sldId="796"/>
        </pc:sldMkLst>
        <pc:spChg chg="mod">
          <ac:chgData name="Paula Vazquez Valero" userId="80a35f83-ba07-4c48-bd51-9a1b0a985f54" providerId="ADAL" clId="{ADEE97C3-A763-468F-B434-B163A6249BBF}" dt="2022-09-30T16:30:06.475" v="2816" actId="1036"/>
          <ac:spMkLst>
            <pc:docMk/>
            <pc:sldMk cId="3177424067" sldId="796"/>
            <ac:spMk id="15" creationId="{4F2E49B9-3C5A-298B-41C8-6C8DA79ADB4B}"/>
          </ac:spMkLst>
        </pc:spChg>
        <pc:spChg chg="mod">
          <ac:chgData name="Paula Vazquez Valero" userId="80a35f83-ba07-4c48-bd51-9a1b0a985f54" providerId="ADAL" clId="{ADEE97C3-A763-468F-B434-B163A6249BBF}" dt="2022-09-30T16:30:49.759" v="2862" actId="20577"/>
          <ac:spMkLst>
            <pc:docMk/>
            <pc:sldMk cId="3177424067" sldId="796"/>
            <ac:spMk id="16" creationId="{F00AFA17-9734-3997-26CA-D23D62774E1A}"/>
          </ac:spMkLst>
        </pc:spChg>
        <pc:spChg chg="mod">
          <ac:chgData name="Paula Vazquez Valero" userId="80a35f83-ba07-4c48-bd51-9a1b0a985f54" providerId="ADAL" clId="{ADEE97C3-A763-468F-B434-B163A6249BBF}" dt="2022-09-30T16:30:13.883" v="2817" actId="1076"/>
          <ac:spMkLst>
            <pc:docMk/>
            <pc:sldMk cId="3177424067" sldId="796"/>
            <ac:spMk id="17" creationId="{38407DD0-00F1-A199-4D2D-929029A6766E}"/>
          </ac:spMkLst>
        </pc:spChg>
        <pc:spChg chg="mod">
          <ac:chgData name="Paula Vazquez Valero" userId="80a35f83-ba07-4c48-bd51-9a1b0a985f54" providerId="ADAL" clId="{ADEE97C3-A763-468F-B434-B163A6249BBF}" dt="2022-09-30T16:30:19.414" v="2818" actId="1076"/>
          <ac:spMkLst>
            <pc:docMk/>
            <pc:sldMk cId="3177424067" sldId="796"/>
            <ac:spMk id="18" creationId="{5DEF49E0-2C05-24DC-76AE-3D5867770B7D}"/>
          </ac:spMkLst>
        </pc:spChg>
        <pc:spChg chg="mod">
          <ac:chgData name="Paula Vazquez Valero" userId="80a35f83-ba07-4c48-bd51-9a1b0a985f54" providerId="ADAL" clId="{ADEE97C3-A763-468F-B434-B163A6249BBF}" dt="2022-09-30T16:30:29.613" v="2825" actId="1035"/>
          <ac:spMkLst>
            <pc:docMk/>
            <pc:sldMk cId="3177424067" sldId="796"/>
            <ac:spMk id="19" creationId="{E7425139-B5D5-8647-DD0D-6365B9733383}"/>
          </ac:spMkLst>
        </pc:spChg>
        <pc:spChg chg="mod">
          <ac:chgData name="Paula Vazquez Valero" userId="80a35f83-ba07-4c48-bd51-9a1b0a985f54" providerId="ADAL" clId="{ADEE97C3-A763-468F-B434-B163A6249BBF}" dt="2022-09-30T16:30:00.001" v="2809" actId="20577"/>
          <ac:spMkLst>
            <pc:docMk/>
            <pc:sldMk cId="3177424067" sldId="796"/>
            <ac:spMk id="22" creationId="{7320EC28-3C3A-167B-B348-C1C4B563CBC5}"/>
          </ac:spMkLst>
        </pc:spChg>
        <pc:graphicFrameChg chg="mod">
          <ac:chgData name="Paula Vazquez Valero" userId="80a35f83-ba07-4c48-bd51-9a1b0a985f54" providerId="ADAL" clId="{ADEE97C3-A763-468F-B434-B163A6249BBF}" dt="2022-09-30T16:30:25.829" v="2822" actId="1076"/>
          <ac:graphicFrameMkLst>
            <pc:docMk/>
            <pc:sldMk cId="3177424067" sldId="796"/>
            <ac:graphicFrameMk id="3" creationId="{D0A7A1DD-0174-4729-B803-C8C6D9867C56}"/>
          </ac:graphicFrameMkLst>
        </pc:graphicFrameChg>
      </pc:sldChg>
      <pc:sldChg chg="del">
        <pc:chgData name="Paula Vazquez Valero" userId="80a35f83-ba07-4c48-bd51-9a1b0a985f54" providerId="ADAL" clId="{ADEE97C3-A763-468F-B434-B163A6249BBF}" dt="2022-09-30T12:04:52.554" v="1" actId="47"/>
        <pc:sldMkLst>
          <pc:docMk/>
          <pc:sldMk cId="535123802" sldId="797"/>
        </pc:sldMkLst>
      </pc:sldChg>
      <pc:sldChg chg="modSp add mod">
        <pc:chgData name="Paula Vazquez Valero" userId="80a35f83-ba07-4c48-bd51-9a1b0a985f54" providerId="ADAL" clId="{ADEE97C3-A763-468F-B434-B163A6249BBF}" dt="2022-09-30T16:31:25.585" v="2911" actId="14100"/>
        <pc:sldMkLst>
          <pc:docMk/>
          <pc:sldMk cId="2783194315" sldId="797"/>
        </pc:sldMkLst>
        <pc:spChg chg="mod">
          <ac:chgData name="Paula Vazquez Valero" userId="80a35f83-ba07-4c48-bd51-9a1b0a985f54" providerId="ADAL" clId="{ADEE97C3-A763-468F-B434-B163A6249BBF}" dt="2022-09-30T16:31:25.585" v="2911" actId="14100"/>
          <ac:spMkLst>
            <pc:docMk/>
            <pc:sldMk cId="2783194315" sldId="797"/>
            <ac:spMk id="16" creationId="{F00AFA17-9734-3997-26CA-D23D62774E1A}"/>
          </ac:spMkLst>
        </pc:spChg>
        <pc:spChg chg="mod">
          <ac:chgData name="Paula Vazquez Valero" userId="80a35f83-ba07-4c48-bd51-9a1b0a985f54" providerId="ADAL" clId="{ADEE97C3-A763-468F-B434-B163A6249BBF}" dt="2022-09-30T16:31:04.699" v="2864" actId="1076"/>
          <ac:spMkLst>
            <pc:docMk/>
            <pc:sldMk cId="2783194315" sldId="797"/>
            <ac:spMk id="17" creationId="{38407DD0-00F1-A199-4D2D-929029A6766E}"/>
          </ac:spMkLst>
        </pc:spChg>
        <pc:spChg chg="mod">
          <ac:chgData name="Paula Vazquez Valero" userId="80a35f83-ba07-4c48-bd51-9a1b0a985f54" providerId="ADAL" clId="{ADEE97C3-A763-468F-B434-B163A6249BBF}" dt="2022-09-30T16:31:11.976" v="2866" actId="14100"/>
          <ac:spMkLst>
            <pc:docMk/>
            <pc:sldMk cId="2783194315" sldId="797"/>
            <ac:spMk id="18" creationId="{5DEF49E0-2C05-24DC-76AE-3D5867770B7D}"/>
          </ac:spMkLst>
        </pc:spChg>
        <pc:spChg chg="mod">
          <ac:chgData name="Paula Vazquez Valero" userId="80a35f83-ba07-4c48-bd51-9a1b0a985f54" providerId="ADAL" clId="{ADEE97C3-A763-468F-B434-B163A6249BBF}" dt="2022-09-30T16:31:15.903" v="2871" actId="1035"/>
          <ac:spMkLst>
            <pc:docMk/>
            <pc:sldMk cId="2783194315" sldId="797"/>
            <ac:spMk id="19" creationId="{E7425139-B5D5-8647-DD0D-6365B9733383}"/>
          </ac:spMkLst>
        </pc:spChg>
      </pc:sldChg>
      <pc:sldChg chg="addSp delSp modSp add mod delAnim">
        <pc:chgData name="Paula Vazquez Valero" userId="80a35f83-ba07-4c48-bd51-9a1b0a985f54" providerId="ADAL" clId="{ADEE97C3-A763-468F-B434-B163A6249BBF}" dt="2022-09-30T16:32:32.221" v="2965" actId="207"/>
        <pc:sldMkLst>
          <pc:docMk/>
          <pc:sldMk cId="3597002983" sldId="798"/>
        </pc:sldMkLst>
        <pc:spChg chg="add mod">
          <ac:chgData name="Paula Vazquez Valero" userId="80a35f83-ba07-4c48-bd51-9a1b0a985f54" providerId="ADAL" clId="{ADEE97C3-A763-468F-B434-B163A6249BBF}" dt="2022-09-30T16:32:32.221" v="2965" actId="207"/>
          <ac:spMkLst>
            <pc:docMk/>
            <pc:sldMk cId="3597002983" sldId="798"/>
            <ac:spMk id="6" creationId="{76187B31-548F-3D80-18E7-7BECF05D48F3}"/>
          </ac:spMkLst>
        </pc:spChg>
        <pc:spChg chg="del">
          <ac:chgData name="Paula Vazquez Valero" userId="80a35f83-ba07-4c48-bd51-9a1b0a985f54" providerId="ADAL" clId="{ADEE97C3-A763-468F-B434-B163A6249BBF}" dt="2022-09-30T16:31:32.375" v="2913" actId="478"/>
          <ac:spMkLst>
            <pc:docMk/>
            <pc:sldMk cId="3597002983" sldId="798"/>
            <ac:spMk id="15" creationId="{4F2E49B9-3C5A-298B-41C8-6C8DA79ADB4B}"/>
          </ac:spMkLst>
        </pc:spChg>
        <pc:spChg chg="del">
          <ac:chgData name="Paula Vazquez Valero" userId="80a35f83-ba07-4c48-bd51-9a1b0a985f54" providerId="ADAL" clId="{ADEE97C3-A763-468F-B434-B163A6249BBF}" dt="2022-09-30T16:31:35.433" v="2915" actId="478"/>
          <ac:spMkLst>
            <pc:docMk/>
            <pc:sldMk cId="3597002983" sldId="798"/>
            <ac:spMk id="16" creationId="{F00AFA17-9734-3997-26CA-D23D62774E1A}"/>
          </ac:spMkLst>
        </pc:spChg>
        <pc:spChg chg="del">
          <ac:chgData name="Paula Vazquez Valero" userId="80a35f83-ba07-4c48-bd51-9a1b0a985f54" providerId="ADAL" clId="{ADEE97C3-A763-468F-B434-B163A6249BBF}" dt="2022-09-30T16:31:34.180" v="2914" actId="478"/>
          <ac:spMkLst>
            <pc:docMk/>
            <pc:sldMk cId="3597002983" sldId="798"/>
            <ac:spMk id="17" creationId="{38407DD0-00F1-A199-4D2D-929029A6766E}"/>
          </ac:spMkLst>
        </pc:spChg>
        <pc:spChg chg="del">
          <ac:chgData name="Paula Vazquez Valero" userId="80a35f83-ba07-4c48-bd51-9a1b0a985f54" providerId="ADAL" clId="{ADEE97C3-A763-468F-B434-B163A6249BBF}" dt="2022-09-30T16:31:32.375" v="2913" actId="478"/>
          <ac:spMkLst>
            <pc:docMk/>
            <pc:sldMk cId="3597002983" sldId="798"/>
            <ac:spMk id="18" creationId="{5DEF49E0-2C05-24DC-76AE-3D5867770B7D}"/>
          </ac:spMkLst>
        </pc:spChg>
        <pc:spChg chg="del">
          <ac:chgData name="Paula Vazquez Valero" userId="80a35f83-ba07-4c48-bd51-9a1b0a985f54" providerId="ADAL" clId="{ADEE97C3-A763-468F-B434-B163A6249BBF}" dt="2022-09-30T16:31:32.375" v="2913" actId="478"/>
          <ac:spMkLst>
            <pc:docMk/>
            <pc:sldMk cId="3597002983" sldId="798"/>
            <ac:spMk id="19" creationId="{E7425139-B5D5-8647-DD0D-6365B9733383}"/>
          </ac:spMkLst>
        </pc:spChg>
        <pc:spChg chg="mod">
          <ac:chgData name="Paula Vazquez Valero" userId="80a35f83-ba07-4c48-bd51-9a1b0a985f54" providerId="ADAL" clId="{ADEE97C3-A763-468F-B434-B163A6249BBF}" dt="2022-09-30T16:31:46.323" v="2948" actId="14100"/>
          <ac:spMkLst>
            <pc:docMk/>
            <pc:sldMk cId="3597002983" sldId="798"/>
            <ac:spMk id="20" creationId="{8404DA3A-EF13-4C0B-3642-E1A1AAEEFC67}"/>
          </ac:spMkLst>
        </pc:spChg>
        <pc:spChg chg="del">
          <ac:chgData name="Paula Vazquez Valero" userId="80a35f83-ba07-4c48-bd51-9a1b0a985f54" providerId="ADAL" clId="{ADEE97C3-A763-468F-B434-B163A6249BBF}" dt="2022-09-30T16:31:43.959" v="2947" actId="478"/>
          <ac:spMkLst>
            <pc:docMk/>
            <pc:sldMk cId="3597002983" sldId="798"/>
            <ac:spMk id="22" creationId="{7320EC28-3C3A-167B-B348-C1C4B563CBC5}"/>
          </ac:spMkLst>
        </pc:spChg>
        <pc:spChg chg="del">
          <ac:chgData name="Paula Vazquez Valero" userId="80a35f83-ba07-4c48-bd51-9a1b0a985f54" providerId="ADAL" clId="{ADEE97C3-A763-468F-B434-B163A6249BBF}" dt="2022-09-30T16:32:11.730" v="2951" actId="478"/>
          <ac:spMkLst>
            <pc:docMk/>
            <pc:sldMk cId="3597002983" sldId="798"/>
            <ac:spMk id="42" creationId="{E37FF867-4AE2-4A35-BE16-6EE60237DE03}"/>
          </ac:spMkLst>
        </pc:spChg>
        <pc:picChg chg="add mod">
          <ac:chgData name="Paula Vazquez Valero" userId="80a35f83-ba07-4c48-bd51-9a1b0a985f54" providerId="ADAL" clId="{ADEE97C3-A763-468F-B434-B163A6249BBF}" dt="2022-09-30T16:32:24.193" v="2964" actId="1035"/>
          <ac:picMkLst>
            <pc:docMk/>
            <pc:sldMk cId="3597002983" sldId="798"/>
            <ac:picMk id="4" creationId="{DCF1CD61-6822-41BA-9182-1CBA556292C5}"/>
          </ac:picMkLst>
        </pc:picChg>
        <pc:picChg chg="del">
          <ac:chgData name="Paula Vazquez Valero" userId="80a35f83-ba07-4c48-bd51-9a1b0a985f54" providerId="ADAL" clId="{ADEE97C3-A763-468F-B434-B163A6249BBF}" dt="2022-09-30T16:32:11.730" v="2951" actId="478"/>
          <ac:picMkLst>
            <pc:docMk/>
            <pc:sldMk cId="3597002983" sldId="798"/>
            <ac:picMk id="41" creationId="{385EF58D-9C58-4032-841D-86F70D0421E5}"/>
          </ac:picMkLst>
        </pc:picChg>
      </pc:sldChg>
      <pc:sldChg chg="addSp delSp modSp add mod delAnim">
        <pc:chgData name="Paula Vazquez Valero" userId="80a35f83-ba07-4c48-bd51-9a1b0a985f54" providerId="ADAL" clId="{ADEE97C3-A763-468F-B434-B163A6249BBF}" dt="2022-09-30T16:38:51.895" v="3221" actId="113"/>
        <pc:sldMkLst>
          <pc:docMk/>
          <pc:sldMk cId="2223980941" sldId="799"/>
        </pc:sldMkLst>
        <pc:spChg chg="mod">
          <ac:chgData name="Paula Vazquez Valero" userId="80a35f83-ba07-4c48-bd51-9a1b0a985f54" providerId="ADAL" clId="{ADEE97C3-A763-468F-B434-B163A6249BBF}" dt="2022-09-30T16:38:33.666" v="3214" actId="207"/>
          <ac:spMkLst>
            <pc:docMk/>
            <pc:sldMk cId="2223980941" sldId="799"/>
            <ac:spMk id="2" creationId="{9E5D7D67-0354-4144-9687-63666CDEA2E4}"/>
          </ac:spMkLst>
        </pc:spChg>
        <pc:spChg chg="add mod">
          <ac:chgData name="Paula Vazquez Valero" userId="80a35f83-ba07-4c48-bd51-9a1b0a985f54" providerId="ADAL" clId="{ADEE97C3-A763-468F-B434-B163A6249BBF}" dt="2022-09-30T16:38:41.931" v="3218" actId="1076"/>
          <ac:spMkLst>
            <pc:docMk/>
            <pc:sldMk cId="2223980941" sldId="799"/>
            <ac:spMk id="4" creationId="{68F4323D-9F15-70CA-FB18-D96001854105}"/>
          </ac:spMkLst>
        </pc:spChg>
        <pc:spChg chg="del">
          <ac:chgData name="Paula Vazquez Valero" userId="80a35f83-ba07-4c48-bd51-9a1b0a985f54" providerId="ADAL" clId="{ADEE97C3-A763-468F-B434-B163A6249BBF}" dt="2022-09-30T16:38:46.375" v="3219" actId="478"/>
          <ac:spMkLst>
            <pc:docMk/>
            <pc:sldMk cId="2223980941" sldId="799"/>
            <ac:spMk id="55" creationId="{F97AAF70-D9E4-43C4-94F9-4C3A20AB275B}"/>
          </ac:spMkLst>
        </pc:spChg>
        <pc:spChg chg="del">
          <ac:chgData name="Paula Vazquez Valero" userId="80a35f83-ba07-4c48-bd51-9a1b0a985f54" providerId="ADAL" clId="{ADEE97C3-A763-468F-B434-B163A6249BBF}" dt="2022-09-30T16:38:46.375" v="3219" actId="478"/>
          <ac:spMkLst>
            <pc:docMk/>
            <pc:sldMk cId="2223980941" sldId="799"/>
            <ac:spMk id="56" creationId="{388A0B30-BB13-4F38-B645-146D8FADFDF0}"/>
          </ac:spMkLst>
        </pc:spChg>
        <pc:spChg chg="del">
          <ac:chgData name="Paula Vazquez Valero" userId="80a35f83-ba07-4c48-bd51-9a1b0a985f54" providerId="ADAL" clId="{ADEE97C3-A763-468F-B434-B163A6249BBF}" dt="2022-09-30T16:38:46.375" v="3219" actId="478"/>
          <ac:spMkLst>
            <pc:docMk/>
            <pc:sldMk cId="2223980941" sldId="799"/>
            <ac:spMk id="57" creationId="{FD887367-2678-4D9C-BB1B-C6F11CA1FB10}"/>
          </ac:spMkLst>
        </pc:spChg>
        <pc:spChg chg="del">
          <ac:chgData name="Paula Vazquez Valero" userId="80a35f83-ba07-4c48-bd51-9a1b0a985f54" providerId="ADAL" clId="{ADEE97C3-A763-468F-B434-B163A6249BBF}" dt="2022-09-30T16:38:46.375" v="3219" actId="478"/>
          <ac:spMkLst>
            <pc:docMk/>
            <pc:sldMk cId="2223980941" sldId="799"/>
            <ac:spMk id="58" creationId="{6E9882FD-33E6-478B-998C-D0E0C3F38160}"/>
          </ac:spMkLst>
        </pc:spChg>
        <pc:spChg chg="del">
          <ac:chgData name="Paula Vazquez Valero" userId="80a35f83-ba07-4c48-bd51-9a1b0a985f54" providerId="ADAL" clId="{ADEE97C3-A763-468F-B434-B163A6249BBF}" dt="2022-09-30T16:38:46.375" v="3219" actId="478"/>
          <ac:spMkLst>
            <pc:docMk/>
            <pc:sldMk cId="2223980941" sldId="799"/>
            <ac:spMk id="59" creationId="{F4B68F2E-09E8-43D4-BC0B-1C0611483481}"/>
          </ac:spMkLst>
        </pc:spChg>
        <pc:spChg chg="del">
          <ac:chgData name="Paula Vazquez Valero" userId="80a35f83-ba07-4c48-bd51-9a1b0a985f54" providerId="ADAL" clId="{ADEE97C3-A763-468F-B434-B163A6249BBF}" dt="2022-09-30T16:38:46.375" v="3219" actId="478"/>
          <ac:spMkLst>
            <pc:docMk/>
            <pc:sldMk cId="2223980941" sldId="799"/>
            <ac:spMk id="60" creationId="{3CC9F051-508A-4BEF-B441-D130094A9C51}"/>
          </ac:spMkLst>
        </pc:spChg>
        <pc:spChg chg="del">
          <ac:chgData name="Paula Vazquez Valero" userId="80a35f83-ba07-4c48-bd51-9a1b0a985f54" providerId="ADAL" clId="{ADEE97C3-A763-468F-B434-B163A6249BBF}" dt="2022-09-30T16:38:46.375" v="3219" actId="478"/>
          <ac:spMkLst>
            <pc:docMk/>
            <pc:sldMk cId="2223980941" sldId="799"/>
            <ac:spMk id="61" creationId="{296ADACF-23CC-4FB7-BC08-1B512CEAE155}"/>
          </ac:spMkLst>
        </pc:spChg>
        <pc:spChg chg="del">
          <ac:chgData name="Paula Vazquez Valero" userId="80a35f83-ba07-4c48-bd51-9a1b0a985f54" providerId="ADAL" clId="{ADEE97C3-A763-468F-B434-B163A6249BBF}" dt="2022-09-30T16:38:46.375" v="3219" actId="478"/>
          <ac:spMkLst>
            <pc:docMk/>
            <pc:sldMk cId="2223980941" sldId="799"/>
            <ac:spMk id="62" creationId="{4E0C2C29-380A-4A1F-A965-2DD7B71DE33B}"/>
          </ac:spMkLst>
        </pc:spChg>
        <pc:spChg chg="del">
          <ac:chgData name="Paula Vazquez Valero" userId="80a35f83-ba07-4c48-bd51-9a1b0a985f54" providerId="ADAL" clId="{ADEE97C3-A763-468F-B434-B163A6249BBF}" dt="2022-09-30T16:38:46.375" v="3219" actId="478"/>
          <ac:spMkLst>
            <pc:docMk/>
            <pc:sldMk cId="2223980941" sldId="799"/>
            <ac:spMk id="63" creationId="{932A840E-8EB0-40FE-A15C-535F11D69E2A}"/>
          </ac:spMkLst>
        </pc:spChg>
        <pc:spChg chg="del">
          <ac:chgData name="Paula Vazquez Valero" userId="80a35f83-ba07-4c48-bd51-9a1b0a985f54" providerId="ADAL" clId="{ADEE97C3-A763-468F-B434-B163A6249BBF}" dt="2022-09-30T16:38:46.375" v="3219" actId="478"/>
          <ac:spMkLst>
            <pc:docMk/>
            <pc:sldMk cId="2223980941" sldId="799"/>
            <ac:spMk id="64" creationId="{CBCFDA0F-BBFF-49E8-8F1E-0456793021FD}"/>
          </ac:spMkLst>
        </pc:spChg>
        <pc:spChg chg="del">
          <ac:chgData name="Paula Vazquez Valero" userId="80a35f83-ba07-4c48-bd51-9a1b0a985f54" providerId="ADAL" clId="{ADEE97C3-A763-468F-B434-B163A6249BBF}" dt="2022-09-30T16:38:46.375" v="3219" actId="478"/>
          <ac:spMkLst>
            <pc:docMk/>
            <pc:sldMk cId="2223980941" sldId="799"/>
            <ac:spMk id="65" creationId="{D1112F78-7763-4311-89FC-0DF36E51103A}"/>
          </ac:spMkLst>
        </pc:spChg>
        <pc:spChg chg="del">
          <ac:chgData name="Paula Vazquez Valero" userId="80a35f83-ba07-4c48-bd51-9a1b0a985f54" providerId="ADAL" clId="{ADEE97C3-A763-468F-B434-B163A6249BBF}" dt="2022-09-30T16:38:46.375" v="3219" actId="478"/>
          <ac:spMkLst>
            <pc:docMk/>
            <pc:sldMk cId="2223980941" sldId="799"/>
            <ac:spMk id="66" creationId="{47778027-DCE9-436E-A565-5747F9C6C0D2}"/>
          </ac:spMkLst>
        </pc:spChg>
        <pc:spChg chg="del">
          <ac:chgData name="Paula Vazquez Valero" userId="80a35f83-ba07-4c48-bd51-9a1b0a985f54" providerId="ADAL" clId="{ADEE97C3-A763-468F-B434-B163A6249BBF}" dt="2022-09-30T16:38:46.375" v="3219" actId="478"/>
          <ac:spMkLst>
            <pc:docMk/>
            <pc:sldMk cId="2223980941" sldId="799"/>
            <ac:spMk id="67" creationId="{57823459-1275-4205-8468-3C8827FE1131}"/>
          </ac:spMkLst>
        </pc:spChg>
        <pc:spChg chg="del">
          <ac:chgData name="Paula Vazquez Valero" userId="80a35f83-ba07-4c48-bd51-9a1b0a985f54" providerId="ADAL" clId="{ADEE97C3-A763-468F-B434-B163A6249BBF}" dt="2022-09-30T16:38:46.375" v="3219" actId="478"/>
          <ac:spMkLst>
            <pc:docMk/>
            <pc:sldMk cId="2223980941" sldId="799"/>
            <ac:spMk id="68" creationId="{D5C520A7-8B4F-4C87-9447-69442AF271CD}"/>
          </ac:spMkLst>
        </pc:spChg>
        <pc:spChg chg="del">
          <ac:chgData name="Paula Vazquez Valero" userId="80a35f83-ba07-4c48-bd51-9a1b0a985f54" providerId="ADAL" clId="{ADEE97C3-A763-468F-B434-B163A6249BBF}" dt="2022-09-30T16:38:46.375" v="3219" actId="478"/>
          <ac:spMkLst>
            <pc:docMk/>
            <pc:sldMk cId="2223980941" sldId="799"/>
            <ac:spMk id="69" creationId="{D338F724-0B65-4A74-BF38-59460F955EE2}"/>
          </ac:spMkLst>
        </pc:spChg>
        <pc:spChg chg="del">
          <ac:chgData name="Paula Vazquez Valero" userId="80a35f83-ba07-4c48-bd51-9a1b0a985f54" providerId="ADAL" clId="{ADEE97C3-A763-468F-B434-B163A6249BBF}" dt="2022-09-30T16:38:46.375" v="3219" actId="478"/>
          <ac:spMkLst>
            <pc:docMk/>
            <pc:sldMk cId="2223980941" sldId="799"/>
            <ac:spMk id="70" creationId="{D538AB45-8A91-4C1C-AD4B-09D66C0AB257}"/>
          </ac:spMkLst>
        </pc:spChg>
        <pc:spChg chg="del">
          <ac:chgData name="Paula Vazquez Valero" userId="80a35f83-ba07-4c48-bd51-9a1b0a985f54" providerId="ADAL" clId="{ADEE97C3-A763-468F-B434-B163A6249BBF}" dt="2022-09-30T16:38:46.375" v="3219" actId="478"/>
          <ac:spMkLst>
            <pc:docMk/>
            <pc:sldMk cId="2223980941" sldId="799"/>
            <ac:spMk id="71" creationId="{D1244822-BFA2-4D50-9F3C-66B397705CFC}"/>
          </ac:spMkLst>
        </pc:spChg>
        <pc:spChg chg="del">
          <ac:chgData name="Paula Vazquez Valero" userId="80a35f83-ba07-4c48-bd51-9a1b0a985f54" providerId="ADAL" clId="{ADEE97C3-A763-468F-B434-B163A6249BBF}" dt="2022-09-30T16:38:46.375" v="3219" actId="478"/>
          <ac:spMkLst>
            <pc:docMk/>
            <pc:sldMk cId="2223980941" sldId="799"/>
            <ac:spMk id="72" creationId="{E50E2834-27EF-4A07-979F-82513AD24B0E}"/>
          </ac:spMkLst>
        </pc:spChg>
        <pc:graphicFrameChg chg="modGraphic">
          <ac:chgData name="Paula Vazquez Valero" userId="80a35f83-ba07-4c48-bd51-9a1b0a985f54" providerId="ADAL" clId="{ADEE97C3-A763-468F-B434-B163A6249BBF}" dt="2022-09-30T16:38:51.895" v="3221" actId="113"/>
          <ac:graphicFrameMkLst>
            <pc:docMk/>
            <pc:sldMk cId="2223980941" sldId="799"/>
            <ac:graphicFrameMk id="48" creationId="{CEF8D654-1F65-4F79-93E6-0FA995ADD823}"/>
          </ac:graphicFrameMkLst>
        </pc:graphicFrameChg>
      </pc:sldChg>
      <pc:sldChg chg="addSp delSp modSp add mod delAnim">
        <pc:chgData name="Paula Vazquez Valero" userId="80a35f83-ba07-4c48-bd51-9a1b0a985f54" providerId="ADAL" clId="{ADEE97C3-A763-468F-B434-B163A6249BBF}" dt="2022-09-30T16:40:02.906" v="3243" actId="113"/>
        <pc:sldMkLst>
          <pc:docMk/>
          <pc:sldMk cId="1911905840" sldId="800"/>
        </pc:sldMkLst>
        <pc:spChg chg="mod">
          <ac:chgData name="Paula Vazquez Valero" userId="80a35f83-ba07-4c48-bd51-9a1b0a985f54" providerId="ADAL" clId="{ADEE97C3-A763-468F-B434-B163A6249BBF}" dt="2022-09-30T16:39:23.748" v="3236" actId="207"/>
          <ac:spMkLst>
            <pc:docMk/>
            <pc:sldMk cId="1911905840" sldId="800"/>
            <ac:spMk id="2" creationId="{9E5D7D67-0354-4144-9687-63666CDEA2E4}"/>
          </ac:spMkLst>
        </pc:spChg>
        <pc:spChg chg="add mod">
          <ac:chgData name="Paula Vazquez Valero" userId="80a35f83-ba07-4c48-bd51-9a1b0a985f54" providerId="ADAL" clId="{ADEE97C3-A763-468F-B434-B163A6249BBF}" dt="2022-09-30T16:39:24.424" v="3237"/>
          <ac:spMkLst>
            <pc:docMk/>
            <pc:sldMk cId="1911905840" sldId="800"/>
            <ac:spMk id="4" creationId="{230E0114-E772-D76A-3B88-520B635D69C3}"/>
          </ac:spMkLst>
        </pc:spChg>
        <pc:spChg chg="add mod">
          <ac:chgData name="Paula Vazquez Valero" userId="80a35f83-ba07-4c48-bd51-9a1b0a985f54" providerId="ADAL" clId="{ADEE97C3-A763-468F-B434-B163A6249BBF}" dt="2022-09-30T16:39:55" v="3238"/>
          <ac:spMkLst>
            <pc:docMk/>
            <pc:sldMk cId="1911905840" sldId="800"/>
            <ac:spMk id="5" creationId="{59D55C8A-BDF6-5468-47E2-DB1038764B0E}"/>
          </ac:spMkLst>
        </pc:spChg>
        <pc:spChg chg="add del mod">
          <ac:chgData name="Paula Vazquez Valero" userId="80a35f83-ba07-4c48-bd51-9a1b0a985f54" providerId="ADAL" clId="{ADEE97C3-A763-468F-B434-B163A6249BBF}" dt="2022-09-30T16:40:02.470" v="3242"/>
          <ac:spMkLst>
            <pc:docMk/>
            <pc:sldMk cId="1911905840" sldId="800"/>
            <ac:spMk id="6" creationId="{E9574979-A4B0-5AD0-135D-24F562ED1BC0}"/>
          </ac:spMkLst>
        </pc:spChg>
        <pc:spChg chg="del">
          <ac:chgData name="Paula Vazquez Valero" userId="80a35f83-ba07-4c48-bd51-9a1b0a985f54" providerId="ADAL" clId="{ADEE97C3-A763-468F-B434-B163A6249BBF}" dt="2022-09-30T16:39:03.235" v="3223" actId="478"/>
          <ac:spMkLst>
            <pc:docMk/>
            <pc:sldMk cId="1911905840" sldId="800"/>
            <ac:spMk id="27" creationId="{8E91EBFD-B466-4965-9469-F2748DA1485E}"/>
          </ac:spMkLst>
        </pc:spChg>
        <pc:spChg chg="del">
          <ac:chgData name="Paula Vazquez Valero" userId="80a35f83-ba07-4c48-bd51-9a1b0a985f54" providerId="ADAL" clId="{ADEE97C3-A763-468F-B434-B163A6249BBF}" dt="2022-09-30T16:39:18.367" v="3234" actId="478"/>
          <ac:spMkLst>
            <pc:docMk/>
            <pc:sldMk cId="1911905840" sldId="800"/>
            <ac:spMk id="28" creationId="{E8D0F3FD-6674-482F-AD86-CC59DF404CE2}"/>
          </ac:spMkLst>
        </pc:spChg>
        <pc:spChg chg="del">
          <ac:chgData name="Paula Vazquez Valero" userId="80a35f83-ba07-4c48-bd51-9a1b0a985f54" providerId="ADAL" clId="{ADEE97C3-A763-468F-B434-B163A6249BBF}" dt="2022-09-30T16:39:03.235" v="3223" actId="478"/>
          <ac:spMkLst>
            <pc:docMk/>
            <pc:sldMk cId="1911905840" sldId="800"/>
            <ac:spMk id="29" creationId="{C76FE1AD-4946-4740-8517-0D1662F488E0}"/>
          </ac:spMkLst>
        </pc:spChg>
        <pc:spChg chg="del">
          <ac:chgData name="Paula Vazquez Valero" userId="80a35f83-ba07-4c48-bd51-9a1b0a985f54" providerId="ADAL" clId="{ADEE97C3-A763-468F-B434-B163A6249BBF}" dt="2022-09-30T16:39:03.235" v="3223" actId="478"/>
          <ac:spMkLst>
            <pc:docMk/>
            <pc:sldMk cId="1911905840" sldId="800"/>
            <ac:spMk id="30" creationId="{4EAEAF29-DC2A-4A84-A343-84B356D8DD04}"/>
          </ac:spMkLst>
        </pc:spChg>
        <pc:spChg chg="del">
          <ac:chgData name="Paula Vazquez Valero" userId="80a35f83-ba07-4c48-bd51-9a1b0a985f54" providerId="ADAL" clId="{ADEE97C3-A763-468F-B434-B163A6249BBF}" dt="2022-09-30T16:39:03.235" v="3223" actId="478"/>
          <ac:spMkLst>
            <pc:docMk/>
            <pc:sldMk cId="1911905840" sldId="800"/>
            <ac:spMk id="31" creationId="{89ABE632-2167-4385-8184-1CE809CDE0EE}"/>
          </ac:spMkLst>
        </pc:spChg>
        <pc:spChg chg="del">
          <ac:chgData name="Paula Vazquez Valero" userId="80a35f83-ba07-4c48-bd51-9a1b0a985f54" providerId="ADAL" clId="{ADEE97C3-A763-468F-B434-B163A6249BBF}" dt="2022-09-30T16:39:03.235" v="3223" actId="478"/>
          <ac:spMkLst>
            <pc:docMk/>
            <pc:sldMk cId="1911905840" sldId="800"/>
            <ac:spMk id="32" creationId="{6FB7D641-BFDC-45BB-8697-2A075D07FE3B}"/>
          </ac:spMkLst>
        </pc:spChg>
        <pc:spChg chg="del">
          <ac:chgData name="Paula Vazquez Valero" userId="80a35f83-ba07-4c48-bd51-9a1b0a985f54" providerId="ADAL" clId="{ADEE97C3-A763-468F-B434-B163A6249BBF}" dt="2022-09-30T16:39:03.235" v="3223" actId="478"/>
          <ac:spMkLst>
            <pc:docMk/>
            <pc:sldMk cId="1911905840" sldId="800"/>
            <ac:spMk id="34" creationId="{14728464-02EF-4D58-A5BC-DF14CBB41329}"/>
          </ac:spMkLst>
        </pc:spChg>
        <pc:spChg chg="del">
          <ac:chgData name="Paula Vazquez Valero" userId="80a35f83-ba07-4c48-bd51-9a1b0a985f54" providerId="ADAL" clId="{ADEE97C3-A763-468F-B434-B163A6249BBF}" dt="2022-09-30T16:39:03.235" v="3223" actId="478"/>
          <ac:spMkLst>
            <pc:docMk/>
            <pc:sldMk cId="1911905840" sldId="800"/>
            <ac:spMk id="35" creationId="{AB9ED005-4454-41B8-A663-C21826A85C58}"/>
          </ac:spMkLst>
        </pc:spChg>
        <pc:spChg chg="del">
          <ac:chgData name="Paula Vazquez Valero" userId="80a35f83-ba07-4c48-bd51-9a1b0a985f54" providerId="ADAL" clId="{ADEE97C3-A763-468F-B434-B163A6249BBF}" dt="2022-09-30T16:39:03.235" v="3223" actId="478"/>
          <ac:spMkLst>
            <pc:docMk/>
            <pc:sldMk cId="1911905840" sldId="800"/>
            <ac:spMk id="36" creationId="{35A2D6B4-08E4-4B63-AE01-B33B44B11FC9}"/>
          </ac:spMkLst>
        </pc:spChg>
        <pc:spChg chg="del">
          <ac:chgData name="Paula Vazquez Valero" userId="80a35f83-ba07-4c48-bd51-9a1b0a985f54" providerId="ADAL" clId="{ADEE97C3-A763-468F-B434-B163A6249BBF}" dt="2022-09-30T16:39:03.235" v="3223" actId="478"/>
          <ac:spMkLst>
            <pc:docMk/>
            <pc:sldMk cId="1911905840" sldId="800"/>
            <ac:spMk id="37" creationId="{4D0124B0-6CC7-4AA0-91A1-EE073678A85E}"/>
          </ac:spMkLst>
        </pc:spChg>
        <pc:spChg chg="del">
          <ac:chgData name="Paula Vazquez Valero" userId="80a35f83-ba07-4c48-bd51-9a1b0a985f54" providerId="ADAL" clId="{ADEE97C3-A763-468F-B434-B163A6249BBF}" dt="2022-09-30T16:39:03.235" v="3223" actId="478"/>
          <ac:spMkLst>
            <pc:docMk/>
            <pc:sldMk cId="1911905840" sldId="800"/>
            <ac:spMk id="38" creationId="{9948D3E4-A156-4947-B376-6644CC24CCDC}"/>
          </ac:spMkLst>
        </pc:spChg>
        <pc:spChg chg="del">
          <ac:chgData name="Paula Vazquez Valero" userId="80a35f83-ba07-4c48-bd51-9a1b0a985f54" providerId="ADAL" clId="{ADEE97C3-A763-468F-B434-B163A6249BBF}" dt="2022-09-30T16:39:03.235" v="3223" actId="478"/>
          <ac:spMkLst>
            <pc:docMk/>
            <pc:sldMk cId="1911905840" sldId="800"/>
            <ac:spMk id="39" creationId="{E9CBBF2E-97E2-4F06-9FC1-F5BA50F78FE3}"/>
          </ac:spMkLst>
        </pc:spChg>
        <pc:spChg chg="del">
          <ac:chgData name="Paula Vazquez Valero" userId="80a35f83-ba07-4c48-bd51-9a1b0a985f54" providerId="ADAL" clId="{ADEE97C3-A763-468F-B434-B163A6249BBF}" dt="2022-09-30T16:39:03.235" v="3223" actId="478"/>
          <ac:spMkLst>
            <pc:docMk/>
            <pc:sldMk cId="1911905840" sldId="800"/>
            <ac:spMk id="40" creationId="{4DCD1128-AD1B-4DC0-81CE-BBD68C5201EB}"/>
          </ac:spMkLst>
        </pc:spChg>
        <pc:spChg chg="del">
          <ac:chgData name="Paula Vazquez Valero" userId="80a35f83-ba07-4c48-bd51-9a1b0a985f54" providerId="ADAL" clId="{ADEE97C3-A763-468F-B434-B163A6249BBF}" dt="2022-09-30T16:39:03.235" v="3223" actId="478"/>
          <ac:spMkLst>
            <pc:docMk/>
            <pc:sldMk cId="1911905840" sldId="800"/>
            <ac:spMk id="41" creationId="{A8C023EB-CECF-43FD-9C50-2E1FD3D043F9}"/>
          </ac:spMkLst>
        </pc:spChg>
        <pc:spChg chg="del">
          <ac:chgData name="Paula Vazquez Valero" userId="80a35f83-ba07-4c48-bd51-9a1b0a985f54" providerId="ADAL" clId="{ADEE97C3-A763-468F-B434-B163A6249BBF}" dt="2022-09-30T16:39:03.235" v="3223" actId="478"/>
          <ac:spMkLst>
            <pc:docMk/>
            <pc:sldMk cId="1911905840" sldId="800"/>
            <ac:spMk id="42" creationId="{441CCF8C-6A2B-42D1-9A29-267D4A3E95B2}"/>
          </ac:spMkLst>
        </pc:spChg>
        <pc:spChg chg="del">
          <ac:chgData name="Paula Vazquez Valero" userId="80a35f83-ba07-4c48-bd51-9a1b0a985f54" providerId="ADAL" clId="{ADEE97C3-A763-468F-B434-B163A6249BBF}" dt="2022-09-30T16:39:03.235" v="3223" actId="478"/>
          <ac:spMkLst>
            <pc:docMk/>
            <pc:sldMk cId="1911905840" sldId="800"/>
            <ac:spMk id="43" creationId="{2C443888-DD79-4634-8C3F-DA91CF2D2866}"/>
          </ac:spMkLst>
        </pc:spChg>
        <pc:spChg chg="del">
          <ac:chgData name="Paula Vazquez Valero" userId="80a35f83-ba07-4c48-bd51-9a1b0a985f54" providerId="ADAL" clId="{ADEE97C3-A763-468F-B434-B163A6249BBF}" dt="2022-09-30T16:39:03.235" v="3223" actId="478"/>
          <ac:spMkLst>
            <pc:docMk/>
            <pc:sldMk cId="1911905840" sldId="800"/>
            <ac:spMk id="44" creationId="{034E71BE-7DD3-4ED1-AFF3-AD0B6BA003B0}"/>
          </ac:spMkLst>
        </pc:spChg>
        <pc:spChg chg="del">
          <ac:chgData name="Paula Vazquez Valero" userId="80a35f83-ba07-4c48-bd51-9a1b0a985f54" providerId="ADAL" clId="{ADEE97C3-A763-468F-B434-B163A6249BBF}" dt="2022-09-30T16:39:03.235" v="3223" actId="478"/>
          <ac:spMkLst>
            <pc:docMk/>
            <pc:sldMk cId="1911905840" sldId="800"/>
            <ac:spMk id="45" creationId="{F0A700A9-502F-490C-9292-3D9EF8010AF9}"/>
          </ac:spMkLst>
        </pc:spChg>
        <pc:spChg chg="del">
          <ac:chgData name="Paula Vazquez Valero" userId="80a35f83-ba07-4c48-bd51-9a1b0a985f54" providerId="ADAL" clId="{ADEE97C3-A763-468F-B434-B163A6249BBF}" dt="2022-09-30T16:39:03.235" v="3223" actId="478"/>
          <ac:spMkLst>
            <pc:docMk/>
            <pc:sldMk cId="1911905840" sldId="800"/>
            <ac:spMk id="46" creationId="{0D315BE0-C647-4370-B56C-1C292BED493E}"/>
          </ac:spMkLst>
        </pc:spChg>
        <pc:graphicFrameChg chg="modGraphic">
          <ac:chgData name="Paula Vazquez Valero" userId="80a35f83-ba07-4c48-bd51-9a1b0a985f54" providerId="ADAL" clId="{ADEE97C3-A763-468F-B434-B163A6249BBF}" dt="2022-09-30T16:40:02.906" v="3243" actId="113"/>
          <ac:graphicFrameMkLst>
            <pc:docMk/>
            <pc:sldMk cId="1911905840" sldId="800"/>
            <ac:graphicFrameMk id="15" creationId="{4DB7913D-724A-4B00-BB96-ADDC7286CFA1}"/>
          </ac:graphicFrameMkLst>
        </pc:graphicFrameChg>
      </pc:sldChg>
      <pc:sldChg chg="add del">
        <pc:chgData name="Paula Vazquez Valero" userId="80a35f83-ba07-4c48-bd51-9a1b0a985f54" providerId="ADAL" clId="{ADEE97C3-A763-468F-B434-B163A6249BBF}" dt="2022-09-30T16:38:36.121" v="3216"/>
        <pc:sldMkLst>
          <pc:docMk/>
          <pc:sldMk cId="2427439984" sldId="800"/>
        </pc:sldMkLst>
      </pc:sldChg>
      <pc:sldChg chg="del">
        <pc:chgData name="Paula Vazquez Valero" userId="80a35f83-ba07-4c48-bd51-9a1b0a985f54" providerId="ADAL" clId="{ADEE97C3-A763-468F-B434-B163A6249BBF}" dt="2022-09-30T12:04:52.554" v="1" actId="47"/>
        <pc:sldMkLst>
          <pc:docMk/>
          <pc:sldMk cId="740120353" sldId="801"/>
        </pc:sldMkLst>
      </pc:sldChg>
      <pc:sldChg chg="add del">
        <pc:chgData name="Paula Vazquez Valero" userId="80a35f83-ba07-4c48-bd51-9a1b0a985f54" providerId="ADAL" clId="{ADEE97C3-A763-468F-B434-B163A6249BBF}" dt="2022-09-30T16:39:56.218" v="3239" actId="47"/>
        <pc:sldMkLst>
          <pc:docMk/>
          <pc:sldMk cId="3023104513" sldId="801"/>
        </pc:sldMkLst>
      </pc:sldChg>
      <pc:sldChg chg="del">
        <pc:chgData name="Paula Vazquez Valero" userId="80a35f83-ba07-4c48-bd51-9a1b0a985f54" providerId="ADAL" clId="{ADEE97C3-A763-468F-B434-B163A6249BBF}" dt="2022-09-30T12:04:52.554" v="1" actId="47"/>
        <pc:sldMkLst>
          <pc:docMk/>
          <pc:sldMk cId="2310231527" sldId="802"/>
        </pc:sldMkLst>
      </pc:sldChg>
      <pc:sldChg chg="del">
        <pc:chgData name="Paula Vazquez Valero" userId="80a35f83-ba07-4c48-bd51-9a1b0a985f54" providerId="ADAL" clId="{ADEE97C3-A763-468F-B434-B163A6249BBF}" dt="2022-09-30T12:04:52.554" v="1" actId="47"/>
        <pc:sldMkLst>
          <pc:docMk/>
          <pc:sldMk cId="1812654257" sldId="803"/>
        </pc:sldMkLst>
      </pc:sldChg>
      <pc:sldMasterChg chg="del delSldLayout">
        <pc:chgData name="Paula Vazquez Valero" userId="80a35f83-ba07-4c48-bd51-9a1b0a985f54" providerId="ADAL" clId="{ADEE97C3-A763-468F-B434-B163A6249BBF}" dt="2022-09-30T12:04:52.554" v="1" actId="47"/>
        <pc:sldMasterMkLst>
          <pc:docMk/>
          <pc:sldMasterMk cId="3223444342" sldId="2147483672"/>
        </pc:sldMasterMkLst>
        <pc:sldLayoutChg chg="del">
          <pc:chgData name="Paula Vazquez Valero" userId="80a35f83-ba07-4c48-bd51-9a1b0a985f54" providerId="ADAL" clId="{ADEE97C3-A763-468F-B434-B163A6249BBF}" dt="2022-09-30T12:04:52.554" v="1" actId="47"/>
          <pc:sldLayoutMkLst>
            <pc:docMk/>
            <pc:sldMasterMk cId="3223444342" sldId="2147483672"/>
            <pc:sldLayoutMk cId="769500123" sldId="2147483673"/>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1690386957" sldId="2147483674"/>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4147613488" sldId="2147483675"/>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1359202269" sldId="2147483676"/>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3437745209" sldId="2147483677"/>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3923778966" sldId="2147483678"/>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3695687330" sldId="2147483679"/>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2746852414" sldId="2147483680"/>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2901634404" sldId="2147483681"/>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2903238721" sldId="2147483682"/>
          </pc:sldLayoutMkLst>
        </pc:sldLayoutChg>
        <pc:sldLayoutChg chg="del">
          <pc:chgData name="Paula Vazquez Valero" userId="80a35f83-ba07-4c48-bd51-9a1b0a985f54" providerId="ADAL" clId="{ADEE97C3-A763-468F-B434-B163A6249BBF}" dt="2022-09-30T12:04:52.554" v="1" actId="47"/>
          <pc:sldLayoutMkLst>
            <pc:docMk/>
            <pc:sldMasterMk cId="3223444342" sldId="2147483672"/>
            <pc:sldLayoutMk cId="3885992917" sldId="2147483683"/>
          </pc:sldLayoutMkLst>
        </pc:sldLayoutChg>
      </pc:sldMasterChg>
    </pc:docChg>
  </pc:docChgLst>
  <pc:docChgLst>
    <pc:chgData name="Tom Dawes" userId="fe899cd594ff6f3a" providerId="LiveId" clId="{B5964671-B697-41B2-AF41-A9366C5B2672}"/>
    <pc:docChg chg="undo custSel addSld delSld modSld">
      <pc:chgData name="Tom Dawes" userId="fe899cd594ff6f3a" providerId="LiveId" clId="{B5964671-B697-41B2-AF41-A9366C5B2672}" dt="2022-12-14T03:22:07.618" v="4"/>
      <pc:docMkLst>
        <pc:docMk/>
      </pc:docMkLst>
      <pc:sldChg chg="del">
        <pc:chgData name="Tom Dawes" userId="fe899cd594ff6f3a" providerId="LiveId" clId="{B5964671-B697-41B2-AF41-A9366C5B2672}" dt="2022-12-14T03:22:04.539" v="1" actId="47"/>
        <pc:sldMkLst>
          <pc:docMk/>
          <pc:sldMk cId="0" sldId="286"/>
        </pc:sldMkLst>
      </pc:sldChg>
      <pc:sldChg chg="add del">
        <pc:chgData name="Tom Dawes" userId="fe899cd594ff6f3a" providerId="LiveId" clId="{B5964671-B697-41B2-AF41-A9366C5B2672}" dt="2022-12-14T03:22:07.618" v="4"/>
        <pc:sldMkLst>
          <pc:docMk/>
          <pc:sldMk cId="1412210942" sldId="786"/>
        </pc:sldMkLst>
      </pc:sldChg>
      <pc:sldChg chg="add del">
        <pc:chgData name="Tom Dawes" userId="fe899cd594ff6f3a" providerId="LiveId" clId="{B5964671-B697-41B2-AF41-A9366C5B2672}" dt="2022-12-14T03:22:05.602" v="3" actId="47"/>
        <pc:sldMkLst>
          <pc:docMk/>
          <pc:sldMk cId="665800634" sldId="7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C3963-1B8D-42E2-8894-6F2E4FE1F8F9}" type="datetimeFigureOut">
              <a:rPr lang="en-GB" smtClean="0"/>
              <a:t>14/12/2022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10F14-2318-404F-B157-BCBFF6997A3C}" type="slidenum">
              <a:rPr lang="en-GB" smtClean="0"/>
              <a:t>‹#›</a:t>
            </a:fld>
            <a:endParaRPr lang="en-GB"/>
          </a:p>
        </p:txBody>
      </p:sp>
    </p:spTree>
    <p:extLst>
      <p:ext uri="{BB962C8B-B14F-4D97-AF65-F5344CB8AC3E}">
        <p14:creationId xmlns:p14="http://schemas.microsoft.com/office/powerpoint/2010/main" val="219974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Phonics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revisit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ga</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gu</a:t>
            </a:r>
            <a:r>
              <a:rPr lang="es-ES_tradnl" sz="1200" kern="1200" dirty="0">
                <a:solidFill>
                  <a:schemeClr val="tx1"/>
                </a:solidFill>
                <a:effectLst/>
                <a:latin typeface="+mn-lt"/>
                <a:ea typeface="+mn-ea"/>
                <a:cs typeface="+mn-cs"/>
              </a:rPr>
              <a:t>]</a:t>
            </a:r>
            <a:br>
              <a:rPr lang="es-ES_tradnl" sz="1200" kern="1200" dirty="0">
                <a:solidFill>
                  <a:schemeClr val="tx1"/>
                </a:solidFill>
                <a:effectLst/>
                <a:latin typeface="+mn-lt"/>
                <a:ea typeface="+mn-ea"/>
                <a:cs typeface="+mn-cs"/>
              </a:rPr>
            </a:br>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1" i="0" u="none" strike="noStrike" dirty="0">
                <a:solidFill>
                  <a:srgbClr val="002060"/>
                </a:solidFill>
                <a:effectLst/>
                <a:latin typeface="Century Gothic" panose="020B0502020202020204" pitchFamily="34" charset="0"/>
              </a:rPr>
              <a:t>beber</a:t>
            </a:r>
            <a:r>
              <a:rPr lang="es-ES" sz="1200" b="0" i="0" u="none" strike="noStrike" dirty="0">
                <a:solidFill>
                  <a:srgbClr val="002060"/>
                </a:solidFill>
                <a:effectLst/>
                <a:latin typeface="Century Gothic" panose="020B0502020202020204" pitchFamily="34" charset="0"/>
              </a:rPr>
              <a:t> [1085] </a:t>
            </a:r>
            <a:r>
              <a:rPr lang="es-ES" sz="1200" b="1" i="0" u="none" strike="noStrike" dirty="0">
                <a:solidFill>
                  <a:srgbClr val="002060"/>
                </a:solidFill>
                <a:effectLst/>
                <a:latin typeface="Century Gothic" panose="020B0502020202020204" pitchFamily="34" charset="0"/>
              </a:rPr>
              <a:t>aula </a:t>
            </a:r>
            <a:r>
              <a:rPr lang="es-ES" sz="1200" b="0" i="0" u="none" strike="noStrike" dirty="0">
                <a:solidFill>
                  <a:srgbClr val="002060"/>
                </a:solidFill>
                <a:effectLst/>
                <a:latin typeface="Century Gothic" panose="020B0502020202020204" pitchFamily="34" charset="0"/>
              </a:rPr>
              <a:t>[3501] bocadillo [&gt;5000] </a:t>
            </a:r>
            <a:r>
              <a:rPr lang="es-ES" sz="1200" b="1" i="0" u="none" strike="noStrike" dirty="0">
                <a:solidFill>
                  <a:srgbClr val="002060"/>
                </a:solidFill>
                <a:effectLst/>
                <a:latin typeface="Century Gothic" panose="020B0502020202020204" pitchFamily="34" charset="0"/>
              </a:rPr>
              <a:t>chocolate</a:t>
            </a:r>
            <a:r>
              <a:rPr lang="es-ES" sz="1200" b="0" i="0" u="none" strike="noStrike" dirty="0">
                <a:solidFill>
                  <a:srgbClr val="002060"/>
                </a:solidFill>
                <a:effectLst/>
                <a:latin typeface="Century Gothic" panose="020B0502020202020204" pitchFamily="34" charset="0"/>
              </a:rPr>
              <a:t> [3408] comida [906] </a:t>
            </a:r>
            <a:r>
              <a:rPr lang="es-ES" sz="1200" b="0" i="0" u="none" strike="noStrike" dirty="0">
                <a:solidFill>
                  <a:srgbClr val="1F3864"/>
                </a:solidFill>
                <a:effectLst/>
                <a:latin typeface="Century Gothic" panose="020B0502020202020204" pitchFamily="34" charset="0"/>
              </a:rPr>
              <a:t>compañero / compañera [551] </a:t>
            </a:r>
            <a:r>
              <a:rPr lang="es-ES" sz="1200" b="0" i="0" u="none" strike="noStrike" dirty="0">
                <a:solidFill>
                  <a:srgbClr val="002060"/>
                </a:solidFill>
                <a:effectLst/>
                <a:latin typeface="Century Gothic" panose="020B0502020202020204" pitchFamily="34" charset="0"/>
              </a:rPr>
              <a:t>ejercicio [1162] español</a:t>
            </a:r>
            <a:r>
              <a:rPr lang="es-ES" sz="1200" b="1" i="0" u="none" strike="noStrike" dirty="0">
                <a:solidFill>
                  <a:srgbClr val="002060"/>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[262] </a:t>
            </a:r>
            <a:r>
              <a:rPr lang="es-ES" sz="1200" b="1" i="0" u="none" strike="noStrike" dirty="0">
                <a:solidFill>
                  <a:srgbClr val="002060"/>
                </a:solidFill>
                <a:effectLst/>
                <a:latin typeface="Century Gothic" panose="020B0502020202020204" pitchFamily="34" charset="0"/>
              </a:rPr>
              <a:t>patio</a:t>
            </a:r>
            <a:r>
              <a:rPr lang="es-ES" sz="1200" b="0" i="0" u="none" strike="noStrike" dirty="0">
                <a:solidFill>
                  <a:srgbClr val="002060"/>
                </a:solidFill>
                <a:effectLst/>
                <a:latin typeface="Century Gothic" panose="020B0502020202020204" pitchFamily="34" charset="0"/>
              </a:rPr>
              <a:t> [1197] profesor / profesora [501] </a:t>
            </a:r>
            <a:r>
              <a:rPr lang="es-ES" sz="1200" b="1" i="0" u="none" strike="noStrike" dirty="0">
                <a:solidFill>
                  <a:srgbClr val="002060"/>
                </a:solidFill>
                <a:effectLst/>
                <a:latin typeface="Century Gothic" panose="020B0502020202020204" pitchFamily="34" charset="0"/>
              </a:rPr>
              <a:t>salón</a:t>
            </a:r>
            <a:r>
              <a:rPr lang="es-ES" sz="1200" b="0" i="0" u="none" strike="noStrike" dirty="0">
                <a:solidFill>
                  <a:srgbClr val="002060"/>
                </a:solidFill>
                <a:effectLst/>
                <a:latin typeface="Century Gothic" panose="020B0502020202020204" pitchFamily="34" charset="0"/>
              </a:rPr>
              <a:t> [1722] </a:t>
            </a:r>
            <a:r>
              <a:rPr lang="es-ES" sz="1200" b="1" i="0" u="none" strike="noStrike" dirty="0">
                <a:solidFill>
                  <a:srgbClr val="002060"/>
                </a:solidFill>
                <a:effectLst/>
                <a:latin typeface="Century Gothic" panose="020B0502020202020204" pitchFamily="34" charset="0"/>
              </a:rPr>
              <a:t>tarea</a:t>
            </a:r>
            <a:r>
              <a:rPr lang="es-ES" sz="1200" b="0" i="0" u="none" strike="noStrike" dirty="0">
                <a:solidFill>
                  <a:srgbClr val="002060"/>
                </a:solidFill>
                <a:effectLst/>
                <a:latin typeface="Century Gothic" panose="020B0502020202020204" pitchFamily="34" charset="0"/>
              </a:rPr>
              <a:t> [995] </a:t>
            </a:r>
            <a:r>
              <a:rPr lang="es-ES" sz="1200" b="1" i="0" u="none" strike="noStrike" dirty="0">
                <a:solidFill>
                  <a:srgbClr val="002060"/>
                </a:solidFill>
                <a:effectLst/>
                <a:latin typeface="Century Gothic" panose="020B0502020202020204" pitchFamily="34" charset="0"/>
              </a:rPr>
              <a:t>caliente</a:t>
            </a:r>
            <a:r>
              <a:rPr lang="es-ES" sz="1200" b="0" i="0" u="none" strike="noStrike" dirty="0">
                <a:solidFill>
                  <a:srgbClr val="002060"/>
                </a:solidFill>
                <a:effectLst/>
                <a:latin typeface="Century Gothic" panose="020B0502020202020204" pitchFamily="34" charset="0"/>
              </a:rPr>
              <a:t> [1810]</a:t>
            </a:r>
            <a:r>
              <a:rPr lang="es-ES" sz="1200" b="0" i="0" u="none" strike="noStrike" dirty="0">
                <a:solidFill>
                  <a:srgbClr val="1F3864"/>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en [5]</a:t>
            </a:r>
            <a:r>
              <a:rPr lang="es-ES" sz="1200" b="1"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previously</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revisited</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er</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verbs</a:t>
            </a:r>
            <a:r>
              <a:rPr lang="es-ES" sz="1200" b="0" i="0" u="none" strike="noStrike" dirty="0">
                <a:solidFill>
                  <a:srgbClr val="002060"/>
                </a:solidFill>
                <a:effectLst/>
                <a:latin typeface="Century Gothic" panose="020B0502020202020204" pitchFamily="34" charset="0"/>
              </a:rPr>
              <a:t>: aprender  [428] comer [347] hacer [26] leer [209] </a:t>
            </a:r>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tienen [8] tenemos [8] cine [952] edificio [857] aquí [130] de12 [2] delante [1742] detrás [2044] dónde [161] en1 [6] entre [63] </a:t>
            </a: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están [21] son [7] cómodo [2237] importante [171] hoy [167] siempre [96]  también [49] y [4] </a:t>
            </a: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Glossed: </a:t>
            </a:r>
            <a:r>
              <a:rPr lang="en-GB" b="1" dirty="0" err="1"/>
              <a:t>combinar</a:t>
            </a:r>
            <a:r>
              <a:rPr lang="en-GB" dirty="0"/>
              <a:t> [1964]</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[5/5]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9581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Timing: </a:t>
            </a:r>
            <a:r>
              <a:rPr lang="en-GB" dirty="0"/>
              <a:t>10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Aim: </a:t>
            </a:r>
            <a:r>
              <a:rPr lang="en-GB" dirty="0"/>
              <a:t>to create 6 sentences with –</a:t>
            </a:r>
            <a:r>
              <a:rPr lang="en-GB" dirty="0" err="1"/>
              <a:t>er</a:t>
            </a:r>
            <a:r>
              <a:rPr lang="en-GB" dirty="0"/>
              <a:t> verbs in 1st person plural and 3</a:t>
            </a:r>
            <a:r>
              <a:rPr lang="en-GB" baseline="30000" dirty="0"/>
              <a:t>rd</a:t>
            </a:r>
            <a:r>
              <a:rPr lang="en-GB" dirty="0"/>
              <a:t> person plural based on the prompts.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 </a:t>
            </a:r>
            <a:endParaRPr lang="en-GB" dirty="0"/>
          </a:p>
          <a:p>
            <a:pPr marL="228600" lvl="0" indent="-228600" algn="l" rtl="0">
              <a:spcBef>
                <a:spcPts val="0"/>
              </a:spcBef>
              <a:spcAft>
                <a:spcPts val="0"/>
              </a:spcAft>
              <a:buClr>
                <a:schemeClr val="dk1"/>
              </a:buClr>
              <a:buSzPts val="1200"/>
              <a:buFont typeface="Calibri"/>
              <a:buAutoNum type="arabicPeriod"/>
            </a:pPr>
            <a:r>
              <a:rPr lang="en-GB" dirty="0"/>
              <a:t>Bring up each combination of sentence parts</a:t>
            </a:r>
          </a:p>
          <a:p>
            <a:pPr marL="228600" lvl="0" indent="-228600" algn="l" rtl="0">
              <a:spcBef>
                <a:spcPts val="0"/>
              </a:spcBef>
              <a:spcAft>
                <a:spcPts val="0"/>
              </a:spcAft>
              <a:buClr>
                <a:schemeClr val="dk1"/>
              </a:buClr>
              <a:buSzPts val="1200"/>
              <a:buFont typeface="Calibri"/>
              <a:buAutoNum type="arabicPeriod"/>
            </a:pPr>
            <a:r>
              <a:rPr lang="en-GB" dirty="0"/>
              <a:t>Ask students to volunteer the answer orally. Alternatively they could just to write the Spanish on mini-whiteboards or in their books, then </a:t>
            </a:r>
          </a:p>
          <a:p>
            <a:pPr marL="228600" lvl="0" indent="-228600" algn="l" rtl="0">
              <a:spcBef>
                <a:spcPts val="0"/>
              </a:spcBef>
              <a:spcAft>
                <a:spcPts val="0"/>
              </a:spcAft>
              <a:buClr>
                <a:schemeClr val="dk1"/>
              </a:buClr>
              <a:buSzPts val="1200"/>
              <a:buFont typeface="Calibri"/>
              <a:buAutoNum type="arabicPeriod"/>
            </a:pPr>
            <a:r>
              <a:rPr lang="en-GB" dirty="0"/>
              <a:t>Students then create a number of their own sentences, using new combinations of words in the grid.</a:t>
            </a:r>
          </a:p>
          <a:p>
            <a:pPr marL="228600" lvl="0" indent="-228600" algn="l" rtl="0">
              <a:spcBef>
                <a:spcPts val="0"/>
              </a:spcBef>
              <a:spcAft>
                <a:spcPts val="0"/>
              </a:spcAft>
              <a:buClr>
                <a:schemeClr val="dk1"/>
              </a:buClr>
              <a:buSzPts val="1200"/>
              <a:buFont typeface="Calibri"/>
              <a:buAutoNum type="arabicPeriod"/>
            </a:pPr>
            <a:r>
              <a:rPr lang="en-GB" dirty="0"/>
              <a:t>After writing the six sentences, teachers could encourage an oral simultaneous translation task, where students say a sentence and their partner translates it. Some may find this challenging to do on the spot, so this oral component could be done by some students, while other students continue to practise writing.</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Sentences: </a:t>
            </a:r>
            <a:endParaRPr lang="en-GB" dirty="0"/>
          </a:p>
          <a:p>
            <a:pPr marL="0" lvl="0" indent="0" algn="l" rtl="0">
              <a:spcBef>
                <a:spcPts val="0"/>
              </a:spcBef>
              <a:spcAft>
                <a:spcPts val="0"/>
              </a:spcAft>
              <a:buNone/>
            </a:pPr>
            <a:r>
              <a:rPr lang="en-GB" sz="1200" b="0" dirty="0">
                <a:solidFill>
                  <a:srgbClr val="1F3864"/>
                </a:solidFill>
              </a:rPr>
              <a:t>1) Lee la </a:t>
            </a:r>
            <a:r>
              <a:rPr lang="en-GB" sz="1200" b="0" dirty="0" err="1">
                <a:solidFill>
                  <a:srgbClr val="1F3864"/>
                </a:solidFill>
              </a:rPr>
              <a:t>frase</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clase</a:t>
            </a:r>
            <a:r>
              <a:rPr lang="en-GB" sz="1200" b="0" dirty="0">
                <a:solidFill>
                  <a:srgbClr val="1F3864"/>
                </a:solidFill>
              </a:rPr>
              <a:t>.</a:t>
            </a:r>
            <a:endParaRPr lang="en-GB" dirty="0"/>
          </a:p>
          <a:p>
            <a:pPr marL="0" lvl="0" indent="0" algn="l" rtl="0">
              <a:spcBef>
                <a:spcPts val="0"/>
              </a:spcBef>
              <a:spcAft>
                <a:spcPts val="0"/>
              </a:spcAft>
              <a:buNone/>
            </a:pPr>
            <a:r>
              <a:rPr lang="en-GB" sz="1200" b="0" dirty="0">
                <a:solidFill>
                  <a:srgbClr val="1F3864"/>
                </a:solidFill>
              </a:rPr>
              <a:t>2) </a:t>
            </a:r>
            <a:r>
              <a:rPr lang="en-GB" sz="1200" b="0" dirty="0" err="1">
                <a:solidFill>
                  <a:srgbClr val="1F3864"/>
                </a:solidFill>
              </a:rPr>
              <a:t>Hace</a:t>
            </a:r>
            <a:r>
              <a:rPr lang="en-GB" sz="1200" b="0" dirty="0">
                <a:solidFill>
                  <a:srgbClr val="1F3864"/>
                </a:solidFill>
              </a:rPr>
              <a:t> una </a:t>
            </a:r>
            <a:r>
              <a:rPr lang="en-GB" sz="1200" b="0" dirty="0" err="1">
                <a:solidFill>
                  <a:srgbClr val="1F3864"/>
                </a:solidFill>
              </a:rPr>
              <a:t>prueba</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español</a:t>
            </a:r>
            <a:r>
              <a:rPr lang="en-GB" sz="1200" b="0" dirty="0">
                <a:solidFill>
                  <a:srgbClr val="1F3864"/>
                </a:solidFill>
              </a:rPr>
              <a:t>.</a:t>
            </a:r>
            <a:endParaRPr lang="en-GB" dirty="0"/>
          </a:p>
          <a:p>
            <a:pPr marL="0" lvl="0" indent="0" algn="l" rtl="0">
              <a:spcBef>
                <a:spcPts val="0"/>
              </a:spcBef>
              <a:spcAft>
                <a:spcPts val="0"/>
              </a:spcAft>
              <a:buNone/>
            </a:pPr>
            <a:r>
              <a:rPr lang="en-GB" sz="1200" b="0" dirty="0">
                <a:solidFill>
                  <a:srgbClr val="1F3864"/>
                </a:solidFill>
              </a:rPr>
              <a:t>3) </a:t>
            </a:r>
            <a:r>
              <a:rPr lang="en-GB" sz="1200" b="0" dirty="0" err="1">
                <a:solidFill>
                  <a:srgbClr val="1F3864"/>
                </a:solidFill>
              </a:rPr>
              <a:t>Vencemos</a:t>
            </a:r>
            <a:r>
              <a:rPr lang="en-GB" sz="1200" b="0" dirty="0">
                <a:solidFill>
                  <a:srgbClr val="1F3864"/>
                </a:solidFill>
              </a:rPr>
              <a:t> el </a:t>
            </a:r>
            <a:r>
              <a:rPr lang="en-GB" sz="1200" b="0" dirty="0" err="1">
                <a:solidFill>
                  <a:srgbClr val="1F3864"/>
                </a:solidFill>
              </a:rPr>
              <a:t>miedo</a:t>
            </a:r>
            <a:r>
              <a:rPr lang="en-GB" sz="1200" b="0" dirty="0">
                <a:solidFill>
                  <a:srgbClr val="1F3864"/>
                </a:solidFill>
              </a:rPr>
              <a:t> con el professor.</a:t>
            </a:r>
            <a:endParaRPr lang="en-GB" dirty="0"/>
          </a:p>
          <a:p>
            <a:pPr marL="0" marR="0" lvl="0" indent="0" algn="l" rtl="0">
              <a:lnSpc>
                <a:spcPct val="100000"/>
              </a:lnSpc>
              <a:spcBef>
                <a:spcPts val="0"/>
              </a:spcBef>
              <a:spcAft>
                <a:spcPts val="0"/>
              </a:spcAft>
              <a:buClr>
                <a:srgbClr val="1F3864"/>
              </a:buClr>
              <a:buSzPts val="1200"/>
              <a:buFont typeface="Calibri"/>
              <a:buNone/>
            </a:pPr>
            <a:r>
              <a:rPr lang="en-GB" sz="1200" b="0" dirty="0">
                <a:solidFill>
                  <a:srgbClr val="1F3864"/>
                </a:solidFill>
              </a:rPr>
              <a:t>4) </a:t>
            </a:r>
            <a:r>
              <a:rPr lang="en-GB" sz="1200" b="0" dirty="0" err="1">
                <a:solidFill>
                  <a:srgbClr val="1F3864"/>
                </a:solidFill>
              </a:rPr>
              <a:t>Respondemos</a:t>
            </a:r>
            <a:r>
              <a:rPr lang="en-GB" sz="1200" b="0" dirty="0">
                <a:solidFill>
                  <a:srgbClr val="1F3864"/>
                </a:solidFill>
              </a:rPr>
              <a:t> a una </a:t>
            </a:r>
            <a:r>
              <a:rPr lang="en-GB" sz="1200" b="0" dirty="0" err="1">
                <a:solidFill>
                  <a:srgbClr val="1F3864"/>
                </a:solidFill>
              </a:rPr>
              <a:t>pregunta</a:t>
            </a:r>
            <a:r>
              <a:rPr lang="en-GB" sz="1200" b="0" dirty="0">
                <a:solidFill>
                  <a:srgbClr val="1F3864"/>
                </a:solidFill>
              </a:rPr>
              <a:t> </a:t>
            </a:r>
            <a:r>
              <a:rPr lang="en-GB" sz="1200" b="0" dirty="0" err="1">
                <a:solidFill>
                  <a:srgbClr val="1F3864"/>
                </a:solidFill>
              </a:rPr>
              <a:t>sobre</a:t>
            </a:r>
            <a:r>
              <a:rPr lang="en-GB" sz="1200" b="0" dirty="0">
                <a:solidFill>
                  <a:srgbClr val="1F3864"/>
                </a:solidFill>
              </a:rPr>
              <a:t> Perú.</a:t>
            </a:r>
            <a:endParaRPr lang="en-GB" dirty="0"/>
          </a:p>
          <a:p>
            <a:pPr marL="0" lvl="0" indent="0" algn="l" rtl="0">
              <a:spcBef>
                <a:spcPts val="0"/>
              </a:spcBef>
              <a:spcAft>
                <a:spcPts val="0"/>
              </a:spcAft>
              <a:buNone/>
            </a:pPr>
            <a:r>
              <a:rPr lang="en-GB" sz="1200" b="0" dirty="0">
                <a:solidFill>
                  <a:srgbClr val="1F3864"/>
                </a:solidFill>
              </a:rPr>
              <a:t>5) </a:t>
            </a:r>
            <a:r>
              <a:rPr lang="en-GB" sz="1200" b="0" dirty="0" err="1">
                <a:solidFill>
                  <a:srgbClr val="1F3864"/>
                </a:solidFill>
              </a:rPr>
              <a:t>Ponemos</a:t>
            </a:r>
            <a:r>
              <a:rPr lang="en-GB" sz="1200" b="0" dirty="0">
                <a:solidFill>
                  <a:srgbClr val="1F3864"/>
                </a:solidFill>
              </a:rPr>
              <a:t> el </a:t>
            </a:r>
            <a:r>
              <a:rPr lang="en-GB" sz="1200" b="0" dirty="0" err="1">
                <a:solidFill>
                  <a:srgbClr val="1F3864"/>
                </a:solidFill>
              </a:rPr>
              <a:t>libro</a:t>
            </a:r>
            <a:r>
              <a:rPr lang="en-GB" sz="1200" b="0" dirty="0">
                <a:solidFill>
                  <a:srgbClr val="1F3864"/>
                </a:solidFill>
              </a:rPr>
              <a:t> </a:t>
            </a:r>
            <a:r>
              <a:rPr lang="en-GB" sz="1200" b="0" dirty="0" err="1">
                <a:solidFill>
                  <a:srgbClr val="1F3864"/>
                </a:solidFill>
              </a:rPr>
              <a:t>en</a:t>
            </a:r>
            <a:r>
              <a:rPr lang="en-GB" sz="1200" b="0" dirty="0">
                <a:solidFill>
                  <a:srgbClr val="1F3864"/>
                </a:solidFill>
              </a:rPr>
              <a:t> la mesa.</a:t>
            </a:r>
            <a:endParaRPr lang="en-GB" dirty="0"/>
          </a:p>
          <a:p>
            <a:pPr marL="0" lvl="0" indent="0" algn="l" rtl="0">
              <a:spcBef>
                <a:spcPts val="0"/>
              </a:spcBef>
              <a:spcAft>
                <a:spcPts val="0"/>
              </a:spcAft>
              <a:buNone/>
            </a:pPr>
            <a:r>
              <a:rPr lang="en-GB" sz="1200" b="0" dirty="0">
                <a:solidFill>
                  <a:srgbClr val="1F3864"/>
                </a:solidFill>
              </a:rPr>
              <a:t>6) </a:t>
            </a:r>
            <a:r>
              <a:rPr lang="en-GB" sz="1200" b="0" dirty="0" err="1">
                <a:solidFill>
                  <a:srgbClr val="1F3864"/>
                </a:solidFill>
              </a:rPr>
              <a:t>Comprende</a:t>
            </a:r>
            <a:r>
              <a:rPr lang="en-GB" sz="1200" b="0" dirty="0">
                <a:solidFill>
                  <a:srgbClr val="1F3864"/>
                </a:solidFill>
              </a:rPr>
              <a:t> una </a:t>
            </a:r>
            <a:r>
              <a:rPr lang="en-GB" sz="1200" b="0" dirty="0" err="1">
                <a:solidFill>
                  <a:srgbClr val="1F3864"/>
                </a:solidFill>
              </a:rPr>
              <a:t>actividad</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inglés</a:t>
            </a:r>
            <a:r>
              <a:rPr lang="en-GB" sz="1200" b="0" dirty="0">
                <a:solidFill>
                  <a:srgbClr val="1F3864"/>
                </a:solidFill>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8122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4503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English for as many words as possible, aiming to get at least 15 points (but more if possible).</a:t>
            </a:r>
          </a:p>
          <a:p>
            <a:pPr marL="0" lvl="0" indent="0" algn="l" rtl="0">
              <a:spcBef>
                <a:spcPts val="0"/>
              </a:spcBef>
              <a:spcAft>
                <a:spcPts val="0"/>
              </a:spcAft>
              <a:buNone/>
            </a:pPr>
            <a:r>
              <a:rPr lang="en-GB" dirty="0"/>
              <a:t>2. Click for English answers.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9561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English for as many words as possible, aiming to get at least 15 points (but more if possible).</a:t>
            </a:r>
          </a:p>
          <a:p>
            <a:pPr marL="0" lvl="0" indent="0" algn="l" rtl="0">
              <a:spcBef>
                <a:spcPts val="0"/>
              </a:spcBef>
              <a:spcAft>
                <a:spcPts val="0"/>
              </a:spcAft>
              <a:buNone/>
            </a:pPr>
            <a:r>
              <a:rPr lang="en-GB" dirty="0"/>
              <a:t>2. Click for English answers.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9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vocabulary,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b="0" dirty="0"/>
              <a:t>Pupils write down numbers 1-7 and the meaning in English of the Spanish words they hear. (NB. Some pupils might benefit from circling directly on a handout). </a:t>
            </a:r>
          </a:p>
          <a:p>
            <a:pPr marL="228600" lvl="0" indent="-228600" algn="l" rtl="0">
              <a:spcBef>
                <a:spcPts val="0"/>
              </a:spcBef>
              <a:spcAft>
                <a:spcPts val="0"/>
              </a:spcAft>
              <a:buAutoNum type="arabicPeriod"/>
            </a:pPr>
            <a:r>
              <a:rPr lang="en-GB" b="0" dirty="0"/>
              <a:t>Click to bring up answers. Teachers can also elicit Spanish from pupils.</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el</a:t>
            </a:r>
            <a:r>
              <a:rPr lang="en-GB" sz="1200" b="0" dirty="0">
                <a:solidFill>
                  <a:srgbClr val="002060"/>
                </a:solidFill>
                <a:latin typeface="Century Gothic"/>
                <a:ea typeface="Century Gothic"/>
                <a:cs typeface="Century Gothic"/>
                <a:sym typeface="Century Gothic"/>
              </a:rPr>
              <a:t> patio</a:t>
            </a: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la </a:t>
            </a:r>
            <a:r>
              <a:rPr lang="en-GB" sz="1200" b="0" dirty="0" err="1">
                <a:solidFill>
                  <a:srgbClr val="002060"/>
                </a:solidFill>
                <a:latin typeface="Century Gothic"/>
                <a:ea typeface="Century Gothic"/>
                <a:cs typeface="Century Gothic"/>
                <a:sym typeface="Century Gothic"/>
              </a:rPr>
              <a:t>tarea</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especial</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tenemos</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cómodo</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detrás</a:t>
            </a:r>
            <a:endParaRPr lang="en-GB" sz="1200" b="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son</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524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Elicit responses from the bottom, left to right, from pupils.</a:t>
            </a:r>
          </a:p>
          <a:p>
            <a:pPr marL="228600" lvl="0" indent="-228600" algn="l" rtl="0">
              <a:spcBef>
                <a:spcPts val="0"/>
              </a:spcBef>
              <a:spcAft>
                <a:spcPts val="0"/>
              </a:spcAft>
              <a:buAutoNum type="arabicPeriod"/>
            </a:pPr>
            <a:r>
              <a:rPr lang="en-GB" dirty="0"/>
              <a:t>Click to bring up a written version of the answer.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1110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and structures from this week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Pupils write five sentences using one element from each column.  (They should use all the options but only once).</a:t>
            </a:r>
          </a:p>
          <a:p>
            <a:pPr marL="228600" lvl="0" indent="-228600" algn="l" rtl="0">
              <a:spcBef>
                <a:spcPts val="0"/>
              </a:spcBef>
              <a:spcAft>
                <a:spcPts val="0"/>
              </a:spcAft>
              <a:buAutoNum type="arabicPeriod"/>
            </a:pPr>
            <a:r>
              <a:rPr lang="en-GB" dirty="0"/>
              <a:t>Click to check answers.</a:t>
            </a:r>
          </a:p>
          <a:p>
            <a:pPr marL="228600" lvl="0" indent="-228600" algn="l" rtl="0">
              <a:spcBef>
                <a:spcPts val="0"/>
              </a:spcBef>
              <a:spcAft>
                <a:spcPts val="0"/>
              </a:spcAft>
              <a:buAutoNum type="arabicPeriod"/>
            </a:pPr>
            <a:endParaRPr lang="en-GB" dirty="0"/>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err="1"/>
              <a:t>combinar</a:t>
            </a:r>
            <a:r>
              <a:rPr lang="en-GB" dirty="0"/>
              <a:t> [1964]</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3009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Timing: </a:t>
            </a:r>
            <a:r>
              <a:rPr lang="en-GB" dirty="0"/>
              <a:t>10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Aim: </a:t>
            </a:r>
            <a:r>
              <a:rPr lang="en-GB" dirty="0"/>
              <a:t>to create 6 sentences with –</a:t>
            </a:r>
            <a:r>
              <a:rPr lang="en-GB" dirty="0" err="1"/>
              <a:t>er</a:t>
            </a:r>
            <a:r>
              <a:rPr lang="en-GB" dirty="0"/>
              <a:t> verbs in 1st person plural and 3</a:t>
            </a:r>
            <a:r>
              <a:rPr lang="en-GB" baseline="30000" dirty="0"/>
              <a:t>rd</a:t>
            </a:r>
            <a:r>
              <a:rPr lang="en-GB" dirty="0"/>
              <a:t> person plural based on the prompts.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 </a:t>
            </a:r>
            <a:endParaRPr lang="en-GB" dirty="0"/>
          </a:p>
          <a:p>
            <a:pPr marL="228600" lvl="0" indent="-228600" algn="l" rtl="0">
              <a:spcBef>
                <a:spcPts val="0"/>
              </a:spcBef>
              <a:spcAft>
                <a:spcPts val="0"/>
              </a:spcAft>
              <a:buClr>
                <a:schemeClr val="dk1"/>
              </a:buClr>
              <a:buSzPts val="1200"/>
              <a:buFont typeface="Calibri"/>
              <a:buAutoNum type="arabicPeriod"/>
            </a:pPr>
            <a:r>
              <a:rPr lang="en-GB" dirty="0"/>
              <a:t>Bring up each combination of sentence parts</a:t>
            </a:r>
          </a:p>
          <a:p>
            <a:pPr marL="228600" lvl="0" indent="-228600" algn="l" rtl="0">
              <a:spcBef>
                <a:spcPts val="0"/>
              </a:spcBef>
              <a:spcAft>
                <a:spcPts val="0"/>
              </a:spcAft>
              <a:buClr>
                <a:schemeClr val="dk1"/>
              </a:buClr>
              <a:buSzPts val="1200"/>
              <a:buFont typeface="Calibri"/>
              <a:buAutoNum type="arabicPeriod"/>
            </a:pPr>
            <a:r>
              <a:rPr lang="en-GB" dirty="0"/>
              <a:t>Ask students to volunteer the answer orally. Alternatively they could just to write the Spanish on mini-whiteboards or in their books, then </a:t>
            </a:r>
          </a:p>
          <a:p>
            <a:pPr marL="228600" lvl="0" indent="-228600" algn="l" rtl="0">
              <a:spcBef>
                <a:spcPts val="0"/>
              </a:spcBef>
              <a:spcAft>
                <a:spcPts val="0"/>
              </a:spcAft>
              <a:buClr>
                <a:schemeClr val="dk1"/>
              </a:buClr>
              <a:buSzPts val="1200"/>
              <a:buFont typeface="Calibri"/>
              <a:buAutoNum type="arabicPeriod"/>
            </a:pPr>
            <a:r>
              <a:rPr lang="en-GB" dirty="0"/>
              <a:t>Students then create a number of their own sentences, using new combinations of words in the grid.</a:t>
            </a:r>
          </a:p>
          <a:p>
            <a:pPr marL="228600" lvl="0" indent="-228600" algn="l" rtl="0">
              <a:spcBef>
                <a:spcPts val="0"/>
              </a:spcBef>
              <a:spcAft>
                <a:spcPts val="0"/>
              </a:spcAft>
              <a:buClr>
                <a:schemeClr val="dk1"/>
              </a:buClr>
              <a:buSzPts val="1200"/>
              <a:buFont typeface="Calibri"/>
              <a:buAutoNum type="arabicPeriod"/>
            </a:pPr>
            <a:r>
              <a:rPr lang="en-GB" dirty="0"/>
              <a:t>After writing the six sentences, teachers could encourage an oral simultaneous translation task, where students say a sentence and their partner translates it. Some may find this challenging to do on the spot, so this oral component could be done by some students, while other students continue to practise writing.</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Sentences: </a:t>
            </a:r>
            <a:endParaRPr lang="en-GB" dirty="0"/>
          </a:p>
          <a:p>
            <a:pPr marL="228600" lvl="0" indent="-228600" algn="l" rtl="0">
              <a:spcBef>
                <a:spcPts val="0"/>
              </a:spcBef>
              <a:spcAft>
                <a:spcPts val="0"/>
              </a:spcAft>
              <a:buAutoNum type="arabicPeriod"/>
            </a:pPr>
            <a:r>
              <a:rPr lang="en-GB" dirty="0" err="1"/>
              <a:t>Comemos</a:t>
            </a:r>
            <a:r>
              <a:rPr lang="en-GB" dirty="0"/>
              <a:t> </a:t>
            </a:r>
            <a:r>
              <a:rPr lang="en-GB" dirty="0" err="1"/>
              <a:t>fruta</a:t>
            </a:r>
            <a:r>
              <a:rPr lang="en-GB" dirty="0"/>
              <a:t> </a:t>
            </a:r>
            <a:r>
              <a:rPr lang="en-GB" dirty="0" err="1"/>
              <a:t>normalmente</a:t>
            </a:r>
            <a:r>
              <a:rPr lang="en-GB" dirty="0"/>
              <a:t>.</a:t>
            </a:r>
          </a:p>
          <a:p>
            <a:pPr marL="228600" lvl="0" indent="-228600" algn="l" rtl="0">
              <a:spcBef>
                <a:spcPts val="0"/>
              </a:spcBef>
              <a:spcAft>
                <a:spcPts val="0"/>
              </a:spcAft>
              <a:buAutoNum type="arabicPeriod"/>
            </a:pPr>
            <a:r>
              <a:rPr lang="en-GB" dirty="0" err="1"/>
              <a:t>Aprende</a:t>
            </a:r>
            <a:r>
              <a:rPr lang="en-GB" dirty="0"/>
              <a:t> un </a:t>
            </a:r>
            <a:r>
              <a:rPr lang="en-GB" dirty="0" err="1"/>
              <a:t>juego</a:t>
            </a:r>
            <a:r>
              <a:rPr lang="en-GB" dirty="0"/>
              <a:t> con </a:t>
            </a:r>
            <a:r>
              <a:rPr lang="en-GB" dirty="0" err="1"/>
              <a:t>el</a:t>
            </a:r>
            <a:r>
              <a:rPr lang="en-GB" dirty="0"/>
              <a:t> </a:t>
            </a:r>
            <a:r>
              <a:rPr lang="en-GB" dirty="0" err="1"/>
              <a:t>profesor</a:t>
            </a:r>
            <a:r>
              <a:rPr lang="en-GB" dirty="0"/>
              <a:t>.</a:t>
            </a:r>
          </a:p>
          <a:p>
            <a:pPr marL="228600" lvl="0" indent="-228600" algn="l" rtl="0">
              <a:spcBef>
                <a:spcPts val="0"/>
              </a:spcBef>
              <a:spcAft>
                <a:spcPts val="0"/>
              </a:spcAft>
              <a:buAutoNum type="arabicPeriod"/>
            </a:pPr>
            <a:r>
              <a:rPr lang="en-GB" dirty="0" err="1"/>
              <a:t>Responde</a:t>
            </a:r>
            <a:r>
              <a:rPr lang="en-GB" dirty="0"/>
              <a:t> a la </a:t>
            </a:r>
            <a:r>
              <a:rPr lang="en-GB" dirty="0" err="1"/>
              <a:t>pregunta</a:t>
            </a:r>
            <a:r>
              <a:rPr lang="en-GB" dirty="0"/>
              <a:t> en español.</a:t>
            </a:r>
          </a:p>
          <a:p>
            <a:pPr marL="228600" lvl="0" indent="-228600" algn="l" rtl="0">
              <a:spcBef>
                <a:spcPts val="0"/>
              </a:spcBef>
              <a:spcAft>
                <a:spcPts val="0"/>
              </a:spcAft>
              <a:buAutoNum type="arabicPeriod"/>
            </a:pPr>
            <a:r>
              <a:rPr lang="en-GB" dirty="0" err="1"/>
              <a:t>Leemos</a:t>
            </a:r>
            <a:r>
              <a:rPr lang="en-GB" dirty="0"/>
              <a:t> un </a:t>
            </a:r>
            <a:r>
              <a:rPr lang="en-GB" dirty="0" err="1"/>
              <a:t>libro</a:t>
            </a:r>
            <a:r>
              <a:rPr lang="en-GB" dirty="0"/>
              <a:t> en </a:t>
            </a:r>
            <a:r>
              <a:rPr lang="en-GB" dirty="0" err="1"/>
              <a:t>el</a:t>
            </a:r>
            <a:r>
              <a:rPr lang="en-GB" dirty="0"/>
              <a:t> </a:t>
            </a:r>
            <a:r>
              <a:rPr lang="en-GB" dirty="0" err="1"/>
              <a:t>ordenador</a:t>
            </a:r>
            <a:r>
              <a:rPr lang="en-GB" dirty="0"/>
              <a:t>.</a:t>
            </a:r>
          </a:p>
          <a:p>
            <a:pPr marL="228600" lvl="0" indent="-228600" algn="l" rtl="0">
              <a:spcBef>
                <a:spcPts val="0"/>
              </a:spcBef>
              <a:spcAft>
                <a:spcPts val="0"/>
              </a:spcAft>
              <a:buAutoNum type="arabicPeriod"/>
            </a:pPr>
            <a:r>
              <a:rPr lang="en-GB" dirty="0" err="1"/>
              <a:t>Bebemos</a:t>
            </a:r>
            <a:r>
              <a:rPr lang="en-GB" dirty="0"/>
              <a:t> chocolate caliente en </a:t>
            </a:r>
            <a:r>
              <a:rPr lang="en-GB" dirty="0" err="1"/>
              <a:t>el</a:t>
            </a:r>
            <a:r>
              <a:rPr lang="en-GB"/>
              <a:t> patio. </a:t>
            </a:r>
            <a:endParaRPr lang="en-GB" dirty="0"/>
          </a:p>
          <a:p>
            <a:pPr marL="228600" lvl="0" indent="-228600" algn="l" rtl="0">
              <a:spcBef>
                <a:spcPts val="0"/>
              </a:spcBef>
              <a:spcAft>
                <a:spcPts val="0"/>
              </a:spcAft>
              <a:buAutoNum type="arabicPeriod"/>
            </a:pPr>
            <a:endParaRPr dirty="0"/>
          </a:p>
        </p:txBody>
      </p:sp>
    </p:spTree>
    <p:extLst>
      <p:ext uri="{BB962C8B-B14F-4D97-AF65-F5344CB8AC3E}">
        <p14:creationId xmlns:p14="http://schemas.microsoft.com/office/powerpoint/2010/main" val="291327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[2/5]</a:t>
            </a:r>
            <a:endParaRPr dirty="0"/>
          </a:p>
        </p:txBody>
      </p:sp>
    </p:spTree>
    <p:extLst>
      <p:ext uri="{BB962C8B-B14F-4D97-AF65-F5344CB8AC3E}">
        <p14:creationId xmlns:p14="http://schemas.microsoft.com/office/powerpoint/2010/main" val="112602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[3/5]</a:t>
            </a:r>
            <a:endParaRPr dirty="0"/>
          </a:p>
        </p:txBody>
      </p:sp>
    </p:spTree>
    <p:extLst>
      <p:ext uri="{BB962C8B-B14F-4D97-AF65-F5344CB8AC3E}">
        <p14:creationId xmlns:p14="http://schemas.microsoft.com/office/powerpoint/2010/main" val="300916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[4/5]</a:t>
            </a:r>
            <a:endParaRPr dirty="0"/>
          </a:p>
        </p:txBody>
      </p:sp>
    </p:spTree>
    <p:extLst>
      <p:ext uri="{BB962C8B-B14F-4D97-AF65-F5344CB8AC3E}">
        <p14:creationId xmlns:p14="http://schemas.microsoft.com/office/powerpoint/2010/main" val="20087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4045-0C74-43F4-987F-0AF2C6ACF7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346FD1-BDAB-489C-9CD6-081111A10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F6C22D-D96D-4D47-B975-A72F23910DFB}"/>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8E2E978D-227D-4C0C-AD63-B485C1AD6D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C9C34-DA4C-4DCE-82CD-1200217B80E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011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4E09-D360-42FF-8564-A5F2107B93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AC39CC-CC81-44A1-A59D-4360352284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617FC-802C-4B2C-B2F2-4B20AF923DDA}"/>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2057487A-1F52-4E6C-BEF4-8BA9B2781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5EA83-3F0C-4615-BC55-570FCBEFE69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80867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6B6E1-C5E8-45E4-B9A8-29DC60C39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AFE55F-0133-4C7B-8604-802971E8D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8E783-5852-4B70-BDC4-76E33FC7B3B1}"/>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0A900052-D8F3-40DB-9823-FF3AD0EA7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30A443-7057-4A2C-88CE-33E4038858BA}"/>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78328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11967" y="593367"/>
            <a:ext cx="8800800" cy="10860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2" name="Google Shape;22;p4"/>
          <p:cNvSpPr txBox="1">
            <a:spLocks noGrp="1"/>
          </p:cNvSpPr>
          <p:nvPr>
            <p:ph type="body" idx="1"/>
          </p:nvPr>
        </p:nvSpPr>
        <p:spPr>
          <a:xfrm>
            <a:off x="611967" y="1917533"/>
            <a:ext cx="10968000" cy="3974800"/>
          </a:xfrm>
          <a:prstGeom prst="rect">
            <a:avLst/>
          </a:prstGeom>
        </p:spPr>
        <p:txBody>
          <a:bodyPr spcFirstLastPara="1" wrap="square" lIns="0" tIns="0" rIns="0" bIns="0" anchor="t" anchorCtr="0">
            <a:noAutofit/>
          </a:bodyPr>
          <a:lstStyle>
            <a:lvl1pPr marL="304815" lvl="0" indent="-287881">
              <a:spcBef>
                <a:spcPts val="0"/>
              </a:spcBef>
              <a:spcAft>
                <a:spcPts val="0"/>
              </a:spcAft>
              <a:buSzPts val="3200"/>
              <a:buChar char="●"/>
              <a:defRPr/>
            </a:lvl1pPr>
            <a:lvl2pPr marL="609630" lvl="1" indent="-287881">
              <a:spcBef>
                <a:spcPts val="1333"/>
              </a:spcBef>
              <a:spcAft>
                <a:spcPts val="0"/>
              </a:spcAft>
              <a:buSzPts val="3200"/>
              <a:buChar char="–"/>
              <a:defRPr/>
            </a:lvl2pPr>
            <a:lvl3pPr marL="914446" lvl="2" indent="-270947">
              <a:spcBef>
                <a:spcPts val="1333"/>
              </a:spcBef>
              <a:spcAft>
                <a:spcPts val="0"/>
              </a:spcAft>
              <a:buSzPts val="2800"/>
              <a:buChar char="–"/>
              <a:defRPr/>
            </a:lvl3pPr>
            <a:lvl4pPr marL="1219261" lvl="3" indent="-270947">
              <a:spcBef>
                <a:spcPts val="1067"/>
              </a:spcBef>
              <a:spcAft>
                <a:spcPts val="0"/>
              </a:spcAft>
              <a:buSzPts val="2800"/>
              <a:buChar char="–"/>
              <a:defRPr/>
            </a:lvl4pPr>
            <a:lvl5pPr marL="1524076" lvl="4" indent="-254013">
              <a:spcBef>
                <a:spcPts val="1067"/>
              </a:spcBef>
              <a:spcAft>
                <a:spcPts val="0"/>
              </a:spcAft>
              <a:buSzPts val="2400"/>
              <a:buChar char="–"/>
              <a:defRPr sz="1867"/>
            </a:lvl5pPr>
            <a:lvl6pPr marL="1828891" lvl="5" indent="-254013">
              <a:spcBef>
                <a:spcPts val="800"/>
              </a:spcBef>
              <a:spcAft>
                <a:spcPts val="0"/>
              </a:spcAft>
              <a:buSzPts val="2400"/>
              <a:buChar char="–"/>
              <a:defRPr/>
            </a:lvl6pPr>
            <a:lvl7pPr marL="2133707" lvl="6" indent="-237079">
              <a:spcBef>
                <a:spcPts val="800"/>
              </a:spcBef>
              <a:spcAft>
                <a:spcPts val="0"/>
              </a:spcAft>
              <a:buSzPts val="2000"/>
              <a:buChar char="–"/>
              <a:defRPr/>
            </a:lvl7pPr>
            <a:lvl8pPr marL="2438522" lvl="7" indent="-237079">
              <a:spcBef>
                <a:spcPts val="533"/>
              </a:spcBef>
              <a:spcAft>
                <a:spcPts val="0"/>
              </a:spcAft>
              <a:buSzPts val="2000"/>
              <a:buChar char="–"/>
              <a:defRPr/>
            </a:lvl8pPr>
            <a:lvl9pPr marL="2743337" lvl="8" indent="-220144">
              <a:spcBef>
                <a:spcPts val="533"/>
              </a:spcBef>
              <a:spcAft>
                <a:spcPts val="267"/>
              </a:spcAft>
              <a:buSzPts val="1600"/>
              <a:buChar char="–"/>
              <a:defRPr/>
            </a:lvl9pPr>
          </a:lstStyle>
          <a:p>
            <a:endParaRPr/>
          </a:p>
        </p:txBody>
      </p:sp>
    </p:spTree>
    <p:extLst>
      <p:ext uri="{BB962C8B-B14F-4D97-AF65-F5344CB8AC3E}">
        <p14:creationId xmlns:p14="http://schemas.microsoft.com/office/powerpoint/2010/main" val="19121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04E5-D881-4FAC-A80C-10E07685A2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DCCB65-B587-45BE-A4A3-2357005222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B5C0D-BE51-4401-825A-81A91144B0C1}"/>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FF6CD862-4699-4FFF-B5DA-B130B93B6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B0B441-A5DF-4ADF-B8BD-96DCD05E92B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02295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2A43-41F5-451A-9C34-C035782FD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C6E6D8-7610-4300-92B9-11A64B75B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76676F-3588-4BE9-86EF-D0E3438CDBB7}"/>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4587625B-A96C-4A1E-87E0-7882CB38A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72B9F8-13ED-4515-A966-40CD0AC9823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19917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5C7D-C5D4-4F25-BA94-4E41F4313B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1425A6-C488-4F18-B91D-387FDE94B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91C86D-7167-4DE9-9229-292241BBB8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D9003D-C512-4B5E-9B9C-029008CE3128}"/>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6" name="Footer Placeholder 5">
            <a:extLst>
              <a:ext uri="{FF2B5EF4-FFF2-40B4-BE49-F238E27FC236}">
                <a16:creationId xmlns:a16="http://schemas.microsoft.com/office/drawing/2014/main" id="{75191E66-7EE0-407C-8906-159EFBD9C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B5A199-F3B5-4186-A02D-591749F826A5}"/>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3141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35BC-D079-40EC-8372-1A1E68AACB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2B400D-C803-44BA-B9E3-9D5D4C766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3ECA6-B23D-4662-BDF5-0E85076C26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78F9AD-0745-4344-9771-AE0894F92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4BBFB-7E9C-45CD-8AD9-D5571B653D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9C45F-6212-44B3-AC69-C9420798C4B4}"/>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8" name="Footer Placeholder 7">
            <a:extLst>
              <a:ext uri="{FF2B5EF4-FFF2-40B4-BE49-F238E27FC236}">
                <a16:creationId xmlns:a16="http://schemas.microsoft.com/office/drawing/2014/main" id="{1FBDBDD9-91C6-4F6B-B4DE-46447BEB48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4B99F0-584A-4DF3-BA39-22C120C4E768}"/>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0197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3DC8-89C8-4068-8DF1-D7BC094CDC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79A3C1-0C8F-4FC8-B287-0D5F3883CB55}"/>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4" name="Footer Placeholder 3">
            <a:extLst>
              <a:ext uri="{FF2B5EF4-FFF2-40B4-BE49-F238E27FC236}">
                <a16:creationId xmlns:a16="http://schemas.microsoft.com/office/drawing/2014/main" id="{ECDCFE43-A44B-4BA7-A891-64AB220652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811DF0-8F49-4573-94BF-970F77350C0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66966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0EE08-52FA-46BA-B5E8-737F7E299B87}"/>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3" name="Footer Placeholder 2">
            <a:extLst>
              <a:ext uri="{FF2B5EF4-FFF2-40B4-BE49-F238E27FC236}">
                <a16:creationId xmlns:a16="http://schemas.microsoft.com/office/drawing/2014/main" id="{16876AE4-048E-4EA1-BCF2-CA42549606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2E18D0-9252-48F3-9868-85A3AF0DF019}"/>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132281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7CC9-259A-4206-B6B9-EFCDF7B7A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9F3810-D221-4379-A598-DEEBD9256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A9566A-6DF9-4DB3-90DA-F56C595B6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52DD8-3AE3-47EA-AFB8-696F2C1EA146}"/>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6" name="Footer Placeholder 5">
            <a:extLst>
              <a:ext uri="{FF2B5EF4-FFF2-40B4-BE49-F238E27FC236}">
                <a16:creationId xmlns:a16="http://schemas.microsoft.com/office/drawing/2014/main" id="{C89485A7-C89F-479F-9F55-192E95A0B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451A1-5118-41D3-BA3E-CA0225232361}"/>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34890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10C6-EC09-4C59-B396-BDC1BD242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E7AC1B-CDA1-4A1E-8B04-708BA1AB0F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B55232-9633-43E0-8FAC-B98E843BC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08BAA-560F-45DF-A041-678A6C11BC2C}"/>
              </a:ext>
            </a:extLst>
          </p:cNvPr>
          <p:cNvSpPr>
            <a:spLocks noGrp="1"/>
          </p:cNvSpPr>
          <p:nvPr>
            <p:ph type="dt" sz="half" idx="10"/>
          </p:nvPr>
        </p:nvSpPr>
        <p:spPr/>
        <p:txBody>
          <a:bodyPr/>
          <a:lstStyle/>
          <a:p>
            <a:fld id="{C58358B4-81E1-458E-B75C-07DB5A3D43FC}" type="datetimeFigureOut">
              <a:rPr lang="en-GB" smtClean="0"/>
              <a:t>14/12/2022</a:t>
            </a:fld>
            <a:endParaRPr lang="en-GB"/>
          </a:p>
        </p:txBody>
      </p:sp>
      <p:sp>
        <p:nvSpPr>
          <p:cNvPr id="6" name="Footer Placeholder 5">
            <a:extLst>
              <a:ext uri="{FF2B5EF4-FFF2-40B4-BE49-F238E27FC236}">
                <a16:creationId xmlns:a16="http://schemas.microsoft.com/office/drawing/2014/main" id="{11378A48-10EF-432A-99FB-EE0E1C1909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6AF016-F434-4273-8535-E7627216D1B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15436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BF90F-419D-4FD2-9CF3-E666B10E3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51E2AF-E7A9-4555-B905-34F31E94B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DC44B7-6F03-4B30-99CC-4604FFDFA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358B4-81E1-458E-B75C-07DB5A3D43FC}" type="datetimeFigureOut">
              <a:rPr lang="en-GB" smtClean="0"/>
              <a:t>14/12/2022</a:t>
            </a:fld>
            <a:endParaRPr lang="en-GB"/>
          </a:p>
        </p:txBody>
      </p:sp>
      <p:sp>
        <p:nvSpPr>
          <p:cNvPr id="5" name="Footer Placeholder 4">
            <a:extLst>
              <a:ext uri="{FF2B5EF4-FFF2-40B4-BE49-F238E27FC236}">
                <a16:creationId xmlns:a16="http://schemas.microsoft.com/office/drawing/2014/main" id="{7FD85194-9B6F-407F-BDA7-85F475B77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C08F08-07D9-460C-81BD-2D6CA5BEF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6F703-0A86-4D92-B985-5C85AF011EEF}" type="slidenum">
              <a:rPr lang="en-GB" smtClean="0"/>
              <a:t>‹#›</a:t>
            </a:fld>
            <a:endParaRPr lang="en-GB"/>
          </a:p>
        </p:txBody>
      </p:sp>
    </p:spTree>
    <p:extLst>
      <p:ext uri="{BB962C8B-B14F-4D97-AF65-F5344CB8AC3E}">
        <p14:creationId xmlns:p14="http://schemas.microsoft.com/office/powerpoint/2010/main" val="229145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audio" Target="../media/audio4.wav"/><Relationship Id="rId5" Type="http://schemas.openxmlformats.org/officeDocument/2006/relationships/image" Target="../media/image8.svg"/><Relationship Id="rId15" Type="http://schemas.openxmlformats.org/officeDocument/2006/relationships/audio" Target="../media/audio8.wav"/><Relationship Id="rId10" Type="http://schemas.openxmlformats.org/officeDocument/2006/relationships/audio" Target="../media/audio3.wav"/><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audio" Target="../media/audio7.wav"/></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panose="020B0502020202020204" pitchFamily="34" charset="0"/>
                <a:ea typeface="Century Gothic"/>
                <a:cs typeface="Century Gothic"/>
                <a:sym typeface="Century Gothic"/>
              </a:rPr>
              <a:t>Describing me and others</a:t>
            </a:r>
            <a:br>
              <a:rPr lang="en-GB" sz="1800" dirty="0">
                <a:solidFill>
                  <a:srgbClr val="000000"/>
                </a:solidFill>
                <a:latin typeface="Century Gothic" panose="020B0502020202020204" pitchFamily="34" charset="0"/>
                <a:cs typeface="Arial"/>
                <a:sym typeface="Arial"/>
              </a:rPr>
            </a:br>
            <a:endParaRPr lang="en-GB" dirty="0">
              <a:latin typeface="Century Gothic" panose="020B0502020202020204" pitchFamily="34" charset="0"/>
            </a:endParaRPr>
          </a:p>
        </p:txBody>
      </p:sp>
      <p:sp>
        <p:nvSpPr>
          <p:cNvPr id="7" name="TextBox 6">
            <a:extLst>
              <a:ext uri="{FF2B5EF4-FFF2-40B4-BE49-F238E27FC236}">
                <a16:creationId xmlns:a16="http://schemas.microsoft.com/office/drawing/2014/main" id="{AB7B2630-4331-A2AC-DEC1-48143AFA93C8}"/>
              </a:ext>
            </a:extLst>
          </p:cNvPr>
          <p:cNvSpPr txBox="1"/>
          <p:nvPr/>
        </p:nvSpPr>
        <p:spPr>
          <a:xfrm rot="20799808">
            <a:off x="1598464" y="3776704"/>
            <a:ext cx="3771900" cy="830997"/>
          </a:xfrm>
          <a:prstGeom prst="rect">
            <a:avLst/>
          </a:prstGeom>
          <a:noFill/>
        </p:spPr>
        <p:txBody>
          <a:bodyPr wrap="square" rtlCol="0">
            <a:spAutoFit/>
          </a:bodyPr>
          <a:lstStyle/>
          <a:p>
            <a:pPr algn="ctr"/>
            <a:r>
              <a:rPr lang="en-GB" sz="4800" b="1" dirty="0">
                <a:ln w="19050">
                  <a:solidFill>
                    <a:srgbClr val="CA5C4F"/>
                  </a:solidFill>
                  <a:prstDash val="sysDash"/>
                </a:ln>
                <a:solidFill>
                  <a:srgbClr val="F5867B"/>
                </a:solidFill>
                <a:latin typeface="Jumble" panose="02000503000000020004" pitchFamily="2" charset="0"/>
              </a:rPr>
              <a:t>En </a:t>
            </a:r>
            <a:r>
              <a:rPr lang="en-GB" sz="4800" b="1" dirty="0" err="1">
                <a:ln w="19050">
                  <a:solidFill>
                    <a:srgbClr val="CA5C4F"/>
                  </a:solidFill>
                  <a:prstDash val="sysDash"/>
                </a:ln>
                <a:solidFill>
                  <a:srgbClr val="F5867B"/>
                </a:solidFill>
                <a:latin typeface="Jumble" panose="02000503000000020004" pitchFamily="2" charset="0"/>
              </a:rPr>
              <a:t>el</a:t>
            </a:r>
            <a:r>
              <a:rPr lang="en-GB" sz="4800" b="1" dirty="0">
                <a:ln w="19050">
                  <a:solidFill>
                    <a:srgbClr val="CA5C4F"/>
                  </a:solidFill>
                  <a:prstDash val="sysDash"/>
                </a:ln>
                <a:solidFill>
                  <a:srgbClr val="F5867B"/>
                </a:solidFill>
                <a:latin typeface="Jumble" panose="02000503000000020004" pitchFamily="2" charset="0"/>
              </a:rPr>
              <a:t> colegio</a:t>
            </a:r>
          </a:p>
        </p:txBody>
      </p:sp>
      <p:pic>
        <p:nvPicPr>
          <p:cNvPr id="8" name="Picture 2" descr="Ilustraciones gratis de Escuela">
            <a:extLst>
              <a:ext uri="{FF2B5EF4-FFF2-40B4-BE49-F238E27FC236}">
                <a16:creationId xmlns:a16="http://schemas.microsoft.com/office/drawing/2014/main" id="{B7AB1478-9101-5745-4250-A3B1860F6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178" y="4552388"/>
            <a:ext cx="3338012" cy="1946697"/>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3699063668"/>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89147" y="2445590"/>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5" y="5990877"/>
            <a:ext cx="11808145"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Bebemos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chocolate caliente en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el</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patio.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696357" y="1535447"/>
            <a:ext cx="25873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303552" y="2492401"/>
            <a:ext cx="2578511"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7100741" y="2524151"/>
            <a:ext cx="316620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0" name="Speech Bubble: Rectangle with Corners Rounded 19">
            <a:extLst>
              <a:ext uri="{FF2B5EF4-FFF2-40B4-BE49-F238E27FC236}">
                <a16:creationId xmlns:a16="http://schemas.microsoft.com/office/drawing/2014/main" id="{8404DA3A-EF13-4C0B-3642-E1A1AAEEFC67}"/>
              </a:ext>
            </a:extLst>
          </p:cNvPr>
          <p:cNvSpPr/>
          <p:nvPr/>
        </p:nvSpPr>
        <p:spPr>
          <a:xfrm>
            <a:off x="1334007" y="874344"/>
            <a:ext cx="4358555" cy="518040"/>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pareja.</a:t>
            </a:r>
          </a:p>
        </p:txBody>
      </p:sp>
      <p:sp>
        <p:nvSpPr>
          <p:cNvPr id="22" name="TextBox 21">
            <a:extLst>
              <a:ext uri="{FF2B5EF4-FFF2-40B4-BE49-F238E27FC236}">
                <a16:creationId xmlns:a16="http://schemas.microsoft.com/office/drawing/2014/main" id="{7320EC28-3C3A-167B-B348-C1C4B563CBC5}"/>
              </a:ext>
            </a:extLst>
          </p:cNvPr>
          <p:cNvSpPr txBox="1"/>
          <p:nvPr/>
        </p:nvSpPr>
        <p:spPr>
          <a:xfrm>
            <a:off x="5758727" y="810198"/>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[5/5]</a:t>
            </a:r>
            <a:endParaRPr lang="en-GB" sz="3600" dirty="0">
              <a:solidFill>
                <a:srgbClr val="002060"/>
              </a:solidFill>
            </a:endParaRPr>
          </a:p>
        </p:txBody>
      </p:sp>
    </p:spTree>
    <p:extLst>
      <p:ext uri="{BB962C8B-B14F-4D97-AF65-F5344CB8AC3E}">
        <p14:creationId xmlns:p14="http://schemas.microsoft.com/office/powerpoint/2010/main" val="278319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239937115"/>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147" y="660319"/>
            <a:ext cx="914400" cy="914400"/>
          </a:xfrm>
          <a:prstGeom prst="rect">
            <a:avLst/>
          </a:prstGeom>
        </p:spPr>
      </p:pic>
      <p:sp>
        <p:nvSpPr>
          <p:cNvPr id="20" name="Speech Bubble: Rectangle with Corners Rounded 19">
            <a:extLst>
              <a:ext uri="{FF2B5EF4-FFF2-40B4-BE49-F238E27FC236}">
                <a16:creationId xmlns:a16="http://schemas.microsoft.com/office/drawing/2014/main" id="{8404DA3A-EF13-4C0B-3642-E1A1AAEEFC67}"/>
              </a:ext>
            </a:extLst>
          </p:cNvPr>
          <p:cNvSpPr/>
          <p:nvPr/>
        </p:nvSpPr>
        <p:spPr>
          <a:xfrm>
            <a:off x="1334007" y="874344"/>
            <a:ext cx="5612225" cy="518040"/>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compañero</a:t>
            </a:r>
            <a:r>
              <a:rPr lang="en-GB" sz="2400" b="1" dirty="0">
                <a:solidFill>
                  <a:schemeClr val="bg1"/>
                </a:solidFill>
                <a:latin typeface="Century Gothic" panose="020B0502020202020204" pitchFamily="34" charset="0"/>
              </a:rPr>
              <a:t>/a.</a:t>
            </a:r>
          </a:p>
        </p:txBody>
      </p:sp>
      <p:pic>
        <p:nvPicPr>
          <p:cNvPr id="4" name="Google Shape;111;p3" descr="Speech Icon, Voice, Talking, Audio, Speech">
            <a:extLst>
              <a:ext uri="{FF2B5EF4-FFF2-40B4-BE49-F238E27FC236}">
                <a16:creationId xmlns:a16="http://schemas.microsoft.com/office/drawing/2014/main" id="{DCF1CD61-6822-41BA-9182-1CBA556292C5}"/>
              </a:ext>
            </a:extLst>
          </p:cNvPr>
          <p:cNvPicPr preferRelativeResize="0"/>
          <p:nvPr/>
        </p:nvPicPr>
        <p:blipFill rotWithShape="1">
          <a:blip r:embed="rId5">
            <a:alphaModFix/>
          </a:blip>
          <a:srcRect/>
          <a:stretch/>
        </p:blipFill>
        <p:spPr>
          <a:xfrm>
            <a:off x="10976446" y="224109"/>
            <a:ext cx="776168" cy="776168"/>
          </a:xfrm>
          <a:prstGeom prst="rect">
            <a:avLst/>
          </a:prstGeom>
          <a:noFill/>
          <a:ln>
            <a:noFill/>
          </a:ln>
        </p:spPr>
      </p:pic>
      <p:sp>
        <p:nvSpPr>
          <p:cNvPr id="6" name="TextBox 5">
            <a:extLst>
              <a:ext uri="{FF2B5EF4-FFF2-40B4-BE49-F238E27FC236}">
                <a16:creationId xmlns:a16="http://schemas.microsoft.com/office/drawing/2014/main" id="{76187B31-548F-3D80-18E7-7BECF05D48F3}"/>
              </a:ext>
            </a:extLst>
          </p:cNvPr>
          <p:cNvSpPr txBox="1"/>
          <p:nvPr/>
        </p:nvSpPr>
        <p:spPr>
          <a:xfrm>
            <a:off x="10788892" y="1024326"/>
            <a:ext cx="1151277" cy="461665"/>
          </a:xfrm>
          <a:prstGeom prst="rect">
            <a:avLst/>
          </a:prstGeom>
          <a:solidFill>
            <a:srgbClr val="22A7CC"/>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hablar</a:t>
            </a:r>
          </a:p>
        </p:txBody>
      </p:sp>
    </p:spTree>
    <p:extLst>
      <p:ext uri="{BB962C8B-B14F-4D97-AF65-F5344CB8AC3E}">
        <p14:creationId xmlns:p14="http://schemas.microsoft.com/office/powerpoint/2010/main" val="359700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CEF8D654-1F65-4F79-93E6-0FA995ADD823}"/>
              </a:ext>
            </a:extLst>
          </p:cNvPr>
          <p:cNvGraphicFramePr>
            <a:graphicFrameLocks noGrp="1"/>
          </p:cNvGraphicFramePr>
          <p:nvPr>
            <p:extLst>
              <p:ext uri="{D42A27DB-BD31-4B8C-83A1-F6EECF244321}">
                <p14:modId xmlns:p14="http://schemas.microsoft.com/office/powerpoint/2010/main" val="683629858"/>
              </p:ext>
            </p:extLst>
          </p:nvPr>
        </p:nvGraphicFramePr>
        <p:xfrm>
          <a:off x="600286" y="1132434"/>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they are</a:t>
                      </a:r>
                      <a:r>
                        <a:rPr lang="en-GB" sz="2800" b="1" dirty="0">
                          <a:solidFill>
                            <a:srgbClr val="00B0F0"/>
                          </a:solidFill>
                          <a:latin typeface="Century Gothic" panose="020B0502020202020204" pitchFamily="34" charset="0"/>
                        </a:rPr>
                        <a:t> </a:t>
                      </a:r>
                      <a:r>
                        <a:rPr lang="en-GB" sz="1800" b="1" dirty="0">
                          <a:solidFill>
                            <a:srgbClr val="00B0F0"/>
                          </a:solidFill>
                          <a:latin typeface="Century Gothic" panose="020B0502020202020204" pitchFamily="34" charset="0"/>
                        </a:rPr>
                        <a:t>[state]</a:t>
                      </a:r>
                      <a:endParaRPr lang="en-GB" sz="2800" b="1" dirty="0">
                        <a:solidFill>
                          <a:srgbClr val="00B0F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B0F0"/>
                          </a:solidFill>
                          <a:latin typeface="Century Gothic" panose="020B0502020202020204" pitchFamily="34" charset="0"/>
                        </a:rPr>
                        <a:t>they are</a:t>
                      </a:r>
                      <a:r>
                        <a:rPr lang="en-GB" sz="3200" b="1" dirty="0">
                          <a:solidFill>
                            <a:srgbClr val="00B0F0"/>
                          </a:solidFill>
                          <a:latin typeface="Century Gothic" panose="020B0502020202020204" pitchFamily="34" charset="0"/>
                        </a:rPr>
                        <a:t> </a:t>
                      </a:r>
                      <a:r>
                        <a:rPr lang="en-GB" sz="2000" b="1" dirty="0">
                          <a:solidFill>
                            <a:srgbClr val="00B0F0"/>
                          </a:solidFill>
                          <a:latin typeface="Century Gothic" panose="020B0502020202020204" pitchFamily="34" charset="0"/>
                        </a:rPr>
                        <a:t>[trait]</a:t>
                      </a:r>
                      <a:endParaRPr lang="en-GB" sz="32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today</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between</a:t>
                      </a:r>
                    </a:p>
                  </a:txBody>
                  <a:tcPr/>
                </a:tc>
                <a:tc>
                  <a:txBody>
                    <a:bodyPr/>
                    <a:lstStyle/>
                    <a:p>
                      <a:r>
                        <a:rPr lang="en-GB" sz="2800" b="1" dirty="0">
                          <a:solidFill>
                            <a:srgbClr val="00B0F0"/>
                          </a:solidFill>
                          <a:latin typeface="Century Gothic" panose="020B0502020202020204" pitchFamily="34" charset="0"/>
                        </a:rPr>
                        <a:t>always</a:t>
                      </a:r>
                    </a:p>
                  </a:txBody>
                  <a:tcPr/>
                </a:tc>
                <a:tc>
                  <a:txBody>
                    <a:bodyPr/>
                    <a:lstStyle/>
                    <a:p>
                      <a:r>
                        <a:rPr lang="en-GB" sz="2800" b="1" dirty="0">
                          <a:solidFill>
                            <a:srgbClr val="00B0F0"/>
                          </a:solidFill>
                          <a:latin typeface="Century Gothic" panose="020B0502020202020204" pitchFamily="34" charset="0"/>
                        </a:rPr>
                        <a:t>also, too</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cinema</a:t>
                      </a:r>
                    </a:p>
                  </a:txBody>
                  <a:tcPr/>
                </a:tc>
                <a:tc>
                  <a:txBody>
                    <a:bodyPr/>
                    <a:lstStyle/>
                    <a:p>
                      <a:r>
                        <a:rPr lang="en-GB" sz="2800" b="1" dirty="0">
                          <a:solidFill>
                            <a:srgbClr val="92D050"/>
                          </a:solidFill>
                          <a:latin typeface="Century Gothic" panose="020B0502020202020204" pitchFamily="34" charset="0"/>
                        </a:rPr>
                        <a:t>building</a:t>
                      </a:r>
                    </a:p>
                  </a:txBody>
                  <a:tcPr/>
                </a:tc>
                <a:tc>
                  <a:txBody>
                    <a:bodyPr/>
                    <a:lstStyle/>
                    <a:p>
                      <a:r>
                        <a:rPr lang="en-GB" sz="2800" b="1" dirty="0">
                          <a:solidFill>
                            <a:srgbClr val="92D050"/>
                          </a:solidFill>
                          <a:latin typeface="Century Gothic" panose="020B0502020202020204" pitchFamily="34" charset="0"/>
                        </a:rPr>
                        <a:t>behind</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we have</a:t>
                      </a:r>
                    </a:p>
                  </a:txBody>
                  <a:tcPr/>
                </a:tc>
                <a:tc>
                  <a:txBody>
                    <a:bodyPr/>
                    <a:lstStyle/>
                    <a:p>
                      <a:r>
                        <a:rPr lang="en-GB" sz="2800" b="1" dirty="0">
                          <a:solidFill>
                            <a:srgbClr val="92D050"/>
                          </a:solidFill>
                          <a:latin typeface="Century Gothic" panose="020B0502020202020204" pitchFamily="34" charset="0"/>
                        </a:rPr>
                        <a:t>they have</a:t>
                      </a:r>
                    </a:p>
                  </a:txBody>
                  <a:tcPr/>
                </a:tc>
                <a:tc>
                  <a:txBody>
                    <a:bodyPr/>
                    <a:lstStyle/>
                    <a:p>
                      <a:r>
                        <a:rPr lang="en-GB" sz="2800" b="1" dirty="0">
                          <a:solidFill>
                            <a:srgbClr val="92D050"/>
                          </a:solidFill>
                          <a:latin typeface="Century Gothic" panose="020B0502020202020204" pitchFamily="34" charset="0"/>
                        </a:rPr>
                        <a:t>opposite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1" dirty="0">
                          <a:solidFill>
                            <a:srgbClr val="FF3399"/>
                          </a:solidFill>
                          <a:latin typeface="Century Gothic" panose="020B0502020202020204" pitchFamily="34" charset="0"/>
                        </a:rPr>
                        <a:t>classroom</a:t>
                      </a:r>
                    </a:p>
                  </a:txBody>
                  <a:tcPr/>
                </a:tc>
                <a:tc>
                  <a:txBody>
                    <a:bodyPr/>
                    <a:lstStyle/>
                    <a:p>
                      <a:r>
                        <a:rPr lang="en-GB" sz="2800" b="1" dirty="0">
                          <a:solidFill>
                            <a:srgbClr val="FF3399"/>
                          </a:solidFill>
                          <a:latin typeface="Century Gothic" panose="020B0502020202020204" pitchFamily="34" charset="0"/>
                        </a:rPr>
                        <a:t>playground</a:t>
                      </a:r>
                    </a:p>
                  </a:txBody>
                  <a:tcPr/>
                </a:tc>
                <a:tc>
                  <a:txBody>
                    <a:bodyPr/>
                    <a:lstStyle/>
                    <a:p>
                      <a:r>
                        <a:rPr lang="en-GB" sz="2800" b="1" dirty="0">
                          <a:solidFill>
                            <a:srgbClr val="FF3399"/>
                          </a:solidFill>
                          <a:latin typeface="Century Gothic" panose="020B0502020202020204" pitchFamily="34" charset="0"/>
                        </a:rPr>
                        <a:t>hall</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to drink, drinking</a:t>
                      </a:r>
                    </a:p>
                  </a:txBody>
                  <a:tcPr/>
                </a:tc>
                <a:tc>
                  <a:txBody>
                    <a:bodyPr/>
                    <a:lstStyle/>
                    <a:p>
                      <a:r>
                        <a:rPr lang="en-GB" sz="2800" b="1" dirty="0">
                          <a:solidFill>
                            <a:srgbClr val="FF3399"/>
                          </a:solidFill>
                          <a:latin typeface="Century Gothic" panose="020B0502020202020204" pitchFamily="34" charset="0"/>
                        </a:rPr>
                        <a:t>hot</a:t>
                      </a:r>
                    </a:p>
                  </a:txBody>
                  <a:tcPr/>
                </a:tc>
                <a:tc>
                  <a:txBody>
                    <a:bodyPr/>
                    <a:lstStyle/>
                    <a:p>
                      <a:r>
                        <a:rPr lang="en-GB" sz="2800" b="1" dirty="0">
                          <a:solidFill>
                            <a:srgbClr val="FF3399"/>
                          </a:solidFill>
                          <a:latin typeface="Century Gothic" panose="020B0502020202020204" pitchFamily="34" charset="0"/>
                        </a:rPr>
                        <a:t>task</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9" name="Picture 48">
            <a:extLst>
              <a:ext uri="{FF2B5EF4-FFF2-40B4-BE49-F238E27FC236}">
                <a16:creationId xmlns:a16="http://schemas.microsoft.com/office/drawing/2014/main" id="{2ACD28DA-0011-4BAC-B9F4-DAD202C634FB}"/>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FA1E2C22-D235-4DD5-B305-B81D24997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1" name="Picture 50">
            <a:extLst>
              <a:ext uri="{FF2B5EF4-FFF2-40B4-BE49-F238E27FC236}">
                <a16:creationId xmlns:a16="http://schemas.microsoft.com/office/drawing/2014/main" id="{9F31AD87-9643-4953-81AA-E8CA41A0994D}"/>
              </a:ext>
            </a:extLst>
          </p:cNvPr>
          <p:cNvPicPr>
            <a:picLocks noChangeAspect="1"/>
          </p:cNvPicPr>
          <p:nvPr/>
        </p:nvPicPr>
        <p:blipFill>
          <a:blip r:embed="rId6"/>
          <a:stretch>
            <a:fillRect/>
          </a:stretch>
        </p:blipFill>
        <p:spPr>
          <a:xfrm>
            <a:off x="696841" y="4741549"/>
            <a:ext cx="1162417" cy="1101237"/>
          </a:xfrm>
          <a:prstGeom prst="rect">
            <a:avLst/>
          </a:prstGeom>
        </p:spPr>
      </p:pic>
      <p:sp>
        <p:nvSpPr>
          <p:cNvPr id="52" name="TextBox 51">
            <a:extLst>
              <a:ext uri="{FF2B5EF4-FFF2-40B4-BE49-F238E27FC236}">
                <a16:creationId xmlns:a16="http://schemas.microsoft.com/office/drawing/2014/main" id="{9D886545-0D62-482A-AEEF-59771394C69C}"/>
              </a:ext>
            </a:extLst>
          </p:cNvPr>
          <p:cNvSpPr txBox="1"/>
          <p:nvPr/>
        </p:nvSpPr>
        <p:spPr>
          <a:xfrm>
            <a:off x="1559745" y="528143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3" name="TextBox 52">
            <a:extLst>
              <a:ext uri="{FF2B5EF4-FFF2-40B4-BE49-F238E27FC236}">
                <a16:creationId xmlns:a16="http://schemas.microsoft.com/office/drawing/2014/main" id="{A7D10BA5-BF21-4E62-8A52-043EEFBEF9E1}"/>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4" name="TextBox 53">
            <a:extLst>
              <a:ext uri="{FF2B5EF4-FFF2-40B4-BE49-F238E27FC236}">
                <a16:creationId xmlns:a16="http://schemas.microsoft.com/office/drawing/2014/main" id="{10E89A9B-061E-487B-BFBC-EBB5F1D054B5}"/>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55" name="TextBox 54">
            <a:extLst>
              <a:ext uri="{FF2B5EF4-FFF2-40B4-BE49-F238E27FC236}">
                <a16:creationId xmlns:a16="http://schemas.microsoft.com/office/drawing/2014/main" id="{F97AAF70-D9E4-43C4-94F9-4C3A20AB275B}"/>
              </a:ext>
            </a:extLst>
          </p:cNvPr>
          <p:cNvSpPr txBox="1"/>
          <p:nvPr/>
        </p:nvSpPr>
        <p:spPr>
          <a:xfrm>
            <a:off x="3290278" y="5287448"/>
            <a:ext cx="224171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beber</a:t>
            </a:r>
            <a:endParaRPr lang="en-GB" sz="2400"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388A0B30-BB13-4F38-B645-146D8FADFDF0}"/>
              </a:ext>
            </a:extLst>
          </p:cNvPr>
          <p:cNvSpPr txBox="1"/>
          <p:nvPr/>
        </p:nvSpPr>
        <p:spPr>
          <a:xfrm>
            <a:off x="4382951" y="5496689"/>
            <a:ext cx="31693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caliente</a:t>
            </a:r>
          </a:p>
        </p:txBody>
      </p:sp>
      <p:sp>
        <p:nvSpPr>
          <p:cNvPr id="57" name="TextBox 56">
            <a:extLst>
              <a:ext uri="{FF2B5EF4-FFF2-40B4-BE49-F238E27FC236}">
                <a16:creationId xmlns:a16="http://schemas.microsoft.com/office/drawing/2014/main" id="{FD887367-2678-4D9C-BB1B-C6F11CA1FB10}"/>
              </a:ext>
            </a:extLst>
          </p:cNvPr>
          <p:cNvSpPr txBox="1"/>
          <p:nvPr/>
        </p:nvSpPr>
        <p:spPr>
          <a:xfrm>
            <a:off x="7113494" y="551368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tarea</a:t>
            </a:r>
            <a:endParaRPr lang="en-GB" sz="2400" dirty="0">
              <a:solidFill>
                <a:srgbClr val="002060"/>
              </a:solidFill>
              <a:latin typeface="Century Gothic" panose="020B0502020202020204" pitchFamily="34" charset="0"/>
            </a:endParaRPr>
          </a:p>
        </p:txBody>
      </p:sp>
      <p:sp>
        <p:nvSpPr>
          <p:cNvPr id="58" name="TextBox 57">
            <a:extLst>
              <a:ext uri="{FF2B5EF4-FFF2-40B4-BE49-F238E27FC236}">
                <a16:creationId xmlns:a16="http://schemas.microsoft.com/office/drawing/2014/main" id="{6E9882FD-33E6-478B-998C-D0E0C3F38160}"/>
              </a:ext>
            </a:extLst>
          </p:cNvPr>
          <p:cNvSpPr txBox="1"/>
          <p:nvPr/>
        </p:nvSpPr>
        <p:spPr>
          <a:xfrm>
            <a:off x="2174437" y="4704216"/>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aula</a:t>
            </a:r>
          </a:p>
        </p:txBody>
      </p:sp>
      <p:sp>
        <p:nvSpPr>
          <p:cNvPr id="59" name="TextBox 58">
            <a:extLst>
              <a:ext uri="{FF2B5EF4-FFF2-40B4-BE49-F238E27FC236}">
                <a16:creationId xmlns:a16="http://schemas.microsoft.com/office/drawing/2014/main" id="{F4B68F2E-09E8-43D4-BC0B-1C0611483481}"/>
              </a:ext>
            </a:extLst>
          </p:cNvPr>
          <p:cNvSpPr txBox="1"/>
          <p:nvPr/>
        </p:nvSpPr>
        <p:spPr>
          <a:xfrm>
            <a:off x="4348253" y="4687466"/>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patio</a:t>
            </a:r>
          </a:p>
        </p:txBody>
      </p:sp>
      <p:sp>
        <p:nvSpPr>
          <p:cNvPr id="60" name="TextBox 59">
            <a:extLst>
              <a:ext uri="{FF2B5EF4-FFF2-40B4-BE49-F238E27FC236}">
                <a16:creationId xmlns:a16="http://schemas.microsoft.com/office/drawing/2014/main" id="{3CC9F051-508A-4BEF-B441-D130094A9C51}"/>
              </a:ext>
            </a:extLst>
          </p:cNvPr>
          <p:cNvSpPr txBox="1"/>
          <p:nvPr/>
        </p:nvSpPr>
        <p:spPr>
          <a:xfrm>
            <a:off x="7118172" y="4717916"/>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salón</a:t>
            </a:r>
            <a:endParaRPr lang="en-GB" sz="24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296ADACF-23CC-4FB7-BC08-1B512CEAE155}"/>
              </a:ext>
            </a:extLst>
          </p:cNvPr>
          <p:cNvSpPr txBox="1"/>
          <p:nvPr/>
        </p:nvSpPr>
        <p:spPr>
          <a:xfrm>
            <a:off x="2117201" y="3896161"/>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tenemos</a:t>
            </a:r>
            <a:endParaRPr lang="en-GB" sz="2400"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4E0C2C29-380A-4A1F-A965-2DD7B71DE33B}"/>
              </a:ext>
            </a:extLst>
          </p:cNvPr>
          <p:cNvSpPr txBox="1"/>
          <p:nvPr/>
        </p:nvSpPr>
        <p:spPr>
          <a:xfrm>
            <a:off x="4363751" y="3894582"/>
            <a:ext cx="235977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tienen</a:t>
            </a:r>
            <a:endParaRPr lang="en-GB" sz="2400"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932A840E-8EB0-40FE-A15C-535F11D69E2A}"/>
              </a:ext>
            </a:extLst>
          </p:cNvPr>
          <p:cNvSpPr txBox="1"/>
          <p:nvPr/>
        </p:nvSpPr>
        <p:spPr>
          <a:xfrm>
            <a:off x="7123222" y="3906317"/>
            <a:ext cx="260366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delante</a:t>
            </a:r>
            <a:r>
              <a:rPr lang="en-GB" sz="2400" dirty="0">
                <a:solidFill>
                  <a:srgbClr val="002060"/>
                </a:solidFill>
                <a:latin typeface="Century Gothic" panose="020B0502020202020204" pitchFamily="34" charset="0"/>
              </a:rPr>
              <a:t> (de)</a:t>
            </a:r>
          </a:p>
        </p:txBody>
      </p:sp>
      <p:sp>
        <p:nvSpPr>
          <p:cNvPr id="64" name="TextBox 63">
            <a:extLst>
              <a:ext uri="{FF2B5EF4-FFF2-40B4-BE49-F238E27FC236}">
                <a16:creationId xmlns:a16="http://schemas.microsoft.com/office/drawing/2014/main" id="{CBCFDA0F-BBFF-49E8-8F1E-0456793021FD}"/>
              </a:ext>
            </a:extLst>
          </p:cNvPr>
          <p:cNvSpPr txBox="1"/>
          <p:nvPr/>
        </p:nvSpPr>
        <p:spPr>
          <a:xfrm>
            <a:off x="2174436" y="3101754"/>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cine</a:t>
            </a:r>
          </a:p>
        </p:txBody>
      </p:sp>
      <p:sp>
        <p:nvSpPr>
          <p:cNvPr id="65" name="TextBox 64">
            <a:extLst>
              <a:ext uri="{FF2B5EF4-FFF2-40B4-BE49-F238E27FC236}">
                <a16:creationId xmlns:a16="http://schemas.microsoft.com/office/drawing/2014/main" id="{D1112F78-7763-4311-89FC-0DF36E51103A}"/>
              </a:ext>
            </a:extLst>
          </p:cNvPr>
          <p:cNvSpPr txBox="1"/>
          <p:nvPr/>
        </p:nvSpPr>
        <p:spPr>
          <a:xfrm>
            <a:off x="4348253" y="3101698"/>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edificio</a:t>
            </a:r>
            <a:endParaRPr lang="en-GB" sz="2400" dirty="0">
              <a:solidFill>
                <a:srgbClr val="002060"/>
              </a:solidFill>
              <a:latin typeface="Century Gothic" panose="020B0502020202020204" pitchFamily="34" charset="0"/>
            </a:endParaRPr>
          </a:p>
        </p:txBody>
      </p:sp>
      <p:sp>
        <p:nvSpPr>
          <p:cNvPr id="66" name="TextBox 65">
            <a:extLst>
              <a:ext uri="{FF2B5EF4-FFF2-40B4-BE49-F238E27FC236}">
                <a16:creationId xmlns:a16="http://schemas.microsoft.com/office/drawing/2014/main" id="{47778027-DCE9-436E-A565-5747F9C6C0D2}"/>
              </a:ext>
            </a:extLst>
          </p:cNvPr>
          <p:cNvSpPr txBox="1"/>
          <p:nvPr/>
        </p:nvSpPr>
        <p:spPr>
          <a:xfrm>
            <a:off x="7160407" y="3081369"/>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detrás</a:t>
            </a:r>
            <a:r>
              <a:rPr lang="en-GB" sz="2400" dirty="0">
                <a:solidFill>
                  <a:srgbClr val="002060"/>
                </a:solidFill>
                <a:latin typeface="Century Gothic" panose="020B0502020202020204" pitchFamily="34" charset="0"/>
              </a:rPr>
              <a:t> (de)</a:t>
            </a:r>
          </a:p>
        </p:txBody>
      </p:sp>
      <p:sp>
        <p:nvSpPr>
          <p:cNvPr id="67" name="TextBox 66">
            <a:extLst>
              <a:ext uri="{FF2B5EF4-FFF2-40B4-BE49-F238E27FC236}">
                <a16:creationId xmlns:a16="http://schemas.microsoft.com/office/drawing/2014/main" id="{57823459-1275-4205-8468-3C8827FE1131}"/>
              </a:ext>
            </a:extLst>
          </p:cNvPr>
          <p:cNvSpPr txBox="1"/>
          <p:nvPr/>
        </p:nvSpPr>
        <p:spPr>
          <a:xfrm>
            <a:off x="2174435" y="227731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entre</a:t>
            </a:r>
          </a:p>
        </p:txBody>
      </p:sp>
      <p:sp>
        <p:nvSpPr>
          <p:cNvPr id="68" name="TextBox 67">
            <a:extLst>
              <a:ext uri="{FF2B5EF4-FFF2-40B4-BE49-F238E27FC236}">
                <a16:creationId xmlns:a16="http://schemas.microsoft.com/office/drawing/2014/main" id="{D5C520A7-8B4F-4C87-9447-69442AF271CD}"/>
              </a:ext>
            </a:extLst>
          </p:cNvPr>
          <p:cNvSpPr txBox="1"/>
          <p:nvPr/>
        </p:nvSpPr>
        <p:spPr>
          <a:xfrm>
            <a:off x="4363751" y="2280869"/>
            <a:ext cx="274974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siempre</a:t>
            </a:r>
            <a:endParaRPr lang="en-GB" sz="2400"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D338F724-0B65-4A74-BF38-59460F955EE2}"/>
              </a:ext>
            </a:extLst>
          </p:cNvPr>
          <p:cNvSpPr txBox="1"/>
          <p:nvPr/>
        </p:nvSpPr>
        <p:spPr>
          <a:xfrm>
            <a:off x="7159279" y="2280868"/>
            <a:ext cx="22801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también</a:t>
            </a:r>
          </a:p>
        </p:txBody>
      </p:sp>
      <p:sp>
        <p:nvSpPr>
          <p:cNvPr id="70" name="TextBox 69">
            <a:extLst>
              <a:ext uri="{FF2B5EF4-FFF2-40B4-BE49-F238E27FC236}">
                <a16:creationId xmlns:a16="http://schemas.microsoft.com/office/drawing/2014/main" id="{D538AB45-8A91-4C1C-AD4B-09D66C0AB257}"/>
              </a:ext>
            </a:extLst>
          </p:cNvPr>
          <p:cNvSpPr txBox="1"/>
          <p:nvPr/>
        </p:nvSpPr>
        <p:spPr>
          <a:xfrm>
            <a:off x="2169207" y="1515207"/>
            <a:ext cx="26036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están</a:t>
            </a:r>
          </a:p>
        </p:txBody>
      </p:sp>
      <p:sp>
        <p:nvSpPr>
          <p:cNvPr id="71" name="TextBox 70">
            <a:extLst>
              <a:ext uri="{FF2B5EF4-FFF2-40B4-BE49-F238E27FC236}">
                <a16:creationId xmlns:a16="http://schemas.microsoft.com/office/drawing/2014/main" id="{D1244822-BFA2-4D50-9F3C-66B397705CFC}"/>
              </a:ext>
            </a:extLst>
          </p:cNvPr>
          <p:cNvSpPr txBox="1"/>
          <p:nvPr/>
        </p:nvSpPr>
        <p:spPr>
          <a:xfrm>
            <a:off x="4411135" y="1515651"/>
            <a:ext cx="271444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son</a:t>
            </a:r>
          </a:p>
        </p:txBody>
      </p:sp>
      <p:sp>
        <p:nvSpPr>
          <p:cNvPr id="72" name="TextBox 71">
            <a:extLst>
              <a:ext uri="{FF2B5EF4-FFF2-40B4-BE49-F238E27FC236}">
                <a16:creationId xmlns:a16="http://schemas.microsoft.com/office/drawing/2014/main" id="{E50E2834-27EF-4A07-979F-82513AD24B0E}"/>
              </a:ext>
            </a:extLst>
          </p:cNvPr>
          <p:cNvSpPr txBox="1"/>
          <p:nvPr/>
        </p:nvSpPr>
        <p:spPr>
          <a:xfrm>
            <a:off x="7118172" y="1516390"/>
            <a:ext cx="26036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hoy</a:t>
            </a:r>
          </a:p>
        </p:txBody>
      </p:sp>
      <p:sp>
        <p:nvSpPr>
          <p:cNvPr id="3" name="Google Shape;167;p2">
            <a:extLst>
              <a:ext uri="{FF2B5EF4-FFF2-40B4-BE49-F238E27FC236}">
                <a16:creationId xmlns:a16="http://schemas.microsoft.com/office/drawing/2014/main" id="{7B5811C3-DC24-3D6F-D0D7-B9DA24AA4516}"/>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965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CEF8D654-1F65-4F79-93E6-0FA995ADD823}"/>
              </a:ext>
            </a:extLst>
          </p:cNvPr>
          <p:cNvGraphicFramePr>
            <a:graphicFrameLocks noGrp="1"/>
          </p:cNvGraphicFramePr>
          <p:nvPr>
            <p:extLst>
              <p:ext uri="{D42A27DB-BD31-4B8C-83A1-F6EECF244321}">
                <p14:modId xmlns:p14="http://schemas.microsoft.com/office/powerpoint/2010/main" val="3016966160"/>
              </p:ext>
            </p:extLst>
          </p:nvPr>
        </p:nvGraphicFramePr>
        <p:xfrm>
          <a:off x="600286" y="1132434"/>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they are</a:t>
                      </a:r>
                      <a:r>
                        <a:rPr lang="en-GB" sz="2800" b="0" dirty="0">
                          <a:solidFill>
                            <a:srgbClr val="002060"/>
                          </a:solidFill>
                          <a:latin typeface="Century Gothic" panose="020B0502020202020204" pitchFamily="34" charset="0"/>
                        </a:rPr>
                        <a:t> </a:t>
                      </a:r>
                      <a:r>
                        <a:rPr lang="en-GB" sz="1800" b="0" dirty="0">
                          <a:solidFill>
                            <a:srgbClr val="002060"/>
                          </a:solidFill>
                          <a:latin typeface="Century Gothic" panose="020B0502020202020204" pitchFamily="34" charset="0"/>
                        </a:rPr>
                        <a:t>[state]</a:t>
                      </a:r>
                      <a:endParaRPr lang="en-GB" sz="2800" b="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they are</a:t>
                      </a:r>
                      <a:r>
                        <a:rPr lang="en-GB" sz="3200" b="0" dirty="0">
                          <a:solidFill>
                            <a:srgbClr val="002060"/>
                          </a:solidFill>
                          <a:latin typeface="Century Gothic" panose="020B0502020202020204" pitchFamily="34" charset="0"/>
                        </a:rPr>
                        <a:t> </a:t>
                      </a:r>
                      <a:r>
                        <a:rPr lang="en-GB" sz="2000" b="0" dirty="0">
                          <a:solidFill>
                            <a:srgbClr val="002060"/>
                          </a:solidFill>
                          <a:latin typeface="Century Gothic" panose="020B0502020202020204" pitchFamily="34" charset="0"/>
                        </a:rPr>
                        <a:t>[trait]</a:t>
                      </a:r>
                      <a:endParaRPr lang="en-GB" sz="32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today</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between</a:t>
                      </a:r>
                    </a:p>
                  </a:txBody>
                  <a:tcPr/>
                </a:tc>
                <a:tc>
                  <a:txBody>
                    <a:bodyPr/>
                    <a:lstStyle/>
                    <a:p>
                      <a:r>
                        <a:rPr lang="en-GB" sz="2800" b="0" dirty="0">
                          <a:solidFill>
                            <a:srgbClr val="002060"/>
                          </a:solidFill>
                          <a:latin typeface="Century Gothic" panose="020B0502020202020204" pitchFamily="34" charset="0"/>
                        </a:rPr>
                        <a:t>always</a:t>
                      </a:r>
                    </a:p>
                  </a:txBody>
                  <a:tcPr/>
                </a:tc>
                <a:tc>
                  <a:txBody>
                    <a:bodyPr/>
                    <a:lstStyle/>
                    <a:p>
                      <a:r>
                        <a:rPr lang="en-GB" sz="2800" b="0" dirty="0">
                          <a:solidFill>
                            <a:srgbClr val="002060"/>
                          </a:solidFill>
                          <a:latin typeface="Century Gothic" panose="020B0502020202020204" pitchFamily="34" charset="0"/>
                        </a:rPr>
                        <a:t>also, too</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cinema</a:t>
                      </a:r>
                    </a:p>
                  </a:txBody>
                  <a:tcPr/>
                </a:tc>
                <a:tc>
                  <a:txBody>
                    <a:bodyPr/>
                    <a:lstStyle/>
                    <a:p>
                      <a:r>
                        <a:rPr lang="en-GB" sz="2800" b="0" dirty="0">
                          <a:solidFill>
                            <a:srgbClr val="002060"/>
                          </a:solidFill>
                          <a:latin typeface="Century Gothic" panose="020B0502020202020204" pitchFamily="34" charset="0"/>
                        </a:rPr>
                        <a:t>building</a:t>
                      </a:r>
                    </a:p>
                  </a:txBody>
                  <a:tcPr/>
                </a:tc>
                <a:tc>
                  <a:txBody>
                    <a:bodyPr/>
                    <a:lstStyle/>
                    <a:p>
                      <a:r>
                        <a:rPr lang="en-GB" sz="2800" b="0" dirty="0">
                          <a:solidFill>
                            <a:srgbClr val="002060"/>
                          </a:solidFill>
                          <a:latin typeface="Century Gothic" panose="020B0502020202020204" pitchFamily="34" charset="0"/>
                        </a:rPr>
                        <a:t>behind</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we have</a:t>
                      </a:r>
                    </a:p>
                  </a:txBody>
                  <a:tcPr/>
                </a:tc>
                <a:tc>
                  <a:txBody>
                    <a:bodyPr/>
                    <a:lstStyle/>
                    <a:p>
                      <a:r>
                        <a:rPr lang="en-GB" sz="2800" b="0" dirty="0">
                          <a:solidFill>
                            <a:srgbClr val="002060"/>
                          </a:solidFill>
                          <a:latin typeface="Century Gothic" panose="020B0502020202020204" pitchFamily="34" charset="0"/>
                        </a:rPr>
                        <a:t>they have</a:t>
                      </a:r>
                    </a:p>
                  </a:txBody>
                  <a:tcPr/>
                </a:tc>
                <a:tc>
                  <a:txBody>
                    <a:bodyPr/>
                    <a:lstStyle/>
                    <a:p>
                      <a:r>
                        <a:rPr lang="en-GB" sz="2800" b="0" dirty="0">
                          <a:solidFill>
                            <a:srgbClr val="002060"/>
                          </a:solidFill>
                          <a:latin typeface="Century Gothic" panose="020B0502020202020204" pitchFamily="34" charset="0"/>
                        </a:rPr>
                        <a:t>opposite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0" dirty="0">
                          <a:solidFill>
                            <a:srgbClr val="002060"/>
                          </a:solidFill>
                          <a:latin typeface="Century Gothic" panose="020B0502020202020204" pitchFamily="34" charset="0"/>
                        </a:rPr>
                        <a:t>classroom</a:t>
                      </a:r>
                    </a:p>
                  </a:txBody>
                  <a:tcPr/>
                </a:tc>
                <a:tc>
                  <a:txBody>
                    <a:bodyPr/>
                    <a:lstStyle/>
                    <a:p>
                      <a:r>
                        <a:rPr lang="en-GB" sz="2800" b="0" dirty="0">
                          <a:solidFill>
                            <a:srgbClr val="002060"/>
                          </a:solidFill>
                          <a:latin typeface="Century Gothic" panose="020B0502020202020204" pitchFamily="34" charset="0"/>
                        </a:rPr>
                        <a:t>playground</a:t>
                      </a:r>
                    </a:p>
                  </a:txBody>
                  <a:tcPr/>
                </a:tc>
                <a:tc>
                  <a:txBody>
                    <a:bodyPr/>
                    <a:lstStyle/>
                    <a:p>
                      <a:r>
                        <a:rPr lang="en-GB" sz="2800" b="0" dirty="0">
                          <a:solidFill>
                            <a:srgbClr val="002060"/>
                          </a:solidFill>
                          <a:latin typeface="Century Gothic" panose="020B0502020202020204" pitchFamily="34" charset="0"/>
                        </a:rPr>
                        <a:t>hall</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to drink, drinking</a:t>
                      </a:r>
                    </a:p>
                  </a:txBody>
                  <a:tcPr/>
                </a:tc>
                <a:tc>
                  <a:txBody>
                    <a:bodyPr/>
                    <a:lstStyle/>
                    <a:p>
                      <a:r>
                        <a:rPr lang="en-GB" sz="2800" b="0" dirty="0">
                          <a:solidFill>
                            <a:srgbClr val="002060"/>
                          </a:solidFill>
                          <a:latin typeface="Century Gothic" panose="020B0502020202020204" pitchFamily="34" charset="0"/>
                        </a:rPr>
                        <a:t>hot</a:t>
                      </a:r>
                    </a:p>
                  </a:txBody>
                  <a:tcPr/>
                </a:tc>
                <a:tc>
                  <a:txBody>
                    <a:bodyPr/>
                    <a:lstStyle/>
                    <a:p>
                      <a:r>
                        <a:rPr lang="en-GB" sz="2800" b="0" dirty="0">
                          <a:solidFill>
                            <a:srgbClr val="002060"/>
                          </a:solidFill>
                          <a:latin typeface="Century Gothic" panose="020B0502020202020204" pitchFamily="34" charset="0"/>
                        </a:rPr>
                        <a:t>task</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Handout: Follow up [extra]: </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9" name="Picture 48">
            <a:extLst>
              <a:ext uri="{FF2B5EF4-FFF2-40B4-BE49-F238E27FC236}">
                <a16:creationId xmlns:a16="http://schemas.microsoft.com/office/drawing/2014/main" id="{2ACD28DA-0011-4BAC-B9F4-DAD202C634FB}"/>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FA1E2C22-D235-4DD5-B305-B81D24997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1" name="Picture 50">
            <a:extLst>
              <a:ext uri="{FF2B5EF4-FFF2-40B4-BE49-F238E27FC236}">
                <a16:creationId xmlns:a16="http://schemas.microsoft.com/office/drawing/2014/main" id="{9F31AD87-9643-4953-81AA-E8CA41A0994D}"/>
              </a:ext>
            </a:extLst>
          </p:cNvPr>
          <p:cNvPicPr>
            <a:picLocks noChangeAspect="1"/>
          </p:cNvPicPr>
          <p:nvPr/>
        </p:nvPicPr>
        <p:blipFill>
          <a:blip r:embed="rId6"/>
          <a:stretch>
            <a:fillRect/>
          </a:stretch>
        </p:blipFill>
        <p:spPr>
          <a:xfrm>
            <a:off x="696841" y="4741549"/>
            <a:ext cx="1162417" cy="1101237"/>
          </a:xfrm>
          <a:prstGeom prst="rect">
            <a:avLst/>
          </a:prstGeom>
        </p:spPr>
      </p:pic>
      <p:sp>
        <p:nvSpPr>
          <p:cNvPr id="52" name="TextBox 51">
            <a:extLst>
              <a:ext uri="{FF2B5EF4-FFF2-40B4-BE49-F238E27FC236}">
                <a16:creationId xmlns:a16="http://schemas.microsoft.com/office/drawing/2014/main" id="{9D886545-0D62-482A-AEEF-59771394C69C}"/>
              </a:ext>
            </a:extLst>
          </p:cNvPr>
          <p:cNvSpPr txBox="1"/>
          <p:nvPr/>
        </p:nvSpPr>
        <p:spPr>
          <a:xfrm>
            <a:off x="1559745" y="528143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3" name="TextBox 52">
            <a:extLst>
              <a:ext uri="{FF2B5EF4-FFF2-40B4-BE49-F238E27FC236}">
                <a16:creationId xmlns:a16="http://schemas.microsoft.com/office/drawing/2014/main" id="{A7D10BA5-BF21-4E62-8A52-043EEFBEF9E1}"/>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4" name="TextBox 53">
            <a:extLst>
              <a:ext uri="{FF2B5EF4-FFF2-40B4-BE49-F238E27FC236}">
                <a16:creationId xmlns:a16="http://schemas.microsoft.com/office/drawing/2014/main" id="{10E89A9B-061E-487B-BFBC-EBB5F1D054B5}"/>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3" name="Google Shape;167;p2">
            <a:extLst>
              <a:ext uri="{FF2B5EF4-FFF2-40B4-BE49-F238E27FC236}">
                <a16:creationId xmlns:a16="http://schemas.microsoft.com/office/drawing/2014/main" id="{7B5811C3-DC24-3D6F-D0D7-B9DA24AA4516}"/>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68F4323D-9F15-70CA-FB18-D96001854105}"/>
              </a:ext>
            </a:extLst>
          </p:cNvPr>
          <p:cNvSpPr txBox="1">
            <a:spLocks/>
          </p:cNvSpPr>
          <p:nvPr/>
        </p:nvSpPr>
        <p:spPr>
          <a:xfrm>
            <a:off x="696841" y="115859"/>
            <a:ext cx="2866431" cy="5820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Tree>
    <p:extLst>
      <p:ext uri="{BB962C8B-B14F-4D97-AF65-F5344CB8AC3E}">
        <p14:creationId xmlns:p14="http://schemas.microsoft.com/office/powerpoint/2010/main" val="222398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3075792221"/>
              </p:ext>
            </p:extLst>
          </p:nvPr>
        </p:nvGraphicFramePr>
        <p:xfrm>
          <a:off x="443338" y="1615750"/>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r>
                        <a:rPr lang="en-GB" sz="2800" dirty="0">
                          <a:solidFill>
                            <a:srgbClr val="002060"/>
                          </a:solidFill>
                          <a:latin typeface="Century Gothic" panose="020B0502020202020204" pitchFamily="34" charset="0"/>
                        </a:rPr>
                        <a:t>a</a:t>
                      </a:r>
                    </a:p>
                  </a:txBody>
                  <a:tcPr/>
                </a:tc>
                <a:tc>
                  <a:txBody>
                    <a:bodyPr/>
                    <a:lstStyle/>
                    <a:p>
                      <a:r>
                        <a:rPr lang="en-GB" sz="2800" b="0" dirty="0" err="1">
                          <a:solidFill>
                            <a:srgbClr val="002060"/>
                          </a:solidFill>
                          <a:latin typeface="Century Gothic" panose="020B0502020202020204" pitchFamily="34" charset="0"/>
                        </a:rPr>
                        <a:t>están</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son</a:t>
                      </a:r>
                    </a:p>
                  </a:txBody>
                  <a:tcPr/>
                </a:tc>
                <a:tc>
                  <a:txBody>
                    <a:bodyPr/>
                    <a:lstStyle/>
                    <a:p>
                      <a:r>
                        <a:rPr lang="en-GB" sz="2800" b="0" dirty="0">
                          <a:solidFill>
                            <a:srgbClr val="002060"/>
                          </a:solidFill>
                          <a:latin typeface="Century Gothic" panose="020B0502020202020204" pitchFamily="34" charset="0"/>
                        </a:rPr>
                        <a:t>hoy</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entre</a:t>
                      </a:r>
                    </a:p>
                  </a:txBody>
                  <a:tcPr/>
                </a:tc>
                <a:tc>
                  <a:txBody>
                    <a:bodyPr/>
                    <a:lstStyle/>
                    <a:p>
                      <a:r>
                        <a:rPr lang="en-GB" sz="2800" b="0" dirty="0" err="1">
                          <a:solidFill>
                            <a:srgbClr val="002060"/>
                          </a:solidFill>
                          <a:latin typeface="Century Gothic" panose="020B0502020202020204" pitchFamily="34" charset="0"/>
                        </a:rPr>
                        <a:t>siempre</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también</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cine</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edificio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detrás</a:t>
                      </a:r>
                      <a:r>
                        <a:rPr lang="en-GB" sz="2800" b="0" dirty="0">
                          <a:solidFill>
                            <a:srgbClr val="002060"/>
                          </a:solidFill>
                          <a:latin typeface="Century Gothic" panose="020B0502020202020204" pitchFamily="34" charset="0"/>
                        </a:rPr>
                        <a:t> (de)</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tenemos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tienen</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delante</a:t>
                      </a:r>
                      <a:r>
                        <a:rPr lang="en-GB" sz="2800" b="0" dirty="0">
                          <a:solidFill>
                            <a:srgbClr val="002060"/>
                          </a:solidFill>
                          <a:latin typeface="Century Gothic" panose="020B0502020202020204" pitchFamily="34" charset="0"/>
                        </a:rPr>
                        <a:t> (de)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aula</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patio</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salón</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beber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caliente</a:t>
                      </a: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tarea</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742634" cy="582075"/>
          </a:xfrm>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Handout Follow up 1: </a:t>
            </a:r>
            <a:endParaRPr lang="en-GB" sz="2800" dirty="0">
              <a:solidFill>
                <a:schemeClr val="bg1"/>
              </a:solidFill>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2998" y="346285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04" y="1893787"/>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68504" y="525489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4094" y="1028280"/>
            <a:ext cx="7805202"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31408" y="579478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440996" y="4292286"/>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84923" y="2725187"/>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E1F570CE-C43B-6884-1573-20C91FBB53CB}"/>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230E0114-E772-D76A-3B88-520B635D69C3}"/>
              </a:ext>
            </a:extLst>
          </p:cNvPr>
          <p:cNvSpPr txBox="1">
            <a:spLocks/>
          </p:cNvSpPr>
          <p:nvPr/>
        </p:nvSpPr>
        <p:spPr>
          <a:xfrm>
            <a:off x="644540" y="87041"/>
            <a:ext cx="2866431" cy="58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sp>
        <p:nvSpPr>
          <p:cNvPr id="5" name="TextBox 4">
            <a:extLst>
              <a:ext uri="{FF2B5EF4-FFF2-40B4-BE49-F238E27FC236}">
                <a16:creationId xmlns:a16="http://schemas.microsoft.com/office/drawing/2014/main" id="{59D55C8A-BDF6-5468-47E2-DB1038764B0E}"/>
              </a:ext>
            </a:extLst>
          </p:cNvPr>
          <p:cNvSpPr txBox="1"/>
          <p:nvPr/>
        </p:nvSpPr>
        <p:spPr>
          <a:xfrm>
            <a:off x="2848285" y="-30295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91190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134291506"/>
              </p:ext>
            </p:extLst>
          </p:nvPr>
        </p:nvGraphicFramePr>
        <p:xfrm>
          <a:off x="443338" y="1615750"/>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r>
                        <a:rPr lang="en-GB" sz="2800" dirty="0">
                          <a:solidFill>
                            <a:srgbClr val="002060"/>
                          </a:solidFill>
                          <a:latin typeface="Century Gothic" panose="020B0502020202020204" pitchFamily="34" charset="0"/>
                        </a:rPr>
                        <a:t>a</a:t>
                      </a:r>
                    </a:p>
                  </a:txBody>
                  <a:tcPr/>
                </a:tc>
                <a:tc>
                  <a:txBody>
                    <a:bodyPr/>
                    <a:lstStyle/>
                    <a:p>
                      <a:r>
                        <a:rPr lang="en-GB" sz="2800" b="1" dirty="0" err="1">
                          <a:solidFill>
                            <a:srgbClr val="00B0F0"/>
                          </a:solidFill>
                          <a:latin typeface="Century Gothic" panose="020B0502020202020204" pitchFamily="34" charset="0"/>
                        </a:rPr>
                        <a:t>están</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son</a:t>
                      </a:r>
                    </a:p>
                  </a:txBody>
                  <a:tcPr/>
                </a:tc>
                <a:tc>
                  <a:txBody>
                    <a:bodyPr/>
                    <a:lstStyle/>
                    <a:p>
                      <a:r>
                        <a:rPr lang="en-GB" sz="2800" b="1" dirty="0">
                          <a:solidFill>
                            <a:srgbClr val="00B0F0"/>
                          </a:solidFill>
                          <a:latin typeface="Century Gothic" panose="020B0502020202020204" pitchFamily="34" charset="0"/>
                        </a:rPr>
                        <a:t>hoy</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entre</a:t>
                      </a:r>
                    </a:p>
                  </a:txBody>
                  <a:tcPr/>
                </a:tc>
                <a:tc>
                  <a:txBody>
                    <a:bodyPr/>
                    <a:lstStyle/>
                    <a:p>
                      <a:r>
                        <a:rPr lang="en-GB" sz="2800" b="1" dirty="0" err="1">
                          <a:solidFill>
                            <a:srgbClr val="00B0F0"/>
                          </a:solidFill>
                          <a:latin typeface="Century Gothic" panose="020B0502020202020204" pitchFamily="34" charset="0"/>
                        </a:rPr>
                        <a:t>siempre</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también</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cine</a:t>
                      </a: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edificio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detrás</a:t>
                      </a:r>
                      <a:r>
                        <a:rPr lang="en-GB" sz="2800" b="1" dirty="0">
                          <a:solidFill>
                            <a:srgbClr val="92D050"/>
                          </a:solidFill>
                          <a:latin typeface="Century Gothic" panose="020B0502020202020204" pitchFamily="34" charset="0"/>
                        </a:rPr>
                        <a:t> (de)</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tenemos</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tienen</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delante</a:t>
                      </a:r>
                      <a:r>
                        <a:rPr lang="en-GB" sz="2800" b="1" dirty="0">
                          <a:solidFill>
                            <a:srgbClr val="92D050"/>
                          </a:solidFill>
                          <a:latin typeface="Century Gothic" panose="020B0502020202020204" pitchFamily="34" charset="0"/>
                        </a:rPr>
                        <a:t> (de)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aula</a:t>
                      </a: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patio</a:t>
                      </a: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salón</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beber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caliente</a:t>
                      </a: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tarea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48285" y="-30295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2998" y="346285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04" y="1893787"/>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68504" y="525489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4094" y="1028280"/>
            <a:ext cx="7805202"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31408" y="579478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440996" y="4292286"/>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84923" y="2725187"/>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8E91EBFD-B466-4965-9469-F2748DA1485E}"/>
              </a:ext>
            </a:extLst>
          </p:cNvPr>
          <p:cNvSpPr txBox="1"/>
          <p:nvPr/>
        </p:nvSpPr>
        <p:spPr>
          <a:xfrm>
            <a:off x="2040870" y="6064373"/>
            <a:ext cx="224171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drink, drinking</a:t>
            </a:r>
          </a:p>
        </p:txBody>
      </p:sp>
      <p:sp>
        <p:nvSpPr>
          <p:cNvPr id="29" name="TextBox 28">
            <a:extLst>
              <a:ext uri="{FF2B5EF4-FFF2-40B4-BE49-F238E27FC236}">
                <a16:creationId xmlns:a16="http://schemas.microsoft.com/office/drawing/2014/main" id="{C76FE1AD-4946-4740-8517-0D1662F488E0}"/>
              </a:ext>
            </a:extLst>
          </p:cNvPr>
          <p:cNvSpPr txBox="1"/>
          <p:nvPr/>
        </p:nvSpPr>
        <p:spPr>
          <a:xfrm>
            <a:off x="4235414" y="6016247"/>
            <a:ext cx="31693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hot</a:t>
            </a:r>
          </a:p>
        </p:txBody>
      </p:sp>
      <p:sp>
        <p:nvSpPr>
          <p:cNvPr id="30" name="TextBox 29">
            <a:extLst>
              <a:ext uri="{FF2B5EF4-FFF2-40B4-BE49-F238E27FC236}">
                <a16:creationId xmlns:a16="http://schemas.microsoft.com/office/drawing/2014/main" id="{4EAEAF29-DC2A-4A84-A343-84B356D8DD04}"/>
              </a:ext>
            </a:extLst>
          </p:cNvPr>
          <p:cNvSpPr txBox="1"/>
          <p:nvPr/>
        </p:nvSpPr>
        <p:spPr>
          <a:xfrm>
            <a:off x="6985157" y="602702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task</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046100" y="521756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classroom</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219916" y="520081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playground</a:t>
            </a:r>
          </a:p>
        </p:txBody>
      </p:sp>
      <p:sp>
        <p:nvSpPr>
          <p:cNvPr id="34" name="TextBox 33">
            <a:extLst>
              <a:ext uri="{FF2B5EF4-FFF2-40B4-BE49-F238E27FC236}">
                <a16:creationId xmlns:a16="http://schemas.microsoft.com/office/drawing/2014/main" id="{14728464-02EF-4D58-A5BC-DF14CBB41329}"/>
              </a:ext>
            </a:extLst>
          </p:cNvPr>
          <p:cNvSpPr txBox="1"/>
          <p:nvPr/>
        </p:nvSpPr>
        <p:spPr>
          <a:xfrm>
            <a:off x="6960651" y="5231263"/>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hall</a:t>
            </a:r>
          </a:p>
        </p:txBody>
      </p:sp>
      <p:sp>
        <p:nvSpPr>
          <p:cNvPr id="35" name="TextBox 34">
            <a:extLst>
              <a:ext uri="{FF2B5EF4-FFF2-40B4-BE49-F238E27FC236}">
                <a16:creationId xmlns:a16="http://schemas.microsoft.com/office/drawing/2014/main" id="{AB9ED005-4454-41B8-A663-C21826A85C58}"/>
              </a:ext>
            </a:extLst>
          </p:cNvPr>
          <p:cNvSpPr txBox="1"/>
          <p:nvPr/>
        </p:nvSpPr>
        <p:spPr>
          <a:xfrm>
            <a:off x="1988864" y="4409508"/>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we have</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235414" y="4407929"/>
            <a:ext cx="2359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they have</a:t>
            </a:r>
          </a:p>
        </p:txBody>
      </p:sp>
      <p:sp>
        <p:nvSpPr>
          <p:cNvPr id="37" name="TextBox 36">
            <a:extLst>
              <a:ext uri="{FF2B5EF4-FFF2-40B4-BE49-F238E27FC236}">
                <a16:creationId xmlns:a16="http://schemas.microsoft.com/office/drawing/2014/main" id="{4D0124B0-6CC7-4AA0-91A1-EE073678A85E}"/>
              </a:ext>
            </a:extLst>
          </p:cNvPr>
          <p:cNvSpPr txBox="1"/>
          <p:nvPr/>
        </p:nvSpPr>
        <p:spPr>
          <a:xfrm>
            <a:off x="6985157" y="439048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opposite</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046099" y="3615101"/>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cinema</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219916" y="3615045"/>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building</a:t>
            </a:r>
          </a:p>
        </p:txBody>
      </p:sp>
      <p:sp>
        <p:nvSpPr>
          <p:cNvPr id="40" name="TextBox 39">
            <a:extLst>
              <a:ext uri="{FF2B5EF4-FFF2-40B4-BE49-F238E27FC236}">
                <a16:creationId xmlns:a16="http://schemas.microsoft.com/office/drawing/2014/main" id="{4DCD1128-AD1B-4DC0-81CE-BBD68C5201EB}"/>
              </a:ext>
            </a:extLst>
          </p:cNvPr>
          <p:cNvSpPr txBox="1"/>
          <p:nvPr/>
        </p:nvSpPr>
        <p:spPr>
          <a:xfrm>
            <a:off x="7032070" y="3594716"/>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behind</a:t>
            </a:r>
          </a:p>
        </p:txBody>
      </p:sp>
      <p:sp>
        <p:nvSpPr>
          <p:cNvPr id="41" name="TextBox 40">
            <a:extLst>
              <a:ext uri="{FF2B5EF4-FFF2-40B4-BE49-F238E27FC236}">
                <a16:creationId xmlns:a16="http://schemas.microsoft.com/office/drawing/2014/main" id="{A8C023EB-CECF-43FD-9C50-2E1FD3D043F9}"/>
              </a:ext>
            </a:extLst>
          </p:cNvPr>
          <p:cNvSpPr txBox="1"/>
          <p:nvPr/>
        </p:nvSpPr>
        <p:spPr>
          <a:xfrm>
            <a:off x="2046098" y="279066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between</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235414" y="2794216"/>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always</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030942" y="2794215"/>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also, too</a:t>
            </a:r>
          </a:p>
        </p:txBody>
      </p:sp>
      <p:sp>
        <p:nvSpPr>
          <p:cNvPr id="44" name="TextBox 43">
            <a:extLst>
              <a:ext uri="{FF2B5EF4-FFF2-40B4-BE49-F238E27FC236}">
                <a16:creationId xmlns:a16="http://schemas.microsoft.com/office/drawing/2014/main" id="{034E71BE-7DD3-4ED1-AFF3-AD0B6BA003B0}"/>
              </a:ext>
            </a:extLst>
          </p:cNvPr>
          <p:cNvSpPr txBox="1"/>
          <p:nvPr/>
        </p:nvSpPr>
        <p:spPr>
          <a:xfrm>
            <a:off x="1988863" y="2013576"/>
            <a:ext cx="2603666"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they are [state]</a:t>
            </a:r>
          </a:p>
        </p:txBody>
      </p:sp>
      <p:sp>
        <p:nvSpPr>
          <p:cNvPr id="45" name="TextBox 44">
            <a:extLst>
              <a:ext uri="{FF2B5EF4-FFF2-40B4-BE49-F238E27FC236}">
                <a16:creationId xmlns:a16="http://schemas.microsoft.com/office/drawing/2014/main" id="{F0A700A9-502F-490C-9292-3D9EF8010AF9}"/>
              </a:ext>
            </a:extLst>
          </p:cNvPr>
          <p:cNvSpPr txBox="1"/>
          <p:nvPr/>
        </p:nvSpPr>
        <p:spPr>
          <a:xfrm>
            <a:off x="4200418" y="2015565"/>
            <a:ext cx="271444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they are [trait]</a:t>
            </a:r>
          </a:p>
        </p:txBody>
      </p:sp>
      <p:sp>
        <p:nvSpPr>
          <p:cNvPr id="46" name="TextBox 45">
            <a:extLst>
              <a:ext uri="{FF2B5EF4-FFF2-40B4-BE49-F238E27FC236}">
                <a16:creationId xmlns:a16="http://schemas.microsoft.com/office/drawing/2014/main" id="{0D315BE0-C647-4370-B56C-1C292BED493E}"/>
              </a:ext>
            </a:extLst>
          </p:cNvPr>
          <p:cNvSpPr txBox="1"/>
          <p:nvPr/>
        </p:nvSpPr>
        <p:spPr>
          <a:xfrm>
            <a:off x="6960651" y="2029737"/>
            <a:ext cx="26036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today</a:t>
            </a:r>
          </a:p>
        </p:txBody>
      </p:sp>
      <p:sp>
        <p:nvSpPr>
          <p:cNvPr id="3" name="Google Shape;167;p2">
            <a:extLst>
              <a:ext uri="{FF2B5EF4-FFF2-40B4-BE49-F238E27FC236}">
                <a16:creationId xmlns:a16="http://schemas.microsoft.com/office/drawing/2014/main" id="{E1F570CE-C43B-6884-1573-20C91FBB53CB}"/>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81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sp>
        <p:nvSpPr>
          <p:cNvPr id="3" name="Google Shape;167;p2">
            <a:extLst>
              <a:ext uri="{FF2B5EF4-FFF2-40B4-BE49-F238E27FC236}">
                <a16:creationId xmlns:a16="http://schemas.microsoft.com/office/drawing/2014/main" id="{BAA74BB5-DBB0-CEBB-3D59-21F122E8A3A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Speech Bubble: Rectangle with Corners Rounded 3">
            <a:hlinkClick r:id="" action="ppaction://noaction">
              <a:snd r:embed="rId3" name="3_1.wav"/>
            </a:hlinkClick>
            <a:extLst>
              <a:ext uri="{FF2B5EF4-FFF2-40B4-BE49-F238E27FC236}">
                <a16:creationId xmlns:a16="http://schemas.microsoft.com/office/drawing/2014/main" id="{6BE568D9-9A9B-C247-B7D6-8715AC4963FC}"/>
              </a:ext>
            </a:extLst>
          </p:cNvPr>
          <p:cNvSpPr/>
          <p:nvPr/>
        </p:nvSpPr>
        <p:spPr>
          <a:xfrm>
            <a:off x="4114417" y="179803"/>
            <a:ext cx="4323730"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Escucha: </a:t>
            </a:r>
            <a:r>
              <a:rPr kumimoji="0" lang="en-GB" sz="24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¿Qué palabra es?</a:t>
            </a:r>
            <a:endPar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Graphic 4" descr="Teacher">
            <a:extLst>
              <a:ext uri="{FF2B5EF4-FFF2-40B4-BE49-F238E27FC236}">
                <a16:creationId xmlns:a16="http://schemas.microsoft.com/office/drawing/2014/main" id="{24E30586-CEA4-26EB-6365-1C5DB71EAB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2935" y="333"/>
            <a:ext cx="914400" cy="914400"/>
          </a:xfrm>
          <a:prstGeom prst="rect">
            <a:avLst/>
          </a:prstGeom>
        </p:spPr>
      </p:pic>
      <p:pic>
        <p:nvPicPr>
          <p:cNvPr id="7" name="Google Shape;221;p10">
            <a:extLst>
              <a:ext uri="{FF2B5EF4-FFF2-40B4-BE49-F238E27FC236}">
                <a16:creationId xmlns:a16="http://schemas.microsoft.com/office/drawing/2014/main" id="{27367FCB-3133-CE7B-3C42-B856543FDD01}"/>
              </a:ext>
            </a:extLst>
          </p:cNvPr>
          <p:cNvPicPr preferRelativeResize="0"/>
          <p:nvPr/>
        </p:nvPicPr>
        <p:blipFill rotWithShape="1">
          <a:blip r:embed="rId6">
            <a:alphaModFix/>
          </a:blip>
          <a:srcRect/>
          <a:stretch/>
        </p:blipFill>
        <p:spPr>
          <a:xfrm>
            <a:off x="10931527" y="-74836"/>
            <a:ext cx="1166103" cy="1183191"/>
          </a:xfrm>
          <a:prstGeom prst="rect">
            <a:avLst/>
          </a:prstGeom>
          <a:noFill/>
          <a:ln>
            <a:noFill/>
          </a:ln>
        </p:spPr>
      </p:pic>
      <p:sp>
        <p:nvSpPr>
          <p:cNvPr id="8" name="Title 1">
            <a:extLst>
              <a:ext uri="{FF2B5EF4-FFF2-40B4-BE49-F238E27FC236}">
                <a16:creationId xmlns:a16="http://schemas.microsoft.com/office/drawing/2014/main" id="{C260875E-AE5D-1FBA-C6B6-F43346983A4F}"/>
              </a:ext>
            </a:extLst>
          </p:cNvPr>
          <p:cNvSpPr txBox="1">
            <a:spLocks/>
          </p:cNvSpPr>
          <p:nvPr/>
        </p:nvSpPr>
        <p:spPr>
          <a:xfrm>
            <a:off x="10837155" y="887469"/>
            <a:ext cx="1354845" cy="317988"/>
          </a:xfrm>
          <a:prstGeom prst="rect">
            <a:avLst/>
          </a:prstGeom>
          <a:solidFill>
            <a:srgbClr val="91EAD2"/>
          </a:solid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escuchar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10" name="Picture 2" descr="Brain, Idea, Think, Creativity">
            <a:extLst>
              <a:ext uri="{FF2B5EF4-FFF2-40B4-BE49-F238E27FC236}">
                <a16:creationId xmlns:a16="http://schemas.microsoft.com/office/drawing/2014/main" id="{96A40FFC-0D7C-3A94-E708-BF5762C1AE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6904" y="110361"/>
            <a:ext cx="774442" cy="77444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2A3DB5E-1B67-9BB9-DF01-5DB327E54E5F}"/>
              </a:ext>
            </a:extLst>
          </p:cNvPr>
          <p:cNvSpPr txBox="1">
            <a:spLocks/>
          </p:cNvSpPr>
          <p:nvPr/>
        </p:nvSpPr>
        <p:spPr>
          <a:xfrm>
            <a:off x="9111915" y="900845"/>
            <a:ext cx="1620252" cy="38482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chemeClr val="bg1"/>
                </a:solidFill>
                <a:latin typeface="Century Gothic" panose="020B0502020202020204" pitchFamily="34" charset="0"/>
              </a:rPr>
              <a:t>vocabulario</a:t>
            </a:r>
          </a:p>
        </p:txBody>
      </p:sp>
      <p:pic>
        <p:nvPicPr>
          <p:cNvPr id="14" name="Google Shape;127;p2">
            <a:hlinkClick r:id="" action="ppaction://noaction">
              <a:snd r:embed="rId8" name="3_2.wav"/>
            </a:hlinkClick>
            <a:extLst>
              <a:ext uri="{FF2B5EF4-FFF2-40B4-BE49-F238E27FC236}">
                <a16:creationId xmlns:a16="http://schemas.microsoft.com/office/drawing/2014/main" id="{3877F41A-B35E-70D4-9DF5-026CE93D7769}"/>
              </a:ext>
            </a:extLst>
          </p:cNvPr>
          <p:cNvPicPr preferRelativeResize="0"/>
          <p:nvPr/>
        </p:nvPicPr>
        <p:blipFill rotWithShape="1">
          <a:blip r:embed="rId9">
            <a:alphaModFix/>
          </a:blip>
          <a:srcRect/>
          <a:stretch/>
        </p:blipFill>
        <p:spPr>
          <a:xfrm>
            <a:off x="503698" y="832401"/>
            <a:ext cx="818152" cy="721662"/>
          </a:xfrm>
          <a:prstGeom prst="rect">
            <a:avLst/>
          </a:prstGeom>
          <a:noFill/>
          <a:ln>
            <a:noFill/>
          </a:ln>
          <a:effectLst>
            <a:outerShdw blurRad="50800" dist="38100" dir="5400000" algn="t" rotWithShape="0">
              <a:prstClr val="black">
                <a:alpha val="40000"/>
              </a:prstClr>
            </a:outerShdw>
          </a:effectLst>
        </p:spPr>
      </p:pic>
      <p:sp>
        <p:nvSpPr>
          <p:cNvPr id="16" name="Google Shape;129;p2">
            <a:extLst>
              <a:ext uri="{FF2B5EF4-FFF2-40B4-BE49-F238E27FC236}">
                <a16:creationId xmlns:a16="http://schemas.microsoft.com/office/drawing/2014/main" id="{3DFEDE86-BF9D-99FE-D79B-3E1533C4D502}"/>
              </a:ext>
            </a:extLst>
          </p:cNvPr>
          <p:cNvSpPr txBox="1"/>
          <p:nvPr/>
        </p:nvSpPr>
        <p:spPr>
          <a:xfrm>
            <a:off x="145296" y="90084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17" name="Table 17">
            <a:extLst>
              <a:ext uri="{FF2B5EF4-FFF2-40B4-BE49-F238E27FC236}">
                <a16:creationId xmlns:a16="http://schemas.microsoft.com/office/drawing/2014/main" id="{2CE72153-DBD0-E70B-4B1E-AB6CA788DF33}"/>
              </a:ext>
            </a:extLst>
          </p:cNvPr>
          <p:cNvGraphicFramePr>
            <a:graphicFrameLocks noGrp="1"/>
          </p:cNvGraphicFramePr>
          <p:nvPr/>
        </p:nvGraphicFramePr>
        <p:xfrm>
          <a:off x="1410794" y="973381"/>
          <a:ext cx="5750382" cy="457200"/>
        </p:xfrm>
        <a:graphic>
          <a:graphicData uri="http://schemas.openxmlformats.org/drawingml/2006/table">
            <a:tbl>
              <a:tblPr firstRow="1" bandRow="1">
                <a:tableStyleId>{5C22544A-7EE6-4342-B048-85BDC9FD1C3A}</a:tableStyleId>
              </a:tblPr>
              <a:tblGrid>
                <a:gridCol w="1916794">
                  <a:extLst>
                    <a:ext uri="{9D8B030D-6E8A-4147-A177-3AD203B41FA5}">
                      <a16:colId xmlns:a16="http://schemas.microsoft.com/office/drawing/2014/main" val="755914231"/>
                    </a:ext>
                  </a:extLst>
                </a:gridCol>
                <a:gridCol w="1916794">
                  <a:extLst>
                    <a:ext uri="{9D8B030D-6E8A-4147-A177-3AD203B41FA5}">
                      <a16:colId xmlns:a16="http://schemas.microsoft.com/office/drawing/2014/main" val="236495043"/>
                    </a:ext>
                  </a:extLst>
                </a:gridCol>
                <a:gridCol w="1916794">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playground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classroom</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card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pic>
        <p:nvPicPr>
          <p:cNvPr id="18" name="Google Shape;127;p2">
            <a:hlinkClick r:id="" action="ppaction://noaction">
              <a:snd r:embed="rId10" name="3_3.wav"/>
            </a:hlinkClick>
            <a:extLst>
              <a:ext uri="{FF2B5EF4-FFF2-40B4-BE49-F238E27FC236}">
                <a16:creationId xmlns:a16="http://schemas.microsoft.com/office/drawing/2014/main" id="{C46D7D2D-4A1D-09C3-BBD0-B8D96CF2FEED}"/>
              </a:ext>
            </a:extLst>
          </p:cNvPr>
          <p:cNvPicPr preferRelativeResize="0"/>
          <p:nvPr/>
        </p:nvPicPr>
        <p:blipFill rotWithShape="1">
          <a:blip r:embed="rId9">
            <a:alphaModFix/>
          </a:blip>
          <a:srcRect/>
          <a:stretch/>
        </p:blipFill>
        <p:spPr>
          <a:xfrm>
            <a:off x="503698" y="1624453"/>
            <a:ext cx="818152" cy="721662"/>
          </a:xfrm>
          <a:prstGeom prst="rect">
            <a:avLst/>
          </a:prstGeom>
          <a:noFill/>
          <a:ln>
            <a:noFill/>
          </a:ln>
          <a:effectLst>
            <a:outerShdw blurRad="50800" dist="38100" dir="5400000" algn="t" rotWithShape="0">
              <a:prstClr val="black">
                <a:alpha val="40000"/>
              </a:prstClr>
            </a:outerShdw>
          </a:effectLst>
        </p:spPr>
      </p:pic>
      <p:sp>
        <p:nvSpPr>
          <p:cNvPr id="19" name="Google Shape;129;p2">
            <a:extLst>
              <a:ext uri="{FF2B5EF4-FFF2-40B4-BE49-F238E27FC236}">
                <a16:creationId xmlns:a16="http://schemas.microsoft.com/office/drawing/2014/main" id="{66A8875F-E9E4-4E6B-2019-E972C754D3A0}"/>
              </a:ext>
            </a:extLst>
          </p:cNvPr>
          <p:cNvSpPr txBox="1"/>
          <p:nvPr/>
        </p:nvSpPr>
        <p:spPr>
          <a:xfrm>
            <a:off x="145296" y="169289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2</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1" name="Rectangle: Rounded Corners 20">
            <a:extLst>
              <a:ext uri="{FF2B5EF4-FFF2-40B4-BE49-F238E27FC236}">
                <a16:creationId xmlns:a16="http://schemas.microsoft.com/office/drawing/2014/main" id="{0D1F52FC-1CC6-B8E0-8D51-807CA1B342A2}"/>
              </a:ext>
            </a:extLst>
          </p:cNvPr>
          <p:cNvSpPr/>
          <p:nvPr/>
        </p:nvSpPr>
        <p:spPr>
          <a:xfrm>
            <a:off x="1426836" y="941296"/>
            <a:ext cx="1861795" cy="51223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Table 17">
            <a:extLst>
              <a:ext uri="{FF2B5EF4-FFF2-40B4-BE49-F238E27FC236}">
                <a16:creationId xmlns:a16="http://schemas.microsoft.com/office/drawing/2014/main" id="{8C576987-9755-51E4-AA06-F8F0A33032AB}"/>
              </a:ext>
            </a:extLst>
          </p:cNvPr>
          <p:cNvGraphicFramePr>
            <a:graphicFrameLocks noGrp="1"/>
          </p:cNvGraphicFramePr>
          <p:nvPr/>
        </p:nvGraphicFramePr>
        <p:xfrm>
          <a:off x="1426836" y="1735836"/>
          <a:ext cx="5750382" cy="457200"/>
        </p:xfrm>
        <a:graphic>
          <a:graphicData uri="http://schemas.openxmlformats.org/drawingml/2006/table">
            <a:tbl>
              <a:tblPr firstRow="1" bandRow="1">
                <a:tableStyleId>{5C22544A-7EE6-4342-B048-85BDC9FD1C3A}</a:tableStyleId>
              </a:tblPr>
              <a:tblGrid>
                <a:gridCol w="1916794">
                  <a:extLst>
                    <a:ext uri="{9D8B030D-6E8A-4147-A177-3AD203B41FA5}">
                      <a16:colId xmlns:a16="http://schemas.microsoft.com/office/drawing/2014/main" val="755914231"/>
                    </a:ext>
                  </a:extLst>
                </a:gridCol>
                <a:gridCol w="1916794">
                  <a:extLst>
                    <a:ext uri="{9D8B030D-6E8A-4147-A177-3AD203B41FA5}">
                      <a16:colId xmlns:a16="http://schemas.microsoft.com/office/drawing/2014/main" val="236495043"/>
                    </a:ext>
                  </a:extLst>
                </a:gridCol>
                <a:gridCol w="1916794">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exercise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task</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to wear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23" name="Rectangle: Rounded Corners 22">
            <a:extLst>
              <a:ext uri="{FF2B5EF4-FFF2-40B4-BE49-F238E27FC236}">
                <a16:creationId xmlns:a16="http://schemas.microsoft.com/office/drawing/2014/main" id="{428EF2D1-3F21-A054-9BB1-1132BCB6BC24}"/>
              </a:ext>
            </a:extLst>
          </p:cNvPr>
          <p:cNvSpPr/>
          <p:nvPr/>
        </p:nvSpPr>
        <p:spPr>
          <a:xfrm>
            <a:off x="3355087" y="1729164"/>
            <a:ext cx="1861795" cy="51223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oogle Shape;127;p2">
            <a:hlinkClick r:id="" action="ppaction://noaction">
              <a:snd r:embed="rId11" name="3_4.wav"/>
            </a:hlinkClick>
            <a:extLst>
              <a:ext uri="{FF2B5EF4-FFF2-40B4-BE49-F238E27FC236}">
                <a16:creationId xmlns:a16="http://schemas.microsoft.com/office/drawing/2014/main" id="{EFEAD072-2FEC-2C5E-E5A3-D4970D9B2D6E}"/>
              </a:ext>
            </a:extLst>
          </p:cNvPr>
          <p:cNvPicPr preferRelativeResize="0"/>
          <p:nvPr/>
        </p:nvPicPr>
        <p:blipFill rotWithShape="1">
          <a:blip r:embed="rId9">
            <a:alphaModFix/>
          </a:blip>
          <a:srcRect/>
          <a:stretch/>
        </p:blipFill>
        <p:spPr>
          <a:xfrm>
            <a:off x="503698" y="2435695"/>
            <a:ext cx="818152" cy="721662"/>
          </a:xfrm>
          <a:prstGeom prst="rect">
            <a:avLst/>
          </a:prstGeom>
          <a:noFill/>
          <a:ln>
            <a:noFill/>
          </a:ln>
          <a:effectLst>
            <a:outerShdw blurRad="50800" dist="38100" dir="5400000" algn="t" rotWithShape="0">
              <a:prstClr val="black">
                <a:alpha val="40000"/>
              </a:prstClr>
            </a:outerShdw>
          </a:effectLst>
        </p:spPr>
      </p:pic>
      <p:sp>
        <p:nvSpPr>
          <p:cNvPr id="28" name="Google Shape;129;p2">
            <a:extLst>
              <a:ext uri="{FF2B5EF4-FFF2-40B4-BE49-F238E27FC236}">
                <a16:creationId xmlns:a16="http://schemas.microsoft.com/office/drawing/2014/main" id="{865C98AF-FEDD-C097-CA2E-263844FCBE6F}"/>
              </a:ext>
            </a:extLst>
          </p:cNvPr>
          <p:cNvSpPr txBox="1"/>
          <p:nvPr/>
        </p:nvSpPr>
        <p:spPr>
          <a:xfrm>
            <a:off x="145296" y="2504139"/>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noProof="0" dirty="0">
                <a:solidFill>
                  <a:srgbClr val="002060"/>
                </a:solidFill>
                <a:latin typeface="Century Gothic"/>
                <a:ea typeface="Calibri"/>
                <a:cs typeface="Calibri"/>
                <a:sym typeface="Century Gothic"/>
              </a:rPr>
              <a:t>3</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29" name="Table 17">
            <a:extLst>
              <a:ext uri="{FF2B5EF4-FFF2-40B4-BE49-F238E27FC236}">
                <a16:creationId xmlns:a16="http://schemas.microsoft.com/office/drawing/2014/main" id="{20773C07-8B56-5DC1-C423-0BD7595A0B54}"/>
              </a:ext>
            </a:extLst>
          </p:cNvPr>
          <p:cNvGraphicFramePr>
            <a:graphicFrameLocks noGrp="1"/>
          </p:cNvGraphicFramePr>
          <p:nvPr/>
        </p:nvGraphicFramePr>
        <p:xfrm>
          <a:off x="1426836" y="2547078"/>
          <a:ext cx="5750382" cy="457200"/>
        </p:xfrm>
        <a:graphic>
          <a:graphicData uri="http://schemas.openxmlformats.org/drawingml/2006/table">
            <a:tbl>
              <a:tblPr firstRow="1" bandRow="1">
                <a:tableStyleId>{5C22544A-7EE6-4342-B048-85BDC9FD1C3A}</a:tableStyleId>
              </a:tblPr>
              <a:tblGrid>
                <a:gridCol w="1916794">
                  <a:extLst>
                    <a:ext uri="{9D8B030D-6E8A-4147-A177-3AD203B41FA5}">
                      <a16:colId xmlns:a16="http://schemas.microsoft.com/office/drawing/2014/main" val="755914231"/>
                    </a:ext>
                  </a:extLst>
                </a:gridCol>
                <a:gridCol w="1916794">
                  <a:extLst>
                    <a:ext uri="{9D8B030D-6E8A-4147-A177-3AD203B41FA5}">
                      <a16:colId xmlns:a16="http://schemas.microsoft.com/office/drawing/2014/main" val="236495043"/>
                    </a:ext>
                  </a:extLst>
                </a:gridCol>
                <a:gridCol w="1916794">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typical</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common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special</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39" name="Rectangle: Rounded Corners 38">
            <a:extLst>
              <a:ext uri="{FF2B5EF4-FFF2-40B4-BE49-F238E27FC236}">
                <a16:creationId xmlns:a16="http://schemas.microsoft.com/office/drawing/2014/main" id="{A2EDCCF1-4457-44C1-2A66-3F31FEBA0051}"/>
              </a:ext>
            </a:extLst>
          </p:cNvPr>
          <p:cNvSpPr/>
          <p:nvPr/>
        </p:nvSpPr>
        <p:spPr>
          <a:xfrm>
            <a:off x="5248052" y="2540406"/>
            <a:ext cx="1929166" cy="51223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Google Shape;127;p2">
            <a:hlinkClick r:id="" action="ppaction://noaction">
              <a:snd r:embed="rId12" name="3_5.wav"/>
            </a:hlinkClick>
            <a:extLst>
              <a:ext uri="{FF2B5EF4-FFF2-40B4-BE49-F238E27FC236}">
                <a16:creationId xmlns:a16="http://schemas.microsoft.com/office/drawing/2014/main" id="{8D45C584-C7CF-2903-BD1C-2D2C60BD5139}"/>
              </a:ext>
            </a:extLst>
          </p:cNvPr>
          <p:cNvPicPr preferRelativeResize="0"/>
          <p:nvPr/>
        </p:nvPicPr>
        <p:blipFill rotWithShape="1">
          <a:blip r:embed="rId9">
            <a:alphaModFix/>
          </a:blip>
          <a:srcRect/>
          <a:stretch/>
        </p:blipFill>
        <p:spPr>
          <a:xfrm>
            <a:off x="503698" y="3296656"/>
            <a:ext cx="818152" cy="721662"/>
          </a:xfrm>
          <a:prstGeom prst="rect">
            <a:avLst/>
          </a:prstGeom>
          <a:noFill/>
          <a:ln>
            <a:noFill/>
          </a:ln>
          <a:effectLst>
            <a:outerShdw blurRad="50800" dist="38100" dir="5400000" algn="t" rotWithShape="0">
              <a:prstClr val="black">
                <a:alpha val="40000"/>
              </a:prstClr>
            </a:outerShdw>
          </a:effectLst>
        </p:spPr>
      </p:pic>
      <p:sp>
        <p:nvSpPr>
          <p:cNvPr id="47" name="Google Shape;129;p2">
            <a:extLst>
              <a:ext uri="{FF2B5EF4-FFF2-40B4-BE49-F238E27FC236}">
                <a16:creationId xmlns:a16="http://schemas.microsoft.com/office/drawing/2014/main" id="{F5E60313-20AD-891F-88F4-2A44569EBCB7}"/>
              </a:ext>
            </a:extLst>
          </p:cNvPr>
          <p:cNvSpPr txBox="1"/>
          <p:nvPr/>
        </p:nvSpPr>
        <p:spPr>
          <a:xfrm>
            <a:off x="145296" y="3365100"/>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4</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65" name="Table 17">
            <a:extLst>
              <a:ext uri="{FF2B5EF4-FFF2-40B4-BE49-F238E27FC236}">
                <a16:creationId xmlns:a16="http://schemas.microsoft.com/office/drawing/2014/main" id="{581A546D-34FD-40BB-E12A-2520A13EC3EC}"/>
              </a:ext>
            </a:extLst>
          </p:cNvPr>
          <p:cNvGraphicFramePr>
            <a:graphicFrameLocks noGrp="1"/>
          </p:cNvGraphicFramePr>
          <p:nvPr/>
        </p:nvGraphicFramePr>
        <p:xfrm>
          <a:off x="1426834" y="3408039"/>
          <a:ext cx="6048786" cy="457200"/>
        </p:xfrm>
        <a:graphic>
          <a:graphicData uri="http://schemas.openxmlformats.org/drawingml/2006/table">
            <a:tbl>
              <a:tblPr firstRow="1" bandRow="1">
                <a:tableStyleId>{5C22544A-7EE6-4342-B048-85BDC9FD1C3A}</a:tableStyleId>
              </a:tblPr>
              <a:tblGrid>
                <a:gridCol w="1717419">
                  <a:extLst>
                    <a:ext uri="{9D8B030D-6E8A-4147-A177-3AD203B41FA5}">
                      <a16:colId xmlns:a16="http://schemas.microsoft.com/office/drawing/2014/main" val="755914231"/>
                    </a:ext>
                  </a:extLst>
                </a:gridCol>
                <a:gridCol w="2315105">
                  <a:extLst>
                    <a:ext uri="{9D8B030D-6E8A-4147-A177-3AD203B41FA5}">
                      <a16:colId xmlns:a16="http://schemas.microsoft.com/office/drawing/2014/main" val="236495043"/>
                    </a:ext>
                  </a:extLst>
                </a:gridCol>
                <a:gridCol w="2016262">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we have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000" dirty="0">
                          <a:solidFill>
                            <a:srgbClr val="002060"/>
                          </a:solidFill>
                          <a:latin typeface="Century Gothic" panose="020B0502020202020204" pitchFamily="34" charset="0"/>
                        </a:rPr>
                        <a:t>to have, having</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they have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66" name="Rectangle: Rounded Corners 65">
            <a:extLst>
              <a:ext uri="{FF2B5EF4-FFF2-40B4-BE49-F238E27FC236}">
                <a16:creationId xmlns:a16="http://schemas.microsoft.com/office/drawing/2014/main" id="{AFEBB67A-DE48-65C3-7C87-B048685FB555}"/>
              </a:ext>
            </a:extLst>
          </p:cNvPr>
          <p:cNvSpPr/>
          <p:nvPr/>
        </p:nvSpPr>
        <p:spPr>
          <a:xfrm>
            <a:off x="1391549" y="3380519"/>
            <a:ext cx="1783470" cy="51223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Google Shape;127;p2">
            <a:hlinkClick r:id="" action="ppaction://noaction">
              <a:snd r:embed="rId13" name="3_6.wav"/>
            </a:hlinkClick>
            <a:extLst>
              <a:ext uri="{FF2B5EF4-FFF2-40B4-BE49-F238E27FC236}">
                <a16:creationId xmlns:a16="http://schemas.microsoft.com/office/drawing/2014/main" id="{B85348BA-4CAD-436E-D9B4-62A83E47FEA2}"/>
              </a:ext>
            </a:extLst>
          </p:cNvPr>
          <p:cNvPicPr preferRelativeResize="0"/>
          <p:nvPr/>
        </p:nvPicPr>
        <p:blipFill rotWithShape="1">
          <a:blip r:embed="rId9">
            <a:alphaModFix/>
          </a:blip>
          <a:srcRect/>
          <a:stretch/>
        </p:blipFill>
        <p:spPr>
          <a:xfrm>
            <a:off x="503698" y="4136769"/>
            <a:ext cx="818152" cy="721662"/>
          </a:xfrm>
          <a:prstGeom prst="rect">
            <a:avLst/>
          </a:prstGeom>
          <a:noFill/>
          <a:ln>
            <a:noFill/>
          </a:ln>
          <a:effectLst>
            <a:outerShdw blurRad="50800" dist="38100" dir="5400000" algn="t" rotWithShape="0">
              <a:prstClr val="black">
                <a:alpha val="40000"/>
              </a:prstClr>
            </a:outerShdw>
          </a:effectLst>
        </p:spPr>
      </p:pic>
      <p:sp>
        <p:nvSpPr>
          <p:cNvPr id="68" name="Google Shape;129;p2">
            <a:extLst>
              <a:ext uri="{FF2B5EF4-FFF2-40B4-BE49-F238E27FC236}">
                <a16:creationId xmlns:a16="http://schemas.microsoft.com/office/drawing/2014/main" id="{57DC5C22-2352-EF7D-48CD-D8A311D3F7A9}"/>
              </a:ext>
            </a:extLst>
          </p:cNvPr>
          <p:cNvSpPr txBox="1"/>
          <p:nvPr/>
        </p:nvSpPr>
        <p:spPr>
          <a:xfrm>
            <a:off x="145296" y="420521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noProof="0" dirty="0">
                <a:solidFill>
                  <a:srgbClr val="002060"/>
                </a:solidFill>
                <a:latin typeface="Century Gothic"/>
                <a:ea typeface="Calibri"/>
                <a:cs typeface="Calibri"/>
                <a:sym typeface="Century Gothic"/>
              </a:rPr>
              <a:t>5</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81" name="Table 17">
            <a:extLst>
              <a:ext uri="{FF2B5EF4-FFF2-40B4-BE49-F238E27FC236}">
                <a16:creationId xmlns:a16="http://schemas.microsoft.com/office/drawing/2014/main" id="{57DE5DDC-F283-910B-6E04-6D2A21667D40}"/>
              </a:ext>
            </a:extLst>
          </p:cNvPr>
          <p:cNvGraphicFramePr>
            <a:graphicFrameLocks noGrp="1"/>
          </p:cNvGraphicFramePr>
          <p:nvPr/>
        </p:nvGraphicFramePr>
        <p:xfrm>
          <a:off x="1442876" y="4248152"/>
          <a:ext cx="6048786" cy="457200"/>
        </p:xfrm>
        <a:graphic>
          <a:graphicData uri="http://schemas.openxmlformats.org/drawingml/2006/table">
            <a:tbl>
              <a:tblPr firstRow="1" bandRow="1">
                <a:tableStyleId>{5C22544A-7EE6-4342-B048-85BDC9FD1C3A}</a:tableStyleId>
              </a:tblPr>
              <a:tblGrid>
                <a:gridCol w="1717419">
                  <a:extLst>
                    <a:ext uri="{9D8B030D-6E8A-4147-A177-3AD203B41FA5}">
                      <a16:colId xmlns:a16="http://schemas.microsoft.com/office/drawing/2014/main" val="755914231"/>
                    </a:ext>
                  </a:extLst>
                </a:gridCol>
                <a:gridCol w="2315105">
                  <a:extLst>
                    <a:ext uri="{9D8B030D-6E8A-4147-A177-3AD203B41FA5}">
                      <a16:colId xmlns:a16="http://schemas.microsoft.com/office/drawing/2014/main" val="236495043"/>
                    </a:ext>
                  </a:extLst>
                </a:gridCol>
                <a:gridCol w="2016262">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hot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000" dirty="0">
                          <a:solidFill>
                            <a:srgbClr val="002060"/>
                          </a:solidFill>
                          <a:latin typeface="Century Gothic" panose="020B0502020202020204" pitchFamily="34" charset="0"/>
                        </a:rPr>
                        <a:t>comfortable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food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82" name="Rectangle: Rounded Corners 81">
            <a:extLst>
              <a:ext uri="{FF2B5EF4-FFF2-40B4-BE49-F238E27FC236}">
                <a16:creationId xmlns:a16="http://schemas.microsoft.com/office/drawing/2014/main" id="{3DFA2851-3077-FF2D-8D9E-DAA40099DB6B}"/>
              </a:ext>
            </a:extLst>
          </p:cNvPr>
          <p:cNvSpPr/>
          <p:nvPr/>
        </p:nvSpPr>
        <p:spPr>
          <a:xfrm>
            <a:off x="3175018" y="4248153"/>
            <a:ext cx="2295339" cy="457200"/>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4" name="Google Shape;127;p2">
            <a:hlinkClick r:id="" action="ppaction://noaction">
              <a:snd r:embed="rId14" name="3_7.wav"/>
            </a:hlinkClick>
            <a:extLst>
              <a:ext uri="{FF2B5EF4-FFF2-40B4-BE49-F238E27FC236}">
                <a16:creationId xmlns:a16="http://schemas.microsoft.com/office/drawing/2014/main" id="{1EE3B5E3-087D-8095-0944-7A06C07BE2AD}"/>
              </a:ext>
            </a:extLst>
          </p:cNvPr>
          <p:cNvPicPr preferRelativeResize="0"/>
          <p:nvPr/>
        </p:nvPicPr>
        <p:blipFill rotWithShape="1">
          <a:blip r:embed="rId9">
            <a:alphaModFix/>
          </a:blip>
          <a:srcRect/>
          <a:stretch/>
        </p:blipFill>
        <p:spPr>
          <a:xfrm>
            <a:off x="493136" y="4982258"/>
            <a:ext cx="818152" cy="721662"/>
          </a:xfrm>
          <a:prstGeom prst="rect">
            <a:avLst/>
          </a:prstGeom>
          <a:noFill/>
          <a:ln>
            <a:noFill/>
          </a:ln>
          <a:effectLst>
            <a:outerShdw blurRad="50800" dist="38100" dir="5400000" algn="t" rotWithShape="0">
              <a:prstClr val="black">
                <a:alpha val="40000"/>
              </a:prstClr>
            </a:outerShdw>
          </a:effectLst>
        </p:spPr>
      </p:pic>
      <p:sp>
        <p:nvSpPr>
          <p:cNvPr id="86" name="Google Shape;129;p2">
            <a:extLst>
              <a:ext uri="{FF2B5EF4-FFF2-40B4-BE49-F238E27FC236}">
                <a16:creationId xmlns:a16="http://schemas.microsoft.com/office/drawing/2014/main" id="{A6CC00B8-8C44-BB48-FC81-3AB194AF1878}"/>
              </a:ext>
            </a:extLst>
          </p:cNvPr>
          <p:cNvSpPr txBox="1"/>
          <p:nvPr/>
        </p:nvSpPr>
        <p:spPr>
          <a:xfrm>
            <a:off x="134734" y="5050702"/>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noProof="0" dirty="0">
                <a:solidFill>
                  <a:srgbClr val="002060"/>
                </a:solidFill>
                <a:latin typeface="Century Gothic"/>
                <a:ea typeface="Calibri"/>
                <a:cs typeface="Calibri"/>
                <a:sym typeface="Century Gothic"/>
              </a:rPr>
              <a:t>6</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87" name="Table 17">
            <a:extLst>
              <a:ext uri="{FF2B5EF4-FFF2-40B4-BE49-F238E27FC236}">
                <a16:creationId xmlns:a16="http://schemas.microsoft.com/office/drawing/2014/main" id="{C006CDF0-F381-E385-B0E3-293DAB892D51}"/>
              </a:ext>
            </a:extLst>
          </p:cNvPr>
          <p:cNvGraphicFramePr>
            <a:graphicFrameLocks noGrp="1"/>
          </p:cNvGraphicFramePr>
          <p:nvPr/>
        </p:nvGraphicFramePr>
        <p:xfrm>
          <a:off x="1432314" y="5093641"/>
          <a:ext cx="6048786" cy="457200"/>
        </p:xfrm>
        <a:graphic>
          <a:graphicData uri="http://schemas.openxmlformats.org/drawingml/2006/table">
            <a:tbl>
              <a:tblPr firstRow="1" bandRow="1">
                <a:tableStyleId>{5C22544A-7EE6-4342-B048-85BDC9FD1C3A}</a:tableStyleId>
              </a:tblPr>
              <a:tblGrid>
                <a:gridCol w="1717419">
                  <a:extLst>
                    <a:ext uri="{9D8B030D-6E8A-4147-A177-3AD203B41FA5}">
                      <a16:colId xmlns:a16="http://schemas.microsoft.com/office/drawing/2014/main" val="755914231"/>
                    </a:ext>
                  </a:extLst>
                </a:gridCol>
                <a:gridCol w="2315105">
                  <a:extLst>
                    <a:ext uri="{9D8B030D-6E8A-4147-A177-3AD203B41FA5}">
                      <a16:colId xmlns:a16="http://schemas.microsoft.com/office/drawing/2014/main" val="236495043"/>
                    </a:ext>
                  </a:extLst>
                </a:gridCol>
                <a:gridCol w="2016262">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opposite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000" dirty="0">
                          <a:solidFill>
                            <a:srgbClr val="002060"/>
                          </a:solidFill>
                          <a:latin typeface="Century Gothic" panose="020B0502020202020204" pitchFamily="34" charset="0"/>
                        </a:rPr>
                        <a:t>behind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in between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94" name="Rectangle: Rounded Corners 93">
            <a:extLst>
              <a:ext uri="{FF2B5EF4-FFF2-40B4-BE49-F238E27FC236}">
                <a16:creationId xmlns:a16="http://schemas.microsoft.com/office/drawing/2014/main" id="{F7088D16-D2FD-6899-E9D4-2B07E791185D}"/>
              </a:ext>
            </a:extLst>
          </p:cNvPr>
          <p:cNvSpPr/>
          <p:nvPr/>
        </p:nvSpPr>
        <p:spPr>
          <a:xfrm>
            <a:off x="3170398" y="5113294"/>
            <a:ext cx="2295339" cy="457200"/>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5" name="Google Shape;127;p2">
            <a:hlinkClick r:id="" action="ppaction://noaction">
              <a:snd r:embed="rId15" name="3_8.wav"/>
            </a:hlinkClick>
            <a:extLst>
              <a:ext uri="{FF2B5EF4-FFF2-40B4-BE49-F238E27FC236}">
                <a16:creationId xmlns:a16="http://schemas.microsoft.com/office/drawing/2014/main" id="{76501559-E509-6F30-710A-DA45EE3623C6}"/>
              </a:ext>
            </a:extLst>
          </p:cNvPr>
          <p:cNvPicPr preferRelativeResize="0"/>
          <p:nvPr/>
        </p:nvPicPr>
        <p:blipFill rotWithShape="1">
          <a:blip r:embed="rId9">
            <a:alphaModFix/>
          </a:blip>
          <a:srcRect/>
          <a:stretch/>
        </p:blipFill>
        <p:spPr>
          <a:xfrm>
            <a:off x="503698" y="5874130"/>
            <a:ext cx="818152" cy="721662"/>
          </a:xfrm>
          <a:prstGeom prst="rect">
            <a:avLst/>
          </a:prstGeom>
          <a:noFill/>
          <a:ln>
            <a:noFill/>
          </a:ln>
          <a:effectLst>
            <a:outerShdw blurRad="50800" dist="38100" dir="5400000" algn="t" rotWithShape="0">
              <a:prstClr val="black">
                <a:alpha val="40000"/>
              </a:prstClr>
            </a:outerShdw>
          </a:effectLst>
        </p:spPr>
      </p:pic>
      <p:sp>
        <p:nvSpPr>
          <p:cNvPr id="96" name="Google Shape;129;p2">
            <a:extLst>
              <a:ext uri="{FF2B5EF4-FFF2-40B4-BE49-F238E27FC236}">
                <a16:creationId xmlns:a16="http://schemas.microsoft.com/office/drawing/2014/main" id="{93EB4533-CB69-00DF-FE4A-54A921ADB010}"/>
              </a:ext>
            </a:extLst>
          </p:cNvPr>
          <p:cNvSpPr txBox="1"/>
          <p:nvPr/>
        </p:nvSpPr>
        <p:spPr>
          <a:xfrm>
            <a:off x="145296" y="594257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noProof="0" dirty="0">
                <a:solidFill>
                  <a:srgbClr val="002060"/>
                </a:solidFill>
                <a:latin typeface="Century Gothic"/>
                <a:ea typeface="Calibri"/>
                <a:cs typeface="Calibri"/>
                <a:sym typeface="Century Gothic"/>
              </a:rPr>
              <a:t>7</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97" name="Table 17">
            <a:extLst>
              <a:ext uri="{FF2B5EF4-FFF2-40B4-BE49-F238E27FC236}">
                <a16:creationId xmlns:a16="http://schemas.microsoft.com/office/drawing/2014/main" id="{61AF4A7C-56CB-7728-A1A6-5060ACFE3EBC}"/>
              </a:ext>
            </a:extLst>
          </p:cNvPr>
          <p:cNvGraphicFramePr>
            <a:graphicFrameLocks noGrp="1"/>
          </p:cNvGraphicFramePr>
          <p:nvPr/>
        </p:nvGraphicFramePr>
        <p:xfrm>
          <a:off x="1442876" y="5841135"/>
          <a:ext cx="6048786" cy="822960"/>
        </p:xfrm>
        <a:graphic>
          <a:graphicData uri="http://schemas.openxmlformats.org/drawingml/2006/table">
            <a:tbl>
              <a:tblPr firstRow="1" bandRow="1">
                <a:tableStyleId>{5C22544A-7EE6-4342-B048-85BDC9FD1C3A}</a:tableStyleId>
              </a:tblPr>
              <a:tblGrid>
                <a:gridCol w="1717419">
                  <a:extLst>
                    <a:ext uri="{9D8B030D-6E8A-4147-A177-3AD203B41FA5}">
                      <a16:colId xmlns:a16="http://schemas.microsoft.com/office/drawing/2014/main" val="755914231"/>
                    </a:ext>
                  </a:extLst>
                </a:gridCol>
                <a:gridCol w="2315105">
                  <a:extLst>
                    <a:ext uri="{9D8B030D-6E8A-4147-A177-3AD203B41FA5}">
                      <a16:colId xmlns:a16="http://schemas.microsoft.com/office/drawing/2014/main" val="236495043"/>
                    </a:ext>
                  </a:extLst>
                </a:gridCol>
                <a:gridCol w="2016262">
                  <a:extLst>
                    <a:ext uri="{9D8B030D-6E8A-4147-A177-3AD203B41FA5}">
                      <a16:colId xmlns:a16="http://schemas.microsoft.com/office/drawing/2014/main" val="2039069249"/>
                    </a:ext>
                  </a:extLst>
                </a:gridCol>
              </a:tblGrid>
              <a:tr h="370840">
                <a:tc>
                  <a:txBody>
                    <a:bodyPr/>
                    <a:lstStyle/>
                    <a:p>
                      <a:pPr algn="ctr"/>
                      <a:r>
                        <a:rPr lang="en-GB" sz="2400" dirty="0">
                          <a:solidFill>
                            <a:srgbClr val="002060"/>
                          </a:solidFill>
                          <a:latin typeface="Century Gothic" panose="020B0502020202020204" pitchFamily="34" charset="0"/>
                        </a:rPr>
                        <a:t>they are (state)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000" dirty="0">
                          <a:solidFill>
                            <a:srgbClr val="002060"/>
                          </a:solidFill>
                          <a:latin typeface="Century Gothic" panose="020B0502020202020204" pitchFamily="34" charset="0"/>
                        </a:rPr>
                        <a:t>always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GB" sz="2400" dirty="0">
                          <a:solidFill>
                            <a:srgbClr val="002060"/>
                          </a:solidFill>
                          <a:latin typeface="Century Gothic" panose="020B0502020202020204" pitchFamily="34" charset="0"/>
                        </a:rPr>
                        <a:t>they are (trait)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96721032"/>
                  </a:ext>
                </a:extLst>
              </a:tr>
            </a:tbl>
          </a:graphicData>
        </a:graphic>
      </p:graphicFrame>
      <p:sp>
        <p:nvSpPr>
          <p:cNvPr id="98" name="Rectangle: Rounded Corners 97">
            <a:extLst>
              <a:ext uri="{FF2B5EF4-FFF2-40B4-BE49-F238E27FC236}">
                <a16:creationId xmlns:a16="http://schemas.microsoft.com/office/drawing/2014/main" id="{316204B9-1901-FBDA-8B85-5C0B560916C2}"/>
              </a:ext>
            </a:extLst>
          </p:cNvPr>
          <p:cNvSpPr/>
          <p:nvPr/>
        </p:nvSpPr>
        <p:spPr>
          <a:xfrm>
            <a:off x="5465736" y="5841135"/>
            <a:ext cx="2009883" cy="845489"/>
          </a:xfrm>
          <a:prstGeom prst="roundRect">
            <a:avLst/>
          </a:prstGeom>
          <a:solidFill>
            <a:srgbClr val="E2F0D9">
              <a:alpha val="23137"/>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TextBox 100">
            <a:extLst>
              <a:ext uri="{FF2B5EF4-FFF2-40B4-BE49-F238E27FC236}">
                <a16:creationId xmlns:a16="http://schemas.microsoft.com/office/drawing/2014/main" id="{80C17AA9-15CE-03D0-0034-689589FA10B3}"/>
              </a:ext>
            </a:extLst>
          </p:cNvPr>
          <p:cNvSpPr txBox="1"/>
          <p:nvPr/>
        </p:nvSpPr>
        <p:spPr>
          <a:xfrm>
            <a:off x="7250120" y="888339"/>
            <a:ext cx="1728358" cy="584775"/>
          </a:xfrm>
          <a:prstGeom prst="rect">
            <a:avLst/>
          </a:prstGeom>
          <a:noFill/>
        </p:spPr>
        <p:txBody>
          <a:bodyPr wrap="none" rtlCol="0">
            <a:spAutoFit/>
          </a:bodyPr>
          <a:lstStyle/>
          <a:p>
            <a:r>
              <a:rPr lang="en-GB" sz="3200" dirty="0" err="1">
                <a:solidFill>
                  <a:srgbClr val="00B050"/>
                </a:solidFill>
                <a:latin typeface="Segoe Print" panose="02000600000000000000" pitchFamily="2" charset="0"/>
              </a:rPr>
              <a:t>el</a:t>
            </a:r>
            <a:r>
              <a:rPr lang="en-GB" sz="3200" dirty="0">
                <a:solidFill>
                  <a:srgbClr val="00B050"/>
                </a:solidFill>
                <a:latin typeface="Segoe Print" panose="02000600000000000000" pitchFamily="2" charset="0"/>
              </a:rPr>
              <a:t> patio</a:t>
            </a:r>
          </a:p>
        </p:txBody>
      </p:sp>
      <p:sp>
        <p:nvSpPr>
          <p:cNvPr id="102" name="TextBox 101">
            <a:extLst>
              <a:ext uri="{FF2B5EF4-FFF2-40B4-BE49-F238E27FC236}">
                <a16:creationId xmlns:a16="http://schemas.microsoft.com/office/drawing/2014/main" id="{7A1955EE-EDE4-6FAC-0E48-E089A15D084D}"/>
              </a:ext>
            </a:extLst>
          </p:cNvPr>
          <p:cNvSpPr txBox="1"/>
          <p:nvPr/>
        </p:nvSpPr>
        <p:spPr>
          <a:xfrm>
            <a:off x="7177218" y="1649484"/>
            <a:ext cx="1800493" cy="584775"/>
          </a:xfrm>
          <a:prstGeom prst="rect">
            <a:avLst/>
          </a:prstGeom>
          <a:noFill/>
        </p:spPr>
        <p:txBody>
          <a:bodyPr wrap="none" rtlCol="0">
            <a:spAutoFit/>
          </a:bodyPr>
          <a:lstStyle/>
          <a:p>
            <a:r>
              <a:rPr lang="en-GB" sz="3200" dirty="0">
                <a:solidFill>
                  <a:srgbClr val="00B050"/>
                </a:solidFill>
                <a:latin typeface="Segoe Print" panose="02000600000000000000" pitchFamily="2" charset="0"/>
              </a:rPr>
              <a:t>la </a:t>
            </a:r>
            <a:r>
              <a:rPr lang="en-GB" sz="3200" dirty="0" err="1">
                <a:solidFill>
                  <a:srgbClr val="00B050"/>
                </a:solidFill>
                <a:latin typeface="Segoe Print" panose="02000600000000000000" pitchFamily="2" charset="0"/>
              </a:rPr>
              <a:t>tarea</a:t>
            </a:r>
            <a:endParaRPr lang="en-GB" sz="3200" dirty="0">
              <a:solidFill>
                <a:srgbClr val="00B050"/>
              </a:solidFill>
              <a:latin typeface="Segoe Print" panose="02000600000000000000" pitchFamily="2" charset="0"/>
            </a:endParaRPr>
          </a:p>
        </p:txBody>
      </p:sp>
      <p:sp>
        <p:nvSpPr>
          <p:cNvPr id="103" name="TextBox 102">
            <a:extLst>
              <a:ext uri="{FF2B5EF4-FFF2-40B4-BE49-F238E27FC236}">
                <a16:creationId xmlns:a16="http://schemas.microsoft.com/office/drawing/2014/main" id="{EB00FCE9-52E7-FA65-06B6-ABEB254C4391}"/>
              </a:ext>
            </a:extLst>
          </p:cNvPr>
          <p:cNvSpPr txBox="1"/>
          <p:nvPr/>
        </p:nvSpPr>
        <p:spPr>
          <a:xfrm>
            <a:off x="7250120" y="2491560"/>
            <a:ext cx="1736373" cy="584775"/>
          </a:xfrm>
          <a:prstGeom prst="rect">
            <a:avLst/>
          </a:prstGeom>
          <a:noFill/>
        </p:spPr>
        <p:txBody>
          <a:bodyPr wrap="none" rtlCol="0">
            <a:spAutoFit/>
          </a:bodyPr>
          <a:lstStyle/>
          <a:p>
            <a:r>
              <a:rPr lang="en-GB" sz="3200" dirty="0">
                <a:solidFill>
                  <a:srgbClr val="00B050"/>
                </a:solidFill>
                <a:latin typeface="Segoe Print" panose="02000600000000000000" pitchFamily="2" charset="0"/>
              </a:rPr>
              <a:t>especial</a:t>
            </a:r>
          </a:p>
        </p:txBody>
      </p:sp>
      <p:sp>
        <p:nvSpPr>
          <p:cNvPr id="104" name="TextBox 103">
            <a:extLst>
              <a:ext uri="{FF2B5EF4-FFF2-40B4-BE49-F238E27FC236}">
                <a16:creationId xmlns:a16="http://schemas.microsoft.com/office/drawing/2014/main" id="{D0D684E4-DFEC-7F33-E5D3-899BF265B519}"/>
              </a:ext>
            </a:extLst>
          </p:cNvPr>
          <p:cNvSpPr txBox="1"/>
          <p:nvPr/>
        </p:nvSpPr>
        <p:spPr>
          <a:xfrm>
            <a:off x="7569960" y="3333636"/>
            <a:ext cx="1904689" cy="584775"/>
          </a:xfrm>
          <a:prstGeom prst="rect">
            <a:avLst/>
          </a:prstGeom>
          <a:noFill/>
        </p:spPr>
        <p:txBody>
          <a:bodyPr wrap="none" rtlCol="0">
            <a:spAutoFit/>
          </a:bodyPr>
          <a:lstStyle/>
          <a:p>
            <a:r>
              <a:rPr lang="en-GB" sz="3200" dirty="0" err="1">
                <a:solidFill>
                  <a:srgbClr val="00B050"/>
                </a:solidFill>
                <a:latin typeface="Segoe Print" panose="02000600000000000000" pitchFamily="2" charset="0"/>
              </a:rPr>
              <a:t>tenemos</a:t>
            </a:r>
            <a:endParaRPr lang="en-GB" sz="3200" dirty="0">
              <a:solidFill>
                <a:srgbClr val="00B050"/>
              </a:solidFill>
              <a:latin typeface="Segoe Print" panose="02000600000000000000" pitchFamily="2" charset="0"/>
            </a:endParaRPr>
          </a:p>
        </p:txBody>
      </p:sp>
      <p:sp>
        <p:nvSpPr>
          <p:cNvPr id="105" name="TextBox 104">
            <a:extLst>
              <a:ext uri="{FF2B5EF4-FFF2-40B4-BE49-F238E27FC236}">
                <a16:creationId xmlns:a16="http://schemas.microsoft.com/office/drawing/2014/main" id="{80A0989E-9C82-E4FD-7D36-293C0276D6D9}"/>
              </a:ext>
            </a:extLst>
          </p:cNvPr>
          <p:cNvSpPr txBox="1"/>
          <p:nvPr/>
        </p:nvSpPr>
        <p:spPr>
          <a:xfrm>
            <a:off x="7582004" y="4205213"/>
            <a:ext cx="1782860" cy="584775"/>
          </a:xfrm>
          <a:prstGeom prst="rect">
            <a:avLst/>
          </a:prstGeom>
          <a:noFill/>
        </p:spPr>
        <p:txBody>
          <a:bodyPr wrap="none" rtlCol="0">
            <a:spAutoFit/>
          </a:bodyPr>
          <a:lstStyle/>
          <a:p>
            <a:r>
              <a:rPr lang="en-GB" sz="3200" dirty="0" err="1">
                <a:solidFill>
                  <a:srgbClr val="00B050"/>
                </a:solidFill>
                <a:latin typeface="Segoe Print" panose="02000600000000000000" pitchFamily="2" charset="0"/>
              </a:rPr>
              <a:t>cómodo</a:t>
            </a:r>
            <a:endParaRPr lang="en-GB" sz="3200" dirty="0">
              <a:solidFill>
                <a:srgbClr val="00B050"/>
              </a:solidFill>
              <a:latin typeface="Segoe Print" panose="02000600000000000000" pitchFamily="2" charset="0"/>
            </a:endParaRPr>
          </a:p>
        </p:txBody>
      </p:sp>
      <p:sp>
        <p:nvSpPr>
          <p:cNvPr id="106" name="TextBox 105">
            <a:extLst>
              <a:ext uri="{FF2B5EF4-FFF2-40B4-BE49-F238E27FC236}">
                <a16:creationId xmlns:a16="http://schemas.microsoft.com/office/drawing/2014/main" id="{34231F5A-A513-0C45-7601-A2E297C45CA1}"/>
              </a:ext>
            </a:extLst>
          </p:cNvPr>
          <p:cNvSpPr txBox="1"/>
          <p:nvPr/>
        </p:nvSpPr>
        <p:spPr>
          <a:xfrm>
            <a:off x="7597351" y="5029853"/>
            <a:ext cx="2446504" cy="584775"/>
          </a:xfrm>
          <a:prstGeom prst="rect">
            <a:avLst/>
          </a:prstGeom>
          <a:noFill/>
        </p:spPr>
        <p:txBody>
          <a:bodyPr wrap="none" rtlCol="0">
            <a:spAutoFit/>
          </a:bodyPr>
          <a:lstStyle/>
          <a:p>
            <a:r>
              <a:rPr lang="en-GB" sz="3200" dirty="0" err="1">
                <a:solidFill>
                  <a:srgbClr val="00B050"/>
                </a:solidFill>
                <a:latin typeface="Segoe Print" panose="02000600000000000000" pitchFamily="2" charset="0"/>
              </a:rPr>
              <a:t>detrás</a:t>
            </a:r>
            <a:r>
              <a:rPr lang="en-GB" sz="3200" dirty="0">
                <a:solidFill>
                  <a:srgbClr val="00B050"/>
                </a:solidFill>
                <a:latin typeface="Segoe Print" panose="02000600000000000000" pitchFamily="2" charset="0"/>
              </a:rPr>
              <a:t> (de)</a:t>
            </a:r>
          </a:p>
        </p:txBody>
      </p:sp>
      <p:sp>
        <p:nvSpPr>
          <p:cNvPr id="107" name="TextBox 106">
            <a:extLst>
              <a:ext uri="{FF2B5EF4-FFF2-40B4-BE49-F238E27FC236}">
                <a16:creationId xmlns:a16="http://schemas.microsoft.com/office/drawing/2014/main" id="{7D0BC931-9985-1CE3-B18C-B223B3E425FC}"/>
              </a:ext>
            </a:extLst>
          </p:cNvPr>
          <p:cNvSpPr txBox="1"/>
          <p:nvPr/>
        </p:nvSpPr>
        <p:spPr>
          <a:xfrm>
            <a:off x="7857005" y="5978446"/>
            <a:ext cx="864339" cy="584775"/>
          </a:xfrm>
          <a:prstGeom prst="rect">
            <a:avLst/>
          </a:prstGeom>
          <a:noFill/>
        </p:spPr>
        <p:txBody>
          <a:bodyPr wrap="none" rtlCol="0">
            <a:spAutoFit/>
          </a:bodyPr>
          <a:lstStyle/>
          <a:p>
            <a:r>
              <a:rPr lang="en-GB" sz="3200" dirty="0">
                <a:solidFill>
                  <a:srgbClr val="00B050"/>
                </a:solidFill>
                <a:latin typeface="Segoe Print" panose="02000600000000000000" pitchFamily="2" charset="0"/>
              </a:rPr>
              <a:t>son</a:t>
            </a:r>
          </a:p>
        </p:txBody>
      </p:sp>
    </p:spTree>
    <p:extLst>
      <p:ext uri="{BB962C8B-B14F-4D97-AF65-F5344CB8AC3E}">
        <p14:creationId xmlns:p14="http://schemas.microsoft.com/office/powerpoint/2010/main" val="14122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500"/>
                                        <p:tgtEl>
                                          <p:spTgt spid="10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500"/>
                                        <p:tgtEl>
                                          <p:spTgt spid="10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9" grpId="0" animBg="1"/>
      <p:bldP spid="66" grpId="0" animBg="1"/>
      <p:bldP spid="82" grpId="0" animBg="1"/>
      <p:bldP spid="94" grpId="0" animBg="1"/>
      <p:bldP spid="98" grpId="0" animBg="1"/>
      <p:bldP spid="101" grpId="0"/>
      <p:bldP spid="102" grpId="0"/>
      <p:bldP spid="103" grpId="0"/>
      <p:bldP spid="104" grpId="0"/>
      <p:bldP spid="105" grpId="0"/>
      <p:bldP spid="106" grpId="0"/>
      <p:bldP spid="1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761379" y="120875"/>
            <a:ext cx="7574000"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4: </a:t>
            </a:r>
            <a:r>
              <a:rPr lang="en-GB" sz="3867" b="1" dirty="0" err="1">
                <a:solidFill>
                  <a:srgbClr val="002060"/>
                </a:solidFill>
                <a:latin typeface="Century Gothic" panose="020B0502020202020204" pitchFamily="34" charset="0"/>
              </a:rPr>
              <a:t>Respuestas</a:t>
            </a:r>
            <a:endParaRPr sz="3867" b="1" dirty="0">
              <a:solidFill>
                <a:srgbClr val="002060"/>
              </a:solidFill>
              <a:latin typeface="Century Gothic" panose="020B0502020202020204" pitchFamily="34" charset="0"/>
            </a:endParaRPr>
          </a:p>
        </p:txBody>
      </p:sp>
      <p:pic>
        <p:nvPicPr>
          <p:cNvPr id="5" name="Picture 4" descr="Icon&#10;&#10;Description automatically generated">
            <a:extLst>
              <a:ext uri="{FF2B5EF4-FFF2-40B4-BE49-F238E27FC236}">
                <a16:creationId xmlns:a16="http://schemas.microsoft.com/office/drawing/2014/main" id="{8B0C3D3E-57D1-48C4-BFEF-806B0013C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360" y="37195"/>
            <a:ext cx="1057219" cy="984535"/>
          </a:xfrm>
          <a:prstGeom prst="rect">
            <a:avLst/>
          </a:prstGeom>
        </p:spPr>
      </p:pic>
      <p:pic>
        <p:nvPicPr>
          <p:cNvPr id="46" name="Google Shape;282;p13" descr="Reading, Book, Symbol, Icon, Reader, Man">
            <a:extLst>
              <a:ext uri="{FF2B5EF4-FFF2-40B4-BE49-F238E27FC236}">
                <a16:creationId xmlns:a16="http://schemas.microsoft.com/office/drawing/2014/main" id="{A3400B76-E5EB-49AD-BB3E-FB5921EE61DD}"/>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47" name="Title 1">
            <a:extLst>
              <a:ext uri="{FF2B5EF4-FFF2-40B4-BE49-F238E27FC236}">
                <a16:creationId xmlns:a16="http://schemas.microsoft.com/office/drawing/2014/main" id="{9ED85707-821A-446B-868E-774A2EF995CE}"/>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8B724199-9BE8-4DF8-BE42-87975F90B5E2}"/>
              </a:ext>
            </a:extLst>
          </p:cNvPr>
          <p:cNvSpPr txBox="1"/>
          <p:nvPr/>
        </p:nvSpPr>
        <p:spPr>
          <a:xfrm>
            <a:off x="1995870" y="6104820"/>
            <a:ext cx="23606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have</a:t>
            </a:r>
          </a:p>
        </p:txBody>
      </p:sp>
      <p:sp>
        <p:nvSpPr>
          <p:cNvPr id="201" name="TextBox 200">
            <a:extLst>
              <a:ext uri="{FF2B5EF4-FFF2-40B4-BE49-F238E27FC236}">
                <a16:creationId xmlns:a16="http://schemas.microsoft.com/office/drawing/2014/main" id="{309E41F4-4E12-4E19-8ACE-1ABF7B10CAAC}"/>
              </a:ext>
            </a:extLst>
          </p:cNvPr>
          <p:cNvSpPr txBox="1"/>
          <p:nvPr/>
        </p:nvSpPr>
        <p:spPr>
          <a:xfrm>
            <a:off x="4851444" y="6015360"/>
            <a:ext cx="335504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learns</a:t>
            </a:r>
          </a:p>
        </p:txBody>
      </p:sp>
      <p:sp>
        <p:nvSpPr>
          <p:cNvPr id="202" name="TextBox 201">
            <a:extLst>
              <a:ext uri="{FF2B5EF4-FFF2-40B4-BE49-F238E27FC236}">
                <a16:creationId xmlns:a16="http://schemas.microsoft.com/office/drawing/2014/main" id="{E7747753-221C-417C-B9ED-1EDCC5BBBB85}"/>
              </a:ext>
            </a:extLst>
          </p:cNvPr>
          <p:cNvSpPr txBox="1"/>
          <p:nvPr/>
        </p:nvSpPr>
        <p:spPr>
          <a:xfrm>
            <a:off x="8089041" y="6211772"/>
            <a:ext cx="335504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have, having</a:t>
            </a:r>
          </a:p>
        </p:txBody>
      </p:sp>
      <p:sp>
        <p:nvSpPr>
          <p:cNvPr id="203" name="TextBox 202">
            <a:extLst>
              <a:ext uri="{FF2B5EF4-FFF2-40B4-BE49-F238E27FC236}">
                <a16:creationId xmlns:a16="http://schemas.microsoft.com/office/drawing/2014/main" id="{0081BFCA-E694-45EA-BC71-E1A4974FD698}"/>
              </a:ext>
            </a:extLst>
          </p:cNvPr>
          <p:cNvSpPr txBox="1"/>
          <p:nvPr/>
        </p:nvSpPr>
        <p:spPr>
          <a:xfrm>
            <a:off x="-137089" y="5134554"/>
            <a:ext cx="2153225"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read, reading</a:t>
            </a:r>
          </a:p>
        </p:txBody>
      </p:sp>
      <p:sp>
        <p:nvSpPr>
          <p:cNvPr id="204" name="TextBox 203">
            <a:extLst>
              <a:ext uri="{FF2B5EF4-FFF2-40B4-BE49-F238E27FC236}">
                <a16:creationId xmlns:a16="http://schemas.microsoft.com/office/drawing/2014/main" id="{104411E5-32D0-4093-B6FE-CA162B952911}"/>
              </a:ext>
            </a:extLst>
          </p:cNvPr>
          <p:cNvSpPr txBox="1"/>
          <p:nvPr/>
        </p:nvSpPr>
        <p:spPr>
          <a:xfrm>
            <a:off x="1753821" y="5094917"/>
            <a:ext cx="3870031"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responds</a:t>
            </a:r>
          </a:p>
        </p:txBody>
      </p:sp>
      <p:sp>
        <p:nvSpPr>
          <p:cNvPr id="205" name="TextBox 204">
            <a:extLst>
              <a:ext uri="{FF2B5EF4-FFF2-40B4-BE49-F238E27FC236}">
                <a16:creationId xmlns:a16="http://schemas.microsoft.com/office/drawing/2014/main" id="{38F0BDC3-22DA-41B1-BD6E-4996EA68613C}"/>
              </a:ext>
            </a:extLst>
          </p:cNvPr>
          <p:cNvSpPr txBox="1"/>
          <p:nvPr/>
        </p:nvSpPr>
        <p:spPr>
          <a:xfrm>
            <a:off x="5222630" y="4575946"/>
            <a:ext cx="3333833"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see, watch</a:t>
            </a:r>
          </a:p>
        </p:txBody>
      </p:sp>
      <p:sp>
        <p:nvSpPr>
          <p:cNvPr id="206" name="TextBox 205">
            <a:extLst>
              <a:ext uri="{FF2B5EF4-FFF2-40B4-BE49-F238E27FC236}">
                <a16:creationId xmlns:a16="http://schemas.microsoft.com/office/drawing/2014/main" id="{92D8BED7-9420-4A89-9F2C-E877B6700C62}"/>
              </a:ext>
            </a:extLst>
          </p:cNvPr>
          <p:cNvSpPr txBox="1"/>
          <p:nvPr/>
        </p:nvSpPr>
        <p:spPr>
          <a:xfrm>
            <a:off x="7767917" y="5049789"/>
            <a:ext cx="477848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does, make</a:t>
            </a:r>
          </a:p>
        </p:txBody>
      </p:sp>
      <p:sp>
        <p:nvSpPr>
          <p:cNvPr id="207" name="TextBox 206">
            <a:extLst>
              <a:ext uri="{FF2B5EF4-FFF2-40B4-BE49-F238E27FC236}">
                <a16:creationId xmlns:a16="http://schemas.microsoft.com/office/drawing/2014/main" id="{B9D58964-FBCA-40AF-B74B-0BABE45CB6ED}"/>
              </a:ext>
            </a:extLst>
          </p:cNvPr>
          <p:cNvSpPr txBox="1"/>
          <p:nvPr/>
        </p:nvSpPr>
        <p:spPr>
          <a:xfrm>
            <a:off x="594393" y="3780000"/>
            <a:ext cx="2360672"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do, make</a:t>
            </a:r>
          </a:p>
        </p:txBody>
      </p:sp>
      <p:sp>
        <p:nvSpPr>
          <p:cNvPr id="208" name="TextBox 207">
            <a:extLst>
              <a:ext uri="{FF2B5EF4-FFF2-40B4-BE49-F238E27FC236}">
                <a16:creationId xmlns:a16="http://schemas.microsoft.com/office/drawing/2014/main" id="{9FE5023E-C6CB-4046-9A78-1A56B44651C7}"/>
              </a:ext>
            </a:extLst>
          </p:cNvPr>
          <p:cNvSpPr txBox="1"/>
          <p:nvPr/>
        </p:nvSpPr>
        <p:spPr>
          <a:xfrm>
            <a:off x="4780637" y="3587191"/>
            <a:ext cx="3466530"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learns</a:t>
            </a:r>
          </a:p>
        </p:txBody>
      </p:sp>
      <p:sp>
        <p:nvSpPr>
          <p:cNvPr id="209" name="TextBox 208">
            <a:extLst>
              <a:ext uri="{FF2B5EF4-FFF2-40B4-BE49-F238E27FC236}">
                <a16:creationId xmlns:a16="http://schemas.microsoft.com/office/drawing/2014/main" id="{FFCF687A-F038-4028-B8B5-A5F714E54D10}"/>
              </a:ext>
            </a:extLst>
          </p:cNvPr>
          <p:cNvSpPr txBox="1"/>
          <p:nvPr/>
        </p:nvSpPr>
        <p:spPr>
          <a:xfrm>
            <a:off x="8697054" y="3871128"/>
            <a:ext cx="3218586"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reads</a:t>
            </a:r>
          </a:p>
        </p:txBody>
      </p:sp>
      <p:sp>
        <p:nvSpPr>
          <p:cNvPr id="210" name="TextBox 209">
            <a:extLst>
              <a:ext uri="{FF2B5EF4-FFF2-40B4-BE49-F238E27FC236}">
                <a16:creationId xmlns:a16="http://schemas.microsoft.com/office/drawing/2014/main" id="{0352D0ED-61F4-4B45-A169-CD2E16037ACA}"/>
              </a:ext>
            </a:extLst>
          </p:cNvPr>
          <p:cNvSpPr txBox="1"/>
          <p:nvPr/>
        </p:nvSpPr>
        <p:spPr>
          <a:xfrm>
            <a:off x="22736" y="2645390"/>
            <a:ext cx="3448673"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have, having</a:t>
            </a:r>
          </a:p>
        </p:txBody>
      </p:sp>
      <p:sp>
        <p:nvSpPr>
          <p:cNvPr id="211" name="TextBox 210">
            <a:extLst>
              <a:ext uri="{FF2B5EF4-FFF2-40B4-BE49-F238E27FC236}">
                <a16:creationId xmlns:a16="http://schemas.microsoft.com/office/drawing/2014/main" id="{4487819D-9B42-443C-92B9-F117E1FAF2E1}"/>
              </a:ext>
            </a:extLst>
          </p:cNvPr>
          <p:cNvSpPr txBox="1"/>
          <p:nvPr/>
        </p:nvSpPr>
        <p:spPr>
          <a:xfrm>
            <a:off x="3017071" y="2152808"/>
            <a:ext cx="3106750"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see, watch</a:t>
            </a:r>
          </a:p>
        </p:txBody>
      </p:sp>
      <p:sp>
        <p:nvSpPr>
          <p:cNvPr id="212" name="TextBox 211">
            <a:extLst>
              <a:ext uri="{FF2B5EF4-FFF2-40B4-BE49-F238E27FC236}">
                <a16:creationId xmlns:a16="http://schemas.microsoft.com/office/drawing/2014/main" id="{9C473A67-A6B5-4368-B29D-D9CFB2DD99C7}"/>
              </a:ext>
            </a:extLst>
          </p:cNvPr>
          <p:cNvSpPr txBox="1"/>
          <p:nvPr/>
        </p:nvSpPr>
        <p:spPr>
          <a:xfrm>
            <a:off x="7309208" y="2407751"/>
            <a:ext cx="4599942"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understand, understanding</a:t>
            </a:r>
          </a:p>
        </p:txBody>
      </p:sp>
      <p:sp>
        <p:nvSpPr>
          <p:cNvPr id="213" name="TextBox 212">
            <a:extLst>
              <a:ext uri="{FF2B5EF4-FFF2-40B4-BE49-F238E27FC236}">
                <a16:creationId xmlns:a16="http://schemas.microsoft.com/office/drawing/2014/main" id="{73F6E8D7-B33E-46F5-B5AC-6C570CC35F4D}"/>
              </a:ext>
            </a:extLst>
          </p:cNvPr>
          <p:cNvSpPr txBox="1"/>
          <p:nvPr/>
        </p:nvSpPr>
        <p:spPr>
          <a:xfrm>
            <a:off x="78339" y="1393843"/>
            <a:ext cx="412546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drinks</a:t>
            </a:r>
          </a:p>
        </p:txBody>
      </p:sp>
      <p:sp>
        <p:nvSpPr>
          <p:cNvPr id="214" name="TextBox 213">
            <a:extLst>
              <a:ext uri="{FF2B5EF4-FFF2-40B4-BE49-F238E27FC236}">
                <a16:creationId xmlns:a16="http://schemas.microsoft.com/office/drawing/2014/main" id="{CE7774F1-3133-4560-8E8A-46F963D1566F}"/>
              </a:ext>
            </a:extLst>
          </p:cNvPr>
          <p:cNvSpPr txBox="1"/>
          <p:nvPr/>
        </p:nvSpPr>
        <p:spPr>
          <a:xfrm>
            <a:off x="4598584" y="1386015"/>
            <a:ext cx="299483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do, make</a:t>
            </a:r>
          </a:p>
        </p:txBody>
      </p:sp>
      <p:sp>
        <p:nvSpPr>
          <p:cNvPr id="215" name="TextBox 214">
            <a:extLst>
              <a:ext uri="{FF2B5EF4-FFF2-40B4-BE49-F238E27FC236}">
                <a16:creationId xmlns:a16="http://schemas.microsoft.com/office/drawing/2014/main" id="{12DCDED5-C3D0-4991-B49D-621436E49363}"/>
              </a:ext>
            </a:extLst>
          </p:cNvPr>
          <p:cNvSpPr txBox="1"/>
          <p:nvPr/>
        </p:nvSpPr>
        <p:spPr>
          <a:xfrm>
            <a:off x="8198941" y="863650"/>
            <a:ext cx="2876412"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respond,</a:t>
            </a:r>
            <a:br>
              <a:rPr lang="en-GB" sz="3200" b="1" dirty="0">
                <a:solidFill>
                  <a:srgbClr val="92D050"/>
                </a:solidFill>
                <a:latin typeface="Century Gothic" panose="020B0502020202020204" pitchFamily="34" charset="0"/>
              </a:rPr>
            </a:br>
            <a:r>
              <a:rPr lang="en-GB" sz="3200" b="1" dirty="0">
                <a:solidFill>
                  <a:srgbClr val="92D050"/>
                </a:solidFill>
                <a:latin typeface="Century Gothic" panose="020B0502020202020204" pitchFamily="34" charset="0"/>
              </a:rPr>
              <a:t>responding</a:t>
            </a:r>
          </a:p>
        </p:txBody>
      </p:sp>
      <p:sp>
        <p:nvSpPr>
          <p:cNvPr id="3" name="TextBox 2">
            <a:extLst>
              <a:ext uri="{FF2B5EF4-FFF2-40B4-BE49-F238E27FC236}">
                <a16:creationId xmlns:a16="http://schemas.microsoft.com/office/drawing/2014/main" id="{4B150AAE-F086-32B4-FE6D-BF21BECD2BC9}"/>
              </a:ext>
            </a:extLst>
          </p:cNvPr>
          <p:cNvSpPr txBox="1"/>
          <p:nvPr/>
        </p:nvSpPr>
        <p:spPr>
          <a:xfrm>
            <a:off x="68724" y="4651879"/>
            <a:ext cx="1798857"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leer</a:t>
            </a:r>
          </a:p>
        </p:txBody>
      </p:sp>
      <p:sp>
        <p:nvSpPr>
          <p:cNvPr id="4" name="TextBox 3">
            <a:extLst>
              <a:ext uri="{FF2B5EF4-FFF2-40B4-BE49-F238E27FC236}">
                <a16:creationId xmlns:a16="http://schemas.microsoft.com/office/drawing/2014/main" id="{67B831E9-13A8-0BE4-B901-C8A32EDAF711}"/>
              </a:ext>
            </a:extLst>
          </p:cNvPr>
          <p:cNvSpPr txBox="1"/>
          <p:nvPr/>
        </p:nvSpPr>
        <p:spPr>
          <a:xfrm>
            <a:off x="1354423" y="562600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tenemos</a:t>
            </a:r>
            <a:endParaRPr lang="en-GB" sz="4800" dirty="0">
              <a:solidFill>
                <a:srgbClr val="002060"/>
              </a:solidFill>
              <a:latin typeface="Segoe Print" panose="02000600000000000000" pitchFamily="2" charset="0"/>
            </a:endParaRPr>
          </a:p>
        </p:txBody>
      </p:sp>
      <p:sp>
        <p:nvSpPr>
          <p:cNvPr id="6" name="TextBox 5">
            <a:extLst>
              <a:ext uri="{FF2B5EF4-FFF2-40B4-BE49-F238E27FC236}">
                <a16:creationId xmlns:a16="http://schemas.microsoft.com/office/drawing/2014/main" id="{84C099D8-4A7A-A008-7487-F3239DF96FC2}"/>
              </a:ext>
            </a:extLst>
          </p:cNvPr>
          <p:cNvSpPr txBox="1"/>
          <p:nvPr/>
        </p:nvSpPr>
        <p:spPr>
          <a:xfrm>
            <a:off x="4711547" y="5393416"/>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a:t>
            </a:r>
            <a:endParaRPr lang="en-GB" sz="4800" dirty="0">
              <a:solidFill>
                <a:srgbClr val="002060"/>
              </a:solidFill>
              <a:latin typeface="Segoe Print" panose="02000600000000000000" pitchFamily="2" charset="0"/>
            </a:endParaRPr>
          </a:p>
        </p:txBody>
      </p:sp>
      <p:sp>
        <p:nvSpPr>
          <p:cNvPr id="8" name="TextBox 7">
            <a:extLst>
              <a:ext uri="{FF2B5EF4-FFF2-40B4-BE49-F238E27FC236}">
                <a16:creationId xmlns:a16="http://schemas.microsoft.com/office/drawing/2014/main" id="{E1A82931-87EE-AD33-F761-A47D7A87FFCA}"/>
              </a:ext>
            </a:extLst>
          </p:cNvPr>
          <p:cNvSpPr txBox="1"/>
          <p:nvPr/>
        </p:nvSpPr>
        <p:spPr>
          <a:xfrm>
            <a:off x="7902924" y="567316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tener</a:t>
            </a:r>
            <a:endParaRPr lang="en-GB" sz="4800" dirty="0">
              <a:solidFill>
                <a:srgbClr val="002060"/>
              </a:solidFill>
              <a:latin typeface="Segoe Print" panose="02000600000000000000" pitchFamily="2" charset="0"/>
            </a:endParaRPr>
          </a:p>
        </p:txBody>
      </p:sp>
      <p:sp>
        <p:nvSpPr>
          <p:cNvPr id="9" name="TextBox 8">
            <a:extLst>
              <a:ext uri="{FF2B5EF4-FFF2-40B4-BE49-F238E27FC236}">
                <a16:creationId xmlns:a16="http://schemas.microsoft.com/office/drawing/2014/main" id="{7FF3F40B-B2AF-A51B-3221-F3D0989FE0E6}"/>
              </a:ext>
            </a:extLst>
          </p:cNvPr>
          <p:cNvSpPr txBox="1"/>
          <p:nvPr/>
        </p:nvSpPr>
        <p:spPr>
          <a:xfrm>
            <a:off x="1625281" y="452439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responde</a:t>
            </a:r>
            <a:endParaRPr lang="en-GB" sz="4800" dirty="0">
              <a:solidFill>
                <a:srgbClr val="002060"/>
              </a:solidFill>
              <a:latin typeface="Segoe Print" panose="02000600000000000000" pitchFamily="2" charset="0"/>
            </a:endParaRPr>
          </a:p>
        </p:txBody>
      </p:sp>
      <p:sp>
        <p:nvSpPr>
          <p:cNvPr id="10" name="TextBox 9">
            <a:extLst>
              <a:ext uri="{FF2B5EF4-FFF2-40B4-BE49-F238E27FC236}">
                <a16:creationId xmlns:a16="http://schemas.microsoft.com/office/drawing/2014/main" id="{50FC2BB5-914C-F5D4-21B0-C6B131316D02}"/>
              </a:ext>
            </a:extLst>
          </p:cNvPr>
          <p:cNvSpPr txBox="1"/>
          <p:nvPr/>
        </p:nvSpPr>
        <p:spPr>
          <a:xfrm>
            <a:off x="4980330" y="403733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vemos</a:t>
            </a:r>
            <a:endParaRPr lang="en-GB" sz="4800" dirty="0">
              <a:solidFill>
                <a:srgbClr val="002060"/>
              </a:solidFill>
              <a:latin typeface="Segoe Print" panose="02000600000000000000" pitchFamily="2" charset="0"/>
            </a:endParaRPr>
          </a:p>
        </p:txBody>
      </p:sp>
      <p:sp>
        <p:nvSpPr>
          <p:cNvPr id="11" name="TextBox 10">
            <a:extLst>
              <a:ext uri="{FF2B5EF4-FFF2-40B4-BE49-F238E27FC236}">
                <a16:creationId xmlns:a16="http://schemas.microsoft.com/office/drawing/2014/main" id="{A20B3A53-20C4-7142-49A2-3D68D2BC31DD}"/>
              </a:ext>
            </a:extLst>
          </p:cNvPr>
          <p:cNvSpPr txBox="1"/>
          <p:nvPr/>
        </p:nvSpPr>
        <p:spPr>
          <a:xfrm>
            <a:off x="-11515" y="3219697"/>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hacer</a:t>
            </a:r>
          </a:p>
        </p:txBody>
      </p:sp>
      <p:sp>
        <p:nvSpPr>
          <p:cNvPr id="12" name="TextBox 11">
            <a:extLst>
              <a:ext uri="{FF2B5EF4-FFF2-40B4-BE49-F238E27FC236}">
                <a16:creationId xmlns:a16="http://schemas.microsoft.com/office/drawing/2014/main" id="{2D8DF3BC-3357-101F-3F39-A27164C0741E}"/>
              </a:ext>
            </a:extLst>
          </p:cNvPr>
          <p:cNvSpPr txBox="1"/>
          <p:nvPr/>
        </p:nvSpPr>
        <p:spPr>
          <a:xfrm>
            <a:off x="3904711" y="3015301"/>
            <a:ext cx="4169268"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a:t>
            </a:r>
            <a:endParaRPr lang="en-GB" sz="4800" dirty="0">
              <a:solidFill>
                <a:srgbClr val="002060"/>
              </a:solidFill>
              <a:latin typeface="Segoe Print" panose="02000600000000000000" pitchFamily="2" charset="0"/>
            </a:endParaRPr>
          </a:p>
        </p:txBody>
      </p:sp>
      <p:sp>
        <p:nvSpPr>
          <p:cNvPr id="13" name="TextBox 12">
            <a:extLst>
              <a:ext uri="{FF2B5EF4-FFF2-40B4-BE49-F238E27FC236}">
                <a16:creationId xmlns:a16="http://schemas.microsoft.com/office/drawing/2014/main" id="{78A2B9C9-645F-39BD-B425-5D5D9662343F}"/>
              </a:ext>
            </a:extLst>
          </p:cNvPr>
          <p:cNvSpPr txBox="1"/>
          <p:nvPr/>
        </p:nvSpPr>
        <p:spPr>
          <a:xfrm>
            <a:off x="8446860" y="3364153"/>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a:t>
            </a:r>
          </a:p>
        </p:txBody>
      </p:sp>
      <p:sp>
        <p:nvSpPr>
          <p:cNvPr id="14" name="TextBox 13">
            <a:extLst>
              <a:ext uri="{FF2B5EF4-FFF2-40B4-BE49-F238E27FC236}">
                <a16:creationId xmlns:a16="http://schemas.microsoft.com/office/drawing/2014/main" id="{B9C22EE3-3F8B-5480-1884-06DC978F053F}"/>
              </a:ext>
            </a:extLst>
          </p:cNvPr>
          <p:cNvSpPr txBox="1"/>
          <p:nvPr/>
        </p:nvSpPr>
        <p:spPr>
          <a:xfrm>
            <a:off x="-358597" y="2074619"/>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tener</a:t>
            </a:r>
            <a:endParaRPr lang="en-GB" sz="4800" dirty="0">
              <a:solidFill>
                <a:srgbClr val="002060"/>
              </a:solidFill>
              <a:latin typeface="Segoe Print" panose="02000600000000000000" pitchFamily="2" charset="0"/>
            </a:endParaRPr>
          </a:p>
        </p:txBody>
      </p:sp>
      <p:sp>
        <p:nvSpPr>
          <p:cNvPr id="15" name="TextBox 14">
            <a:extLst>
              <a:ext uri="{FF2B5EF4-FFF2-40B4-BE49-F238E27FC236}">
                <a16:creationId xmlns:a16="http://schemas.microsoft.com/office/drawing/2014/main" id="{74B5A591-EC93-346C-A94A-64E966770C51}"/>
              </a:ext>
            </a:extLst>
          </p:cNvPr>
          <p:cNvSpPr txBox="1"/>
          <p:nvPr/>
        </p:nvSpPr>
        <p:spPr>
          <a:xfrm>
            <a:off x="2746810" y="1710672"/>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ver</a:t>
            </a:r>
            <a:endParaRPr lang="en-GB" sz="4800" dirty="0">
              <a:solidFill>
                <a:srgbClr val="002060"/>
              </a:solidFill>
              <a:latin typeface="Segoe Print" panose="02000600000000000000" pitchFamily="2" charset="0"/>
            </a:endParaRPr>
          </a:p>
        </p:txBody>
      </p:sp>
      <p:sp>
        <p:nvSpPr>
          <p:cNvPr id="16" name="TextBox 15">
            <a:extLst>
              <a:ext uri="{FF2B5EF4-FFF2-40B4-BE49-F238E27FC236}">
                <a16:creationId xmlns:a16="http://schemas.microsoft.com/office/drawing/2014/main" id="{E44A08D5-6344-A976-B215-995BD4E70B29}"/>
              </a:ext>
            </a:extLst>
          </p:cNvPr>
          <p:cNvSpPr txBox="1"/>
          <p:nvPr/>
        </p:nvSpPr>
        <p:spPr>
          <a:xfrm>
            <a:off x="7672869" y="1856368"/>
            <a:ext cx="4023361"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comprender</a:t>
            </a:r>
            <a:endParaRPr lang="en-GB" sz="4800" dirty="0">
              <a:solidFill>
                <a:srgbClr val="002060"/>
              </a:solidFill>
              <a:latin typeface="Segoe Print" panose="02000600000000000000" pitchFamily="2" charset="0"/>
            </a:endParaRPr>
          </a:p>
        </p:txBody>
      </p:sp>
      <p:sp>
        <p:nvSpPr>
          <p:cNvPr id="17" name="TextBox 16">
            <a:extLst>
              <a:ext uri="{FF2B5EF4-FFF2-40B4-BE49-F238E27FC236}">
                <a16:creationId xmlns:a16="http://schemas.microsoft.com/office/drawing/2014/main" id="{DEEDE8EF-C1AF-CAE8-658D-BBE878C661C1}"/>
              </a:ext>
            </a:extLst>
          </p:cNvPr>
          <p:cNvSpPr txBox="1"/>
          <p:nvPr/>
        </p:nvSpPr>
        <p:spPr>
          <a:xfrm>
            <a:off x="257198" y="86047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bebe</a:t>
            </a:r>
            <a:endParaRPr lang="en-GB" sz="4800"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CBA4EFDB-7229-A50D-3F4B-30295B1C7E01}"/>
              </a:ext>
            </a:extLst>
          </p:cNvPr>
          <p:cNvSpPr txBox="1"/>
          <p:nvPr/>
        </p:nvSpPr>
        <p:spPr>
          <a:xfrm>
            <a:off x="4232699" y="93389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hacemos</a:t>
            </a:r>
            <a:endParaRPr lang="en-GB" sz="4800" dirty="0">
              <a:solidFill>
                <a:srgbClr val="002060"/>
              </a:solidFill>
              <a:latin typeface="Segoe Print" panose="02000600000000000000" pitchFamily="2" charset="0"/>
            </a:endParaRPr>
          </a:p>
        </p:txBody>
      </p:sp>
      <p:sp>
        <p:nvSpPr>
          <p:cNvPr id="19" name="TextBox 18">
            <a:extLst>
              <a:ext uri="{FF2B5EF4-FFF2-40B4-BE49-F238E27FC236}">
                <a16:creationId xmlns:a16="http://schemas.microsoft.com/office/drawing/2014/main" id="{E2B2BC7A-A006-FA44-A658-0ABEADFE5DA0}"/>
              </a:ext>
            </a:extLst>
          </p:cNvPr>
          <p:cNvSpPr txBox="1"/>
          <p:nvPr/>
        </p:nvSpPr>
        <p:spPr>
          <a:xfrm>
            <a:off x="7593416" y="139387"/>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responder</a:t>
            </a:r>
          </a:p>
        </p:txBody>
      </p:sp>
      <p:sp>
        <p:nvSpPr>
          <p:cNvPr id="20" name="TextBox 19">
            <a:extLst>
              <a:ext uri="{FF2B5EF4-FFF2-40B4-BE49-F238E27FC236}">
                <a16:creationId xmlns:a16="http://schemas.microsoft.com/office/drawing/2014/main" id="{11F9C043-0DD5-3EC0-22C0-67674D8BDDB3}"/>
              </a:ext>
            </a:extLst>
          </p:cNvPr>
          <p:cNvSpPr txBox="1"/>
          <p:nvPr/>
        </p:nvSpPr>
        <p:spPr>
          <a:xfrm>
            <a:off x="8335379" y="4523820"/>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a:t>
            </a:r>
            <a:endParaRPr lang="en-GB" sz="4800" dirty="0">
              <a:solidFill>
                <a:srgbClr val="002060"/>
              </a:solidFill>
              <a:latin typeface="Segoe Print" panose="02000600000000000000" pitchFamily="2" charset="0"/>
            </a:endParaRPr>
          </a:p>
        </p:txBody>
      </p:sp>
      <p:sp>
        <p:nvSpPr>
          <p:cNvPr id="21" name="Google Shape;167;p2">
            <a:extLst>
              <a:ext uri="{FF2B5EF4-FFF2-40B4-BE49-F238E27FC236}">
                <a16:creationId xmlns:a16="http://schemas.microsoft.com/office/drawing/2014/main" id="{097CC78C-C9D0-BF29-BB8D-B3DCE74176A5}"/>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658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1" grpId="0"/>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graphicFrame>
        <p:nvGraphicFramePr>
          <p:cNvPr id="5" name="Table 5">
            <a:extLst>
              <a:ext uri="{FF2B5EF4-FFF2-40B4-BE49-F238E27FC236}">
                <a16:creationId xmlns:a16="http://schemas.microsoft.com/office/drawing/2014/main" id="{481F543C-5A04-478D-9AED-51710465D2A9}"/>
              </a:ext>
            </a:extLst>
          </p:cNvPr>
          <p:cNvGraphicFramePr>
            <a:graphicFrameLocks noGrp="1"/>
          </p:cNvGraphicFramePr>
          <p:nvPr>
            <p:extLst>
              <p:ext uri="{D42A27DB-BD31-4B8C-83A1-F6EECF244321}">
                <p14:modId xmlns:p14="http://schemas.microsoft.com/office/powerpoint/2010/main" val="1828580771"/>
              </p:ext>
            </p:extLst>
          </p:nvPr>
        </p:nvGraphicFramePr>
        <p:xfrm>
          <a:off x="123171" y="705668"/>
          <a:ext cx="11177287" cy="3664626"/>
        </p:xfrm>
        <a:graphic>
          <a:graphicData uri="http://schemas.openxmlformats.org/drawingml/2006/table">
            <a:tbl>
              <a:tblPr firstRow="1" bandRow="1">
                <a:tableStyleId>{5940675A-B579-460E-94D1-54222C63F5DA}</a:tableStyleId>
              </a:tblPr>
              <a:tblGrid>
                <a:gridCol w="612436">
                  <a:extLst>
                    <a:ext uri="{9D8B030D-6E8A-4147-A177-3AD203B41FA5}">
                      <a16:colId xmlns:a16="http://schemas.microsoft.com/office/drawing/2014/main" val="2440646575"/>
                    </a:ext>
                  </a:extLst>
                </a:gridCol>
                <a:gridCol w="3776233">
                  <a:extLst>
                    <a:ext uri="{9D8B030D-6E8A-4147-A177-3AD203B41FA5}">
                      <a16:colId xmlns:a16="http://schemas.microsoft.com/office/drawing/2014/main" val="1817554645"/>
                    </a:ext>
                  </a:extLst>
                </a:gridCol>
                <a:gridCol w="3126089">
                  <a:extLst>
                    <a:ext uri="{9D8B030D-6E8A-4147-A177-3AD203B41FA5}">
                      <a16:colId xmlns:a16="http://schemas.microsoft.com/office/drawing/2014/main" val="3489820324"/>
                    </a:ext>
                  </a:extLst>
                </a:gridCol>
                <a:gridCol w="3662529">
                  <a:extLst>
                    <a:ext uri="{9D8B030D-6E8A-4147-A177-3AD203B41FA5}">
                      <a16:colId xmlns:a16="http://schemas.microsoft.com/office/drawing/2014/main" val="3741338612"/>
                    </a:ext>
                  </a:extLst>
                </a:gridCol>
              </a:tblGrid>
              <a:tr h="488387">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 B</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C</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7393175"/>
                  </a:ext>
                </a:extLst>
              </a:tr>
              <a:tr h="613802">
                <a:tc>
                  <a:txBody>
                    <a:bodyPr/>
                    <a:lstStyle/>
                    <a:p>
                      <a:pPr algn="ctr"/>
                      <a:r>
                        <a:rPr lang="en-GB" sz="2800" b="1" dirty="0">
                          <a:solidFill>
                            <a:srgbClr val="FF0066"/>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Vemos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un chocolate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patio.</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06795851"/>
                  </a:ext>
                </a:extLst>
              </a:tr>
              <a:tr h="613802">
                <a:tc>
                  <a:txBody>
                    <a:bodyPr/>
                    <a:lstStyle/>
                    <a:p>
                      <a:pPr algn="ctr"/>
                      <a:r>
                        <a:rPr lang="en-GB" sz="2800" b="1" dirty="0">
                          <a:solidFill>
                            <a:srgbClr val="FF0066"/>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Comemos</a:t>
                      </a:r>
                      <a:r>
                        <a:rPr lang="en-GB" sz="2800" dirty="0">
                          <a:solidFill>
                            <a:srgbClr val="002060"/>
                          </a:solidFill>
                          <a:latin typeface="Century Gothic" panose="020B0502020202020204" pitchFamily="34" charset="0"/>
                        </a:rPr>
                        <a:t> un</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película</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en español.</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73481010"/>
                  </a:ext>
                </a:extLst>
              </a:tr>
              <a:tr h="613802">
                <a:tc>
                  <a:txBody>
                    <a:bodyPr/>
                    <a:lstStyle/>
                    <a:p>
                      <a:pPr algn="ctr"/>
                      <a:r>
                        <a:rPr lang="en-GB" sz="2800" b="1" dirty="0">
                          <a:solidFill>
                            <a:srgbClr val="FF0066"/>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Bebe</a:t>
                      </a:r>
                      <a:r>
                        <a:rPr lang="en-GB" sz="280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unas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salón</a:t>
                      </a:r>
                      <a:r>
                        <a:rPr lang="en-GB" sz="2400" dirty="0">
                          <a:solidFill>
                            <a:srgbClr val="002060"/>
                          </a:solidFill>
                          <a:latin typeface="Century Gothic" panose="020B0502020202020204" pitchFamily="34" charset="0"/>
                        </a:rPr>
                        <a:t> de </a:t>
                      </a:r>
                      <a:r>
                        <a:rPr lang="en-GB" sz="2400" dirty="0" err="1">
                          <a:solidFill>
                            <a:srgbClr val="002060"/>
                          </a:solidFill>
                          <a:latin typeface="Century Gothic" panose="020B0502020202020204" pitchFamily="34" charset="0"/>
                        </a:rPr>
                        <a:t>actos</a:t>
                      </a:r>
                      <a:r>
                        <a:rPr lang="en-GB" sz="2400"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11944610"/>
                  </a:ext>
                </a:extLst>
              </a:tr>
              <a:tr h="613802">
                <a:tc>
                  <a:txBody>
                    <a:bodyPr/>
                    <a:lstStyle/>
                    <a:p>
                      <a:pPr algn="ctr"/>
                      <a:r>
                        <a:rPr lang="en-GB" sz="2800" b="1" dirty="0">
                          <a:solidFill>
                            <a:srgbClr val="FF0066"/>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Aprende</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bocadillo</a:t>
                      </a:r>
                      <a:r>
                        <a:rPr lang="en-GB" sz="2800" dirty="0">
                          <a:solidFill>
                            <a:srgbClr val="002060"/>
                          </a:solidFill>
                          <a:latin typeface="Century Gothic" panose="020B0502020202020204" pitchFamily="34" charset="0"/>
                        </a:rPr>
                        <a:t> en </a:t>
                      </a:r>
                      <a:r>
                        <a:rPr lang="en-GB" sz="2800" dirty="0" err="1">
                          <a:solidFill>
                            <a:srgbClr val="002060"/>
                          </a:solidFill>
                          <a:latin typeface="Century Gothic" panose="020B0502020202020204" pitchFamily="34" charset="0"/>
                        </a:rPr>
                        <a:t>el</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caliente.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47336766"/>
                  </a:ext>
                </a:extLst>
              </a:tr>
              <a:tr h="691258">
                <a:tc>
                  <a:txBody>
                    <a:bodyPr/>
                    <a:lstStyle/>
                    <a:p>
                      <a:pPr algn="ctr"/>
                      <a:r>
                        <a:rPr lang="en-GB" sz="2800" b="1" dirty="0">
                          <a:solidFill>
                            <a:srgbClr val="FF0066"/>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Respondemos</a:t>
                      </a:r>
                      <a:r>
                        <a:rPr lang="en-GB" sz="280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a la </a:t>
                      </a:r>
                      <a:r>
                        <a:rPr lang="en-GB" sz="2800" dirty="0" err="1">
                          <a:solidFill>
                            <a:srgbClr val="002060"/>
                          </a:solidFill>
                          <a:latin typeface="Century Gothic" panose="020B0502020202020204" pitchFamily="34" charset="0"/>
                        </a:rPr>
                        <a:t>profesora</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palabras </a:t>
                      </a:r>
                      <a:r>
                        <a:rPr lang="en-GB" sz="2800" dirty="0" err="1">
                          <a:solidFill>
                            <a:srgbClr val="002060"/>
                          </a:solidFill>
                          <a:latin typeface="Century Gothic" panose="020B0502020202020204" pitchFamily="34" charset="0"/>
                        </a:rPr>
                        <a:t>nuevas</a:t>
                      </a:r>
                      <a:r>
                        <a:rPr lang="en-GB" sz="2800"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91707288"/>
                  </a:ext>
                </a:extLst>
              </a:tr>
            </a:tbl>
          </a:graphicData>
        </a:graphic>
      </p:graphicFrame>
      <p:pic>
        <p:nvPicPr>
          <p:cNvPr id="99" name="Google Shape;282;p13" descr="Reading, Book, Symbol, Icon, Reader, Man">
            <a:extLst>
              <a:ext uri="{FF2B5EF4-FFF2-40B4-BE49-F238E27FC236}">
                <a16:creationId xmlns:a16="http://schemas.microsoft.com/office/drawing/2014/main" id="{1F3FF623-665F-4DD9-883E-1DF06B675E30}"/>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100" name="Title 1">
            <a:extLst>
              <a:ext uri="{FF2B5EF4-FFF2-40B4-BE49-F238E27FC236}">
                <a16:creationId xmlns:a16="http://schemas.microsoft.com/office/drawing/2014/main" id="{217AAA05-4313-4BEA-B95B-9D85EB1B1EF2}"/>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7" name="Rectangle: Rounded Corners 6">
            <a:extLst>
              <a:ext uri="{FF2B5EF4-FFF2-40B4-BE49-F238E27FC236}">
                <a16:creationId xmlns:a16="http://schemas.microsoft.com/office/drawing/2014/main" id="{C6615A7D-5134-46B3-ADB8-7042B14E8AC8}"/>
              </a:ext>
            </a:extLst>
          </p:cNvPr>
          <p:cNvSpPr/>
          <p:nvPr/>
        </p:nvSpPr>
        <p:spPr>
          <a:xfrm>
            <a:off x="746072" y="1208044"/>
            <a:ext cx="3707531" cy="61538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Rounded Corners 100">
            <a:extLst>
              <a:ext uri="{FF2B5EF4-FFF2-40B4-BE49-F238E27FC236}">
                <a16:creationId xmlns:a16="http://schemas.microsoft.com/office/drawing/2014/main" id="{75300E00-2667-4163-ACC0-D021861FD818}"/>
              </a:ext>
            </a:extLst>
          </p:cNvPr>
          <p:cNvSpPr/>
          <p:nvPr/>
        </p:nvSpPr>
        <p:spPr>
          <a:xfrm>
            <a:off x="4458494" y="2460080"/>
            <a:ext cx="3164894" cy="63972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Rounded Corners 101">
            <a:extLst>
              <a:ext uri="{FF2B5EF4-FFF2-40B4-BE49-F238E27FC236}">
                <a16:creationId xmlns:a16="http://schemas.microsoft.com/office/drawing/2014/main" id="{F800D2FE-E3DD-40A5-9BF2-D3DD2D0D51F0}"/>
              </a:ext>
            </a:extLst>
          </p:cNvPr>
          <p:cNvSpPr/>
          <p:nvPr/>
        </p:nvSpPr>
        <p:spPr>
          <a:xfrm>
            <a:off x="7636364" y="2469843"/>
            <a:ext cx="3598076" cy="60953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62E8D7C1-69BB-4255-9C84-BFCE23090FFD}"/>
              </a:ext>
            </a:extLst>
          </p:cNvPr>
          <p:cNvSpPr/>
          <p:nvPr/>
        </p:nvSpPr>
        <p:spPr>
          <a:xfrm>
            <a:off x="742126" y="1870119"/>
            <a:ext cx="3734235" cy="54695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BBD91BE0-2E47-459B-860B-90294C46F27A}"/>
              </a:ext>
            </a:extLst>
          </p:cNvPr>
          <p:cNvSpPr/>
          <p:nvPr/>
        </p:nvSpPr>
        <p:spPr>
          <a:xfrm>
            <a:off x="4453603" y="3099319"/>
            <a:ext cx="3164894" cy="58678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Rounded Corners 104">
            <a:extLst>
              <a:ext uri="{FF2B5EF4-FFF2-40B4-BE49-F238E27FC236}">
                <a16:creationId xmlns:a16="http://schemas.microsoft.com/office/drawing/2014/main" id="{1C7B51F2-ABDE-4F83-BF5A-82EC4EF3B74A}"/>
              </a:ext>
            </a:extLst>
          </p:cNvPr>
          <p:cNvSpPr/>
          <p:nvPr/>
        </p:nvSpPr>
        <p:spPr>
          <a:xfrm>
            <a:off x="7618497" y="1226392"/>
            <a:ext cx="3572259" cy="60953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Rounded Corners 106">
            <a:extLst>
              <a:ext uri="{FF2B5EF4-FFF2-40B4-BE49-F238E27FC236}">
                <a16:creationId xmlns:a16="http://schemas.microsoft.com/office/drawing/2014/main" id="{0A1B80A1-A62A-4794-BCDF-E68CF55ECCB0}"/>
              </a:ext>
            </a:extLst>
          </p:cNvPr>
          <p:cNvSpPr/>
          <p:nvPr/>
        </p:nvSpPr>
        <p:spPr>
          <a:xfrm>
            <a:off x="4473581" y="1236240"/>
            <a:ext cx="3170454" cy="59498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Rounded Corners 107">
            <a:extLst>
              <a:ext uri="{FF2B5EF4-FFF2-40B4-BE49-F238E27FC236}">
                <a16:creationId xmlns:a16="http://schemas.microsoft.com/office/drawing/2014/main" id="{B2BBEC39-283B-4187-A9FB-6171A4FFD512}"/>
              </a:ext>
            </a:extLst>
          </p:cNvPr>
          <p:cNvSpPr/>
          <p:nvPr/>
        </p:nvSpPr>
        <p:spPr>
          <a:xfrm>
            <a:off x="7664013" y="3048534"/>
            <a:ext cx="3631091" cy="628255"/>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Rounded Corners 108">
            <a:extLst>
              <a:ext uri="{FF2B5EF4-FFF2-40B4-BE49-F238E27FC236}">
                <a16:creationId xmlns:a16="http://schemas.microsoft.com/office/drawing/2014/main" id="{E22F0AF0-898C-4AAF-9E12-8C889CE4F461}"/>
              </a:ext>
            </a:extLst>
          </p:cNvPr>
          <p:cNvSpPr/>
          <p:nvPr/>
        </p:nvSpPr>
        <p:spPr>
          <a:xfrm>
            <a:off x="684249" y="3053178"/>
            <a:ext cx="3746596" cy="61538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Rounded Corners 110">
            <a:extLst>
              <a:ext uri="{FF2B5EF4-FFF2-40B4-BE49-F238E27FC236}">
                <a16:creationId xmlns:a16="http://schemas.microsoft.com/office/drawing/2014/main" id="{B4D3FC3A-1DA0-4AC9-959D-88874BFD2C1E}"/>
              </a:ext>
            </a:extLst>
          </p:cNvPr>
          <p:cNvSpPr/>
          <p:nvPr/>
        </p:nvSpPr>
        <p:spPr>
          <a:xfrm>
            <a:off x="4499119" y="1823425"/>
            <a:ext cx="3164894" cy="60926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Rounded Corners 111">
            <a:extLst>
              <a:ext uri="{FF2B5EF4-FFF2-40B4-BE49-F238E27FC236}">
                <a16:creationId xmlns:a16="http://schemas.microsoft.com/office/drawing/2014/main" id="{3D84DECA-981F-4C46-8313-D1B64326BC56}"/>
              </a:ext>
            </a:extLst>
          </p:cNvPr>
          <p:cNvSpPr/>
          <p:nvPr/>
        </p:nvSpPr>
        <p:spPr>
          <a:xfrm>
            <a:off x="7664036" y="3693386"/>
            <a:ext cx="3631068" cy="67690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Rounded Corners 112">
            <a:extLst>
              <a:ext uri="{FF2B5EF4-FFF2-40B4-BE49-F238E27FC236}">
                <a16:creationId xmlns:a16="http://schemas.microsoft.com/office/drawing/2014/main" id="{239C2F43-903E-4369-8D2D-90636AB1EBB2}"/>
              </a:ext>
            </a:extLst>
          </p:cNvPr>
          <p:cNvSpPr/>
          <p:nvPr/>
        </p:nvSpPr>
        <p:spPr>
          <a:xfrm>
            <a:off x="717206" y="3706679"/>
            <a:ext cx="3746596" cy="61251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Rectangle: Rounded Corners 114">
            <a:extLst>
              <a:ext uri="{FF2B5EF4-FFF2-40B4-BE49-F238E27FC236}">
                <a16:creationId xmlns:a16="http://schemas.microsoft.com/office/drawing/2014/main" id="{2E60EB81-E9F1-4CF1-8043-581C69FB6228}"/>
              </a:ext>
            </a:extLst>
          </p:cNvPr>
          <p:cNvSpPr/>
          <p:nvPr/>
        </p:nvSpPr>
        <p:spPr>
          <a:xfrm>
            <a:off x="7671096" y="1862925"/>
            <a:ext cx="3624008" cy="62825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AC16A944-874E-482A-AEBE-A1AF4E9BFAF7}"/>
              </a:ext>
            </a:extLst>
          </p:cNvPr>
          <p:cNvSpPr txBox="1"/>
          <p:nvPr/>
        </p:nvSpPr>
        <p:spPr>
          <a:xfrm>
            <a:off x="214181" y="4609291"/>
            <a:ext cx="1100452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5.</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7" name="TextBox 116">
            <a:extLst>
              <a:ext uri="{FF2B5EF4-FFF2-40B4-BE49-F238E27FC236}">
                <a16:creationId xmlns:a16="http://schemas.microsoft.com/office/drawing/2014/main" id="{320D5FE8-0BCC-4822-9CC1-2558914A2918}"/>
              </a:ext>
            </a:extLst>
          </p:cNvPr>
          <p:cNvSpPr txBox="1"/>
          <p:nvPr/>
        </p:nvSpPr>
        <p:spPr>
          <a:xfrm>
            <a:off x="768633" y="5374767"/>
            <a:ext cx="70725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Bebe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un chocolate caliente.</a:t>
            </a:r>
          </a:p>
        </p:txBody>
      </p:sp>
      <p:sp>
        <p:nvSpPr>
          <p:cNvPr id="118" name="TextBox 117">
            <a:extLst>
              <a:ext uri="{FF2B5EF4-FFF2-40B4-BE49-F238E27FC236}">
                <a16:creationId xmlns:a16="http://schemas.microsoft.com/office/drawing/2014/main" id="{68685A8C-06F4-4EEE-9B72-30A0E3D2CD54}"/>
              </a:ext>
            </a:extLst>
          </p:cNvPr>
          <p:cNvSpPr txBox="1"/>
          <p:nvPr/>
        </p:nvSpPr>
        <p:spPr>
          <a:xfrm>
            <a:off x="721458" y="4623958"/>
            <a:ext cx="91374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Vemos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una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película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en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salón</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de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actos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120" name="TextBox 119">
            <a:extLst>
              <a:ext uri="{FF2B5EF4-FFF2-40B4-BE49-F238E27FC236}">
                <a16:creationId xmlns:a16="http://schemas.microsoft.com/office/drawing/2014/main" id="{6EBF2A39-C9FD-4A15-9E0F-5B85B4A93511}"/>
              </a:ext>
            </a:extLst>
          </p:cNvPr>
          <p:cNvSpPr txBox="1"/>
          <p:nvPr/>
        </p:nvSpPr>
        <p:spPr>
          <a:xfrm>
            <a:off x="756272" y="5007776"/>
            <a:ext cx="83235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rgbClr val="92D050"/>
                </a:solidFill>
                <a:latin typeface="Century Gothic" panose="020B0502020202020204" pitchFamily="34" charset="0"/>
              </a:rPr>
              <a:t>Comemos</a:t>
            </a:r>
            <a:r>
              <a:rPr lang="en-GB" sz="2800" b="1" dirty="0">
                <a:solidFill>
                  <a:srgbClr val="92D050"/>
                </a:solidFill>
                <a:latin typeface="Century Gothic" panose="020B0502020202020204" pitchFamily="34" charset="0"/>
              </a:rPr>
              <a:t> un </a:t>
            </a:r>
            <a:r>
              <a:rPr lang="en-GB" sz="2800" b="1" dirty="0" err="1">
                <a:solidFill>
                  <a:srgbClr val="92D050"/>
                </a:solidFill>
                <a:latin typeface="Century Gothic" panose="020B0502020202020204" pitchFamily="34" charset="0"/>
              </a:rPr>
              <a:t>bocadillo</a:t>
            </a:r>
            <a:r>
              <a:rPr lang="en-GB" sz="2800" b="1" dirty="0">
                <a:solidFill>
                  <a:srgbClr val="92D050"/>
                </a:solidFill>
                <a:latin typeface="Century Gothic" panose="020B0502020202020204" pitchFamily="34" charset="0"/>
              </a:rPr>
              <a:t> en </a:t>
            </a:r>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patio.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21" name="TextBox 120">
            <a:extLst>
              <a:ext uri="{FF2B5EF4-FFF2-40B4-BE49-F238E27FC236}">
                <a16:creationId xmlns:a16="http://schemas.microsoft.com/office/drawing/2014/main" id="{90165681-5BB1-4260-89F1-4AE3563E1A97}"/>
              </a:ext>
            </a:extLst>
          </p:cNvPr>
          <p:cNvSpPr txBox="1"/>
          <p:nvPr/>
        </p:nvSpPr>
        <p:spPr>
          <a:xfrm>
            <a:off x="750365" y="5875374"/>
            <a:ext cx="95654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Aprende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unas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palabras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nuevas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122" name="TextBox 121">
            <a:extLst>
              <a:ext uri="{FF2B5EF4-FFF2-40B4-BE49-F238E27FC236}">
                <a16:creationId xmlns:a16="http://schemas.microsoft.com/office/drawing/2014/main" id="{A145DC74-695B-4E96-B131-7B7CE9CEF0B3}"/>
              </a:ext>
            </a:extLst>
          </p:cNvPr>
          <p:cNvSpPr txBox="1"/>
          <p:nvPr/>
        </p:nvSpPr>
        <p:spPr>
          <a:xfrm>
            <a:off x="746072" y="6327699"/>
            <a:ext cx="95654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Respondemos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 la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profesora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en español.</a:t>
            </a:r>
          </a:p>
        </p:txBody>
      </p:sp>
      <p:sp>
        <p:nvSpPr>
          <p:cNvPr id="123" name="Title 1">
            <a:extLst>
              <a:ext uri="{FF2B5EF4-FFF2-40B4-BE49-F238E27FC236}">
                <a16:creationId xmlns:a16="http://schemas.microsoft.com/office/drawing/2014/main" id="{A528B4CA-3569-4A28-8288-43BAAE3E75FD}"/>
              </a:ext>
            </a:extLst>
          </p:cNvPr>
          <p:cNvSpPr txBox="1">
            <a:spLocks/>
          </p:cNvSpPr>
          <p:nvPr/>
        </p:nvSpPr>
        <p:spPr>
          <a:xfrm>
            <a:off x="3285280" y="68186"/>
            <a:ext cx="6987767"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Google Shape;167;p2">
            <a:extLst>
              <a:ext uri="{FF2B5EF4-FFF2-40B4-BE49-F238E27FC236}">
                <a16:creationId xmlns:a16="http://schemas.microsoft.com/office/drawing/2014/main" id="{3E12E9E1-6B9F-0561-B24E-72ADD00A312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Speech Bubble: Rectangle with Corners Rounded 3">
            <a:extLst>
              <a:ext uri="{FF2B5EF4-FFF2-40B4-BE49-F238E27FC236}">
                <a16:creationId xmlns:a16="http://schemas.microsoft.com/office/drawing/2014/main" id="{3C284353-7F44-F906-553B-8FBD0F3572DC}"/>
              </a:ext>
            </a:extLst>
          </p:cNvPr>
          <p:cNvSpPr/>
          <p:nvPr/>
        </p:nvSpPr>
        <p:spPr>
          <a:xfrm>
            <a:off x="4383007" y="82550"/>
            <a:ext cx="6188484"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a:ea typeface="Century Gothic"/>
                <a:cs typeface="Century Gothic"/>
                <a:sym typeface="Century Gothic"/>
              </a:rPr>
              <a:t>Combina</a:t>
            </a:r>
            <a:r>
              <a:rPr lang="en-GB" sz="2400" b="1" dirty="0">
                <a:solidFill>
                  <a:schemeClr val="bg1"/>
                </a:solidFill>
                <a:latin typeface="Century Gothic"/>
                <a:ea typeface="Century Gothic"/>
                <a:cs typeface="Century Gothic"/>
                <a:sym typeface="Century Gothic"/>
              </a:rPr>
              <a:t> las palabras y escribe frases.</a:t>
            </a:r>
            <a:endParaRPr lang="en-GB" sz="2400" b="1" dirty="0">
              <a:solidFill>
                <a:schemeClr val="bg1"/>
              </a:solidFill>
              <a:latin typeface="Calibri Light" panose="020F0302020204030204"/>
            </a:endParaRPr>
          </a:p>
        </p:txBody>
      </p:sp>
      <p:pic>
        <p:nvPicPr>
          <p:cNvPr id="6" name="Graphic 5" descr="Teacher">
            <a:extLst>
              <a:ext uri="{FF2B5EF4-FFF2-40B4-BE49-F238E27FC236}">
                <a16:creationId xmlns:a16="http://schemas.microsoft.com/office/drawing/2014/main" id="{52C488EF-7B23-F871-BB9B-052B765B7D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85280" y="-95910"/>
            <a:ext cx="914400" cy="914400"/>
          </a:xfrm>
          <a:prstGeom prst="rect">
            <a:avLst/>
          </a:prstGeom>
        </p:spPr>
      </p:pic>
      <p:sp>
        <p:nvSpPr>
          <p:cNvPr id="9" name="TextBox 8">
            <a:extLst>
              <a:ext uri="{FF2B5EF4-FFF2-40B4-BE49-F238E27FC236}">
                <a16:creationId xmlns:a16="http://schemas.microsoft.com/office/drawing/2014/main" id="{2B4FD4C1-D7C3-A3E9-FE67-A058466FC079}"/>
              </a:ext>
            </a:extLst>
          </p:cNvPr>
          <p:cNvSpPr txBox="1"/>
          <p:nvPr/>
        </p:nvSpPr>
        <p:spPr>
          <a:xfrm>
            <a:off x="8827476" y="6217144"/>
            <a:ext cx="3364523" cy="646331"/>
          </a:xfrm>
          <a:prstGeom prst="rect">
            <a:avLst/>
          </a:prstGeom>
          <a:solidFill>
            <a:srgbClr val="E2F0D9"/>
          </a:solidFill>
        </p:spPr>
        <p:txBody>
          <a:bodyPr wrap="square">
            <a:spAutoFit/>
          </a:bodyPr>
          <a:lstStyle/>
          <a:p>
            <a:r>
              <a:rPr lang="en-GB" b="1" dirty="0" err="1">
                <a:solidFill>
                  <a:srgbClr val="002060"/>
                </a:solidFill>
                <a:latin typeface="Century Gothic"/>
                <a:ea typeface="Century Gothic"/>
                <a:cs typeface="Century Gothic"/>
                <a:sym typeface="Century Gothic"/>
              </a:rPr>
              <a:t>c</a:t>
            </a:r>
            <a:r>
              <a:rPr lang="en-GB" sz="1800" b="1" dirty="0" err="1">
                <a:solidFill>
                  <a:srgbClr val="002060"/>
                </a:solidFill>
                <a:latin typeface="Century Gothic"/>
                <a:ea typeface="Century Gothic"/>
                <a:cs typeface="Century Gothic"/>
                <a:sym typeface="Century Gothic"/>
              </a:rPr>
              <a:t>ombinar</a:t>
            </a:r>
            <a:r>
              <a:rPr lang="en-GB" sz="1800" b="1" dirty="0">
                <a:solidFill>
                  <a:srgbClr val="002060"/>
                </a:solidFill>
                <a:latin typeface="Century Gothic"/>
                <a:ea typeface="Century Gothic"/>
                <a:cs typeface="Century Gothic"/>
                <a:sym typeface="Century Gothic"/>
              </a:rPr>
              <a:t> </a:t>
            </a:r>
            <a:r>
              <a:rPr lang="en-GB" sz="1800" dirty="0">
                <a:solidFill>
                  <a:srgbClr val="002060"/>
                </a:solidFill>
                <a:latin typeface="Century Gothic"/>
                <a:ea typeface="Century Gothic"/>
                <a:cs typeface="Century Gothic"/>
                <a:sym typeface="Century Gothic"/>
              </a:rPr>
              <a:t>= to combine</a:t>
            </a:r>
            <a:br>
              <a:rPr lang="en-GB" sz="1800" dirty="0">
                <a:solidFill>
                  <a:srgbClr val="002060"/>
                </a:solidFill>
                <a:latin typeface="Century Gothic"/>
                <a:ea typeface="Century Gothic"/>
                <a:cs typeface="Century Gothic"/>
                <a:sym typeface="Century Gothic"/>
              </a:rPr>
            </a:br>
            <a:r>
              <a:rPr lang="en-GB" sz="1800" b="1" dirty="0" err="1">
                <a:solidFill>
                  <a:srgbClr val="002060"/>
                </a:solidFill>
                <a:latin typeface="Century Gothic"/>
                <a:ea typeface="Century Gothic"/>
                <a:cs typeface="Century Gothic"/>
                <a:sym typeface="Century Gothic"/>
              </a:rPr>
              <a:t>el</a:t>
            </a:r>
            <a:r>
              <a:rPr lang="en-GB" sz="1800" b="1" dirty="0">
                <a:solidFill>
                  <a:srgbClr val="002060"/>
                </a:solidFill>
                <a:latin typeface="Century Gothic"/>
                <a:ea typeface="Century Gothic"/>
                <a:cs typeface="Century Gothic"/>
                <a:sym typeface="Century Gothic"/>
              </a:rPr>
              <a:t> </a:t>
            </a:r>
            <a:r>
              <a:rPr lang="en-GB" sz="1800" b="1" dirty="0" err="1">
                <a:solidFill>
                  <a:srgbClr val="002060"/>
                </a:solidFill>
                <a:latin typeface="Century Gothic"/>
                <a:ea typeface="Century Gothic"/>
                <a:cs typeface="Century Gothic"/>
                <a:sym typeface="Century Gothic"/>
              </a:rPr>
              <a:t>salón</a:t>
            </a:r>
            <a:r>
              <a:rPr lang="en-GB" sz="1800" b="1" dirty="0">
                <a:solidFill>
                  <a:srgbClr val="002060"/>
                </a:solidFill>
                <a:latin typeface="Century Gothic"/>
                <a:ea typeface="Century Gothic"/>
                <a:cs typeface="Century Gothic"/>
                <a:sym typeface="Century Gothic"/>
              </a:rPr>
              <a:t> de </a:t>
            </a:r>
            <a:r>
              <a:rPr lang="en-GB" sz="1800" b="1" dirty="0" err="1">
                <a:solidFill>
                  <a:srgbClr val="002060"/>
                </a:solidFill>
                <a:latin typeface="Century Gothic"/>
                <a:ea typeface="Century Gothic"/>
                <a:cs typeface="Century Gothic"/>
                <a:sym typeface="Century Gothic"/>
              </a:rPr>
              <a:t>actos</a:t>
            </a:r>
            <a:r>
              <a:rPr lang="en-GB" sz="1800" b="1" dirty="0">
                <a:solidFill>
                  <a:srgbClr val="002060"/>
                </a:solidFill>
                <a:latin typeface="Century Gothic"/>
                <a:ea typeface="Century Gothic"/>
                <a:cs typeface="Century Gothic"/>
                <a:sym typeface="Century Gothic"/>
              </a:rPr>
              <a:t> </a:t>
            </a:r>
            <a:r>
              <a:rPr lang="en-GB" sz="1800" dirty="0">
                <a:solidFill>
                  <a:srgbClr val="002060"/>
                </a:solidFill>
                <a:latin typeface="Century Gothic"/>
                <a:ea typeface="Century Gothic"/>
                <a:cs typeface="Century Gothic"/>
                <a:sym typeface="Century Gothic"/>
              </a:rPr>
              <a:t>– main hall</a:t>
            </a:r>
            <a:endParaRPr lang="en-GB" dirty="0">
              <a:solidFill>
                <a:srgbClr val="002060"/>
              </a:solidFill>
            </a:endParaRPr>
          </a:p>
        </p:txBody>
      </p:sp>
      <p:sp>
        <p:nvSpPr>
          <p:cNvPr id="10" name="Rectangle: Rounded Corners 9">
            <a:extLst>
              <a:ext uri="{FF2B5EF4-FFF2-40B4-BE49-F238E27FC236}">
                <a16:creationId xmlns:a16="http://schemas.microsoft.com/office/drawing/2014/main" id="{FDFD5DE6-EF44-5803-C093-3B78FDC1B001}"/>
              </a:ext>
            </a:extLst>
          </p:cNvPr>
          <p:cNvSpPr/>
          <p:nvPr/>
        </p:nvSpPr>
        <p:spPr>
          <a:xfrm>
            <a:off x="735871" y="2476905"/>
            <a:ext cx="3727931" cy="598142"/>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63C84DD9-8412-1C7D-11C2-D3E2F74A3CFB}"/>
              </a:ext>
            </a:extLst>
          </p:cNvPr>
          <p:cNvSpPr/>
          <p:nvPr/>
        </p:nvSpPr>
        <p:spPr>
          <a:xfrm>
            <a:off x="4493788" y="3731284"/>
            <a:ext cx="3164894" cy="58678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2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additive="base">
                                        <p:cTn id="21" dur="500" fill="hold"/>
                                        <p:tgtEl>
                                          <p:spTgt spid="101"/>
                                        </p:tgtEl>
                                        <p:attrNameLst>
                                          <p:attrName>ppt_x</p:attrName>
                                        </p:attrNameLst>
                                      </p:cBhvr>
                                      <p:tavLst>
                                        <p:tav tm="0">
                                          <p:val>
                                            <p:strVal val="#ppt_x"/>
                                          </p:val>
                                        </p:tav>
                                        <p:tav tm="100000">
                                          <p:val>
                                            <p:strVal val="#ppt_x"/>
                                          </p:val>
                                        </p:tav>
                                      </p:tavLst>
                                    </p:anim>
                                    <p:anim calcmode="lin" valueType="num">
                                      <p:cBhvr additive="base">
                                        <p:cTn id="2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500" fill="hold"/>
                                        <p:tgtEl>
                                          <p:spTgt spid="102"/>
                                        </p:tgtEl>
                                        <p:attrNameLst>
                                          <p:attrName>ppt_x</p:attrName>
                                        </p:attrNameLst>
                                      </p:cBhvr>
                                      <p:tavLst>
                                        <p:tav tm="0">
                                          <p:val>
                                            <p:strVal val="#ppt_x"/>
                                          </p:val>
                                        </p:tav>
                                        <p:tav tm="100000">
                                          <p:val>
                                            <p:strVal val="#ppt_x"/>
                                          </p:val>
                                        </p:tav>
                                      </p:tavLst>
                                    </p:anim>
                                    <p:anim calcmode="lin" valueType="num">
                                      <p:cBhvr additive="base">
                                        <p:cTn id="2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additive="base">
                                        <p:cTn id="37" dur="500" fill="hold"/>
                                        <p:tgtEl>
                                          <p:spTgt spid="103"/>
                                        </p:tgtEl>
                                        <p:attrNameLst>
                                          <p:attrName>ppt_x</p:attrName>
                                        </p:attrNameLst>
                                      </p:cBhvr>
                                      <p:tavLst>
                                        <p:tav tm="0">
                                          <p:val>
                                            <p:strVal val="#ppt_x"/>
                                          </p:val>
                                        </p:tav>
                                        <p:tav tm="100000">
                                          <p:val>
                                            <p:strVal val="#ppt_x"/>
                                          </p:val>
                                        </p:tav>
                                      </p:tavLst>
                                    </p:anim>
                                    <p:anim calcmode="lin" valueType="num">
                                      <p:cBhvr additive="base">
                                        <p:cTn id="3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500" fill="hold"/>
                                        <p:tgtEl>
                                          <p:spTgt spid="104"/>
                                        </p:tgtEl>
                                        <p:attrNameLst>
                                          <p:attrName>ppt_x</p:attrName>
                                        </p:attrNameLst>
                                      </p:cBhvr>
                                      <p:tavLst>
                                        <p:tav tm="0">
                                          <p:val>
                                            <p:strVal val="#ppt_x"/>
                                          </p:val>
                                        </p:tav>
                                        <p:tav tm="100000">
                                          <p:val>
                                            <p:strVal val="#ppt_x"/>
                                          </p:val>
                                        </p:tav>
                                      </p:tavLst>
                                    </p:anim>
                                    <p:anim calcmode="lin" valueType="num">
                                      <p:cBhvr additive="base">
                                        <p:cTn id="4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5"/>
                                        </p:tgtEl>
                                        <p:attrNameLst>
                                          <p:attrName>style.visibility</p:attrName>
                                        </p:attrNameLst>
                                      </p:cBhvr>
                                      <p:to>
                                        <p:strVal val="visible"/>
                                      </p:to>
                                    </p:set>
                                    <p:anim calcmode="lin" valueType="num">
                                      <p:cBhvr additive="base">
                                        <p:cTn id="49" dur="500" fill="hold"/>
                                        <p:tgtEl>
                                          <p:spTgt spid="105"/>
                                        </p:tgtEl>
                                        <p:attrNameLst>
                                          <p:attrName>ppt_x</p:attrName>
                                        </p:attrNameLst>
                                      </p:cBhvr>
                                      <p:tavLst>
                                        <p:tav tm="0">
                                          <p:val>
                                            <p:strVal val="#ppt_x"/>
                                          </p:val>
                                        </p:tav>
                                        <p:tav tm="100000">
                                          <p:val>
                                            <p:strVal val="#ppt_x"/>
                                          </p:val>
                                        </p:tav>
                                      </p:tavLst>
                                    </p:anim>
                                    <p:anim calcmode="lin" valueType="num">
                                      <p:cBhvr additive="base">
                                        <p:cTn id="5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7"/>
                                        </p:tgtEl>
                                        <p:attrNameLst>
                                          <p:attrName>style.visibility</p:attrName>
                                        </p:attrNameLst>
                                      </p:cBhvr>
                                      <p:to>
                                        <p:strVal val="visible"/>
                                      </p:to>
                                    </p:set>
                                    <p:anim calcmode="lin" valueType="num">
                                      <p:cBhvr additive="base">
                                        <p:cTn id="65" dur="500" fill="hold"/>
                                        <p:tgtEl>
                                          <p:spTgt spid="107"/>
                                        </p:tgtEl>
                                        <p:attrNameLst>
                                          <p:attrName>ppt_x</p:attrName>
                                        </p:attrNameLst>
                                      </p:cBhvr>
                                      <p:tavLst>
                                        <p:tav tm="0">
                                          <p:val>
                                            <p:strVal val="#ppt_x"/>
                                          </p:val>
                                        </p:tav>
                                        <p:tav tm="100000">
                                          <p:val>
                                            <p:strVal val="#ppt_x"/>
                                          </p:val>
                                        </p:tav>
                                      </p:tavLst>
                                    </p:anim>
                                    <p:anim calcmode="lin" valueType="num">
                                      <p:cBhvr additive="base">
                                        <p:cTn id="6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additive="base">
                                        <p:cTn id="71" dur="500" fill="hold"/>
                                        <p:tgtEl>
                                          <p:spTgt spid="108"/>
                                        </p:tgtEl>
                                        <p:attrNameLst>
                                          <p:attrName>ppt_x</p:attrName>
                                        </p:attrNameLst>
                                      </p:cBhvr>
                                      <p:tavLst>
                                        <p:tav tm="0">
                                          <p:val>
                                            <p:strVal val="#ppt_x"/>
                                          </p:val>
                                        </p:tav>
                                        <p:tav tm="100000">
                                          <p:val>
                                            <p:strVal val="#ppt_x"/>
                                          </p:val>
                                        </p:tav>
                                      </p:tavLst>
                                    </p:anim>
                                    <p:anim calcmode="lin" valueType="num">
                                      <p:cBhvr additive="base">
                                        <p:cTn id="7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9"/>
                                        </p:tgtEl>
                                        <p:attrNameLst>
                                          <p:attrName>style.visibility</p:attrName>
                                        </p:attrNameLst>
                                      </p:cBhvr>
                                      <p:to>
                                        <p:strVal val="visible"/>
                                      </p:to>
                                    </p:set>
                                    <p:anim calcmode="lin" valueType="num">
                                      <p:cBhvr additive="base">
                                        <p:cTn id="81" dur="500" fill="hold"/>
                                        <p:tgtEl>
                                          <p:spTgt spid="109"/>
                                        </p:tgtEl>
                                        <p:attrNameLst>
                                          <p:attrName>ppt_x</p:attrName>
                                        </p:attrNameLst>
                                      </p:cBhvr>
                                      <p:tavLst>
                                        <p:tav tm="0">
                                          <p:val>
                                            <p:strVal val="#ppt_x"/>
                                          </p:val>
                                        </p:tav>
                                        <p:tav tm="100000">
                                          <p:val>
                                            <p:strVal val="#ppt_x"/>
                                          </p:val>
                                        </p:tav>
                                      </p:tavLst>
                                    </p:anim>
                                    <p:anim calcmode="lin" valueType="num">
                                      <p:cBhvr additive="base">
                                        <p:cTn id="82"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fill="hold"/>
                                        <p:tgtEl>
                                          <p:spTgt spid="111"/>
                                        </p:tgtEl>
                                        <p:attrNameLst>
                                          <p:attrName>ppt_x</p:attrName>
                                        </p:attrNameLst>
                                      </p:cBhvr>
                                      <p:tavLst>
                                        <p:tav tm="0">
                                          <p:val>
                                            <p:strVal val="#ppt_x"/>
                                          </p:val>
                                        </p:tav>
                                        <p:tav tm="100000">
                                          <p:val>
                                            <p:strVal val="#ppt_x"/>
                                          </p:val>
                                        </p:tav>
                                      </p:tavLst>
                                    </p:anim>
                                    <p:anim calcmode="lin" valueType="num">
                                      <p:cBhvr additive="base">
                                        <p:cTn id="8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2"/>
                                        </p:tgtEl>
                                        <p:attrNameLst>
                                          <p:attrName>style.visibility</p:attrName>
                                        </p:attrNameLst>
                                      </p:cBhvr>
                                      <p:to>
                                        <p:strVal val="visible"/>
                                      </p:to>
                                    </p:set>
                                    <p:anim calcmode="lin" valueType="num">
                                      <p:cBhvr additive="base">
                                        <p:cTn id="93" dur="500" fill="hold"/>
                                        <p:tgtEl>
                                          <p:spTgt spid="112"/>
                                        </p:tgtEl>
                                        <p:attrNameLst>
                                          <p:attrName>ppt_x</p:attrName>
                                        </p:attrNameLst>
                                      </p:cBhvr>
                                      <p:tavLst>
                                        <p:tav tm="0">
                                          <p:val>
                                            <p:strVal val="#ppt_x"/>
                                          </p:val>
                                        </p:tav>
                                        <p:tav tm="100000">
                                          <p:val>
                                            <p:strVal val="#ppt_x"/>
                                          </p:val>
                                        </p:tav>
                                      </p:tavLst>
                                    </p:anim>
                                    <p:anim calcmode="lin" valueType="num">
                                      <p:cBhvr additive="base">
                                        <p:cTn id="9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2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 calcmode="lin" valueType="num">
                                      <p:cBhvr additive="base">
                                        <p:cTn id="103" dur="500" fill="hold"/>
                                        <p:tgtEl>
                                          <p:spTgt spid="113"/>
                                        </p:tgtEl>
                                        <p:attrNameLst>
                                          <p:attrName>ppt_x</p:attrName>
                                        </p:attrNameLst>
                                      </p:cBhvr>
                                      <p:tavLst>
                                        <p:tav tm="0">
                                          <p:val>
                                            <p:strVal val="#ppt_x"/>
                                          </p:val>
                                        </p:tav>
                                        <p:tav tm="100000">
                                          <p:val>
                                            <p:strVal val="#ppt_x"/>
                                          </p:val>
                                        </p:tav>
                                      </p:tavLst>
                                    </p:anim>
                                    <p:anim calcmode="lin" valueType="num">
                                      <p:cBhvr additive="base">
                                        <p:cTn id="10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1" grpId="0" animBg="1"/>
      <p:bldP spid="102" grpId="0" animBg="1"/>
      <p:bldP spid="103" grpId="0" animBg="1"/>
      <p:bldP spid="104" grpId="0" animBg="1"/>
      <p:bldP spid="105" grpId="0" animBg="1"/>
      <p:bldP spid="107" grpId="0" animBg="1"/>
      <p:bldP spid="108" grpId="0" animBg="1"/>
      <p:bldP spid="109" grpId="0" animBg="1"/>
      <p:bldP spid="111" grpId="0" animBg="1"/>
      <p:bldP spid="112" grpId="0" animBg="1"/>
      <p:bldP spid="113" grpId="0" animBg="1"/>
      <p:bldP spid="115" grpId="0" animBg="1"/>
      <p:bldP spid="117" grpId="0"/>
      <p:bldP spid="118" grpId="0"/>
      <p:bldP spid="120" grpId="0"/>
      <p:bldP spid="121" grpId="0"/>
      <p:bldP spid="122" grpId="0"/>
      <p:bldP spid="4"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1161319423"/>
              </p:ext>
            </p:extLst>
          </p:nvPr>
        </p:nvGraphicFramePr>
        <p:xfrm>
          <a:off x="289147" y="1515453"/>
          <a:ext cx="9636369" cy="4337928"/>
        </p:xfrm>
        <a:graphic>
          <a:graphicData uri="http://schemas.openxmlformats.org/drawingml/2006/table">
            <a:tbl>
              <a:tblPr firstRow="1" bandRow="1">
                <a:tableStyleId>{5940675A-B579-460E-94D1-54222C63F5DA}</a:tableStyleId>
              </a:tblPr>
              <a:tblGrid>
                <a:gridCol w="1434904">
                  <a:extLst>
                    <a:ext uri="{9D8B030D-6E8A-4147-A177-3AD203B41FA5}">
                      <a16:colId xmlns:a16="http://schemas.microsoft.com/office/drawing/2014/main" val="4110287848"/>
                    </a:ext>
                  </a:extLst>
                </a:gridCol>
                <a:gridCol w="2519172">
                  <a:extLst>
                    <a:ext uri="{9D8B030D-6E8A-4147-A177-3AD203B41FA5}">
                      <a16:colId xmlns:a16="http://schemas.microsoft.com/office/drawing/2014/main" val="1953448800"/>
                    </a:ext>
                  </a:extLst>
                </a:gridCol>
                <a:gridCol w="2647337">
                  <a:extLst>
                    <a:ext uri="{9D8B030D-6E8A-4147-A177-3AD203B41FA5}">
                      <a16:colId xmlns:a16="http://schemas.microsoft.com/office/drawing/2014/main" val="838564552"/>
                    </a:ext>
                  </a:extLst>
                </a:gridCol>
                <a:gridCol w="3034956">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95740" y="2507496"/>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6" y="5990877"/>
            <a:ext cx="8052902"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Comemos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fruta</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lang="en-GB" sz="4200" b="1" kern="0" dirty="0" err="1">
                <a:solidFill>
                  <a:srgbClr val="1F3864"/>
                </a:solidFill>
                <a:latin typeface="Century Gothic"/>
                <a:ea typeface="Century Gothic"/>
                <a:cs typeface="Century Gothic"/>
                <a:sym typeface="Century Gothic"/>
              </a:rPr>
              <a:t>en</a:t>
            </a:r>
            <a:r>
              <a:rPr lang="en-GB" sz="4200" b="1" kern="0" dirty="0">
                <a:solidFill>
                  <a:srgbClr val="1F3864"/>
                </a:solidFill>
                <a:latin typeface="Century Gothic"/>
                <a:ea typeface="Century Gothic"/>
                <a:cs typeface="Century Gothic"/>
                <a:sym typeface="Century Gothic"/>
              </a:rPr>
              <a:t> </a:t>
            </a:r>
            <a:r>
              <a:rPr lang="en-GB" sz="4200" b="1" kern="0" dirty="0" err="1">
                <a:solidFill>
                  <a:srgbClr val="1F3864"/>
                </a:solidFill>
                <a:latin typeface="Century Gothic"/>
                <a:ea typeface="Century Gothic"/>
                <a:cs typeface="Century Gothic"/>
                <a:sym typeface="Century Gothic"/>
              </a:rPr>
              <a:t>el</a:t>
            </a:r>
            <a:r>
              <a:rPr lang="en-GB" sz="4200" b="1" kern="0" dirty="0">
                <a:solidFill>
                  <a:srgbClr val="1F3864"/>
                </a:solidFill>
                <a:latin typeface="Century Gothic"/>
                <a:ea typeface="Century Gothic"/>
                <a:cs typeface="Century Gothic"/>
                <a:sym typeface="Century Gothic"/>
              </a:rPr>
              <a:t> patio</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702950" y="1952082"/>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285352" y="5378673"/>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6897806" y="2507496"/>
            <a:ext cx="3027709"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0" name="Speech Bubble: Rectangle with Corners Rounded 19">
            <a:extLst>
              <a:ext uri="{FF2B5EF4-FFF2-40B4-BE49-F238E27FC236}">
                <a16:creationId xmlns:a16="http://schemas.microsoft.com/office/drawing/2014/main" id="{8404DA3A-EF13-4C0B-3642-E1A1AAEEFC67}"/>
              </a:ext>
            </a:extLst>
          </p:cNvPr>
          <p:cNvSpPr/>
          <p:nvPr/>
        </p:nvSpPr>
        <p:spPr>
          <a:xfrm>
            <a:off x="1334007" y="874344"/>
            <a:ext cx="4358555" cy="518040"/>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pareja.</a:t>
            </a:r>
          </a:p>
        </p:txBody>
      </p:sp>
      <p:sp>
        <p:nvSpPr>
          <p:cNvPr id="22" name="TextBox 21">
            <a:extLst>
              <a:ext uri="{FF2B5EF4-FFF2-40B4-BE49-F238E27FC236}">
                <a16:creationId xmlns:a16="http://schemas.microsoft.com/office/drawing/2014/main" id="{7320EC28-3C3A-167B-B348-C1C4B563CBC5}"/>
              </a:ext>
            </a:extLst>
          </p:cNvPr>
          <p:cNvSpPr txBox="1"/>
          <p:nvPr/>
        </p:nvSpPr>
        <p:spPr>
          <a:xfrm>
            <a:off x="5758727" y="810198"/>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[1/5].</a:t>
            </a:r>
            <a:endParaRPr lang="en-GB" sz="3600" dirty="0">
              <a:solidFill>
                <a:srgbClr val="002060"/>
              </a:solidFill>
            </a:endParaRPr>
          </a:p>
        </p:txBody>
      </p:sp>
    </p:spTree>
    <p:extLst>
      <p:ext uri="{BB962C8B-B14F-4D97-AF65-F5344CB8AC3E}">
        <p14:creationId xmlns:p14="http://schemas.microsoft.com/office/powerpoint/2010/main" val="14186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2609479294"/>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95740" y="1997724"/>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5" y="5990877"/>
            <a:ext cx="9883091"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Aprende</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un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juego</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con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el</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profesor</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702950" y="3450844"/>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386520" y="4867401"/>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7084699" y="2004367"/>
            <a:ext cx="316620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0" name="Speech Bubble: Rectangle with Corners Rounded 19">
            <a:extLst>
              <a:ext uri="{FF2B5EF4-FFF2-40B4-BE49-F238E27FC236}">
                <a16:creationId xmlns:a16="http://schemas.microsoft.com/office/drawing/2014/main" id="{8404DA3A-EF13-4C0B-3642-E1A1AAEEFC67}"/>
              </a:ext>
            </a:extLst>
          </p:cNvPr>
          <p:cNvSpPr/>
          <p:nvPr/>
        </p:nvSpPr>
        <p:spPr>
          <a:xfrm>
            <a:off x="1334007" y="874344"/>
            <a:ext cx="4358555" cy="518040"/>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pareja.</a:t>
            </a:r>
          </a:p>
        </p:txBody>
      </p:sp>
      <p:sp>
        <p:nvSpPr>
          <p:cNvPr id="22" name="TextBox 21">
            <a:extLst>
              <a:ext uri="{FF2B5EF4-FFF2-40B4-BE49-F238E27FC236}">
                <a16:creationId xmlns:a16="http://schemas.microsoft.com/office/drawing/2014/main" id="{7320EC28-3C3A-167B-B348-C1C4B563CBC5}"/>
              </a:ext>
            </a:extLst>
          </p:cNvPr>
          <p:cNvSpPr txBox="1"/>
          <p:nvPr/>
        </p:nvSpPr>
        <p:spPr>
          <a:xfrm>
            <a:off x="5758727" y="810198"/>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[2/5].</a:t>
            </a:r>
            <a:endParaRPr lang="en-GB" sz="3600" dirty="0">
              <a:solidFill>
                <a:srgbClr val="002060"/>
              </a:solidFill>
            </a:endParaRPr>
          </a:p>
        </p:txBody>
      </p:sp>
    </p:spTree>
    <p:extLst>
      <p:ext uri="{BB962C8B-B14F-4D97-AF65-F5344CB8AC3E}">
        <p14:creationId xmlns:p14="http://schemas.microsoft.com/office/powerpoint/2010/main" val="29962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3644371540"/>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57451" y="1535184"/>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5" y="5990877"/>
            <a:ext cx="9883091"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Responde</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 la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pregunta</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en español.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799203" y="4385606"/>
            <a:ext cx="25873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373146" y="3435643"/>
            <a:ext cx="204369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7084699" y="4386145"/>
            <a:ext cx="316620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0" name="Speech Bubble: Rectangle with Corners Rounded 19">
            <a:extLst>
              <a:ext uri="{FF2B5EF4-FFF2-40B4-BE49-F238E27FC236}">
                <a16:creationId xmlns:a16="http://schemas.microsoft.com/office/drawing/2014/main" id="{8404DA3A-EF13-4C0B-3642-E1A1AAEEFC67}"/>
              </a:ext>
            </a:extLst>
          </p:cNvPr>
          <p:cNvSpPr/>
          <p:nvPr/>
        </p:nvSpPr>
        <p:spPr>
          <a:xfrm>
            <a:off x="1334007" y="874344"/>
            <a:ext cx="4358555" cy="518040"/>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pareja.</a:t>
            </a:r>
          </a:p>
        </p:txBody>
      </p:sp>
      <p:sp>
        <p:nvSpPr>
          <p:cNvPr id="22" name="TextBox 21">
            <a:extLst>
              <a:ext uri="{FF2B5EF4-FFF2-40B4-BE49-F238E27FC236}">
                <a16:creationId xmlns:a16="http://schemas.microsoft.com/office/drawing/2014/main" id="{7320EC28-3C3A-167B-B348-C1C4B563CBC5}"/>
              </a:ext>
            </a:extLst>
          </p:cNvPr>
          <p:cNvSpPr txBox="1"/>
          <p:nvPr/>
        </p:nvSpPr>
        <p:spPr>
          <a:xfrm>
            <a:off x="5758727" y="810198"/>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[3/5].</a:t>
            </a:r>
            <a:endParaRPr lang="en-GB" sz="3600" dirty="0">
              <a:solidFill>
                <a:srgbClr val="002060"/>
              </a:solidFill>
            </a:endParaRPr>
          </a:p>
        </p:txBody>
      </p:sp>
    </p:spTree>
    <p:extLst>
      <p:ext uri="{BB962C8B-B14F-4D97-AF65-F5344CB8AC3E}">
        <p14:creationId xmlns:p14="http://schemas.microsoft.com/office/powerpoint/2010/main" val="18947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926902" y="119499"/>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2517447298"/>
              </p:ext>
            </p:extLst>
          </p:nvPr>
        </p:nvGraphicFramePr>
        <p:xfrm>
          <a:off x="273104" y="1515453"/>
          <a:ext cx="9977800" cy="4337928"/>
        </p:xfrm>
        <a:graphic>
          <a:graphicData uri="http://schemas.openxmlformats.org/drawingml/2006/table">
            <a:tbl>
              <a:tblPr firstRow="1" bandRow="1">
                <a:tableStyleId>{5940675A-B579-460E-94D1-54222C63F5DA}</a:tableStyleId>
              </a:tblPr>
              <a:tblGrid>
                <a:gridCol w="1485745">
                  <a:extLst>
                    <a:ext uri="{9D8B030D-6E8A-4147-A177-3AD203B41FA5}">
                      <a16:colId xmlns:a16="http://schemas.microsoft.com/office/drawing/2014/main" val="4110287848"/>
                    </a:ext>
                  </a:extLst>
                </a:gridCol>
                <a:gridCol w="2608430">
                  <a:extLst>
                    <a:ext uri="{9D8B030D-6E8A-4147-A177-3AD203B41FA5}">
                      <a16:colId xmlns:a16="http://schemas.microsoft.com/office/drawing/2014/main" val="1953448800"/>
                    </a:ext>
                  </a:extLst>
                </a:gridCol>
                <a:gridCol w="2741136">
                  <a:extLst>
                    <a:ext uri="{9D8B030D-6E8A-4147-A177-3AD203B41FA5}">
                      <a16:colId xmlns:a16="http://schemas.microsoft.com/office/drawing/2014/main" val="838564552"/>
                    </a:ext>
                  </a:extLst>
                </a:gridCol>
                <a:gridCol w="3142489">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drink(s)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message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eats(s)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teacher (f)</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hot chocolate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playground</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task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the hall</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computer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 (to)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game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a partner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fruit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497018700"/>
                  </a:ext>
                </a:extLst>
              </a:tr>
            </a:tbl>
          </a:graphicData>
        </a:graphic>
      </p:graphicFrame>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788892" y="102432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Google Shape;167;p2">
            <a:extLst>
              <a:ext uri="{FF2B5EF4-FFF2-40B4-BE49-F238E27FC236}">
                <a16:creationId xmlns:a16="http://schemas.microsoft.com/office/drawing/2014/main" id="{53504B80-53FE-E5BA-61F1-3E3E646E23C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Graphic 4" descr="Teacher">
            <a:extLst>
              <a:ext uri="{FF2B5EF4-FFF2-40B4-BE49-F238E27FC236}">
                <a16:creationId xmlns:a16="http://schemas.microsoft.com/office/drawing/2014/main" id="{C75A1299-2B14-0646-F32C-19792988CC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7" y="660319"/>
            <a:ext cx="914400" cy="914400"/>
          </a:xfrm>
          <a:prstGeom prst="rect">
            <a:avLst/>
          </a:prstGeom>
        </p:spPr>
      </p:pic>
      <p:sp>
        <p:nvSpPr>
          <p:cNvPr id="15" name="Google Shape;454;p17">
            <a:extLst>
              <a:ext uri="{FF2B5EF4-FFF2-40B4-BE49-F238E27FC236}">
                <a16:creationId xmlns:a16="http://schemas.microsoft.com/office/drawing/2014/main" id="{4F2E49B9-3C5A-298B-41C8-6C8DA79ADB4B}"/>
              </a:ext>
            </a:extLst>
          </p:cNvPr>
          <p:cNvSpPr/>
          <p:nvPr/>
        </p:nvSpPr>
        <p:spPr>
          <a:xfrm>
            <a:off x="289147" y="2445590"/>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6" name="Google Shape;472;p17">
            <a:extLst>
              <a:ext uri="{FF2B5EF4-FFF2-40B4-BE49-F238E27FC236}">
                <a16:creationId xmlns:a16="http://schemas.microsoft.com/office/drawing/2014/main" id="{F00AFA17-9734-3997-26CA-D23D62774E1A}"/>
              </a:ext>
            </a:extLst>
          </p:cNvPr>
          <p:cNvSpPr txBox="1"/>
          <p:nvPr/>
        </p:nvSpPr>
        <p:spPr>
          <a:xfrm>
            <a:off x="383855" y="5990877"/>
            <a:ext cx="9883091"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Leemos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un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libro</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en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el</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ordenador</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54;p17">
            <a:extLst>
              <a:ext uri="{FF2B5EF4-FFF2-40B4-BE49-F238E27FC236}">
                <a16:creationId xmlns:a16="http://schemas.microsoft.com/office/drawing/2014/main" id="{38407DD0-00F1-A199-4D2D-929029A6766E}"/>
              </a:ext>
            </a:extLst>
          </p:cNvPr>
          <p:cNvSpPr/>
          <p:nvPr/>
        </p:nvSpPr>
        <p:spPr>
          <a:xfrm>
            <a:off x="1696357" y="2960935"/>
            <a:ext cx="25873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8" name="Google Shape;454;p17">
            <a:extLst>
              <a:ext uri="{FF2B5EF4-FFF2-40B4-BE49-F238E27FC236}">
                <a16:creationId xmlns:a16="http://schemas.microsoft.com/office/drawing/2014/main" id="{5DEF49E0-2C05-24DC-76AE-3D5867770B7D}"/>
              </a:ext>
            </a:extLst>
          </p:cNvPr>
          <p:cNvSpPr/>
          <p:nvPr/>
        </p:nvSpPr>
        <p:spPr>
          <a:xfrm>
            <a:off x="4303552" y="4407158"/>
            <a:ext cx="204369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9" name="Google Shape;454;p17">
            <a:extLst>
              <a:ext uri="{FF2B5EF4-FFF2-40B4-BE49-F238E27FC236}">
                <a16:creationId xmlns:a16="http://schemas.microsoft.com/office/drawing/2014/main" id="{E7425139-B5D5-8647-DD0D-6365B9733383}"/>
              </a:ext>
            </a:extLst>
          </p:cNvPr>
          <p:cNvSpPr/>
          <p:nvPr/>
        </p:nvSpPr>
        <p:spPr>
          <a:xfrm>
            <a:off x="7100741" y="3953558"/>
            <a:ext cx="3166205"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0" name="Speech Bubble: Rectangle with Corners Rounded 19">
            <a:extLst>
              <a:ext uri="{FF2B5EF4-FFF2-40B4-BE49-F238E27FC236}">
                <a16:creationId xmlns:a16="http://schemas.microsoft.com/office/drawing/2014/main" id="{8404DA3A-EF13-4C0B-3642-E1A1AAEEFC67}"/>
              </a:ext>
            </a:extLst>
          </p:cNvPr>
          <p:cNvSpPr/>
          <p:nvPr/>
        </p:nvSpPr>
        <p:spPr>
          <a:xfrm>
            <a:off x="1334007" y="874344"/>
            <a:ext cx="4358555" cy="518040"/>
          </a:xfrm>
          <a:prstGeom prst="wedgeRoundRectCallout">
            <a:avLst>
              <a:gd name="adj1" fmla="val -54991"/>
              <a:gd name="adj2" fmla="val -7585"/>
              <a:gd name="adj3" fmla="val 16667"/>
            </a:avLst>
          </a:prstGeom>
          <a:solidFill>
            <a:srgbClr val="FF61B0"/>
          </a:solidFill>
          <a:ln>
            <a:solidFill>
              <a:srgbClr val="FF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GB" sz="2400" b="1" dirty="0" err="1">
                <a:solidFill>
                  <a:schemeClr val="bg1"/>
                </a:solidFill>
                <a:latin typeface="Century Gothic" panose="020B0502020202020204" pitchFamily="34" charset="0"/>
              </a:rPr>
              <a:t>Ahora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habla</a:t>
            </a:r>
            <a:r>
              <a:rPr lang="en-GB" sz="2400" b="1" dirty="0">
                <a:solidFill>
                  <a:schemeClr val="bg1"/>
                </a:solidFill>
                <a:latin typeface="Century Gothic" panose="020B0502020202020204" pitchFamily="34" charset="0"/>
              </a:rPr>
              <a:t> con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pareja.</a:t>
            </a:r>
          </a:p>
        </p:txBody>
      </p:sp>
      <p:sp>
        <p:nvSpPr>
          <p:cNvPr id="22" name="TextBox 21">
            <a:extLst>
              <a:ext uri="{FF2B5EF4-FFF2-40B4-BE49-F238E27FC236}">
                <a16:creationId xmlns:a16="http://schemas.microsoft.com/office/drawing/2014/main" id="{7320EC28-3C3A-167B-B348-C1C4B563CBC5}"/>
              </a:ext>
            </a:extLst>
          </p:cNvPr>
          <p:cNvSpPr txBox="1"/>
          <p:nvPr/>
        </p:nvSpPr>
        <p:spPr>
          <a:xfrm>
            <a:off x="5758727" y="810198"/>
            <a:ext cx="614412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[4/5].</a:t>
            </a:r>
            <a:endParaRPr lang="en-GB" sz="3600" dirty="0">
              <a:solidFill>
                <a:srgbClr val="002060"/>
              </a:solidFill>
            </a:endParaRPr>
          </a:p>
        </p:txBody>
      </p:sp>
    </p:spTree>
    <p:extLst>
      <p:ext uri="{BB962C8B-B14F-4D97-AF65-F5344CB8AC3E}">
        <p14:creationId xmlns:p14="http://schemas.microsoft.com/office/powerpoint/2010/main" val="31774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3454</TotalTime>
  <Words>2369</Words>
  <Application>Microsoft Office PowerPoint</Application>
  <PresentationFormat>Widescreen</PresentationFormat>
  <Paragraphs>570</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Century Gothic</vt:lpstr>
      <vt:lpstr>docs-Century Gothic</vt:lpstr>
      <vt:lpstr>Jumble</vt:lpstr>
      <vt:lpstr>Segoe Print</vt:lpstr>
      <vt:lpstr>Office Theme</vt:lpstr>
      <vt:lpstr>Describing me and others </vt:lpstr>
      <vt:lpstr>Follow up 1: </vt:lpstr>
      <vt:lpstr>Follow up 2: </vt:lpstr>
      <vt:lpstr>Follow up 4: Respuestas</vt:lpstr>
      <vt:lpstr>Follow up 4: </vt:lpstr>
      <vt:lpstr>Follow up 5:</vt:lpstr>
      <vt:lpstr>Follow up 5:</vt:lpstr>
      <vt:lpstr>Follow up 5:</vt:lpstr>
      <vt:lpstr>Follow up 5:</vt:lpstr>
      <vt:lpstr>Follow up 5:</vt:lpstr>
      <vt:lpstr>Follow up 5:</vt:lpstr>
      <vt:lpstr>Follow up [extra]: </vt:lpstr>
      <vt:lpstr>Handout: Follow up [extra]: </vt:lpstr>
      <vt:lpstr>Handout Follow up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Tom Dawes</cp:lastModifiedBy>
  <cp:revision>97</cp:revision>
  <dcterms:created xsi:type="dcterms:W3CDTF">2021-07-27T17:17:07Z</dcterms:created>
  <dcterms:modified xsi:type="dcterms:W3CDTF">2022-12-14T03:22:13Z</dcterms:modified>
</cp:coreProperties>
</file>