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353" r:id="rId2"/>
    <p:sldId id="477" r:id="rId3"/>
    <p:sldId id="258" r:id="rId4"/>
    <p:sldId id="530" r:id="rId5"/>
    <p:sldId id="562" r:id="rId6"/>
    <p:sldId id="547" r:id="rId7"/>
    <p:sldId id="570" r:id="rId8"/>
    <p:sldId id="566" r:id="rId9"/>
    <p:sldId id="564" r:id="rId10"/>
    <p:sldId id="553" r:id="rId11"/>
    <p:sldId id="567"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D5C8"/>
    <a:srgbClr val="E6E6E6"/>
    <a:srgbClr val="22A7CC"/>
    <a:srgbClr val="FF66CC"/>
    <a:srgbClr val="FFEFFF"/>
    <a:srgbClr val="FF0066"/>
    <a:srgbClr val="FF3399"/>
    <a:srgbClr val="85CFE1"/>
    <a:srgbClr val="4A85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58633AD-7B9B-46A4-A22E-AD029EE3ED91}" v="6" dt="2022-12-15T13:28:31.88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734" autoAdjust="0"/>
    <p:restoredTop sz="65335" autoAdjust="0"/>
  </p:normalViewPr>
  <p:slideViewPr>
    <p:cSldViewPr snapToGrid="0">
      <p:cViewPr varScale="1">
        <p:scale>
          <a:sx n="35" d="100"/>
          <a:sy n="35" d="100"/>
        </p:scale>
        <p:origin x="58" y="485"/>
      </p:cViewPr>
      <p:guideLst/>
    </p:cSldViewPr>
  </p:slideViewPr>
  <p:outlineViewPr>
    <p:cViewPr>
      <p:scale>
        <a:sx n="33" d="100"/>
        <a:sy n="33" d="100"/>
      </p:scale>
      <p:origin x="0" y="0"/>
    </p:cViewPr>
  </p:outlineViewPr>
  <p:notesTextViewPr>
    <p:cViewPr>
      <p:scale>
        <a:sx n="200" d="100"/>
        <a:sy n="2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6BD390-BAA1-4136-97A1-932C02E8044D}" type="datetimeFigureOut">
              <a:rPr lang="en-GB" smtClean="0"/>
              <a:t>20/01/2023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EC7C75-985D-4B20-8996-49ED85BCD7B0}" type="slidenum">
              <a:rPr lang="en-GB" smtClean="0"/>
              <a:t>‹#›</a:t>
            </a:fld>
            <a:endParaRPr lang="en-GB"/>
          </a:p>
        </p:txBody>
      </p:sp>
    </p:spTree>
    <p:extLst>
      <p:ext uri="{BB962C8B-B14F-4D97-AF65-F5344CB8AC3E}">
        <p14:creationId xmlns:p14="http://schemas.microsoft.com/office/powerpoint/2010/main" val="36188914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spain.info/en/places-of-interest/puerta-sol-madrid/"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800" dirty="0">
                <a:effectLst/>
                <a:latin typeface="Calibri" panose="020F0502020204030204" pitchFamily="34" charset="0"/>
                <a:ea typeface="Calibri" panose="020F0502020204030204" pitchFamily="34" charset="0"/>
              </a:rPr>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800" dirty="0">
              <a:effectLst/>
              <a:latin typeface="Calibri" panose="020F0502020204030204" pitchFamily="34" charset="0"/>
              <a:ea typeface="Calibri" panose="020F0502020204030204" pitchFamily="34" charset="0"/>
            </a:endParaRPr>
          </a:p>
          <a:p>
            <a:pPr marL="0" lvl="0" indent="0" algn="l" rtl="0">
              <a:spcBef>
                <a:spcPts val="0"/>
              </a:spcBef>
              <a:spcAft>
                <a:spcPts val="0"/>
              </a:spcAft>
              <a:buClr>
                <a:schemeClr val="dk1"/>
              </a:buClr>
              <a:buSzPts val="1400"/>
              <a:buFont typeface="Arial"/>
              <a:buNone/>
            </a:pPr>
            <a:r>
              <a:rPr lang="en-GB" sz="1800" dirty="0">
                <a:effectLst/>
                <a:latin typeface="Calibri" panose="020F0502020204030204" pitchFamily="34" charset="0"/>
                <a:ea typeface="Calibri" panose="020F0502020204030204" pitchFamily="34" charset="0"/>
              </a:rPr>
              <a:t>The frequency rankings for words that occur in this PowerPoint which have been</a:t>
            </a:r>
            <a:r>
              <a:rPr lang="en-GB" sz="1800" i="1" dirty="0">
                <a:effectLst/>
                <a:latin typeface="Calibri" panose="020F0502020204030204" pitchFamily="34" charset="0"/>
                <a:ea typeface="Calibri" panose="020F0502020204030204" pitchFamily="34" charset="0"/>
              </a:rPr>
              <a:t> previously</a:t>
            </a:r>
            <a:r>
              <a:rPr lang="en-GB" sz="18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p>
          <a:p>
            <a:endParaRPr lang="es-ES_tradnl" sz="18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800" b="1" kern="1200" dirty="0" err="1">
                <a:solidFill>
                  <a:schemeClr val="tx1"/>
                </a:solidFill>
                <a:effectLst/>
                <a:latin typeface="+mn-lt"/>
                <a:ea typeface="+mn-ea"/>
                <a:cs typeface="+mn-cs"/>
              </a:rPr>
              <a:t>Phonics</a:t>
            </a:r>
            <a:r>
              <a:rPr lang="es-ES_tradnl" sz="1800" kern="1200" dirty="0">
                <a:solidFill>
                  <a:schemeClr val="tx1"/>
                </a:solidFill>
                <a:effectLst/>
                <a:latin typeface="+mn-lt"/>
                <a:ea typeface="+mn-ea"/>
                <a:cs typeface="+mn-cs"/>
              </a:rPr>
              <a:t>: </a:t>
            </a:r>
            <a:r>
              <a:rPr lang="es-ES_tradnl" sz="1800" kern="1200" dirty="0" err="1">
                <a:solidFill>
                  <a:schemeClr val="tx1"/>
                </a:solidFill>
                <a:effectLst/>
                <a:latin typeface="+mn-lt"/>
                <a:ea typeface="+mn-ea"/>
                <a:cs typeface="+mn-cs"/>
              </a:rPr>
              <a:t>revisit</a:t>
            </a:r>
            <a:r>
              <a:rPr lang="es-ES_tradnl" sz="1800" kern="1200" dirty="0">
                <a:solidFill>
                  <a:schemeClr val="tx1"/>
                </a:solidFill>
                <a:effectLst/>
                <a:latin typeface="+mn-lt"/>
                <a:ea typeface="+mn-ea"/>
                <a:cs typeface="+mn-cs"/>
              </a:rPr>
              <a:t> [l] and [ll]</a:t>
            </a:r>
            <a:br>
              <a:rPr lang="es-ES_tradnl" sz="1800" kern="1200" dirty="0">
                <a:solidFill>
                  <a:schemeClr val="tx1"/>
                </a:solidFill>
                <a:effectLst/>
                <a:latin typeface="+mn-lt"/>
                <a:ea typeface="+mn-ea"/>
                <a:cs typeface="+mn-cs"/>
              </a:rPr>
            </a:br>
            <a:endParaRPr lang="es-ES_tradnl" sz="1800" b="1" kern="1200" dirty="0">
              <a:solidFill>
                <a:schemeClr val="tx1"/>
              </a:solidFill>
              <a:effectLst/>
              <a:latin typeface="+mn-lt"/>
              <a:ea typeface="+mn-ea"/>
              <a:cs typeface="+mn-cs"/>
            </a:endParaRPr>
          </a:p>
          <a:p>
            <a:r>
              <a:rPr lang="es-ES_tradnl" sz="1800" b="1" kern="1200" dirty="0" err="1">
                <a:solidFill>
                  <a:schemeClr val="tx1"/>
                </a:solidFill>
                <a:effectLst/>
                <a:latin typeface="+mn-lt"/>
                <a:ea typeface="+mn-ea"/>
                <a:cs typeface="+mn-cs"/>
              </a:rPr>
              <a:t>Vocabulary</a:t>
            </a:r>
            <a:r>
              <a:rPr lang="es-ES_tradnl" sz="1800" b="1" kern="1200" dirty="0">
                <a:solidFill>
                  <a:schemeClr val="tx1"/>
                </a:solidFill>
                <a:effectLst/>
                <a:latin typeface="+mn-lt"/>
                <a:ea typeface="+mn-ea"/>
                <a:cs typeface="+mn-cs"/>
              </a:rPr>
              <a:t> (new </a:t>
            </a:r>
            <a:r>
              <a:rPr lang="es-ES_tradnl" sz="1800" b="1" kern="1200" dirty="0" err="1">
                <a:solidFill>
                  <a:schemeClr val="tx1"/>
                </a:solidFill>
                <a:effectLst/>
                <a:latin typeface="+mn-lt"/>
                <a:ea typeface="+mn-ea"/>
                <a:cs typeface="+mn-cs"/>
              </a:rPr>
              <a:t>words</a:t>
            </a:r>
            <a:r>
              <a:rPr lang="es-ES_tradnl" sz="1800" b="1" kern="1200" dirty="0">
                <a:solidFill>
                  <a:schemeClr val="tx1"/>
                </a:solidFill>
                <a:effectLst/>
                <a:latin typeface="+mn-lt"/>
                <a:ea typeface="+mn-ea"/>
                <a:cs typeface="+mn-cs"/>
              </a:rPr>
              <a:t> in </a:t>
            </a:r>
            <a:r>
              <a:rPr lang="es-ES_tradnl" sz="1800" b="1" kern="1200" dirty="0" err="1">
                <a:solidFill>
                  <a:schemeClr val="tx1"/>
                </a:solidFill>
                <a:effectLst/>
                <a:latin typeface="+mn-lt"/>
                <a:ea typeface="+mn-ea"/>
                <a:cs typeface="+mn-cs"/>
              </a:rPr>
              <a:t>bold</a:t>
            </a:r>
            <a:r>
              <a:rPr lang="es-ES_tradnl" sz="1800" kern="1200" dirty="0">
                <a:solidFill>
                  <a:schemeClr val="tx1"/>
                </a:solidFill>
                <a:effectLst/>
                <a:latin typeface="+mn-lt"/>
                <a:ea typeface="+mn-ea"/>
                <a:cs typeface="+mn-cs"/>
              </a:rPr>
              <a:t>): </a:t>
            </a:r>
            <a:r>
              <a:rPr lang="es-ES" sz="1800" b="1" kern="1200" dirty="0">
                <a:solidFill>
                  <a:schemeClr val="tx1"/>
                </a:solidFill>
                <a:effectLst/>
                <a:latin typeface="+mn-lt"/>
                <a:ea typeface="+mn-ea"/>
                <a:cs typeface="+mn-cs"/>
              </a:rPr>
              <a:t>celebrar</a:t>
            </a:r>
            <a:r>
              <a:rPr lang="es-ES" sz="1800" kern="1200" dirty="0">
                <a:solidFill>
                  <a:schemeClr val="tx1"/>
                </a:solidFill>
                <a:effectLst/>
                <a:latin typeface="+mn-lt"/>
                <a:ea typeface="+mn-ea"/>
                <a:cs typeface="+mn-cs"/>
              </a:rPr>
              <a:t> [886] </a:t>
            </a:r>
            <a:r>
              <a:rPr lang="es-ES" sz="1800" b="1" kern="1200" dirty="0">
                <a:solidFill>
                  <a:schemeClr val="tx1"/>
                </a:solidFill>
                <a:effectLst/>
                <a:latin typeface="+mn-lt"/>
                <a:ea typeface="+mn-ea"/>
                <a:cs typeface="+mn-cs"/>
              </a:rPr>
              <a:t>mandar</a:t>
            </a:r>
            <a:r>
              <a:rPr lang="es-ES" sz="1800" kern="1200" dirty="0">
                <a:solidFill>
                  <a:schemeClr val="tx1"/>
                </a:solidFill>
                <a:effectLst/>
                <a:latin typeface="+mn-lt"/>
                <a:ea typeface="+mn-ea"/>
                <a:cs typeface="+mn-cs"/>
              </a:rPr>
              <a:t> [588] </a:t>
            </a:r>
            <a:r>
              <a:rPr lang="es-ES" sz="1800" b="1" kern="1200" dirty="0">
                <a:solidFill>
                  <a:schemeClr val="tx1"/>
                </a:solidFill>
                <a:effectLst/>
                <a:latin typeface="+mn-lt"/>
                <a:ea typeface="+mn-ea"/>
                <a:cs typeface="+mn-cs"/>
              </a:rPr>
              <a:t>carrera</a:t>
            </a:r>
            <a:r>
              <a:rPr lang="es-ES" sz="1800" kern="1200" dirty="0">
                <a:solidFill>
                  <a:schemeClr val="tx1"/>
                </a:solidFill>
                <a:effectLst/>
                <a:latin typeface="+mn-lt"/>
                <a:ea typeface="+mn-ea"/>
                <a:cs typeface="+mn-cs"/>
              </a:rPr>
              <a:t> [481] España [N/A] tarjeta [1958] </a:t>
            </a:r>
            <a:r>
              <a:rPr lang="es-ES" sz="1800" b="1" kern="1200" dirty="0">
                <a:solidFill>
                  <a:schemeClr val="tx1"/>
                </a:solidFill>
                <a:effectLst/>
                <a:latin typeface="+mn-lt"/>
                <a:ea typeface="+mn-ea"/>
                <a:cs typeface="+mn-cs"/>
              </a:rPr>
              <a:t>común</a:t>
            </a:r>
            <a:r>
              <a:rPr lang="es-ES" sz="1800" kern="1200" dirty="0">
                <a:solidFill>
                  <a:schemeClr val="tx1"/>
                </a:solidFill>
                <a:effectLst/>
                <a:latin typeface="+mn-lt"/>
                <a:ea typeface="+mn-ea"/>
                <a:cs typeface="+mn-cs"/>
              </a:rPr>
              <a:t> [742] </a:t>
            </a:r>
            <a:r>
              <a:rPr lang="es-ES" sz="1800" b="1" kern="1200" dirty="0">
                <a:solidFill>
                  <a:schemeClr val="tx1"/>
                </a:solidFill>
                <a:effectLst/>
                <a:latin typeface="+mn-lt"/>
                <a:ea typeface="+mn-ea"/>
                <a:cs typeface="+mn-cs"/>
              </a:rPr>
              <a:t>especial</a:t>
            </a:r>
            <a:r>
              <a:rPr lang="es-ES" sz="1800" kern="1200" dirty="0">
                <a:solidFill>
                  <a:schemeClr val="tx1"/>
                </a:solidFill>
                <a:effectLst/>
                <a:latin typeface="+mn-lt"/>
                <a:ea typeface="+mn-ea"/>
                <a:cs typeface="+mn-cs"/>
              </a:rPr>
              <a:t> [436] típico [1934] pero [30] en1 [5] </a:t>
            </a:r>
          </a:p>
          <a:p>
            <a:r>
              <a:rPr lang="es-ES" sz="1800" kern="1200" dirty="0" err="1">
                <a:solidFill>
                  <a:schemeClr val="tx1"/>
                </a:solidFill>
                <a:effectLst/>
                <a:latin typeface="+mn-lt"/>
                <a:ea typeface="+mn-ea"/>
                <a:cs typeface="+mn-cs"/>
              </a:rPr>
              <a:t>Revisit</a:t>
            </a:r>
            <a:r>
              <a:rPr lang="es-ES" sz="1800" kern="1200" dirty="0">
                <a:solidFill>
                  <a:schemeClr val="tx1"/>
                </a:solidFill>
                <a:effectLst/>
                <a:latin typeface="+mn-lt"/>
                <a:ea typeface="+mn-ea"/>
                <a:cs typeface="+mn-cs"/>
              </a:rPr>
              <a:t> </a:t>
            </a:r>
            <a:r>
              <a:rPr lang="es-ES" sz="1800" kern="1200" dirty="0" err="1">
                <a:solidFill>
                  <a:schemeClr val="tx1"/>
                </a:solidFill>
                <a:effectLst/>
                <a:latin typeface="+mn-lt"/>
                <a:ea typeface="+mn-ea"/>
                <a:cs typeface="+mn-cs"/>
              </a:rPr>
              <a:t>other</a:t>
            </a:r>
            <a:r>
              <a:rPr lang="es-ES" sz="1800" kern="1200" dirty="0">
                <a:solidFill>
                  <a:schemeClr val="tx1"/>
                </a:solidFill>
                <a:effectLst/>
                <a:latin typeface="+mn-lt"/>
                <a:ea typeface="+mn-ea"/>
                <a:cs typeface="+mn-cs"/>
              </a:rPr>
              <a:t> –ar </a:t>
            </a:r>
            <a:r>
              <a:rPr lang="es-ES" sz="1800" kern="1200" dirty="0" err="1">
                <a:solidFill>
                  <a:schemeClr val="tx1"/>
                </a:solidFill>
                <a:effectLst/>
                <a:latin typeface="+mn-lt"/>
                <a:ea typeface="+mn-ea"/>
                <a:cs typeface="+mn-cs"/>
              </a:rPr>
              <a:t>verbs</a:t>
            </a:r>
            <a:r>
              <a:rPr lang="es-ES" sz="1800" kern="1200" dirty="0">
                <a:solidFill>
                  <a:schemeClr val="tx1"/>
                </a:solidFill>
                <a:effectLst/>
                <a:latin typeface="+mn-lt"/>
                <a:ea typeface="+mn-ea"/>
                <a:cs typeface="+mn-cs"/>
              </a:rPr>
              <a:t>: cantar [717] comprar [361] escuchar [281] preparar [570] </a:t>
            </a:r>
          </a:p>
          <a:p>
            <a:r>
              <a:rPr lang="es-ES" sz="1800" b="1" kern="1200" dirty="0" err="1">
                <a:solidFill>
                  <a:schemeClr val="tx1"/>
                </a:solidFill>
                <a:effectLst/>
                <a:latin typeface="+mn-lt"/>
                <a:ea typeface="+mn-ea"/>
                <a:cs typeface="+mn-cs"/>
              </a:rPr>
              <a:t>Revisit</a:t>
            </a:r>
            <a:r>
              <a:rPr lang="es-ES" sz="1800" b="1" kern="1200" dirty="0">
                <a:solidFill>
                  <a:schemeClr val="tx1"/>
                </a:solidFill>
                <a:effectLst/>
                <a:latin typeface="+mn-lt"/>
                <a:ea typeface="+mn-ea"/>
                <a:cs typeface="+mn-cs"/>
              </a:rPr>
              <a:t> 1:</a:t>
            </a:r>
            <a:r>
              <a:rPr lang="es-ES" sz="1800" kern="1200" dirty="0">
                <a:solidFill>
                  <a:schemeClr val="tx1"/>
                </a:solidFill>
                <a:effectLst/>
                <a:latin typeface="+mn-lt"/>
                <a:ea typeface="+mn-ea"/>
                <a:cs typeface="+mn-cs"/>
              </a:rPr>
              <a:t> </a:t>
            </a:r>
            <a:r>
              <a:rPr lang="es-ES" sz="1800" b="0" i="0" u="none" strike="noStrike" dirty="0">
                <a:solidFill>
                  <a:srgbClr val="002060"/>
                </a:solidFill>
                <a:effectLst/>
                <a:latin typeface="Century Gothic" panose="020B0502020202020204" pitchFamily="34" charset="0"/>
              </a:rPr>
              <a:t>tienen [8] calle [269] cine [952] escuela [424] hotel [1163] iglesia [437] museo [1114] parque [1354] piscina [4604] plaza [806] puente [1715] universidad [387]  enorme [631] solo [181] </a:t>
            </a:r>
          </a:p>
          <a:p>
            <a:r>
              <a:rPr lang="es-ES" sz="1800" b="1" i="0" u="none" strike="noStrike" dirty="0" err="1">
                <a:solidFill>
                  <a:srgbClr val="002060"/>
                </a:solidFill>
                <a:effectLst/>
                <a:latin typeface="Century Gothic" panose="020B0502020202020204" pitchFamily="34" charset="0"/>
              </a:rPr>
              <a:t>Revisit</a:t>
            </a:r>
            <a:r>
              <a:rPr lang="es-ES" sz="1800" b="1" i="0" u="none" strike="noStrike" dirty="0">
                <a:solidFill>
                  <a:srgbClr val="002060"/>
                </a:solidFill>
                <a:effectLst/>
                <a:latin typeface="Century Gothic" panose="020B0502020202020204" pitchFamily="34" charset="0"/>
              </a:rPr>
              <a:t> 2: </a:t>
            </a:r>
            <a:r>
              <a:rPr lang="es-ES" sz="1800" b="0" i="0" u="none" strike="noStrike" dirty="0">
                <a:solidFill>
                  <a:srgbClr val="002060"/>
                </a:solidFill>
                <a:effectLst/>
                <a:latin typeface="Century Gothic" panose="020B0502020202020204" pitchFamily="34" charset="0"/>
              </a:rPr>
              <a:t>cuál [445] día [65] espectáculo [1622] exposición [1317] fecha [756] lunes [1370] martes [3101] miércoles [1816] jueves [1650] viernes [1259] sábado [1179] domingo [693] </a:t>
            </a:r>
            <a:endParaRPr lang="es-ES" sz="18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rPr>
              <a:t>Source: Davies, M. &amp; Davies, K. (2018)</a:t>
            </a:r>
            <a:r>
              <a:rPr lang="en-GB" sz="1800" i="1" dirty="0">
                <a:effectLst/>
                <a:latin typeface="Calibri" panose="020F0502020204030204" pitchFamily="34" charset="0"/>
                <a:ea typeface="Calibri" panose="020F0502020204030204" pitchFamily="34" charset="0"/>
              </a:rPr>
              <a:t>. A frequency dictionary of Spanish: Core vocabulary for learners </a:t>
            </a:r>
            <a:r>
              <a:rPr lang="en-GB" sz="1800" dirty="0">
                <a:effectLst/>
                <a:latin typeface="Calibri" panose="020F0502020204030204" pitchFamily="34" charset="0"/>
                <a:ea typeface="Calibri" panose="020F0502020204030204" pitchFamily="34" charset="0"/>
              </a:rPr>
              <a:t>(2nd ed.). Routledge: London</a:t>
            </a:r>
          </a:p>
          <a:p>
            <a:endParaRPr lang="en-GB" sz="18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800" dirty="0">
                <a:effectLst/>
                <a:latin typeface="Calibri" panose="020F0502020204030204" pitchFamily="34" charset="0"/>
                <a:ea typeface="Calibri" panose="020F0502020204030204" pitchFamily="34" charset="0"/>
              </a:rPr>
              <a:t>For any </a:t>
            </a:r>
            <a:r>
              <a:rPr lang="en-GB" sz="1800" i="1" dirty="0">
                <a:effectLst/>
                <a:latin typeface="Calibri" panose="020F0502020204030204" pitchFamily="34" charset="0"/>
                <a:ea typeface="Calibri" panose="020F0502020204030204" pitchFamily="34" charset="0"/>
              </a:rPr>
              <a:t>other </a:t>
            </a:r>
            <a:r>
              <a:rPr lang="en-GB" sz="1800" dirty="0">
                <a:effectLst/>
                <a:latin typeface="Calibri" panose="020F0502020204030204" pitchFamily="34" charset="0"/>
                <a:ea typeface="Calibri" panose="020F0502020204030204" pitchFamily="34" charset="0"/>
              </a:rPr>
              <a:t>words that occur incidentally in this PowerPoint, frequency rankings will be provided in the notes field wherever possible.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8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800" kern="1200" dirty="0" err="1">
                <a:solidFill>
                  <a:schemeClr val="tx1"/>
                </a:solidFill>
                <a:effectLst/>
                <a:latin typeface="+mn-lt"/>
                <a:ea typeface="+mn-ea"/>
                <a:cs typeface="+mn-cs"/>
              </a:rPr>
              <a:t>glossed</a:t>
            </a:r>
            <a:r>
              <a:rPr lang="es-ES" sz="1800" kern="1200" dirty="0">
                <a:solidFill>
                  <a:schemeClr val="tx1"/>
                </a:solidFill>
                <a:effectLst/>
                <a:latin typeface="+mn-lt"/>
                <a:ea typeface="+mn-ea"/>
                <a:cs typeface="+mn-cs"/>
              </a:rPr>
              <a:t>: </a:t>
            </a:r>
            <a:r>
              <a:rPr lang="en-GB" sz="1800" b="1" dirty="0" err="1">
                <a:solidFill>
                  <a:srgbClr val="002060"/>
                </a:solidFill>
                <a:latin typeface="Century Gothic" panose="020B0502020202020204" pitchFamily="34" charset="0"/>
              </a:rPr>
              <a:t>caer</a:t>
            </a:r>
            <a:r>
              <a:rPr lang="en-GB" sz="1800" dirty="0">
                <a:solidFill>
                  <a:srgbClr val="002060"/>
                </a:solidFill>
                <a:latin typeface="Century Gothic" panose="020B0502020202020204" pitchFamily="34" charset="0"/>
              </a:rPr>
              <a:t> [251]</a:t>
            </a:r>
            <a:r>
              <a:rPr lang="en-GB" sz="1800" b="1" dirty="0"/>
              <a:t> </a:t>
            </a:r>
            <a:r>
              <a:rPr lang="en-GB" sz="1800" b="1" dirty="0" err="1"/>
              <a:t>comparar</a:t>
            </a:r>
            <a:r>
              <a:rPr lang="en-GB" sz="1800" b="1" dirty="0"/>
              <a:t> </a:t>
            </a:r>
            <a:r>
              <a:rPr lang="en-GB" sz="1800" b="0" dirty="0"/>
              <a:t>[1597]</a:t>
            </a:r>
            <a:r>
              <a:rPr lang="en-GB" sz="1800" b="1" dirty="0"/>
              <a:t> </a:t>
            </a:r>
            <a:r>
              <a:rPr lang="en-GB" sz="1800" b="1" dirty="0" err="1">
                <a:solidFill>
                  <a:srgbClr val="002060"/>
                </a:solidFill>
                <a:latin typeface="Century Gothic" panose="020B0502020202020204" pitchFamily="34" charset="0"/>
              </a:rPr>
              <a:t>cuidado</a:t>
            </a:r>
            <a:r>
              <a:rPr lang="en-GB" sz="1800" b="1" dirty="0">
                <a:solidFill>
                  <a:srgbClr val="002060"/>
                </a:solidFill>
                <a:latin typeface="Century Gothic" panose="020B0502020202020204" pitchFamily="34" charset="0"/>
              </a:rPr>
              <a:t> </a:t>
            </a:r>
            <a:r>
              <a:rPr lang="en-GB" sz="1800" dirty="0">
                <a:solidFill>
                  <a:srgbClr val="002060"/>
                </a:solidFill>
                <a:latin typeface="Century Gothic" panose="020B0502020202020204" pitchFamily="34" charset="0"/>
              </a:rPr>
              <a:t>[1822] </a:t>
            </a:r>
            <a:r>
              <a:rPr lang="en-GB" sz="1800" b="1" dirty="0" err="1"/>
              <a:t>su</a:t>
            </a:r>
            <a:r>
              <a:rPr lang="en-GB" sz="1800" b="1" dirty="0"/>
              <a:t> </a:t>
            </a:r>
            <a:r>
              <a:rPr lang="en-GB" sz="1800" b="0" dirty="0"/>
              <a:t>[22] </a:t>
            </a:r>
            <a:r>
              <a:rPr lang="en-GB" sz="1800" b="1" dirty="0" err="1">
                <a:solidFill>
                  <a:srgbClr val="002060"/>
                </a:solidFill>
                <a:latin typeface="Century Gothic" panose="020B0502020202020204" pitchFamily="34" charset="0"/>
              </a:rPr>
              <a:t>correctamente</a:t>
            </a:r>
            <a:r>
              <a:rPr lang="en-GB" sz="1800" b="1" dirty="0">
                <a:solidFill>
                  <a:srgbClr val="002060"/>
                </a:solidFill>
                <a:latin typeface="Century Gothic" panose="020B0502020202020204" pitchFamily="34" charset="0"/>
              </a:rPr>
              <a:t> </a:t>
            </a:r>
            <a:r>
              <a:rPr lang="en-GB" sz="1800" b="0" dirty="0">
                <a:solidFill>
                  <a:srgbClr val="002060"/>
                </a:solidFill>
                <a:latin typeface="Century Gothic" panose="020B0502020202020204" pitchFamily="34" charset="0"/>
              </a:rPr>
              <a:t>[4173]</a:t>
            </a: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1" i="0" u="none" strike="noStrike" dirty="0">
              <a:solidFill>
                <a:srgbClr val="002060"/>
              </a:solidFill>
              <a:effectLst/>
              <a:latin typeface="docs-Century Gothic"/>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11</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3099952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 minute</a:t>
            </a:r>
            <a:endParaRPr b="0" dirty="0"/>
          </a:p>
          <a:p>
            <a:pPr marL="0" marR="0" lvl="0" indent="0" algn="l" rtl="0">
              <a:lnSpc>
                <a:spcPct val="100000"/>
              </a:lnSpc>
              <a:spcBef>
                <a:spcPts val="0"/>
              </a:spcBef>
              <a:spcAft>
                <a:spcPts val="0"/>
              </a:spcAft>
              <a:buClr>
                <a:schemeClr val="dk1"/>
              </a:buClr>
              <a:buSzPts val="1200"/>
              <a:buFont typeface="Calibri"/>
              <a:buNone/>
            </a:pPr>
            <a:endParaRPr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SSC </a:t>
            </a:r>
            <a:r>
              <a:rPr lang="en-GB" b="1" dirty="0"/>
              <a:t>[l] </a:t>
            </a:r>
            <a:r>
              <a:rPr lang="en-GB" b="0" dirty="0"/>
              <a:t>and</a:t>
            </a:r>
            <a:r>
              <a:rPr lang="en-GB" b="1" dirty="0"/>
              <a:t> [</a:t>
            </a:r>
            <a:r>
              <a:rPr lang="en-GB" b="1" dirty="0" err="1"/>
              <a:t>ll</a:t>
            </a:r>
            <a:r>
              <a:rPr lang="en-GB" b="1" dirty="0"/>
              <a:t>].</a:t>
            </a:r>
            <a:endParaRPr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To recap and elicit the pronunciation of the </a:t>
            </a:r>
            <a:r>
              <a:rPr lang="en-GB" b="1" dirty="0"/>
              <a:t>individual SSC [</a:t>
            </a:r>
            <a:r>
              <a:rPr lang="en-GB" b="1" dirty="0" err="1"/>
              <a:t>ll</a:t>
            </a:r>
            <a:r>
              <a:rPr lang="en-GB" b="1" dirty="0"/>
              <a:t>] [l]</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the picture and get students to repeat (with gesture, if using).</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r>
              <a:rPr lang="en-GB" dirty="0"/>
              <a:t>Gesture suggestions:</a:t>
            </a:r>
            <a:br>
              <a:rPr lang="en-GB" dirty="0"/>
            </a:br>
            <a:r>
              <a:rPr lang="en-GB" b="1" i="1" dirty="0" err="1"/>
              <a:t>libro</a:t>
            </a:r>
            <a:r>
              <a:rPr lang="en-GB" dirty="0"/>
              <a:t>: use two hands to pretend to open a book </a:t>
            </a:r>
          </a:p>
          <a:p>
            <a:pPr marL="0" marR="0" lvl="0" indent="0" algn="l" rtl="0">
              <a:lnSpc>
                <a:spcPct val="100000"/>
              </a:lnSpc>
              <a:spcBef>
                <a:spcPts val="0"/>
              </a:spcBef>
              <a:spcAft>
                <a:spcPts val="0"/>
              </a:spcAft>
              <a:buClr>
                <a:schemeClr val="dk1"/>
              </a:buClr>
              <a:buSzPts val="1200"/>
              <a:buFont typeface="Calibri"/>
              <a:buNone/>
            </a:pPr>
            <a:r>
              <a:rPr lang="en-GB" b="1" i="1" dirty="0" err="1"/>
              <a:t>llamar</a:t>
            </a:r>
            <a:r>
              <a:rPr lang="en-GB" dirty="0"/>
              <a:t>: with your right hand, pretend to answer the phone, then repeat with the left hand. Two gestures = two syllables of the word.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p:txBody>
      </p:sp>
      <p:sp>
        <p:nvSpPr>
          <p:cNvPr id="106" name="Google Shape;10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3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knowledge of </a:t>
            </a:r>
            <a:r>
              <a:rPr lang="en-GB" b="1" dirty="0"/>
              <a:t>[l] [</a:t>
            </a:r>
            <a:r>
              <a:rPr lang="en-GB" b="1" dirty="0" err="1"/>
              <a:t>ll</a:t>
            </a:r>
            <a:r>
              <a:rPr lang="en-GB" b="1" dirty="0"/>
              <a:t>] </a:t>
            </a:r>
            <a:r>
              <a:rPr lang="en-GB" b="0" dirty="0"/>
              <a:t>to known and unknown words.</a:t>
            </a:r>
          </a:p>
          <a:p>
            <a:pPr marL="0" marR="0" lvl="0" indent="0" algn="l" rtl="0">
              <a:lnSpc>
                <a:spcPct val="100000"/>
              </a:lnSpc>
              <a:spcBef>
                <a:spcPts val="0"/>
              </a:spcBef>
              <a:spcAft>
                <a:spcPts val="0"/>
              </a:spcAft>
              <a:buClr>
                <a:schemeClr val="dk1"/>
              </a:buClr>
              <a:buSzPts val="1200"/>
              <a:buFont typeface="Calibri"/>
              <a:buNone/>
            </a:pPr>
            <a:endParaRPr lang="en-GB" b="1" dirty="0"/>
          </a:p>
          <a:p>
            <a:pPr marL="0" lvl="0" indent="0" algn="l" rtl="0">
              <a:spcBef>
                <a:spcPts val="0"/>
              </a:spcBef>
              <a:spcAft>
                <a:spcPts val="0"/>
              </a:spcAft>
              <a:buNone/>
            </a:pPr>
            <a:r>
              <a:rPr lang="en-GB" b="1" dirty="0"/>
              <a:t>Procedure:</a:t>
            </a:r>
          </a:p>
          <a:p>
            <a:pPr marL="228600" lvl="0" indent="-228600" algn="l" rtl="0">
              <a:spcBef>
                <a:spcPts val="0"/>
              </a:spcBef>
              <a:spcAft>
                <a:spcPts val="0"/>
              </a:spcAft>
              <a:buAutoNum type="arabicPeriod"/>
            </a:pPr>
            <a:r>
              <a:rPr lang="en-GB" dirty="0"/>
              <a:t>Click to bring up the instruction.</a:t>
            </a: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Pupils work in pairs to practise pronunciation. They can choose where to start and have one minute to pronounce all the words correctly (silent h) to avoid being eaten by the crocodile.</a:t>
            </a:r>
            <a:endParaRPr lang="en-GB"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Divide the class in A &amp; B and click to indicate it’s ‘persona A’’s turn. </a:t>
            </a:r>
            <a:endParaRPr lang="en-GB"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Click to bring up Persona B’s turn. </a:t>
            </a:r>
            <a:endParaRPr lang="en-GB"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srgbClr val="00206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err="1">
                <a:solidFill>
                  <a:srgbClr val="002060"/>
                </a:solidFill>
                <a:latin typeface="Century Gothic" panose="020B0502020202020204" pitchFamily="34" charset="0"/>
              </a:rPr>
              <a:t>cuidado</a:t>
            </a:r>
            <a:r>
              <a:rPr lang="en-GB" sz="1200" b="1" dirty="0">
                <a:solidFill>
                  <a:srgbClr val="002060"/>
                </a:solidFill>
                <a:latin typeface="Century Gothic" panose="020B0502020202020204" pitchFamily="34" charset="0"/>
              </a:rPr>
              <a:t> </a:t>
            </a:r>
            <a:r>
              <a:rPr lang="en-GB" sz="1200" dirty="0">
                <a:solidFill>
                  <a:srgbClr val="002060"/>
                </a:solidFill>
                <a:latin typeface="Century Gothic" panose="020B0502020202020204" pitchFamily="34" charset="0"/>
              </a:rPr>
              <a:t>[1822] </a:t>
            </a:r>
            <a:r>
              <a:rPr lang="en-GB" sz="1200" b="1" dirty="0" err="1">
                <a:solidFill>
                  <a:srgbClr val="002060"/>
                </a:solidFill>
                <a:latin typeface="Century Gothic" panose="020B0502020202020204" pitchFamily="34" charset="0"/>
              </a:rPr>
              <a:t>correctamente</a:t>
            </a:r>
            <a:r>
              <a:rPr lang="en-GB" sz="1200" b="1" dirty="0">
                <a:solidFill>
                  <a:srgbClr val="002060"/>
                </a:solidFill>
                <a:latin typeface="Century Gothic" panose="020B0502020202020204" pitchFamily="34" charset="0"/>
              </a:rPr>
              <a:t> </a:t>
            </a:r>
            <a:r>
              <a:rPr lang="en-GB" sz="1200" b="0" dirty="0">
                <a:solidFill>
                  <a:srgbClr val="002060"/>
                </a:solidFill>
                <a:latin typeface="Century Gothic" panose="020B0502020202020204" pitchFamily="34" charset="0"/>
              </a:rPr>
              <a:t>[4173] </a:t>
            </a:r>
            <a:r>
              <a:rPr lang="en-GB" sz="1200" b="1" dirty="0" err="1">
                <a:solidFill>
                  <a:srgbClr val="002060"/>
                </a:solidFill>
                <a:latin typeface="Century Gothic" panose="020B0502020202020204" pitchFamily="34" charset="0"/>
              </a:rPr>
              <a:t>caer</a:t>
            </a:r>
            <a:r>
              <a:rPr lang="en-GB" sz="1200" dirty="0">
                <a:solidFill>
                  <a:srgbClr val="002060"/>
                </a:solidFill>
                <a:latin typeface="Century Gothic" panose="020B0502020202020204" pitchFamily="34" charset="0"/>
              </a:rPr>
              <a:t> [251]</a:t>
            </a:r>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670060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3 minutes (one slide)</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a:t>
            </a:r>
            <a:r>
              <a:rPr lang="en-GB" b="0" dirty="0"/>
              <a:t> </a:t>
            </a:r>
            <a:r>
              <a:rPr lang="en-US" b="0" dirty="0"/>
              <a:t>to </a:t>
            </a:r>
            <a:r>
              <a:rPr lang="en-GB" b="0" dirty="0"/>
              <a:t>introduce key vocabulary for the context of comparing countries and customs – New Year’s eve.</a:t>
            </a:r>
            <a:br>
              <a:rPr lang="en-GB" b="0" dirty="0"/>
            </a:b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r>
              <a:rPr lang="en-GB" b="1" dirty="0"/>
              <a:t> </a:t>
            </a:r>
            <a:endParaRPr lang="en-GB" b="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Teacher introduces items one by one (word, picture, English) and pupils practise pronunciation aloud.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Then the teacher removes the English words and/or pictures (one by one) and pupils try to recall the English orally (chorally), looking at the Spanish (1 minute).</a:t>
            </a:r>
            <a:br>
              <a:rPr lang="en-GB" b="0" baseline="0" dirty="0"/>
            </a:br>
            <a:r>
              <a:rPr lang="en-GB" b="0" baseline="0" dirty="0"/>
              <a:t>3. Then the Spanish meanings are removed (all together) and replaced by hints. Pupils try to recall them orally (again, chorally), looking at the English (1 minute). Elicit Spanish from pupils – click to make answers appear.</a:t>
            </a:r>
            <a:br>
              <a:rPr lang="en-GB" b="0" baseline="0" dirty="0"/>
            </a:br>
            <a:r>
              <a:rPr lang="en-GB" b="0" baseline="0" dirty="0"/>
              <a:t>4. </a:t>
            </a:r>
            <a:r>
              <a:rPr lang="en-GB" baseline="0" dirty="0"/>
              <a:t>Further rounds of learning can be facilitated by one pupil turning away from the board, and his/her partner asking him/her the meanings (‘</a:t>
            </a:r>
            <a:r>
              <a:rPr lang="en-GB" baseline="0" dirty="0" err="1"/>
              <a:t>Cómo</a:t>
            </a:r>
            <a:r>
              <a:rPr lang="en-GB" baseline="0" dirty="0"/>
              <a:t> se dice X </a:t>
            </a:r>
            <a:r>
              <a:rPr lang="en-GB" baseline="0" dirty="0" err="1"/>
              <a:t>en</a:t>
            </a:r>
            <a:r>
              <a:rPr lang="en-GB" baseline="0" dirty="0"/>
              <a:t> </a:t>
            </a:r>
            <a:r>
              <a:rPr lang="en-GB" baseline="0" dirty="0" err="1"/>
              <a:t>español</a:t>
            </a:r>
            <a:r>
              <a:rPr lang="en-GB" baseline="0" dirty="0"/>
              <a:t>?’).  This activity can work from L2 </a:t>
            </a:r>
            <a:r>
              <a:rPr lang="en-GB" baseline="0" dirty="0">
                <a:sym typeface="Wingdings" panose="05000000000000000000" pitchFamily="2" charset="2"/>
              </a:rPr>
              <a:t></a:t>
            </a:r>
            <a:r>
              <a:rPr lang="en-GB" baseline="0" dirty="0"/>
              <a:t> L1 or L1 </a:t>
            </a:r>
            <a:r>
              <a:rPr lang="en-GB" baseline="0" dirty="0">
                <a:sym typeface="Wingdings" panose="05000000000000000000" pitchFamily="2" charset="2"/>
              </a:rPr>
              <a:t> L2.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E5E8F0-3074-4A24-9073-AEBB709440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8203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3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 1</a:t>
            </a:r>
            <a:r>
              <a:rPr lang="en-GB" b="0" baseline="30000" dirty="0"/>
              <a:t>st</a:t>
            </a:r>
            <a:r>
              <a:rPr lang="en-GB" b="0" dirty="0"/>
              <a:t> person plural (we-form) for –</a:t>
            </a:r>
            <a:r>
              <a:rPr lang="en-GB" b="0" dirty="0" err="1"/>
              <a:t>ar</a:t>
            </a:r>
            <a:r>
              <a:rPr lang="en-GB" b="0" dirty="0"/>
              <a:t> verbs, building on the singular forms of –</a:t>
            </a:r>
            <a:r>
              <a:rPr lang="en-GB" b="0" dirty="0" err="1"/>
              <a:t>ar</a:t>
            </a:r>
            <a:r>
              <a:rPr lang="en-GB" b="0" dirty="0"/>
              <a:t> verbs.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new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Spanish examples provided. </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6</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0123375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Timing: </a:t>
            </a:r>
            <a:r>
              <a:rPr lang="en-GB" b="0" dirty="0"/>
              <a:t>4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 some further information about New Year’s eve in Spain and the tradition of the striking of the Clock. </a:t>
            </a:r>
          </a:p>
          <a:p>
            <a:pPr marL="0" indent="0">
              <a:buNone/>
            </a:pPr>
            <a:endParaRPr lang="en-US" b="0" baseline="0" dirty="0"/>
          </a:p>
          <a:p>
            <a:pPr marL="0" indent="0">
              <a:buNone/>
            </a:pPr>
            <a:r>
              <a:rPr lang="en-US" b="1" baseline="0" dirty="0"/>
              <a:t>Procedure:</a:t>
            </a:r>
          </a:p>
          <a:p>
            <a:pPr marL="228600" indent="-228600">
              <a:buAutoNum type="arabicPeriod"/>
            </a:pPr>
            <a:r>
              <a:rPr lang="en-US" b="0" baseline="0" dirty="0"/>
              <a:t>Give pupils 2-3 minutes with a partner to find the Spanish meanings for the seven English words.</a:t>
            </a:r>
          </a:p>
          <a:p>
            <a:pPr marL="228600" indent="-228600">
              <a:buAutoNum type="arabicPeriod"/>
            </a:pPr>
            <a:r>
              <a:rPr lang="en-US" b="0" baseline="0" dirty="0"/>
              <a:t>Elicit Spanish responses chorally, prompting with the English, e.g., ‘</a:t>
            </a:r>
            <a:r>
              <a:rPr lang="en-US" b="0" baseline="0" dirty="0" err="1"/>
              <a:t>Nochevieja</a:t>
            </a:r>
            <a:r>
              <a:rPr lang="en-US" b="0" baseline="0" dirty="0"/>
              <a:t>?’ ‘New Year’s eve’, </a:t>
            </a:r>
            <a:r>
              <a:rPr lang="en-US" b="0" baseline="0" dirty="0" err="1"/>
              <a:t>muy</a:t>
            </a:r>
            <a:r>
              <a:rPr lang="en-US" b="0" baseline="0" dirty="0"/>
              <a:t> bien. </a:t>
            </a:r>
            <a:r>
              <a:rPr lang="en-US" b="0" baseline="0" dirty="0">
                <a:sym typeface="Wingdings" panose="05000000000000000000" pitchFamily="2" charset="2"/>
              </a:rPr>
              <a:t> Encourage pupils to tell you how they worked it out and /or whether they can work out the literal translation of the word (old night). They have previously learned ‘Viejo/a’ and ‘</a:t>
            </a:r>
            <a:r>
              <a:rPr lang="en-US" b="0" baseline="0" dirty="0" err="1">
                <a:sym typeface="Wingdings" panose="05000000000000000000" pitchFamily="2" charset="2"/>
              </a:rPr>
              <a:t>noche</a:t>
            </a:r>
            <a:r>
              <a:rPr lang="en-US" b="0" baseline="0" dirty="0">
                <a:sym typeface="Wingdings" panose="05000000000000000000" pitchFamily="2" charset="2"/>
              </a:rPr>
              <a:t>’ is the source word for the SSC [</a:t>
            </a:r>
            <a:r>
              <a:rPr lang="en-US" b="0" baseline="0" dirty="0" err="1">
                <a:sym typeface="Wingdings" panose="05000000000000000000" pitchFamily="2" charset="2"/>
              </a:rPr>
              <a:t>ch</a:t>
            </a:r>
            <a:r>
              <a:rPr lang="en-US" b="0" baseline="0" dirty="0">
                <a:sym typeface="Wingdings" panose="05000000000000000000" pitchFamily="2" charset="2"/>
              </a:rPr>
              <a:t>]. </a:t>
            </a:r>
          </a:p>
          <a:p>
            <a:pPr marL="0" indent="0">
              <a:buNone/>
            </a:pPr>
            <a:endParaRPr lang="en-US" b="1" baseline="0" dirty="0">
              <a:sym typeface="Wingdings" panose="05000000000000000000" pitchFamily="2" charset="2"/>
            </a:endParaRPr>
          </a:p>
          <a:p>
            <a:pPr marL="0" indent="0">
              <a:buNone/>
            </a:pPr>
            <a:r>
              <a:rPr lang="en-US" b="1" baseline="0" dirty="0">
                <a:sym typeface="Wingdings" panose="05000000000000000000" pitchFamily="2" charset="2"/>
              </a:rPr>
              <a:t>Note</a:t>
            </a:r>
            <a:r>
              <a:rPr lang="en-US" b="0" baseline="0" dirty="0">
                <a:sym typeface="Wingdings" panose="05000000000000000000" pitchFamily="2" charset="2"/>
              </a:rPr>
              <a:t>: click on each English word to reveal the Spanish translation.</a:t>
            </a:r>
          </a:p>
          <a:p>
            <a:pPr marL="0" indent="0">
              <a:buNone/>
            </a:pPr>
            <a:endParaRPr lang="en-US" b="0" baseline="0" dirty="0">
              <a:sym typeface="Wingdings" panose="05000000000000000000" pitchFamily="2" charset="2"/>
            </a:endParaRPr>
          </a:p>
          <a:p>
            <a:pPr marL="0" indent="0">
              <a:buNone/>
            </a:pPr>
            <a:r>
              <a:rPr lang="en-US" b="0" baseline="0" dirty="0">
                <a:sym typeface="Wingdings" panose="05000000000000000000" pitchFamily="2" charset="2"/>
              </a:rPr>
              <a:t>2. Click the audio player to hear the full text, if desired.</a:t>
            </a:r>
          </a:p>
          <a:p>
            <a:pPr marL="0" indent="0">
              <a:buNone/>
            </a:pPr>
            <a:r>
              <a:rPr lang="en-US" b="0" baseline="0" dirty="0">
                <a:sym typeface="Wingdings" panose="05000000000000000000" pitchFamily="2" charset="2"/>
              </a:rPr>
              <a:t>3. Click to bring up Max who gives more details re the twelve grapes’ tradition.</a:t>
            </a:r>
          </a:p>
          <a:p>
            <a:pPr marL="0" indent="0">
              <a:buNone/>
            </a:pPr>
            <a:r>
              <a:rPr lang="en-US" b="0" baseline="0" dirty="0">
                <a:sym typeface="Wingdings" panose="05000000000000000000" pitchFamily="2" charset="2"/>
              </a:rPr>
              <a:t>4. Click to bring up Sofía. </a:t>
            </a:r>
            <a:endParaRPr lang="en-US" b="0" baseline="0"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dirty="0">
              <a:solidFill>
                <a:schemeClr val="dk1"/>
              </a:solidFill>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effectLst/>
                <a:latin typeface="stolzl"/>
              </a:rPr>
              <a:t>Further information on NYE: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effectLst/>
                <a:latin typeface="stolzl"/>
              </a:rPr>
              <a:t>On this day, family or friends usually get together for a big dinner and then have the twelve grapes. In many towns and villages people go to a central square or an iconic place where there is a large clock, to eat the grapes together and share the last minutes of the old year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dirty="0">
              <a:solidFill>
                <a:schemeClr val="dk1"/>
              </a:solidFill>
              <a:effectLst/>
              <a:latin typeface="stolzl"/>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effectLst/>
                <a:latin typeface="stolzl"/>
              </a:rPr>
              <a:t>One place in Spain is especially famous for this tradition: </a:t>
            </a:r>
            <a:r>
              <a:rPr lang="en-GB" b="0" i="0" u="none" strike="noStrike" dirty="0">
                <a:solidFill>
                  <a:srgbClr val="E71C03"/>
                </a:solidFill>
                <a:effectLst/>
                <a:latin typeface="stolzl"/>
                <a:hlinkClick r:id="rId3" tooltip="Puerta del Sol square"/>
              </a:rPr>
              <a:t>Puerta del Sol</a:t>
            </a:r>
            <a:r>
              <a:rPr lang="en-GB" b="0" i="0" dirty="0">
                <a:effectLst/>
                <a:latin typeface="stolzl"/>
              </a:rPr>
              <a:t>, the central square in Madrid. </a:t>
            </a:r>
            <a:r>
              <a:rPr lang="en-GB" b="0" i="0" dirty="0">
                <a:solidFill>
                  <a:srgbClr val="202122"/>
                </a:solidFill>
                <a:effectLst/>
                <a:latin typeface="Arial" panose="020B0604020202020204" pitchFamily="34" charset="0"/>
              </a:rPr>
              <a:t>All the major TV networks broadcast the </a:t>
            </a:r>
            <a:r>
              <a:rPr lang="en-GB" b="0" i="0" dirty="0" err="1">
                <a:solidFill>
                  <a:srgbClr val="202122"/>
                </a:solidFill>
                <a:effectLst/>
                <a:latin typeface="Arial" panose="020B0604020202020204" pitchFamily="34" charset="0"/>
              </a:rPr>
              <a:t>the</a:t>
            </a:r>
            <a:r>
              <a:rPr lang="en-GB" b="0" i="0" dirty="0">
                <a:solidFill>
                  <a:srgbClr val="202122"/>
                </a:solidFill>
                <a:effectLst/>
                <a:latin typeface="Arial" panose="020B0604020202020204" pitchFamily="34" charset="0"/>
              </a:rPr>
              <a:t> striking of the clock from Puerta del Sol, in Madrid. </a:t>
            </a:r>
            <a:r>
              <a:rPr lang="en-GB" b="0" i="0" dirty="0">
                <a:effectLst/>
                <a:latin typeface="stolzl"/>
              </a:rPr>
              <a:t>Thousands of people gather every New Year’s Eve below the clock to celebrate the arrival of the new year, transforming the square into a huge shared party.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effectLst/>
              <a:latin typeface="stolz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dirty="0">
                <a:solidFill>
                  <a:schemeClr val="dk1"/>
                </a:solidFill>
                <a:latin typeface="Calibri"/>
                <a:cs typeface="Calibri"/>
                <a:sym typeface="Calibri"/>
              </a:rPr>
              <a:t>Teachers can play the following video: https://www.youtube.com/watch?v=iyWENjv7_5Q&amp;ab_channel=Ra%C3%BAlAlgar</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794580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7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practise aural comprehension of ‘3</a:t>
            </a:r>
            <a:r>
              <a:rPr lang="en-GB" b="0" baseline="30000" dirty="0"/>
              <a:t>rd</a:t>
            </a:r>
            <a:r>
              <a:rPr lang="en-GB" b="0" dirty="0"/>
              <a:t> person singular ’ &amp; ‘1</a:t>
            </a:r>
            <a:r>
              <a:rPr lang="en-GB" b="0" baseline="30000" dirty="0"/>
              <a:t>st</a:t>
            </a:r>
            <a:r>
              <a:rPr lang="en-GB" b="0" dirty="0"/>
              <a:t> person plural’.</a:t>
            </a:r>
          </a:p>
          <a:p>
            <a:pPr marL="0" marR="0" lvl="0" indent="0" algn="l" rtl="0">
              <a:lnSpc>
                <a:spcPct val="100000"/>
              </a:lnSpc>
              <a:spcBef>
                <a:spcPts val="0"/>
              </a:spcBef>
              <a:spcAft>
                <a:spcPts val="0"/>
              </a:spcAft>
              <a:buClr>
                <a:schemeClr val="dk1"/>
              </a:buClr>
              <a:buSzPts val="1200"/>
              <a:buFont typeface="Calibri"/>
              <a:buNone/>
            </a:pPr>
            <a:endParaRPr lang="en-GB" b="1" dirty="0"/>
          </a:p>
          <a:p>
            <a:pPr marL="0" lvl="0" indent="0" algn="l" rtl="0">
              <a:spcBef>
                <a:spcPts val="0"/>
              </a:spcBef>
              <a:spcAft>
                <a:spcPts val="0"/>
              </a:spcAft>
              <a:buNone/>
            </a:pPr>
            <a:r>
              <a:rPr lang="en-GB" b="1" dirty="0"/>
              <a:t>Procedure:</a:t>
            </a:r>
          </a:p>
          <a:p>
            <a:pPr marL="228600" lvl="0" indent="-228600" algn="l" rtl="0">
              <a:spcBef>
                <a:spcPts val="0"/>
              </a:spcBef>
              <a:spcAft>
                <a:spcPts val="0"/>
              </a:spcAft>
              <a:buAutoNum type="arabicPeriod"/>
            </a:pPr>
            <a:r>
              <a:rPr lang="en-GB" b="0" dirty="0"/>
              <a:t>Pupils write 1-5 in their books Sofía &amp; </a:t>
            </a:r>
            <a:r>
              <a:rPr lang="en-GB" b="0" dirty="0" err="1"/>
              <a:t>su</a:t>
            </a:r>
            <a:r>
              <a:rPr lang="en-GB" b="0" dirty="0"/>
              <a:t> </a:t>
            </a:r>
            <a:r>
              <a:rPr lang="en-GB" b="0" dirty="0" err="1"/>
              <a:t>familia</a:t>
            </a:r>
            <a:r>
              <a:rPr lang="en-GB" b="0" dirty="0"/>
              <a:t> and Max.</a:t>
            </a:r>
          </a:p>
          <a:p>
            <a:pPr marL="228600" lvl="0" indent="-228600" algn="l" rtl="0">
              <a:spcBef>
                <a:spcPts val="0"/>
              </a:spcBef>
              <a:spcAft>
                <a:spcPts val="0"/>
              </a:spcAft>
              <a:buAutoNum type="arabicPeriod"/>
            </a:pPr>
            <a:r>
              <a:rPr lang="en-GB" b="0" dirty="0"/>
              <a:t>Click to listen to the example. Pupils decide whether Sofía is talking about her and her family (we), or Max (he).</a:t>
            </a:r>
          </a:p>
          <a:p>
            <a:pPr marL="228600" lvl="0" indent="-228600" algn="l" rtl="0">
              <a:spcBef>
                <a:spcPts val="0"/>
              </a:spcBef>
              <a:spcAft>
                <a:spcPts val="0"/>
              </a:spcAft>
              <a:buAutoNum type="arabicPeriod"/>
            </a:pPr>
            <a:r>
              <a:rPr lang="en-GB" b="0" dirty="0"/>
              <a:t>Click to listen again. Pupils transcribe the verb in Spanish and any additional detail in English.</a:t>
            </a:r>
          </a:p>
          <a:p>
            <a:pPr marL="228600" lvl="0" indent="-228600" algn="l" rtl="0">
              <a:spcBef>
                <a:spcPts val="0"/>
              </a:spcBef>
              <a:spcAft>
                <a:spcPts val="0"/>
              </a:spcAft>
              <a:buAutoNum type="arabicPeriod"/>
            </a:pPr>
            <a:r>
              <a:rPr lang="en-GB" b="0" dirty="0"/>
              <a:t>Complete the task with items 1-6, listening once for the verb forms.</a:t>
            </a:r>
          </a:p>
          <a:p>
            <a:pPr marL="228600" lvl="0" indent="-228600" algn="l" rtl="0">
              <a:spcBef>
                <a:spcPts val="0"/>
              </a:spcBef>
              <a:spcAft>
                <a:spcPts val="0"/>
              </a:spcAft>
              <a:buAutoNum type="arabicPeriod"/>
            </a:pPr>
            <a:r>
              <a:rPr lang="en-GB" b="0" dirty="0"/>
              <a:t>Click to correct for number. </a:t>
            </a:r>
          </a:p>
          <a:p>
            <a:pPr marL="228600" lvl="0" indent="-228600" algn="l" rtl="0">
              <a:spcBef>
                <a:spcPts val="0"/>
              </a:spcBef>
              <a:spcAft>
                <a:spcPts val="0"/>
              </a:spcAft>
              <a:buAutoNum type="arabicPeriod"/>
            </a:pPr>
            <a:r>
              <a:rPr lang="en-GB" b="0" dirty="0"/>
              <a:t>Listen again to allow time for pupils to transcribe the verbs and write any additional details in English.</a:t>
            </a:r>
          </a:p>
          <a:p>
            <a:pPr marL="228600" lvl="0" indent="-228600" algn="l" rtl="0">
              <a:spcBef>
                <a:spcPts val="0"/>
              </a:spcBef>
              <a:spcAft>
                <a:spcPts val="0"/>
              </a:spcAft>
              <a:buAutoNum type="arabicPeriod"/>
            </a:pPr>
            <a:r>
              <a:rPr lang="en-GB" b="0" dirty="0"/>
              <a:t>Click to reveal answers.</a:t>
            </a:r>
            <a:br>
              <a:rPr lang="en-GB" b="0" dirty="0"/>
            </a:br>
            <a:endParaRPr lang="en-GB" b="0" dirty="0"/>
          </a:p>
          <a:p>
            <a:r>
              <a:rPr lang="en-GB" b="1" dirty="0"/>
              <a:t>Transcript</a:t>
            </a:r>
            <a:r>
              <a:rPr lang="en-GB" dirty="0"/>
              <a:t>:</a:t>
            </a:r>
          </a:p>
          <a:p>
            <a:r>
              <a:rPr lang="en-GB" sz="1200" b="0" dirty="0"/>
              <a:t>E. </a:t>
            </a:r>
            <a:r>
              <a:rPr lang="en-GB" sz="1200" b="0" dirty="0" err="1"/>
              <a:t>Preparamos</a:t>
            </a:r>
            <a:r>
              <a:rPr lang="en-GB" sz="1200" b="0" dirty="0"/>
              <a:t> comida especial.</a:t>
            </a:r>
          </a:p>
          <a:p>
            <a:pPr marL="457200" indent="-457200">
              <a:buAutoNum type="arabicPeriod"/>
            </a:pPr>
            <a:r>
              <a:rPr lang="en-GB" sz="1200" b="0" dirty="0" err="1"/>
              <a:t>Participamos</a:t>
            </a:r>
            <a:r>
              <a:rPr lang="en-GB" sz="1200" b="0" dirty="0"/>
              <a:t> en </a:t>
            </a:r>
            <a:r>
              <a:rPr lang="en-GB" sz="1200" b="0" dirty="0" err="1"/>
              <a:t>una</a:t>
            </a:r>
            <a:r>
              <a:rPr lang="en-GB" sz="1200" b="0" dirty="0"/>
              <a:t> </a:t>
            </a:r>
            <a:r>
              <a:rPr lang="en-GB" sz="1200" b="0" dirty="0" err="1"/>
              <a:t>carrera</a:t>
            </a:r>
            <a:r>
              <a:rPr lang="en-GB" sz="1200" b="0" dirty="0"/>
              <a:t>.</a:t>
            </a:r>
          </a:p>
          <a:p>
            <a:pPr marL="457200" indent="-457200">
              <a:buAutoNum type="arabicPeriod"/>
            </a:pPr>
            <a:r>
              <a:rPr lang="en-GB" sz="1200" b="0" dirty="0"/>
              <a:t>Manda </a:t>
            </a:r>
            <a:r>
              <a:rPr lang="en-GB" sz="1200" b="0" dirty="0" err="1"/>
              <a:t>mensajes</a:t>
            </a:r>
            <a:r>
              <a:rPr lang="en-GB" sz="1200" b="0" dirty="0"/>
              <a:t>.</a:t>
            </a:r>
          </a:p>
          <a:p>
            <a:pPr marL="457200" indent="-457200">
              <a:buAutoNum type="arabicPeriod"/>
            </a:pPr>
            <a:r>
              <a:rPr lang="en-GB" sz="1200" b="0" dirty="0" err="1"/>
              <a:t>Canta</a:t>
            </a:r>
            <a:r>
              <a:rPr lang="en-GB" sz="1200" b="0" dirty="0"/>
              <a:t> canciones.</a:t>
            </a:r>
          </a:p>
          <a:p>
            <a:pPr marL="457200" indent="-457200">
              <a:buAutoNum type="arabicPeriod"/>
            </a:pPr>
            <a:r>
              <a:rPr lang="en-GB" sz="1200" b="0" dirty="0" err="1"/>
              <a:t>Celebramos</a:t>
            </a:r>
            <a:r>
              <a:rPr lang="en-GB" sz="1200" b="0" dirty="0"/>
              <a:t> con amigos.</a:t>
            </a:r>
          </a:p>
          <a:p>
            <a:pPr marL="457200" indent="-457200">
              <a:buAutoNum type="arabicPeriod"/>
            </a:pPr>
            <a:r>
              <a:rPr lang="en-GB" sz="1200" b="0" dirty="0" err="1"/>
              <a:t>Prepara</a:t>
            </a:r>
            <a:r>
              <a:rPr lang="en-GB" sz="1200" b="0" dirty="0"/>
              <a:t> </a:t>
            </a:r>
            <a:r>
              <a:rPr lang="en-GB" sz="1200" b="0" dirty="0" err="1"/>
              <a:t>una</a:t>
            </a:r>
            <a:r>
              <a:rPr lang="en-GB" sz="1200" b="0" dirty="0"/>
              <a:t> fiesta.</a:t>
            </a:r>
          </a:p>
          <a:p>
            <a:pPr marL="457200" indent="-457200">
              <a:buAutoNum type="arabicPeriod"/>
            </a:pPr>
            <a:endParaRPr lang="en-GB" sz="1200" b="0" dirty="0"/>
          </a:p>
          <a:p>
            <a:pPr marL="0" indent="0">
              <a:buNone/>
            </a:pPr>
            <a:r>
              <a:rPr lang="en-GB" sz="1200" b="1" dirty="0" err="1"/>
              <a:t>comparar</a:t>
            </a:r>
            <a:r>
              <a:rPr lang="en-GB" sz="1200" b="1" dirty="0"/>
              <a:t> </a:t>
            </a:r>
            <a:r>
              <a:rPr lang="en-GB" sz="1200" b="0" dirty="0"/>
              <a:t>[1597]</a:t>
            </a:r>
            <a:r>
              <a:rPr lang="en-GB" sz="1200" b="1" dirty="0"/>
              <a:t> </a:t>
            </a:r>
            <a:r>
              <a:rPr lang="en-GB" sz="1200" b="1" dirty="0" err="1"/>
              <a:t>su</a:t>
            </a:r>
            <a:r>
              <a:rPr lang="en-GB" sz="1200" b="1" dirty="0"/>
              <a:t> </a:t>
            </a:r>
            <a:r>
              <a:rPr lang="en-GB" sz="1200" b="0" dirty="0"/>
              <a:t>[22]</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4046259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3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 3</a:t>
            </a:r>
            <a:r>
              <a:rPr lang="en-GB" b="0" baseline="30000" dirty="0"/>
              <a:t>rd</a:t>
            </a:r>
            <a:r>
              <a:rPr lang="en-GB" b="0" dirty="0"/>
              <a:t>  person plural for –</a:t>
            </a:r>
            <a:r>
              <a:rPr lang="en-GB" b="0" dirty="0" err="1"/>
              <a:t>ar</a:t>
            </a:r>
            <a:r>
              <a:rPr lang="en-GB" b="0" dirty="0"/>
              <a:t> verbs and revisit 1</a:t>
            </a:r>
            <a:r>
              <a:rPr lang="en-GB" b="0" baseline="30000" dirty="0"/>
              <a:t>st</a:t>
            </a:r>
            <a:r>
              <a:rPr lang="en-GB" b="0" dirty="0"/>
              <a:t> person plural.</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new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Spanish examples provided. </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9</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7645727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6 minutes</a:t>
            </a:r>
          </a:p>
          <a:p>
            <a:pPr marL="0" indent="0">
              <a:buNone/>
            </a:pPr>
            <a:br>
              <a:rPr lang="en-GB" b="1" dirty="0"/>
            </a:br>
            <a:r>
              <a:rPr lang="en-GB" b="1" dirty="0"/>
              <a:t>Aim: </a:t>
            </a:r>
            <a:r>
              <a:rPr lang="en-GB" b="0" dirty="0"/>
              <a:t>to practise written comprehension </a:t>
            </a:r>
            <a:r>
              <a:rPr lang="en-GB" b="0" baseline="0" dirty="0"/>
              <a:t>of key –</a:t>
            </a:r>
            <a:r>
              <a:rPr lang="en-GB" b="0" baseline="0" dirty="0" err="1"/>
              <a:t>ar</a:t>
            </a:r>
            <a:r>
              <a:rPr lang="en-GB" b="0" baseline="0" dirty="0"/>
              <a:t> verbs in the 1</a:t>
            </a:r>
            <a:r>
              <a:rPr lang="en-GB" b="0" baseline="30000" dirty="0"/>
              <a:t>st</a:t>
            </a:r>
            <a:r>
              <a:rPr lang="en-GB" b="0" baseline="0" dirty="0"/>
              <a:t> and 3</a:t>
            </a:r>
            <a:r>
              <a:rPr lang="en-GB" b="0" baseline="30000" dirty="0"/>
              <a:t>rd</a:t>
            </a:r>
            <a:r>
              <a:rPr lang="en-GB" b="0" baseline="0" dirty="0"/>
              <a:t> persons plural.</a:t>
            </a:r>
          </a:p>
          <a:p>
            <a:pPr marL="0" indent="0">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Calibri"/>
                <a:ea typeface="Calibri"/>
                <a:cs typeface="Calibri"/>
                <a:sym typeface="Calibri"/>
              </a:rPr>
              <a:t>Read the title</a:t>
            </a:r>
            <a:r>
              <a:rPr lang="en-GB" sz="1200" b="0" i="0" u="none" strike="noStrike" dirty="0">
                <a:solidFill>
                  <a:schemeClr val="dk1"/>
                </a:solidFill>
                <a:latin typeface="+mn-lt"/>
                <a:ea typeface="Calibri"/>
                <a:cs typeface="Calibri"/>
                <a:sym typeface="Calibri"/>
              </a:rPr>
              <a:t> &amp; click to explain the context of the task.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mn-lt"/>
                <a:ea typeface="Calibri"/>
                <a:cs typeface="Calibri"/>
                <a:sym typeface="Calibri"/>
              </a:rPr>
              <a:t>Click to bring further instructions in Spanish.</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Calibri"/>
                <a:ea typeface="Calibri"/>
                <a:cs typeface="Calibri"/>
                <a:sym typeface="Calibri"/>
              </a:rPr>
              <a:t>Do [E] with them to model the task and draw their attention to the verb (</a:t>
            </a:r>
            <a:r>
              <a:rPr lang="en-GB" sz="1200" b="0" i="0" u="none" strike="noStrike" dirty="0" err="1">
                <a:solidFill>
                  <a:schemeClr val="dk1"/>
                </a:solidFill>
                <a:latin typeface="Calibri"/>
                <a:ea typeface="Calibri"/>
                <a:cs typeface="Calibri"/>
                <a:sym typeface="Calibri"/>
              </a:rPr>
              <a:t>llevan</a:t>
            </a:r>
            <a:r>
              <a:rPr lang="en-GB" sz="1200" b="0" i="0" u="none" strike="noStrike" dirty="0">
                <a:solidFill>
                  <a:schemeClr val="dk1"/>
                </a:solidFill>
                <a:latin typeface="Calibri"/>
                <a:ea typeface="Calibri"/>
                <a:cs typeface="Calibri"/>
                <a:sym typeface="Calibri"/>
              </a:rPr>
              <a:t>). Is it Sofía talking about </a:t>
            </a:r>
            <a:r>
              <a:rPr lang="en-GB" sz="1200" b="0" i="0" u="none" strike="noStrike" dirty="0" err="1">
                <a:solidFill>
                  <a:schemeClr val="dk1"/>
                </a:solidFill>
                <a:latin typeface="Calibri"/>
                <a:ea typeface="Calibri"/>
                <a:cs typeface="Calibri"/>
                <a:sym typeface="Calibri"/>
              </a:rPr>
              <a:t>Krina</a:t>
            </a:r>
            <a:r>
              <a:rPr lang="en-GB" sz="1200" b="0" i="0" u="none" strike="noStrike" dirty="0">
                <a:solidFill>
                  <a:schemeClr val="dk1"/>
                </a:solidFill>
                <a:latin typeface="Calibri"/>
                <a:ea typeface="Calibri"/>
                <a:cs typeface="Calibri"/>
                <a:sym typeface="Calibri"/>
              </a:rPr>
              <a:t> &amp; her family (they) or is she talking about herself and her own family (we)?</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Pupils complete 1-5.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Click through the animations to</a:t>
            </a:r>
            <a:r>
              <a:rPr lang="en-GB" sz="1200" b="0" i="0" u="none" strike="noStrike" dirty="0">
                <a:solidFill>
                  <a:schemeClr val="dk1"/>
                </a:solidFill>
                <a:latin typeface="+mn-lt"/>
                <a:cs typeface="Calibri"/>
                <a:sym typeface="Calibri"/>
              </a:rPr>
              <a:t> bring up answers.  If desired, click on the numbered buttons to hear sentence audio.</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mn-lt"/>
                <a:cs typeface="Calibri"/>
                <a:sym typeface="Calibri"/>
              </a:rPr>
              <a:t>Ask pupils to translate the verbs into English. </a:t>
            </a:r>
            <a:endParaRPr lang="en-GB" sz="1200" b="0" i="0" u="none" strike="noStrike" dirty="0">
              <a:solidFill>
                <a:schemeClr val="dk1"/>
              </a:solidFill>
              <a:latin typeface="Calibri"/>
              <a:cs typeface="Calibri"/>
              <a:sym typeface="Calibri"/>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53752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52903-743F-43B9-83F3-F3DB83F04A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262BAAA-547C-49A8-9A22-5A20CE61CE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E97C7C1-F979-42AD-BC1C-1A80B6F59F5A}"/>
              </a:ext>
            </a:extLst>
          </p:cNvPr>
          <p:cNvSpPr>
            <a:spLocks noGrp="1"/>
          </p:cNvSpPr>
          <p:nvPr>
            <p:ph type="dt" sz="half" idx="10"/>
          </p:nvPr>
        </p:nvSpPr>
        <p:spPr/>
        <p:txBody>
          <a:bodyPr/>
          <a:lstStyle/>
          <a:p>
            <a:fld id="{5EEFDFC4-3BD3-4770-AEC7-D8C4BD490BFE}" type="datetimeFigureOut">
              <a:rPr lang="en-GB" smtClean="0"/>
              <a:t>20/01/2023</a:t>
            </a:fld>
            <a:endParaRPr lang="en-GB"/>
          </a:p>
        </p:txBody>
      </p:sp>
      <p:sp>
        <p:nvSpPr>
          <p:cNvPr id="5" name="Footer Placeholder 4">
            <a:extLst>
              <a:ext uri="{FF2B5EF4-FFF2-40B4-BE49-F238E27FC236}">
                <a16:creationId xmlns:a16="http://schemas.microsoft.com/office/drawing/2014/main" id="{732EBE7D-8AA0-4604-B8DE-98BA0900E8F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A3F5D65-B5A9-4DDE-B7A7-9D16B652FB01}"/>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4034275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8D30D-97BB-4BC8-A43E-FA3DBF7DCD7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24807E1-14B9-422B-B188-ECDB27E032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1B42BD6-2BC8-4412-AC1C-18AE49F39BE6}"/>
              </a:ext>
            </a:extLst>
          </p:cNvPr>
          <p:cNvSpPr>
            <a:spLocks noGrp="1"/>
          </p:cNvSpPr>
          <p:nvPr>
            <p:ph type="dt" sz="half" idx="10"/>
          </p:nvPr>
        </p:nvSpPr>
        <p:spPr/>
        <p:txBody>
          <a:bodyPr/>
          <a:lstStyle/>
          <a:p>
            <a:fld id="{5EEFDFC4-3BD3-4770-AEC7-D8C4BD490BFE}" type="datetimeFigureOut">
              <a:rPr lang="en-GB" smtClean="0"/>
              <a:t>20/01/2023</a:t>
            </a:fld>
            <a:endParaRPr lang="en-GB"/>
          </a:p>
        </p:txBody>
      </p:sp>
      <p:sp>
        <p:nvSpPr>
          <p:cNvPr id="5" name="Footer Placeholder 4">
            <a:extLst>
              <a:ext uri="{FF2B5EF4-FFF2-40B4-BE49-F238E27FC236}">
                <a16:creationId xmlns:a16="http://schemas.microsoft.com/office/drawing/2014/main" id="{D3134020-804E-4786-9FB9-6A649C98F8D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8C2210D-B5CA-4A09-BDF8-DBE08F9F97E5}"/>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25144061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65509E-974B-4DFC-BB84-A1778A54C98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B0A2CE7-E4AC-454F-B64C-1F72BD4D65D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D00D1F0-D9A9-480A-BAD4-D7388E2F500B}"/>
              </a:ext>
            </a:extLst>
          </p:cNvPr>
          <p:cNvSpPr>
            <a:spLocks noGrp="1"/>
          </p:cNvSpPr>
          <p:nvPr>
            <p:ph type="dt" sz="half" idx="10"/>
          </p:nvPr>
        </p:nvSpPr>
        <p:spPr/>
        <p:txBody>
          <a:bodyPr/>
          <a:lstStyle/>
          <a:p>
            <a:fld id="{5EEFDFC4-3BD3-4770-AEC7-D8C4BD490BFE}" type="datetimeFigureOut">
              <a:rPr lang="en-GB" smtClean="0"/>
              <a:t>20/01/2023</a:t>
            </a:fld>
            <a:endParaRPr lang="en-GB"/>
          </a:p>
        </p:txBody>
      </p:sp>
      <p:sp>
        <p:nvSpPr>
          <p:cNvPr id="5" name="Footer Placeholder 4">
            <a:extLst>
              <a:ext uri="{FF2B5EF4-FFF2-40B4-BE49-F238E27FC236}">
                <a16:creationId xmlns:a16="http://schemas.microsoft.com/office/drawing/2014/main" id="{445A29FC-DC75-4FC0-A9FA-B0720D72A95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BCD38A6-F67B-47FE-BB92-C6069C09C096}"/>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27823079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4A69E-80A2-46D4-9D63-416F89B3704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27738FD-72DE-49E4-919D-8473CCFF13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50FAD0A-2D4F-487E-BB15-9A1A99A52825}"/>
              </a:ext>
            </a:extLst>
          </p:cNvPr>
          <p:cNvSpPr>
            <a:spLocks noGrp="1"/>
          </p:cNvSpPr>
          <p:nvPr>
            <p:ph type="dt" sz="half" idx="10"/>
          </p:nvPr>
        </p:nvSpPr>
        <p:spPr/>
        <p:txBody>
          <a:bodyPr/>
          <a:lstStyle/>
          <a:p>
            <a:fld id="{5EEFDFC4-3BD3-4770-AEC7-D8C4BD490BFE}" type="datetimeFigureOut">
              <a:rPr lang="en-GB" smtClean="0"/>
              <a:t>20/01/2023</a:t>
            </a:fld>
            <a:endParaRPr lang="en-GB"/>
          </a:p>
        </p:txBody>
      </p:sp>
      <p:sp>
        <p:nvSpPr>
          <p:cNvPr id="5" name="Footer Placeholder 4">
            <a:extLst>
              <a:ext uri="{FF2B5EF4-FFF2-40B4-BE49-F238E27FC236}">
                <a16:creationId xmlns:a16="http://schemas.microsoft.com/office/drawing/2014/main" id="{EED9E392-82EB-40B5-A665-1DD3664F45B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D6B309-D27A-4C60-9E63-AE96E985CFF5}"/>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15161059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CF7C8-E8ED-4372-9855-055842FA20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C75FD46-530E-4E24-91D2-2CCADE9DBAB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8FB243-68A1-46D4-93D3-DF93BD9B7FE5}"/>
              </a:ext>
            </a:extLst>
          </p:cNvPr>
          <p:cNvSpPr>
            <a:spLocks noGrp="1"/>
          </p:cNvSpPr>
          <p:nvPr>
            <p:ph type="dt" sz="half" idx="10"/>
          </p:nvPr>
        </p:nvSpPr>
        <p:spPr/>
        <p:txBody>
          <a:bodyPr/>
          <a:lstStyle/>
          <a:p>
            <a:fld id="{5EEFDFC4-3BD3-4770-AEC7-D8C4BD490BFE}" type="datetimeFigureOut">
              <a:rPr lang="en-GB" smtClean="0"/>
              <a:t>20/01/2023</a:t>
            </a:fld>
            <a:endParaRPr lang="en-GB"/>
          </a:p>
        </p:txBody>
      </p:sp>
      <p:sp>
        <p:nvSpPr>
          <p:cNvPr id="5" name="Footer Placeholder 4">
            <a:extLst>
              <a:ext uri="{FF2B5EF4-FFF2-40B4-BE49-F238E27FC236}">
                <a16:creationId xmlns:a16="http://schemas.microsoft.com/office/drawing/2014/main" id="{C80B32DF-AE2F-4E12-9C59-8C5B6B21D67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7F92E43-3963-4595-8F99-4B117A940AA1}"/>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20551607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0D949-3558-4D30-8E06-2E613139F98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8B6D5D6-1BA5-43B6-85E9-9F9DFEF4F6D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BA4167C-9DB0-473F-9DA6-EBB545DC32C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CC0D70E-229B-4FCE-A4C5-BF66E787F38E}"/>
              </a:ext>
            </a:extLst>
          </p:cNvPr>
          <p:cNvSpPr>
            <a:spLocks noGrp="1"/>
          </p:cNvSpPr>
          <p:nvPr>
            <p:ph type="dt" sz="half" idx="10"/>
          </p:nvPr>
        </p:nvSpPr>
        <p:spPr/>
        <p:txBody>
          <a:bodyPr/>
          <a:lstStyle/>
          <a:p>
            <a:fld id="{5EEFDFC4-3BD3-4770-AEC7-D8C4BD490BFE}" type="datetimeFigureOut">
              <a:rPr lang="en-GB" smtClean="0"/>
              <a:t>20/01/2023</a:t>
            </a:fld>
            <a:endParaRPr lang="en-GB"/>
          </a:p>
        </p:txBody>
      </p:sp>
      <p:sp>
        <p:nvSpPr>
          <p:cNvPr id="6" name="Footer Placeholder 5">
            <a:extLst>
              <a:ext uri="{FF2B5EF4-FFF2-40B4-BE49-F238E27FC236}">
                <a16:creationId xmlns:a16="http://schemas.microsoft.com/office/drawing/2014/main" id="{A17C1077-E684-4312-BD32-1B6E42F73A3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E50772F-8BEF-4F2E-8763-824C2EA4D5C9}"/>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41569442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9EA22-35EB-4F4B-82C8-CEA37B3A200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9A323A9-9E83-49F1-96C9-D7EC6934CC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51AFF1-487D-4985-A18B-D4C03FC1C83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0122ADA-F6BB-4FC7-A08D-34FFD30D30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4FEC994-8A8E-4030-9843-5440F47F5F3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47F9F46-B02B-42FE-88C1-3833C6EC96F9}"/>
              </a:ext>
            </a:extLst>
          </p:cNvPr>
          <p:cNvSpPr>
            <a:spLocks noGrp="1"/>
          </p:cNvSpPr>
          <p:nvPr>
            <p:ph type="dt" sz="half" idx="10"/>
          </p:nvPr>
        </p:nvSpPr>
        <p:spPr/>
        <p:txBody>
          <a:bodyPr/>
          <a:lstStyle/>
          <a:p>
            <a:fld id="{5EEFDFC4-3BD3-4770-AEC7-D8C4BD490BFE}" type="datetimeFigureOut">
              <a:rPr lang="en-GB" smtClean="0"/>
              <a:t>20/01/2023</a:t>
            </a:fld>
            <a:endParaRPr lang="en-GB"/>
          </a:p>
        </p:txBody>
      </p:sp>
      <p:sp>
        <p:nvSpPr>
          <p:cNvPr id="8" name="Footer Placeholder 7">
            <a:extLst>
              <a:ext uri="{FF2B5EF4-FFF2-40B4-BE49-F238E27FC236}">
                <a16:creationId xmlns:a16="http://schemas.microsoft.com/office/drawing/2014/main" id="{CFB8BA00-BC7F-43F0-9DFD-6646BD170B0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F3507A3-21B3-4ECD-ACFF-2584572C555F}"/>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15539361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FC8B4-A1FC-4D98-999A-EBB3CC43AF5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2227761-8567-4456-B14C-04489A825CE9}"/>
              </a:ext>
            </a:extLst>
          </p:cNvPr>
          <p:cNvSpPr>
            <a:spLocks noGrp="1"/>
          </p:cNvSpPr>
          <p:nvPr>
            <p:ph type="dt" sz="half" idx="10"/>
          </p:nvPr>
        </p:nvSpPr>
        <p:spPr/>
        <p:txBody>
          <a:bodyPr/>
          <a:lstStyle/>
          <a:p>
            <a:fld id="{5EEFDFC4-3BD3-4770-AEC7-D8C4BD490BFE}" type="datetimeFigureOut">
              <a:rPr lang="en-GB" smtClean="0"/>
              <a:t>20/01/2023</a:t>
            </a:fld>
            <a:endParaRPr lang="en-GB"/>
          </a:p>
        </p:txBody>
      </p:sp>
      <p:sp>
        <p:nvSpPr>
          <p:cNvPr id="4" name="Footer Placeholder 3">
            <a:extLst>
              <a:ext uri="{FF2B5EF4-FFF2-40B4-BE49-F238E27FC236}">
                <a16:creationId xmlns:a16="http://schemas.microsoft.com/office/drawing/2014/main" id="{011E2847-79A8-4E7C-B367-C20A8EB7A3E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AD61DB8-89CC-453B-945D-FBD6BE386152}"/>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3402361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9F5237-E42F-4BAC-8012-9D2537B2C405}"/>
              </a:ext>
            </a:extLst>
          </p:cNvPr>
          <p:cNvSpPr>
            <a:spLocks noGrp="1"/>
          </p:cNvSpPr>
          <p:nvPr>
            <p:ph type="dt" sz="half" idx="10"/>
          </p:nvPr>
        </p:nvSpPr>
        <p:spPr/>
        <p:txBody>
          <a:bodyPr/>
          <a:lstStyle/>
          <a:p>
            <a:fld id="{5EEFDFC4-3BD3-4770-AEC7-D8C4BD490BFE}" type="datetimeFigureOut">
              <a:rPr lang="en-GB" smtClean="0"/>
              <a:t>20/01/2023</a:t>
            </a:fld>
            <a:endParaRPr lang="en-GB"/>
          </a:p>
        </p:txBody>
      </p:sp>
      <p:sp>
        <p:nvSpPr>
          <p:cNvPr id="3" name="Footer Placeholder 2">
            <a:extLst>
              <a:ext uri="{FF2B5EF4-FFF2-40B4-BE49-F238E27FC236}">
                <a16:creationId xmlns:a16="http://schemas.microsoft.com/office/drawing/2014/main" id="{CA8BD0C3-FBD3-4910-9F2D-A34071B0B4B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DBD69F4-D025-46A9-BC50-F71BD3857636}"/>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1491428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2E342-0F66-4E9B-9DB2-CC6E5EDB86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9639111-5042-4FF5-AA9F-5D935B1005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E4955E7-F858-46F5-A8DD-E94FCA0043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495BB1-487F-4982-970A-42B8C27F9A94}"/>
              </a:ext>
            </a:extLst>
          </p:cNvPr>
          <p:cNvSpPr>
            <a:spLocks noGrp="1"/>
          </p:cNvSpPr>
          <p:nvPr>
            <p:ph type="dt" sz="half" idx="10"/>
          </p:nvPr>
        </p:nvSpPr>
        <p:spPr/>
        <p:txBody>
          <a:bodyPr/>
          <a:lstStyle/>
          <a:p>
            <a:fld id="{5EEFDFC4-3BD3-4770-AEC7-D8C4BD490BFE}" type="datetimeFigureOut">
              <a:rPr lang="en-GB" smtClean="0"/>
              <a:t>20/01/2023</a:t>
            </a:fld>
            <a:endParaRPr lang="en-GB"/>
          </a:p>
        </p:txBody>
      </p:sp>
      <p:sp>
        <p:nvSpPr>
          <p:cNvPr id="6" name="Footer Placeholder 5">
            <a:extLst>
              <a:ext uri="{FF2B5EF4-FFF2-40B4-BE49-F238E27FC236}">
                <a16:creationId xmlns:a16="http://schemas.microsoft.com/office/drawing/2014/main" id="{8123D891-FE26-4D7C-9FED-542B8BD0C3F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A0DE94B-9C19-43AF-808B-0D5FF10BF415}"/>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10813043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A8772-6272-4E48-A604-91AAEE2CB5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18BF935-E032-4E76-A262-B00A656473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5DEFF70-D0B5-41AB-AD60-4F36CE7311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51176A-5FAC-4FD7-8EF1-3804532F1876}"/>
              </a:ext>
            </a:extLst>
          </p:cNvPr>
          <p:cNvSpPr>
            <a:spLocks noGrp="1"/>
          </p:cNvSpPr>
          <p:nvPr>
            <p:ph type="dt" sz="half" idx="10"/>
          </p:nvPr>
        </p:nvSpPr>
        <p:spPr/>
        <p:txBody>
          <a:bodyPr/>
          <a:lstStyle/>
          <a:p>
            <a:fld id="{5EEFDFC4-3BD3-4770-AEC7-D8C4BD490BFE}" type="datetimeFigureOut">
              <a:rPr lang="en-GB" smtClean="0"/>
              <a:t>20/01/2023</a:t>
            </a:fld>
            <a:endParaRPr lang="en-GB"/>
          </a:p>
        </p:txBody>
      </p:sp>
      <p:sp>
        <p:nvSpPr>
          <p:cNvPr id="6" name="Footer Placeholder 5">
            <a:extLst>
              <a:ext uri="{FF2B5EF4-FFF2-40B4-BE49-F238E27FC236}">
                <a16:creationId xmlns:a16="http://schemas.microsoft.com/office/drawing/2014/main" id="{C5317F26-294B-430A-9B46-F7AA6641C06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DDDC26E-A591-4BDC-89B4-3602804ADA4D}"/>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7865509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88EF60-C5F0-43CC-9178-07662FB1C9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C599554-E0B0-4E84-A5BE-FD50C986C5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0327394-E562-4E66-9A36-6FFEA9E956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EFDFC4-3BD3-4770-AEC7-D8C4BD490BFE}" type="datetimeFigureOut">
              <a:rPr lang="en-GB" smtClean="0"/>
              <a:t>20/01/2023</a:t>
            </a:fld>
            <a:endParaRPr lang="en-GB"/>
          </a:p>
        </p:txBody>
      </p:sp>
      <p:sp>
        <p:nvSpPr>
          <p:cNvPr id="5" name="Footer Placeholder 4">
            <a:extLst>
              <a:ext uri="{FF2B5EF4-FFF2-40B4-BE49-F238E27FC236}">
                <a16:creationId xmlns:a16="http://schemas.microsoft.com/office/drawing/2014/main" id="{3BA2DB03-C0A4-4F11-8FC2-3D37A24F5C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597CF8C-2078-40B3-B9B7-7527F0041E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AD0704-9853-44D1-95C3-10E43DDC1C9A}" type="slidenum">
              <a:rPr lang="en-GB" smtClean="0"/>
              <a:t>‹#›</a:t>
            </a:fld>
            <a:endParaRPr lang="en-GB"/>
          </a:p>
        </p:txBody>
      </p:sp>
    </p:spTree>
    <p:extLst>
      <p:ext uri="{BB962C8B-B14F-4D97-AF65-F5344CB8AC3E}">
        <p14:creationId xmlns:p14="http://schemas.microsoft.com/office/powerpoint/2010/main" val="27995210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audio" Target="../media/audio29.wav"/><Relationship Id="rId13" Type="http://schemas.openxmlformats.org/officeDocument/2006/relationships/audio" Target="../media/audio34.wav"/><Relationship Id="rId3" Type="http://schemas.openxmlformats.org/officeDocument/2006/relationships/audio" Target="../media/audio27.wav"/><Relationship Id="rId7" Type="http://schemas.openxmlformats.org/officeDocument/2006/relationships/image" Target="../media/image30.png"/><Relationship Id="rId12" Type="http://schemas.openxmlformats.org/officeDocument/2006/relationships/audio" Target="../media/audio33.wav"/><Relationship Id="rId17" Type="http://schemas.openxmlformats.org/officeDocument/2006/relationships/audio" Target="../media/audio35.wav"/><Relationship Id="rId2" Type="http://schemas.openxmlformats.org/officeDocument/2006/relationships/notesSlide" Target="../notesSlides/notesSlide9.xml"/><Relationship Id="rId16" Type="http://schemas.openxmlformats.org/officeDocument/2006/relationships/image" Target="../media/image16.svg"/><Relationship Id="rId1" Type="http://schemas.openxmlformats.org/officeDocument/2006/relationships/slideLayout" Target="../slideLayouts/slideLayout6.xml"/><Relationship Id="rId6" Type="http://schemas.microsoft.com/office/2007/relationships/hdphoto" Target="../media/hdphoto2.wdp"/><Relationship Id="rId11" Type="http://schemas.openxmlformats.org/officeDocument/2006/relationships/audio" Target="../media/audio32.wav"/><Relationship Id="rId5" Type="http://schemas.openxmlformats.org/officeDocument/2006/relationships/image" Target="../media/image24.png"/><Relationship Id="rId15" Type="http://schemas.openxmlformats.org/officeDocument/2006/relationships/image" Target="../media/image15.png"/><Relationship Id="rId10" Type="http://schemas.openxmlformats.org/officeDocument/2006/relationships/audio" Target="../media/audio31.wav"/><Relationship Id="rId4" Type="http://schemas.openxmlformats.org/officeDocument/2006/relationships/audio" Target="../media/audio28.wav"/><Relationship Id="rId9" Type="http://schemas.openxmlformats.org/officeDocument/2006/relationships/audio" Target="../media/audio30.wav"/><Relationship Id="rId1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audio" Target="../media/audio4.wav"/><Relationship Id="rId18" Type="http://schemas.openxmlformats.org/officeDocument/2006/relationships/audio" Target="../media/audio9.wav"/><Relationship Id="rId26" Type="http://schemas.openxmlformats.org/officeDocument/2006/relationships/audio" Target="../media/audio14.wav"/><Relationship Id="rId3" Type="http://schemas.openxmlformats.org/officeDocument/2006/relationships/audio" Target="../media/audio1.wav"/><Relationship Id="rId21" Type="http://schemas.openxmlformats.org/officeDocument/2006/relationships/audio" Target="../media/audio12.wav"/><Relationship Id="rId7" Type="http://schemas.openxmlformats.org/officeDocument/2006/relationships/image" Target="../media/image10.png"/><Relationship Id="rId12" Type="http://schemas.openxmlformats.org/officeDocument/2006/relationships/image" Target="../media/image14.png"/><Relationship Id="rId17" Type="http://schemas.openxmlformats.org/officeDocument/2006/relationships/audio" Target="../media/audio8.wav"/><Relationship Id="rId25" Type="http://schemas.openxmlformats.org/officeDocument/2006/relationships/image" Target="../media/image17.png"/><Relationship Id="rId2" Type="http://schemas.openxmlformats.org/officeDocument/2006/relationships/notesSlide" Target="../notesSlides/notesSlide3.xml"/><Relationship Id="rId16" Type="http://schemas.openxmlformats.org/officeDocument/2006/relationships/audio" Target="../media/audio7.wav"/><Relationship Id="rId20" Type="http://schemas.openxmlformats.org/officeDocument/2006/relationships/audio" Target="../media/audio11.wav"/><Relationship Id="rId29" Type="http://schemas.openxmlformats.org/officeDocument/2006/relationships/audio" Target="../media/audio17.wav"/><Relationship Id="rId1" Type="http://schemas.openxmlformats.org/officeDocument/2006/relationships/slideLayout" Target="../slideLayouts/slideLayout6.xml"/><Relationship Id="rId6" Type="http://schemas.openxmlformats.org/officeDocument/2006/relationships/image" Target="../media/image7.png"/><Relationship Id="rId11" Type="http://schemas.microsoft.com/office/2007/relationships/hdphoto" Target="../media/hdphoto1.wdp"/><Relationship Id="rId24" Type="http://schemas.openxmlformats.org/officeDocument/2006/relationships/image" Target="../media/image16.svg"/><Relationship Id="rId5" Type="http://schemas.openxmlformats.org/officeDocument/2006/relationships/audio" Target="../media/audio3.wav"/><Relationship Id="rId15" Type="http://schemas.openxmlformats.org/officeDocument/2006/relationships/audio" Target="../media/audio6.wav"/><Relationship Id="rId23" Type="http://schemas.openxmlformats.org/officeDocument/2006/relationships/image" Target="../media/image15.png"/><Relationship Id="rId28" Type="http://schemas.openxmlformats.org/officeDocument/2006/relationships/audio" Target="../media/audio16.wav"/><Relationship Id="rId10" Type="http://schemas.openxmlformats.org/officeDocument/2006/relationships/image" Target="../media/image13.png"/><Relationship Id="rId19" Type="http://schemas.openxmlformats.org/officeDocument/2006/relationships/audio" Target="../media/audio10.wav"/><Relationship Id="rId4" Type="http://schemas.openxmlformats.org/officeDocument/2006/relationships/audio" Target="../media/audio2.wav"/><Relationship Id="rId9" Type="http://schemas.openxmlformats.org/officeDocument/2006/relationships/image" Target="../media/image12.png"/><Relationship Id="rId14" Type="http://schemas.openxmlformats.org/officeDocument/2006/relationships/audio" Target="../media/audio5.wav"/><Relationship Id="rId22" Type="http://schemas.openxmlformats.org/officeDocument/2006/relationships/audio" Target="../media/audio13.wav"/><Relationship Id="rId27" Type="http://schemas.openxmlformats.org/officeDocument/2006/relationships/audio" Target="../media/audio15.wav"/></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png"/><Relationship Id="rId7"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6.png"/><Relationship Id="rId11" Type="http://schemas.openxmlformats.org/officeDocument/2006/relationships/image" Target="../media/image2.gif"/><Relationship Id="rId5" Type="http://schemas.openxmlformats.org/officeDocument/2006/relationships/image" Target="../media/image25.png"/><Relationship Id="rId10" Type="http://schemas.openxmlformats.org/officeDocument/2006/relationships/image" Target="../media/image5.png"/><Relationship Id="rId4" Type="http://schemas.microsoft.com/office/2007/relationships/hdphoto" Target="../media/hdphoto2.wdp"/><Relationship Id="rId9" Type="http://schemas.openxmlformats.org/officeDocument/2006/relationships/image" Target="../media/image28.gif"/></Relationships>
</file>

<file path=ppt/slides/_rels/slide8.xml.rels><?xml version="1.0" encoding="UTF-8" standalone="yes"?>
<Relationships xmlns="http://schemas.openxmlformats.org/package/2006/relationships"><Relationship Id="rId8" Type="http://schemas.openxmlformats.org/officeDocument/2006/relationships/audio" Target="../media/audio22.wav"/><Relationship Id="rId13" Type="http://schemas.openxmlformats.org/officeDocument/2006/relationships/image" Target="../media/image31.png"/><Relationship Id="rId18" Type="http://schemas.openxmlformats.org/officeDocument/2006/relationships/image" Target="../media/image4.png"/><Relationship Id="rId3" Type="http://schemas.openxmlformats.org/officeDocument/2006/relationships/audio" Target="../media/audio18.wav"/><Relationship Id="rId7" Type="http://schemas.openxmlformats.org/officeDocument/2006/relationships/audio" Target="../media/audio21.wav"/><Relationship Id="rId12" Type="http://schemas.openxmlformats.org/officeDocument/2006/relationships/image" Target="../media/image30.png"/><Relationship Id="rId17" Type="http://schemas.openxmlformats.org/officeDocument/2006/relationships/image" Target="../media/image2.gif"/><Relationship Id="rId2" Type="http://schemas.openxmlformats.org/officeDocument/2006/relationships/notesSlide" Target="../notesSlides/notesSlide7.xml"/><Relationship Id="rId16" Type="http://schemas.openxmlformats.org/officeDocument/2006/relationships/audio" Target="../media/audio26.wav"/><Relationship Id="rId20" Type="http://schemas.openxmlformats.org/officeDocument/2006/relationships/image" Target="../media/image33.png"/><Relationship Id="rId1" Type="http://schemas.openxmlformats.org/officeDocument/2006/relationships/slideLayout" Target="../slideLayouts/slideLayout6.xml"/><Relationship Id="rId6" Type="http://schemas.openxmlformats.org/officeDocument/2006/relationships/audio" Target="../media/audio20.wav"/><Relationship Id="rId11" Type="http://schemas.openxmlformats.org/officeDocument/2006/relationships/audio" Target="../media/audio25.wav"/><Relationship Id="rId5" Type="http://schemas.openxmlformats.org/officeDocument/2006/relationships/image" Target="../media/image29.png"/><Relationship Id="rId15" Type="http://schemas.openxmlformats.org/officeDocument/2006/relationships/image" Target="../media/image16.svg"/><Relationship Id="rId10" Type="http://schemas.openxmlformats.org/officeDocument/2006/relationships/audio" Target="../media/audio24.wav"/><Relationship Id="rId19" Type="http://schemas.openxmlformats.org/officeDocument/2006/relationships/image" Target="../media/image32.png"/><Relationship Id="rId4" Type="http://schemas.openxmlformats.org/officeDocument/2006/relationships/audio" Target="../media/audio19.wav"/><Relationship Id="rId9" Type="http://schemas.openxmlformats.org/officeDocument/2006/relationships/audio" Target="../media/audio23.wav"/><Relationship Id="rId1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FA4F1-87DE-4B3C-9C9B-D27F7050A819}"/>
              </a:ext>
            </a:extLst>
          </p:cNvPr>
          <p:cNvSpPr>
            <a:spLocks noGrp="1"/>
          </p:cNvSpPr>
          <p:nvPr>
            <p:ph type="title"/>
          </p:nvPr>
        </p:nvSpPr>
        <p:spPr>
          <a:xfrm>
            <a:off x="838198" y="306131"/>
            <a:ext cx="10515600" cy="1325563"/>
          </a:xfrm>
        </p:spPr>
        <p:txBody>
          <a:bodyPr>
            <a:normAutofit/>
          </a:bodyPr>
          <a:lstStyle/>
          <a:p>
            <a:r>
              <a:rPr lang="en-GB" sz="4000" b="1" dirty="0" err="1">
                <a:solidFill>
                  <a:srgbClr val="002060"/>
                </a:solidFill>
                <a:latin typeface="Segoe Print" panose="02000600000000000000" pitchFamily="2" charset="0"/>
              </a:rPr>
              <a:t>español</a:t>
            </a:r>
            <a:r>
              <a:rPr lang="en-GB" sz="4000" dirty="0">
                <a:solidFill>
                  <a:srgbClr val="002060"/>
                </a:solidFill>
                <a:latin typeface="Segoe Print" panose="02000600000000000000" pitchFamily="2" charset="0"/>
              </a:rPr>
              <a:t>, con Sofía</a:t>
            </a:r>
          </a:p>
        </p:txBody>
      </p:sp>
      <p:pic>
        <p:nvPicPr>
          <p:cNvPr id="5" name="Picture 4">
            <a:extLst>
              <a:ext uri="{FF2B5EF4-FFF2-40B4-BE49-F238E27FC236}">
                <a16:creationId xmlns:a16="http://schemas.microsoft.com/office/drawing/2014/main" id="{CE71EDF5-25CC-431F-AC78-F4B496CCE432}"/>
              </a:ext>
            </a:extLst>
          </p:cNvPr>
          <p:cNvPicPr>
            <a:picLocks noChangeAspect="1"/>
          </p:cNvPicPr>
          <p:nvPr/>
        </p:nvPicPr>
        <p:blipFill>
          <a:blip r:embed="rId2"/>
          <a:stretch>
            <a:fillRect/>
          </a:stretch>
        </p:blipFill>
        <p:spPr>
          <a:xfrm>
            <a:off x="5557520" y="840137"/>
            <a:ext cx="6454748" cy="5534750"/>
          </a:xfrm>
          <a:prstGeom prst="rect">
            <a:avLst/>
          </a:prstGeom>
        </p:spPr>
      </p:pic>
      <p:sp>
        <p:nvSpPr>
          <p:cNvPr id="7" name="Google Shape;167;p2">
            <a:extLst>
              <a:ext uri="{FF2B5EF4-FFF2-40B4-BE49-F238E27FC236}">
                <a16:creationId xmlns:a16="http://schemas.microsoft.com/office/drawing/2014/main" id="{F80D9B88-B2CA-4E92-9EFE-41298FDBCBB9}"/>
              </a:ext>
            </a:extLst>
          </p:cNvPr>
          <p:cNvSpPr/>
          <p:nvPr/>
        </p:nvSpPr>
        <p:spPr>
          <a:xfrm>
            <a:off x="241159" y="71843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8" name="Picture 7" descr="A picture containing text, toy, doll, vector graphics&#10;&#10;Description automatically generated">
            <a:extLst>
              <a:ext uri="{FF2B5EF4-FFF2-40B4-BE49-F238E27FC236}">
                <a16:creationId xmlns:a16="http://schemas.microsoft.com/office/drawing/2014/main" id="{999580FF-A961-4BA5-8243-21EF4FB0D2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05852" y="2729068"/>
            <a:ext cx="2177196" cy="4135742"/>
          </a:xfrm>
          <a:prstGeom prst="rect">
            <a:avLst/>
          </a:prstGeom>
        </p:spPr>
      </p:pic>
    </p:spTree>
    <p:extLst>
      <p:ext uri="{BB962C8B-B14F-4D97-AF65-F5344CB8AC3E}">
        <p14:creationId xmlns:p14="http://schemas.microsoft.com/office/powerpoint/2010/main" val="14267109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oogle Shape;282;p13" descr="Reading, Book, Symbol, Icon, Reader, Man">
            <a:extLst>
              <a:ext uri="{FF2B5EF4-FFF2-40B4-BE49-F238E27FC236}">
                <a16:creationId xmlns:a16="http://schemas.microsoft.com/office/drawing/2014/main" id="{46A1EDCF-D41A-4990-B12A-E9F6F29370DD}"/>
              </a:ext>
            </a:extLst>
          </p:cNvPr>
          <p:cNvPicPr preferRelativeResize="0"/>
          <p:nvPr/>
        </p:nvPicPr>
        <p:blipFill rotWithShape="1">
          <a:blip r:embed="rId5">
            <a:alphaModFix/>
            <a:duotone>
              <a:schemeClr val="accent6">
                <a:shade val="45000"/>
                <a:satMod val="135000"/>
              </a:schemeClr>
              <a:prstClr val="white"/>
            </a:duotone>
            <a:extLst>
              <a:ext uri="{BEBA8EAE-BF5A-486C-A8C5-ECC9F3942E4B}">
                <a14:imgProps xmlns:a14="http://schemas.microsoft.com/office/drawing/2010/main">
                  <a14:imgLayer r:embed="rId6">
                    <a14:imgEffect>
                      <a14:artisticPaintStrokes/>
                    </a14:imgEffect>
                  </a14:imgLayer>
                </a14:imgProps>
              </a:ext>
            </a:extLst>
          </a:blip>
          <a:srcRect/>
          <a:stretch/>
        </p:blipFill>
        <p:spPr>
          <a:xfrm>
            <a:off x="11232568" y="158344"/>
            <a:ext cx="782801" cy="782801"/>
          </a:xfrm>
          <a:prstGeom prst="roundRect">
            <a:avLst/>
          </a:prstGeom>
          <a:solidFill>
            <a:srgbClr val="92D050"/>
          </a:solidFill>
          <a:ln>
            <a:noFill/>
          </a:ln>
        </p:spPr>
      </p:pic>
      <p:sp>
        <p:nvSpPr>
          <p:cNvPr id="2" name="Title 1">
            <a:extLst>
              <a:ext uri="{FF2B5EF4-FFF2-40B4-BE49-F238E27FC236}">
                <a16:creationId xmlns:a16="http://schemas.microsoft.com/office/drawing/2014/main" id="{B5365942-B2E8-49F6-959E-078996708FA8}"/>
              </a:ext>
            </a:extLst>
          </p:cNvPr>
          <p:cNvSpPr>
            <a:spLocks noGrp="1"/>
          </p:cNvSpPr>
          <p:nvPr>
            <p:ph type="title"/>
          </p:nvPr>
        </p:nvSpPr>
        <p:spPr>
          <a:xfrm>
            <a:off x="11300458" y="966425"/>
            <a:ext cx="657080" cy="400110"/>
          </a:xfrm>
          <a:solidFill>
            <a:srgbClr val="92D050"/>
          </a:solidFill>
        </p:spPr>
        <p:txBody>
          <a:bodyPr>
            <a:noAutofit/>
          </a:bodyPr>
          <a:lstStyle/>
          <a:p>
            <a:pPr algn="ctr"/>
            <a:r>
              <a:rPr lang="en-GB" sz="2000" b="1" dirty="0">
                <a:solidFill>
                  <a:schemeClr val="bg1"/>
                </a:solidFill>
                <a:latin typeface="Century Gothic" panose="020B0502020202020204" pitchFamily="34" charset="0"/>
              </a:rPr>
              <a:t>leer</a:t>
            </a:r>
          </a:p>
        </p:txBody>
      </p:sp>
      <p:sp>
        <p:nvSpPr>
          <p:cNvPr id="50" name="TextBox 49">
            <a:extLst>
              <a:ext uri="{FF2B5EF4-FFF2-40B4-BE49-F238E27FC236}">
                <a16:creationId xmlns:a16="http://schemas.microsoft.com/office/drawing/2014/main" id="{C6B2523A-7EAB-4010-A5C3-9C5866F75BC3}"/>
              </a:ext>
            </a:extLst>
          </p:cNvPr>
          <p:cNvSpPr txBox="1"/>
          <p:nvPr/>
        </p:nvSpPr>
        <p:spPr>
          <a:xfrm>
            <a:off x="1071885" y="748377"/>
            <a:ext cx="935166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She’s telling him about her conversation with Max.</a:t>
            </a:r>
          </a:p>
        </p:txBody>
      </p:sp>
      <p:graphicFrame>
        <p:nvGraphicFramePr>
          <p:cNvPr id="136" name="Google Shape;258;p34">
            <a:extLst>
              <a:ext uri="{FF2B5EF4-FFF2-40B4-BE49-F238E27FC236}">
                <a16:creationId xmlns:a16="http://schemas.microsoft.com/office/drawing/2014/main" id="{A30A8E7B-D857-491F-A283-02C642098C96}"/>
              </a:ext>
            </a:extLst>
          </p:cNvPr>
          <p:cNvGraphicFramePr/>
          <p:nvPr/>
        </p:nvGraphicFramePr>
        <p:xfrm>
          <a:off x="8688769" y="1991221"/>
          <a:ext cx="3430213" cy="4581670"/>
        </p:xfrm>
        <a:graphic>
          <a:graphicData uri="http://schemas.openxmlformats.org/drawingml/2006/table">
            <a:tbl>
              <a:tblPr firstRow="1" bandRow="1">
                <a:noFill/>
              </a:tblPr>
              <a:tblGrid>
                <a:gridCol w="1746556">
                  <a:extLst>
                    <a:ext uri="{9D8B030D-6E8A-4147-A177-3AD203B41FA5}">
                      <a16:colId xmlns:a16="http://schemas.microsoft.com/office/drawing/2014/main" val="20000"/>
                    </a:ext>
                  </a:extLst>
                </a:gridCol>
                <a:gridCol w="1683657">
                  <a:extLst>
                    <a:ext uri="{9D8B030D-6E8A-4147-A177-3AD203B41FA5}">
                      <a16:colId xmlns:a16="http://schemas.microsoft.com/office/drawing/2014/main" val="20001"/>
                    </a:ext>
                  </a:extLst>
                </a:gridCol>
              </a:tblGrid>
              <a:tr h="881277">
                <a:tc>
                  <a:txBody>
                    <a:bodyPr/>
                    <a:lstStyle/>
                    <a:p>
                      <a:pPr marL="0" marR="0" lvl="0" indent="0" algn="ctr" rtl="0">
                        <a:lnSpc>
                          <a:spcPct val="100000"/>
                        </a:lnSpc>
                        <a:spcBef>
                          <a:spcPts val="0"/>
                        </a:spcBef>
                        <a:spcAft>
                          <a:spcPts val="0"/>
                        </a:spcAft>
                        <a:buClr>
                          <a:srgbClr val="000000"/>
                        </a:buClr>
                        <a:buSzPts val="2400"/>
                        <a:buFont typeface="Arial"/>
                        <a:buNone/>
                      </a:pPr>
                      <a:r>
                        <a:rPr lang="en-GB" sz="2400" b="1" u="none" strike="noStrike" cap="none" dirty="0">
                          <a:solidFill>
                            <a:srgbClr val="002060"/>
                          </a:solidFill>
                          <a:latin typeface="Century Gothic" panose="020B0502020202020204" pitchFamily="34" charset="0"/>
                          <a:ea typeface="Century Gothic"/>
                          <a:cs typeface="Century Gothic"/>
                          <a:sym typeface="Century Gothic"/>
                        </a:rPr>
                        <a:t>Sofía</a:t>
                      </a:r>
                      <a:r>
                        <a:rPr lang="en-GB" sz="2400" b="0" u="none" strike="noStrike" cap="none" dirty="0">
                          <a:solidFill>
                            <a:srgbClr val="002060"/>
                          </a:solidFill>
                          <a:latin typeface="Century Gothic" panose="020B0502020202020204" pitchFamily="34" charset="0"/>
                          <a:ea typeface="Century Gothic"/>
                          <a:cs typeface="Century Gothic"/>
                          <a:sym typeface="Century Gothic"/>
                        </a:rPr>
                        <a:t> y </a:t>
                      </a:r>
                      <a:r>
                        <a:rPr lang="en-GB" sz="2400" b="0" u="none" strike="noStrike" cap="none" dirty="0" err="1">
                          <a:solidFill>
                            <a:srgbClr val="002060"/>
                          </a:solidFill>
                          <a:latin typeface="Century Gothic" panose="020B0502020202020204" pitchFamily="34" charset="0"/>
                          <a:ea typeface="Century Gothic"/>
                          <a:cs typeface="Century Gothic"/>
                          <a:sym typeface="Century Gothic"/>
                        </a:rPr>
                        <a:t>su</a:t>
                      </a:r>
                      <a:r>
                        <a:rPr lang="en-GB" sz="2400" b="0" u="none" strike="noStrike" cap="none" dirty="0">
                          <a:solidFill>
                            <a:srgbClr val="002060"/>
                          </a:solidFill>
                          <a:latin typeface="Century Gothic" panose="020B0502020202020204" pitchFamily="34" charset="0"/>
                          <a:ea typeface="Century Gothic"/>
                          <a:cs typeface="Century Gothic"/>
                          <a:sym typeface="Century Gothic"/>
                        </a:rPr>
                        <a:t> </a:t>
                      </a:r>
                      <a:r>
                        <a:rPr lang="en-GB" sz="2400" b="0" u="none" strike="noStrike" cap="none" dirty="0" err="1">
                          <a:solidFill>
                            <a:srgbClr val="002060"/>
                          </a:solidFill>
                          <a:latin typeface="Century Gothic" panose="020B0502020202020204" pitchFamily="34" charset="0"/>
                          <a:ea typeface="Century Gothic"/>
                          <a:cs typeface="Century Gothic"/>
                          <a:sym typeface="Century Gothic"/>
                        </a:rPr>
                        <a:t>familia</a:t>
                      </a:r>
                      <a:br>
                        <a:rPr lang="en-GB" sz="2400" b="1" u="none" strike="noStrike" cap="none" dirty="0">
                          <a:solidFill>
                            <a:srgbClr val="002060"/>
                          </a:solidFill>
                          <a:latin typeface="Century Gothic" panose="020B0502020202020204" pitchFamily="34" charset="0"/>
                          <a:ea typeface="Century Gothic"/>
                          <a:cs typeface="Century Gothic"/>
                          <a:sym typeface="Century Gothic"/>
                        </a:rPr>
                      </a:br>
                      <a:r>
                        <a:rPr lang="en-GB" sz="2400" b="1" u="none" strike="noStrike" cap="none" dirty="0">
                          <a:solidFill>
                            <a:srgbClr val="002060"/>
                          </a:solidFill>
                          <a:latin typeface="Century Gothic" panose="020B0502020202020204" pitchFamily="34" charset="0"/>
                          <a:ea typeface="Century Gothic"/>
                          <a:cs typeface="Century Gothic"/>
                          <a:sym typeface="Century Gothic"/>
                        </a:rPr>
                        <a:t>(we)</a:t>
                      </a:r>
                      <a:endParaRPr sz="2400" b="1"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400" b="1" u="none" strike="noStrike" cap="none" dirty="0">
                          <a:solidFill>
                            <a:srgbClr val="002060"/>
                          </a:solidFill>
                          <a:latin typeface="Century Gothic"/>
                          <a:ea typeface="Century Gothic"/>
                          <a:cs typeface="Century Gothic"/>
                          <a:sym typeface="Century Gothic"/>
                        </a:rPr>
                        <a:t>Max </a:t>
                      </a:r>
                      <a:r>
                        <a:rPr lang="en-GB" sz="2400" b="0" u="none" strike="noStrike" cap="none" dirty="0">
                          <a:solidFill>
                            <a:srgbClr val="002060"/>
                          </a:solidFill>
                          <a:latin typeface="Century Gothic"/>
                          <a:ea typeface="Century Gothic"/>
                          <a:cs typeface="Century Gothic"/>
                          <a:sym typeface="Century Gothic"/>
                        </a:rPr>
                        <a:t>y </a:t>
                      </a:r>
                      <a:r>
                        <a:rPr lang="en-GB" sz="2400" b="0" u="none" strike="noStrike" cap="none" dirty="0" err="1">
                          <a:solidFill>
                            <a:srgbClr val="002060"/>
                          </a:solidFill>
                          <a:latin typeface="Century Gothic"/>
                          <a:ea typeface="Century Gothic"/>
                          <a:cs typeface="Century Gothic"/>
                          <a:sym typeface="Century Gothic"/>
                        </a:rPr>
                        <a:t>su</a:t>
                      </a:r>
                      <a:r>
                        <a:rPr lang="en-GB" sz="2400" b="0" u="none" strike="noStrike" cap="none" dirty="0">
                          <a:solidFill>
                            <a:srgbClr val="002060"/>
                          </a:solidFill>
                          <a:latin typeface="Century Gothic"/>
                          <a:ea typeface="Century Gothic"/>
                          <a:cs typeface="Century Gothic"/>
                          <a:sym typeface="Century Gothic"/>
                        </a:rPr>
                        <a:t> </a:t>
                      </a:r>
                      <a:r>
                        <a:rPr lang="en-GB" sz="2400" b="0" u="none" strike="noStrike" cap="none" dirty="0" err="1">
                          <a:solidFill>
                            <a:srgbClr val="002060"/>
                          </a:solidFill>
                          <a:latin typeface="Century Gothic"/>
                          <a:ea typeface="Century Gothic"/>
                          <a:cs typeface="Century Gothic"/>
                          <a:sym typeface="Century Gothic"/>
                        </a:rPr>
                        <a:t>familia</a:t>
                      </a:r>
                      <a:r>
                        <a:rPr lang="en-GB" sz="2400" b="0" u="none" strike="noStrike" cap="none" dirty="0">
                          <a:solidFill>
                            <a:srgbClr val="002060"/>
                          </a:solidFill>
                          <a:latin typeface="Century Gothic"/>
                          <a:ea typeface="Century Gothic"/>
                          <a:cs typeface="Century Gothic"/>
                          <a:sym typeface="Century Gothic"/>
                        </a:rPr>
                        <a:t> </a:t>
                      </a:r>
                      <a:r>
                        <a:rPr lang="en-GB" sz="2400" b="1" u="none" strike="noStrike" cap="none" dirty="0">
                          <a:solidFill>
                            <a:srgbClr val="002060"/>
                          </a:solidFill>
                          <a:latin typeface="Century Gothic"/>
                          <a:ea typeface="Century Gothic"/>
                          <a:cs typeface="Century Gothic"/>
                          <a:sym typeface="Century Gothic"/>
                        </a:rPr>
                        <a:t>(they)</a:t>
                      </a:r>
                      <a:endParaRPr sz="2400" b="1"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565490">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565490">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565490">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565490">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65490">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565490">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7960543"/>
                  </a:ext>
                </a:extLst>
              </a:tr>
            </a:tbl>
          </a:graphicData>
        </a:graphic>
      </p:graphicFrame>
      <p:pic>
        <p:nvPicPr>
          <p:cNvPr id="144" name="Picture 143">
            <a:extLst>
              <a:ext uri="{FF2B5EF4-FFF2-40B4-BE49-F238E27FC236}">
                <a16:creationId xmlns:a16="http://schemas.microsoft.com/office/drawing/2014/main" id="{3DD4F711-9C47-4F2B-AE4F-6C846968044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63844" y="3252448"/>
            <a:ext cx="383067" cy="399028"/>
          </a:xfrm>
          <a:prstGeom prst="rect">
            <a:avLst/>
          </a:prstGeom>
        </p:spPr>
      </p:pic>
      <p:sp>
        <p:nvSpPr>
          <p:cNvPr id="56" name="Rectangle: Rounded Corners 55">
            <a:extLst>
              <a:ext uri="{FF2B5EF4-FFF2-40B4-BE49-F238E27FC236}">
                <a16:creationId xmlns:a16="http://schemas.microsoft.com/office/drawing/2014/main" id="{27950FF6-DAAC-43C7-9F98-1BC558B0787C}"/>
              </a:ext>
            </a:extLst>
          </p:cNvPr>
          <p:cNvSpPr/>
          <p:nvPr/>
        </p:nvSpPr>
        <p:spPr>
          <a:xfrm rot="16200000">
            <a:off x="1559689" y="660429"/>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endParaRPr>
          </a:p>
        </p:txBody>
      </p:sp>
      <p:sp>
        <p:nvSpPr>
          <p:cNvPr id="57" name="Rectangle 56">
            <a:extLst>
              <a:ext uri="{FF2B5EF4-FFF2-40B4-BE49-F238E27FC236}">
                <a16:creationId xmlns:a16="http://schemas.microsoft.com/office/drawing/2014/main" id="{CA7778D7-1A27-42C0-A0F1-B79089A36BDD}"/>
              </a:ext>
            </a:extLst>
          </p:cNvPr>
          <p:cNvSpPr/>
          <p:nvPr/>
        </p:nvSpPr>
        <p:spPr>
          <a:xfrm rot="16200000">
            <a:off x="1559631" y="965804"/>
            <a:ext cx="1424540" cy="257958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endParaRPr>
          </a:p>
        </p:txBody>
      </p:sp>
      <p:sp>
        <p:nvSpPr>
          <p:cNvPr id="58" name="Oval 57">
            <a:extLst>
              <a:ext uri="{FF2B5EF4-FFF2-40B4-BE49-F238E27FC236}">
                <a16:creationId xmlns:a16="http://schemas.microsoft.com/office/drawing/2014/main" id="{6D4A5879-6099-40CF-82E0-3311DE05B8BE}"/>
              </a:ext>
            </a:extLst>
          </p:cNvPr>
          <p:cNvSpPr/>
          <p:nvPr/>
        </p:nvSpPr>
        <p:spPr>
          <a:xfrm>
            <a:off x="3616901" y="2138170"/>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59" name="Speech Bubble: Rectangle with Corners Rounded 58">
            <a:extLst>
              <a:ext uri="{FF2B5EF4-FFF2-40B4-BE49-F238E27FC236}">
                <a16:creationId xmlns:a16="http://schemas.microsoft.com/office/drawing/2014/main" id="{A1119C90-76EC-4F9C-934E-1174C21B8A19}"/>
              </a:ext>
            </a:extLst>
          </p:cNvPr>
          <p:cNvSpPr/>
          <p:nvPr/>
        </p:nvSpPr>
        <p:spPr>
          <a:xfrm>
            <a:off x="1033052" y="1581024"/>
            <a:ext cx="2494210" cy="1313123"/>
          </a:xfrm>
          <a:prstGeom prst="wedgeRoundRectCallout">
            <a:avLst>
              <a:gd name="adj1" fmla="val 27504"/>
              <a:gd name="adj2" fmla="val 4963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sym typeface="Arial"/>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sym typeface="Arial"/>
            </a:endParaRPr>
          </a:p>
        </p:txBody>
      </p:sp>
      <p:sp>
        <p:nvSpPr>
          <p:cNvPr id="60" name="TextBox 59">
            <a:extLst>
              <a:ext uri="{FF2B5EF4-FFF2-40B4-BE49-F238E27FC236}">
                <a16:creationId xmlns:a16="http://schemas.microsoft.com/office/drawing/2014/main" id="{1B78A1AF-57E4-4BE2-ADC9-1C3D2FB0A3B2}"/>
              </a:ext>
            </a:extLst>
          </p:cNvPr>
          <p:cNvSpPr txBox="1"/>
          <p:nvPr/>
        </p:nvSpPr>
        <p:spPr>
          <a:xfrm>
            <a:off x="998096" y="1785038"/>
            <a:ext cx="276298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Visitamos a familiares.</a:t>
            </a:r>
          </a:p>
        </p:txBody>
      </p:sp>
      <p:sp>
        <p:nvSpPr>
          <p:cNvPr id="61" name="TextBox 60">
            <a:hlinkClick r:id="" action="ppaction://noaction">
              <a:snd r:embed="rId8" name="10_4.wav"/>
            </a:hlinkClick>
            <a:extLst>
              <a:ext uri="{FF2B5EF4-FFF2-40B4-BE49-F238E27FC236}">
                <a16:creationId xmlns:a16="http://schemas.microsoft.com/office/drawing/2014/main" id="{343D2B41-1ABD-4AAA-9075-4FA976EC6E21}"/>
              </a:ext>
            </a:extLst>
          </p:cNvPr>
          <p:cNvSpPr txBox="1"/>
          <p:nvPr/>
        </p:nvSpPr>
        <p:spPr>
          <a:xfrm>
            <a:off x="257164" y="1484068"/>
            <a:ext cx="412058" cy="400110"/>
          </a:xfrm>
          <a:prstGeom prst="rect">
            <a:avLst/>
          </a:prstGeom>
          <a:solidFill>
            <a:schemeClr val="bg1"/>
          </a:solidFill>
          <a:ln w="28575">
            <a:solidFill>
              <a:srgbClr val="FF00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E</a:t>
            </a:r>
          </a:p>
        </p:txBody>
      </p:sp>
      <p:sp>
        <p:nvSpPr>
          <p:cNvPr id="62" name="Rectangle: Rounded Corners 61">
            <a:extLst>
              <a:ext uri="{FF2B5EF4-FFF2-40B4-BE49-F238E27FC236}">
                <a16:creationId xmlns:a16="http://schemas.microsoft.com/office/drawing/2014/main" id="{52C001D8-6037-4142-B6D6-A24904965B45}"/>
              </a:ext>
            </a:extLst>
          </p:cNvPr>
          <p:cNvSpPr/>
          <p:nvPr/>
        </p:nvSpPr>
        <p:spPr>
          <a:xfrm rot="16200000">
            <a:off x="5375099" y="653901"/>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endParaRPr>
          </a:p>
        </p:txBody>
      </p:sp>
      <p:sp>
        <p:nvSpPr>
          <p:cNvPr id="63" name="Rectangle 62">
            <a:extLst>
              <a:ext uri="{FF2B5EF4-FFF2-40B4-BE49-F238E27FC236}">
                <a16:creationId xmlns:a16="http://schemas.microsoft.com/office/drawing/2014/main" id="{26417CC5-68D9-4262-931C-7D69B5916030}"/>
              </a:ext>
            </a:extLst>
          </p:cNvPr>
          <p:cNvSpPr/>
          <p:nvPr/>
        </p:nvSpPr>
        <p:spPr>
          <a:xfrm rot="16200000">
            <a:off x="5348458" y="985859"/>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endParaRPr>
          </a:p>
        </p:txBody>
      </p:sp>
      <p:sp>
        <p:nvSpPr>
          <p:cNvPr id="64" name="Oval 63">
            <a:extLst>
              <a:ext uri="{FF2B5EF4-FFF2-40B4-BE49-F238E27FC236}">
                <a16:creationId xmlns:a16="http://schemas.microsoft.com/office/drawing/2014/main" id="{19038964-50D9-4B1C-AFB3-3514DE79E944}"/>
              </a:ext>
            </a:extLst>
          </p:cNvPr>
          <p:cNvSpPr/>
          <p:nvPr/>
        </p:nvSpPr>
        <p:spPr>
          <a:xfrm>
            <a:off x="7432311" y="2131642"/>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65" name="TextBox 64">
            <a:hlinkClick r:id="" action="ppaction://noaction">
              <a:snd r:embed="rId9" name="10_7.wav"/>
            </a:hlinkClick>
            <a:extLst>
              <a:ext uri="{FF2B5EF4-FFF2-40B4-BE49-F238E27FC236}">
                <a16:creationId xmlns:a16="http://schemas.microsoft.com/office/drawing/2014/main" id="{06F73AAE-DEFD-472B-B949-ED2D272D423C}"/>
              </a:ext>
            </a:extLst>
          </p:cNvPr>
          <p:cNvSpPr txBox="1"/>
          <p:nvPr/>
        </p:nvSpPr>
        <p:spPr>
          <a:xfrm>
            <a:off x="4072574" y="1477540"/>
            <a:ext cx="412058" cy="400110"/>
          </a:xfrm>
          <a:prstGeom prst="rect">
            <a:avLst/>
          </a:prstGeom>
          <a:solidFill>
            <a:schemeClr val="bg1"/>
          </a:solidFill>
          <a:ln w="28575">
            <a:solidFill>
              <a:srgbClr val="FF00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3</a:t>
            </a:r>
          </a:p>
        </p:txBody>
      </p:sp>
      <p:sp>
        <p:nvSpPr>
          <p:cNvPr id="67" name="Rectangle: Rounded Corners 66">
            <a:extLst>
              <a:ext uri="{FF2B5EF4-FFF2-40B4-BE49-F238E27FC236}">
                <a16:creationId xmlns:a16="http://schemas.microsoft.com/office/drawing/2014/main" id="{E98F9892-4A18-476F-B681-2955350DF2E1}"/>
              </a:ext>
            </a:extLst>
          </p:cNvPr>
          <p:cNvSpPr/>
          <p:nvPr/>
        </p:nvSpPr>
        <p:spPr>
          <a:xfrm rot="16200000">
            <a:off x="5406392" y="2477382"/>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endParaRPr>
          </a:p>
        </p:txBody>
      </p:sp>
      <p:sp>
        <p:nvSpPr>
          <p:cNvPr id="68" name="Rectangle 67">
            <a:extLst>
              <a:ext uri="{FF2B5EF4-FFF2-40B4-BE49-F238E27FC236}">
                <a16:creationId xmlns:a16="http://schemas.microsoft.com/office/drawing/2014/main" id="{3BA5E8E0-4E29-4C5C-AD9D-6EE43F3447D3}"/>
              </a:ext>
            </a:extLst>
          </p:cNvPr>
          <p:cNvSpPr/>
          <p:nvPr/>
        </p:nvSpPr>
        <p:spPr>
          <a:xfrm rot="16200000">
            <a:off x="5379751" y="2809340"/>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endParaRPr>
          </a:p>
        </p:txBody>
      </p:sp>
      <p:sp>
        <p:nvSpPr>
          <p:cNvPr id="69" name="Oval 68">
            <a:extLst>
              <a:ext uri="{FF2B5EF4-FFF2-40B4-BE49-F238E27FC236}">
                <a16:creationId xmlns:a16="http://schemas.microsoft.com/office/drawing/2014/main" id="{6DD8C67C-6B32-4847-82EF-79F57F088762}"/>
              </a:ext>
            </a:extLst>
          </p:cNvPr>
          <p:cNvSpPr/>
          <p:nvPr/>
        </p:nvSpPr>
        <p:spPr>
          <a:xfrm>
            <a:off x="7463604" y="3955123"/>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70" name="TextBox 69">
            <a:hlinkClick r:id="" action="ppaction://noaction">
              <a:snd r:embed="rId10" name="10_8.wav"/>
            </a:hlinkClick>
            <a:extLst>
              <a:ext uri="{FF2B5EF4-FFF2-40B4-BE49-F238E27FC236}">
                <a16:creationId xmlns:a16="http://schemas.microsoft.com/office/drawing/2014/main" id="{12BAB6D0-2B21-491F-8630-E59F64E585CD}"/>
              </a:ext>
            </a:extLst>
          </p:cNvPr>
          <p:cNvSpPr txBox="1"/>
          <p:nvPr/>
        </p:nvSpPr>
        <p:spPr>
          <a:xfrm>
            <a:off x="4164827" y="3301021"/>
            <a:ext cx="412058" cy="400110"/>
          </a:xfrm>
          <a:prstGeom prst="rect">
            <a:avLst/>
          </a:prstGeom>
          <a:solidFill>
            <a:schemeClr val="bg1"/>
          </a:solidFill>
          <a:ln w="28575">
            <a:solidFill>
              <a:srgbClr val="FF00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4</a:t>
            </a:r>
          </a:p>
        </p:txBody>
      </p:sp>
      <p:sp>
        <p:nvSpPr>
          <p:cNvPr id="72" name="Rectangle: Rounded Corners 71">
            <a:extLst>
              <a:ext uri="{FF2B5EF4-FFF2-40B4-BE49-F238E27FC236}">
                <a16:creationId xmlns:a16="http://schemas.microsoft.com/office/drawing/2014/main" id="{35710068-0871-4598-8A92-EB4E2C4585FA}"/>
              </a:ext>
            </a:extLst>
          </p:cNvPr>
          <p:cNvSpPr/>
          <p:nvPr/>
        </p:nvSpPr>
        <p:spPr>
          <a:xfrm rot="16200000">
            <a:off x="1532434" y="2510789"/>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endParaRPr>
          </a:p>
        </p:txBody>
      </p:sp>
      <p:sp>
        <p:nvSpPr>
          <p:cNvPr id="73" name="Rectangle 72">
            <a:extLst>
              <a:ext uri="{FF2B5EF4-FFF2-40B4-BE49-F238E27FC236}">
                <a16:creationId xmlns:a16="http://schemas.microsoft.com/office/drawing/2014/main" id="{089E9BBA-E2FB-4F18-A8CD-A7C82C3224C6}"/>
              </a:ext>
            </a:extLst>
          </p:cNvPr>
          <p:cNvSpPr/>
          <p:nvPr/>
        </p:nvSpPr>
        <p:spPr>
          <a:xfrm rot="16200000">
            <a:off x="1505793" y="2842747"/>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endParaRPr>
          </a:p>
        </p:txBody>
      </p:sp>
      <p:sp>
        <p:nvSpPr>
          <p:cNvPr id="76" name="Oval 75">
            <a:extLst>
              <a:ext uri="{FF2B5EF4-FFF2-40B4-BE49-F238E27FC236}">
                <a16:creationId xmlns:a16="http://schemas.microsoft.com/office/drawing/2014/main" id="{C8428D4E-D879-40CD-A4A1-79B5B822973B}"/>
              </a:ext>
            </a:extLst>
          </p:cNvPr>
          <p:cNvSpPr/>
          <p:nvPr/>
        </p:nvSpPr>
        <p:spPr>
          <a:xfrm>
            <a:off x="3589646" y="3988530"/>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77" name="TextBox 76">
            <a:hlinkClick r:id="" action="ppaction://noaction">
              <a:snd r:embed="rId11" name="10_5.wav"/>
            </a:hlinkClick>
            <a:extLst>
              <a:ext uri="{FF2B5EF4-FFF2-40B4-BE49-F238E27FC236}">
                <a16:creationId xmlns:a16="http://schemas.microsoft.com/office/drawing/2014/main" id="{67ED7BCE-E3F3-450F-8A28-D20BDDCBC08F}"/>
              </a:ext>
            </a:extLst>
          </p:cNvPr>
          <p:cNvSpPr txBox="1"/>
          <p:nvPr/>
        </p:nvSpPr>
        <p:spPr>
          <a:xfrm>
            <a:off x="229909" y="3334428"/>
            <a:ext cx="412058" cy="400110"/>
          </a:xfrm>
          <a:prstGeom prst="rect">
            <a:avLst/>
          </a:prstGeom>
          <a:solidFill>
            <a:schemeClr val="bg1"/>
          </a:solidFill>
          <a:ln w="28575">
            <a:solidFill>
              <a:srgbClr val="FF00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1</a:t>
            </a:r>
          </a:p>
        </p:txBody>
      </p:sp>
      <p:sp>
        <p:nvSpPr>
          <p:cNvPr id="83" name="Rectangle: Rounded Corners 82">
            <a:extLst>
              <a:ext uri="{FF2B5EF4-FFF2-40B4-BE49-F238E27FC236}">
                <a16:creationId xmlns:a16="http://schemas.microsoft.com/office/drawing/2014/main" id="{CF6EFE5A-B149-4219-9428-4A832D671C15}"/>
              </a:ext>
            </a:extLst>
          </p:cNvPr>
          <p:cNvSpPr/>
          <p:nvPr/>
        </p:nvSpPr>
        <p:spPr>
          <a:xfrm rot="16200000">
            <a:off x="5438075" y="4389681"/>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endParaRPr>
          </a:p>
        </p:txBody>
      </p:sp>
      <p:sp>
        <p:nvSpPr>
          <p:cNvPr id="84" name="Rectangle 83">
            <a:extLst>
              <a:ext uri="{FF2B5EF4-FFF2-40B4-BE49-F238E27FC236}">
                <a16:creationId xmlns:a16="http://schemas.microsoft.com/office/drawing/2014/main" id="{3CEA2B5A-7AAE-430E-AB57-EC5C125E9CC9}"/>
              </a:ext>
            </a:extLst>
          </p:cNvPr>
          <p:cNvSpPr/>
          <p:nvPr/>
        </p:nvSpPr>
        <p:spPr>
          <a:xfrm rot="16200000">
            <a:off x="5411434" y="4721639"/>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endParaRPr>
          </a:p>
        </p:txBody>
      </p:sp>
      <p:sp>
        <p:nvSpPr>
          <p:cNvPr id="85" name="Oval 84">
            <a:extLst>
              <a:ext uri="{FF2B5EF4-FFF2-40B4-BE49-F238E27FC236}">
                <a16:creationId xmlns:a16="http://schemas.microsoft.com/office/drawing/2014/main" id="{3F519047-B85C-410E-9B31-E4CBDDD04C9C}"/>
              </a:ext>
            </a:extLst>
          </p:cNvPr>
          <p:cNvSpPr/>
          <p:nvPr/>
        </p:nvSpPr>
        <p:spPr>
          <a:xfrm>
            <a:off x="7495287" y="5867422"/>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86" name="TextBox 85">
            <a:hlinkClick r:id="" action="ppaction://noaction">
              <a:snd r:embed="rId12" name="10_9.wav"/>
            </a:hlinkClick>
            <a:extLst>
              <a:ext uri="{FF2B5EF4-FFF2-40B4-BE49-F238E27FC236}">
                <a16:creationId xmlns:a16="http://schemas.microsoft.com/office/drawing/2014/main" id="{FA64F7BD-8093-4AF9-A687-199A0C2E9099}"/>
              </a:ext>
            </a:extLst>
          </p:cNvPr>
          <p:cNvSpPr txBox="1"/>
          <p:nvPr/>
        </p:nvSpPr>
        <p:spPr>
          <a:xfrm>
            <a:off x="4196510" y="5213320"/>
            <a:ext cx="412058" cy="400110"/>
          </a:xfrm>
          <a:prstGeom prst="rect">
            <a:avLst/>
          </a:prstGeom>
          <a:solidFill>
            <a:schemeClr val="bg1"/>
          </a:solidFill>
          <a:ln w="28575">
            <a:solidFill>
              <a:srgbClr val="FF00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5</a:t>
            </a:r>
          </a:p>
        </p:txBody>
      </p:sp>
      <p:sp>
        <p:nvSpPr>
          <p:cNvPr id="87" name="Rectangle: Rounded Corners 86">
            <a:extLst>
              <a:ext uri="{FF2B5EF4-FFF2-40B4-BE49-F238E27FC236}">
                <a16:creationId xmlns:a16="http://schemas.microsoft.com/office/drawing/2014/main" id="{50258B9E-1B81-428B-9D2B-ABE252B002CF}"/>
              </a:ext>
            </a:extLst>
          </p:cNvPr>
          <p:cNvSpPr/>
          <p:nvPr/>
        </p:nvSpPr>
        <p:spPr>
          <a:xfrm rot="16200000">
            <a:off x="1564117" y="4423088"/>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endParaRPr>
          </a:p>
        </p:txBody>
      </p:sp>
      <p:sp>
        <p:nvSpPr>
          <p:cNvPr id="88" name="Rectangle 87">
            <a:extLst>
              <a:ext uri="{FF2B5EF4-FFF2-40B4-BE49-F238E27FC236}">
                <a16:creationId xmlns:a16="http://schemas.microsoft.com/office/drawing/2014/main" id="{9DDE005B-7C24-47DB-930B-BCCA7365EC16}"/>
              </a:ext>
            </a:extLst>
          </p:cNvPr>
          <p:cNvSpPr/>
          <p:nvPr/>
        </p:nvSpPr>
        <p:spPr>
          <a:xfrm rot="16200000">
            <a:off x="1537476" y="4755046"/>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endParaRPr>
          </a:p>
        </p:txBody>
      </p:sp>
      <p:sp>
        <p:nvSpPr>
          <p:cNvPr id="89" name="Oval 88">
            <a:extLst>
              <a:ext uri="{FF2B5EF4-FFF2-40B4-BE49-F238E27FC236}">
                <a16:creationId xmlns:a16="http://schemas.microsoft.com/office/drawing/2014/main" id="{1F4FBF8A-3E68-430C-A482-3D1D3EFBCED1}"/>
              </a:ext>
            </a:extLst>
          </p:cNvPr>
          <p:cNvSpPr/>
          <p:nvPr/>
        </p:nvSpPr>
        <p:spPr>
          <a:xfrm>
            <a:off x="3621329" y="5900829"/>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90" name="TextBox 89">
            <a:hlinkClick r:id="" action="ppaction://noaction">
              <a:snd r:embed="rId13" name="10_6.wav"/>
            </a:hlinkClick>
            <a:extLst>
              <a:ext uri="{FF2B5EF4-FFF2-40B4-BE49-F238E27FC236}">
                <a16:creationId xmlns:a16="http://schemas.microsoft.com/office/drawing/2014/main" id="{DB806BA6-B181-4186-839C-FD2B89F2087F}"/>
              </a:ext>
            </a:extLst>
          </p:cNvPr>
          <p:cNvSpPr txBox="1"/>
          <p:nvPr/>
        </p:nvSpPr>
        <p:spPr>
          <a:xfrm>
            <a:off x="261592" y="5246727"/>
            <a:ext cx="412058" cy="400110"/>
          </a:xfrm>
          <a:prstGeom prst="rect">
            <a:avLst/>
          </a:prstGeom>
          <a:solidFill>
            <a:schemeClr val="bg1"/>
          </a:solidFill>
          <a:ln w="28575">
            <a:solidFill>
              <a:srgbClr val="FF00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2</a:t>
            </a:r>
          </a:p>
        </p:txBody>
      </p:sp>
      <p:sp>
        <p:nvSpPr>
          <p:cNvPr id="96" name="Speech Bubble: Rectangle with Corners Rounded 95">
            <a:extLst>
              <a:ext uri="{FF2B5EF4-FFF2-40B4-BE49-F238E27FC236}">
                <a16:creationId xmlns:a16="http://schemas.microsoft.com/office/drawing/2014/main" id="{2F6F53D6-72C7-4D18-B8E2-234C4C57DF9E}"/>
              </a:ext>
            </a:extLst>
          </p:cNvPr>
          <p:cNvSpPr/>
          <p:nvPr/>
        </p:nvSpPr>
        <p:spPr>
          <a:xfrm>
            <a:off x="4848462" y="1584501"/>
            <a:ext cx="2392549" cy="1313123"/>
          </a:xfrm>
          <a:prstGeom prst="wedgeRoundRectCallout">
            <a:avLst>
              <a:gd name="adj1" fmla="val 27504"/>
              <a:gd name="adj2" fmla="val 4963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sym typeface="Arial"/>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sym typeface="Arial"/>
            </a:endParaRPr>
          </a:p>
        </p:txBody>
      </p:sp>
      <p:sp>
        <p:nvSpPr>
          <p:cNvPr id="97" name="TextBox 96">
            <a:extLst>
              <a:ext uri="{FF2B5EF4-FFF2-40B4-BE49-F238E27FC236}">
                <a16:creationId xmlns:a16="http://schemas.microsoft.com/office/drawing/2014/main" id="{F9A72938-E6A7-4088-A0BC-DB5F46E77ECC}"/>
              </a:ext>
            </a:extLst>
          </p:cNvPr>
          <p:cNvSpPr txBox="1"/>
          <p:nvPr/>
        </p:nvSpPr>
        <p:spPr>
          <a:xfrm>
            <a:off x="4899405" y="2085223"/>
            <a:ext cx="239254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Preparan</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comida especial.</a:t>
            </a:r>
          </a:p>
        </p:txBody>
      </p:sp>
      <p:sp>
        <p:nvSpPr>
          <p:cNvPr id="99" name="Speech Bubble: Rectangle with Corners Rounded 98">
            <a:extLst>
              <a:ext uri="{FF2B5EF4-FFF2-40B4-BE49-F238E27FC236}">
                <a16:creationId xmlns:a16="http://schemas.microsoft.com/office/drawing/2014/main" id="{392CB7C5-2084-4A61-8C37-401586A39CED}"/>
              </a:ext>
            </a:extLst>
          </p:cNvPr>
          <p:cNvSpPr/>
          <p:nvPr/>
        </p:nvSpPr>
        <p:spPr>
          <a:xfrm>
            <a:off x="1010624" y="3434412"/>
            <a:ext cx="2392549" cy="1313123"/>
          </a:xfrm>
          <a:prstGeom prst="wedgeRoundRectCallout">
            <a:avLst>
              <a:gd name="adj1" fmla="val 27504"/>
              <a:gd name="adj2" fmla="val 4963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sym typeface="Arial"/>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sym typeface="Arial"/>
            </a:endParaRPr>
          </a:p>
        </p:txBody>
      </p:sp>
      <p:sp>
        <p:nvSpPr>
          <p:cNvPr id="100" name="TextBox 99">
            <a:extLst>
              <a:ext uri="{FF2B5EF4-FFF2-40B4-BE49-F238E27FC236}">
                <a16:creationId xmlns:a16="http://schemas.microsoft.com/office/drawing/2014/main" id="{A82E26C0-265A-4C62-9A93-1BD43F42A7B7}"/>
              </a:ext>
            </a:extLst>
          </p:cNvPr>
          <p:cNvSpPr txBox="1"/>
          <p:nvPr/>
        </p:nvSpPr>
        <p:spPr>
          <a:xfrm>
            <a:off x="1044067" y="3699868"/>
            <a:ext cx="2454167" cy="9848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Escuchamos</a:t>
            </a:r>
            <a:r>
              <a:rPr kumimoji="0" lang="en-GB" sz="19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las </a:t>
            </a:r>
            <a:r>
              <a:rPr kumimoji="0" lang="en-GB" sz="19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campanadas</a:t>
            </a:r>
            <a:r>
              <a:rPr kumimoji="0" lang="en-GB" sz="19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102" name="Speech Bubble: Rectangle with Corners Rounded 101">
            <a:extLst>
              <a:ext uri="{FF2B5EF4-FFF2-40B4-BE49-F238E27FC236}">
                <a16:creationId xmlns:a16="http://schemas.microsoft.com/office/drawing/2014/main" id="{5FCCA0F9-A349-406A-81D6-6AB212CAFA50}"/>
              </a:ext>
            </a:extLst>
          </p:cNvPr>
          <p:cNvSpPr/>
          <p:nvPr/>
        </p:nvSpPr>
        <p:spPr>
          <a:xfrm>
            <a:off x="4880193" y="3395159"/>
            <a:ext cx="2392549" cy="1313123"/>
          </a:xfrm>
          <a:prstGeom prst="wedgeRoundRectCallout">
            <a:avLst>
              <a:gd name="adj1" fmla="val 27504"/>
              <a:gd name="adj2" fmla="val 4963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sym typeface="Arial"/>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sym typeface="Arial"/>
            </a:endParaRPr>
          </a:p>
        </p:txBody>
      </p:sp>
      <p:sp>
        <p:nvSpPr>
          <p:cNvPr id="103" name="TextBox 102">
            <a:extLst>
              <a:ext uri="{FF2B5EF4-FFF2-40B4-BE49-F238E27FC236}">
                <a16:creationId xmlns:a16="http://schemas.microsoft.com/office/drawing/2014/main" id="{6BC1BE2C-5A88-4F56-8322-7CB29E005B65}"/>
              </a:ext>
            </a:extLst>
          </p:cNvPr>
          <p:cNvSpPr txBox="1"/>
          <p:nvPr/>
        </p:nvSpPr>
        <p:spPr>
          <a:xfrm>
            <a:off x="4899404" y="4127757"/>
            <a:ext cx="239254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Mandan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tarjetas</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108" name="Speech Bubble: Rectangle with Corners Rounded 107">
            <a:extLst>
              <a:ext uri="{FF2B5EF4-FFF2-40B4-BE49-F238E27FC236}">
                <a16:creationId xmlns:a16="http://schemas.microsoft.com/office/drawing/2014/main" id="{C8F52E34-9307-41E8-BC68-C35C62AC7059}"/>
              </a:ext>
            </a:extLst>
          </p:cNvPr>
          <p:cNvSpPr/>
          <p:nvPr/>
        </p:nvSpPr>
        <p:spPr>
          <a:xfrm>
            <a:off x="1043749" y="5354607"/>
            <a:ext cx="2392549" cy="1313123"/>
          </a:xfrm>
          <a:prstGeom prst="wedgeRoundRectCallout">
            <a:avLst>
              <a:gd name="adj1" fmla="val 27504"/>
              <a:gd name="adj2" fmla="val 4963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sym typeface="Arial"/>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sym typeface="Arial"/>
            </a:endParaRPr>
          </a:p>
        </p:txBody>
      </p:sp>
      <p:sp>
        <p:nvSpPr>
          <p:cNvPr id="109" name="TextBox 108">
            <a:extLst>
              <a:ext uri="{FF2B5EF4-FFF2-40B4-BE49-F238E27FC236}">
                <a16:creationId xmlns:a16="http://schemas.microsoft.com/office/drawing/2014/main" id="{9A345B00-95BB-47E7-A90A-A22B584ABEF6}"/>
              </a:ext>
            </a:extLst>
          </p:cNvPr>
          <p:cNvSpPr txBox="1"/>
          <p:nvPr/>
        </p:nvSpPr>
        <p:spPr>
          <a:xfrm>
            <a:off x="1092738" y="5948906"/>
            <a:ext cx="239254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Celebran</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con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fuegos</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artificiales</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111" name="Speech Bubble: Rectangle with Corners Rounded 110">
            <a:extLst>
              <a:ext uri="{FF2B5EF4-FFF2-40B4-BE49-F238E27FC236}">
                <a16:creationId xmlns:a16="http://schemas.microsoft.com/office/drawing/2014/main" id="{807EA8BE-0D33-4AEC-9CC8-F3369517D757}"/>
              </a:ext>
            </a:extLst>
          </p:cNvPr>
          <p:cNvSpPr/>
          <p:nvPr/>
        </p:nvSpPr>
        <p:spPr>
          <a:xfrm>
            <a:off x="4913796" y="5317001"/>
            <a:ext cx="2392549" cy="1313123"/>
          </a:xfrm>
          <a:prstGeom prst="wedgeRoundRectCallout">
            <a:avLst>
              <a:gd name="adj1" fmla="val 27504"/>
              <a:gd name="adj2" fmla="val 4963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sym typeface="Arial"/>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sym typeface="Arial"/>
            </a:endParaRPr>
          </a:p>
        </p:txBody>
      </p:sp>
      <p:sp>
        <p:nvSpPr>
          <p:cNvPr id="112" name="TextBox 111">
            <a:extLst>
              <a:ext uri="{FF2B5EF4-FFF2-40B4-BE49-F238E27FC236}">
                <a16:creationId xmlns:a16="http://schemas.microsoft.com/office/drawing/2014/main" id="{CD97ED05-568F-413A-A3EC-2B9CE5111D77}"/>
              </a:ext>
            </a:extLst>
          </p:cNvPr>
          <p:cNvSpPr txBox="1"/>
          <p:nvPr/>
        </p:nvSpPr>
        <p:spPr>
          <a:xfrm>
            <a:off x="4955947" y="5865005"/>
            <a:ext cx="239254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002060"/>
                </a:solidFill>
                <a:latin typeface="Century Gothic" panose="020B0502020202020204" pitchFamily="34" charset="0"/>
                <a:cs typeface="Arial"/>
                <a:sym typeface="Arial"/>
              </a:rPr>
              <a:t>Paseamos</a:t>
            </a:r>
            <a:r>
              <a:rPr lang="en-GB" sz="2000" dirty="0">
                <a:solidFill>
                  <a:srgbClr val="002060"/>
                </a:solidFill>
                <a:latin typeface="Century Gothic" panose="020B0502020202020204" pitchFamily="34" charset="0"/>
                <a:cs typeface="Arial"/>
                <a:sym typeface="Arial"/>
              </a:rPr>
              <a:t> </a:t>
            </a:r>
            <a:r>
              <a:rPr lang="en-GB" sz="2000" dirty="0" err="1">
                <a:solidFill>
                  <a:srgbClr val="002060"/>
                </a:solidFill>
                <a:latin typeface="Century Gothic" panose="020B0502020202020204" pitchFamily="34" charset="0"/>
                <a:cs typeface="Arial"/>
                <a:sym typeface="Arial"/>
              </a:rPr>
              <a:t>por</a:t>
            </a:r>
            <a:r>
              <a:rPr lang="en-GB" sz="2000" dirty="0">
                <a:solidFill>
                  <a:srgbClr val="002060"/>
                </a:solidFill>
                <a:latin typeface="Century Gothic" panose="020B0502020202020204" pitchFamily="34" charset="0"/>
                <a:cs typeface="Arial"/>
                <a:sym typeface="Arial"/>
              </a:rPr>
              <a:t> la playa.</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pic>
        <p:nvPicPr>
          <p:cNvPr id="4" name="Picture 3">
            <a:extLst>
              <a:ext uri="{FF2B5EF4-FFF2-40B4-BE49-F238E27FC236}">
                <a16:creationId xmlns:a16="http://schemas.microsoft.com/office/drawing/2014/main" id="{2E33A556-9AB5-4DA1-AC17-ACCC7DACE68F}"/>
              </a:ext>
            </a:extLst>
          </p:cNvPr>
          <p:cNvPicPr>
            <a:picLocks noChangeAspect="1"/>
          </p:cNvPicPr>
          <p:nvPr/>
        </p:nvPicPr>
        <p:blipFill>
          <a:blip r:embed="rId14"/>
          <a:stretch>
            <a:fillRect/>
          </a:stretch>
        </p:blipFill>
        <p:spPr>
          <a:xfrm>
            <a:off x="1100262" y="3579357"/>
            <a:ext cx="891338" cy="403559"/>
          </a:xfrm>
          <a:prstGeom prst="rect">
            <a:avLst/>
          </a:prstGeom>
        </p:spPr>
      </p:pic>
      <p:pic>
        <p:nvPicPr>
          <p:cNvPr id="114" name="Picture 113">
            <a:extLst>
              <a:ext uri="{FF2B5EF4-FFF2-40B4-BE49-F238E27FC236}">
                <a16:creationId xmlns:a16="http://schemas.microsoft.com/office/drawing/2014/main" id="{930D9684-298D-4762-8408-3E8750B93E96}"/>
              </a:ext>
            </a:extLst>
          </p:cNvPr>
          <p:cNvPicPr>
            <a:picLocks noChangeAspect="1"/>
          </p:cNvPicPr>
          <p:nvPr/>
        </p:nvPicPr>
        <p:blipFill>
          <a:blip r:embed="rId14"/>
          <a:stretch>
            <a:fillRect/>
          </a:stretch>
        </p:blipFill>
        <p:spPr>
          <a:xfrm>
            <a:off x="4959866" y="1670817"/>
            <a:ext cx="891338" cy="403559"/>
          </a:xfrm>
          <a:prstGeom prst="rect">
            <a:avLst/>
          </a:prstGeom>
        </p:spPr>
      </p:pic>
      <p:pic>
        <p:nvPicPr>
          <p:cNvPr id="119" name="Picture 118">
            <a:extLst>
              <a:ext uri="{FF2B5EF4-FFF2-40B4-BE49-F238E27FC236}">
                <a16:creationId xmlns:a16="http://schemas.microsoft.com/office/drawing/2014/main" id="{B754FE39-2F11-4660-9408-9AE0A6A3A9A5}"/>
              </a:ext>
            </a:extLst>
          </p:cNvPr>
          <p:cNvPicPr>
            <a:picLocks noChangeAspect="1"/>
          </p:cNvPicPr>
          <p:nvPr/>
        </p:nvPicPr>
        <p:blipFill>
          <a:blip r:embed="rId14"/>
          <a:stretch>
            <a:fillRect/>
          </a:stretch>
        </p:blipFill>
        <p:spPr>
          <a:xfrm>
            <a:off x="4993708" y="5481177"/>
            <a:ext cx="891338" cy="403559"/>
          </a:xfrm>
          <a:prstGeom prst="rect">
            <a:avLst/>
          </a:prstGeom>
        </p:spPr>
      </p:pic>
      <p:pic>
        <p:nvPicPr>
          <p:cNvPr id="120" name="Picture 119">
            <a:extLst>
              <a:ext uri="{FF2B5EF4-FFF2-40B4-BE49-F238E27FC236}">
                <a16:creationId xmlns:a16="http://schemas.microsoft.com/office/drawing/2014/main" id="{C302A2C2-F794-44A9-9351-4FA67666C4BC}"/>
              </a:ext>
            </a:extLst>
          </p:cNvPr>
          <p:cNvPicPr>
            <a:picLocks noChangeAspect="1"/>
          </p:cNvPicPr>
          <p:nvPr/>
        </p:nvPicPr>
        <p:blipFill>
          <a:blip r:embed="rId14"/>
          <a:stretch>
            <a:fillRect/>
          </a:stretch>
        </p:blipFill>
        <p:spPr>
          <a:xfrm>
            <a:off x="1125216" y="1722256"/>
            <a:ext cx="891338" cy="403559"/>
          </a:xfrm>
          <a:prstGeom prst="rect">
            <a:avLst/>
          </a:prstGeom>
        </p:spPr>
      </p:pic>
      <p:pic>
        <p:nvPicPr>
          <p:cNvPr id="121" name="Picture 120">
            <a:extLst>
              <a:ext uri="{FF2B5EF4-FFF2-40B4-BE49-F238E27FC236}">
                <a16:creationId xmlns:a16="http://schemas.microsoft.com/office/drawing/2014/main" id="{6F39BA16-76FC-45A9-8ABC-A0B0C91DF46E}"/>
              </a:ext>
            </a:extLst>
          </p:cNvPr>
          <p:cNvPicPr>
            <a:picLocks noChangeAspect="1"/>
          </p:cNvPicPr>
          <p:nvPr/>
        </p:nvPicPr>
        <p:blipFill>
          <a:blip r:embed="rId14"/>
          <a:stretch>
            <a:fillRect/>
          </a:stretch>
        </p:blipFill>
        <p:spPr>
          <a:xfrm>
            <a:off x="1203010" y="5531060"/>
            <a:ext cx="891338" cy="403559"/>
          </a:xfrm>
          <a:prstGeom prst="rect">
            <a:avLst/>
          </a:prstGeom>
        </p:spPr>
      </p:pic>
      <p:pic>
        <p:nvPicPr>
          <p:cNvPr id="122" name="Picture 121">
            <a:extLst>
              <a:ext uri="{FF2B5EF4-FFF2-40B4-BE49-F238E27FC236}">
                <a16:creationId xmlns:a16="http://schemas.microsoft.com/office/drawing/2014/main" id="{B0EC241B-9CAD-4383-85A7-540B26CFE0FD}"/>
              </a:ext>
            </a:extLst>
          </p:cNvPr>
          <p:cNvPicPr>
            <a:picLocks noChangeAspect="1"/>
          </p:cNvPicPr>
          <p:nvPr/>
        </p:nvPicPr>
        <p:blipFill>
          <a:blip r:embed="rId14"/>
          <a:stretch>
            <a:fillRect/>
          </a:stretch>
        </p:blipFill>
        <p:spPr>
          <a:xfrm>
            <a:off x="4978443" y="3520243"/>
            <a:ext cx="891338" cy="403559"/>
          </a:xfrm>
          <a:prstGeom prst="rect">
            <a:avLst/>
          </a:prstGeom>
        </p:spPr>
      </p:pic>
      <p:pic>
        <p:nvPicPr>
          <p:cNvPr id="124" name="Picture 123">
            <a:extLst>
              <a:ext uri="{FF2B5EF4-FFF2-40B4-BE49-F238E27FC236}">
                <a16:creationId xmlns:a16="http://schemas.microsoft.com/office/drawing/2014/main" id="{5D01BF32-65B3-4325-8053-E4A82D8DA9F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05927" y="3814643"/>
            <a:ext cx="383067" cy="399028"/>
          </a:xfrm>
          <a:prstGeom prst="rect">
            <a:avLst/>
          </a:prstGeom>
        </p:spPr>
      </p:pic>
      <p:pic>
        <p:nvPicPr>
          <p:cNvPr id="125" name="Picture 124">
            <a:extLst>
              <a:ext uri="{FF2B5EF4-FFF2-40B4-BE49-F238E27FC236}">
                <a16:creationId xmlns:a16="http://schemas.microsoft.com/office/drawing/2014/main" id="{BEECA934-EFBE-424C-94A0-13F3C86DF4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41033" y="4359083"/>
            <a:ext cx="383067" cy="399028"/>
          </a:xfrm>
          <a:prstGeom prst="rect">
            <a:avLst/>
          </a:prstGeom>
        </p:spPr>
      </p:pic>
      <p:pic>
        <p:nvPicPr>
          <p:cNvPr id="126" name="Picture 125">
            <a:extLst>
              <a:ext uri="{FF2B5EF4-FFF2-40B4-BE49-F238E27FC236}">
                <a16:creationId xmlns:a16="http://schemas.microsoft.com/office/drawing/2014/main" id="{5A787B72-5312-42BC-BA9E-612E0FF1D1F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41034" y="4917973"/>
            <a:ext cx="383067" cy="399028"/>
          </a:xfrm>
          <a:prstGeom prst="rect">
            <a:avLst/>
          </a:prstGeom>
        </p:spPr>
      </p:pic>
      <p:pic>
        <p:nvPicPr>
          <p:cNvPr id="127" name="Picture 126">
            <a:extLst>
              <a:ext uri="{FF2B5EF4-FFF2-40B4-BE49-F238E27FC236}">
                <a16:creationId xmlns:a16="http://schemas.microsoft.com/office/drawing/2014/main" id="{363696C9-8F6C-48EE-AB5B-0FDBC2F8DEB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97489" y="5501801"/>
            <a:ext cx="383067" cy="399028"/>
          </a:xfrm>
          <a:prstGeom prst="rect">
            <a:avLst/>
          </a:prstGeom>
        </p:spPr>
      </p:pic>
      <p:pic>
        <p:nvPicPr>
          <p:cNvPr id="128" name="Picture 127">
            <a:extLst>
              <a:ext uri="{FF2B5EF4-FFF2-40B4-BE49-F238E27FC236}">
                <a16:creationId xmlns:a16="http://schemas.microsoft.com/office/drawing/2014/main" id="{FE4D36AB-B3B5-4712-8640-B2A309E3F6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24904" y="6103335"/>
            <a:ext cx="383067" cy="399028"/>
          </a:xfrm>
          <a:prstGeom prst="rect">
            <a:avLst/>
          </a:prstGeom>
        </p:spPr>
      </p:pic>
      <p:pic>
        <p:nvPicPr>
          <p:cNvPr id="7" name="Graphic 6" descr="Teacher">
            <a:extLst>
              <a:ext uri="{FF2B5EF4-FFF2-40B4-BE49-F238E27FC236}">
                <a16:creationId xmlns:a16="http://schemas.microsoft.com/office/drawing/2014/main" id="{24960C62-878B-5380-2B76-1E510DC31C3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1844" y="-47053"/>
            <a:ext cx="914400" cy="914400"/>
          </a:xfrm>
          <a:prstGeom prst="rect">
            <a:avLst/>
          </a:prstGeom>
        </p:spPr>
      </p:pic>
      <p:sp>
        <p:nvSpPr>
          <p:cNvPr id="9" name="Speech Bubble: Rectangle with Corners Rounded 8">
            <a:extLst>
              <a:ext uri="{FF2B5EF4-FFF2-40B4-BE49-F238E27FC236}">
                <a16:creationId xmlns:a16="http://schemas.microsoft.com/office/drawing/2014/main" id="{2CB07CAD-C40E-9E9C-99B6-47AB47DDF360}"/>
              </a:ext>
            </a:extLst>
          </p:cNvPr>
          <p:cNvSpPr/>
          <p:nvPr/>
        </p:nvSpPr>
        <p:spPr>
          <a:xfrm>
            <a:off x="1203010" y="783965"/>
            <a:ext cx="5310332" cy="612318"/>
          </a:xfrm>
          <a:prstGeom prst="wedgeRoundRectCallout">
            <a:avLst>
              <a:gd name="adj1" fmla="val -54118"/>
              <a:gd name="adj2" fmla="val -44344"/>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chemeClr val="bg1"/>
                </a:solidFill>
                <a:latin typeface="Century Gothic" panose="020B0502020202020204" pitchFamily="34" charset="0"/>
              </a:rPr>
              <a:t>Lee las frases y decide </a:t>
            </a:r>
            <a:r>
              <a:rPr lang="en-GB" sz="2400" b="1" dirty="0" err="1">
                <a:solidFill>
                  <a:schemeClr val="bg1"/>
                </a:solidFill>
                <a:latin typeface="Century Gothic" panose="020B0502020202020204" pitchFamily="34" charset="0"/>
              </a:rPr>
              <a:t>quién</a:t>
            </a:r>
            <a:r>
              <a:rPr lang="en-GB" sz="2400" b="1" dirty="0">
                <a:solidFill>
                  <a:schemeClr val="bg1"/>
                </a:solidFill>
                <a:latin typeface="Century Gothic" panose="020B0502020202020204" pitchFamily="34" charset="0"/>
              </a:rPr>
              <a:t> es. </a:t>
            </a:r>
            <a:endPar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ndParaRPr>
          </a:p>
        </p:txBody>
      </p:sp>
      <p:sp>
        <p:nvSpPr>
          <p:cNvPr id="8" name="Speech Bubble: Rectangle with Corners Rounded 7">
            <a:hlinkClick r:id="" action="ppaction://noaction">
              <a:snd r:embed="rId17" name="10_1.wav"/>
            </a:hlinkClick>
            <a:extLst>
              <a:ext uri="{FF2B5EF4-FFF2-40B4-BE49-F238E27FC236}">
                <a16:creationId xmlns:a16="http://schemas.microsoft.com/office/drawing/2014/main" id="{6CE590C3-3E80-BE10-9C8B-786E5638CF01}"/>
              </a:ext>
            </a:extLst>
          </p:cNvPr>
          <p:cNvSpPr/>
          <p:nvPr/>
        </p:nvSpPr>
        <p:spPr>
          <a:xfrm>
            <a:off x="1108456" y="120731"/>
            <a:ext cx="5137599" cy="612318"/>
          </a:xfrm>
          <a:prstGeom prst="wedgeRoundRectCallout">
            <a:avLst>
              <a:gd name="adj1" fmla="val -54991"/>
              <a:gd name="adj2" fmla="val -7585"/>
              <a:gd name="adj3" fmla="val 16667"/>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Sofía </a:t>
            </a:r>
            <a:r>
              <a:rPr lang="en-GB" sz="2400" b="1" dirty="0" err="1">
                <a:solidFill>
                  <a:srgbClr val="002060"/>
                </a:solidFill>
                <a:latin typeface="Century Gothic" panose="020B0502020202020204" pitchFamily="34" charset="0"/>
              </a:rPr>
              <a:t>manda</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mensajes</a:t>
            </a:r>
            <a:r>
              <a:rPr lang="en-GB" sz="2400" b="1" dirty="0">
                <a:solidFill>
                  <a:srgbClr val="002060"/>
                </a:solidFill>
                <a:latin typeface="Century Gothic" panose="020B0502020202020204" pitchFamily="34" charset="0"/>
              </a:rPr>
              <a:t> a Rubén.</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0" name="Speech Bubble: Rectangle with Corners Rounded 9">
            <a:extLst>
              <a:ext uri="{FF2B5EF4-FFF2-40B4-BE49-F238E27FC236}">
                <a16:creationId xmlns:a16="http://schemas.microsoft.com/office/drawing/2014/main" id="{4645DF7C-9B29-D5D2-15DA-AE65F9621BDC}"/>
              </a:ext>
            </a:extLst>
          </p:cNvPr>
          <p:cNvSpPr/>
          <p:nvPr/>
        </p:nvSpPr>
        <p:spPr>
          <a:xfrm>
            <a:off x="6620076" y="810661"/>
            <a:ext cx="2179156" cy="612318"/>
          </a:xfrm>
          <a:prstGeom prst="wedgeRoundRectCallout">
            <a:avLst>
              <a:gd name="adj1" fmla="val -54118"/>
              <a:gd name="adj2" fmla="val -44344"/>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chemeClr val="bg1"/>
                </a:solidFill>
                <a:latin typeface="Century Gothic" panose="020B0502020202020204" pitchFamily="34" charset="0"/>
              </a:rPr>
              <a:t>Marca ✅</a:t>
            </a:r>
            <a:endPar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ndParaRPr>
          </a:p>
        </p:txBody>
      </p:sp>
      <p:sp>
        <p:nvSpPr>
          <p:cNvPr id="20" name="TextBox 19">
            <a:extLst>
              <a:ext uri="{FF2B5EF4-FFF2-40B4-BE49-F238E27FC236}">
                <a16:creationId xmlns:a16="http://schemas.microsoft.com/office/drawing/2014/main" id="{F1D10047-F939-E1FB-D729-680A36E76EEF}"/>
              </a:ext>
            </a:extLst>
          </p:cNvPr>
          <p:cNvSpPr txBox="1"/>
          <p:nvPr/>
        </p:nvSpPr>
        <p:spPr>
          <a:xfrm>
            <a:off x="7241011" y="81936"/>
            <a:ext cx="3747979" cy="646331"/>
          </a:xfrm>
          <a:prstGeom prst="rect">
            <a:avLst/>
          </a:prstGeom>
          <a:solidFill>
            <a:schemeClr val="accent6">
              <a:lumMod val="20000"/>
              <a:lumOff val="80000"/>
            </a:schemeClr>
          </a:solidFill>
        </p:spPr>
        <p:txBody>
          <a:bodyPr wrap="square">
            <a:spAutoFit/>
          </a:bodyPr>
          <a:lstStyle/>
          <a:p>
            <a:r>
              <a:rPr lang="en-GB" dirty="0">
                <a:solidFill>
                  <a:srgbClr val="002060"/>
                </a:solidFill>
                <a:latin typeface="Century Gothic" panose="020B0502020202020204" pitchFamily="34" charset="0"/>
                <a:cs typeface="Arial"/>
                <a:sym typeface="Arial"/>
              </a:rPr>
              <a:t>las </a:t>
            </a:r>
            <a:r>
              <a:rPr kumimoji="0" lang="en-GB" sz="1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campanadas</a:t>
            </a:r>
            <a:r>
              <a:rPr lang="en-GB" dirty="0">
                <a:solidFill>
                  <a:srgbClr val="002060"/>
                </a:solidFill>
                <a:latin typeface="Century Gothic" panose="020B0502020202020204" pitchFamily="34" charset="0"/>
                <a:cs typeface="Arial"/>
                <a:sym typeface="Arial"/>
              </a:rPr>
              <a:t> = </a:t>
            </a:r>
            <a:r>
              <a:rPr lang="en-GB">
                <a:solidFill>
                  <a:srgbClr val="002060"/>
                </a:solidFill>
                <a:latin typeface="Century Gothic" panose="020B0502020202020204" pitchFamily="34" charset="0"/>
                <a:cs typeface="Arial"/>
                <a:sym typeface="Arial"/>
              </a:rPr>
              <a:t>bell chimes</a:t>
            </a:r>
            <a:endParaRPr lang="en-GB" dirty="0">
              <a:solidFill>
                <a:srgbClr val="002060"/>
              </a:solidFill>
              <a:latin typeface="Century Gothic" panose="020B0502020202020204" pitchFamily="34" charset="0"/>
              <a:cs typeface="Arial"/>
              <a:sym typeface="Arial"/>
            </a:endParaRPr>
          </a:p>
          <a:p>
            <a:r>
              <a:rPr lang="en-GB" dirty="0" err="1">
                <a:solidFill>
                  <a:srgbClr val="002060"/>
                </a:solidFill>
                <a:latin typeface="Century Gothic" panose="020B0502020202020204" pitchFamily="34" charset="0"/>
                <a:cs typeface="Arial"/>
                <a:sym typeface="Arial"/>
              </a:rPr>
              <a:t>los</a:t>
            </a:r>
            <a:r>
              <a:rPr lang="en-GB" dirty="0">
                <a:solidFill>
                  <a:srgbClr val="002060"/>
                </a:solidFill>
                <a:latin typeface="Century Gothic" panose="020B0502020202020204" pitchFamily="34" charset="0"/>
                <a:cs typeface="Arial"/>
                <a:sym typeface="Arial"/>
              </a:rPr>
              <a:t> </a:t>
            </a:r>
            <a:r>
              <a:rPr lang="en-GB" b="1" dirty="0" err="1">
                <a:solidFill>
                  <a:srgbClr val="002060"/>
                </a:solidFill>
                <a:latin typeface="Century Gothic" panose="020B0502020202020204" pitchFamily="34" charset="0"/>
                <a:cs typeface="Arial"/>
                <a:sym typeface="Arial"/>
              </a:rPr>
              <a:t>fuegos</a:t>
            </a:r>
            <a:r>
              <a:rPr lang="en-GB" b="1" dirty="0">
                <a:solidFill>
                  <a:srgbClr val="002060"/>
                </a:solidFill>
                <a:latin typeface="Century Gothic" panose="020B0502020202020204" pitchFamily="34" charset="0"/>
                <a:cs typeface="Arial"/>
                <a:sym typeface="Arial"/>
              </a:rPr>
              <a:t> </a:t>
            </a:r>
            <a:r>
              <a:rPr lang="en-GB" b="1" dirty="0" err="1">
                <a:solidFill>
                  <a:srgbClr val="002060"/>
                </a:solidFill>
                <a:latin typeface="Century Gothic" panose="020B0502020202020204" pitchFamily="34" charset="0"/>
                <a:cs typeface="Arial"/>
                <a:sym typeface="Arial"/>
              </a:rPr>
              <a:t>artificiales</a:t>
            </a:r>
            <a:r>
              <a:rPr lang="en-GB" dirty="0">
                <a:solidFill>
                  <a:srgbClr val="002060"/>
                </a:solidFill>
                <a:latin typeface="Century Gothic" panose="020B0502020202020204" pitchFamily="34" charset="0"/>
                <a:cs typeface="Arial"/>
                <a:sym typeface="Arial"/>
              </a:rPr>
              <a:t> = fireworks</a:t>
            </a:r>
            <a:endParaRPr lang="en-GB" dirty="0">
              <a:solidFill>
                <a:srgbClr val="002060"/>
              </a:solidFill>
            </a:endParaRPr>
          </a:p>
        </p:txBody>
      </p:sp>
      <p:sp>
        <p:nvSpPr>
          <p:cNvPr id="15" name="TextBox 14">
            <a:hlinkClick r:id="" action="ppaction://noaction">
              <a:snd r:embed="rId8" name="10_4.wav"/>
            </a:hlinkClick>
            <a:extLst>
              <a:ext uri="{FF2B5EF4-FFF2-40B4-BE49-F238E27FC236}">
                <a16:creationId xmlns:a16="http://schemas.microsoft.com/office/drawing/2014/main" id="{D69FC3C9-F3B9-214B-5387-0CB944B0CA61}"/>
              </a:ext>
            </a:extLst>
          </p:cNvPr>
          <p:cNvSpPr txBox="1"/>
          <p:nvPr/>
        </p:nvSpPr>
        <p:spPr>
          <a:xfrm>
            <a:off x="8075047" y="3248535"/>
            <a:ext cx="412058" cy="400110"/>
          </a:xfrm>
          <a:prstGeom prst="rect">
            <a:avLst/>
          </a:prstGeom>
          <a:solidFill>
            <a:schemeClr val="bg1"/>
          </a:solidFill>
          <a:ln w="28575">
            <a:solidFill>
              <a:srgbClr val="FF00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E</a:t>
            </a:r>
          </a:p>
        </p:txBody>
      </p:sp>
      <p:sp>
        <p:nvSpPr>
          <p:cNvPr id="19" name="TextBox 18">
            <a:hlinkClick r:id="" action="ppaction://noaction">
              <a:snd r:embed="rId11" name="10_5.wav"/>
            </a:hlinkClick>
            <a:extLst>
              <a:ext uri="{FF2B5EF4-FFF2-40B4-BE49-F238E27FC236}">
                <a16:creationId xmlns:a16="http://schemas.microsoft.com/office/drawing/2014/main" id="{9B8DF33C-C6AB-2099-90B3-051A0B1E8C83}"/>
              </a:ext>
            </a:extLst>
          </p:cNvPr>
          <p:cNvSpPr txBox="1"/>
          <p:nvPr/>
        </p:nvSpPr>
        <p:spPr>
          <a:xfrm>
            <a:off x="8092015" y="3836552"/>
            <a:ext cx="412058" cy="400110"/>
          </a:xfrm>
          <a:prstGeom prst="rect">
            <a:avLst/>
          </a:prstGeom>
          <a:solidFill>
            <a:schemeClr val="bg1"/>
          </a:solidFill>
          <a:ln w="28575">
            <a:solidFill>
              <a:srgbClr val="FF00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1</a:t>
            </a:r>
          </a:p>
        </p:txBody>
      </p:sp>
      <p:sp>
        <p:nvSpPr>
          <p:cNvPr id="21" name="TextBox 20">
            <a:hlinkClick r:id="" action="ppaction://noaction">
              <a:snd r:embed="rId13" name="10_6.wav"/>
            </a:hlinkClick>
            <a:extLst>
              <a:ext uri="{FF2B5EF4-FFF2-40B4-BE49-F238E27FC236}">
                <a16:creationId xmlns:a16="http://schemas.microsoft.com/office/drawing/2014/main" id="{D6E680D4-E82D-4A9A-7A8C-A184E1D38D84}"/>
              </a:ext>
            </a:extLst>
          </p:cNvPr>
          <p:cNvSpPr txBox="1"/>
          <p:nvPr/>
        </p:nvSpPr>
        <p:spPr>
          <a:xfrm>
            <a:off x="8079164" y="4403757"/>
            <a:ext cx="412058" cy="400110"/>
          </a:xfrm>
          <a:prstGeom prst="rect">
            <a:avLst/>
          </a:prstGeom>
          <a:solidFill>
            <a:schemeClr val="bg1"/>
          </a:solidFill>
          <a:ln w="28575">
            <a:solidFill>
              <a:srgbClr val="FF00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2</a:t>
            </a:r>
          </a:p>
        </p:txBody>
      </p:sp>
      <p:sp>
        <p:nvSpPr>
          <p:cNvPr id="22" name="TextBox 21">
            <a:hlinkClick r:id="" action="ppaction://noaction">
              <a:snd r:embed="rId9" name="10_7.wav"/>
            </a:hlinkClick>
            <a:extLst>
              <a:ext uri="{FF2B5EF4-FFF2-40B4-BE49-F238E27FC236}">
                <a16:creationId xmlns:a16="http://schemas.microsoft.com/office/drawing/2014/main" id="{1FF2A03B-22A1-4BC0-9593-D09731F57454}"/>
              </a:ext>
            </a:extLst>
          </p:cNvPr>
          <p:cNvSpPr txBox="1"/>
          <p:nvPr/>
        </p:nvSpPr>
        <p:spPr>
          <a:xfrm>
            <a:off x="8091102" y="4993380"/>
            <a:ext cx="412058" cy="400110"/>
          </a:xfrm>
          <a:prstGeom prst="rect">
            <a:avLst/>
          </a:prstGeom>
          <a:solidFill>
            <a:schemeClr val="bg1"/>
          </a:solidFill>
          <a:ln w="28575">
            <a:solidFill>
              <a:srgbClr val="FF00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3</a:t>
            </a:r>
          </a:p>
        </p:txBody>
      </p:sp>
      <p:sp>
        <p:nvSpPr>
          <p:cNvPr id="23" name="TextBox 22">
            <a:hlinkClick r:id="" action="ppaction://noaction">
              <a:snd r:embed="rId10" name="10_8.wav"/>
            </a:hlinkClick>
            <a:extLst>
              <a:ext uri="{FF2B5EF4-FFF2-40B4-BE49-F238E27FC236}">
                <a16:creationId xmlns:a16="http://schemas.microsoft.com/office/drawing/2014/main" id="{EB47EA28-E460-48F0-726C-5BC169EB2A4D}"/>
              </a:ext>
            </a:extLst>
          </p:cNvPr>
          <p:cNvSpPr txBox="1"/>
          <p:nvPr/>
        </p:nvSpPr>
        <p:spPr>
          <a:xfrm>
            <a:off x="8097464" y="5570880"/>
            <a:ext cx="412058" cy="400110"/>
          </a:xfrm>
          <a:prstGeom prst="rect">
            <a:avLst/>
          </a:prstGeom>
          <a:solidFill>
            <a:schemeClr val="bg1"/>
          </a:solidFill>
          <a:ln w="28575">
            <a:solidFill>
              <a:srgbClr val="FF00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4</a:t>
            </a:r>
          </a:p>
        </p:txBody>
      </p:sp>
      <p:sp>
        <p:nvSpPr>
          <p:cNvPr id="24" name="TextBox 23">
            <a:hlinkClick r:id="" action="ppaction://noaction">
              <a:snd r:embed="rId12" name="10_9.wav"/>
            </a:hlinkClick>
            <a:extLst>
              <a:ext uri="{FF2B5EF4-FFF2-40B4-BE49-F238E27FC236}">
                <a16:creationId xmlns:a16="http://schemas.microsoft.com/office/drawing/2014/main" id="{F848D6C8-EC69-2B32-D3B4-6F99FCB9CBCB}"/>
              </a:ext>
            </a:extLst>
          </p:cNvPr>
          <p:cNvSpPr txBox="1"/>
          <p:nvPr/>
        </p:nvSpPr>
        <p:spPr>
          <a:xfrm>
            <a:off x="8141943" y="6148380"/>
            <a:ext cx="412058" cy="400110"/>
          </a:xfrm>
          <a:prstGeom prst="rect">
            <a:avLst/>
          </a:prstGeom>
          <a:solidFill>
            <a:schemeClr val="bg1"/>
          </a:solidFill>
          <a:ln w="28575">
            <a:solidFill>
              <a:srgbClr val="FF00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5</a:t>
            </a:r>
          </a:p>
        </p:txBody>
      </p:sp>
    </p:spTree>
    <p:extLst>
      <p:ext uri="{BB962C8B-B14F-4D97-AF65-F5344CB8AC3E}">
        <p14:creationId xmlns:p14="http://schemas.microsoft.com/office/powerpoint/2010/main" val="1373114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0" nodeType="clickEffect">
                                  <p:stCondLst>
                                    <p:cond delay="0"/>
                                  </p:stCondLst>
                                  <p:childTnLst>
                                    <p:animEffect transition="out" filter="fade">
                                      <p:cBhvr>
                                        <p:cTn id="10" dur="500"/>
                                        <p:tgtEl>
                                          <p:spTgt spid="50"/>
                                        </p:tgtEl>
                                      </p:cBhvr>
                                    </p:animEffect>
                                    <p:set>
                                      <p:cBhvr>
                                        <p:cTn id="11" dur="1" fill="hold">
                                          <p:stCondLst>
                                            <p:cond delay="499"/>
                                          </p:stCondLst>
                                        </p:cTn>
                                        <p:tgtEl>
                                          <p:spTgt spid="50"/>
                                        </p:tgtEl>
                                        <p:attrNameLst>
                                          <p:attrName>style.visibility</p:attrName>
                                        </p:attrNameLst>
                                      </p:cBhvr>
                                      <p:to>
                                        <p:strVal val="hidden"/>
                                      </p:to>
                                    </p:set>
                                  </p:childTnLst>
                                </p:cTn>
                              </p:par>
                              <p:par>
                                <p:cTn id="12" presetID="10"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subTnLst>
                                    <p:audio>
                                      <p:cMediaNode>
                                        <p:cTn display="0" masterRel="sameClick">
                                          <p:stCondLst>
                                            <p:cond evt="begin" delay="0">
                                              <p:tn val="12"/>
                                            </p:cond>
                                          </p:stCondLst>
                                          <p:endCondLst>
                                            <p:cond evt="onStopAudio" delay="0">
                                              <p:tgtEl>
                                                <p:sldTgt/>
                                              </p:tgtEl>
                                            </p:cond>
                                          </p:endCondLst>
                                        </p:cTn>
                                        <p:tgtEl>
                                          <p:sndTgt r:embed="rId3" name="10_3.wav"/>
                                        </p:tgtEl>
                                      </p:cMediaNode>
                                    </p:audio>
                                  </p:sub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subTnLst>
                                    <p:audio>
                                      <p:cMediaNode>
                                        <p:cTn display="0" masterRel="sameClick">
                                          <p:stCondLst>
                                            <p:cond evt="begin" delay="0">
                                              <p:tn val="17"/>
                                            </p:cond>
                                          </p:stCondLst>
                                          <p:endCondLst>
                                            <p:cond evt="onStopAudio" delay="0">
                                              <p:tgtEl>
                                                <p:sldTgt/>
                                              </p:tgtEl>
                                            </p:cond>
                                          </p:endCondLst>
                                        </p:cTn>
                                        <p:tgtEl>
                                          <p:sndTgt r:embed="rId4" name="10_2.wav"/>
                                        </p:tgtEl>
                                      </p:cMediaNode>
                                    </p:audio>
                                  </p:subTnLst>
                                </p:cTn>
                              </p:par>
                              <p:par>
                                <p:cTn id="20" presetID="10" presetClass="entr" presetSubtype="0" fill="hold" nodeType="withEffect">
                                  <p:stCondLst>
                                    <p:cond delay="0"/>
                                  </p:stCondLst>
                                  <p:childTnLst>
                                    <p:set>
                                      <p:cBhvr>
                                        <p:cTn id="21" dur="1" fill="hold">
                                          <p:stCondLst>
                                            <p:cond delay="0"/>
                                          </p:stCondLst>
                                        </p:cTn>
                                        <p:tgtEl>
                                          <p:spTgt spid="136"/>
                                        </p:tgtEl>
                                        <p:attrNameLst>
                                          <p:attrName>style.visibility</p:attrName>
                                        </p:attrNameLst>
                                      </p:cBhvr>
                                      <p:to>
                                        <p:strVal val="visible"/>
                                      </p:to>
                                    </p:set>
                                    <p:animEffect transition="in" filter="fade">
                                      <p:cBhvr>
                                        <p:cTn id="22" dur="500"/>
                                        <p:tgtEl>
                                          <p:spTgt spid="136"/>
                                        </p:tgtEl>
                                      </p:cBhvr>
                                    </p:animEffec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2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2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0" grpId="1"/>
      <p:bldP spid="9" grpId="0" animBg="1"/>
      <p:bldP spid="10" grpId="0" animBg="1"/>
      <p:bldP spid="15" grpId="0" animBg="1"/>
      <p:bldP spid="19" grpId="0" animBg="1"/>
      <p:bldP spid="21" grpId="0" animBg="1"/>
      <p:bldP spid="22" grpId="0" animBg="1"/>
      <p:bldP spid="23" grpId="0" animBg="1"/>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8" name="Google Shape;98;p2" descr="background rectangle">
            <a:extLst>
              <a:ext uri="{FF2B5EF4-FFF2-40B4-BE49-F238E27FC236}">
                <a16:creationId xmlns:a16="http://schemas.microsoft.com/office/drawing/2014/main" id="{963A7152-F457-4ACF-9F8B-E2F39C17D719}"/>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pic>
        <p:nvPicPr>
          <p:cNvPr id="420" name="Google Shape;420;p21"/>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2" name="Title 1">
            <a:extLst>
              <a:ext uri="{FF2B5EF4-FFF2-40B4-BE49-F238E27FC236}">
                <a16:creationId xmlns:a16="http://schemas.microsoft.com/office/drawing/2014/main" id="{904F55C3-A2F8-4910-ADD9-148ED941E651}"/>
              </a:ext>
            </a:extLst>
          </p:cNvPr>
          <p:cNvSpPr>
            <a:spLocks noGrp="1"/>
          </p:cNvSpPr>
          <p:nvPr>
            <p:ph type="title"/>
          </p:nvPr>
        </p:nvSpPr>
        <p:spPr>
          <a:xfrm rot="20356302">
            <a:off x="187038" y="2904693"/>
            <a:ext cx="3976907" cy="1325563"/>
          </a:xfrm>
        </p:spPr>
        <p:txBody>
          <a:bodyPr>
            <a:normAutofit/>
          </a:bodyPr>
          <a:lstStyle/>
          <a:p>
            <a:pPr lvl="0" algn="ctr">
              <a:lnSpc>
                <a:spcPct val="100000"/>
              </a:lnSpc>
            </a:pPr>
            <a:r>
              <a:rPr lang="en-GB" sz="8000" b="1" dirty="0">
                <a:solidFill>
                  <a:schemeClr val="bg1">
                    <a:lumMod val="95000"/>
                  </a:schemeClr>
                </a:solidFill>
                <a:latin typeface="Segoe Print" panose="02000600000000000000" pitchFamily="2" charset="0"/>
                <a:cs typeface="Arial" panose="020B0604020202020204" pitchFamily="34" charset="0"/>
                <a:sym typeface="Arial"/>
              </a:rPr>
              <a:t>¡</a:t>
            </a:r>
            <a:r>
              <a:rPr lang="en-GB" sz="8000" b="1" dirty="0" err="1">
                <a:solidFill>
                  <a:schemeClr val="bg1">
                    <a:lumMod val="95000"/>
                  </a:schemeClr>
                </a:solidFill>
                <a:latin typeface="Segoe Print" panose="02000600000000000000" pitchFamily="2" charset="0"/>
                <a:cs typeface="Arial" panose="020B0604020202020204" pitchFamily="34" charset="0"/>
                <a:sym typeface="Arial"/>
              </a:rPr>
              <a:t>adiós</a:t>
            </a:r>
            <a:r>
              <a:rPr lang="en-GB" sz="8000" b="1" dirty="0">
                <a:solidFill>
                  <a:schemeClr val="bg1">
                    <a:lumMod val="95000"/>
                  </a:schemeClr>
                </a:solidFill>
                <a:latin typeface="Segoe Print" panose="02000600000000000000" pitchFamily="2" charset="0"/>
                <a:cs typeface="Arial" panose="020B0604020202020204" pitchFamily="34" charset="0"/>
                <a:sym typeface="Arial"/>
              </a:rPr>
              <a:t>!</a:t>
            </a:r>
            <a:endParaRPr lang="en-GB" dirty="0">
              <a:solidFill>
                <a:schemeClr val="bg1">
                  <a:lumMod val="95000"/>
                </a:schemeClr>
              </a:solidFill>
            </a:endParaRPr>
          </a:p>
        </p:txBody>
      </p:sp>
      <p:sp>
        <p:nvSpPr>
          <p:cNvPr id="7" name="Google Shape;421;p21">
            <a:extLst>
              <a:ext uri="{FF2B5EF4-FFF2-40B4-BE49-F238E27FC236}">
                <a16:creationId xmlns:a16="http://schemas.microsoft.com/office/drawing/2014/main" id="{C56FA95A-3C48-4E74-BF3B-4E41A382A86D}"/>
              </a:ext>
            </a:extLst>
          </p:cNvPr>
          <p:cNvSpPr/>
          <p:nvPr/>
        </p:nvSpPr>
        <p:spPr>
          <a:xfrm>
            <a:off x="6215144" y="5128536"/>
            <a:ext cx="5955117"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b="1" i="0" u="none" strike="noStrike" cap="none" dirty="0" err="1">
                <a:solidFill>
                  <a:srgbClr val="00B050"/>
                </a:solidFill>
                <a:latin typeface="Modern Love" panose="04090805081005020601" pitchFamily="82" charset="0"/>
                <a:ea typeface="Arial"/>
                <a:cs typeface="Aharoni" panose="02010803020104030203" pitchFamily="2" charset="-79"/>
                <a:sym typeface="Arial"/>
              </a:rPr>
              <a:t>verde</a:t>
            </a:r>
            <a:endParaRPr dirty="0">
              <a:solidFill>
                <a:srgbClr val="00B050"/>
              </a:solidFill>
              <a:latin typeface="Modern Love" panose="04090805081005020601" pitchFamily="82" charset="0"/>
              <a:cs typeface="Aharoni" panose="02010803020104030203" pitchFamily="2" charset="-79"/>
            </a:endParaRPr>
          </a:p>
        </p:txBody>
      </p:sp>
    </p:spTree>
    <p:extLst>
      <p:ext uri="{BB962C8B-B14F-4D97-AF65-F5344CB8AC3E}">
        <p14:creationId xmlns:p14="http://schemas.microsoft.com/office/powerpoint/2010/main" val="29261011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Google Shape;98;p2" descr="background rectangle">
            <a:extLst>
              <a:ext uri="{FF2B5EF4-FFF2-40B4-BE49-F238E27FC236}">
                <a16:creationId xmlns:a16="http://schemas.microsoft.com/office/drawing/2014/main" id="{D400F293-0CD9-7306-4EE8-5D96655CAEA4}"/>
              </a:ext>
            </a:extLst>
          </p:cNvPr>
          <p:cNvSpPr/>
          <p:nvPr/>
        </p:nvSpPr>
        <p:spPr>
          <a:xfrm>
            <a:off x="0" y="127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101" name="Google Shape;101;p2"/>
          <p:cNvSpPr txBox="1"/>
          <p:nvPr/>
        </p:nvSpPr>
        <p:spPr>
          <a:xfrm>
            <a:off x="178191" y="4916071"/>
            <a:ext cx="4350984" cy="2246729"/>
          </a:xfrm>
          <a:prstGeom prst="rect">
            <a:avLst/>
          </a:prstGeom>
          <a:noFill/>
          <a:ln>
            <a:noFill/>
          </a:ln>
        </p:spPr>
        <p:txBody>
          <a:bodyPr spcFirstLastPara="1" wrap="square" lIns="91425" tIns="45700" rIns="91425" bIns="45700" anchor="t" anchorCtr="0">
            <a:spAutoFit/>
          </a:bodyPr>
          <a:lstStyle/>
          <a:p>
            <a:pPr marL="457200" marR="0" lvl="0" indent="-457200" algn="l" rtl="0">
              <a:lnSpc>
                <a:spcPct val="100000"/>
              </a:lnSpc>
              <a:spcBef>
                <a:spcPts val="0"/>
              </a:spcBef>
              <a:spcAft>
                <a:spcPts val="0"/>
              </a:spcAft>
              <a:buClr>
                <a:srgbClr val="FFFFFF"/>
              </a:buClr>
              <a:buSzPts val="2800"/>
              <a:buFontTx/>
              <a:buChar char="-"/>
            </a:pPr>
            <a:r>
              <a:rPr lang="es-ES" sz="2800" b="1" dirty="0">
                <a:solidFill>
                  <a:schemeClr val="bg2"/>
                </a:solidFill>
                <a:latin typeface="Century Gothic"/>
                <a:ea typeface="Century Gothic"/>
                <a:cs typeface="Century Gothic"/>
                <a:sym typeface="Century Gothic"/>
              </a:rPr>
              <a:t>-AR </a:t>
            </a:r>
            <a:r>
              <a:rPr lang="es-ES" sz="2800" b="1" dirty="0" err="1">
                <a:solidFill>
                  <a:schemeClr val="bg2"/>
                </a:solidFill>
                <a:latin typeface="Century Gothic"/>
                <a:ea typeface="Century Gothic"/>
                <a:cs typeface="Century Gothic"/>
                <a:sym typeface="Century Gothic"/>
              </a:rPr>
              <a:t>verbs</a:t>
            </a:r>
            <a:r>
              <a:rPr lang="es-ES" sz="2800" b="1" dirty="0">
                <a:solidFill>
                  <a:schemeClr val="bg2"/>
                </a:solidFill>
                <a:latin typeface="Century Gothic"/>
                <a:ea typeface="Century Gothic"/>
                <a:cs typeface="Century Gothic"/>
                <a:sym typeface="Century Gothic"/>
              </a:rPr>
              <a:t>: </a:t>
            </a:r>
            <a:r>
              <a:rPr lang="es-ES" sz="2800" b="1" dirty="0" err="1">
                <a:solidFill>
                  <a:schemeClr val="bg2"/>
                </a:solidFill>
                <a:latin typeface="Century Gothic"/>
                <a:ea typeface="Century Gothic"/>
                <a:cs typeface="Century Gothic"/>
                <a:sym typeface="Century Gothic"/>
              </a:rPr>
              <a:t>we</a:t>
            </a:r>
            <a:r>
              <a:rPr lang="es-ES" sz="2800" b="1" dirty="0">
                <a:solidFill>
                  <a:schemeClr val="bg2"/>
                </a:solidFill>
                <a:latin typeface="Century Gothic"/>
                <a:ea typeface="Century Gothic"/>
                <a:cs typeface="Century Gothic"/>
                <a:sym typeface="Century Gothic"/>
              </a:rPr>
              <a:t> &amp; </a:t>
            </a:r>
            <a:r>
              <a:rPr lang="es-ES" sz="2800" b="1" dirty="0" err="1">
                <a:solidFill>
                  <a:schemeClr val="bg2"/>
                </a:solidFill>
                <a:latin typeface="Century Gothic"/>
                <a:ea typeface="Century Gothic"/>
                <a:cs typeface="Century Gothic"/>
                <a:sym typeface="Century Gothic"/>
              </a:rPr>
              <a:t>they</a:t>
            </a:r>
            <a:endParaRPr lang="es-ES" sz="2800" b="1" dirty="0">
              <a:solidFill>
                <a:schemeClr val="bg2"/>
              </a:solidFill>
              <a:latin typeface="Century Gothic"/>
              <a:ea typeface="Century Gothic"/>
              <a:cs typeface="Century Gothic"/>
              <a:sym typeface="Century Gothic"/>
            </a:endParaRPr>
          </a:p>
          <a:p>
            <a:pPr marL="457200" marR="0" lvl="0" indent="-457200" algn="l" rtl="0">
              <a:lnSpc>
                <a:spcPct val="100000"/>
              </a:lnSpc>
              <a:spcBef>
                <a:spcPts val="0"/>
              </a:spcBef>
              <a:spcAft>
                <a:spcPts val="0"/>
              </a:spcAft>
              <a:buClr>
                <a:srgbClr val="FFFFFF"/>
              </a:buClr>
              <a:buSzPts val="2800"/>
              <a:buFontTx/>
              <a:buChar char="-"/>
            </a:pPr>
            <a:r>
              <a:rPr lang="es-ES" sz="2800" b="1" dirty="0" err="1">
                <a:solidFill>
                  <a:schemeClr val="bg2"/>
                </a:solidFill>
                <a:latin typeface="Century Gothic"/>
                <a:ea typeface="Century Gothic"/>
                <a:cs typeface="Century Gothic"/>
                <a:sym typeface="Century Gothic"/>
              </a:rPr>
              <a:t>connecting</a:t>
            </a:r>
            <a:r>
              <a:rPr lang="es-ES" sz="2800" b="1" dirty="0">
                <a:solidFill>
                  <a:schemeClr val="bg2"/>
                </a:solidFill>
                <a:latin typeface="Century Gothic"/>
                <a:ea typeface="Century Gothic"/>
                <a:cs typeface="Century Gothic"/>
                <a:sym typeface="Century Gothic"/>
              </a:rPr>
              <a:t> </a:t>
            </a:r>
            <a:r>
              <a:rPr lang="es-ES" sz="2800" b="1" dirty="0" err="1">
                <a:solidFill>
                  <a:schemeClr val="bg2"/>
                </a:solidFill>
                <a:latin typeface="Century Gothic"/>
                <a:ea typeface="Century Gothic"/>
                <a:cs typeface="Century Gothic"/>
                <a:sym typeface="Century Gothic"/>
              </a:rPr>
              <a:t>sentences</a:t>
            </a:r>
            <a:r>
              <a:rPr lang="es-ES" sz="2800" b="1" dirty="0">
                <a:solidFill>
                  <a:schemeClr val="bg2"/>
                </a:solidFill>
                <a:latin typeface="Century Gothic"/>
                <a:ea typeface="Century Gothic"/>
                <a:cs typeface="Century Gothic"/>
                <a:sym typeface="Century Gothic"/>
              </a:rPr>
              <a:t> </a:t>
            </a:r>
          </a:p>
          <a:p>
            <a:pPr marL="457200" marR="0" lvl="0" indent="-457200" algn="l" rtl="0">
              <a:lnSpc>
                <a:spcPct val="100000"/>
              </a:lnSpc>
              <a:spcBef>
                <a:spcPts val="0"/>
              </a:spcBef>
              <a:spcAft>
                <a:spcPts val="0"/>
              </a:spcAft>
              <a:buClr>
                <a:srgbClr val="FFFFFF"/>
              </a:buClr>
              <a:buSzPts val="2800"/>
              <a:buFontTx/>
              <a:buChar char="-"/>
            </a:pPr>
            <a:r>
              <a:rPr lang="es-ES" sz="2800" b="1" dirty="0">
                <a:solidFill>
                  <a:schemeClr val="bg2"/>
                </a:solidFill>
                <a:latin typeface="Century Gothic"/>
                <a:ea typeface="Century Gothic"/>
                <a:cs typeface="Century Gothic"/>
                <a:sym typeface="Century Gothic"/>
              </a:rPr>
              <a:t>SSC: [l] [ll]</a:t>
            </a:r>
          </a:p>
          <a:p>
            <a:pPr marR="0" lvl="0" algn="l" rtl="0">
              <a:lnSpc>
                <a:spcPct val="100000"/>
              </a:lnSpc>
              <a:spcBef>
                <a:spcPts val="0"/>
              </a:spcBef>
              <a:spcAft>
                <a:spcPts val="0"/>
              </a:spcAft>
              <a:buClr>
                <a:srgbClr val="FFFFFF"/>
              </a:buClr>
              <a:buSzPts val="2800"/>
            </a:pPr>
            <a:endParaRPr lang="es-ES" sz="2800" b="0" i="0" u="none" strike="noStrike" cap="none" dirty="0">
              <a:solidFill>
                <a:schemeClr val="bg2"/>
              </a:solidFill>
              <a:latin typeface="Calibri"/>
              <a:ea typeface="Calibri"/>
              <a:cs typeface="Calibri"/>
              <a:sym typeface="Calibri"/>
            </a:endParaRPr>
          </a:p>
        </p:txBody>
      </p:sp>
      <p:sp>
        <p:nvSpPr>
          <p:cNvPr id="2" name="Title 1">
            <a:extLst>
              <a:ext uri="{FF2B5EF4-FFF2-40B4-BE49-F238E27FC236}">
                <a16:creationId xmlns:a16="http://schemas.microsoft.com/office/drawing/2014/main" id="{773F0534-389A-424E-948D-9C52302BBB92}"/>
              </a:ext>
            </a:extLst>
          </p:cNvPr>
          <p:cNvSpPr>
            <a:spLocks noGrp="1"/>
          </p:cNvSpPr>
          <p:nvPr>
            <p:ph type="title"/>
          </p:nvPr>
        </p:nvSpPr>
        <p:spPr>
          <a:xfrm>
            <a:off x="0" y="304800"/>
            <a:ext cx="4350984" cy="1325563"/>
          </a:xfrm>
        </p:spPr>
        <p:txBody>
          <a:bodyPr>
            <a:normAutofit/>
          </a:bodyPr>
          <a:lstStyle/>
          <a:p>
            <a:pPr algn="ctr" rtl="0" fontAlgn="ctr"/>
            <a:r>
              <a:rPr lang="en-GB" sz="4400" b="1" dirty="0">
                <a:solidFill>
                  <a:schemeClr val="bg1">
                    <a:lumMod val="95000"/>
                  </a:schemeClr>
                </a:solidFill>
                <a:effectLst/>
                <a:latin typeface="Century Gothic" panose="020B0502020202020204" pitchFamily="34" charset="0"/>
              </a:rPr>
              <a:t>Saying what I and others do</a:t>
            </a:r>
          </a:p>
        </p:txBody>
      </p:sp>
      <p:sp>
        <p:nvSpPr>
          <p:cNvPr id="5" name="Google Shape;100;p2">
            <a:extLst>
              <a:ext uri="{FF2B5EF4-FFF2-40B4-BE49-F238E27FC236}">
                <a16:creationId xmlns:a16="http://schemas.microsoft.com/office/drawing/2014/main" id="{4154EC07-2991-04B3-BA86-6E486E6671D8}"/>
              </a:ext>
            </a:extLst>
          </p:cNvPr>
          <p:cNvSpPr/>
          <p:nvPr/>
        </p:nvSpPr>
        <p:spPr>
          <a:xfrm>
            <a:off x="6368181" y="4552388"/>
            <a:ext cx="5645628"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i="0" u="none" strike="noStrike" cap="none" dirty="0" err="1">
                <a:solidFill>
                  <a:srgbClr val="00B050"/>
                </a:solidFill>
                <a:latin typeface="Modern Love" panose="04090805081005020601" pitchFamily="82" charset="0"/>
                <a:ea typeface="STHupo" panose="02010800040101010101" pitchFamily="2" charset="-122"/>
                <a:cs typeface="Aharoni" panose="02010803020104030203" pitchFamily="2" charset="-79"/>
                <a:sym typeface="Arial"/>
              </a:rPr>
              <a:t>verde</a:t>
            </a:r>
            <a:endParaRPr dirty="0">
              <a:solidFill>
                <a:srgbClr val="00B050"/>
              </a:solidFill>
              <a:latin typeface="Modern Love" panose="04090805081005020601" pitchFamily="82" charset="0"/>
              <a:ea typeface="STHupo" panose="02010800040101010101" pitchFamily="2" charset="-122"/>
              <a:cs typeface="Aharoni" panose="02010803020104030203" pitchFamily="2" charset="-79"/>
            </a:endParaRPr>
          </a:p>
        </p:txBody>
      </p:sp>
      <p:pic>
        <p:nvPicPr>
          <p:cNvPr id="6" name="Picture 10" descr="Gráficos vectoriales gratis de Celebrar">
            <a:extLst>
              <a:ext uri="{FF2B5EF4-FFF2-40B4-BE49-F238E27FC236}">
                <a16:creationId xmlns:a16="http://schemas.microsoft.com/office/drawing/2014/main" id="{5F1093E0-18DD-03E3-1EA8-E45048BBA1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8590" y="4617147"/>
            <a:ext cx="1942831" cy="211718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4" descr="Gráficos vectoriales gratis de Reloj">
            <a:extLst>
              <a:ext uri="{FF2B5EF4-FFF2-40B4-BE49-F238E27FC236}">
                <a16:creationId xmlns:a16="http://schemas.microsoft.com/office/drawing/2014/main" id="{C16ACD86-39DC-479D-85F3-D6860A713B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1648" y="1694729"/>
            <a:ext cx="1564559" cy="157848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Racimo De Uvas, Uvas Viognier, Uvas">
            <a:extLst>
              <a:ext uri="{FF2B5EF4-FFF2-40B4-BE49-F238E27FC236}">
                <a16:creationId xmlns:a16="http://schemas.microsoft.com/office/drawing/2014/main" id="{5254A21B-C0D1-E7ED-F959-B3728B2D05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410436">
            <a:off x="6128841" y="5581929"/>
            <a:ext cx="1546617" cy="1234389"/>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863CFEF7-2305-4345-EED1-CBD600F86D9D}"/>
              </a:ext>
            </a:extLst>
          </p:cNvPr>
          <p:cNvSpPr/>
          <p:nvPr/>
        </p:nvSpPr>
        <p:spPr>
          <a:xfrm>
            <a:off x="327376" y="2922085"/>
            <a:ext cx="3756156" cy="830997"/>
          </a:xfrm>
          <a:prstGeom prst="rect">
            <a:avLst/>
          </a:prstGeom>
          <a:noFill/>
        </p:spPr>
        <p:txBody>
          <a:bodyPr wrap="none" lIns="91440" tIns="45720" rIns="91440" bIns="45720">
            <a:spAutoFit/>
          </a:bodyPr>
          <a:lstStyle/>
          <a:p>
            <a:pPr algn="ctr"/>
            <a:r>
              <a:rPr lang="en-US" sz="4800" b="1" cap="none" spc="0"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Mystical Woods Smooth Script" panose="02000500000000000000" pitchFamily="2" charset="0"/>
              </a:rPr>
              <a:t>Nochevieja</a:t>
            </a:r>
            <a:r>
              <a:rPr lang="en-US" sz="48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Mystical Woods Smooth Script" panose="02000500000000000000" pitchFamily="2" charset="0"/>
              </a:rPr>
              <a:t>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3"/>
          <p:cNvSpPr txBox="1"/>
          <p:nvPr/>
        </p:nvSpPr>
        <p:spPr>
          <a:xfrm>
            <a:off x="336036" y="3621756"/>
            <a:ext cx="4572000" cy="186204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11500"/>
              <a:buFont typeface="Century Gothic"/>
              <a:buNone/>
            </a:pPr>
            <a:r>
              <a:rPr lang="en-GB" sz="11500" b="1" i="0" u="none" strike="noStrike" cap="none" dirty="0">
                <a:solidFill>
                  <a:srgbClr val="002060"/>
                </a:solidFill>
                <a:latin typeface="Century Gothic"/>
                <a:ea typeface="Century Gothic"/>
                <a:cs typeface="Century Gothic"/>
                <a:sym typeface="Century Gothic"/>
              </a:rPr>
              <a:t>[</a:t>
            </a:r>
            <a:r>
              <a:rPr lang="en-GB" sz="11500" b="1" i="0" u="none" strike="noStrike" cap="none" dirty="0" err="1">
                <a:solidFill>
                  <a:srgbClr val="002060"/>
                </a:solidFill>
                <a:latin typeface="Century Gothic"/>
                <a:ea typeface="Century Gothic"/>
                <a:cs typeface="Century Gothic"/>
                <a:sym typeface="Century Gothic"/>
              </a:rPr>
              <a:t>ll</a:t>
            </a:r>
            <a:r>
              <a:rPr lang="en-GB" sz="11500" b="1" i="0" u="none" strike="noStrike" cap="none" dirty="0">
                <a:solidFill>
                  <a:srgbClr val="002060"/>
                </a:solidFill>
                <a:latin typeface="Century Gothic"/>
                <a:ea typeface="Century Gothic"/>
                <a:cs typeface="Century Gothic"/>
                <a:sym typeface="Century Gothic"/>
              </a:rPr>
              <a:t>]</a:t>
            </a:r>
            <a:endParaRPr sz="11500" b="1" i="0" u="none" strike="noStrike" cap="none" dirty="0">
              <a:solidFill>
                <a:srgbClr val="000000"/>
              </a:solidFill>
              <a:latin typeface="Calibri"/>
              <a:ea typeface="Calibri"/>
              <a:cs typeface="Calibri"/>
              <a:sym typeface="Calibri"/>
            </a:endParaRPr>
          </a:p>
        </p:txBody>
      </p:sp>
      <p:sp>
        <p:nvSpPr>
          <p:cNvPr id="110" name="Google Shape;110;p3"/>
          <p:cNvSpPr txBox="1"/>
          <p:nvPr/>
        </p:nvSpPr>
        <p:spPr>
          <a:xfrm>
            <a:off x="2374846" y="3737248"/>
            <a:ext cx="5939390" cy="186200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11500"/>
              <a:buFont typeface="Century Gothic"/>
              <a:buNone/>
            </a:pPr>
            <a:r>
              <a:rPr lang="en-GB" sz="11500" b="1" dirty="0" err="1">
                <a:solidFill>
                  <a:srgbClr val="FF0066"/>
                </a:solidFill>
                <a:latin typeface="Century Gothic"/>
                <a:ea typeface="Century Gothic"/>
                <a:cs typeface="Century Gothic"/>
                <a:sym typeface="Century Gothic"/>
              </a:rPr>
              <a:t>ll</a:t>
            </a:r>
            <a:r>
              <a:rPr lang="en-GB" sz="11500" dirty="0" err="1">
                <a:solidFill>
                  <a:srgbClr val="002060"/>
                </a:solidFill>
                <a:latin typeface="Century Gothic"/>
                <a:ea typeface="Century Gothic"/>
                <a:cs typeface="Century Gothic"/>
                <a:sym typeface="Century Gothic"/>
              </a:rPr>
              <a:t>amar</a:t>
            </a:r>
            <a:endParaRPr sz="11500" b="1" i="0" u="none" strike="noStrike" cap="none" dirty="0">
              <a:solidFill>
                <a:srgbClr val="FF0066"/>
              </a:solidFill>
              <a:latin typeface="Calibri"/>
              <a:ea typeface="Calibri"/>
              <a:cs typeface="Calibri"/>
              <a:sym typeface="Calibri"/>
            </a:endParaRPr>
          </a:p>
        </p:txBody>
      </p:sp>
      <p:pic>
        <p:nvPicPr>
          <p:cNvPr id="111" name="Google Shape;111;p3" descr="Speech Icon, Voice, Talking, Audio, Speech"/>
          <p:cNvPicPr preferRelativeResize="0"/>
          <p:nvPr/>
        </p:nvPicPr>
        <p:blipFill rotWithShape="1">
          <a:blip r:embed="rId3">
            <a:alphaModFix/>
          </a:blip>
          <a:srcRect/>
          <a:stretch/>
        </p:blipFill>
        <p:spPr>
          <a:xfrm>
            <a:off x="10763735" y="152022"/>
            <a:ext cx="776168" cy="776168"/>
          </a:xfrm>
          <a:prstGeom prst="rect">
            <a:avLst/>
          </a:prstGeom>
          <a:noFill/>
          <a:ln>
            <a:noFill/>
          </a:ln>
        </p:spPr>
      </p:pic>
      <p:sp>
        <p:nvSpPr>
          <p:cNvPr id="112" name="Google Shape;112;p3"/>
          <p:cNvSpPr txBox="1"/>
          <p:nvPr/>
        </p:nvSpPr>
        <p:spPr>
          <a:xfrm>
            <a:off x="10379813" y="971171"/>
            <a:ext cx="1544012" cy="400110"/>
          </a:xfrm>
          <a:prstGeom prst="rect">
            <a:avLst/>
          </a:prstGeom>
          <a:solidFill>
            <a:srgbClr val="FF0066"/>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pronunciar</a:t>
            </a:r>
            <a:endParaRPr sz="2000" b="1" i="0" u="none" strike="noStrike" cap="none">
              <a:solidFill>
                <a:srgbClr val="FFFFFF"/>
              </a:solidFill>
              <a:latin typeface="Century Gothic"/>
              <a:ea typeface="Century Gothic"/>
              <a:cs typeface="Century Gothic"/>
              <a:sym typeface="Century Gothic"/>
            </a:endParaRPr>
          </a:p>
        </p:txBody>
      </p:sp>
      <p:pic>
        <p:nvPicPr>
          <p:cNvPr id="4" name="Picture 3">
            <a:extLst>
              <a:ext uri="{FF2B5EF4-FFF2-40B4-BE49-F238E27FC236}">
                <a16:creationId xmlns:a16="http://schemas.microsoft.com/office/drawing/2014/main" id="{98EF4791-B4B3-4D51-9227-A56ACC7F7AE9}"/>
              </a:ext>
            </a:extLst>
          </p:cNvPr>
          <p:cNvPicPr>
            <a:picLocks noChangeAspect="1"/>
          </p:cNvPicPr>
          <p:nvPr/>
        </p:nvPicPr>
        <p:blipFill>
          <a:blip r:embed="rId4"/>
          <a:stretch>
            <a:fillRect/>
          </a:stretch>
        </p:blipFill>
        <p:spPr>
          <a:xfrm>
            <a:off x="7547316" y="3687753"/>
            <a:ext cx="2130163" cy="2130163"/>
          </a:xfrm>
          <a:prstGeom prst="roundRect">
            <a:avLst/>
          </a:prstGeom>
        </p:spPr>
      </p:pic>
      <p:sp>
        <p:nvSpPr>
          <p:cNvPr id="7" name="Google Shape;108;p3">
            <a:extLst>
              <a:ext uri="{FF2B5EF4-FFF2-40B4-BE49-F238E27FC236}">
                <a16:creationId xmlns:a16="http://schemas.microsoft.com/office/drawing/2014/main" id="{A2B8486C-2C8F-4BA2-ABC9-39C585CF9966}"/>
              </a:ext>
            </a:extLst>
          </p:cNvPr>
          <p:cNvSpPr txBox="1"/>
          <p:nvPr/>
        </p:nvSpPr>
        <p:spPr>
          <a:xfrm>
            <a:off x="336036" y="928190"/>
            <a:ext cx="4572000" cy="186204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11500"/>
              <a:buFont typeface="Century Gothic"/>
              <a:buNone/>
            </a:pPr>
            <a:r>
              <a:rPr lang="en-GB" sz="11500" b="1" i="0" u="none" strike="noStrike" cap="none" dirty="0">
                <a:solidFill>
                  <a:srgbClr val="002060"/>
                </a:solidFill>
                <a:latin typeface="Century Gothic"/>
                <a:ea typeface="Century Gothic"/>
                <a:cs typeface="Century Gothic"/>
                <a:sym typeface="Century Gothic"/>
              </a:rPr>
              <a:t>[l]</a:t>
            </a:r>
            <a:endParaRPr sz="11500" b="1" i="0" u="none" strike="noStrike" cap="none" dirty="0">
              <a:solidFill>
                <a:srgbClr val="000000"/>
              </a:solidFill>
              <a:latin typeface="Calibri"/>
              <a:ea typeface="Calibri"/>
              <a:cs typeface="Calibri"/>
              <a:sym typeface="Calibri"/>
            </a:endParaRPr>
          </a:p>
        </p:txBody>
      </p:sp>
      <p:sp>
        <p:nvSpPr>
          <p:cNvPr id="8" name="Google Shape;110;p3">
            <a:extLst>
              <a:ext uri="{FF2B5EF4-FFF2-40B4-BE49-F238E27FC236}">
                <a16:creationId xmlns:a16="http://schemas.microsoft.com/office/drawing/2014/main" id="{8C59329B-4107-4AA3-9710-46891F3A343B}"/>
              </a:ext>
            </a:extLst>
          </p:cNvPr>
          <p:cNvSpPr txBox="1"/>
          <p:nvPr/>
        </p:nvSpPr>
        <p:spPr>
          <a:xfrm>
            <a:off x="2528117" y="928190"/>
            <a:ext cx="5939390" cy="186200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11500"/>
              <a:buFont typeface="Century Gothic"/>
              <a:buNone/>
            </a:pPr>
            <a:r>
              <a:rPr lang="en-GB" sz="11500" b="1" dirty="0" err="1">
                <a:solidFill>
                  <a:srgbClr val="FF0066"/>
                </a:solidFill>
                <a:latin typeface="Century Gothic"/>
                <a:ea typeface="Century Gothic"/>
                <a:cs typeface="Century Gothic"/>
                <a:sym typeface="Century Gothic"/>
              </a:rPr>
              <a:t>l</a:t>
            </a:r>
            <a:r>
              <a:rPr lang="en-GB" sz="11500" dirty="0" err="1">
                <a:solidFill>
                  <a:srgbClr val="002060"/>
                </a:solidFill>
                <a:latin typeface="Century Gothic"/>
                <a:ea typeface="Century Gothic"/>
                <a:cs typeface="Century Gothic"/>
                <a:sym typeface="Century Gothic"/>
              </a:rPr>
              <a:t>ibro</a:t>
            </a:r>
            <a:endParaRPr sz="11500" b="1" i="0" u="none" strike="noStrike" cap="none" dirty="0">
              <a:solidFill>
                <a:srgbClr val="FF0066"/>
              </a:solidFill>
              <a:latin typeface="Calibri"/>
              <a:ea typeface="Calibri"/>
              <a:cs typeface="Calibri"/>
              <a:sym typeface="Calibri"/>
            </a:endParaRPr>
          </a:p>
        </p:txBody>
      </p:sp>
      <p:pic>
        <p:nvPicPr>
          <p:cNvPr id="9" name="Picture 2" descr="Libro, Leyendo, Verbos, Libro Azul, Los Libros Azules">
            <a:extLst>
              <a:ext uri="{FF2B5EF4-FFF2-40B4-BE49-F238E27FC236}">
                <a16:creationId xmlns:a16="http://schemas.microsoft.com/office/drawing/2014/main" id="{510B12EF-5AAB-4E27-99E9-D64C517A36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84619" y="654961"/>
            <a:ext cx="2725393" cy="21352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1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4A022-6D77-4C4E-89F8-D17BCA4E29EE}"/>
              </a:ext>
            </a:extLst>
          </p:cNvPr>
          <p:cNvSpPr>
            <a:spLocks noGrp="1"/>
          </p:cNvSpPr>
          <p:nvPr>
            <p:ph type="title"/>
          </p:nvPr>
        </p:nvSpPr>
        <p:spPr>
          <a:xfrm>
            <a:off x="10973715" y="938304"/>
            <a:ext cx="1072664" cy="406402"/>
          </a:xfrm>
          <a:solidFill>
            <a:srgbClr val="85CFE1"/>
          </a:solidFill>
        </p:spPr>
        <p:txBody>
          <a:bodyPr>
            <a:normAutofit/>
          </a:bodyPr>
          <a:lstStyle/>
          <a:p>
            <a:pPr algn="ctr"/>
            <a:r>
              <a:rPr lang="en-GB" sz="2000" b="1" i="0" u="none" strike="noStrike" cap="none" dirty="0">
                <a:solidFill>
                  <a:srgbClr val="002060"/>
                </a:solidFill>
                <a:latin typeface="Century Gothic"/>
                <a:ea typeface="Century Gothic"/>
                <a:cs typeface="Century Gothic"/>
                <a:sym typeface="Century Gothic"/>
              </a:rPr>
              <a:t>hablar</a:t>
            </a:r>
            <a:endParaRPr lang="en-GB" sz="2000" dirty="0">
              <a:solidFill>
                <a:srgbClr val="002060"/>
              </a:solidFill>
            </a:endParaRPr>
          </a:p>
        </p:txBody>
      </p:sp>
      <p:pic>
        <p:nvPicPr>
          <p:cNvPr id="3" name="Google Shape;111;p3" descr="Speech Icon, Voice, Talking, Audio, Speech">
            <a:extLst>
              <a:ext uri="{FF2B5EF4-FFF2-40B4-BE49-F238E27FC236}">
                <a16:creationId xmlns:a16="http://schemas.microsoft.com/office/drawing/2014/main" id="{73B89F34-3C74-4B21-9F34-8F2C9EBD69FE}"/>
              </a:ext>
            </a:extLst>
          </p:cNvPr>
          <p:cNvPicPr preferRelativeResize="0"/>
          <p:nvPr/>
        </p:nvPicPr>
        <p:blipFill rotWithShape="1">
          <a:blip r:embed="rId6">
            <a:alphaModFix/>
          </a:blip>
          <a:srcRect/>
          <a:stretch/>
        </p:blipFill>
        <p:spPr>
          <a:xfrm>
            <a:off x="11068311" y="87758"/>
            <a:ext cx="776168" cy="776168"/>
          </a:xfrm>
          <a:prstGeom prst="rect">
            <a:avLst/>
          </a:prstGeom>
          <a:noFill/>
          <a:ln>
            <a:noFill/>
          </a:ln>
        </p:spPr>
      </p:pic>
      <p:pic>
        <p:nvPicPr>
          <p:cNvPr id="82" name="Picture 2" descr="Gráficos vectoriales gratis de Cocodrilo">
            <a:extLst>
              <a:ext uri="{FF2B5EF4-FFF2-40B4-BE49-F238E27FC236}">
                <a16:creationId xmlns:a16="http://schemas.microsoft.com/office/drawing/2014/main" id="{3A879F55-1A4F-ED19-B071-34A8A89905E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1285" y="2285239"/>
            <a:ext cx="3314224" cy="1712517"/>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2" descr="Gráficos vectoriales gratis de Espadañas">
            <a:extLst>
              <a:ext uri="{FF2B5EF4-FFF2-40B4-BE49-F238E27FC236}">
                <a16:creationId xmlns:a16="http://schemas.microsoft.com/office/drawing/2014/main" id="{8944E5E8-313F-7A54-0F0C-BEB1506365F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6566" y="1753966"/>
            <a:ext cx="13505131" cy="6253608"/>
          </a:xfrm>
          <a:prstGeom prst="rect">
            <a:avLst/>
          </a:prstGeom>
          <a:noFill/>
          <a:extLst>
            <a:ext uri="{909E8E84-426E-40DD-AFC4-6F175D3DCCD1}">
              <a14:hiddenFill xmlns:a14="http://schemas.microsoft.com/office/drawing/2010/main">
                <a:solidFill>
                  <a:srgbClr val="FFFFFF"/>
                </a:solidFill>
              </a14:hiddenFill>
            </a:ext>
          </a:extLst>
        </p:spPr>
      </p:pic>
      <p:sp>
        <p:nvSpPr>
          <p:cNvPr id="84" name="Google Shape;153;p2">
            <a:extLst>
              <a:ext uri="{FF2B5EF4-FFF2-40B4-BE49-F238E27FC236}">
                <a16:creationId xmlns:a16="http://schemas.microsoft.com/office/drawing/2014/main" id="{6F69D38F-1AE5-5023-F587-CBBA4659A936}"/>
              </a:ext>
            </a:extLst>
          </p:cNvPr>
          <p:cNvSpPr txBox="1"/>
          <p:nvPr/>
        </p:nvSpPr>
        <p:spPr>
          <a:xfrm>
            <a:off x="9598119" y="20782"/>
            <a:ext cx="1911928" cy="70784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[l]</a:t>
            </a:r>
            <a:endParaRPr kumimoji="0" sz="400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85" name="Picture 84" descr="A group of leaves&#10;&#10;Description automatically generated with low confidence">
            <a:extLst>
              <a:ext uri="{FF2B5EF4-FFF2-40B4-BE49-F238E27FC236}">
                <a16:creationId xmlns:a16="http://schemas.microsoft.com/office/drawing/2014/main" id="{4C8E866F-BFF5-6721-0E68-5BDD4EA1FBCA}"/>
              </a:ext>
            </a:extLst>
          </p:cNvPr>
          <p:cNvPicPr>
            <a:picLocks noChangeAspect="1"/>
          </p:cNvPicPr>
          <p:nvPr/>
        </p:nvPicPr>
        <p:blipFill rotWithShape="1">
          <a:blip r:embed="rId9">
            <a:extLst>
              <a:ext uri="{28A0092B-C50C-407E-A947-70E740481C1C}">
                <a14:useLocalDpi xmlns:a14="http://schemas.microsoft.com/office/drawing/2010/main" val="0"/>
              </a:ext>
            </a:extLst>
          </a:blip>
          <a:srcRect l="15811" t="40456" r="59806" b="36174"/>
          <a:stretch/>
        </p:blipFill>
        <p:spPr>
          <a:xfrm>
            <a:off x="1586539" y="5664285"/>
            <a:ext cx="1660579" cy="1193716"/>
          </a:xfrm>
          <a:prstGeom prst="rect">
            <a:avLst/>
          </a:prstGeom>
        </p:spPr>
      </p:pic>
      <p:pic>
        <p:nvPicPr>
          <p:cNvPr id="86" name="Picture 85" descr="A group of leaves&#10;&#10;Description automatically generated with low confidence">
            <a:extLst>
              <a:ext uri="{FF2B5EF4-FFF2-40B4-BE49-F238E27FC236}">
                <a16:creationId xmlns:a16="http://schemas.microsoft.com/office/drawing/2014/main" id="{D1E7A5A4-285E-9E91-21AC-A62C73583EC0}"/>
              </a:ext>
            </a:extLst>
          </p:cNvPr>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20000" contrast="-40000"/>
                    </a14:imgEffect>
                  </a14:imgLayer>
                </a14:imgProps>
              </a:ext>
              <a:ext uri="{28A0092B-C50C-407E-A947-70E740481C1C}">
                <a14:useLocalDpi xmlns:a14="http://schemas.microsoft.com/office/drawing/2010/main" val="0"/>
              </a:ext>
            </a:extLst>
          </a:blip>
          <a:srcRect l="15951" t="42289" r="59807" b="35285"/>
          <a:stretch/>
        </p:blipFill>
        <p:spPr>
          <a:xfrm flipV="1">
            <a:off x="3694772" y="5508269"/>
            <a:ext cx="1651034" cy="1145505"/>
          </a:xfrm>
          <a:prstGeom prst="rect">
            <a:avLst/>
          </a:prstGeom>
        </p:spPr>
      </p:pic>
      <p:pic>
        <p:nvPicPr>
          <p:cNvPr id="87" name="Picture 86" descr="A group of leaves&#10;&#10;Description automatically generated with low confidence">
            <a:extLst>
              <a:ext uri="{FF2B5EF4-FFF2-40B4-BE49-F238E27FC236}">
                <a16:creationId xmlns:a16="http://schemas.microsoft.com/office/drawing/2014/main" id="{FFD49367-D9F4-00E0-1D26-DD4179DC5FAD}"/>
              </a:ext>
            </a:extLst>
          </p:cNvPr>
          <p:cNvPicPr>
            <a:picLocks noChangeAspect="1"/>
          </p:cNvPicPr>
          <p:nvPr/>
        </p:nvPicPr>
        <p:blipFill rotWithShape="1">
          <a:blip r:embed="rId9">
            <a:extLst>
              <a:ext uri="{28A0092B-C50C-407E-A947-70E740481C1C}">
                <a14:useLocalDpi xmlns:a14="http://schemas.microsoft.com/office/drawing/2010/main" val="0"/>
              </a:ext>
            </a:extLst>
          </a:blip>
          <a:srcRect l="15602" t="40456" r="59807" b="35285"/>
          <a:stretch/>
        </p:blipFill>
        <p:spPr>
          <a:xfrm>
            <a:off x="5861290" y="5726653"/>
            <a:ext cx="1885933" cy="927122"/>
          </a:xfrm>
          <a:prstGeom prst="rect">
            <a:avLst/>
          </a:prstGeom>
        </p:spPr>
      </p:pic>
      <p:pic>
        <p:nvPicPr>
          <p:cNvPr id="88" name="Picture 87" descr="A group of leaves&#10;&#10;Description automatically generated with low confidence">
            <a:extLst>
              <a:ext uri="{FF2B5EF4-FFF2-40B4-BE49-F238E27FC236}">
                <a16:creationId xmlns:a16="http://schemas.microsoft.com/office/drawing/2014/main" id="{EF4D8298-7FF5-F969-DA80-389F9DBCBE84}"/>
              </a:ext>
            </a:extLst>
          </p:cNvPr>
          <p:cNvPicPr>
            <a:picLocks noChangeAspect="1"/>
          </p:cNvPicPr>
          <p:nvPr/>
        </p:nvPicPr>
        <p:blipFill rotWithShape="1">
          <a:blip r:embed="rId9">
            <a:extLst>
              <a:ext uri="{28A0092B-C50C-407E-A947-70E740481C1C}">
                <a14:useLocalDpi xmlns:a14="http://schemas.microsoft.com/office/drawing/2010/main" val="0"/>
              </a:ext>
            </a:extLst>
          </a:blip>
          <a:srcRect l="15476" t="42285" r="59807" b="35285"/>
          <a:stretch/>
        </p:blipFill>
        <p:spPr>
          <a:xfrm flipV="1">
            <a:off x="7612654" y="4927038"/>
            <a:ext cx="1988381" cy="661689"/>
          </a:xfrm>
          <a:prstGeom prst="rect">
            <a:avLst/>
          </a:prstGeom>
        </p:spPr>
      </p:pic>
      <p:pic>
        <p:nvPicPr>
          <p:cNvPr id="89" name="Picture 88" descr="A group of leaves&#10;&#10;Description automatically generated with low confidence">
            <a:extLst>
              <a:ext uri="{FF2B5EF4-FFF2-40B4-BE49-F238E27FC236}">
                <a16:creationId xmlns:a16="http://schemas.microsoft.com/office/drawing/2014/main" id="{8BDC5A7A-3403-303F-7AF3-14F5B4768C87}"/>
              </a:ext>
            </a:extLst>
          </p:cNvPr>
          <p:cNvPicPr>
            <a:picLocks noChangeAspect="1"/>
          </p:cNvPicPr>
          <p:nvPr/>
        </p:nvPicPr>
        <p:blipFill rotWithShape="1">
          <a:blip r:embed="rId12">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val="0"/>
              </a:ext>
            </a:extLst>
          </a:blip>
          <a:srcRect l="14409" t="40456" r="59807" b="35285"/>
          <a:stretch/>
        </p:blipFill>
        <p:spPr>
          <a:xfrm flipV="1">
            <a:off x="7959977" y="5820297"/>
            <a:ext cx="1313849" cy="927122"/>
          </a:xfrm>
          <a:prstGeom prst="rect">
            <a:avLst/>
          </a:prstGeom>
        </p:spPr>
      </p:pic>
      <p:sp>
        <p:nvSpPr>
          <p:cNvPr id="90" name="TextBox 89">
            <a:hlinkClick r:id="" action="ppaction://noaction">
              <a:snd r:embed="rId13" name="4_12.wav"/>
            </a:hlinkClick>
            <a:extLst>
              <a:ext uri="{FF2B5EF4-FFF2-40B4-BE49-F238E27FC236}">
                <a16:creationId xmlns:a16="http://schemas.microsoft.com/office/drawing/2014/main" id="{26EF5E6A-4BBD-58A0-E133-058A146C9C51}"/>
              </a:ext>
            </a:extLst>
          </p:cNvPr>
          <p:cNvSpPr txBox="1"/>
          <p:nvPr/>
        </p:nvSpPr>
        <p:spPr>
          <a:xfrm>
            <a:off x="1760748" y="5941837"/>
            <a:ext cx="1377300" cy="584775"/>
          </a:xfrm>
          <a:prstGeom prst="rect">
            <a:avLst/>
          </a:prstGeom>
          <a:noFill/>
        </p:spPr>
        <p:txBody>
          <a:bodyPr wrap="none" rtlCol="0">
            <a:spAutoFit/>
          </a:bodyPr>
          <a:lstStyle/>
          <a:p>
            <a:r>
              <a:rPr lang="en-GB" sz="3200" b="1" dirty="0">
                <a:solidFill>
                  <a:schemeClr val="bg1"/>
                </a:solidFill>
                <a:latin typeface="Segoe Print" panose="02000600000000000000" pitchFamily="2" charset="0"/>
              </a:rPr>
              <a:t>paella</a:t>
            </a:r>
          </a:p>
        </p:txBody>
      </p:sp>
      <p:sp>
        <p:nvSpPr>
          <p:cNvPr id="91" name="TextBox 90">
            <a:hlinkClick r:id="" action="ppaction://noaction">
              <a:snd r:embed="rId14" name="4_13.wav"/>
            </a:hlinkClick>
            <a:extLst>
              <a:ext uri="{FF2B5EF4-FFF2-40B4-BE49-F238E27FC236}">
                <a16:creationId xmlns:a16="http://schemas.microsoft.com/office/drawing/2014/main" id="{9DEC3992-1224-C061-EDCA-B1F484FEC448}"/>
              </a:ext>
            </a:extLst>
          </p:cNvPr>
          <p:cNvSpPr txBox="1"/>
          <p:nvPr/>
        </p:nvSpPr>
        <p:spPr>
          <a:xfrm>
            <a:off x="4086149" y="5867164"/>
            <a:ext cx="872355" cy="584775"/>
          </a:xfrm>
          <a:prstGeom prst="rect">
            <a:avLst/>
          </a:prstGeom>
          <a:noFill/>
        </p:spPr>
        <p:txBody>
          <a:bodyPr wrap="none" rtlCol="0">
            <a:spAutoFit/>
          </a:bodyPr>
          <a:lstStyle/>
          <a:p>
            <a:r>
              <a:rPr lang="en-GB" sz="3200" b="1" dirty="0" err="1">
                <a:solidFill>
                  <a:srgbClr val="002060"/>
                </a:solidFill>
                <a:latin typeface="Segoe Print" panose="02000600000000000000" pitchFamily="2" charset="0"/>
              </a:rPr>
              <a:t>ella</a:t>
            </a:r>
            <a:endParaRPr lang="en-GB" sz="3200" b="1" dirty="0">
              <a:solidFill>
                <a:srgbClr val="002060"/>
              </a:solidFill>
              <a:latin typeface="Segoe Print" panose="02000600000000000000" pitchFamily="2" charset="0"/>
            </a:endParaRPr>
          </a:p>
        </p:txBody>
      </p:sp>
      <p:sp>
        <p:nvSpPr>
          <p:cNvPr id="92" name="TextBox 91">
            <a:hlinkClick r:id="" action="ppaction://noaction">
              <a:snd r:embed="rId15" name="4_15.wav"/>
            </a:hlinkClick>
            <a:extLst>
              <a:ext uri="{FF2B5EF4-FFF2-40B4-BE49-F238E27FC236}">
                <a16:creationId xmlns:a16="http://schemas.microsoft.com/office/drawing/2014/main" id="{9CC6BD23-92D3-D69A-36F2-DB6CBE8CEA92}"/>
              </a:ext>
            </a:extLst>
          </p:cNvPr>
          <p:cNvSpPr txBox="1"/>
          <p:nvPr/>
        </p:nvSpPr>
        <p:spPr>
          <a:xfrm>
            <a:off x="5970268" y="5917386"/>
            <a:ext cx="1688283" cy="584775"/>
          </a:xfrm>
          <a:prstGeom prst="rect">
            <a:avLst/>
          </a:prstGeom>
          <a:noFill/>
        </p:spPr>
        <p:txBody>
          <a:bodyPr wrap="none" rtlCol="0">
            <a:spAutoFit/>
          </a:bodyPr>
          <a:lstStyle/>
          <a:p>
            <a:r>
              <a:rPr lang="en-GB" sz="3200" b="1" dirty="0" err="1">
                <a:solidFill>
                  <a:schemeClr val="bg1"/>
                </a:solidFill>
                <a:latin typeface="Segoe Print" panose="02000600000000000000" pitchFamily="2" charset="0"/>
              </a:rPr>
              <a:t>cuchillo</a:t>
            </a:r>
            <a:endParaRPr lang="en-GB" sz="3200" b="1" dirty="0">
              <a:solidFill>
                <a:schemeClr val="bg1"/>
              </a:solidFill>
              <a:latin typeface="Segoe Print" panose="02000600000000000000" pitchFamily="2" charset="0"/>
            </a:endParaRPr>
          </a:p>
        </p:txBody>
      </p:sp>
      <p:sp>
        <p:nvSpPr>
          <p:cNvPr id="93" name="TextBox 92">
            <a:hlinkClick r:id="" action="ppaction://noaction">
              <a:snd r:embed="rId16" name="4_5.wav"/>
            </a:hlinkClick>
            <a:extLst>
              <a:ext uri="{FF2B5EF4-FFF2-40B4-BE49-F238E27FC236}">
                <a16:creationId xmlns:a16="http://schemas.microsoft.com/office/drawing/2014/main" id="{8BE282AB-E1D5-DEC6-04B2-A7D8BDE98AAB}"/>
              </a:ext>
            </a:extLst>
          </p:cNvPr>
          <p:cNvSpPr txBox="1"/>
          <p:nvPr/>
        </p:nvSpPr>
        <p:spPr>
          <a:xfrm>
            <a:off x="2256329" y="3957224"/>
            <a:ext cx="966931" cy="523220"/>
          </a:xfrm>
          <a:prstGeom prst="rect">
            <a:avLst/>
          </a:prstGeom>
          <a:noFill/>
        </p:spPr>
        <p:txBody>
          <a:bodyPr wrap="none" rtlCol="0">
            <a:spAutoFit/>
          </a:bodyPr>
          <a:lstStyle/>
          <a:p>
            <a:r>
              <a:rPr lang="en-GB" sz="2800" b="1" dirty="0" err="1">
                <a:solidFill>
                  <a:srgbClr val="002060"/>
                </a:solidFill>
                <a:latin typeface="Segoe Print" panose="02000600000000000000" pitchFamily="2" charset="0"/>
              </a:rPr>
              <a:t>calle</a:t>
            </a:r>
            <a:endParaRPr lang="en-GB" sz="2800" b="1" dirty="0">
              <a:solidFill>
                <a:srgbClr val="002060"/>
              </a:solidFill>
              <a:latin typeface="Segoe Print" panose="02000600000000000000" pitchFamily="2" charset="0"/>
            </a:endParaRPr>
          </a:p>
        </p:txBody>
      </p:sp>
      <p:pic>
        <p:nvPicPr>
          <p:cNvPr id="94" name="Picture 93" descr="A group of leaves&#10;&#10;Description automatically generated with low confidence">
            <a:extLst>
              <a:ext uri="{FF2B5EF4-FFF2-40B4-BE49-F238E27FC236}">
                <a16:creationId xmlns:a16="http://schemas.microsoft.com/office/drawing/2014/main" id="{0F6AB633-4AA6-50AE-1461-BCF7748C0B4B}"/>
              </a:ext>
            </a:extLst>
          </p:cNvPr>
          <p:cNvPicPr>
            <a:picLocks noChangeAspect="1"/>
          </p:cNvPicPr>
          <p:nvPr/>
        </p:nvPicPr>
        <p:blipFill rotWithShape="1">
          <a:blip r:embed="rId9">
            <a:extLst>
              <a:ext uri="{28A0092B-C50C-407E-A947-70E740481C1C}">
                <a14:useLocalDpi xmlns:a14="http://schemas.microsoft.com/office/drawing/2010/main" val="0"/>
              </a:ext>
            </a:extLst>
          </a:blip>
          <a:srcRect l="15422" t="40456" r="59807" b="38357"/>
          <a:stretch/>
        </p:blipFill>
        <p:spPr>
          <a:xfrm>
            <a:off x="6367630" y="4068777"/>
            <a:ext cx="2414804" cy="858261"/>
          </a:xfrm>
          <a:prstGeom prst="rect">
            <a:avLst/>
          </a:prstGeom>
        </p:spPr>
      </p:pic>
      <p:sp>
        <p:nvSpPr>
          <p:cNvPr id="95" name="TextBox 94">
            <a:hlinkClick r:id="" action="ppaction://noaction">
              <a:snd r:embed="rId17" name="4_16.wav"/>
            </a:hlinkClick>
            <a:extLst>
              <a:ext uri="{FF2B5EF4-FFF2-40B4-BE49-F238E27FC236}">
                <a16:creationId xmlns:a16="http://schemas.microsoft.com/office/drawing/2014/main" id="{6306E4A5-7F60-A294-587F-AD0CE4313F64}"/>
              </a:ext>
            </a:extLst>
          </p:cNvPr>
          <p:cNvSpPr txBox="1"/>
          <p:nvPr/>
        </p:nvSpPr>
        <p:spPr>
          <a:xfrm flipH="1">
            <a:off x="8043807" y="5033115"/>
            <a:ext cx="1350081" cy="584775"/>
          </a:xfrm>
          <a:prstGeom prst="rect">
            <a:avLst/>
          </a:prstGeom>
          <a:noFill/>
        </p:spPr>
        <p:txBody>
          <a:bodyPr wrap="square" rtlCol="0">
            <a:spAutoFit/>
          </a:bodyPr>
          <a:lstStyle/>
          <a:p>
            <a:r>
              <a:rPr lang="en-GB" sz="3200" b="1" dirty="0">
                <a:solidFill>
                  <a:schemeClr val="bg1"/>
                </a:solidFill>
                <a:latin typeface="Segoe Print" panose="02000600000000000000" pitchFamily="2" charset="0"/>
              </a:rPr>
              <a:t>collar</a:t>
            </a:r>
          </a:p>
        </p:txBody>
      </p:sp>
      <p:pic>
        <p:nvPicPr>
          <p:cNvPr id="96" name="Picture 95" descr="A group of leaves&#10;&#10;Description automatically generated with low confidence">
            <a:extLst>
              <a:ext uri="{FF2B5EF4-FFF2-40B4-BE49-F238E27FC236}">
                <a16:creationId xmlns:a16="http://schemas.microsoft.com/office/drawing/2014/main" id="{90805862-CF97-8217-7EC5-34912DF64BB9}"/>
              </a:ext>
            </a:extLst>
          </p:cNvPr>
          <p:cNvPicPr>
            <a:picLocks noChangeAspect="1"/>
          </p:cNvPicPr>
          <p:nvPr/>
        </p:nvPicPr>
        <p:blipFill rotWithShape="1">
          <a:blip r:embed="rId9">
            <a:extLst>
              <a:ext uri="{28A0092B-C50C-407E-A947-70E740481C1C}">
                <a14:useLocalDpi xmlns:a14="http://schemas.microsoft.com/office/drawing/2010/main" val="0"/>
              </a:ext>
            </a:extLst>
          </a:blip>
          <a:srcRect l="16209" t="40456" r="59807" b="36910"/>
          <a:stretch/>
        </p:blipFill>
        <p:spPr>
          <a:xfrm>
            <a:off x="2407774" y="4529029"/>
            <a:ext cx="1818579" cy="933419"/>
          </a:xfrm>
          <a:prstGeom prst="rect">
            <a:avLst/>
          </a:prstGeom>
        </p:spPr>
      </p:pic>
      <p:sp>
        <p:nvSpPr>
          <p:cNvPr id="97" name="TextBox 96">
            <a:hlinkClick r:id="" action="ppaction://noaction">
              <a:snd r:embed="rId18" name="4_11.wav"/>
            </a:hlinkClick>
            <a:extLst>
              <a:ext uri="{FF2B5EF4-FFF2-40B4-BE49-F238E27FC236}">
                <a16:creationId xmlns:a16="http://schemas.microsoft.com/office/drawing/2014/main" id="{817BAB71-B3CC-6738-5497-584E5489701D}"/>
              </a:ext>
            </a:extLst>
          </p:cNvPr>
          <p:cNvSpPr txBox="1"/>
          <p:nvPr/>
        </p:nvSpPr>
        <p:spPr>
          <a:xfrm>
            <a:off x="6744550" y="4275290"/>
            <a:ext cx="1758815" cy="553998"/>
          </a:xfrm>
          <a:prstGeom prst="rect">
            <a:avLst/>
          </a:prstGeom>
          <a:noFill/>
        </p:spPr>
        <p:txBody>
          <a:bodyPr wrap="none" rtlCol="0">
            <a:spAutoFit/>
          </a:bodyPr>
          <a:lstStyle/>
          <a:p>
            <a:r>
              <a:rPr lang="en-GB" sz="3000" b="1" dirty="0" err="1">
                <a:solidFill>
                  <a:schemeClr val="bg1"/>
                </a:solidFill>
                <a:latin typeface="Segoe Print" panose="02000600000000000000" pitchFamily="2" charset="0"/>
              </a:rPr>
              <a:t>amarillo</a:t>
            </a:r>
            <a:endParaRPr lang="en-GB" sz="3000" b="1" dirty="0">
              <a:solidFill>
                <a:schemeClr val="bg1"/>
              </a:solidFill>
              <a:latin typeface="Segoe Print" panose="02000600000000000000" pitchFamily="2" charset="0"/>
            </a:endParaRPr>
          </a:p>
        </p:txBody>
      </p:sp>
      <p:sp>
        <p:nvSpPr>
          <p:cNvPr id="98" name="TextBox 97">
            <a:hlinkClick r:id="" action="ppaction://noaction">
              <a:snd r:embed="rId19" name="4_14.wav"/>
            </a:hlinkClick>
            <a:extLst>
              <a:ext uri="{FF2B5EF4-FFF2-40B4-BE49-F238E27FC236}">
                <a16:creationId xmlns:a16="http://schemas.microsoft.com/office/drawing/2014/main" id="{95DD742E-948B-85C2-6945-B02AB2C78DE5}"/>
              </a:ext>
            </a:extLst>
          </p:cNvPr>
          <p:cNvSpPr txBox="1"/>
          <p:nvPr/>
        </p:nvSpPr>
        <p:spPr>
          <a:xfrm flipH="1">
            <a:off x="5129139" y="5279738"/>
            <a:ext cx="1461691" cy="523220"/>
          </a:xfrm>
          <a:prstGeom prst="rect">
            <a:avLst/>
          </a:prstGeom>
          <a:noFill/>
        </p:spPr>
        <p:txBody>
          <a:bodyPr wrap="square" rtlCol="0">
            <a:spAutoFit/>
          </a:bodyPr>
          <a:lstStyle/>
          <a:p>
            <a:r>
              <a:rPr lang="en-GB" sz="2800" b="1" dirty="0" err="1">
                <a:solidFill>
                  <a:srgbClr val="002060"/>
                </a:solidFill>
                <a:latin typeface="Segoe Print" panose="02000600000000000000" pitchFamily="2" charset="0"/>
              </a:rPr>
              <a:t>estrella</a:t>
            </a:r>
            <a:endParaRPr lang="en-GB" sz="2800" b="1" dirty="0">
              <a:solidFill>
                <a:srgbClr val="002060"/>
              </a:solidFill>
              <a:latin typeface="Segoe Print" panose="02000600000000000000" pitchFamily="2" charset="0"/>
            </a:endParaRPr>
          </a:p>
        </p:txBody>
      </p:sp>
      <p:sp>
        <p:nvSpPr>
          <p:cNvPr id="99" name="TextBox 98">
            <a:hlinkClick r:id="" action="ppaction://noaction">
              <a:snd r:embed="rId20" name="4_7.wav"/>
            </a:hlinkClick>
            <a:extLst>
              <a:ext uri="{FF2B5EF4-FFF2-40B4-BE49-F238E27FC236}">
                <a16:creationId xmlns:a16="http://schemas.microsoft.com/office/drawing/2014/main" id="{E2DA8CC4-A4D6-B87C-2991-7CC237BBAEFE}"/>
              </a:ext>
            </a:extLst>
          </p:cNvPr>
          <p:cNvSpPr txBox="1"/>
          <p:nvPr/>
        </p:nvSpPr>
        <p:spPr>
          <a:xfrm flipH="1">
            <a:off x="7122619" y="3613600"/>
            <a:ext cx="1276253" cy="523220"/>
          </a:xfrm>
          <a:prstGeom prst="rect">
            <a:avLst/>
          </a:prstGeom>
          <a:noFill/>
        </p:spPr>
        <p:txBody>
          <a:bodyPr wrap="square" rtlCol="0">
            <a:spAutoFit/>
          </a:bodyPr>
          <a:lstStyle/>
          <a:p>
            <a:r>
              <a:rPr lang="en-GB" sz="2800" b="1" dirty="0" err="1">
                <a:solidFill>
                  <a:srgbClr val="002060"/>
                </a:solidFill>
                <a:latin typeface="Segoe Print" panose="02000600000000000000" pitchFamily="2" charset="0"/>
              </a:rPr>
              <a:t>color</a:t>
            </a:r>
            <a:endParaRPr lang="en-GB" sz="2800" b="1" dirty="0">
              <a:solidFill>
                <a:srgbClr val="002060"/>
              </a:solidFill>
              <a:latin typeface="Segoe Print" panose="02000600000000000000" pitchFamily="2" charset="0"/>
            </a:endParaRPr>
          </a:p>
        </p:txBody>
      </p:sp>
      <p:sp>
        <p:nvSpPr>
          <p:cNvPr id="100" name="TextBox 99">
            <a:hlinkClick r:id="" action="ppaction://noaction">
              <a:snd r:embed="rId21" name="4_9.wav"/>
            </a:hlinkClick>
            <a:extLst>
              <a:ext uri="{FF2B5EF4-FFF2-40B4-BE49-F238E27FC236}">
                <a16:creationId xmlns:a16="http://schemas.microsoft.com/office/drawing/2014/main" id="{27D537C7-D2B2-5811-4CBA-EE71C4388854}"/>
              </a:ext>
            </a:extLst>
          </p:cNvPr>
          <p:cNvSpPr txBox="1"/>
          <p:nvPr/>
        </p:nvSpPr>
        <p:spPr>
          <a:xfrm flipH="1">
            <a:off x="2798112" y="4730588"/>
            <a:ext cx="1122704" cy="529168"/>
          </a:xfrm>
          <a:prstGeom prst="rect">
            <a:avLst/>
          </a:prstGeom>
          <a:noFill/>
        </p:spPr>
        <p:txBody>
          <a:bodyPr wrap="square" rtlCol="0">
            <a:spAutoFit/>
          </a:bodyPr>
          <a:lstStyle/>
          <a:p>
            <a:r>
              <a:rPr lang="en-GB" sz="2800" b="1" dirty="0" err="1">
                <a:solidFill>
                  <a:schemeClr val="bg1"/>
                </a:solidFill>
                <a:latin typeface="Segoe Print" panose="02000600000000000000" pitchFamily="2" charset="0"/>
              </a:rPr>
              <a:t>letra</a:t>
            </a:r>
            <a:endParaRPr lang="en-GB" sz="2800" b="1" dirty="0">
              <a:solidFill>
                <a:schemeClr val="bg1"/>
              </a:solidFill>
              <a:latin typeface="Segoe Print" panose="02000600000000000000" pitchFamily="2" charset="0"/>
            </a:endParaRPr>
          </a:p>
        </p:txBody>
      </p:sp>
      <p:pic>
        <p:nvPicPr>
          <p:cNvPr id="102" name="Picture 101" descr="A group of leaves&#10;&#10;Description automatically generated with low confidence">
            <a:extLst>
              <a:ext uri="{FF2B5EF4-FFF2-40B4-BE49-F238E27FC236}">
                <a16:creationId xmlns:a16="http://schemas.microsoft.com/office/drawing/2014/main" id="{2ECB2458-8139-CDE1-F746-4A4F58CB8380}"/>
              </a:ext>
            </a:extLst>
          </p:cNvPr>
          <p:cNvPicPr>
            <a:picLocks noChangeAspect="1"/>
          </p:cNvPicPr>
          <p:nvPr/>
        </p:nvPicPr>
        <p:blipFill rotWithShape="1">
          <a:blip r:embed="rId12">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val="0"/>
              </a:ext>
            </a:extLst>
          </a:blip>
          <a:srcRect l="15024" t="44360" r="59807" b="35285"/>
          <a:stretch/>
        </p:blipFill>
        <p:spPr>
          <a:xfrm flipV="1">
            <a:off x="8564017" y="3461258"/>
            <a:ext cx="1666458" cy="582074"/>
          </a:xfrm>
          <a:prstGeom prst="rect">
            <a:avLst/>
          </a:prstGeom>
        </p:spPr>
      </p:pic>
      <p:sp>
        <p:nvSpPr>
          <p:cNvPr id="104" name="TextBox 103">
            <a:hlinkClick r:id="" action="ppaction://noaction">
              <a:snd r:embed="rId22" name="4_1.wav"/>
            </a:hlinkClick>
            <a:extLst>
              <a:ext uri="{FF2B5EF4-FFF2-40B4-BE49-F238E27FC236}">
                <a16:creationId xmlns:a16="http://schemas.microsoft.com/office/drawing/2014/main" id="{F5D3C5AE-69C4-AFA0-9D9A-C00C53E39DBB}"/>
              </a:ext>
            </a:extLst>
          </p:cNvPr>
          <p:cNvSpPr txBox="1"/>
          <p:nvPr/>
        </p:nvSpPr>
        <p:spPr>
          <a:xfrm>
            <a:off x="71187" y="110581"/>
            <a:ext cx="4910319"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a:t>
            </a:r>
            <a:r>
              <a:rPr lang="en-GB" sz="2800" b="1" dirty="0" err="1">
                <a:solidFill>
                  <a:srgbClr val="002060"/>
                </a:solidFill>
                <a:latin typeface="Century Gothic" panose="020B0502020202020204" pitchFamily="34" charset="0"/>
              </a:rPr>
              <a:t>Cuidado</a:t>
            </a:r>
            <a:r>
              <a:rPr lang="en-GB" sz="2800" b="1" dirty="0">
                <a:solidFill>
                  <a:srgbClr val="002060"/>
                </a:solidFill>
                <a:latin typeface="Century Gothic" panose="020B0502020202020204" pitchFamily="34" charset="0"/>
              </a:rPr>
              <a:t> con </a:t>
            </a:r>
            <a:r>
              <a:rPr lang="en-GB" sz="2800" b="1" dirty="0" err="1">
                <a:solidFill>
                  <a:srgbClr val="002060"/>
                </a:solidFill>
                <a:latin typeface="Century Gothic" panose="020B0502020202020204" pitchFamily="34" charset="0"/>
              </a:rPr>
              <a:t>el</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cocodrilo</a:t>
            </a:r>
            <a:r>
              <a:rPr lang="en-GB" sz="2800" b="1" dirty="0">
                <a:solidFill>
                  <a:srgbClr val="002060"/>
                </a:solidFill>
                <a:latin typeface="Century Gothic" panose="020B0502020202020204" pitchFamily="34" charset="0"/>
              </a:rPr>
              <a:t>!</a:t>
            </a:r>
          </a:p>
        </p:txBody>
      </p:sp>
      <p:grpSp>
        <p:nvGrpSpPr>
          <p:cNvPr id="105" name="Group 104">
            <a:extLst>
              <a:ext uri="{FF2B5EF4-FFF2-40B4-BE49-F238E27FC236}">
                <a16:creationId xmlns:a16="http://schemas.microsoft.com/office/drawing/2014/main" id="{21A14D50-8F48-77EB-FFB4-79BEB25644C2}"/>
              </a:ext>
            </a:extLst>
          </p:cNvPr>
          <p:cNvGrpSpPr/>
          <p:nvPr/>
        </p:nvGrpSpPr>
        <p:grpSpPr>
          <a:xfrm>
            <a:off x="1221504" y="1360377"/>
            <a:ext cx="11067152" cy="582075"/>
            <a:chOff x="8587143" y="228599"/>
            <a:chExt cx="4926036" cy="925883"/>
          </a:xfrm>
        </p:grpSpPr>
        <p:sp>
          <p:nvSpPr>
            <p:cNvPr id="106" name="Speech Bubble: Rectangle with Corners Rounded 105">
              <a:extLst>
                <a:ext uri="{FF2B5EF4-FFF2-40B4-BE49-F238E27FC236}">
                  <a16:creationId xmlns:a16="http://schemas.microsoft.com/office/drawing/2014/main" id="{ADB748D7-1F76-6EF9-8D19-CC3E3B10580B}"/>
                </a:ext>
              </a:extLst>
            </p:cNvPr>
            <p:cNvSpPr/>
            <p:nvPr/>
          </p:nvSpPr>
          <p:spPr>
            <a:xfrm>
              <a:off x="8587143" y="228599"/>
              <a:ext cx="4086358" cy="925883"/>
            </a:xfrm>
            <a:prstGeom prst="wedgeRoundRectCallout">
              <a:avLst>
                <a:gd name="adj1" fmla="val -53153"/>
                <a:gd name="adj2" fmla="val -48818"/>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sp>
          <p:nvSpPr>
            <p:cNvPr id="107" name="TextBox 106">
              <a:extLst>
                <a:ext uri="{FF2B5EF4-FFF2-40B4-BE49-F238E27FC236}">
                  <a16:creationId xmlns:a16="http://schemas.microsoft.com/office/drawing/2014/main" id="{738FAA17-9A59-23B5-39AA-D2944EAF1F3F}"/>
                </a:ext>
              </a:extLst>
            </p:cNvPr>
            <p:cNvSpPr txBox="1"/>
            <p:nvPr/>
          </p:nvSpPr>
          <p:spPr>
            <a:xfrm>
              <a:off x="8587144" y="340820"/>
              <a:ext cx="4926035" cy="734352"/>
            </a:xfrm>
            <a:prstGeom prst="rect">
              <a:avLst/>
            </a:prstGeom>
            <a:noFill/>
          </p:spPr>
          <p:txBody>
            <a:bodyPr wrap="square">
              <a:spAutoFit/>
            </a:bodyPr>
            <a:lstStyle/>
            <a:p>
              <a:r>
                <a:rPr lang="fr-FR" sz="2400" b="1" dirty="0" err="1">
                  <a:solidFill>
                    <a:prstClr val="white"/>
                  </a:solidFill>
                  <a:latin typeface="Century Gothic" panose="020B0502020202020204" pitchFamily="34" charset="0"/>
                </a:rPr>
                <a:t>Pronuncia</a:t>
              </a:r>
              <a:r>
                <a:rPr lang="fr-FR" sz="2400" b="1" dirty="0">
                  <a:solidFill>
                    <a:prstClr val="white"/>
                  </a:solidFill>
                  <a:latin typeface="Century Gothic" panose="020B0502020202020204" pitchFamily="34" charset="0"/>
                </a:rPr>
                <a:t> las palabras </a:t>
              </a:r>
              <a:r>
                <a:rPr lang="fr-FR" sz="2400" b="1" dirty="0" err="1">
                  <a:solidFill>
                    <a:prstClr val="white"/>
                  </a:solidFill>
                  <a:latin typeface="Century Gothic" panose="020B0502020202020204" pitchFamily="34" charset="0"/>
                </a:rPr>
                <a:t>correctamente</a:t>
              </a:r>
              <a:r>
                <a:rPr lang="fr-FR" sz="2400" b="1" dirty="0">
                  <a:solidFill>
                    <a:prstClr val="white"/>
                  </a:solidFill>
                  <a:latin typeface="Century Gothic" panose="020B0502020202020204" pitchFamily="34" charset="0"/>
                </a:rPr>
                <a:t> para no </a:t>
              </a:r>
              <a:r>
                <a:rPr lang="fr-FR" sz="2400" b="1" dirty="0" err="1">
                  <a:solidFill>
                    <a:prstClr val="white"/>
                  </a:solidFill>
                  <a:latin typeface="Century Gothic" panose="020B0502020202020204" pitchFamily="34" charset="0"/>
                </a:rPr>
                <a:t>caer</a:t>
              </a:r>
              <a:r>
                <a:rPr lang="fr-FR" sz="2400" b="1" dirty="0">
                  <a:solidFill>
                    <a:prstClr val="white"/>
                  </a:solidFill>
                  <a:latin typeface="Century Gothic" panose="020B0502020202020204" pitchFamily="34" charset="0"/>
                </a:rPr>
                <a:t> al </a:t>
              </a:r>
              <a:r>
                <a:rPr lang="fr-FR" sz="2400" b="1" dirty="0" err="1">
                  <a:solidFill>
                    <a:prstClr val="white"/>
                  </a:solidFill>
                  <a:latin typeface="Century Gothic" panose="020B0502020202020204" pitchFamily="34" charset="0"/>
                </a:rPr>
                <a:t>agua</a:t>
              </a:r>
              <a:r>
                <a:rPr lang="fr-FR" sz="2400" b="1" dirty="0">
                  <a:solidFill>
                    <a:prstClr val="white"/>
                  </a:solidFill>
                  <a:latin typeface="Century Gothic" panose="020B0502020202020204" pitchFamily="34" charset="0"/>
                </a:rPr>
                <a:t>.</a:t>
              </a:r>
              <a:endParaRPr lang="en-GB" dirty="0"/>
            </a:p>
          </p:txBody>
        </p:sp>
      </p:grpSp>
      <p:pic>
        <p:nvPicPr>
          <p:cNvPr id="108" name="Graphic 107" descr="Teacher">
            <a:extLst>
              <a:ext uri="{FF2B5EF4-FFF2-40B4-BE49-F238E27FC236}">
                <a16:creationId xmlns:a16="http://schemas.microsoft.com/office/drawing/2014/main" id="{9F8FE0C9-311C-32B1-171A-5E26D027EFF4}"/>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253114" y="611211"/>
            <a:ext cx="816961" cy="938928"/>
          </a:xfrm>
          <a:prstGeom prst="rect">
            <a:avLst/>
          </a:prstGeom>
        </p:spPr>
      </p:pic>
      <p:sp>
        <p:nvSpPr>
          <p:cNvPr id="109" name="TextBox 108">
            <a:extLst>
              <a:ext uri="{FF2B5EF4-FFF2-40B4-BE49-F238E27FC236}">
                <a16:creationId xmlns:a16="http://schemas.microsoft.com/office/drawing/2014/main" id="{D62D8B5F-AEF4-DAB0-3B08-276773BC87A1}"/>
              </a:ext>
            </a:extLst>
          </p:cNvPr>
          <p:cNvSpPr txBox="1"/>
          <p:nvPr/>
        </p:nvSpPr>
        <p:spPr>
          <a:xfrm>
            <a:off x="5412823" y="56784"/>
            <a:ext cx="3689362" cy="923330"/>
          </a:xfrm>
          <a:prstGeom prst="rect">
            <a:avLst/>
          </a:prstGeom>
          <a:solidFill>
            <a:srgbClr val="D0EBB3"/>
          </a:solidFill>
        </p:spPr>
        <p:txBody>
          <a:bodyPr wrap="square">
            <a:spAutoFit/>
          </a:bodyPr>
          <a:lstStyle/>
          <a:p>
            <a:pPr algn="ctr"/>
            <a:r>
              <a:rPr lang="en-GB" b="1" dirty="0" err="1">
                <a:solidFill>
                  <a:srgbClr val="002060"/>
                </a:solidFill>
                <a:latin typeface="Century Gothic" panose="020B0502020202020204" pitchFamily="34" charset="0"/>
              </a:rPr>
              <a:t>cuidado</a:t>
            </a:r>
            <a:r>
              <a:rPr lang="en-GB" b="1" dirty="0">
                <a:solidFill>
                  <a:srgbClr val="002060"/>
                </a:solidFill>
                <a:latin typeface="Century Gothic" panose="020B0502020202020204" pitchFamily="34" charset="0"/>
              </a:rPr>
              <a:t> </a:t>
            </a:r>
            <a:r>
              <a:rPr lang="en-GB" dirty="0">
                <a:solidFill>
                  <a:srgbClr val="002060"/>
                </a:solidFill>
                <a:latin typeface="Century Gothic" panose="020B0502020202020204" pitchFamily="34" charset="0"/>
              </a:rPr>
              <a:t>= be careful </a:t>
            </a:r>
            <a:r>
              <a:rPr lang="en-GB" b="1" dirty="0" err="1">
                <a:solidFill>
                  <a:srgbClr val="002060"/>
                </a:solidFill>
                <a:latin typeface="Century Gothic" panose="020B0502020202020204" pitchFamily="34" charset="0"/>
              </a:rPr>
              <a:t>correctamente</a:t>
            </a:r>
            <a:r>
              <a:rPr lang="en-GB" dirty="0">
                <a:solidFill>
                  <a:srgbClr val="002060"/>
                </a:solidFill>
                <a:latin typeface="Century Gothic" panose="020B0502020202020204" pitchFamily="34" charset="0"/>
              </a:rPr>
              <a:t> = correctly</a:t>
            </a:r>
          </a:p>
          <a:p>
            <a:pPr algn="ctr"/>
            <a:r>
              <a:rPr lang="en-GB" b="1" dirty="0" err="1">
                <a:solidFill>
                  <a:srgbClr val="002060"/>
                </a:solidFill>
                <a:latin typeface="Century Gothic" panose="020B0502020202020204" pitchFamily="34" charset="0"/>
              </a:rPr>
              <a:t>caer</a:t>
            </a:r>
            <a:r>
              <a:rPr lang="en-GB" dirty="0">
                <a:solidFill>
                  <a:srgbClr val="002060"/>
                </a:solidFill>
                <a:latin typeface="Century Gothic" panose="020B0502020202020204" pitchFamily="34" charset="0"/>
              </a:rPr>
              <a:t> = to fall</a:t>
            </a:r>
          </a:p>
        </p:txBody>
      </p:sp>
      <p:pic>
        <p:nvPicPr>
          <p:cNvPr id="110" name="Picture 109" descr="Free vector graphics of Slippery">
            <a:extLst>
              <a:ext uri="{FF2B5EF4-FFF2-40B4-BE49-F238E27FC236}">
                <a16:creationId xmlns:a16="http://schemas.microsoft.com/office/drawing/2014/main" id="{C8CFA69D-A16A-E34F-1E32-B191784F297A}"/>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0533175" y="1308716"/>
            <a:ext cx="714025" cy="628934"/>
          </a:xfrm>
          <a:prstGeom prst="rect">
            <a:avLst/>
          </a:prstGeom>
          <a:noFill/>
          <a:extLst>
            <a:ext uri="{909E8E84-426E-40DD-AFC4-6F175D3DCCD1}">
              <a14:hiddenFill xmlns:a14="http://schemas.microsoft.com/office/drawing/2010/main">
                <a:solidFill>
                  <a:srgbClr val="FFFFFF"/>
                </a:solidFill>
              </a14:hiddenFill>
            </a:ext>
          </a:extLst>
        </p:spPr>
      </p:pic>
      <p:sp>
        <p:nvSpPr>
          <p:cNvPr id="111" name="TextBox 110">
            <a:extLst>
              <a:ext uri="{FF2B5EF4-FFF2-40B4-BE49-F238E27FC236}">
                <a16:creationId xmlns:a16="http://schemas.microsoft.com/office/drawing/2014/main" id="{593B6BB6-82B3-E543-DA37-C45729E258C9}"/>
              </a:ext>
            </a:extLst>
          </p:cNvPr>
          <p:cNvSpPr txBox="1"/>
          <p:nvPr/>
        </p:nvSpPr>
        <p:spPr>
          <a:xfrm>
            <a:off x="8775756" y="2119790"/>
            <a:ext cx="3405725" cy="523220"/>
          </a:xfrm>
          <a:prstGeom prst="rect">
            <a:avLst/>
          </a:prstGeom>
          <a:solidFill>
            <a:srgbClr val="FFE7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Turno</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1: </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rPr>
              <a:t>Persona </a:t>
            </a:r>
            <a:r>
              <a:rPr lang="en-GB" sz="2800" dirty="0">
                <a:solidFill>
                  <a:srgbClr val="002060"/>
                </a:solidFill>
                <a:latin typeface="Century Gothic" panose="020B0502020202020204" pitchFamily="34" charset="0"/>
              </a:rPr>
              <a:t>A</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12" name="TextBox 111">
            <a:extLst>
              <a:ext uri="{FF2B5EF4-FFF2-40B4-BE49-F238E27FC236}">
                <a16:creationId xmlns:a16="http://schemas.microsoft.com/office/drawing/2014/main" id="{F68B1650-4600-91D4-FFED-7719EE28EFD6}"/>
              </a:ext>
            </a:extLst>
          </p:cNvPr>
          <p:cNvSpPr txBox="1"/>
          <p:nvPr/>
        </p:nvSpPr>
        <p:spPr>
          <a:xfrm>
            <a:off x="8786275" y="2120075"/>
            <a:ext cx="3405725" cy="523220"/>
          </a:xfrm>
          <a:prstGeom prst="rect">
            <a:avLst/>
          </a:prstGeom>
          <a:solidFill>
            <a:srgbClr val="FFE7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Turno</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2: </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rPr>
              <a:t>Persona </a:t>
            </a:r>
            <a:r>
              <a:rPr lang="en-GB" sz="2800" dirty="0">
                <a:solidFill>
                  <a:srgbClr val="002060"/>
                </a:solidFill>
                <a:latin typeface="Century Gothic" panose="020B0502020202020204" pitchFamily="34" charset="0"/>
              </a:rPr>
              <a:t>B</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113" name="Picture 112" descr="A group of leaves&#10;&#10;Description automatically generated with low confidence">
            <a:extLst>
              <a:ext uri="{FF2B5EF4-FFF2-40B4-BE49-F238E27FC236}">
                <a16:creationId xmlns:a16="http://schemas.microsoft.com/office/drawing/2014/main" id="{01524411-5965-CEB3-688D-12FC323FB8CC}"/>
              </a:ext>
            </a:extLst>
          </p:cNvPr>
          <p:cNvPicPr>
            <a:picLocks noChangeAspect="1"/>
          </p:cNvPicPr>
          <p:nvPr/>
        </p:nvPicPr>
        <p:blipFill rotWithShape="1">
          <a:blip r:embed="rId12">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val="0"/>
              </a:ext>
            </a:extLst>
          </a:blip>
          <a:srcRect l="15651" t="39255" r="59807" b="35285"/>
          <a:stretch/>
        </p:blipFill>
        <p:spPr>
          <a:xfrm flipV="1">
            <a:off x="4295800" y="4552016"/>
            <a:ext cx="1250593" cy="807925"/>
          </a:xfrm>
          <a:prstGeom prst="rect">
            <a:avLst/>
          </a:prstGeom>
        </p:spPr>
      </p:pic>
      <p:sp>
        <p:nvSpPr>
          <p:cNvPr id="114" name="TextBox 113">
            <a:hlinkClick r:id="" action="ppaction://noaction">
              <a:snd r:embed="rId26" name="4_10.wav"/>
            </a:hlinkClick>
            <a:extLst>
              <a:ext uri="{FF2B5EF4-FFF2-40B4-BE49-F238E27FC236}">
                <a16:creationId xmlns:a16="http://schemas.microsoft.com/office/drawing/2014/main" id="{83368ECA-279B-AF95-B4CB-79977A6B2C10}"/>
              </a:ext>
            </a:extLst>
          </p:cNvPr>
          <p:cNvSpPr txBox="1"/>
          <p:nvPr/>
        </p:nvSpPr>
        <p:spPr>
          <a:xfrm flipH="1">
            <a:off x="4555941" y="4730588"/>
            <a:ext cx="1010973" cy="523220"/>
          </a:xfrm>
          <a:prstGeom prst="rect">
            <a:avLst/>
          </a:prstGeom>
          <a:noFill/>
        </p:spPr>
        <p:txBody>
          <a:bodyPr wrap="square" rtlCol="0">
            <a:spAutoFit/>
          </a:bodyPr>
          <a:lstStyle/>
          <a:p>
            <a:r>
              <a:rPr lang="en-GB" sz="2800" b="1" dirty="0">
                <a:solidFill>
                  <a:srgbClr val="002060"/>
                </a:solidFill>
                <a:latin typeface="Segoe Print" panose="02000600000000000000" pitchFamily="2" charset="0"/>
              </a:rPr>
              <a:t>vale</a:t>
            </a:r>
          </a:p>
        </p:txBody>
      </p:sp>
      <p:sp>
        <p:nvSpPr>
          <p:cNvPr id="115" name="Google Shape;153;p2">
            <a:extLst>
              <a:ext uri="{FF2B5EF4-FFF2-40B4-BE49-F238E27FC236}">
                <a16:creationId xmlns:a16="http://schemas.microsoft.com/office/drawing/2014/main" id="{8FFFC1B9-FF1F-33CC-FA7B-97C8F2D6ED82}"/>
              </a:ext>
            </a:extLst>
          </p:cNvPr>
          <p:cNvSpPr txBox="1"/>
          <p:nvPr/>
        </p:nvSpPr>
        <p:spPr>
          <a:xfrm>
            <a:off x="10154366" y="19342"/>
            <a:ext cx="1911928" cy="70784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40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ll</a:t>
            </a: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400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4" name="TextBox 3">
            <a:hlinkClick r:id="" action="ppaction://noaction">
              <a:snd r:embed="rId27" name="4_17.wav"/>
            </a:hlinkClick>
            <a:extLst>
              <a:ext uri="{FF2B5EF4-FFF2-40B4-BE49-F238E27FC236}">
                <a16:creationId xmlns:a16="http://schemas.microsoft.com/office/drawing/2014/main" id="{1627DEE1-ADB4-19B2-E563-1FFBD2CD38D6}"/>
              </a:ext>
            </a:extLst>
          </p:cNvPr>
          <p:cNvSpPr txBox="1"/>
          <p:nvPr/>
        </p:nvSpPr>
        <p:spPr>
          <a:xfrm flipH="1">
            <a:off x="8131193" y="5982316"/>
            <a:ext cx="1142633" cy="584775"/>
          </a:xfrm>
          <a:prstGeom prst="rect">
            <a:avLst/>
          </a:prstGeom>
          <a:noFill/>
        </p:spPr>
        <p:txBody>
          <a:bodyPr wrap="square" rtlCol="0">
            <a:spAutoFit/>
          </a:bodyPr>
          <a:lstStyle/>
          <a:p>
            <a:r>
              <a:rPr lang="en-GB" sz="3200" b="1" dirty="0" err="1">
                <a:solidFill>
                  <a:schemeClr val="bg1"/>
                </a:solidFill>
                <a:latin typeface="Segoe Print" panose="02000600000000000000" pitchFamily="2" charset="0"/>
              </a:rPr>
              <a:t>valle</a:t>
            </a:r>
            <a:endParaRPr lang="en-GB" sz="3200" b="1" dirty="0">
              <a:solidFill>
                <a:schemeClr val="bg1"/>
              </a:solidFill>
              <a:latin typeface="Segoe Print" panose="02000600000000000000" pitchFamily="2" charset="0"/>
            </a:endParaRPr>
          </a:p>
        </p:txBody>
      </p:sp>
      <p:sp>
        <p:nvSpPr>
          <p:cNvPr id="5" name="TextBox 4">
            <a:hlinkClick r:id="" action="ppaction://noaction">
              <a:snd r:embed="rId28" name="4_8.wav"/>
            </a:hlinkClick>
            <a:extLst>
              <a:ext uri="{FF2B5EF4-FFF2-40B4-BE49-F238E27FC236}">
                <a16:creationId xmlns:a16="http://schemas.microsoft.com/office/drawing/2014/main" id="{01D8B11A-DAB0-AAEB-487F-52B4200D331D}"/>
              </a:ext>
            </a:extLst>
          </p:cNvPr>
          <p:cNvSpPr txBox="1"/>
          <p:nvPr/>
        </p:nvSpPr>
        <p:spPr>
          <a:xfrm flipH="1">
            <a:off x="8899830" y="3518144"/>
            <a:ext cx="2357944" cy="584775"/>
          </a:xfrm>
          <a:prstGeom prst="rect">
            <a:avLst/>
          </a:prstGeom>
          <a:noFill/>
        </p:spPr>
        <p:txBody>
          <a:bodyPr wrap="square" rtlCol="0">
            <a:spAutoFit/>
          </a:bodyPr>
          <a:lstStyle/>
          <a:p>
            <a:r>
              <a:rPr lang="en-GB" sz="3200" b="1" dirty="0" err="1">
                <a:solidFill>
                  <a:schemeClr val="bg1"/>
                </a:solidFill>
                <a:latin typeface="Segoe Print" panose="02000600000000000000" pitchFamily="2" charset="0"/>
              </a:rPr>
              <a:t>lavar</a:t>
            </a:r>
            <a:endParaRPr lang="en-GB" sz="3200" b="1" dirty="0">
              <a:solidFill>
                <a:schemeClr val="bg1"/>
              </a:solidFill>
              <a:latin typeface="Segoe Print" panose="02000600000000000000" pitchFamily="2" charset="0"/>
            </a:endParaRPr>
          </a:p>
        </p:txBody>
      </p:sp>
      <p:pic>
        <p:nvPicPr>
          <p:cNvPr id="6" name="Picture 5" descr="A group of leaves&#10;&#10;Description automatically generated with low confidence">
            <a:extLst>
              <a:ext uri="{FF2B5EF4-FFF2-40B4-BE49-F238E27FC236}">
                <a16:creationId xmlns:a16="http://schemas.microsoft.com/office/drawing/2014/main" id="{95659BE6-5520-5DF6-369D-D373B31FBD5D}"/>
              </a:ext>
            </a:extLst>
          </p:cNvPr>
          <p:cNvPicPr>
            <a:picLocks noChangeAspect="1"/>
          </p:cNvPicPr>
          <p:nvPr/>
        </p:nvPicPr>
        <p:blipFill rotWithShape="1">
          <a:blip r:embed="rId12">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val="0"/>
              </a:ext>
            </a:extLst>
          </a:blip>
          <a:srcRect l="15982" t="41725" r="59807" b="35285"/>
          <a:stretch/>
        </p:blipFill>
        <p:spPr>
          <a:xfrm flipV="1">
            <a:off x="3530800" y="3424888"/>
            <a:ext cx="1723702" cy="878615"/>
          </a:xfrm>
          <a:prstGeom prst="rect">
            <a:avLst/>
          </a:prstGeom>
        </p:spPr>
      </p:pic>
      <p:sp>
        <p:nvSpPr>
          <p:cNvPr id="7" name="TextBox 6">
            <a:hlinkClick r:id="" action="ppaction://noaction">
              <a:snd r:embed="rId29" name="4_6.wav"/>
            </a:hlinkClick>
            <a:extLst>
              <a:ext uri="{FF2B5EF4-FFF2-40B4-BE49-F238E27FC236}">
                <a16:creationId xmlns:a16="http://schemas.microsoft.com/office/drawing/2014/main" id="{4AD4EA84-1BD2-9C78-0C52-D7A829E3E2A5}"/>
              </a:ext>
            </a:extLst>
          </p:cNvPr>
          <p:cNvSpPr txBox="1"/>
          <p:nvPr/>
        </p:nvSpPr>
        <p:spPr>
          <a:xfrm flipH="1">
            <a:off x="3648196" y="3614540"/>
            <a:ext cx="2357944" cy="584775"/>
          </a:xfrm>
          <a:prstGeom prst="rect">
            <a:avLst/>
          </a:prstGeom>
          <a:noFill/>
        </p:spPr>
        <p:txBody>
          <a:bodyPr wrap="square" rtlCol="0">
            <a:spAutoFit/>
          </a:bodyPr>
          <a:lstStyle/>
          <a:p>
            <a:r>
              <a:rPr lang="en-GB" sz="3200" b="1" dirty="0" err="1">
                <a:solidFill>
                  <a:schemeClr val="bg1"/>
                </a:solidFill>
                <a:latin typeface="Segoe Print" panose="02000600000000000000" pitchFamily="2" charset="0"/>
              </a:rPr>
              <a:t>llamar</a:t>
            </a:r>
            <a:endParaRPr lang="en-GB" sz="3200" b="1" dirty="0">
              <a:solidFill>
                <a:schemeClr val="bg1"/>
              </a:solidFill>
              <a:latin typeface="Segoe Print" panose="02000600000000000000" pitchFamily="2" charset="0"/>
            </a:endParaRPr>
          </a:p>
        </p:txBody>
      </p:sp>
    </p:spTree>
    <p:extLst>
      <p:ext uri="{BB962C8B-B14F-4D97-AF65-F5344CB8AC3E}">
        <p14:creationId xmlns:p14="http://schemas.microsoft.com/office/powerpoint/2010/main" val="298699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5"/>
                                        </p:tgtEl>
                                        <p:attrNameLst>
                                          <p:attrName>style.visibility</p:attrName>
                                        </p:attrNameLst>
                                      </p:cBhvr>
                                      <p:to>
                                        <p:strVal val="visible"/>
                                      </p:to>
                                    </p:set>
                                    <p:animEffect transition="in" filter="fade">
                                      <p:cBhvr>
                                        <p:cTn id="7" dur="500"/>
                                        <p:tgtEl>
                                          <p:spTgt spid="105"/>
                                        </p:tgtEl>
                                      </p:cBhvr>
                                    </p:animEffect>
                                  </p:childTnLst>
                                  <p:subTnLst>
                                    <p:audio>
                                      <p:cMediaNode>
                                        <p:cTn display="0" masterRel="sameClick">
                                          <p:stCondLst>
                                            <p:cond evt="begin" delay="0">
                                              <p:tn val="5"/>
                                            </p:cond>
                                          </p:stCondLst>
                                          <p:endCondLst>
                                            <p:cond evt="onStopAudio" delay="0">
                                              <p:tgtEl>
                                                <p:sldTgt/>
                                              </p:tgtEl>
                                            </p:cond>
                                          </p:endCondLst>
                                        </p:cTn>
                                        <p:tgtEl>
                                          <p:sndTgt r:embed="rId3" name="4_2.wav"/>
                                        </p:tgtEl>
                                      </p:cMediaNode>
                                    </p:audio>
                                  </p:subTnLst>
                                </p:cTn>
                              </p:par>
                              <p:par>
                                <p:cTn id="8" presetID="10" presetClass="entr" presetSubtype="0" fill="hold" nodeType="withEffect">
                                  <p:stCondLst>
                                    <p:cond delay="0"/>
                                  </p:stCondLst>
                                  <p:childTnLst>
                                    <p:set>
                                      <p:cBhvr>
                                        <p:cTn id="9" dur="1" fill="hold">
                                          <p:stCondLst>
                                            <p:cond delay="0"/>
                                          </p:stCondLst>
                                        </p:cTn>
                                        <p:tgtEl>
                                          <p:spTgt spid="108"/>
                                        </p:tgtEl>
                                        <p:attrNameLst>
                                          <p:attrName>style.visibility</p:attrName>
                                        </p:attrNameLst>
                                      </p:cBhvr>
                                      <p:to>
                                        <p:strVal val="visible"/>
                                      </p:to>
                                    </p:set>
                                    <p:animEffect transition="in" filter="fade">
                                      <p:cBhvr>
                                        <p:cTn id="10" dur="500"/>
                                        <p:tgtEl>
                                          <p:spTgt spid="108"/>
                                        </p:tgtEl>
                                      </p:cBhvr>
                                    </p:animEffect>
                                  </p:childTnLst>
                                </p:cTn>
                              </p:par>
                              <p:par>
                                <p:cTn id="11" presetID="10" presetClass="entr" presetSubtype="0" fill="hold" nodeType="withEffect">
                                  <p:stCondLst>
                                    <p:cond delay="0"/>
                                  </p:stCondLst>
                                  <p:childTnLst>
                                    <p:set>
                                      <p:cBhvr>
                                        <p:cTn id="12" dur="1" fill="hold">
                                          <p:stCondLst>
                                            <p:cond delay="0"/>
                                          </p:stCondLst>
                                        </p:cTn>
                                        <p:tgtEl>
                                          <p:spTgt spid="110"/>
                                        </p:tgtEl>
                                        <p:attrNameLst>
                                          <p:attrName>style.visibility</p:attrName>
                                        </p:attrNameLst>
                                      </p:cBhvr>
                                      <p:to>
                                        <p:strVal val="visible"/>
                                      </p:to>
                                    </p:set>
                                    <p:animEffect transition="in" filter="fade">
                                      <p:cBhvr>
                                        <p:cTn id="13" dur="500"/>
                                        <p:tgtEl>
                                          <p:spTgt spid="1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1"/>
                                        </p:tgtEl>
                                        <p:attrNameLst>
                                          <p:attrName>style.visibility</p:attrName>
                                        </p:attrNameLst>
                                      </p:cBhvr>
                                      <p:to>
                                        <p:strVal val="visible"/>
                                      </p:to>
                                    </p:set>
                                    <p:animEffect transition="in" filter="fade">
                                      <p:cBhvr>
                                        <p:cTn id="18" dur="500"/>
                                        <p:tgtEl>
                                          <p:spTgt spid="111"/>
                                        </p:tgtEl>
                                      </p:cBhvr>
                                    </p:animEffect>
                                  </p:childTnLst>
                                  <p:subTnLst>
                                    <p:audio>
                                      <p:cMediaNode>
                                        <p:cTn display="0" masterRel="sameClick">
                                          <p:stCondLst>
                                            <p:cond evt="begin" delay="0">
                                              <p:tn val="16"/>
                                            </p:cond>
                                          </p:stCondLst>
                                          <p:endCondLst>
                                            <p:cond evt="onStopAudio" delay="0">
                                              <p:tgtEl>
                                                <p:sldTgt/>
                                              </p:tgtEl>
                                            </p:cond>
                                          </p:endCondLst>
                                        </p:cTn>
                                        <p:tgtEl>
                                          <p:sndTgt r:embed="rId4" name="4_3.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2"/>
                                        </p:tgtEl>
                                        <p:attrNameLst>
                                          <p:attrName>style.visibility</p:attrName>
                                        </p:attrNameLst>
                                      </p:cBhvr>
                                      <p:to>
                                        <p:strVal val="visible"/>
                                      </p:to>
                                    </p:set>
                                    <p:animEffect transition="in" filter="fade">
                                      <p:cBhvr>
                                        <p:cTn id="23" dur="500"/>
                                        <p:tgtEl>
                                          <p:spTgt spid="112"/>
                                        </p:tgtEl>
                                      </p:cBhvr>
                                    </p:animEffect>
                                  </p:childTnLst>
                                  <p:subTnLst>
                                    <p:audio>
                                      <p:cMediaNode>
                                        <p:cTn display="0" masterRel="sameClick">
                                          <p:stCondLst>
                                            <p:cond evt="begin" delay="0">
                                              <p:tn val="21"/>
                                            </p:cond>
                                          </p:stCondLst>
                                          <p:endCondLst>
                                            <p:cond evt="onStopAudio" delay="0">
                                              <p:tgtEl>
                                                <p:sldTgt/>
                                              </p:tgtEl>
                                            </p:cond>
                                          </p:endCondLst>
                                        </p:cTn>
                                        <p:tgtEl>
                                          <p:sndTgt r:embed="rId5" name="4_4.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animBg="1"/>
      <p:bldP spid="1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249059F-224C-4D56-870F-7E72075091DA}"/>
              </a:ext>
            </a:extLst>
          </p:cNvPr>
          <p:cNvSpPr>
            <a:spLocks noGrp="1"/>
          </p:cNvSpPr>
          <p:nvPr>
            <p:ph type="title"/>
          </p:nvPr>
        </p:nvSpPr>
        <p:spPr>
          <a:xfrm>
            <a:off x="10431110" y="1127121"/>
            <a:ext cx="1698356" cy="403881"/>
          </a:xfrm>
          <a:solidFill>
            <a:srgbClr val="00B0F0"/>
          </a:solidFill>
        </p:spPr>
        <p:txBody>
          <a:bodyPr>
            <a:noAutofit/>
          </a:bodyPr>
          <a:lstStyle/>
          <a:p>
            <a:pPr algn="ctr"/>
            <a:r>
              <a:rPr lang="en-GB" sz="2000" b="1" dirty="0" err="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sp>
        <p:nvSpPr>
          <p:cNvPr id="47" name="TextBox 46">
            <a:extLst>
              <a:ext uri="{FF2B5EF4-FFF2-40B4-BE49-F238E27FC236}">
                <a16:creationId xmlns:a16="http://schemas.microsoft.com/office/drawing/2014/main" id="{AA07BB62-4416-49FF-BCF8-4A2D2B6BFA17}"/>
              </a:ext>
            </a:extLst>
          </p:cNvPr>
          <p:cNvSpPr txBox="1"/>
          <p:nvPr/>
        </p:nvSpPr>
        <p:spPr>
          <a:xfrm>
            <a:off x="-38100" y="0"/>
            <a:ext cx="2953053" cy="646331"/>
          </a:xfrm>
          <a:prstGeom prst="rect">
            <a:avLst/>
          </a:prstGeom>
          <a:solidFill>
            <a:srgbClr val="FFEBFF"/>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Vocabulario</a:t>
            </a:r>
            <a:endPar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2" name="TextBox 61">
            <a:extLst>
              <a:ext uri="{FF2B5EF4-FFF2-40B4-BE49-F238E27FC236}">
                <a16:creationId xmlns:a16="http://schemas.microsoft.com/office/drawing/2014/main" id="{91551911-F850-46A8-A357-887C1E233142}"/>
              </a:ext>
            </a:extLst>
          </p:cNvPr>
          <p:cNvSpPr txBox="1"/>
          <p:nvPr/>
        </p:nvSpPr>
        <p:spPr>
          <a:xfrm>
            <a:off x="535390" y="2739989"/>
            <a:ext cx="2429765"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la </a:t>
            </a:r>
            <a:r>
              <a:rPr lang="en-GB" sz="3200" b="1" dirty="0" err="1">
                <a:solidFill>
                  <a:srgbClr val="002060"/>
                </a:solidFill>
                <a:latin typeface="Century Gothic" panose="020B0502020202020204" pitchFamily="34" charset="0"/>
              </a:rPr>
              <a:t>carrera</a:t>
            </a:r>
            <a:endParaRPr lang="en-GB" sz="3200" b="1" dirty="0">
              <a:solidFill>
                <a:srgbClr val="002060"/>
              </a:solidFill>
              <a:latin typeface="Century Gothic" panose="020B0502020202020204" pitchFamily="34" charset="0"/>
            </a:endParaRPr>
          </a:p>
        </p:txBody>
      </p:sp>
      <p:sp>
        <p:nvSpPr>
          <p:cNvPr id="66" name="TextBox 65">
            <a:extLst>
              <a:ext uri="{FF2B5EF4-FFF2-40B4-BE49-F238E27FC236}">
                <a16:creationId xmlns:a16="http://schemas.microsoft.com/office/drawing/2014/main" id="{B2902536-8A82-4F65-8DE5-EA9484946297}"/>
              </a:ext>
            </a:extLst>
          </p:cNvPr>
          <p:cNvSpPr txBox="1"/>
          <p:nvPr/>
        </p:nvSpPr>
        <p:spPr>
          <a:xfrm>
            <a:off x="3509304" y="2777784"/>
            <a:ext cx="2111684" cy="584775"/>
          </a:xfrm>
          <a:prstGeom prst="rect">
            <a:avLst/>
          </a:prstGeom>
          <a:noFill/>
        </p:spPr>
        <p:txBody>
          <a:bodyPr wrap="square" rtlCol="0">
            <a:spAutoFit/>
          </a:bodyPr>
          <a:lstStyle/>
          <a:p>
            <a:r>
              <a:rPr lang="en-GB" sz="3200" b="1" dirty="0">
                <a:solidFill>
                  <a:srgbClr val="002060"/>
                </a:solidFill>
                <a:latin typeface="Century Gothic" panose="020B0502020202020204" pitchFamily="34" charset="0"/>
              </a:rPr>
              <a:t>la </a:t>
            </a:r>
            <a:r>
              <a:rPr lang="en-GB" sz="3200" b="1" dirty="0" err="1">
                <a:solidFill>
                  <a:srgbClr val="002060"/>
                </a:solidFill>
                <a:latin typeface="Century Gothic" panose="020B0502020202020204" pitchFamily="34" charset="0"/>
              </a:rPr>
              <a:t>tarjeta</a:t>
            </a:r>
            <a:endParaRPr lang="en-GB" sz="3200" b="1" dirty="0">
              <a:solidFill>
                <a:srgbClr val="002060"/>
              </a:solidFill>
              <a:latin typeface="Century Gothic" panose="020B0502020202020204" pitchFamily="34" charset="0"/>
            </a:endParaRPr>
          </a:p>
        </p:txBody>
      </p:sp>
      <p:sp>
        <p:nvSpPr>
          <p:cNvPr id="72" name="TextBox 71">
            <a:extLst>
              <a:ext uri="{FF2B5EF4-FFF2-40B4-BE49-F238E27FC236}">
                <a16:creationId xmlns:a16="http://schemas.microsoft.com/office/drawing/2014/main" id="{8FCD9C94-EB59-499C-8985-36964352E49A}"/>
              </a:ext>
            </a:extLst>
          </p:cNvPr>
          <p:cNvSpPr txBox="1"/>
          <p:nvPr/>
        </p:nvSpPr>
        <p:spPr>
          <a:xfrm>
            <a:off x="5989853" y="2814435"/>
            <a:ext cx="2777067" cy="646331"/>
          </a:xfrm>
          <a:prstGeom prst="rect">
            <a:avLst/>
          </a:prstGeom>
          <a:noFill/>
        </p:spPr>
        <p:txBody>
          <a:bodyPr wrap="square" rtlCol="0">
            <a:spAutoFit/>
          </a:bodyPr>
          <a:lstStyle/>
          <a:p>
            <a:pPr algn="ctr"/>
            <a:r>
              <a:rPr lang="en-GB" sz="3600" b="1" dirty="0" err="1">
                <a:solidFill>
                  <a:srgbClr val="002060"/>
                </a:solidFill>
                <a:latin typeface="Century Gothic" panose="020B0502020202020204" pitchFamily="34" charset="0"/>
              </a:rPr>
              <a:t>celebrar</a:t>
            </a:r>
            <a:endParaRPr lang="en-GB" sz="3600" b="1" dirty="0">
              <a:solidFill>
                <a:srgbClr val="002060"/>
              </a:solidFill>
              <a:latin typeface="Century Gothic" panose="020B0502020202020204" pitchFamily="34" charset="0"/>
            </a:endParaRPr>
          </a:p>
        </p:txBody>
      </p:sp>
      <p:pic>
        <p:nvPicPr>
          <p:cNvPr id="30" name="Picture 2" descr="Brain, Idea, Think, Creativity">
            <a:extLst>
              <a:ext uri="{FF2B5EF4-FFF2-40B4-BE49-F238E27FC236}">
                <a16:creationId xmlns:a16="http://schemas.microsoft.com/office/drawing/2014/main" id="{D88CCA73-7624-4855-B3DB-EFBA41ABDD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19013" y="75587"/>
            <a:ext cx="999490" cy="999490"/>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5AFC9E78-DD68-4E56-ACE7-8035822C3710}"/>
              </a:ext>
            </a:extLst>
          </p:cNvPr>
          <p:cNvSpPr txBox="1"/>
          <p:nvPr/>
        </p:nvSpPr>
        <p:spPr>
          <a:xfrm>
            <a:off x="1048784" y="3275443"/>
            <a:ext cx="1257075"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[race]</a:t>
            </a:r>
          </a:p>
        </p:txBody>
      </p:sp>
      <p:sp>
        <p:nvSpPr>
          <p:cNvPr id="65" name="TextBox 64">
            <a:extLst>
              <a:ext uri="{FF2B5EF4-FFF2-40B4-BE49-F238E27FC236}">
                <a16:creationId xmlns:a16="http://schemas.microsoft.com/office/drawing/2014/main" id="{D8636CCC-B1B7-4166-AFCC-BF770C97B1EC}"/>
              </a:ext>
            </a:extLst>
          </p:cNvPr>
          <p:cNvSpPr txBox="1"/>
          <p:nvPr/>
        </p:nvSpPr>
        <p:spPr>
          <a:xfrm>
            <a:off x="3562313" y="3387589"/>
            <a:ext cx="1743710"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[card]</a:t>
            </a:r>
          </a:p>
        </p:txBody>
      </p:sp>
      <p:sp>
        <p:nvSpPr>
          <p:cNvPr id="71" name="TextBox 70">
            <a:extLst>
              <a:ext uri="{FF2B5EF4-FFF2-40B4-BE49-F238E27FC236}">
                <a16:creationId xmlns:a16="http://schemas.microsoft.com/office/drawing/2014/main" id="{08B67D62-0B1C-427E-8CF1-C5FD3DE5CA01}"/>
              </a:ext>
            </a:extLst>
          </p:cNvPr>
          <p:cNvSpPr txBox="1"/>
          <p:nvPr/>
        </p:nvSpPr>
        <p:spPr>
          <a:xfrm>
            <a:off x="6030163" y="3443759"/>
            <a:ext cx="2777067" cy="954107"/>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[to celebrate, celebrating]</a:t>
            </a:r>
          </a:p>
        </p:txBody>
      </p:sp>
      <p:pic>
        <p:nvPicPr>
          <p:cNvPr id="3082" name="Picture 10" descr="Antecedentes, Tarjeta, Navidad, Fondo De Navidad">
            <a:extLst>
              <a:ext uri="{FF2B5EF4-FFF2-40B4-BE49-F238E27FC236}">
                <a16:creationId xmlns:a16="http://schemas.microsoft.com/office/drawing/2014/main" id="{A9D02613-3FB7-4655-9E9C-DEA3C7C0B0F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0000" t="1103" b="49667"/>
          <a:stretch/>
        </p:blipFill>
        <p:spPr bwMode="auto">
          <a:xfrm>
            <a:off x="3722346" y="1292246"/>
            <a:ext cx="1470443" cy="1447795"/>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ADBB40C0-B7A3-43D1-AC5F-ED31B9CE9630}"/>
              </a:ext>
            </a:extLst>
          </p:cNvPr>
          <p:cNvSpPr txBox="1"/>
          <p:nvPr/>
        </p:nvSpPr>
        <p:spPr>
          <a:xfrm>
            <a:off x="8686198" y="2727736"/>
            <a:ext cx="2777067"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mandar</a:t>
            </a:r>
          </a:p>
        </p:txBody>
      </p:sp>
      <p:sp>
        <p:nvSpPr>
          <p:cNvPr id="41" name="TextBox 40">
            <a:extLst>
              <a:ext uri="{FF2B5EF4-FFF2-40B4-BE49-F238E27FC236}">
                <a16:creationId xmlns:a16="http://schemas.microsoft.com/office/drawing/2014/main" id="{0ABA6694-8A28-4062-AA44-4042FFD88098}"/>
              </a:ext>
            </a:extLst>
          </p:cNvPr>
          <p:cNvSpPr txBox="1"/>
          <p:nvPr/>
        </p:nvSpPr>
        <p:spPr>
          <a:xfrm>
            <a:off x="8661618" y="3348781"/>
            <a:ext cx="2777067" cy="954107"/>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[to send, sending]</a:t>
            </a:r>
          </a:p>
        </p:txBody>
      </p:sp>
      <p:pic>
        <p:nvPicPr>
          <p:cNvPr id="1028" name="Picture 4" descr="Avión De Papel, Enviar">
            <a:extLst>
              <a:ext uri="{FF2B5EF4-FFF2-40B4-BE49-F238E27FC236}">
                <a16:creationId xmlns:a16="http://schemas.microsoft.com/office/drawing/2014/main" id="{7D0485C7-232E-4545-98F2-4A1E71CA3B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50641" y="1705421"/>
            <a:ext cx="1024037" cy="102403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Gráficos vectoriales gratis de Myanmar">
            <a:extLst>
              <a:ext uri="{FF2B5EF4-FFF2-40B4-BE49-F238E27FC236}">
                <a16:creationId xmlns:a16="http://schemas.microsoft.com/office/drawing/2014/main" id="{5D49378D-27AA-2206-53E7-47D87C3BB21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1222" y="1400469"/>
            <a:ext cx="1383455" cy="1231347"/>
          </a:xfrm>
          <a:prstGeom prst="roundRect">
            <a:avLst/>
          </a:prstGeom>
          <a:noFill/>
          <a:extLst>
            <a:ext uri="{909E8E84-426E-40DD-AFC4-6F175D3DCCD1}">
              <a14:hiddenFill xmlns:a14="http://schemas.microsoft.com/office/drawing/2010/main">
                <a:solidFill>
                  <a:srgbClr val="FFFFFF"/>
                </a:solidFill>
              </a14:hiddenFill>
            </a:ext>
          </a:extLst>
        </p:spPr>
      </p:pic>
      <p:pic>
        <p:nvPicPr>
          <p:cNvPr id="22" name="Picture 10" descr="Gráficos vectoriales gratis de Celebrar">
            <a:extLst>
              <a:ext uri="{FF2B5EF4-FFF2-40B4-BE49-F238E27FC236}">
                <a16:creationId xmlns:a16="http://schemas.microsoft.com/office/drawing/2014/main" id="{877A12DE-0833-782C-FA41-5A9FE7E0FB5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35924" y="1139457"/>
            <a:ext cx="1567485" cy="1708157"/>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B2278EED-9798-B258-DD93-05B30C722E4F}"/>
              </a:ext>
            </a:extLst>
          </p:cNvPr>
          <p:cNvSpPr txBox="1"/>
          <p:nvPr/>
        </p:nvSpPr>
        <p:spPr>
          <a:xfrm>
            <a:off x="2637541" y="4882968"/>
            <a:ext cx="2429765" cy="584775"/>
          </a:xfrm>
          <a:prstGeom prst="rect">
            <a:avLst/>
          </a:prstGeom>
          <a:noFill/>
        </p:spPr>
        <p:txBody>
          <a:bodyPr wrap="square" rtlCol="0">
            <a:spAutoFit/>
          </a:bodyPr>
          <a:lstStyle/>
          <a:p>
            <a:pPr algn="ctr"/>
            <a:r>
              <a:rPr lang="en-GB" sz="3200" b="1" dirty="0" err="1">
                <a:solidFill>
                  <a:srgbClr val="002060"/>
                </a:solidFill>
                <a:latin typeface="Century Gothic" panose="020B0502020202020204" pitchFamily="34" charset="0"/>
              </a:rPr>
              <a:t>común</a:t>
            </a:r>
            <a:endParaRPr lang="en-GB" sz="3200" b="1" dirty="0">
              <a:solidFill>
                <a:srgbClr val="002060"/>
              </a:solidFill>
              <a:latin typeface="Century Gothic" panose="020B0502020202020204" pitchFamily="34" charset="0"/>
            </a:endParaRPr>
          </a:p>
        </p:txBody>
      </p:sp>
      <p:sp>
        <p:nvSpPr>
          <p:cNvPr id="26" name="TextBox 25">
            <a:extLst>
              <a:ext uri="{FF2B5EF4-FFF2-40B4-BE49-F238E27FC236}">
                <a16:creationId xmlns:a16="http://schemas.microsoft.com/office/drawing/2014/main" id="{29DBAFC2-D0A5-B26E-F227-A61A1E39E582}"/>
              </a:ext>
            </a:extLst>
          </p:cNvPr>
          <p:cNvSpPr txBox="1"/>
          <p:nvPr/>
        </p:nvSpPr>
        <p:spPr>
          <a:xfrm>
            <a:off x="2956384" y="5418422"/>
            <a:ext cx="2034531"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[common]</a:t>
            </a:r>
          </a:p>
        </p:txBody>
      </p:sp>
      <p:sp>
        <p:nvSpPr>
          <p:cNvPr id="27" name="TextBox 26">
            <a:extLst>
              <a:ext uri="{FF2B5EF4-FFF2-40B4-BE49-F238E27FC236}">
                <a16:creationId xmlns:a16="http://schemas.microsoft.com/office/drawing/2014/main" id="{01DCD305-933A-4726-F8B6-46313ACB953A}"/>
              </a:ext>
            </a:extLst>
          </p:cNvPr>
          <p:cNvSpPr txBox="1"/>
          <p:nvPr/>
        </p:nvSpPr>
        <p:spPr>
          <a:xfrm>
            <a:off x="5806786" y="4935088"/>
            <a:ext cx="2429765"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especial</a:t>
            </a:r>
          </a:p>
        </p:txBody>
      </p:sp>
      <p:sp>
        <p:nvSpPr>
          <p:cNvPr id="29" name="TextBox 28">
            <a:extLst>
              <a:ext uri="{FF2B5EF4-FFF2-40B4-BE49-F238E27FC236}">
                <a16:creationId xmlns:a16="http://schemas.microsoft.com/office/drawing/2014/main" id="{AAF948CC-69C1-31B0-D244-5F8BDBE1A297}"/>
              </a:ext>
            </a:extLst>
          </p:cNvPr>
          <p:cNvSpPr txBox="1"/>
          <p:nvPr/>
        </p:nvSpPr>
        <p:spPr>
          <a:xfrm>
            <a:off x="6047809" y="5431631"/>
            <a:ext cx="1678665"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[special]</a:t>
            </a:r>
          </a:p>
        </p:txBody>
      </p:sp>
      <p:sp>
        <p:nvSpPr>
          <p:cNvPr id="31" name="TextBox 30">
            <a:extLst>
              <a:ext uri="{FF2B5EF4-FFF2-40B4-BE49-F238E27FC236}">
                <a16:creationId xmlns:a16="http://schemas.microsoft.com/office/drawing/2014/main" id="{16F84269-2BCA-328E-D978-883994F7A17C}"/>
              </a:ext>
            </a:extLst>
          </p:cNvPr>
          <p:cNvSpPr txBox="1"/>
          <p:nvPr/>
        </p:nvSpPr>
        <p:spPr>
          <a:xfrm>
            <a:off x="550315" y="2739989"/>
            <a:ext cx="2429765" cy="584775"/>
          </a:xfrm>
          <a:prstGeom prst="rect">
            <a:avLst/>
          </a:prstGeom>
          <a:solidFill>
            <a:schemeClr val="bg1"/>
          </a:solidFill>
        </p:spPr>
        <p:txBody>
          <a:bodyPr wrap="square" rtlCol="0">
            <a:spAutoFit/>
          </a:bodyPr>
          <a:lstStyle/>
          <a:p>
            <a:pPr algn="ctr"/>
            <a:r>
              <a:rPr lang="en-GB" sz="3200" b="1" dirty="0">
                <a:solidFill>
                  <a:srgbClr val="002060"/>
                </a:solidFill>
                <a:latin typeface="Century Gothic" panose="020B0502020202020204" pitchFamily="34" charset="0"/>
              </a:rPr>
              <a:t>la </a:t>
            </a:r>
            <a:r>
              <a:rPr lang="en-GB" sz="3200" b="1" dirty="0" err="1">
                <a:solidFill>
                  <a:srgbClr val="002060"/>
                </a:solidFill>
                <a:latin typeface="Century Gothic" panose="020B0502020202020204" pitchFamily="34" charset="0"/>
              </a:rPr>
              <a:t>c_rr_ra</a:t>
            </a:r>
            <a:endParaRPr lang="en-GB" sz="3200" b="1" dirty="0">
              <a:solidFill>
                <a:srgbClr val="002060"/>
              </a:solidFill>
              <a:latin typeface="Century Gothic" panose="020B0502020202020204" pitchFamily="34" charset="0"/>
            </a:endParaRPr>
          </a:p>
        </p:txBody>
      </p:sp>
      <p:sp>
        <p:nvSpPr>
          <p:cNvPr id="32" name="TextBox 31">
            <a:extLst>
              <a:ext uri="{FF2B5EF4-FFF2-40B4-BE49-F238E27FC236}">
                <a16:creationId xmlns:a16="http://schemas.microsoft.com/office/drawing/2014/main" id="{ABCCD4B5-24AA-BAC7-72EF-B81231A4724A}"/>
              </a:ext>
            </a:extLst>
          </p:cNvPr>
          <p:cNvSpPr txBox="1"/>
          <p:nvPr/>
        </p:nvSpPr>
        <p:spPr>
          <a:xfrm>
            <a:off x="3524229" y="2777784"/>
            <a:ext cx="2111684" cy="584775"/>
          </a:xfrm>
          <a:prstGeom prst="rect">
            <a:avLst/>
          </a:prstGeom>
          <a:solidFill>
            <a:schemeClr val="bg1"/>
          </a:solidFill>
        </p:spPr>
        <p:txBody>
          <a:bodyPr wrap="square" rtlCol="0">
            <a:spAutoFit/>
          </a:bodyPr>
          <a:lstStyle/>
          <a:p>
            <a:r>
              <a:rPr lang="en-GB" sz="3200" b="1" dirty="0">
                <a:solidFill>
                  <a:srgbClr val="002060"/>
                </a:solidFill>
                <a:latin typeface="Century Gothic" panose="020B0502020202020204" pitchFamily="34" charset="0"/>
              </a:rPr>
              <a:t>la t_ _</a:t>
            </a:r>
            <a:r>
              <a:rPr lang="en-GB" sz="3200" b="1" dirty="0" err="1">
                <a:solidFill>
                  <a:srgbClr val="002060"/>
                </a:solidFill>
                <a:latin typeface="Century Gothic" panose="020B0502020202020204" pitchFamily="34" charset="0"/>
              </a:rPr>
              <a:t>j_t</a:t>
            </a:r>
            <a:r>
              <a:rPr lang="en-GB" sz="3200" b="1" dirty="0">
                <a:solidFill>
                  <a:srgbClr val="002060"/>
                </a:solidFill>
                <a:latin typeface="Century Gothic" panose="020B0502020202020204" pitchFamily="34" charset="0"/>
              </a:rPr>
              <a:t>_</a:t>
            </a:r>
          </a:p>
        </p:txBody>
      </p:sp>
      <p:sp>
        <p:nvSpPr>
          <p:cNvPr id="36" name="TextBox 35">
            <a:extLst>
              <a:ext uri="{FF2B5EF4-FFF2-40B4-BE49-F238E27FC236}">
                <a16:creationId xmlns:a16="http://schemas.microsoft.com/office/drawing/2014/main" id="{D3B3B5B5-154D-2590-2A5D-057D30EB2CED}"/>
              </a:ext>
            </a:extLst>
          </p:cNvPr>
          <p:cNvSpPr txBox="1"/>
          <p:nvPr/>
        </p:nvSpPr>
        <p:spPr>
          <a:xfrm>
            <a:off x="6004778" y="2814435"/>
            <a:ext cx="2777067" cy="646331"/>
          </a:xfrm>
          <a:prstGeom prst="rect">
            <a:avLst/>
          </a:prstGeom>
          <a:solidFill>
            <a:schemeClr val="bg1"/>
          </a:solidFill>
        </p:spPr>
        <p:txBody>
          <a:bodyPr wrap="square" rtlCol="0">
            <a:spAutoFit/>
          </a:bodyPr>
          <a:lstStyle/>
          <a:p>
            <a:pPr algn="ctr"/>
            <a:r>
              <a:rPr lang="en-GB" sz="3600" b="1" dirty="0" err="1">
                <a:solidFill>
                  <a:srgbClr val="002060"/>
                </a:solidFill>
                <a:latin typeface="Century Gothic" panose="020B0502020202020204" pitchFamily="34" charset="0"/>
              </a:rPr>
              <a:t>c_l_b</a:t>
            </a:r>
            <a:r>
              <a:rPr lang="en-GB" sz="3600" b="1" dirty="0">
                <a:solidFill>
                  <a:srgbClr val="002060"/>
                </a:solidFill>
                <a:latin typeface="Century Gothic" panose="020B0502020202020204" pitchFamily="34" charset="0"/>
              </a:rPr>
              <a:t>_ _r</a:t>
            </a:r>
          </a:p>
        </p:txBody>
      </p:sp>
      <p:sp>
        <p:nvSpPr>
          <p:cNvPr id="37" name="TextBox 36">
            <a:extLst>
              <a:ext uri="{FF2B5EF4-FFF2-40B4-BE49-F238E27FC236}">
                <a16:creationId xmlns:a16="http://schemas.microsoft.com/office/drawing/2014/main" id="{584B006E-A019-B008-7834-E6C30A13301F}"/>
              </a:ext>
            </a:extLst>
          </p:cNvPr>
          <p:cNvSpPr txBox="1"/>
          <p:nvPr/>
        </p:nvSpPr>
        <p:spPr>
          <a:xfrm>
            <a:off x="8701123" y="2727736"/>
            <a:ext cx="2777067" cy="646331"/>
          </a:xfrm>
          <a:prstGeom prst="rect">
            <a:avLst/>
          </a:prstGeom>
          <a:solidFill>
            <a:schemeClr val="bg1"/>
          </a:solidFill>
        </p:spPr>
        <p:txBody>
          <a:bodyPr wrap="square" rtlCol="0">
            <a:spAutoFit/>
          </a:bodyPr>
          <a:lstStyle/>
          <a:p>
            <a:pPr algn="ctr"/>
            <a:r>
              <a:rPr lang="en-GB" sz="3600" b="1" dirty="0">
                <a:solidFill>
                  <a:srgbClr val="002060"/>
                </a:solidFill>
                <a:latin typeface="Century Gothic" panose="020B0502020202020204" pitchFamily="34" charset="0"/>
              </a:rPr>
              <a:t>m_ _d_ _</a:t>
            </a:r>
          </a:p>
        </p:txBody>
      </p:sp>
      <p:sp>
        <p:nvSpPr>
          <p:cNvPr id="38" name="TextBox 37">
            <a:extLst>
              <a:ext uri="{FF2B5EF4-FFF2-40B4-BE49-F238E27FC236}">
                <a16:creationId xmlns:a16="http://schemas.microsoft.com/office/drawing/2014/main" id="{69E95E63-CDD3-AF40-A294-4C8F4200F30C}"/>
              </a:ext>
            </a:extLst>
          </p:cNvPr>
          <p:cNvSpPr txBox="1"/>
          <p:nvPr/>
        </p:nvSpPr>
        <p:spPr>
          <a:xfrm>
            <a:off x="2652466" y="4882968"/>
            <a:ext cx="2429765" cy="584775"/>
          </a:xfrm>
          <a:prstGeom prst="rect">
            <a:avLst/>
          </a:prstGeom>
          <a:solidFill>
            <a:schemeClr val="bg1"/>
          </a:solidFill>
        </p:spPr>
        <p:txBody>
          <a:bodyPr wrap="square" rtlCol="0">
            <a:spAutoFit/>
          </a:bodyPr>
          <a:lstStyle/>
          <a:p>
            <a:pPr algn="ctr"/>
            <a:r>
              <a:rPr lang="en-GB" sz="3200" b="1" dirty="0">
                <a:solidFill>
                  <a:srgbClr val="002060"/>
                </a:solidFill>
                <a:latin typeface="Century Gothic" panose="020B0502020202020204" pitchFamily="34" charset="0"/>
              </a:rPr>
              <a:t>c_ _ ú _</a:t>
            </a:r>
          </a:p>
        </p:txBody>
      </p:sp>
      <p:sp>
        <p:nvSpPr>
          <p:cNvPr id="39" name="TextBox 38">
            <a:extLst>
              <a:ext uri="{FF2B5EF4-FFF2-40B4-BE49-F238E27FC236}">
                <a16:creationId xmlns:a16="http://schemas.microsoft.com/office/drawing/2014/main" id="{1944403D-B041-D84E-0EC8-D96BC8F1F958}"/>
              </a:ext>
            </a:extLst>
          </p:cNvPr>
          <p:cNvSpPr txBox="1"/>
          <p:nvPr/>
        </p:nvSpPr>
        <p:spPr>
          <a:xfrm>
            <a:off x="5821711" y="4935088"/>
            <a:ext cx="2429765" cy="584775"/>
          </a:xfrm>
          <a:prstGeom prst="rect">
            <a:avLst/>
          </a:prstGeom>
          <a:solidFill>
            <a:schemeClr val="bg1"/>
          </a:solidFill>
        </p:spPr>
        <p:txBody>
          <a:bodyPr wrap="square" rtlCol="0">
            <a:spAutoFit/>
          </a:bodyPr>
          <a:lstStyle/>
          <a:p>
            <a:pPr algn="ctr"/>
            <a:r>
              <a:rPr lang="en-GB" sz="3200" b="1" dirty="0">
                <a:solidFill>
                  <a:srgbClr val="002060"/>
                </a:solidFill>
                <a:latin typeface="Century Gothic" panose="020B0502020202020204" pitchFamily="34" charset="0"/>
              </a:rPr>
              <a:t>_s_ _c_ _ l</a:t>
            </a:r>
          </a:p>
        </p:txBody>
      </p:sp>
      <p:sp>
        <p:nvSpPr>
          <p:cNvPr id="42" name="TextBox 41">
            <a:extLst>
              <a:ext uri="{FF2B5EF4-FFF2-40B4-BE49-F238E27FC236}">
                <a16:creationId xmlns:a16="http://schemas.microsoft.com/office/drawing/2014/main" id="{099612BD-A803-5DE6-2272-565C6FA40E7A}"/>
              </a:ext>
            </a:extLst>
          </p:cNvPr>
          <p:cNvSpPr txBox="1"/>
          <p:nvPr/>
        </p:nvSpPr>
        <p:spPr>
          <a:xfrm>
            <a:off x="608213" y="2789292"/>
            <a:ext cx="2429765" cy="584775"/>
          </a:xfrm>
          <a:prstGeom prst="rect">
            <a:avLst/>
          </a:prstGeom>
          <a:solidFill>
            <a:schemeClr val="bg1"/>
          </a:solidFill>
        </p:spPr>
        <p:txBody>
          <a:bodyPr wrap="square" rtlCol="0">
            <a:spAutoFit/>
          </a:bodyPr>
          <a:lstStyle/>
          <a:p>
            <a:pPr algn="ctr"/>
            <a:r>
              <a:rPr lang="en-GB" sz="3200" b="1" dirty="0">
                <a:solidFill>
                  <a:srgbClr val="002060"/>
                </a:solidFill>
                <a:latin typeface="Century Gothic" panose="020B0502020202020204" pitchFamily="34" charset="0"/>
              </a:rPr>
              <a:t>la </a:t>
            </a:r>
            <a:r>
              <a:rPr lang="en-GB" sz="3200" b="1" dirty="0" err="1">
                <a:solidFill>
                  <a:srgbClr val="002060"/>
                </a:solidFill>
                <a:latin typeface="Century Gothic" panose="020B0502020202020204" pitchFamily="34" charset="0"/>
              </a:rPr>
              <a:t>carrera</a:t>
            </a:r>
            <a:endParaRPr lang="en-GB" sz="3200" b="1" dirty="0">
              <a:solidFill>
                <a:srgbClr val="002060"/>
              </a:solidFill>
              <a:latin typeface="Century Gothic" panose="020B0502020202020204" pitchFamily="34" charset="0"/>
            </a:endParaRPr>
          </a:p>
        </p:txBody>
      </p:sp>
      <p:sp>
        <p:nvSpPr>
          <p:cNvPr id="48" name="TextBox 47">
            <a:extLst>
              <a:ext uri="{FF2B5EF4-FFF2-40B4-BE49-F238E27FC236}">
                <a16:creationId xmlns:a16="http://schemas.microsoft.com/office/drawing/2014/main" id="{E7AC3823-9243-8D69-F491-F973BA9D92DF}"/>
              </a:ext>
            </a:extLst>
          </p:cNvPr>
          <p:cNvSpPr txBox="1"/>
          <p:nvPr/>
        </p:nvSpPr>
        <p:spPr>
          <a:xfrm>
            <a:off x="3241135" y="2789291"/>
            <a:ext cx="2429765" cy="584775"/>
          </a:xfrm>
          <a:prstGeom prst="rect">
            <a:avLst/>
          </a:prstGeom>
          <a:solidFill>
            <a:schemeClr val="bg1"/>
          </a:solidFill>
        </p:spPr>
        <p:txBody>
          <a:bodyPr wrap="square" rtlCol="0">
            <a:spAutoFit/>
          </a:bodyPr>
          <a:lstStyle/>
          <a:p>
            <a:pPr algn="ctr"/>
            <a:r>
              <a:rPr lang="en-GB" sz="3200" b="1" dirty="0">
                <a:solidFill>
                  <a:srgbClr val="002060"/>
                </a:solidFill>
                <a:latin typeface="Century Gothic" panose="020B0502020202020204" pitchFamily="34" charset="0"/>
              </a:rPr>
              <a:t>la </a:t>
            </a:r>
            <a:r>
              <a:rPr lang="en-GB" sz="3200" b="1" dirty="0" err="1">
                <a:solidFill>
                  <a:srgbClr val="002060"/>
                </a:solidFill>
                <a:latin typeface="Century Gothic" panose="020B0502020202020204" pitchFamily="34" charset="0"/>
              </a:rPr>
              <a:t>tarjeta</a:t>
            </a:r>
            <a:endParaRPr lang="en-GB" sz="3200" b="1" dirty="0">
              <a:solidFill>
                <a:srgbClr val="002060"/>
              </a:solidFill>
              <a:latin typeface="Century Gothic" panose="020B0502020202020204" pitchFamily="34" charset="0"/>
            </a:endParaRPr>
          </a:p>
        </p:txBody>
      </p:sp>
      <p:sp>
        <p:nvSpPr>
          <p:cNvPr id="52" name="TextBox 51">
            <a:extLst>
              <a:ext uri="{FF2B5EF4-FFF2-40B4-BE49-F238E27FC236}">
                <a16:creationId xmlns:a16="http://schemas.microsoft.com/office/drawing/2014/main" id="{EB93DCCA-E04E-FABF-7DE7-22414C24473B}"/>
              </a:ext>
            </a:extLst>
          </p:cNvPr>
          <p:cNvSpPr txBox="1"/>
          <p:nvPr/>
        </p:nvSpPr>
        <p:spPr>
          <a:xfrm>
            <a:off x="6333545" y="2883595"/>
            <a:ext cx="2429765" cy="584775"/>
          </a:xfrm>
          <a:prstGeom prst="rect">
            <a:avLst/>
          </a:prstGeom>
          <a:solidFill>
            <a:schemeClr val="bg1"/>
          </a:solidFill>
        </p:spPr>
        <p:txBody>
          <a:bodyPr wrap="square" rtlCol="0">
            <a:spAutoFit/>
          </a:bodyPr>
          <a:lstStyle/>
          <a:p>
            <a:pPr algn="ctr"/>
            <a:r>
              <a:rPr lang="en-GB" sz="3200" b="1" dirty="0" err="1">
                <a:solidFill>
                  <a:srgbClr val="002060"/>
                </a:solidFill>
                <a:latin typeface="Century Gothic" panose="020B0502020202020204" pitchFamily="34" charset="0"/>
              </a:rPr>
              <a:t>celebrar</a:t>
            </a:r>
            <a:endParaRPr lang="en-GB" sz="3200" b="1" dirty="0">
              <a:solidFill>
                <a:srgbClr val="002060"/>
              </a:solidFill>
              <a:latin typeface="Century Gothic" panose="020B0502020202020204" pitchFamily="34" charset="0"/>
            </a:endParaRPr>
          </a:p>
        </p:txBody>
      </p:sp>
      <p:sp>
        <p:nvSpPr>
          <p:cNvPr id="53" name="TextBox 52">
            <a:extLst>
              <a:ext uri="{FF2B5EF4-FFF2-40B4-BE49-F238E27FC236}">
                <a16:creationId xmlns:a16="http://schemas.microsoft.com/office/drawing/2014/main" id="{32EB41BD-6927-7BB0-87AB-C1715992580C}"/>
              </a:ext>
            </a:extLst>
          </p:cNvPr>
          <p:cNvSpPr txBox="1"/>
          <p:nvPr/>
        </p:nvSpPr>
        <p:spPr>
          <a:xfrm>
            <a:off x="8911337" y="2823801"/>
            <a:ext cx="2429765" cy="584775"/>
          </a:xfrm>
          <a:prstGeom prst="rect">
            <a:avLst/>
          </a:prstGeom>
          <a:solidFill>
            <a:schemeClr val="bg1"/>
          </a:solidFill>
        </p:spPr>
        <p:txBody>
          <a:bodyPr wrap="square" rtlCol="0">
            <a:spAutoFit/>
          </a:bodyPr>
          <a:lstStyle/>
          <a:p>
            <a:pPr algn="ctr"/>
            <a:r>
              <a:rPr lang="en-GB" sz="3200" b="1" dirty="0">
                <a:solidFill>
                  <a:srgbClr val="002060"/>
                </a:solidFill>
                <a:latin typeface="Century Gothic" panose="020B0502020202020204" pitchFamily="34" charset="0"/>
              </a:rPr>
              <a:t>mandar</a:t>
            </a:r>
          </a:p>
        </p:txBody>
      </p:sp>
      <p:sp>
        <p:nvSpPr>
          <p:cNvPr id="54" name="TextBox 53">
            <a:extLst>
              <a:ext uri="{FF2B5EF4-FFF2-40B4-BE49-F238E27FC236}">
                <a16:creationId xmlns:a16="http://schemas.microsoft.com/office/drawing/2014/main" id="{490F0227-87DB-B481-7C28-457AC6FBD20E}"/>
              </a:ext>
            </a:extLst>
          </p:cNvPr>
          <p:cNvSpPr txBox="1"/>
          <p:nvPr/>
        </p:nvSpPr>
        <p:spPr>
          <a:xfrm>
            <a:off x="2736410" y="4935088"/>
            <a:ext cx="2429765" cy="584775"/>
          </a:xfrm>
          <a:prstGeom prst="rect">
            <a:avLst/>
          </a:prstGeom>
          <a:solidFill>
            <a:schemeClr val="bg1"/>
          </a:solidFill>
        </p:spPr>
        <p:txBody>
          <a:bodyPr wrap="square" rtlCol="0">
            <a:spAutoFit/>
          </a:bodyPr>
          <a:lstStyle/>
          <a:p>
            <a:pPr algn="ctr"/>
            <a:r>
              <a:rPr lang="en-GB" sz="3200" b="1" dirty="0" err="1">
                <a:solidFill>
                  <a:srgbClr val="002060"/>
                </a:solidFill>
                <a:latin typeface="Century Gothic" panose="020B0502020202020204" pitchFamily="34" charset="0"/>
              </a:rPr>
              <a:t>común</a:t>
            </a:r>
            <a:endParaRPr lang="en-GB" sz="3200" b="1" dirty="0">
              <a:solidFill>
                <a:srgbClr val="002060"/>
              </a:solidFill>
              <a:latin typeface="Century Gothic" panose="020B0502020202020204" pitchFamily="34" charset="0"/>
            </a:endParaRPr>
          </a:p>
        </p:txBody>
      </p:sp>
      <p:sp>
        <p:nvSpPr>
          <p:cNvPr id="55" name="TextBox 54">
            <a:extLst>
              <a:ext uri="{FF2B5EF4-FFF2-40B4-BE49-F238E27FC236}">
                <a16:creationId xmlns:a16="http://schemas.microsoft.com/office/drawing/2014/main" id="{935C8113-3EDB-53C5-952A-02DD35500F92}"/>
              </a:ext>
            </a:extLst>
          </p:cNvPr>
          <p:cNvSpPr txBox="1"/>
          <p:nvPr/>
        </p:nvSpPr>
        <p:spPr>
          <a:xfrm>
            <a:off x="5791861" y="4927289"/>
            <a:ext cx="2429765" cy="584775"/>
          </a:xfrm>
          <a:prstGeom prst="rect">
            <a:avLst/>
          </a:prstGeom>
          <a:solidFill>
            <a:schemeClr val="bg1"/>
          </a:solidFill>
        </p:spPr>
        <p:txBody>
          <a:bodyPr wrap="square" rtlCol="0">
            <a:spAutoFit/>
          </a:bodyPr>
          <a:lstStyle/>
          <a:p>
            <a:pPr algn="ctr"/>
            <a:r>
              <a:rPr lang="en-GB" sz="3200" b="1" dirty="0">
                <a:solidFill>
                  <a:srgbClr val="002060"/>
                </a:solidFill>
                <a:latin typeface="Century Gothic" panose="020B0502020202020204" pitchFamily="34" charset="0"/>
              </a:rPr>
              <a:t>especial</a:t>
            </a:r>
          </a:p>
        </p:txBody>
      </p:sp>
    </p:spTree>
    <p:extLst>
      <p:ext uri="{BB962C8B-B14F-4D97-AF65-F5344CB8AC3E}">
        <p14:creationId xmlns:p14="http://schemas.microsoft.com/office/powerpoint/2010/main" val="230807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500"/>
                                        <p:tgtEl>
                                          <p:spTgt spid="6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6"/>
                                        </p:tgtEl>
                                        <p:attrNameLst>
                                          <p:attrName>style.visibility</p:attrName>
                                        </p:attrNameLst>
                                      </p:cBhvr>
                                      <p:to>
                                        <p:strVal val="visible"/>
                                      </p:to>
                                    </p:set>
                                    <p:animEffect transition="in" filter="fade">
                                      <p:cBhvr>
                                        <p:cTn id="22" dur="500"/>
                                        <p:tgtEl>
                                          <p:spTgt spid="6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82"/>
                                        </p:tgtEl>
                                        <p:attrNameLst>
                                          <p:attrName>style.visibility</p:attrName>
                                        </p:attrNameLst>
                                      </p:cBhvr>
                                      <p:to>
                                        <p:strVal val="visible"/>
                                      </p:to>
                                    </p:set>
                                    <p:animEffect transition="in" filter="fade">
                                      <p:cBhvr>
                                        <p:cTn id="27" dur="500"/>
                                        <p:tgtEl>
                                          <p:spTgt spid="308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5"/>
                                        </p:tgtEl>
                                        <p:attrNameLst>
                                          <p:attrName>style.visibility</p:attrName>
                                        </p:attrNameLst>
                                      </p:cBhvr>
                                      <p:to>
                                        <p:strVal val="visible"/>
                                      </p:to>
                                    </p:set>
                                    <p:animEffect transition="in" filter="fade">
                                      <p:cBhvr>
                                        <p:cTn id="32" dur="500"/>
                                        <p:tgtEl>
                                          <p:spTgt spid="6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2"/>
                                        </p:tgtEl>
                                        <p:attrNameLst>
                                          <p:attrName>style.visibility</p:attrName>
                                        </p:attrNameLst>
                                      </p:cBhvr>
                                      <p:to>
                                        <p:strVal val="visible"/>
                                      </p:to>
                                    </p:set>
                                    <p:animEffect transition="in" filter="fade">
                                      <p:cBhvr>
                                        <p:cTn id="37" dur="500"/>
                                        <p:tgtEl>
                                          <p:spTgt spid="7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1"/>
                                        </p:tgtEl>
                                        <p:attrNameLst>
                                          <p:attrName>style.visibility</p:attrName>
                                        </p:attrNameLst>
                                      </p:cBhvr>
                                      <p:to>
                                        <p:strVal val="visible"/>
                                      </p:to>
                                    </p:set>
                                    <p:animEffect transition="in" filter="fade">
                                      <p:cBhvr>
                                        <p:cTn id="47" dur="500"/>
                                        <p:tgtEl>
                                          <p:spTgt spid="7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fade">
                                      <p:cBhvr>
                                        <p:cTn id="52" dur="500"/>
                                        <p:tgtEl>
                                          <p:spTgt spid="4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028"/>
                                        </p:tgtEl>
                                        <p:attrNameLst>
                                          <p:attrName>style.visibility</p:attrName>
                                        </p:attrNameLst>
                                      </p:cBhvr>
                                      <p:to>
                                        <p:strVal val="visible"/>
                                      </p:to>
                                    </p:set>
                                    <p:animEffect transition="in" filter="fade">
                                      <p:cBhvr>
                                        <p:cTn id="57" dur="500"/>
                                        <p:tgtEl>
                                          <p:spTgt spid="102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1"/>
                                        </p:tgtEl>
                                        <p:attrNameLst>
                                          <p:attrName>style.visibility</p:attrName>
                                        </p:attrNameLst>
                                      </p:cBhvr>
                                      <p:to>
                                        <p:strVal val="visible"/>
                                      </p:to>
                                    </p:set>
                                    <p:animEffect transition="in" filter="fade">
                                      <p:cBhvr>
                                        <p:cTn id="62" dur="500"/>
                                        <p:tgtEl>
                                          <p:spTgt spid="41"/>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500"/>
                                        <p:tgtEl>
                                          <p:spTgt spid="23"/>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fade">
                                      <p:cBhvr>
                                        <p:cTn id="72" dur="500"/>
                                        <p:tgtEl>
                                          <p:spTgt spid="26"/>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27"/>
                                        </p:tgtEl>
                                        <p:attrNameLst>
                                          <p:attrName>style.visibility</p:attrName>
                                        </p:attrNameLst>
                                      </p:cBhvr>
                                      <p:to>
                                        <p:strVal val="visible"/>
                                      </p:to>
                                    </p:set>
                                    <p:animEffect transition="in" filter="fade">
                                      <p:cBhvr>
                                        <p:cTn id="77" dur="500"/>
                                        <p:tgtEl>
                                          <p:spTgt spid="27"/>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29"/>
                                        </p:tgtEl>
                                        <p:attrNameLst>
                                          <p:attrName>style.visibility</p:attrName>
                                        </p:attrNameLst>
                                      </p:cBhvr>
                                      <p:to>
                                        <p:strVal val="visible"/>
                                      </p:to>
                                    </p:set>
                                    <p:animEffect transition="in" filter="fade">
                                      <p:cBhvr>
                                        <p:cTn id="82" dur="500"/>
                                        <p:tgtEl>
                                          <p:spTgt spid="29"/>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nodeType="clickEffect">
                                  <p:stCondLst>
                                    <p:cond delay="0"/>
                                  </p:stCondLst>
                                  <p:childTnLst>
                                    <p:animEffect transition="out" filter="fade">
                                      <p:cBhvr>
                                        <p:cTn id="86" dur="500"/>
                                        <p:tgtEl>
                                          <p:spTgt spid="18"/>
                                        </p:tgtEl>
                                      </p:cBhvr>
                                    </p:animEffect>
                                    <p:set>
                                      <p:cBhvr>
                                        <p:cTn id="87" dur="1" fill="hold">
                                          <p:stCondLst>
                                            <p:cond delay="499"/>
                                          </p:stCondLst>
                                        </p:cTn>
                                        <p:tgtEl>
                                          <p:spTgt spid="18"/>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500"/>
                                        <p:tgtEl>
                                          <p:spTgt spid="24"/>
                                        </p:tgtEl>
                                      </p:cBhvr>
                                    </p:animEffect>
                                    <p:set>
                                      <p:cBhvr>
                                        <p:cTn id="90" dur="1" fill="hold">
                                          <p:stCondLst>
                                            <p:cond delay="499"/>
                                          </p:stCondLst>
                                        </p:cTn>
                                        <p:tgtEl>
                                          <p:spTgt spid="24"/>
                                        </p:tgtEl>
                                        <p:attrNameLst>
                                          <p:attrName>style.visibility</p:attrName>
                                        </p:attrNameLst>
                                      </p:cBhvr>
                                      <p:to>
                                        <p:strVal val="hidden"/>
                                      </p:to>
                                    </p:set>
                                  </p:childTnLst>
                                </p:cTn>
                              </p:par>
                              <p:par>
                                <p:cTn id="91" presetID="10" presetClass="exit" presetSubtype="0" fill="hold" nodeType="withEffect">
                                  <p:stCondLst>
                                    <p:cond delay="0"/>
                                  </p:stCondLst>
                                  <p:childTnLst>
                                    <p:animEffect transition="out" filter="fade">
                                      <p:cBhvr>
                                        <p:cTn id="92" dur="500"/>
                                        <p:tgtEl>
                                          <p:spTgt spid="3082"/>
                                        </p:tgtEl>
                                      </p:cBhvr>
                                    </p:animEffect>
                                    <p:set>
                                      <p:cBhvr>
                                        <p:cTn id="93" dur="1" fill="hold">
                                          <p:stCondLst>
                                            <p:cond delay="499"/>
                                          </p:stCondLst>
                                        </p:cTn>
                                        <p:tgtEl>
                                          <p:spTgt spid="3082"/>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500"/>
                                        <p:tgtEl>
                                          <p:spTgt spid="65"/>
                                        </p:tgtEl>
                                      </p:cBhvr>
                                    </p:animEffect>
                                    <p:set>
                                      <p:cBhvr>
                                        <p:cTn id="96" dur="1" fill="hold">
                                          <p:stCondLst>
                                            <p:cond delay="499"/>
                                          </p:stCondLst>
                                        </p:cTn>
                                        <p:tgtEl>
                                          <p:spTgt spid="65"/>
                                        </p:tgtEl>
                                        <p:attrNameLst>
                                          <p:attrName>style.visibility</p:attrName>
                                        </p:attrNameLst>
                                      </p:cBhvr>
                                      <p:to>
                                        <p:strVal val="hidden"/>
                                      </p:to>
                                    </p:set>
                                  </p:childTnLst>
                                </p:cTn>
                              </p:par>
                              <p:par>
                                <p:cTn id="97" presetID="10" presetClass="exit" presetSubtype="0" fill="hold" nodeType="withEffect">
                                  <p:stCondLst>
                                    <p:cond delay="0"/>
                                  </p:stCondLst>
                                  <p:childTnLst>
                                    <p:animEffect transition="out" filter="fade">
                                      <p:cBhvr>
                                        <p:cTn id="98" dur="500"/>
                                        <p:tgtEl>
                                          <p:spTgt spid="22"/>
                                        </p:tgtEl>
                                      </p:cBhvr>
                                    </p:animEffect>
                                    <p:set>
                                      <p:cBhvr>
                                        <p:cTn id="99" dur="1" fill="hold">
                                          <p:stCondLst>
                                            <p:cond delay="499"/>
                                          </p:stCondLst>
                                        </p:cTn>
                                        <p:tgtEl>
                                          <p:spTgt spid="22"/>
                                        </p:tgtEl>
                                        <p:attrNameLst>
                                          <p:attrName>style.visibility</p:attrName>
                                        </p:attrNameLst>
                                      </p:cBhvr>
                                      <p:to>
                                        <p:strVal val="hidden"/>
                                      </p:to>
                                    </p:set>
                                  </p:childTnLst>
                                </p:cTn>
                              </p:par>
                              <p:par>
                                <p:cTn id="100" presetID="10" presetClass="exit" presetSubtype="0" fill="hold" grpId="1" nodeType="withEffect">
                                  <p:stCondLst>
                                    <p:cond delay="0"/>
                                  </p:stCondLst>
                                  <p:childTnLst>
                                    <p:animEffect transition="out" filter="fade">
                                      <p:cBhvr>
                                        <p:cTn id="101" dur="500"/>
                                        <p:tgtEl>
                                          <p:spTgt spid="71"/>
                                        </p:tgtEl>
                                      </p:cBhvr>
                                    </p:animEffect>
                                    <p:set>
                                      <p:cBhvr>
                                        <p:cTn id="102" dur="1" fill="hold">
                                          <p:stCondLst>
                                            <p:cond delay="499"/>
                                          </p:stCondLst>
                                        </p:cTn>
                                        <p:tgtEl>
                                          <p:spTgt spid="71"/>
                                        </p:tgtEl>
                                        <p:attrNameLst>
                                          <p:attrName>style.visibility</p:attrName>
                                        </p:attrNameLst>
                                      </p:cBhvr>
                                      <p:to>
                                        <p:strVal val="hidden"/>
                                      </p:to>
                                    </p:set>
                                  </p:childTnLst>
                                </p:cTn>
                              </p:par>
                              <p:par>
                                <p:cTn id="103" presetID="10" presetClass="exit" presetSubtype="0" fill="hold" nodeType="withEffect">
                                  <p:stCondLst>
                                    <p:cond delay="0"/>
                                  </p:stCondLst>
                                  <p:childTnLst>
                                    <p:animEffect transition="out" filter="fade">
                                      <p:cBhvr>
                                        <p:cTn id="104" dur="500"/>
                                        <p:tgtEl>
                                          <p:spTgt spid="1028"/>
                                        </p:tgtEl>
                                      </p:cBhvr>
                                    </p:animEffect>
                                    <p:set>
                                      <p:cBhvr>
                                        <p:cTn id="105" dur="1" fill="hold">
                                          <p:stCondLst>
                                            <p:cond delay="499"/>
                                          </p:stCondLst>
                                        </p:cTn>
                                        <p:tgtEl>
                                          <p:spTgt spid="1028"/>
                                        </p:tgtEl>
                                        <p:attrNameLst>
                                          <p:attrName>style.visibility</p:attrName>
                                        </p:attrNameLst>
                                      </p:cBhvr>
                                      <p:to>
                                        <p:strVal val="hidden"/>
                                      </p:to>
                                    </p:set>
                                  </p:childTnLst>
                                </p:cTn>
                              </p:par>
                              <p:par>
                                <p:cTn id="106" presetID="10" presetClass="exit" presetSubtype="0" fill="hold" grpId="1" nodeType="withEffect">
                                  <p:stCondLst>
                                    <p:cond delay="0"/>
                                  </p:stCondLst>
                                  <p:childTnLst>
                                    <p:animEffect transition="out" filter="fade">
                                      <p:cBhvr>
                                        <p:cTn id="107" dur="500"/>
                                        <p:tgtEl>
                                          <p:spTgt spid="41"/>
                                        </p:tgtEl>
                                      </p:cBhvr>
                                    </p:animEffect>
                                    <p:set>
                                      <p:cBhvr>
                                        <p:cTn id="108" dur="1" fill="hold">
                                          <p:stCondLst>
                                            <p:cond delay="499"/>
                                          </p:stCondLst>
                                        </p:cTn>
                                        <p:tgtEl>
                                          <p:spTgt spid="41"/>
                                        </p:tgtEl>
                                        <p:attrNameLst>
                                          <p:attrName>style.visibility</p:attrName>
                                        </p:attrNameLst>
                                      </p:cBhvr>
                                      <p:to>
                                        <p:strVal val="hidden"/>
                                      </p:to>
                                    </p:set>
                                  </p:childTnLst>
                                </p:cTn>
                              </p:par>
                              <p:par>
                                <p:cTn id="109" presetID="10" presetClass="exit" presetSubtype="0" fill="hold" grpId="1" nodeType="withEffect">
                                  <p:stCondLst>
                                    <p:cond delay="0"/>
                                  </p:stCondLst>
                                  <p:childTnLst>
                                    <p:animEffect transition="out" filter="fade">
                                      <p:cBhvr>
                                        <p:cTn id="110" dur="500"/>
                                        <p:tgtEl>
                                          <p:spTgt spid="26"/>
                                        </p:tgtEl>
                                      </p:cBhvr>
                                    </p:animEffect>
                                    <p:set>
                                      <p:cBhvr>
                                        <p:cTn id="111" dur="1" fill="hold">
                                          <p:stCondLst>
                                            <p:cond delay="499"/>
                                          </p:stCondLst>
                                        </p:cTn>
                                        <p:tgtEl>
                                          <p:spTgt spid="26"/>
                                        </p:tgtEl>
                                        <p:attrNameLst>
                                          <p:attrName>style.visibility</p:attrName>
                                        </p:attrNameLst>
                                      </p:cBhvr>
                                      <p:to>
                                        <p:strVal val="hidden"/>
                                      </p:to>
                                    </p:set>
                                  </p:childTnLst>
                                </p:cTn>
                              </p:par>
                              <p:par>
                                <p:cTn id="112" presetID="10" presetClass="exit" presetSubtype="0" fill="hold" grpId="1" nodeType="withEffect">
                                  <p:stCondLst>
                                    <p:cond delay="0"/>
                                  </p:stCondLst>
                                  <p:childTnLst>
                                    <p:animEffect transition="out" filter="fade">
                                      <p:cBhvr>
                                        <p:cTn id="113" dur="500"/>
                                        <p:tgtEl>
                                          <p:spTgt spid="29"/>
                                        </p:tgtEl>
                                      </p:cBhvr>
                                    </p:animEffect>
                                    <p:set>
                                      <p:cBhvr>
                                        <p:cTn id="114" dur="1" fill="hold">
                                          <p:stCondLst>
                                            <p:cond delay="499"/>
                                          </p:stCondLst>
                                        </p:cTn>
                                        <p:tgtEl>
                                          <p:spTgt spid="29"/>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0" presetClass="entr" presetSubtype="0" fill="hold" nodeType="clickEffect">
                                  <p:stCondLst>
                                    <p:cond delay="0"/>
                                  </p:stCondLst>
                                  <p:childTnLst>
                                    <p:set>
                                      <p:cBhvr>
                                        <p:cTn id="118" dur="1" fill="hold">
                                          <p:stCondLst>
                                            <p:cond delay="0"/>
                                          </p:stCondLst>
                                        </p:cTn>
                                        <p:tgtEl>
                                          <p:spTgt spid="18"/>
                                        </p:tgtEl>
                                        <p:attrNameLst>
                                          <p:attrName>style.visibility</p:attrName>
                                        </p:attrNameLst>
                                      </p:cBhvr>
                                      <p:to>
                                        <p:strVal val="visible"/>
                                      </p:to>
                                    </p:set>
                                    <p:animEffect transition="in" filter="fade">
                                      <p:cBhvr>
                                        <p:cTn id="119" dur="500"/>
                                        <p:tgtEl>
                                          <p:spTgt spid="18"/>
                                        </p:tgtEl>
                                      </p:cBhvr>
                                    </p:animEffect>
                                  </p:childTnLst>
                                </p:cTn>
                              </p:par>
                              <p:par>
                                <p:cTn id="120" presetID="10" presetClass="entr" presetSubtype="0" fill="hold" grpId="2" nodeType="withEffect">
                                  <p:stCondLst>
                                    <p:cond delay="0"/>
                                  </p:stCondLst>
                                  <p:childTnLst>
                                    <p:set>
                                      <p:cBhvr>
                                        <p:cTn id="121" dur="1" fill="hold">
                                          <p:stCondLst>
                                            <p:cond delay="0"/>
                                          </p:stCondLst>
                                        </p:cTn>
                                        <p:tgtEl>
                                          <p:spTgt spid="24"/>
                                        </p:tgtEl>
                                        <p:attrNameLst>
                                          <p:attrName>style.visibility</p:attrName>
                                        </p:attrNameLst>
                                      </p:cBhvr>
                                      <p:to>
                                        <p:strVal val="visible"/>
                                      </p:to>
                                    </p:set>
                                    <p:animEffect transition="in" filter="fade">
                                      <p:cBhvr>
                                        <p:cTn id="122" dur="500"/>
                                        <p:tgtEl>
                                          <p:spTgt spid="24"/>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nodeType="clickEffect">
                                  <p:stCondLst>
                                    <p:cond delay="0"/>
                                  </p:stCondLst>
                                  <p:childTnLst>
                                    <p:set>
                                      <p:cBhvr>
                                        <p:cTn id="126" dur="1" fill="hold">
                                          <p:stCondLst>
                                            <p:cond delay="0"/>
                                          </p:stCondLst>
                                        </p:cTn>
                                        <p:tgtEl>
                                          <p:spTgt spid="3082"/>
                                        </p:tgtEl>
                                        <p:attrNameLst>
                                          <p:attrName>style.visibility</p:attrName>
                                        </p:attrNameLst>
                                      </p:cBhvr>
                                      <p:to>
                                        <p:strVal val="visible"/>
                                      </p:to>
                                    </p:set>
                                    <p:animEffect transition="in" filter="fade">
                                      <p:cBhvr>
                                        <p:cTn id="127" dur="500"/>
                                        <p:tgtEl>
                                          <p:spTgt spid="3082"/>
                                        </p:tgtEl>
                                      </p:cBhvr>
                                    </p:animEffect>
                                  </p:childTnLst>
                                </p:cTn>
                              </p:par>
                              <p:par>
                                <p:cTn id="128" presetID="10" presetClass="entr" presetSubtype="0" fill="hold" grpId="2" nodeType="withEffect">
                                  <p:stCondLst>
                                    <p:cond delay="0"/>
                                  </p:stCondLst>
                                  <p:childTnLst>
                                    <p:set>
                                      <p:cBhvr>
                                        <p:cTn id="129" dur="1" fill="hold">
                                          <p:stCondLst>
                                            <p:cond delay="0"/>
                                          </p:stCondLst>
                                        </p:cTn>
                                        <p:tgtEl>
                                          <p:spTgt spid="65"/>
                                        </p:tgtEl>
                                        <p:attrNameLst>
                                          <p:attrName>style.visibility</p:attrName>
                                        </p:attrNameLst>
                                      </p:cBhvr>
                                      <p:to>
                                        <p:strVal val="visible"/>
                                      </p:to>
                                    </p:set>
                                    <p:animEffect transition="in" filter="fade">
                                      <p:cBhvr>
                                        <p:cTn id="130" dur="500"/>
                                        <p:tgtEl>
                                          <p:spTgt spid="65"/>
                                        </p:tgtEl>
                                      </p:cBhvr>
                                    </p:animEffect>
                                  </p:childTnLst>
                                </p:cTn>
                              </p:par>
                            </p:childTnLst>
                          </p:cTn>
                        </p:par>
                      </p:childTnLst>
                    </p:cTn>
                  </p:par>
                  <p:par>
                    <p:cTn id="131" fill="hold">
                      <p:stCondLst>
                        <p:cond delay="indefinite"/>
                      </p:stCondLst>
                      <p:childTnLst>
                        <p:par>
                          <p:cTn id="132" fill="hold">
                            <p:stCondLst>
                              <p:cond delay="0"/>
                            </p:stCondLst>
                            <p:childTnLst>
                              <p:par>
                                <p:cTn id="133" presetID="10" presetClass="entr" presetSubtype="0" fill="hold" nodeType="clickEffect">
                                  <p:stCondLst>
                                    <p:cond delay="0"/>
                                  </p:stCondLst>
                                  <p:childTnLst>
                                    <p:set>
                                      <p:cBhvr>
                                        <p:cTn id="134" dur="1" fill="hold">
                                          <p:stCondLst>
                                            <p:cond delay="0"/>
                                          </p:stCondLst>
                                        </p:cTn>
                                        <p:tgtEl>
                                          <p:spTgt spid="22"/>
                                        </p:tgtEl>
                                        <p:attrNameLst>
                                          <p:attrName>style.visibility</p:attrName>
                                        </p:attrNameLst>
                                      </p:cBhvr>
                                      <p:to>
                                        <p:strVal val="visible"/>
                                      </p:to>
                                    </p:set>
                                    <p:animEffect transition="in" filter="fade">
                                      <p:cBhvr>
                                        <p:cTn id="135" dur="500"/>
                                        <p:tgtEl>
                                          <p:spTgt spid="22"/>
                                        </p:tgtEl>
                                      </p:cBhvr>
                                    </p:animEffect>
                                  </p:childTnLst>
                                </p:cTn>
                              </p:par>
                              <p:par>
                                <p:cTn id="136" presetID="10" presetClass="entr" presetSubtype="0" fill="hold" grpId="2" nodeType="withEffect">
                                  <p:stCondLst>
                                    <p:cond delay="0"/>
                                  </p:stCondLst>
                                  <p:childTnLst>
                                    <p:set>
                                      <p:cBhvr>
                                        <p:cTn id="137" dur="1" fill="hold">
                                          <p:stCondLst>
                                            <p:cond delay="0"/>
                                          </p:stCondLst>
                                        </p:cTn>
                                        <p:tgtEl>
                                          <p:spTgt spid="71"/>
                                        </p:tgtEl>
                                        <p:attrNameLst>
                                          <p:attrName>style.visibility</p:attrName>
                                        </p:attrNameLst>
                                      </p:cBhvr>
                                      <p:to>
                                        <p:strVal val="visible"/>
                                      </p:to>
                                    </p:set>
                                    <p:animEffect transition="in" filter="fade">
                                      <p:cBhvr>
                                        <p:cTn id="138" dur="500"/>
                                        <p:tgtEl>
                                          <p:spTgt spid="71"/>
                                        </p:tgtEl>
                                      </p:cBhvr>
                                    </p:animEffect>
                                  </p:childTnLst>
                                </p:cTn>
                              </p:par>
                            </p:childTnLst>
                          </p:cTn>
                        </p:par>
                      </p:childTnLst>
                    </p:cTn>
                  </p:par>
                  <p:par>
                    <p:cTn id="139" fill="hold">
                      <p:stCondLst>
                        <p:cond delay="indefinite"/>
                      </p:stCondLst>
                      <p:childTnLst>
                        <p:par>
                          <p:cTn id="140" fill="hold">
                            <p:stCondLst>
                              <p:cond delay="0"/>
                            </p:stCondLst>
                            <p:childTnLst>
                              <p:par>
                                <p:cTn id="141" presetID="10" presetClass="entr" presetSubtype="0" fill="hold" nodeType="clickEffect">
                                  <p:stCondLst>
                                    <p:cond delay="0"/>
                                  </p:stCondLst>
                                  <p:childTnLst>
                                    <p:set>
                                      <p:cBhvr>
                                        <p:cTn id="142" dur="1" fill="hold">
                                          <p:stCondLst>
                                            <p:cond delay="0"/>
                                          </p:stCondLst>
                                        </p:cTn>
                                        <p:tgtEl>
                                          <p:spTgt spid="1028"/>
                                        </p:tgtEl>
                                        <p:attrNameLst>
                                          <p:attrName>style.visibility</p:attrName>
                                        </p:attrNameLst>
                                      </p:cBhvr>
                                      <p:to>
                                        <p:strVal val="visible"/>
                                      </p:to>
                                    </p:set>
                                    <p:animEffect transition="in" filter="fade">
                                      <p:cBhvr>
                                        <p:cTn id="143" dur="500"/>
                                        <p:tgtEl>
                                          <p:spTgt spid="1028"/>
                                        </p:tgtEl>
                                      </p:cBhvr>
                                    </p:animEffect>
                                  </p:childTnLst>
                                </p:cTn>
                              </p:par>
                              <p:par>
                                <p:cTn id="144" presetID="10" presetClass="entr" presetSubtype="0" fill="hold" grpId="2" nodeType="withEffect">
                                  <p:stCondLst>
                                    <p:cond delay="0"/>
                                  </p:stCondLst>
                                  <p:childTnLst>
                                    <p:set>
                                      <p:cBhvr>
                                        <p:cTn id="145" dur="1" fill="hold">
                                          <p:stCondLst>
                                            <p:cond delay="0"/>
                                          </p:stCondLst>
                                        </p:cTn>
                                        <p:tgtEl>
                                          <p:spTgt spid="41"/>
                                        </p:tgtEl>
                                        <p:attrNameLst>
                                          <p:attrName>style.visibility</p:attrName>
                                        </p:attrNameLst>
                                      </p:cBhvr>
                                      <p:to>
                                        <p:strVal val="visible"/>
                                      </p:to>
                                    </p:set>
                                    <p:animEffect transition="in" filter="fade">
                                      <p:cBhvr>
                                        <p:cTn id="146" dur="500"/>
                                        <p:tgtEl>
                                          <p:spTgt spid="41"/>
                                        </p:tgtEl>
                                      </p:cBhvr>
                                    </p:animEffect>
                                  </p:childTnLst>
                                </p:cTn>
                              </p:par>
                            </p:childTnLst>
                          </p:cTn>
                        </p:par>
                      </p:childTnLst>
                    </p:cTn>
                  </p:par>
                  <p:par>
                    <p:cTn id="147" fill="hold">
                      <p:stCondLst>
                        <p:cond delay="indefinite"/>
                      </p:stCondLst>
                      <p:childTnLst>
                        <p:par>
                          <p:cTn id="148" fill="hold">
                            <p:stCondLst>
                              <p:cond delay="0"/>
                            </p:stCondLst>
                            <p:childTnLst>
                              <p:par>
                                <p:cTn id="149" presetID="10" presetClass="entr" presetSubtype="0" fill="hold" grpId="2" nodeType="clickEffect">
                                  <p:stCondLst>
                                    <p:cond delay="0"/>
                                  </p:stCondLst>
                                  <p:childTnLst>
                                    <p:set>
                                      <p:cBhvr>
                                        <p:cTn id="150" dur="1" fill="hold">
                                          <p:stCondLst>
                                            <p:cond delay="0"/>
                                          </p:stCondLst>
                                        </p:cTn>
                                        <p:tgtEl>
                                          <p:spTgt spid="26"/>
                                        </p:tgtEl>
                                        <p:attrNameLst>
                                          <p:attrName>style.visibility</p:attrName>
                                        </p:attrNameLst>
                                      </p:cBhvr>
                                      <p:to>
                                        <p:strVal val="visible"/>
                                      </p:to>
                                    </p:set>
                                    <p:animEffect transition="in" filter="fade">
                                      <p:cBhvr>
                                        <p:cTn id="151" dur="500"/>
                                        <p:tgtEl>
                                          <p:spTgt spid="26"/>
                                        </p:tgtEl>
                                      </p:cBhvr>
                                    </p:animEffect>
                                  </p:childTnLst>
                                </p:cTn>
                              </p:par>
                            </p:childTnLst>
                          </p:cTn>
                        </p:par>
                      </p:childTnLst>
                    </p:cTn>
                  </p:par>
                  <p:par>
                    <p:cTn id="152" fill="hold">
                      <p:stCondLst>
                        <p:cond delay="indefinite"/>
                      </p:stCondLst>
                      <p:childTnLst>
                        <p:par>
                          <p:cTn id="153" fill="hold">
                            <p:stCondLst>
                              <p:cond delay="0"/>
                            </p:stCondLst>
                            <p:childTnLst>
                              <p:par>
                                <p:cTn id="154" presetID="10" presetClass="entr" presetSubtype="0" fill="hold" grpId="2" nodeType="clickEffect">
                                  <p:stCondLst>
                                    <p:cond delay="0"/>
                                  </p:stCondLst>
                                  <p:childTnLst>
                                    <p:set>
                                      <p:cBhvr>
                                        <p:cTn id="155" dur="1" fill="hold">
                                          <p:stCondLst>
                                            <p:cond delay="0"/>
                                          </p:stCondLst>
                                        </p:cTn>
                                        <p:tgtEl>
                                          <p:spTgt spid="29"/>
                                        </p:tgtEl>
                                        <p:attrNameLst>
                                          <p:attrName>style.visibility</p:attrName>
                                        </p:attrNameLst>
                                      </p:cBhvr>
                                      <p:to>
                                        <p:strVal val="visible"/>
                                      </p:to>
                                    </p:set>
                                    <p:animEffect transition="in" filter="fade">
                                      <p:cBhvr>
                                        <p:cTn id="156" dur="500"/>
                                        <p:tgtEl>
                                          <p:spTgt spid="29"/>
                                        </p:tgtEl>
                                      </p:cBhvr>
                                    </p:animEffect>
                                  </p:childTnLst>
                                </p:cTn>
                              </p:par>
                            </p:childTnLst>
                          </p:cTn>
                        </p:par>
                      </p:childTnLst>
                    </p:cTn>
                  </p:par>
                  <p:par>
                    <p:cTn id="157" fill="hold">
                      <p:stCondLst>
                        <p:cond delay="indefinite"/>
                      </p:stCondLst>
                      <p:childTnLst>
                        <p:par>
                          <p:cTn id="158" fill="hold">
                            <p:stCondLst>
                              <p:cond delay="0"/>
                            </p:stCondLst>
                            <p:childTnLst>
                              <p:par>
                                <p:cTn id="159" presetID="10" presetClass="exit" presetSubtype="0" fill="hold" grpId="1" nodeType="clickEffect">
                                  <p:stCondLst>
                                    <p:cond delay="0"/>
                                  </p:stCondLst>
                                  <p:childTnLst>
                                    <p:animEffect transition="out" filter="fade">
                                      <p:cBhvr>
                                        <p:cTn id="160" dur="500"/>
                                        <p:tgtEl>
                                          <p:spTgt spid="62"/>
                                        </p:tgtEl>
                                      </p:cBhvr>
                                    </p:animEffect>
                                    <p:set>
                                      <p:cBhvr>
                                        <p:cTn id="161" dur="1" fill="hold">
                                          <p:stCondLst>
                                            <p:cond delay="499"/>
                                          </p:stCondLst>
                                        </p:cTn>
                                        <p:tgtEl>
                                          <p:spTgt spid="62"/>
                                        </p:tgtEl>
                                        <p:attrNameLst>
                                          <p:attrName>style.visibility</p:attrName>
                                        </p:attrNameLst>
                                      </p:cBhvr>
                                      <p:to>
                                        <p:strVal val="hidden"/>
                                      </p:to>
                                    </p:set>
                                  </p:childTnLst>
                                </p:cTn>
                              </p:par>
                              <p:par>
                                <p:cTn id="162" presetID="10" presetClass="exit" presetSubtype="0" fill="hold" grpId="1" nodeType="withEffect">
                                  <p:stCondLst>
                                    <p:cond delay="0"/>
                                  </p:stCondLst>
                                  <p:childTnLst>
                                    <p:animEffect transition="out" filter="fade">
                                      <p:cBhvr>
                                        <p:cTn id="163" dur="500"/>
                                        <p:tgtEl>
                                          <p:spTgt spid="66"/>
                                        </p:tgtEl>
                                      </p:cBhvr>
                                    </p:animEffect>
                                    <p:set>
                                      <p:cBhvr>
                                        <p:cTn id="164" dur="1" fill="hold">
                                          <p:stCondLst>
                                            <p:cond delay="499"/>
                                          </p:stCondLst>
                                        </p:cTn>
                                        <p:tgtEl>
                                          <p:spTgt spid="66"/>
                                        </p:tgtEl>
                                        <p:attrNameLst>
                                          <p:attrName>style.visibility</p:attrName>
                                        </p:attrNameLst>
                                      </p:cBhvr>
                                      <p:to>
                                        <p:strVal val="hidden"/>
                                      </p:to>
                                    </p:set>
                                  </p:childTnLst>
                                </p:cTn>
                              </p:par>
                              <p:par>
                                <p:cTn id="165" presetID="10" presetClass="exit" presetSubtype="0" fill="hold" grpId="1" nodeType="withEffect">
                                  <p:stCondLst>
                                    <p:cond delay="0"/>
                                  </p:stCondLst>
                                  <p:childTnLst>
                                    <p:animEffect transition="out" filter="fade">
                                      <p:cBhvr>
                                        <p:cTn id="166" dur="500"/>
                                        <p:tgtEl>
                                          <p:spTgt spid="72"/>
                                        </p:tgtEl>
                                      </p:cBhvr>
                                    </p:animEffect>
                                    <p:set>
                                      <p:cBhvr>
                                        <p:cTn id="167" dur="1" fill="hold">
                                          <p:stCondLst>
                                            <p:cond delay="499"/>
                                          </p:stCondLst>
                                        </p:cTn>
                                        <p:tgtEl>
                                          <p:spTgt spid="72"/>
                                        </p:tgtEl>
                                        <p:attrNameLst>
                                          <p:attrName>style.visibility</p:attrName>
                                        </p:attrNameLst>
                                      </p:cBhvr>
                                      <p:to>
                                        <p:strVal val="hidden"/>
                                      </p:to>
                                    </p:set>
                                  </p:childTnLst>
                                </p:cTn>
                              </p:par>
                              <p:par>
                                <p:cTn id="168" presetID="10" presetClass="exit" presetSubtype="0" fill="hold" grpId="1" nodeType="withEffect">
                                  <p:stCondLst>
                                    <p:cond delay="0"/>
                                  </p:stCondLst>
                                  <p:childTnLst>
                                    <p:animEffect transition="out" filter="fade">
                                      <p:cBhvr>
                                        <p:cTn id="169" dur="500"/>
                                        <p:tgtEl>
                                          <p:spTgt spid="40"/>
                                        </p:tgtEl>
                                      </p:cBhvr>
                                    </p:animEffect>
                                    <p:set>
                                      <p:cBhvr>
                                        <p:cTn id="170" dur="1" fill="hold">
                                          <p:stCondLst>
                                            <p:cond delay="499"/>
                                          </p:stCondLst>
                                        </p:cTn>
                                        <p:tgtEl>
                                          <p:spTgt spid="40"/>
                                        </p:tgtEl>
                                        <p:attrNameLst>
                                          <p:attrName>style.visibility</p:attrName>
                                        </p:attrNameLst>
                                      </p:cBhvr>
                                      <p:to>
                                        <p:strVal val="hidden"/>
                                      </p:to>
                                    </p:set>
                                  </p:childTnLst>
                                </p:cTn>
                              </p:par>
                              <p:par>
                                <p:cTn id="171" presetID="10" presetClass="exit" presetSubtype="0" fill="hold" grpId="1" nodeType="withEffect">
                                  <p:stCondLst>
                                    <p:cond delay="0"/>
                                  </p:stCondLst>
                                  <p:childTnLst>
                                    <p:animEffect transition="out" filter="fade">
                                      <p:cBhvr>
                                        <p:cTn id="172" dur="500"/>
                                        <p:tgtEl>
                                          <p:spTgt spid="23"/>
                                        </p:tgtEl>
                                      </p:cBhvr>
                                    </p:animEffect>
                                    <p:set>
                                      <p:cBhvr>
                                        <p:cTn id="173" dur="1" fill="hold">
                                          <p:stCondLst>
                                            <p:cond delay="499"/>
                                          </p:stCondLst>
                                        </p:cTn>
                                        <p:tgtEl>
                                          <p:spTgt spid="23"/>
                                        </p:tgtEl>
                                        <p:attrNameLst>
                                          <p:attrName>style.visibility</p:attrName>
                                        </p:attrNameLst>
                                      </p:cBhvr>
                                      <p:to>
                                        <p:strVal val="hidden"/>
                                      </p:to>
                                    </p:set>
                                  </p:childTnLst>
                                </p:cTn>
                              </p:par>
                              <p:par>
                                <p:cTn id="174" presetID="10" presetClass="exit" presetSubtype="0" fill="hold" grpId="1" nodeType="withEffect">
                                  <p:stCondLst>
                                    <p:cond delay="0"/>
                                  </p:stCondLst>
                                  <p:childTnLst>
                                    <p:animEffect transition="out" filter="fade">
                                      <p:cBhvr>
                                        <p:cTn id="175" dur="500"/>
                                        <p:tgtEl>
                                          <p:spTgt spid="27"/>
                                        </p:tgtEl>
                                      </p:cBhvr>
                                    </p:animEffect>
                                    <p:set>
                                      <p:cBhvr>
                                        <p:cTn id="176" dur="1" fill="hold">
                                          <p:stCondLst>
                                            <p:cond delay="499"/>
                                          </p:stCondLst>
                                        </p:cTn>
                                        <p:tgtEl>
                                          <p:spTgt spid="27"/>
                                        </p:tgtEl>
                                        <p:attrNameLst>
                                          <p:attrName>style.visibility</p:attrName>
                                        </p:attrNameLst>
                                      </p:cBhvr>
                                      <p:to>
                                        <p:strVal val="hidden"/>
                                      </p:to>
                                    </p:set>
                                  </p:childTnLst>
                                </p:cTn>
                              </p:par>
                              <p:par>
                                <p:cTn id="177" presetID="10" presetClass="entr" presetSubtype="0" fill="hold" grpId="0" nodeType="withEffect">
                                  <p:stCondLst>
                                    <p:cond delay="0"/>
                                  </p:stCondLst>
                                  <p:childTnLst>
                                    <p:set>
                                      <p:cBhvr>
                                        <p:cTn id="178" dur="1" fill="hold">
                                          <p:stCondLst>
                                            <p:cond delay="0"/>
                                          </p:stCondLst>
                                        </p:cTn>
                                        <p:tgtEl>
                                          <p:spTgt spid="31"/>
                                        </p:tgtEl>
                                        <p:attrNameLst>
                                          <p:attrName>style.visibility</p:attrName>
                                        </p:attrNameLst>
                                      </p:cBhvr>
                                      <p:to>
                                        <p:strVal val="visible"/>
                                      </p:to>
                                    </p:set>
                                    <p:animEffect transition="in" filter="fade">
                                      <p:cBhvr>
                                        <p:cTn id="179" dur="500"/>
                                        <p:tgtEl>
                                          <p:spTgt spid="31"/>
                                        </p:tgtEl>
                                      </p:cBhvr>
                                    </p:animEffect>
                                  </p:childTnLst>
                                </p:cTn>
                              </p:par>
                              <p:par>
                                <p:cTn id="180" presetID="10" presetClass="entr" presetSubtype="0" fill="hold" grpId="0" nodeType="withEffect">
                                  <p:stCondLst>
                                    <p:cond delay="0"/>
                                  </p:stCondLst>
                                  <p:childTnLst>
                                    <p:set>
                                      <p:cBhvr>
                                        <p:cTn id="181" dur="1" fill="hold">
                                          <p:stCondLst>
                                            <p:cond delay="0"/>
                                          </p:stCondLst>
                                        </p:cTn>
                                        <p:tgtEl>
                                          <p:spTgt spid="32"/>
                                        </p:tgtEl>
                                        <p:attrNameLst>
                                          <p:attrName>style.visibility</p:attrName>
                                        </p:attrNameLst>
                                      </p:cBhvr>
                                      <p:to>
                                        <p:strVal val="visible"/>
                                      </p:to>
                                    </p:set>
                                    <p:animEffect transition="in" filter="fade">
                                      <p:cBhvr>
                                        <p:cTn id="182" dur="500"/>
                                        <p:tgtEl>
                                          <p:spTgt spid="32"/>
                                        </p:tgtEl>
                                      </p:cBhvr>
                                    </p:animEffect>
                                  </p:childTnLst>
                                </p:cTn>
                              </p:par>
                              <p:par>
                                <p:cTn id="183" presetID="10" presetClass="entr" presetSubtype="0" fill="hold" grpId="0" nodeType="withEffect">
                                  <p:stCondLst>
                                    <p:cond delay="0"/>
                                  </p:stCondLst>
                                  <p:childTnLst>
                                    <p:set>
                                      <p:cBhvr>
                                        <p:cTn id="184" dur="1" fill="hold">
                                          <p:stCondLst>
                                            <p:cond delay="0"/>
                                          </p:stCondLst>
                                        </p:cTn>
                                        <p:tgtEl>
                                          <p:spTgt spid="36"/>
                                        </p:tgtEl>
                                        <p:attrNameLst>
                                          <p:attrName>style.visibility</p:attrName>
                                        </p:attrNameLst>
                                      </p:cBhvr>
                                      <p:to>
                                        <p:strVal val="visible"/>
                                      </p:to>
                                    </p:set>
                                    <p:animEffect transition="in" filter="fade">
                                      <p:cBhvr>
                                        <p:cTn id="185" dur="500"/>
                                        <p:tgtEl>
                                          <p:spTgt spid="36"/>
                                        </p:tgtEl>
                                      </p:cBhvr>
                                    </p:animEffect>
                                  </p:childTnLst>
                                </p:cTn>
                              </p:par>
                              <p:par>
                                <p:cTn id="186" presetID="10" presetClass="entr" presetSubtype="0" fill="hold" grpId="0" nodeType="withEffect">
                                  <p:stCondLst>
                                    <p:cond delay="0"/>
                                  </p:stCondLst>
                                  <p:childTnLst>
                                    <p:set>
                                      <p:cBhvr>
                                        <p:cTn id="187" dur="1" fill="hold">
                                          <p:stCondLst>
                                            <p:cond delay="0"/>
                                          </p:stCondLst>
                                        </p:cTn>
                                        <p:tgtEl>
                                          <p:spTgt spid="37"/>
                                        </p:tgtEl>
                                        <p:attrNameLst>
                                          <p:attrName>style.visibility</p:attrName>
                                        </p:attrNameLst>
                                      </p:cBhvr>
                                      <p:to>
                                        <p:strVal val="visible"/>
                                      </p:to>
                                    </p:set>
                                    <p:animEffect transition="in" filter="fade">
                                      <p:cBhvr>
                                        <p:cTn id="188" dur="500"/>
                                        <p:tgtEl>
                                          <p:spTgt spid="37"/>
                                        </p:tgtEl>
                                      </p:cBhvr>
                                    </p:animEffect>
                                  </p:childTnLst>
                                </p:cTn>
                              </p:par>
                              <p:par>
                                <p:cTn id="189" presetID="10" presetClass="entr" presetSubtype="0" fill="hold" grpId="0" nodeType="withEffect">
                                  <p:stCondLst>
                                    <p:cond delay="0"/>
                                  </p:stCondLst>
                                  <p:childTnLst>
                                    <p:set>
                                      <p:cBhvr>
                                        <p:cTn id="190" dur="1" fill="hold">
                                          <p:stCondLst>
                                            <p:cond delay="0"/>
                                          </p:stCondLst>
                                        </p:cTn>
                                        <p:tgtEl>
                                          <p:spTgt spid="38"/>
                                        </p:tgtEl>
                                        <p:attrNameLst>
                                          <p:attrName>style.visibility</p:attrName>
                                        </p:attrNameLst>
                                      </p:cBhvr>
                                      <p:to>
                                        <p:strVal val="visible"/>
                                      </p:to>
                                    </p:set>
                                    <p:animEffect transition="in" filter="fade">
                                      <p:cBhvr>
                                        <p:cTn id="191" dur="500"/>
                                        <p:tgtEl>
                                          <p:spTgt spid="38"/>
                                        </p:tgtEl>
                                      </p:cBhvr>
                                    </p:animEffect>
                                  </p:childTnLst>
                                </p:cTn>
                              </p:par>
                              <p:par>
                                <p:cTn id="192" presetID="10" presetClass="entr" presetSubtype="0" fill="hold" grpId="0" nodeType="withEffect">
                                  <p:stCondLst>
                                    <p:cond delay="0"/>
                                  </p:stCondLst>
                                  <p:childTnLst>
                                    <p:set>
                                      <p:cBhvr>
                                        <p:cTn id="193" dur="1" fill="hold">
                                          <p:stCondLst>
                                            <p:cond delay="0"/>
                                          </p:stCondLst>
                                        </p:cTn>
                                        <p:tgtEl>
                                          <p:spTgt spid="39"/>
                                        </p:tgtEl>
                                        <p:attrNameLst>
                                          <p:attrName>style.visibility</p:attrName>
                                        </p:attrNameLst>
                                      </p:cBhvr>
                                      <p:to>
                                        <p:strVal val="visible"/>
                                      </p:to>
                                    </p:set>
                                    <p:animEffect transition="in" filter="fade">
                                      <p:cBhvr>
                                        <p:cTn id="194" dur="500"/>
                                        <p:tgtEl>
                                          <p:spTgt spid="39"/>
                                        </p:tgtEl>
                                      </p:cBhvr>
                                    </p:animEffect>
                                  </p:childTnLst>
                                </p:cTn>
                              </p:par>
                            </p:childTnLst>
                          </p:cTn>
                        </p:par>
                      </p:childTnLst>
                    </p:cTn>
                  </p:par>
                  <p:par>
                    <p:cTn id="195" fill="hold">
                      <p:stCondLst>
                        <p:cond delay="indefinite"/>
                      </p:stCondLst>
                      <p:childTnLst>
                        <p:par>
                          <p:cTn id="196" fill="hold">
                            <p:stCondLst>
                              <p:cond delay="0"/>
                            </p:stCondLst>
                            <p:childTnLst>
                              <p:par>
                                <p:cTn id="197" presetID="10" presetClass="entr" presetSubtype="0" fill="hold" grpId="0" nodeType="clickEffect">
                                  <p:stCondLst>
                                    <p:cond delay="0"/>
                                  </p:stCondLst>
                                  <p:childTnLst>
                                    <p:set>
                                      <p:cBhvr>
                                        <p:cTn id="198" dur="1" fill="hold">
                                          <p:stCondLst>
                                            <p:cond delay="0"/>
                                          </p:stCondLst>
                                        </p:cTn>
                                        <p:tgtEl>
                                          <p:spTgt spid="42"/>
                                        </p:tgtEl>
                                        <p:attrNameLst>
                                          <p:attrName>style.visibility</p:attrName>
                                        </p:attrNameLst>
                                      </p:cBhvr>
                                      <p:to>
                                        <p:strVal val="visible"/>
                                      </p:to>
                                    </p:set>
                                    <p:animEffect transition="in" filter="fade">
                                      <p:cBhvr>
                                        <p:cTn id="199" dur="500"/>
                                        <p:tgtEl>
                                          <p:spTgt spid="42"/>
                                        </p:tgtEl>
                                      </p:cBhvr>
                                    </p:animEffect>
                                  </p:childTnLst>
                                </p:cTn>
                              </p:par>
                            </p:childTnLst>
                          </p:cTn>
                        </p:par>
                      </p:childTnLst>
                    </p:cTn>
                  </p:par>
                  <p:par>
                    <p:cTn id="200" fill="hold">
                      <p:stCondLst>
                        <p:cond delay="indefinite"/>
                      </p:stCondLst>
                      <p:childTnLst>
                        <p:par>
                          <p:cTn id="201" fill="hold">
                            <p:stCondLst>
                              <p:cond delay="0"/>
                            </p:stCondLst>
                            <p:childTnLst>
                              <p:par>
                                <p:cTn id="202" presetID="10" presetClass="entr" presetSubtype="0" fill="hold" grpId="0" nodeType="clickEffect">
                                  <p:stCondLst>
                                    <p:cond delay="0"/>
                                  </p:stCondLst>
                                  <p:childTnLst>
                                    <p:set>
                                      <p:cBhvr>
                                        <p:cTn id="203" dur="1" fill="hold">
                                          <p:stCondLst>
                                            <p:cond delay="0"/>
                                          </p:stCondLst>
                                        </p:cTn>
                                        <p:tgtEl>
                                          <p:spTgt spid="48"/>
                                        </p:tgtEl>
                                        <p:attrNameLst>
                                          <p:attrName>style.visibility</p:attrName>
                                        </p:attrNameLst>
                                      </p:cBhvr>
                                      <p:to>
                                        <p:strVal val="visible"/>
                                      </p:to>
                                    </p:set>
                                    <p:animEffect transition="in" filter="fade">
                                      <p:cBhvr>
                                        <p:cTn id="204" dur="500"/>
                                        <p:tgtEl>
                                          <p:spTgt spid="48"/>
                                        </p:tgtEl>
                                      </p:cBhvr>
                                    </p:animEffect>
                                  </p:childTnLst>
                                </p:cTn>
                              </p:par>
                            </p:childTnLst>
                          </p:cTn>
                        </p:par>
                      </p:childTnLst>
                    </p:cTn>
                  </p:par>
                  <p:par>
                    <p:cTn id="205" fill="hold">
                      <p:stCondLst>
                        <p:cond delay="indefinite"/>
                      </p:stCondLst>
                      <p:childTnLst>
                        <p:par>
                          <p:cTn id="206" fill="hold">
                            <p:stCondLst>
                              <p:cond delay="0"/>
                            </p:stCondLst>
                            <p:childTnLst>
                              <p:par>
                                <p:cTn id="207" presetID="10" presetClass="entr" presetSubtype="0" fill="hold" grpId="0" nodeType="clickEffect">
                                  <p:stCondLst>
                                    <p:cond delay="0"/>
                                  </p:stCondLst>
                                  <p:childTnLst>
                                    <p:set>
                                      <p:cBhvr>
                                        <p:cTn id="208" dur="1" fill="hold">
                                          <p:stCondLst>
                                            <p:cond delay="0"/>
                                          </p:stCondLst>
                                        </p:cTn>
                                        <p:tgtEl>
                                          <p:spTgt spid="52"/>
                                        </p:tgtEl>
                                        <p:attrNameLst>
                                          <p:attrName>style.visibility</p:attrName>
                                        </p:attrNameLst>
                                      </p:cBhvr>
                                      <p:to>
                                        <p:strVal val="visible"/>
                                      </p:to>
                                    </p:set>
                                    <p:animEffect transition="in" filter="fade">
                                      <p:cBhvr>
                                        <p:cTn id="209" dur="500"/>
                                        <p:tgtEl>
                                          <p:spTgt spid="52"/>
                                        </p:tgtEl>
                                      </p:cBhvr>
                                    </p:animEffect>
                                  </p:childTnLst>
                                </p:cTn>
                              </p:par>
                            </p:childTnLst>
                          </p:cTn>
                        </p:par>
                      </p:childTnLst>
                    </p:cTn>
                  </p:par>
                  <p:par>
                    <p:cTn id="210" fill="hold">
                      <p:stCondLst>
                        <p:cond delay="indefinite"/>
                      </p:stCondLst>
                      <p:childTnLst>
                        <p:par>
                          <p:cTn id="211" fill="hold">
                            <p:stCondLst>
                              <p:cond delay="0"/>
                            </p:stCondLst>
                            <p:childTnLst>
                              <p:par>
                                <p:cTn id="212" presetID="10" presetClass="entr" presetSubtype="0" fill="hold" grpId="0" nodeType="clickEffect">
                                  <p:stCondLst>
                                    <p:cond delay="0"/>
                                  </p:stCondLst>
                                  <p:childTnLst>
                                    <p:set>
                                      <p:cBhvr>
                                        <p:cTn id="213" dur="1" fill="hold">
                                          <p:stCondLst>
                                            <p:cond delay="0"/>
                                          </p:stCondLst>
                                        </p:cTn>
                                        <p:tgtEl>
                                          <p:spTgt spid="53"/>
                                        </p:tgtEl>
                                        <p:attrNameLst>
                                          <p:attrName>style.visibility</p:attrName>
                                        </p:attrNameLst>
                                      </p:cBhvr>
                                      <p:to>
                                        <p:strVal val="visible"/>
                                      </p:to>
                                    </p:set>
                                    <p:animEffect transition="in" filter="fade">
                                      <p:cBhvr>
                                        <p:cTn id="214" dur="500"/>
                                        <p:tgtEl>
                                          <p:spTgt spid="53"/>
                                        </p:tgtEl>
                                      </p:cBhvr>
                                    </p:animEffect>
                                  </p:childTnLst>
                                </p:cTn>
                              </p:par>
                            </p:childTnLst>
                          </p:cTn>
                        </p:par>
                      </p:childTnLst>
                    </p:cTn>
                  </p:par>
                  <p:par>
                    <p:cTn id="215" fill="hold">
                      <p:stCondLst>
                        <p:cond delay="indefinite"/>
                      </p:stCondLst>
                      <p:childTnLst>
                        <p:par>
                          <p:cTn id="216" fill="hold">
                            <p:stCondLst>
                              <p:cond delay="0"/>
                            </p:stCondLst>
                            <p:childTnLst>
                              <p:par>
                                <p:cTn id="217" presetID="10" presetClass="entr" presetSubtype="0" fill="hold" grpId="0" nodeType="clickEffect">
                                  <p:stCondLst>
                                    <p:cond delay="0"/>
                                  </p:stCondLst>
                                  <p:childTnLst>
                                    <p:set>
                                      <p:cBhvr>
                                        <p:cTn id="218" dur="1" fill="hold">
                                          <p:stCondLst>
                                            <p:cond delay="0"/>
                                          </p:stCondLst>
                                        </p:cTn>
                                        <p:tgtEl>
                                          <p:spTgt spid="54"/>
                                        </p:tgtEl>
                                        <p:attrNameLst>
                                          <p:attrName>style.visibility</p:attrName>
                                        </p:attrNameLst>
                                      </p:cBhvr>
                                      <p:to>
                                        <p:strVal val="visible"/>
                                      </p:to>
                                    </p:set>
                                    <p:animEffect transition="in" filter="fade">
                                      <p:cBhvr>
                                        <p:cTn id="219" dur="500"/>
                                        <p:tgtEl>
                                          <p:spTgt spid="54"/>
                                        </p:tgtEl>
                                      </p:cBhvr>
                                    </p:animEffect>
                                  </p:childTnLst>
                                </p:cTn>
                              </p:par>
                            </p:childTnLst>
                          </p:cTn>
                        </p:par>
                      </p:childTnLst>
                    </p:cTn>
                  </p:par>
                  <p:par>
                    <p:cTn id="220" fill="hold">
                      <p:stCondLst>
                        <p:cond delay="indefinite"/>
                      </p:stCondLst>
                      <p:childTnLst>
                        <p:par>
                          <p:cTn id="221" fill="hold">
                            <p:stCondLst>
                              <p:cond delay="0"/>
                            </p:stCondLst>
                            <p:childTnLst>
                              <p:par>
                                <p:cTn id="222" presetID="10" presetClass="entr" presetSubtype="0" fill="hold" grpId="0" nodeType="clickEffect">
                                  <p:stCondLst>
                                    <p:cond delay="0"/>
                                  </p:stCondLst>
                                  <p:childTnLst>
                                    <p:set>
                                      <p:cBhvr>
                                        <p:cTn id="223" dur="1" fill="hold">
                                          <p:stCondLst>
                                            <p:cond delay="0"/>
                                          </p:stCondLst>
                                        </p:cTn>
                                        <p:tgtEl>
                                          <p:spTgt spid="55"/>
                                        </p:tgtEl>
                                        <p:attrNameLst>
                                          <p:attrName>style.visibility</p:attrName>
                                        </p:attrNameLst>
                                      </p:cBhvr>
                                      <p:to>
                                        <p:strVal val="visible"/>
                                      </p:to>
                                    </p:set>
                                    <p:animEffect transition="in" filter="fade">
                                      <p:cBhvr>
                                        <p:cTn id="224"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2" grpId="1"/>
      <p:bldP spid="66" grpId="0"/>
      <p:bldP spid="66" grpId="1"/>
      <p:bldP spid="72" grpId="0"/>
      <p:bldP spid="72" grpId="1"/>
      <p:bldP spid="24" grpId="0"/>
      <p:bldP spid="24" grpId="1"/>
      <p:bldP spid="24" grpId="2"/>
      <p:bldP spid="65" grpId="0"/>
      <p:bldP spid="65" grpId="1"/>
      <p:bldP spid="65" grpId="2"/>
      <p:bldP spid="71" grpId="0"/>
      <p:bldP spid="71" grpId="1"/>
      <p:bldP spid="71" grpId="2"/>
      <p:bldP spid="40" grpId="0"/>
      <p:bldP spid="40" grpId="1"/>
      <p:bldP spid="41" grpId="0"/>
      <p:bldP spid="41" grpId="1"/>
      <p:bldP spid="41" grpId="2"/>
      <p:bldP spid="23" grpId="0"/>
      <p:bldP spid="23" grpId="1"/>
      <p:bldP spid="26" grpId="0"/>
      <p:bldP spid="26" grpId="1"/>
      <p:bldP spid="26" grpId="2"/>
      <p:bldP spid="27" grpId="0"/>
      <p:bldP spid="27" grpId="1"/>
      <p:bldP spid="29" grpId="0"/>
      <p:bldP spid="29" grpId="1"/>
      <p:bldP spid="29" grpId="2"/>
      <p:bldP spid="31" grpId="0" animBg="1"/>
      <p:bldP spid="32" grpId="0" animBg="1"/>
      <p:bldP spid="36" grpId="0" animBg="1"/>
      <p:bldP spid="37" grpId="0" animBg="1"/>
      <p:bldP spid="38" grpId="0" animBg="1"/>
      <p:bldP spid="39" grpId="0" animBg="1"/>
      <p:bldP spid="42" grpId="0" animBg="1"/>
      <p:bldP spid="48" grpId="0" animBg="1"/>
      <p:bldP spid="52" grpId="0" animBg="1"/>
      <p:bldP spid="53" grpId="0" animBg="1"/>
      <p:bldP spid="54" grpId="0" animBg="1"/>
      <p:bldP spid="5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86352"/>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3600" b="1" i="0" u="none" strike="noStrike" cap="none" dirty="0">
                <a:solidFill>
                  <a:srgbClr val="002060"/>
                </a:solidFill>
                <a:latin typeface="Century Gothic" panose="020B0502020202020204" pitchFamily="34" charset="0"/>
                <a:ea typeface="Century Gothic"/>
                <a:cs typeface="Century Gothic"/>
                <a:sym typeface="Century Gothic"/>
              </a:rPr>
              <a:t>Knowing wh</a:t>
            </a:r>
            <a:r>
              <a:rPr lang="en-GB" sz="3600" b="1" dirty="0">
                <a:solidFill>
                  <a:srgbClr val="002060"/>
                </a:solidFill>
                <a:latin typeface="Century Gothic" panose="020B0502020202020204" pitchFamily="34" charset="0"/>
                <a:ea typeface="Century Gothic"/>
                <a:cs typeface="Century Gothic"/>
                <a:sym typeface="Century Gothic"/>
              </a:rPr>
              <a:t>o does what</a:t>
            </a:r>
            <a:endParaRPr lang="en-GB" sz="3600" b="1" i="0" u="none" strike="noStrike" cap="none" dirty="0">
              <a:solidFill>
                <a:srgbClr val="002060"/>
              </a:solidFill>
              <a:latin typeface="Century Gothic" panose="020B0502020202020204" pitchFamily="34" charset="0"/>
              <a:ea typeface="Century Gothic"/>
              <a:cs typeface="Century Gothic"/>
              <a:sym typeface="Century Gothic"/>
            </a:endParaRPr>
          </a:p>
        </p:txBody>
      </p:sp>
      <p:pic>
        <p:nvPicPr>
          <p:cNvPr id="25" name="Google Shape;170;p8" descr="Jigsaw, Puzzle, Piece, Game, Concept, Solution">
            <a:extLst>
              <a:ext uri="{FF2B5EF4-FFF2-40B4-BE49-F238E27FC236}">
                <a16:creationId xmlns:a16="http://schemas.microsoft.com/office/drawing/2014/main" id="{20A2F853-0CF4-4CB0-9B24-6365D924ED7A}"/>
              </a:ext>
            </a:extLst>
          </p:cNvPr>
          <p:cNvPicPr preferRelativeResize="0"/>
          <p:nvPr/>
        </p:nvPicPr>
        <p:blipFill rotWithShape="1">
          <a:blip r:embed="rId3">
            <a:alphaModFix/>
          </a:blip>
          <a:srcRect/>
          <a:stretch/>
        </p:blipFill>
        <p:spPr>
          <a:xfrm>
            <a:off x="10657369" y="76217"/>
            <a:ext cx="1330395" cy="1332245"/>
          </a:xfrm>
          <a:prstGeom prst="rect">
            <a:avLst/>
          </a:prstGeom>
          <a:noFill/>
          <a:ln>
            <a:noFill/>
          </a:ln>
        </p:spPr>
      </p:pic>
      <p:sp>
        <p:nvSpPr>
          <p:cNvPr id="21" name="TextBox 20">
            <a:extLst>
              <a:ext uri="{FF2B5EF4-FFF2-40B4-BE49-F238E27FC236}">
                <a16:creationId xmlns:a16="http://schemas.microsoft.com/office/drawing/2014/main" id="{0192C025-93E6-477A-8C51-3B5199B2A939}"/>
              </a:ext>
            </a:extLst>
          </p:cNvPr>
          <p:cNvSpPr txBox="1"/>
          <p:nvPr/>
        </p:nvSpPr>
        <p:spPr>
          <a:xfrm>
            <a:off x="204235" y="767367"/>
            <a:ext cx="7300746" cy="584775"/>
          </a:xfrm>
          <a:prstGeom prst="rect">
            <a:avLst/>
          </a:prstGeom>
          <a:noFill/>
        </p:spPr>
        <p:txBody>
          <a:bodyPr wrap="square">
            <a:spAutoFit/>
          </a:bodyPr>
          <a:lstStyle/>
          <a:p>
            <a:r>
              <a:rPr lang="en-GB" sz="3200" b="1" dirty="0">
                <a:solidFill>
                  <a:srgbClr val="002060"/>
                </a:solidFill>
                <a:latin typeface="Century Gothic" panose="020B0502020202020204" pitchFamily="34" charset="0"/>
              </a:rPr>
              <a:t>[–</a:t>
            </a:r>
            <a:r>
              <a:rPr lang="en-GB" sz="3200" b="1" dirty="0" err="1">
                <a:solidFill>
                  <a:srgbClr val="002060"/>
                </a:solidFill>
                <a:latin typeface="Century Gothic" panose="020B0502020202020204" pitchFamily="34" charset="0"/>
              </a:rPr>
              <a:t>ar</a:t>
            </a:r>
            <a:r>
              <a:rPr lang="en-GB" sz="3200" b="1" dirty="0">
                <a:solidFill>
                  <a:srgbClr val="002060"/>
                </a:solidFill>
                <a:latin typeface="Century Gothic" panose="020B0502020202020204" pitchFamily="34" charset="0"/>
              </a:rPr>
              <a:t> </a:t>
            </a:r>
            <a:r>
              <a:rPr lang="en-GB" sz="3200" dirty="0">
                <a:solidFill>
                  <a:srgbClr val="002060"/>
                </a:solidFill>
                <a:latin typeface="Century Gothic" panose="020B0502020202020204" pitchFamily="34" charset="0"/>
              </a:rPr>
              <a:t>verbs: Singular forms vs. ‘we’</a:t>
            </a:r>
            <a:r>
              <a:rPr lang="en-GB" sz="3200" b="1" dirty="0">
                <a:solidFill>
                  <a:srgbClr val="002060"/>
                </a:solidFill>
                <a:latin typeface="Century Gothic" panose="020B0502020202020204" pitchFamily="34" charset="0"/>
              </a:rPr>
              <a:t>]</a:t>
            </a:r>
          </a:p>
        </p:txBody>
      </p:sp>
      <p:sp>
        <p:nvSpPr>
          <p:cNvPr id="27" name="TextBox 26">
            <a:extLst>
              <a:ext uri="{FF2B5EF4-FFF2-40B4-BE49-F238E27FC236}">
                <a16:creationId xmlns:a16="http://schemas.microsoft.com/office/drawing/2014/main" id="{67DC253B-7552-4786-959D-D0A9C839DC85}"/>
              </a:ext>
            </a:extLst>
          </p:cNvPr>
          <p:cNvSpPr txBox="1"/>
          <p:nvPr/>
        </p:nvSpPr>
        <p:spPr>
          <a:xfrm>
            <a:off x="118826" y="3112126"/>
            <a:ext cx="197628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Compara</a:t>
            </a: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a:t>
            </a:r>
          </a:p>
        </p:txBody>
      </p:sp>
      <p:sp>
        <p:nvSpPr>
          <p:cNvPr id="20" name="TextBox 19">
            <a:extLst>
              <a:ext uri="{FF2B5EF4-FFF2-40B4-BE49-F238E27FC236}">
                <a16:creationId xmlns:a16="http://schemas.microsoft.com/office/drawing/2014/main" id="{48B3D2C5-4206-4F45-964E-32EBA3938E56}"/>
              </a:ext>
            </a:extLst>
          </p:cNvPr>
          <p:cNvSpPr txBox="1"/>
          <p:nvPr/>
        </p:nvSpPr>
        <p:spPr>
          <a:xfrm>
            <a:off x="204235" y="1469986"/>
            <a:ext cx="11811664" cy="954107"/>
          </a:xfrm>
          <a:prstGeom prst="rect">
            <a:avLst/>
          </a:prstGeom>
          <a:noFill/>
        </p:spPr>
        <p:txBody>
          <a:bodyPr wrap="square" rtlCol="0">
            <a:spAutoFit/>
          </a:bodyPr>
          <a:lstStyle/>
          <a:p>
            <a:pPr>
              <a:spcAft>
                <a:spcPts val="800"/>
              </a:spcAft>
            </a:pPr>
            <a:r>
              <a:rPr lang="en-GB" sz="2800" dirty="0">
                <a:solidFill>
                  <a:srgbClr val="002060"/>
                </a:solidFill>
                <a:latin typeface="Century Gothic" panose="020B0502020202020204" pitchFamily="34" charset="0"/>
                <a:ea typeface="Calibri" panose="020F0502020204030204" pitchFamily="34" charset="0"/>
              </a:rPr>
              <a:t>In Spanish, the words for ‘</a:t>
            </a:r>
            <a:r>
              <a:rPr lang="en-GB" sz="2800" b="1" dirty="0">
                <a:solidFill>
                  <a:srgbClr val="002060"/>
                </a:solidFill>
                <a:latin typeface="Century Gothic" panose="020B0502020202020204" pitchFamily="34" charset="0"/>
                <a:ea typeface="Calibri" panose="020F0502020204030204" pitchFamily="34" charset="0"/>
              </a:rPr>
              <a:t>I</a:t>
            </a:r>
            <a:r>
              <a:rPr lang="en-GB" sz="2800" dirty="0">
                <a:solidFill>
                  <a:srgbClr val="002060"/>
                </a:solidFill>
                <a:latin typeface="Century Gothic" panose="020B0502020202020204" pitchFamily="34" charset="0"/>
                <a:ea typeface="Calibri" panose="020F0502020204030204" pitchFamily="34" charset="0"/>
              </a:rPr>
              <a:t>’ and ‘</a:t>
            </a:r>
            <a:r>
              <a:rPr lang="en-GB" sz="2800" b="1" dirty="0">
                <a:solidFill>
                  <a:srgbClr val="002060"/>
                </a:solidFill>
                <a:latin typeface="Century Gothic" panose="020B0502020202020204" pitchFamily="34" charset="0"/>
                <a:ea typeface="Calibri" panose="020F0502020204030204" pitchFamily="34" charset="0"/>
              </a:rPr>
              <a:t>S/he, it</a:t>
            </a:r>
            <a:r>
              <a:rPr lang="en-GB" sz="2800" dirty="0">
                <a:solidFill>
                  <a:srgbClr val="002060"/>
                </a:solidFill>
                <a:latin typeface="Century Gothic" panose="020B0502020202020204" pitchFamily="34" charset="0"/>
                <a:ea typeface="Calibri" panose="020F0502020204030204" pitchFamily="34" charset="0"/>
              </a:rPr>
              <a:t>’ (pronouns) are often </a:t>
            </a:r>
            <a:r>
              <a:rPr lang="en-GB" sz="2800" b="1" dirty="0">
                <a:solidFill>
                  <a:srgbClr val="002060"/>
                </a:solidFill>
                <a:latin typeface="Century Gothic" panose="020B0502020202020204" pitchFamily="34" charset="0"/>
                <a:ea typeface="Calibri" panose="020F0502020204030204" pitchFamily="34" charset="0"/>
              </a:rPr>
              <a:t>unnecessary</a:t>
            </a:r>
            <a:r>
              <a:rPr lang="en-GB" sz="2800" dirty="0">
                <a:solidFill>
                  <a:srgbClr val="002060"/>
                </a:solidFill>
                <a:latin typeface="Century Gothic" panose="020B0502020202020204" pitchFamily="34" charset="0"/>
                <a:ea typeface="Calibri" panose="020F0502020204030204" pitchFamily="34" charset="0"/>
              </a:rPr>
              <a:t>. </a:t>
            </a:r>
          </a:p>
        </p:txBody>
      </p:sp>
      <p:sp>
        <p:nvSpPr>
          <p:cNvPr id="37" name="TextBox 36">
            <a:extLst>
              <a:ext uri="{FF2B5EF4-FFF2-40B4-BE49-F238E27FC236}">
                <a16:creationId xmlns:a16="http://schemas.microsoft.com/office/drawing/2014/main" id="{37F89BE1-B5D3-4995-8D5E-64FC1F049DF8}"/>
              </a:ext>
            </a:extLst>
          </p:cNvPr>
          <p:cNvSpPr txBox="1"/>
          <p:nvPr/>
        </p:nvSpPr>
        <p:spPr>
          <a:xfrm>
            <a:off x="108146" y="2470924"/>
            <a:ext cx="12851762" cy="517514"/>
          </a:xfrm>
          <a:prstGeom prst="rect">
            <a:avLst/>
          </a:prstGeom>
          <a:noFill/>
        </p:spPr>
        <p:txBody>
          <a:bodyPr wrap="square">
            <a:spAutoFit/>
          </a:bodyPr>
          <a:lstStyle/>
          <a:p>
            <a:pPr>
              <a:lnSpc>
                <a:spcPct val="107000"/>
              </a:lnSpc>
              <a:spcAft>
                <a:spcPts val="800"/>
              </a:spcAft>
            </a:pPr>
            <a:r>
              <a:rPr lang="en-GB" sz="2800" kern="1200" dirty="0">
                <a:solidFill>
                  <a:srgbClr val="002060"/>
                </a:solidFill>
                <a:effectLst/>
                <a:latin typeface="Century Gothic" panose="020B0502020202020204" pitchFamily="34" charset="0"/>
              </a:rPr>
              <a:t>To mean </a:t>
            </a:r>
            <a:r>
              <a:rPr lang="en-GB" sz="2800" dirty="0">
                <a:solidFill>
                  <a:srgbClr val="002060"/>
                </a:solidFill>
                <a:latin typeface="Century Gothic" panose="020B0502020202020204" pitchFamily="34" charset="0"/>
              </a:rPr>
              <a:t>‘I’, ‘you’, ‘s/</a:t>
            </a:r>
            <a:r>
              <a:rPr lang="en-GB" sz="2800" dirty="0" err="1">
                <a:solidFill>
                  <a:srgbClr val="002060"/>
                </a:solidFill>
                <a:latin typeface="Century Gothic" panose="020B0502020202020204" pitchFamily="34" charset="0"/>
              </a:rPr>
              <a:t>he,it</a:t>
            </a:r>
            <a:r>
              <a:rPr lang="en-GB" sz="2800" dirty="0">
                <a:solidFill>
                  <a:srgbClr val="002060"/>
                </a:solidFill>
                <a:latin typeface="Century Gothic" panose="020B0502020202020204" pitchFamily="34" charset="0"/>
              </a:rPr>
              <a:t>’ </a:t>
            </a:r>
            <a:r>
              <a:rPr lang="en-GB" sz="2800" kern="1200" dirty="0">
                <a:solidFill>
                  <a:srgbClr val="002060"/>
                </a:solidFill>
                <a:effectLst/>
                <a:latin typeface="Century Gothic" panose="020B0502020202020204" pitchFamily="34" charset="0"/>
              </a:rPr>
              <a:t>with a verb, the verb ending </a:t>
            </a:r>
            <a:r>
              <a:rPr lang="en-GB" sz="2800" b="1" kern="1200" dirty="0">
                <a:solidFill>
                  <a:srgbClr val="002060"/>
                </a:solidFill>
                <a:effectLst/>
                <a:latin typeface="Century Gothic" panose="020B0502020202020204" pitchFamily="34" charset="0"/>
              </a:rPr>
              <a:t>changes</a:t>
            </a:r>
            <a:r>
              <a:rPr lang="en-GB" sz="2800" kern="1200" dirty="0">
                <a:solidFill>
                  <a:srgbClr val="002060"/>
                </a:solidFill>
                <a:effectLst/>
                <a:latin typeface="Century Gothic" panose="020B0502020202020204" pitchFamily="34" charset="0"/>
              </a:rPr>
              <a:t>.</a:t>
            </a:r>
            <a:endParaRPr lang="en-GB" sz="2800" dirty="0">
              <a:solidFill>
                <a:srgbClr val="002060"/>
              </a:solidFill>
              <a:latin typeface="Century Gothic" panose="020B0502020202020204" pitchFamily="34" charset="0"/>
            </a:endParaRPr>
          </a:p>
        </p:txBody>
      </p:sp>
      <p:sp>
        <p:nvSpPr>
          <p:cNvPr id="40" name="Google Shape;171;p8">
            <a:extLst>
              <a:ext uri="{FF2B5EF4-FFF2-40B4-BE49-F238E27FC236}">
                <a16:creationId xmlns:a16="http://schemas.microsoft.com/office/drawing/2014/main" id="{89653E03-1FA0-4CBF-B852-242C8AB07EA8}"/>
              </a:ext>
            </a:extLst>
          </p:cNvPr>
          <p:cNvSpPr txBox="1"/>
          <p:nvPr/>
        </p:nvSpPr>
        <p:spPr>
          <a:xfrm>
            <a:off x="118826" y="5224029"/>
            <a:ext cx="978803" cy="47701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800"/>
              <a:buFont typeface="Century Gothic"/>
              <a:buNone/>
            </a:pPr>
            <a:r>
              <a:rPr lang="en-GB" sz="2500" b="1" dirty="0">
                <a:solidFill>
                  <a:srgbClr val="002060"/>
                </a:solidFill>
                <a:latin typeface="Century Gothic"/>
                <a:sym typeface="Century Gothic"/>
              </a:rPr>
              <a:t>we</a:t>
            </a:r>
            <a:endParaRPr sz="2500" b="1" dirty="0">
              <a:solidFill>
                <a:srgbClr val="002060"/>
              </a:solidFill>
            </a:endParaRPr>
          </a:p>
        </p:txBody>
      </p:sp>
      <p:sp>
        <p:nvSpPr>
          <p:cNvPr id="45" name="TextBox 44">
            <a:extLst>
              <a:ext uri="{FF2B5EF4-FFF2-40B4-BE49-F238E27FC236}">
                <a16:creationId xmlns:a16="http://schemas.microsoft.com/office/drawing/2014/main" id="{C47CC55D-2CD3-4B86-8283-EB1B84182325}"/>
              </a:ext>
            </a:extLst>
          </p:cNvPr>
          <p:cNvSpPr txBox="1"/>
          <p:nvPr/>
        </p:nvSpPr>
        <p:spPr>
          <a:xfrm>
            <a:off x="860411" y="3748629"/>
            <a:ext cx="1916887" cy="517514"/>
          </a:xfrm>
          <a:prstGeom prst="rect">
            <a:avLst/>
          </a:prstGeom>
          <a:solidFill>
            <a:srgbClr val="FFEFFF"/>
          </a:solidFill>
        </p:spPr>
        <p:txBody>
          <a:bodyPr wrap="square">
            <a:spAutoFit/>
          </a:bodyPr>
          <a:lstStyle/>
          <a:p>
            <a:pPr>
              <a:lnSpc>
                <a:spcPct val="107000"/>
              </a:lnSpc>
              <a:spcAft>
                <a:spcPts val="800"/>
              </a:spcAft>
            </a:pPr>
            <a:r>
              <a:rPr lang="en-GB" sz="2800" dirty="0" err="1">
                <a:solidFill>
                  <a:srgbClr val="002060"/>
                </a:solidFill>
                <a:latin typeface="Century Gothic" panose="020B0502020202020204" pitchFamily="34" charset="0"/>
                <a:ea typeface="Calibri" panose="020F0502020204030204" pitchFamily="34" charset="0"/>
              </a:rPr>
              <a:t>mand</a:t>
            </a:r>
            <a:r>
              <a:rPr lang="en-GB" sz="2800" b="1" dirty="0" err="1">
                <a:solidFill>
                  <a:srgbClr val="92D050"/>
                </a:solidFill>
                <a:latin typeface="Century Gothic" panose="020B0502020202020204" pitchFamily="34" charset="0"/>
                <a:ea typeface="Calibri" panose="020F0502020204030204" pitchFamily="34" charset="0"/>
              </a:rPr>
              <a:t>o</a:t>
            </a:r>
            <a:endParaRPr lang="en-GB" sz="2800" dirty="0">
              <a:solidFill>
                <a:srgbClr val="92D050"/>
              </a:solidFill>
              <a:latin typeface="Century Gothic" panose="020B0502020202020204" pitchFamily="34" charset="0"/>
              <a:ea typeface="Calibri" panose="020F0502020204030204" pitchFamily="34" charset="0"/>
            </a:endParaRPr>
          </a:p>
        </p:txBody>
      </p:sp>
      <p:pic>
        <p:nvPicPr>
          <p:cNvPr id="46" name="Google Shape;183;p8">
            <a:extLst>
              <a:ext uri="{FF2B5EF4-FFF2-40B4-BE49-F238E27FC236}">
                <a16:creationId xmlns:a16="http://schemas.microsoft.com/office/drawing/2014/main" id="{6602090A-174F-470E-B757-4333DA6B4C9B}"/>
              </a:ext>
            </a:extLst>
          </p:cNvPr>
          <p:cNvPicPr preferRelativeResize="0"/>
          <p:nvPr/>
        </p:nvPicPr>
        <p:blipFill rotWithShape="1">
          <a:blip r:embed="rId4">
            <a:alphaModFix/>
          </a:blip>
          <a:srcRect/>
          <a:stretch/>
        </p:blipFill>
        <p:spPr>
          <a:xfrm>
            <a:off x="228082" y="4268189"/>
            <a:ext cx="531576" cy="598522"/>
          </a:xfrm>
          <a:prstGeom prst="rect">
            <a:avLst/>
          </a:prstGeom>
          <a:noFill/>
          <a:ln>
            <a:noFill/>
          </a:ln>
        </p:spPr>
      </p:pic>
      <p:sp>
        <p:nvSpPr>
          <p:cNvPr id="48" name="TextBox 47">
            <a:extLst>
              <a:ext uri="{FF2B5EF4-FFF2-40B4-BE49-F238E27FC236}">
                <a16:creationId xmlns:a16="http://schemas.microsoft.com/office/drawing/2014/main" id="{CF999487-E164-4423-8DB3-DCBE8285B4F7}"/>
              </a:ext>
            </a:extLst>
          </p:cNvPr>
          <p:cNvSpPr txBox="1"/>
          <p:nvPr/>
        </p:nvSpPr>
        <p:spPr>
          <a:xfrm>
            <a:off x="848536" y="4400976"/>
            <a:ext cx="429676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92D050"/>
                </a:solidFill>
                <a:latin typeface="Century Gothic" panose="020B0502020202020204" pitchFamily="34" charset="0"/>
              </a:rPr>
              <a:t>I</a:t>
            </a:r>
            <a:r>
              <a:rPr lang="en-GB" sz="2800" dirty="0">
                <a:solidFill>
                  <a:srgbClr val="002060"/>
                </a:solidFill>
                <a:latin typeface="Century Gothic" panose="020B0502020202020204" pitchFamily="34" charset="0"/>
              </a:rPr>
              <a:t> send</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CA4200A8-AD2A-4E66-A20D-26354FF869BE}"/>
              </a:ext>
            </a:extLst>
          </p:cNvPr>
          <p:cNvSpPr txBox="1"/>
          <p:nvPr/>
        </p:nvSpPr>
        <p:spPr>
          <a:xfrm>
            <a:off x="2268087" y="3106843"/>
            <a:ext cx="1784463" cy="584775"/>
          </a:xfrm>
          <a:prstGeom prst="rect">
            <a:avLst/>
          </a:prstGeom>
          <a:solidFill>
            <a:srgbClr val="FFEFFF"/>
          </a:solidFill>
        </p:spPr>
        <p:txBody>
          <a:bodyPr wrap="none" rtlCol="0">
            <a:spAutoFit/>
          </a:bodyPr>
          <a:lstStyle/>
          <a:p>
            <a:r>
              <a:rPr lang="en-GB" sz="3200" dirty="0">
                <a:solidFill>
                  <a:srgbClr val="002060"/>
                </a:solidFill>
                <a:latin typeface="Century Gothic" panose="020B0502020202020204" pitchFamily="34" charset="0"/>
              </a:rPr>
              <a:t>mandar</a:t>
            </a:r>
          </a:p>
        </p:txBody>
      </p:sp>
      <p:cxnSp>
        <p:nvCxnSpPr>
          <p:cNvPr id="14" name="Straight Connector 13">
            <a:extLst>
              <a:ext uri="{FF2B5EF4-FFF2-40B4-BE49-F238E27FC236}">
                <a16:creationId xmlns:a16="http://schemas.microsoft.com/office/drawing/2014/main" id="{626A99BA-C0DE-4912-AE3D-FE05A755E043}"/>
              </a:ext>
            </a:extLst>
          </p:cNvPr>
          <p:cNvCxnSpPr>
            <a:cxnSpLocks/>
          </p:cNvCxnSpPr>
          <p:nvPr/>
        </p:nvCxnSpPr>
        <p:spPr>
          <a:xfrm>
            <a:off x="3555963" y="3398784"/>
            <a:ext cx="300154" cy="0"/>
          </a:xfrm>
          <a:prstGeom prst="line">
            <a:avLst/>
          </a:prstGeom>
          <a:ln w="5715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41A19360-9795-4319-AFEA-A06BC3CCAACB}"/>
              </a:ext>
            </a:extLst>
          </p:cNvPr>
          <p:cNvCxnSpPr>
            <a:cxnSpLocks/>
          </p:cNvCxnSpPr>
          <p:nvPr/>
        </p:nvCxnSpPr>
        <p:spPr>
          <a:xfrm>
            <a:off x="3563219" y="3478613"/>
            <a:ext cx="292898" cy="0"/>
          </a:xfrm>
          <a:prstGeom prst="line">
            <a:avLst/>
          </a:prstGeom>
          <a:ln w="57150">
            <a:solidFill>
              <a:srgbClr val="FF0066"/>
            </a:solidFill>
          </a:ln>
        </p:spPr>
        <p:style>
          <a:lnRef idx="1">
            <a:schemeClr val="accent1"/>
          </a:lnRef>
          <a:fillRef idx="0">
            <a:schemeClr val="accent1"/>
          </a:fillRef>
          <a:effectRef idx="0">
            <a:schemeClr val="accent1"/>
          </a:effectRef>
          <a:fontRef idx="minor">
            <a:schemeClr val="tx1"/>
          </a:fontRef>
        </p:style>
      </p:cxnSp>
      <p:sp>
        <p:nvSpPr>
          <p:cNvPr id="30" name="Speech Bubble: Rectangle with Corners Rounded 29">
            <a:extLst>
              <a:ext uri="{FF2B5EF4-FFF2-40B4-BE49-F238E27FC236}">
                <a16:creationId xmlns:a16="http://schemas.microsoft.com/office/drawing/2014/main" id="{8A15DB89-331D-4E0A-AD73-FE7A45211107}"/>
              </a:ext>
            </a:extLst>
          </p:cNvPr>
          <p:cNvSpPr/>
          <p:nvPr/>
        </p:nvSpPr>
        <p:spPr>
          <a:xfrm>
            <a:off x="7329267" y="44149"/>
            <a:ext cx="4686631" cy="1981568"/>
          </a:xfrm>
          <a:prstGeom prst="wedgeRoundRectCallout">
            <a:avLst>
              <a:gd name="adj1" fmla="val -31896"/>
              <a:gd name="adj2" fmla="val 71922"/>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GB" sz="3200" b="1" dirty="0">
                <a:solidFill>
                  <a:srgbClr val="002060"/>
                </a:solidFill>
                <a:latin typeface="Century Gothic" panose="020B0502020202020204" pitchFamily="34" charset="0"/>
                <a:ea typeface="Calibri" panose="020F0502020204030204" pitchFamily="34" charset="0"/>
              </a:rPr>
              <a:t>⚠</a:t>
            </a:r>
            <a:r>
              <a:rPr lang="en-GB" sz="2800" dirty="0">
                <a:solidFill>
                  <a:srgbClr val="002060"/>
                </a:solidFill>
                <a:latin typeface="Century Gothic" panose="020B0502020202020204" pitchFamily="34" charset="0"/>
                <a:ea typeface="Calibri" panose="020F0502020204030204" pitchFamily="34" charset="0"/>
              </a:rPr>
              <a:t> We don’t need pronouns because the </a:t>
            </a:r>
            <a:r>
              <a:rPr lang="en-GB" sz="3200" b="1" dirty="0">
                <a:solidFill>
                  <a:srgbClr val="002060"/>
                </a:solidFill>
                <a:latin typeface="Century Gothic" panose="020B0502020202020204" pitchFamily="34" charset="0"/>
                <a:ea typeface="Calibri" panose="020F0502020204030204" pitchFamily="34" charset="0"/>
              </a:rPr>
              <a:t>verb</a:t>
            </a:r>
            <a:r>
              <a:rPr lang="en-GB" sz="2800" b="1" dirty="0">
                <a:solidFill>
                  <a:srgbClr val="002060"/>
                </a:solidFill>
                <a:latin typeface="Century Gothic" panose="020B0502020202020204" pitchFamily="34" charset="0"/>
                <a:ea typeface="Calibri" panose="020F0502020204030204" pitchFamily="34" charset="0"/>
              </a:rPr>
              <a:t> ending </a:t>
            </a:r>
            <a:r>
              <a:rPr lang="en-GB" sz="2800" dirty="0">
                <a:solidFill>
                  <a:srgbClr val="002060"/>
                </a:solidFill>
                <a:latin typeface="Century Gothic" panose="020B0502020202020204" pitchFamily="34" charset="0"/>
                <a:ea typeface="Calibri" panose="020F0502020204030204" pitchFamily="34" charset="0"/>
              </a:rPr>
              <a:t>tells us who is doing the action.</a:t>
            </a:r>
          </a:p>
        </p:txBody>
      </p:sp>
      <p:sp>
        <p:nvSpPr>
          <p:cNvPr id="33" name="TextBox 32">
            <a:extLst>
              <a:ext uri="{FF2B5EF4-FFF2-40B4-BE49-F238E27FC236}">
                <a16:creationId xmlns:a16="http://schemas.microsoft.com/office/drawing/2014/main" id="{ABF9BC0F-7882-4186-990F-C9695E5CDB10}"/>
              </a:ext>
            </a:extLst>
          </p:cNvPr>
          <p:cNvSpPr txBox="1"/>
          <p:nvPr/>
        </p:nvSpPr>
        <p:spPr>
          <a:xfrm>
            <a:off x="3400290" y="3757761"/>
            <a:ext cx="1695628" cy="517514"/>
          </a:xfrm>
          <a:prstGeom prst="rect">
            <a:avLst/>
          </a:prstGeom>
          <a:solidFill>
            <a:srgbClr val="FFEFFF"/>
          </a:solidFill>
        </p:spPr>
        <p:txBody>
          <a:bodyPr wrap="square">
            <a:spAutoFit/>
          </a:bodyPr>
          <a:lstStyle/>
          <a:p>
            <a:pPr>
              <a:lnSpc>
                <a:spcPct val="107000"/>
              </a:lnSpc>
              <a:spcAft>
                <a:spcPts val="800"/>
              </a:spcAft>
            </a:pPr>
            <a:r>
              <a:rPr lang="en-GB" sz="2800" dirty="0" err="1">
                <a:solidFill>
                  <a:srgbClr val="002060"/>
                </a:solidFill>
                <a:latin typeface="Century Gothic" panose="020B0502020202020204" pitchFamily="34" charset="0"/>
                <a:ea typeface="Calibri" panose="020F0502020204030204" pitchFamily="34" charset="0"/>
              </a:rPr>
              <a:t>mand</a:t>
            </a:r>
            <a:r>
              <a:rPr lang="en-GB" sz="2800" b="1" dirty="0" err="1">
                <a:solidFill>
                  <a:srgbClr val="92D050"/>
                </a:solidFill>
                <a:latin typeface="Century Gothic" panose="020B0502020202020204" pitchFamily="34" charset="0"/>
                <a:ea typeface="Calibri" panose="020F0502020204030204" pitchFamily="34" charset="0"/>
              </a:rPr>
              <a:t>as</a:t>
            </a:r>
            <a:endParaRPr lang="en-GB" sz="2800" dirty="0">
              <a:solidFill>
                <a:srgbClr val="92D050"/>
              </a:solidFill>
              <a:latin typeface="Century Gothic" panose="020B0502020202020204" pitchFamily="34" charset="0"/>
              <a:ea typeface="Calibri" panose="020F0502020204030204" pitchFamily="34" charset="0"/>
            </a:endParaRPr>
          </a:p>
        </p:txBody>
      </p:sp>
      <p:pic>
        <p:nvPicPr>
          <p:cNvPr id="35" name="Google Shape;183;p8">
            <a:extLst>
              <a:ext uri="{FF2B5EF4-FFF2-40B4-BE49-F238E27FC236}">
                <a16:creationId xmlns:a16="http://schemas.microsoft.com/office/drawing/2014/main" id="{9276D682-9DD6-4872-846A-C9F843B261BC}"/>
              </a:ext>
            </a:extLst>
          </p:cNvPr>
          <p:cNvPicPr preferRelativeResize="0"/>
          <p:nvPr/>
        </p:nvPicPr>
        <p:blipFill rotWithShape="1">
          <a:blip r:embed="rId4">
            <a:alphaModFix/>
          </a:blip>
          <a:srcRect/>
          <a:stretch/>
        </p:blipFill>
        <p:spPr>
          <a:xfrm>
            <a:off x="2706439" y="4276082"/>
            <a:ext cx="531576" cy="598522"/>
          </a:xfrm>
          <a:prstGeom prst="rect">
            <a:avLst/>
          </a:prstGeom>
          <a:noFill/>
          <a:ln>
            <a:noFill/>
          </a:ln>
        </p:spPr>
      </p:pic>
      <p:sp>
        <p:nvSpPr>
          <p:cNvPr id="39" name="TextBox 38">
            <a:extLst>
              <a:ext uri="{FF2B5EF4-FFF2-40B4-BE49-F238E27FC236}">
                <a16:creationId xmlns:a16="http://schemas.microsoft.com/office/drawing/2014/main" id="{9D3560FD-B191-4DAB-B500-FC31089502A6}"/>
              </a:ext>
            </a:extLst>
          </p:cNvPr>
          <p:cNvSpPr txBox="1"/>
          <p:nvPr/>
        </p:nvSpPr>
        <p:spPr>
          <a:xfrm>
            <a:off x="3340961" y="4410847"/>
            <a:ext cx="429676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92D050"/>
                </a:solidFill>
                <a:latin typeface="Century Gothic" panose="020B0502020202020204" pitchFamily="34" charset="0"/>
              </a:rPr>
              <a:t>You </a:t>
            </a:r>
            <a:r>
              <a:rPr lang="en-GB" sz="2800" dirty="0">
                <a:solidFill>
                  <a:srgbClr val="002060"/>
                </a:solidFill>
                <a:latin typeface="Century Gothic" panose="020B0502020202020204" pitchFamily="34" charset="0"/>
              </a:rPr>
              <a:t>send</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1" name="TextBox 40">
            <a:extLst>
              <a:ext uri="{FF2B5EF4-FFF2-40B4-BE49-F238E27FC236}">
                <a16:creationId xmlns:a16="http://schemas.microsoft.com/office/drawing/2014/main" id="{402A6A12-E14F-47CE-B884-9DB7165E0248}"/>
              </a:ext>
            </a:extLst>
          </p:cNvPr>
          <p:cNvSpPr txBox="1"/>
          <p:nvPr/>
        </p:nvSpPr>
        <p:spPr>
          <a:xfrm>
            <a:off x="6420204" y="3768868"/>
            <a:ext cx="1737564" cy="517514"/>
          </a:xfrm>
          <a:prstGeom prst="rect">
            <a:avLst/>
          </a:prstGeom>
          <a:solidFill>
            <a:srgbClr val="FFEFFF"/>
          </a:solidFill>
        </p:spPr>
        <p:txBody>
          <a:bodyPr wrap="square">
            <a:spAutoFit/>
          </a:bodyPr>
          <a:lstStyle/>
          <a:p>
            <a:pPr algn="ctr">
              <a:lnSpc>
                <a:spcPct val="107000"/>
              </a:lnSpc>
              <a:spcAft>
                <a:spcPts val="800"/>
              </a:spcAft>
            </a:pPr>
            <a:r>
              <a:rPr lang="en-GB" sz="2800" dirty="0" err="1">
                <a:solidFill>
                  <a:srgbClr val="002060"/>
                </a:solidFill>
                <a:latin typeface="Century Gothic" panose="020B0502020202020204" pitchFamily="34" charset="0"/>
                <a:ea typeface="Calibri" panose="020F0502020204030204" pitchFamily="34" charset="0"/>
              </a:rPr>
              <a:t>mand</a:t>
            </a:r>
            <a:r>
              <a:rPr lang="en-GB" sz="2800" b="1" dirty="0" err="1">
                <a:solidFill>
                  <a:srgbClr val="92D050"/>
                </a:solidFill>
                <a:latin typeface="Century Gothic" panose="020B0502020202020204" pitchFamily="34" charset="0"/>
                <a:ea typeface="Calibri" panose="020F0502020204030204" pitchFamily="34" charset="0"/>
              </a:rPr>
              <a:t>a</a:t>
            </a:r>
            <a:endParaRPr lang="en-GB" sz="2800" dirty="0">
              <a:solidFill>
                <a:srgbClr val="92D050"/>
              </a:solidFill>
              <a:latin typeface="Century Gothic" panose="020B0502020202020204" pitchFamily="34" charset="0"/>
              <a:ea typeface="Calibri" panose="020F0502020204030204" pitchFamily="34" charset="0"/>
            </a:endParaRPr>
          </a:p>
        </p:txBody>
      </p:sp>
      <p:pic>
        <p:nvPicPr>
          <p:cNvPr id="42" name="Google Shape;183;p8">
            <a:extLst>
              <a:ext uri="{FF2B5EF4-FFF2-40B4-BE49-F238E27FC236}">
                <a16:creationId xmlns:a16="http://schemas.microsoft.com/office/drawing/2014/main" id="{E4CD71DE-E019-4DFC-9AAD-46F03EE376B4}"/>
              </a:ext>
            </a:extLst>
          </p:cNvPr>
          <p:cNvPicPr preferRelativeResize="0"/>
          <p:nvPr/>
        </p:nvPicPr>
        <p:blipFill rotWithShape="1">
          <a:blip r:embed="rId4">
            <a:alphaModFix/>
          </a:blip>
          <a:srcRect/>
          <a:stretch/>
        </p:blipFill>
        <p:spPr>
          <a:xfrm>
            <a:off x="5768289" y="4286828"/>
            <a:ext cx="531576" cy="598522"/>
          </a:xfrm>
          <a:prstGeom prst="rect">
            <a:avLst/>
          </a:prstGeom>
          <a:noFill/>
          <a:ln>
            <a:noFill/>
          </a:ln>
        </p:spPr>
      </p:pic>
      <p:sp>
        <p:nvSpPr>
          <p:cNvPr id="43" name="TextBox 42">
            <a:extLst>
              <a:ext uri="{FF2B5EF4-FFF2-40B4-BE49-F238E27FC236}">
                <a16:creationId xmlns:a16="http://schemas.microsoft.com/office/drawing/2014/main" id="{B2541E23-6D86-47E9-BD2C-4D25B8EE8D63}"/>
              </a:ext>
            </a:extLst>
          </p:cNvPr>
          <p:cNvSpPr txBox="1"/>
          <p:nvPr/>
        </p:nvSpPr>
        <p:spPr>
          <a:xfrm>
            <a:off x="6402811" y="4421593"/>
            <a:ext cx="429676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92D050"/>
                </a:solidFill>
                <a:latin typeface="Century Gothic" panose="020B0502020202020204" pitchFamily="34" charset="0"/>
              </a:rPr>
              <a:t>S/he, it </a:t>
            </a:r>
            <a:r>
              <a:rPr lang="en-GB" sz="2800" dirty="0">
                <a:solidFill>
                  <a:srgbClr val="002060"/>
                </a:solidFill>
                <a:latin typeface="Century Gothic" panose="020B0502020202020204" pitchFamily="34" charset="0"/>
              </a:rPr>
              <a:t>send</a:t>
            </a:r>
            <a:r>
              <a:rPr lang="en-GB" sz="2800" b="1" dirty="0">
                <a:solidFill>
                  <a:srgbClr val="002060"/>
                </a:solidFill>
                <a:latin typeface="Century Gothic" panose="020B0502020202020204" pitchFamily="34" charset="0"/>
              </a:rPr>
              <a:t>s</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1" name="TextBox 50">
            <a:extLst>
              <a:ext uri="{FF2B5EF4-FFF2-40B4-BE49-F238E27FC236}">
                <a16:creationId xmlns:a16="http://schemas.microsoft.com/office/drawing/2014/main" id="{63FA3BD6-DAC8-4BAB-B449-F6BB927A1264}"/>
              </a:ext>
            </a:extLst>
          </p:cNvPr>
          <p:cNvSpPr txBox="1"/>
          <p:nvPr/>
        </p:nvSpPr>
        <p:spPr>
          <a:xfrm>
            <a:off x="1158116" y="5219200"/>
            <a:ext cx="12851762" cy="517514"/>
          </a:xfrm>
          <a:prstGeom prst="rect">
            <a:avLst/>
          </a:prstGeom>
          <a:noFill/>
        </p:spPr>
        <p:txBody>
          <a:bodyPr wrap="square">
            <a:spAutoFit/>
          </a:bodyPr>
          <a:lstStyle/>
          <a:p>
            <a:pPr>
              <a:lnSpc>
                <a:spcPct val="107000"/>
              </a:lnSpc>
              <a:spcAft>
                <a:spcPts val="800"/>
              </a:spcAft>
            </a:pPr>
            <a:r>
              <a:rPr lang="en-GB" sz="2800" kern="1200" dirty="0">
                <a:solidFill>
                  <a:srgbClr val="002060"/>
                </a:solidFill>
                <a:effectLst/>
                <a:latin typeface="Century Gothic" panose="020B0502020202020204" pitchFamily="34" charset="0"/>
              </a:rPr>
              <a:t>To mean </a:t>
            </a:r>
            <a:r>
              <a:rPr lang="en-GB" sz="2800" dirty="0">
                <a:solidFill>
                  <a:srgbClr val="002060"/>
                </a:solidFill>
                <a:latin typeface="Century Gothic" panose="020B0502020202020204" pitchFamily="34" charset="0"/>
              </a:rPr>
              <a:t>‘</a:t>
            </a:r>
            <a:r>
              <a:rPr lang="en-GB" sz="2800" b="1" dirty="0">
                <a:solidFill>
                  <a:srgbClr val="92D050"/>
                </a:solidFill>
                <a:latin typeface="Century Gothic" panose="020B0502020202020204" pitchFamily="34" charset="0"/>
              </a:rPr>
              <a:t>we</a:t>
            </a:r>
            <a:r>
              <a:rPr lang="en-GB" sz="2800" dirty="0">
                <a:solidFill>
                  <a:srgbClr val="002060"/>
                </a:solidFill>
                <a:latin typeface="Century Gothic" panose="020B0502020202020204" pitchFamily="34" charset="0"/>
              </a:rPr>
              <a:t>’ </a:t>
            </a:r>
            <a:r>
              <a:rPr lang="en-GB" sz="2800" kern="1200" dirty="0">
                <a:solidFill>
                  <a:srgbClr val="002060"/>
                </a:solidFill>
                <a:effectLst/>
                <a:latin typeface="Century Gothic" panose="020B0502020202020204" pitchFamily="34" charset="0"/>
              </a:rPr>
              <a:t>with a verb, we remove –</a:t>
            </a:r>
            <a:r>
              <a:rPr lang="en-GB" sz="2800" kern="1200" dirty="0" err="1">
                <a:solidFill>
                  <a:srgbClr val="002060"/>
                </a:solidFill>
                <a:effectLst/>
                <a:latin typeface="Century Gothic" panose="020B0502020202020204" pitchFamily="34" charset="0"/>
              </a:rPr>
              <a:t>ar</a:t>
            </a:r>
            <a:r>
              <a:rPr lang="en-GB" sz="2800" dirty="0">
                <a:solidFill>
                  <a:srgbClr val="002060"/>
                </a:solidFill>
                <a:latin typeface="Century Gothic" panose="020B0502020202020204" pitchFamily="34" charset="0"/>
              </a:rPr>
              <a:t> and add </a:t>
            </a:r>
            <a:r>
              <a:rPr lang="en-GB" sz="2800" b="1" dirty="0">
                <a:solidFill>
                  <a:srgbClr val="92D050"/>
                </a:solidFill>
                <a:latin typeface="Century Gothic" panose="020B0502020202020204" pitchFamily="34" charset="0"/>
              </a:rPr>
              <a:t>-</a:t>
            </a:r>
            <a:r>
              <a:rPr lang="en-GB" sz="2800" b="1" dirty="0" err="1">
                <a:solidFill>
                  <a:srgbClr val="92D050"/>
                </a:solidFill>
                <a:latin typeface="Century Gothic" panose="020B0502020202020204" pitchFamily="34" charset="0"/>
              </a:rPr>
              <a:t>amos</a:t>
            </a:r>
            <a:r>
              <a:rPr lang="en-GB" sz="2800" kern="1200" dirty="0">
                <a:solidFill>
                  <a:srgbClr val="002060"/>
                </a:solidFill>
                <a:effectLst/>
                <a:latin typeface="Century Gothic" panose="020B0502020202020204" pitchFamily="34" charset="0"/>
              </a:rPr>
              <a:t>.</a:t>
            </a:r>
            <a:endParaRPr lang="en-GB" sz="2800" dirty="0">
              <a:solidFill>
                <a:srgbClr val="002060"/>
              </a:solidFill>
              <a:latin typeface="Century Gothic" panose="020B0502020202020204" pitchFamily="34" charset="0"/>
            </a:endParaRPr>
          </a:p>
        </p:txBody>
      </p:sp>
      <p:sp>
        <p:nvSpPr>
          <p:cNvPr id="52" name="TextBox 51">
            <a:extLst>
              <a:ext uri="{FF2B5EF4-FFF2-40B4-BE49-F238E27FC236}">
                <a16:creationId xmlns:a16="http://schemas.microsoft.com/office/drawing/2014/main" id="{C53E25F0-5B72-4C45-8739-D45A8D0C6625}"/>
              </a:ext>
            </a:extLst>
          </p:cNvPr>
          <p:cNvSpPr txBox="1"/>
          <p:nvPr/>
        </p:nvSpPr>
        <p:spPr>
          <a:xfrm>
            <a:off x="921941" y="5688523"/>
            <a:ext cx="7116590" cy="517514"/>
          </a:xfrm>
          <a:prstGeom prst="rect">
            <a:avLst/>
          </a:prstGeom>
          <a:solidFill>
            <a:srgbClr val="FFEFFF"/>
          </a:solidFill>
        </p:spPr>
        <p:txBody>
          <a:bodyPr wrap="square">
            <a:spAutoFit/>
          </a:bodyPr>
          <a:lstStyle/>
          <a:p>
            <a:pPr>
              <a:lnSpc>
                <a:spcPct val="107000"/>
              </a:lnSpc>
              <a:spcAft>
                <a:spcPts val="800"/>
              </a:spcAft>
            </a:pPr>
            <a:r>
              <a:rPr lang="en-GB" sz="2800" dirty="0" err="1">
                <a:solidFill>
                  <a:srgbClr val="002060"/>
                </a:solidFill>
                <a:latin typeface="Century Gothic" panose="020B0502020202020204" pitchFamily="34" charset="0"/>
                <a:ea typeface="Calibri" panose="020F0502020204030204" pitchFamily="34" charset="0"/>
              </a:rPr>
              <a:t>Mand</a:t>
            </a:r>
            <a:r>
              <a:rPr lang="en-GB" sz="2800" b="1" dirty="0" err="1">
                <a:solidFill>
                  <a:srgbClr val="92D050"/>
                </a:solidFill>
                <a:latin typeface="Century Gothic" panose="020B0502020202020204" pitchFamily="34" charset="0"/>
                <a:ea typeface="Calibri" panose="020F0502020204030204" pitchFamily="34" charset="0"/>
              </a:rPr>
              <a:t>amos</a:t>
            </a:r>
            <a:r>
              <a:rPr lang="en-GB" sz="2800" b="1" dirty="0">
                <a:solidFill>
                  <a:srgbClr val="92D050"/>
                </a:solidFill>
                <a:latin typeface="Century Gothic" panose="020B0502020202020204" pitchFamily="34" charset="0"/>
                <a:ea typeface="Calibri" panose="020F0502020204030204" pitchFamily="34" charset="0"/>
              </a:rPr>
              <a:t> </a:t>
            </a:r>
            <a:r>
              <a:rPr lang="en-GB" sz="2800" dirty="0" err="1">
                <a:solidFill>
                  <a:srgbClr val="002060"/>
                </a:solidFill>
                <a:latin typeface="Century Gothic" panose="020B0502020202020204" pitchFamily="34" charset="0"/>
                <a:ea typeface="Calibri" panose="020F0502020204030204" pitchFamily="34" charset="0"/>
              </a:rPr>
              <a:t>mensajes</a:t>
            </a:r>
            <a:r>
              <a:rPr lang="en-GB" sz="2800" dirty="0">
                <a:solidFill>
                  <a:srgbClr val="002060"/>
                </a:solidFill>
                <a:latin typeface="Century Gothic" panose="020B0502020202020204" pitchFamily="34" charset="0"/>
                <a:ea typeface="Calibri" panose="020F0502020204030204" pitchFamily="34" charset="0"/>
              </a:rPr>
              <a:t> a la </a:t>
            </a:r>
            <a:r>
              <a:rPr lang="en-GB" sz="2800" dirty="0" err="1">
                <a:solidFill>
                  <a:srgbClr val="002060"/>
                </a:solidFill>
                <a:latin typeface="Century Gothic" panose="020B0502020202020204" pitchFamily="34" charset="0"/>
                <a:ea typeface="Calibri" panose="020F0502020204030204" pitchFamily="34" charset="0"/>
              </a:rPr>
              <a:t>familia</a:t>
            </a:r>
            <a:r>
              <a:rPr lang="en-GB" sz="2800" dirty="0">
                <a:solidFill>
                  <a:srgbClr val="002060"/>
                </a:solidFill>
                <a:latin typeface="Century Gothic" panose="020B0502020202020204" pitchFamily="34" charset="0"/>
                <a:ea typeface="Calibri" panose="020F0502020204030204" pitchFamily="34" charset="0"/>
              </a:rPr>
              <a:t>. </a:t>
            </a:r>
          </a:p>
        </p:txBody>
      </p:sp>
      <p:pic>
        <p:nvPicPr>
          <p:cNvPr id="53" name="Google Shape;183;p8">
            <a:extLst>
              <a:ext uri="{FF2B5EF4-FFF2-40B4-BE49-F238E27FC236}">
                <a16:creationId xmlns:a16="http://schemas.microsoft.com/office/drawing/2014/main" id="{63E5342D-1D96-411B-B516-BA5E9666BCE5}"/>
              </a:ext>
            </a:extLst>
          </p:cNvPr>
          <p:cNvPicPr preferRelativeResize="0"/>
          <p:nvPr/>
        </p:nvPicPr>
        <p:blipFill rotWithShape="1">
          <a:blip r:embed="rId4">
            <a:alphaModFix/>
          </a:blip>
          <a:srcRect/>
          <a:stretch/>
        </p:blipFill>
        <p:spPr>
          <a:xfrm>
            <a:off x="342439" y="6156133"/>
            <a:ext cx="531576" cy="598522"/>
          </a:xfrm>
          <a:prstGeom prst="rect">
            <a:avLst/>
          </a:prstGeom>
          <a:noFill/>
          <a:ln>
            <a:noFill/>
          </a:ln>
        </p:spPr>
      </p:pic>
      <p:sp>
        <p:nvSpPr>
          <p:cNvPr id="54" name="TextBox 53">
            <a:extLst>
              <a:ext uri="{FF2B5EF4-FFF2-40B4-BE49-F238E27FC236}">
                <a16:creationId xmlns:a16="http://schemas.microsoft.com/office/drawing/2014/main" id="{2A6F19EC-FA2A-4195-A16B-C27357CC90F8}"/>
              </a:ext>
            </a:extLst>
          </p:cNvPr>
          <p:cNvSpPr txBox="1"/>
          <p:nvPr/>
        </p:nvSpPr>
        <p:spPr>
          <a:xfrm>
            <a:off x="981408" y="6267194"/>
            <a:ext cx="735124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92D050"/>
                </a:solidFill>
                <a:latin typeface="Century Gothic" panose="020B0502020202020204" pitchFamily="34" charset="0"/>
              </a:rPr>
              <a:t>We </a:t>
            </a:r>
            <a:r>
              <a:rPr lang="en-GB" sz="2800" dirty="0">
                <a:solidFill>
                  <a:srgbClr val="002060"/>
                </a:solidFill>
                <a:latin typeface="Century Gothic" panose="020B0502020202020204" pitchFamily="34" charset="0"/>
              </a:rPr>
              <a:t>send messages to family. </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05536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7">
                                            <p:txEl>
                                              <p:pRg st="0" end="0"/>
                                            </p:txEl>
                                          </p:spTgt>
                                        </p:tgtEl>
                                        <p:attrNameLst>
                                          <p:attrName>style.visibility</p:attrName>
                                        </p:attrNameLst>
                                      </p:cBhvr>
                                      <p:to>
                                        <p:strVal val="visible"/>
                                      </p:to>
                                    </p:set>
                                    <p:animEffect transition="in" filter="fade">
                                      <p:cBhvr>
                                        <p:cTn id="11" dur="500"/>
                                        <p:tgtEl>
                                          <p:spTgt spid="37">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45"/>
                                        </p:tgtEl>
                                        <p:attrNameLst>
                                          <p:attrName>style.visibility</p:attrName>
                                        </p:attrNameLst>
                                      </p:cBhvr>
                                      <p:to>
                                        <p:strVal val="visible"/>
                                      </p:to>
                                    </p:set>
                                    <p:animEffect transition="in" filter="fade">
                                      <p:cBhvr>
                                        <p:cTn id="39" dur="500"/>
                                        <p:tgtEl>
                                          <p:spTgt spid="4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46"/>
                                        </p:tgtEl>
                                        <p:attrNameLst>
                                          <p:attrName>style.visibility</p:attrName>
                                        </p:attrNameLst>
                                      </p:cBhvr>
                                      <p:to>
                                        <p:strVal val="visible"/>
                                      </p:to>
                                    </p:set>
                                    <p:animEffect transition="in" filter="fade">
                                      <p:cBhvr>
                                        <p:cTn id="44" dur="500"/>
                                        <p:tgtEl>
                                          <p:spTgt spid="46"/>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48"/>
                                        </p:tgtEl>
                                        <p:attrNameLst>
                                          <p:attrName>style.visibility</p:attrName>
                                        </p:attrNameLst>
                                      </p:cBhvr>
                                      <p:to>
                                        <p:strVal val="visible"/>
                                      </p:to>
                                    </p:set>
                                    <p:animEffect transition="in" filter="fade">
                                      <p:cBhvr>
                                        <p:cTn id="49" dur="500"/>
                                        <p:tgtEl>
                                          <p:spTgt spid="48"/>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fade">
                                      <p:cBhvr>
                                        <p:cTn id="54" dur="500"/>
                                        <p:tgtEl>
                                          <p:spTgt spid="33"/>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35"/>
                                        </p:tgtEl>
                                        <p:attrNameLst>
                                          <p:attrName>style.visibility</p:attrName>
                                        </p:attrNameLst>
                                      </p:cBhvr>
                                      <p:to>
                                        <p:strVal val="visible"/>
                                      </p:to>
                                    </p:set>
                                    <p:animEffect transition="in" filter="fade">
                                      <p:cBhvr>
                                        <p:cTn id="59" dur="500"/>
                                        <p:tgtEl>
                                          <p:spTgt spid="35"/>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39"/>
                                        </p:tgtEl>
                                        <p:attrNameLst>
                                          <p:attrName>style.visibility</p:attrName>
                                        </p:attrNameLst>
                                      </p:cBhvr>
                                      <p:to>
                                        <p:strVal val="visible"/>
                                      </p:to>
                                    </p:set>
                                    <p:animEffect transition="in" filter="fade">
                                      <p:cBhvr>
                                        <p:cTn id="64" dur="500"/>
                                        <p:tgtEl>
                                          <p:spTgt spid="39"/>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41"/>
                                        </p:tgtEl>
                                        <p:attrNameLst>
                                          <p:attrName>style.visibility</p:attrName>
                                        </p:attrNameLst>
                                      </p:cBhvr>
                                      <p:to>
                                        <p:strVal val="visible"/>
                                      </p:to>
                                    </p:set>
                                    <p:animEffect transition="in" filter="fade">
                                      <p:cBhvr>
                                        <p:cTn id="69" dur="500"/>
                                        <p:tgtEl>
                                          <p:spTgt spid="41"/>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42"/>
                                        </p:tgtEl>
                                        <p:attrNameLst>
                                          <p:attrName>style.visibility</p:attrName>
                                        </p:attrNameLst>
                                      </p:cBhvr>
                                      <p:to>
                                        <p:strVal val="visible"/>
                                      </p:to>
                                    </p:set>
                                    <p:animEffect transition="in" filter="fade">
                                      <p:cBhvr>
                                        <p:cTn id="74" dur="500"/>
                                        <p:tgtEl>
                                          <p:spTgt spid="42"/>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43"/>
                                        </p:tgtEl>
                                        <p:attrNameLst>
                                          <p:attrName>style.visibility</p:attrName>
                                        </p:attrNameLst>
                                      </p:cBhvr>
                                      <p:to>
                                        <p:strVal val="visible"/>
                                      </p:to>
                                    </p:set>
                                    <p:animEffect transition="in" filter="fade">
                                      <p:cBhvr>
                                        <p:cTn id="79" dur="500"/>
                                        <p:tgtEl>
                                          <p:spTgt spid="43"/>
                                        </p:tgtEl>
                                      </p:cBhvr>
                                    </p:animEffect>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nodeType="clickEffect">
                                  <p:stCondLst>
                                    <p:cond delay="0"/>
                                  </p:stCondLst>
                                  <p:childTnLst>
                                    <p:set>
                                      <p:cBhvr>
                                        <p:cTn id="83" dur="1" fill="hold">
                                          <p:stCondLst>
                                            <p:cond delay="0"/>
                                          </p:stCondLst>
                                        </p:cTn>
                                        <p:tgtEl>
                                          <p:spTgt spid="40"/>
                                        </p:tgtEl>
                                        <p:attrNameLst>
                                          <p:attrName>style.visibility</p:attrName>
                                        </p:attrNameLst>
                                      </p:cBhvr>
                                      <p:to>
                                        <p:strVal val="visible"/>
                                      </p:to>
                                    </p:set>
                                    <p:anim calcmode="lin" valueType="num">
                                      <p:cBhvr additive="base">
                                        <p:cTn id="84" dur="500"/>
                                        <p:tgtEl>
                                          <p:spTgt spid="40"/>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51">
                                            <p:txEl>
                                              <p:pRg st="0" end="0"/>
                                            </p:txEl>
                                          </p:spTgt>
                                        </p:tgtEl>
                                        <p:attrNameLst>
                                          <p:attrName>style.visibility</p:attrName>
                                        </p:attrNameLst>
                                      </p:cBhvr>
                                      <p:to>
                                        <p:strVal val="visible"/>
                                      </p:to>
                                    </p:set>
                                    <p:animEffect transition="in" filter="fade">
                                      <p:cBhvr>
                                        <p:cTn id="89" dur="500"/>
                                        <p:tgtEl>
                                          <p:spTgt spid="51">
                                            <p:txEl>
                                              <p:pRg st="0" end="0"/>
                                            </p:txEl>
                                          </p:spTgt>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52"/>
                                        </p:tgtEl>
                                        <p:attrNameLst>
                                          <p:attrName>style.visibility</p:attrName>
                                        </p:attrNameLst>
                                      </p:cBhvr>
                                      <p:to>
                                        <p:strVal val="visible"/>
                                      </p:to>
                                    </p:set>
                                    <p:animEffect transition="in" filter="fade">
                                      <p:cBhvr>
                                        <p:cTn id="94" dur="500"/>
                                        <p:tgtEl>
                                          <p:spTgt spid="52"/>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nodeType="clickEffect">
                                  <p:stCondLst>
                                    <p:cond delay="0"/>
                                  </p:stCondLst>
                                  <p:childTnLst>
                                    <p:set>
                                      <p:cBhvr>
                                        <p:cTn id="98" dur="1" fill="hold">
                                          <p:stCondLst>
                                            <p:cond delay="0"/>
                                          </p:stCondLst>
                                        </p:cTn>
                                        <p:tgtEl>
                                          <p:spTgt spid="53"/>
                                        </p:tgtEl>
                                        <p:attrNameLst>
                                          <p:attrName>style.visibility</p:attrName>
                                        </p:attrNameLst>
                                      </p:cBhvr>
                                      <p:to>
                                        <p:strVal val="visible"/>
                                      </p:to>
                                    </p:set>
                                    <p:animEffect transition="in" filter="fade">
                                      <p:cBhvr>
                                        <p:cTn id="99" dur="500"/>
                                        <p:tgtEl>
                                          <p:spTgt spid="53"/>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grpId="0" nodeType="clickEffect">
                                  <p:stCondLst>
                                    <p:cond delay="0"/>
                                  </p:stCondLst>
                                  <p:childTnLst>
                                    <p:set>
                                      <p:cBhvr>
                                        <p:cTn id="103" dur="1" fill="hold">
                                          <p:stCondLst>
                                            <p:cond delay="0"/>
                                          </p:stCondLst>
                                        </p:cTn>
                                        <p:tgtEl>
                                          <p:spTgt spid="54"/>
                                        </p:tgtEl>
                                        <p:attrNameLst>
                                          <p:attrName>style.visibility</p:attrName>
                                        </p:attrNameLst>
                                      </p:cBhvr>
                                      <p:to>
                                        <p:strVal val="visible"/>
                                      </p:to>
                                    </p:set>
                                    <p:animEffect transition="in" filter="fade">
                                      <p:cBhvr>
                                        <p:cTn id="104"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45" grpId="0" animBg="1"/>
      <p:bldP spid="48" grpId="0"/>
      <p:bldP spid="12" grpId="0" animBg="1"/>
      <p:bldP spid="30" grpId="0" animBg="1"/>
      <p:bldP spid="33" grpId="0" animBg="1"/>
      <p:bldP spid="39" grpId="0"/>
      <p:bldP spid="41" grpId="0" animBg="1"/>
      <p:bldP spid="43" grpId="0"/>
      <p:bldP spid="52" grpId="0" animBg="1"/>
      <p:bldP spid="5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oogle Shape;282;p13" descr="Reading, Book, Symbol, Icon, Reader, Man">
            <a:extLst>
              <a:ext uri="{FF2B5EF4-FFF2-40B4-BE49-F238E27FC236}">
                <a16:creationId xmlns:a16="http://schemas.microsoft.com/office/drawing/2014/main" id="{46A1EDCF-D41A-4990-B12A-E9F6F29370DD}"/>
              </a:ext>
            </a:extLst>
          </p:cNvPr>
          <p:cNvPicPr preferRelativeResize="0"/>
          <p:nvPr/>
        </p:nvPicPr>
        <p:blipFill rotWithShape="1">
          <a:blip r:embed="rId3">
            <a:alphaModFix/>
            <a:duotone>
              <a:schemeClr val="accent6">
                <a:shade val="45000"/>
                <a:satMod val="135000"/>
              </a:schemeClr>
              <a:prstClr val="white"/>
            </a:duotone>
            <a:extLst>
              <a:ext uri="{BEBA8EAE-BF5A-486C-A8C5-ECC9F3942E4B}">
                <a14:imgProps xmlns:a14="http://schemas.microsoft.com/office/drawing/2010/main">
                  <a14:imgLayer r:embed="rId4">
                    <a14:imgEffect>
                      <a14:artisticPaintStrokes/>
                    </a14:imgEffect>
                  </a14:imgLayer>
                </a14:imgProps>
              </a:ext>
            </a:extLst>
          </a:blip>
          <a:srcRect/>
          <a:stretch/>
        </p:blipFill>
        <p:spPr>
          <a:xfrm>
            <a:off x="11232568" y="158344"/>
            <a:ext cx="782801" cy="782801"/>
          </a:xfrm>
          <a:prstGeom prst="roundRect">
            <a:avLst/>
          </a:prstGeom>
          <a:solidFill>
            <a:srgbClr val="92D050"/>
          </a:solidFill>
          <a:ln>
            <a:noFill/>
          </a:ln>
        </p:spPr>
      </p:pic>
      <p:sp>
        <p:nvSpPr>
          <p:cNvPr id="2" name="Title 1">
            <a:extLst>
              <a:ext uri="{FF2B5EF4-FFF2-40B4-BE49-F238E27FC236}">
                <a16:creationId xmlns:a16="http://schemas.microsoft.com/office/drawing/2014/main" id="{B5365942-B2E8-49F6-959E-078996708FA8}"/>
              </a:ext>
            </a:extLst>
          </p:cNvPr>
          <p:cNvSpPr>
            <a:spLocks noGrp="1"/>
          </p:cNvSpPr>
          <p:nvPr>
            <p:ph type="title"/>
          </p:nvPr>
        </p:nvSpPr>
        <p:spPr>
          <a:xfrm>
            <a:off x="11300458" y="966425"/>
            <a:ext cx="657080" cy="400110"/>
          </a:xfrm>
          <a:solidFill>
            <a:srgbClr val="92D050"/>
          </a:solidFill>
        </p:spPr>
        <p:txBody>
          <a:bodyPr>
            <a:noAutofit/>
          </a:bodyPr>
          <a:lstStyle/>
          <a:p>
            <a:pPr algn="ctr"/>
            <a:r>
              <a:rPr lang="en-GB" sz="2000" b="1" dirty="0">
                <a:solidFill>
                  <a:schemeClr val="bg1"/>
                </a:solidFill>
                <a:latin typeface="Century Gothic" panose="020B0502020202020204" pitchFamily="34" charset="0"/>
              </a:rPr>
              <a:t>leer</a:t>
            </a:r>
          </a:p>
        </p:txBody>
      </p:sp>
      <p:grpSp>
        <p:nvGrpSpPr>
          <p:cNvPr id="3" name="Group 2">
            <a:extLst>
              <a:ext uri="{FF2B5EF4-FFF2-40B4-BE49-F238E27FC236}">
                <a16:creationId xmlns:a16="http://schemas.microsoft.com/office/drawing/2014/main" id="{24EF5918-60C8-5153-C42A-693B41CF61EB}"/>
              </a:ext>
            </a:extLst>
          </p:cNvPr>
          <p:cNvGrpSpPr/>
          <p:nvPr/>
        </p:nvGrpSpPr>
        <p:grpSpPr>
          <a:xfrm>
            <a:off x="10113278" y="269337"/>
            <a:ext cx="1000198" cy="1008545"/>
            <a:chOff x="6210543" y="3764108"/>
            <a:chExt cx="801046" cy="775262"/>
          </a:xfrm>
        </p:grpSpPr>
        <p:sp>
          <p:nvSpPr>
            <p:cNvPr id="5" name="Oval 4">
              <a:extLst>
                <a:ext uri="{FF2B5EF4-FFF2-40B4-BE49-F238E27FC236}">
                  <a16:creationId xmlns:a16="http://schemas.microsoft.com/office/drawing/2014/main" id="{DC9CCEE8-BDAA-F73A-BECB-8025F7BB5B2B}"/>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582293A2-7ED6-5309-B2B0-853B06E4D303}"/>
                </a:ext>
              </a:extLst>
            </p:cNvPr>
            <p:cNvPicPr>
              <a:picLocks noChangeAspect="1"/>
            </p:cNvPicPr>
            <p:nvPr/>
          </p:nvPicPr>
          <p:blipFill rotWithShape="1">
            <a:blip r:embed="rId5">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8" name="Picture 7" descr="A picture containing text, tableware, cup, clipart&#10;&#10;Description automatically generated">
              <a:extLst>
                <a:ext uri="{FF2B5EF4-FFF2-40B4-BE49-F238E27FC236}">
                  <a16:creationId xmlns:a16="http://schemas.microsoft.com/office/drawing/2014/main" id="{41158676-DD58-85D2-3E60-839B5787B5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pic>
        <p:nvPicPr>
          <p:cNvPr id="9" name="Picture 10" descr="Gráficos vectoriales gratis de Celebrar">
            <a:extLst>
              <a:ext uri="{FF2B5EF4-FFF2-40B4-BE49-F238E27FC236}">
                <a16:creationId xmlns:a16="http://schemas.microsoft.com/office/drawing/2014/main" id="{1668478B-6B17-5CEB-3D27-B670E6518A3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29191" y="67277"/>
            <a:ext cx="727299" cy="79256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Gráficos vectoriales gratis de Año nuevo">
            <a:extLst>
              <a:ext uri="{FF2B5EF4-FFF2-40B4-BE49-F238E27FC236}">
                <a16:creationId xmlns:a16="http://schemas.microsoft.com/office/drawing/2014/main" id="{ED1AF1FF-AEEF-5631-A4D3-87978793A5B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66079" y="147561"/>
            <a:ext cx="968864" cy="677806"/>
          </a:xfrm>
          <a:prstGeom prst="round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EC184FBE-E3BE-ED40-B1FA-0BAA51272C24}"/>
              </a:ext>
            </a:extLst>
          </p:cNvPr>
          <p:cNvSpPr txBox="1"/>
          <p:nvPr/>
        </p:nvSpPr>
        <p:spPr>
          <a:xfrm>
            <a:off x="176631" y="204511"/>
            <a:ext cx="4645824"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La </a:t>
            </a:r>
            <a:r>
              <a:rPr lang="en-GB" sz="2800" b="1" dirty="0" err="1">
                <a:solidFill>
                  <a:srgbClr val="002060"/>
                </a:solidFill>
                <a:latin typeface="Century Gothic" panose="020B0502020202020204" pitchFamily="34" charset="0"/>
              </a:rPr>
              <a:t>Nochevieja</a:t>
            </a:r>
            <a:r>
              <a:rPr lang="en-GB" sz="2800" b="1" dirty="0">
                <a:solidFill>
                  <a:srgbClr val="002060"/>
                </a:solidFill>
                <a:latin typeface="Century Gothic" panose="020B0502020202020204" pitchFamily="34" charset="0"/>
              </a:rPr>
              <a:t> en España</a:t>
            </a:r>
          </a:p>
        </p:txBody>
      </p:sp>
      <p:sp>
        <p:nvSpPr>
          <p:cNvPr id="17" name="TextBox 16">
            <a:extLst>
              <a:ext uri="{FF2B5EF4-FFF2-40B4-BE49-F238E27FC236}">
                <a16:creationId xmlns:a16="http://schemas.microsoft.com/office/drawing/2014/main" id="{BD1207D2-61F6-376B-8B93-EC19C8437B73}"/>
              </a:ext>
            </a:extLst>
          </p:cNvPr>
          <p:cNvSpPr txBox="1"/>
          <p:nvPr/>
        </p:nvSpPr>
        <p:spPr>
          <a:xfrm>
            <a:off x="724865" y="1001806"/>
            <a:ext cx="9315371" cy="1949380"/>
          </a:xfrm>
          <a:prstGeom prst="rect">
            <a:avLst/>
          </a:prstGeom>
          <a:noFill/>
        </p:spPr>
        <p:txBody>
          <a:bodyPr wrap="none" rtlCol="0">
            <a:spAutoFit/>
          </a:bodyPr>
          <a:lstStyle/>
          <a:p>
            <a:pPr>
              <a:lnSpc>
                <a:spcPct val="150000"/>
              </a:lnSpc>
            </a:pPr>
            <a:r>
              <a:rPr lang="en-GB" sz="2800" dirty="0">
                <a:solidFill>
                  <a:srgbClr val="002060"/>
                </a:solidFill>
                <a:latin typeface="Century Gothic" panose="020B0502020202020204" pitchFamily="34" charset="0"/>
              </a:rPr>
              <a:t>La </a:t>
            </a:r>
            <a:r>
              <a:rPr lang="en-GB" sz="2800" b="1" dirty="0" err="1">
                <a:solidFill>
                  <a:srgbClr val="002060"/>
                </a:solidFill>
                <a:latin typeface="Century Gothic" panose="020B0502020202020204" pitchFamily="34" charset="0"/>
              </a:rPr>
              <a:t>Nochevieja</a:t>
            </a:r>
            <a:r>
              <a:rPr lang="en-GB" sz="2800" dirty="0">
                <a:solidFill>
                  <a:srgbClr val="002060"/>
                </a:solidFill>
                <a:latin typeface="Century Gothic" panose="020B0502020202020204" pitchFamily="34" charset="0"/>
              </a:rPr>
              <a:t> es </a:t>
            </a:r>
            <a:r>
              <a:rPr lang="en-GB" sz="2800" dirty="0" err="1">
                <a:solidFill>
                  <a:srgbClr val="002060"/>
                </a:solidFill>
                <a:latin typeface="Century Gothic" panose="020B0502020202020204" pitchFamily="34" charset="0"/>
              </a:rPr>
              <a:t>el</a:t>
            </a:r>
            <a:r>
              <a:rPr lang="en-GB" sz="2800" dirty="0">
                <a:solidFill>
                  <a:srgbClr val="002060"/>
                </a:solidFill>
                <a:latin typeface="Century Gothic" panose="020B0502020202020204" pitchFamily="34" charset="0"/>
              </a:rPr>
              <a:t> día </a:t>
            </a:r>
            <a:r>
              <a:rPr lang="en-GB" sz="2800" dirty="0" err="1">
                <a:solidFill>
                  <a:srgbClr val="002060"/>
                </a:solidFill>
                <a:latin typeface="Century Gothic" panose="020B0502020202020204" pitchFamily="34" charset="0"/>
              </a:rPr>
              <a:t>treinta</a:t>
            </a:r>
            <a:r>
              <a:rPr lang="en-GB" sz="2800" dirty="0">
                <a:solidFill>
                  <a:srgbClr val="002060"/>
                </a:solidFill>
                <a:latin typeface="Century Gothic" panose="020B0502020202020204" pitchFamily="34" charset="0"/>
              </a:rPr>
              <a:t> y uno de </a:t>
            </a:r>
            <a:r>
              <a:rPr lang="en-GB" sz="2800" dirty="0" err="1">
                <a:solidFill>
                  <a:srgbClr val="002060"/>
                </a:solidFill>
                <a:latin typeface="Century Gothic" panose="020B0502020202020204" pitchFamily="34" charset="0"/>
              </a:rPr>
              <a:t>diciembre</a:t>
            </a:r>
            <a:r>
              <a:rPr lang="en-GB" sz="2800" dirty="0">
                <a:solidFill>
                  <a:srgbClr val="002060"/>
                </a:solidFill>
                <a:latin typeface="Century Gothic" panose="020B0502020202020204" pitchFamily="34" charset="0"/>
              </a:rPr>
              <a:t>.</a:t>
            </a:r>
          </a:p>
          <a:p>
            <a:pPr>
              <a:lnSpc>
                <a:spcPct val="150000"/>
              </a:lnSpc>
            </a:pPr>
            <a:r>
              <a:rPr lang="en-GB" sz="2800" dirty="0">
                <a:solidFill>
                  <a:srgbClr val="002060"/>
                </a:solidFill>
                <a:latin typeface="Century Gothic" panose="020B0502020202020204" pitchFamily="34" charset="0"/>
              </a:rPr>
              <a:t>Es un día especial </a:t>
            </a:r>
            <a:r>
              <a:rPr lang="en-GB" sz="2800" b="1" dirty="0">
                <a:solidFill>
                  <a:srgbClr val="002060"/>
                </a:solidFill>
                <a:latin typeface="Century Gothic" panose="020B0502020202020204" pitchFamily="34" charset="0"/>
              </a:rPr>
              <a:t>porque</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celebramos</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el</a:t>
            </a:r>
            <a:r>
              <a:rPr lang="en-GB" sz="2800" dirty="0">
                <a:solidFill>
                  <a:srgbClr val="002060"/>
                </a:solidFill>
                <a:latin typeface="Century Gothic" panose="020B0502020202020204" pitchFamily="34" charset="0"/>
              </a:rPr>
              <a:t> </a:t>
            </a:r>
            <a:r>
              <a:rPr lang="en-GB" sz="2800" b="1" dirty="0">
                <a:solidFill>
                  <a:srgbClr val="002060"/>
                </a:solidFill>
                <a:latin typeface="Century Gothic" panose="020B0502020202020204" pitchFamily="34" charset="0"/>
              </a:rPr>
              <a:t>fin</a:t>
            </a:r>
            <a:r>
              <a:rPr lang="en-GB" sz="2800" dirty="0">
                <a:solidFill>
                  <a:srgbClr val="002060"/>
                </a:solidFill>
                <a:latin typeface="Century Gothic" panose="020B0502020202020204" pitchFamily="34" charset="0"/>
              </a:rPr>
              <a:t> del </a:t>
            </a:r>
            <a:r>
              <a:rPr lang="en-GB" sz="2800" b="1" dirty="0">
                <a:solidFill>
                  <a:srgbClr val="002060"/>
                </a:solidFill>
                <a:latin typeface="Century Gothic" panose="020B0502020202020204" pitchFamily="34" charset="0"/>
              </a:rPr>
              <a:t>año</a:t>
            </a:r>
            <a:r>
              <a:rPr lang="en-GB" sz="2800" dirty="0">
                <a:solidFill>
                  <a:srgbClr val="002060"/>
                </a:solidFill>
                <a:latin typeface="Century Gothic" panose="020B0502020202020204" pitchFamily="34" charset="0"/>
              </a:rPr>
              <a:t>.</a:t>
            </a:r>
          </a:p>
          <a:p>
            <a:pPr>
              <a:lnSpc>
                <a:spcPct val="150000"/>
              </a:lnSpc>
            </a:pPr>
            <a:r>
              <a:rPr lang="en-GB" sz="2800" dirty="0">
                <a:solidFill>
                  <a:srgbClr val="002060"/>
                </a:solidFill>
                <a:latin typeface="Century Gothic" panose="020B0502020202020204" pitchFamily="34" charset="0"/>
              </a:rPr>
              <a:t>Es </a:t>
            </a:r>
            <a:r>
              <a:rPr lang="en-GB" sz="2800" dirty="0" err="1">
                <a:solidFill>
                  <a:srgbClr val="002060"/>
                </a:solidFill>
                <a:latin typeface="Century Gothic" panose="020B0502020202020204" pitchFamily="34" charset="0"/>
              </a:rPr>
              <a:t>común</a:t>
            </a:r>
            <a:r>
              <a:rPr lang="en-GB" sz="2800" dirty="0">
                <a:solidFill>
                  <a:srgbClr val="002060"/>
                </a:solidFill>
                <a:latin typeface="Century Gothic" panose="020B0502020202020204" pitchFamily="34" charset="0"/>
              </a:rPr>
              <a:t> </a:t>
            </a:r>
            <a:r>
              <a:rPr lang="en-GB" sz="2800" b="1" dirty="0">
                <a:solidFill>
                  <a:srgbClr val="002060"/>
                </a:solidFill>
                <a:latin typeface="Century Gothic" panose="020B0502020202020204" pitchFamily="34" charset="0"/>
              </a:rPr>
              <a:t>comer</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doce</a:t>
            </a:r>
            <a:r>
              <a:rPr lang="en-GB" sz="2800"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uvas</a:t>
            </a:r>
            <a:r>
              <a:rPr lang="en-GB" sz="2800" dirty="0">
                <a:solidFill>
                  <a:srgbClr val="002060"/>
                </a:solidFill>
                <a:latin typeface="Century Gothic" panose="020B0502020202020204" pitchFamily="34" charset="0"/>
              </a:rPr>
              <a:t> a </a:t>
            </a:r>
            <a:r>
              <a:rPr lang="en-GB" sz="2800" b="1" dirty="0">
                <a:solidFill>
                  <a:srgbClr val="002060"/>
                </a:solidFill>
                <a:latin typeface="Century Gothic" panose="020B0502020202020204" pitchFamily="34" charset="0"/>
              </a:rPr>
              <a:t>medianoche</a:t>
            </a:r>
            <a:r>
              <a:rPr lang="en-GB" sz="2800" dirty="0">
                <a:solidFill>
                  <a:srgbClr val="002060"/>
                </a:solidFill>
                <a:latin typeface="Century Gothic" panose="020B0502020202020204" pitchFamily="34" charset="0"/>
              </a:rPr>
              <a:t>. </a:t>
            </a:r>
          </a:p>
        </p:txBody>
      </p:sp>
      <p:sp>
        <p:nvSpPr>
          <p:cNvPr id="18" name="Rectangle 17">
            <a:extLst>
              <a:ext uri="{FF2B5EF4-FFF2-40B4-BE49-F238E27FC236}">
                <a16:creationId xmlns:a16="http://schemas.microsoft.com/office/drawing/2014/main" id="{0B1490C4-C588-A0FF-278B-24A81A5D897A}"/>
              </a:ext>
            </a:extLst>
          </p:cNvPr>
          <p:cNvSpPr/>
          <p:nvPr/>
        </p:nvSpPr>
        <p:spPr>
          <a:xfrm>
            <a:off x="178298" y="1171944"/>
            <a:ext cx="409446" cy="378012"/>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1</a:t>
            </a:r>
          </a:p>
        </p:txBody>
      </p:sp>
      <p:sp>
        <p:nvSpPr>
          <p:cNvPr id="19" name="Rectangle 18">
            <a:extLst>
              <a:ext uri="{FF2B5EF4-FFF2-40B4-BE49-F238E27FC236}">
                <a16:creationId xmlns:a16="http://schemas.microsoft.com/office/drawing/2014/main" id="{A3639358-206D-99BD-9E74-912B9BE32550}"/>
              </a:ext>
            </a:extLst>
          </p:cNvPr>
          <p:cNvSpPr/>
          <p:nvPr/>
        </p:nvSpPr>
        <p:spPr>
          <a:xfrm>
            <a:off x="178298" y="1820472"/>
            <a:ext cx="409446" cy="378012"/>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2</a:t>
            </a:r>
          </a:p>
        </p:txBody>
      </p:sp>
      <p:sp>
        <p:nvSpPr>
          <p:cNvPr id="20" name="Rectangle 19">
            <a:extLst>
              <a:ext uri="{FF2B5EF4-FFF2-40B4-BE49-F238E27FC236}">
                <a16:creationId xmlns:a16="http://schemas.microsoft.com/office/drawing/2014/main" id="{05BD1FB1-B001-F2B6-EE25-F746E48A43CD}"/>
              </a:ext>
            </a:extLst>
          </p:cNvPr>
          <p:cNvSpPr/>
          <p:nvPr/>
        </p:nvSpPr>
        <p:spPr>
          <a:xfrm>
            <a:off x="189818" y="2462888"/>
            <a:ext cx="409446" cy="378012"/>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3</a:t>
            </a:r>
          </a:p>
        </p:txBody>
      </p:sp>
      <p:sp>
        <p:nvSpPr>
          <p:cNvPr id="29" name="Rectangle: Rounded Corners 28">
            <a:extLst>
              <a:ext uri="{FF2B5EF4-FFF2-40B4-BE49-F238E27FC236}">
                <a16:creationId xmlns:a16="http://schemas.microsoft.com/office/drawing/2014/main" id="{73679080-FED9-2069-0BE0-8950DC205951}"/>
              </a:ext>
            </a:extLst>
          </p:cNvPr>
          <p:cNvSpPr/>
          <p:nvPr/>
        </p:nvSpPr>
        <p:spPr>
          <a:xfrm>
            <a:off x="387231" y="3263797"/>
            <a:ext cx="1412219" cy="376646"/>
          </a:xfrm>
          <a:prstGeom prst="roundRect">
            <a:avLst/>
          </a:prstGeom>
          <a:solidFill>
            <a:srgbClr val="CBF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to eat</a:t>
            </a:r>
          </a:p>
        </p:txBody>
      </p:sp>
      <p:sp>
        <p:nvSpPr>
          <p:cNvPr id="30" name="Rectangle: Rounded Corners 29">
            <a:extLst>
              <a:ext uri="{FF2B5EF4-FFF2-40B4-BE49-F238E27FC236}">
                <a16:creationId xmlns:a16="http://schemas.microsoft.com/office/drawing/2014/main" id="{E94809DD-0745-0E04-6B3A-D61ECC825529}"/>
              </a:ext>
            </a:extLst>
          </p:cNvPr>
          <p:cNvSpPr/>
          <p:nvPr/>
        </p:nvSpPr>
        <p:spPr>
          <a:xfrm>
            <a:off x="1903029" y="3271040"/>
            <a:ext cx="1599315" cy="376646"/>
          </a:xfrm>
          <a:prstGeom prst="roundRect">
            <a:avLst/>
          </a:prstGeom>
          <a:solidFill>
            <a:srgbClr val="CBF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because</a:t>
            </a:r>
          </a:p>
        </p:txBody>
      </p:sp>
      <p:sp>
        <p:nvSpPr>
          <p:cNvPr id="31" name="Rectangle: Rounded Corners 30">
            <a:extLst>
              <a:ext uri="{FF2B5EF4-FFF2-40B4-BE49-F238E27FC236}">
                <a16:creationId xmlns:a16="http://schemas.microsoft.com/office/drawing/2014/main" id="{EAC90A46-54D6-97AA-F8CC-ACA6BFD03495}"/>
              </a:ext>
            </a:extLst>
          </p:cNvPr>
          <p:cNvSpPr/>
          <p:nvPr/>
        </p:nvSpPr>
        <p:spPr>
          <a:xfrm>
            <a:off x="259963" y="3621821"/>
            <a:ext cx="1622484" cy="376646"/>
          </a:xfrm>
          <a:prstGeom prst="roundRect">
            <a:avLst/>
          </a:prstGeom>
          <a:solidFill>
            <a:srgbClr val="1D9A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Century Gothic" panose="020B0502020202020204" pitchFamily="34" charset="0"/>
              </a:rPr>
              <a:t>comer</a:t>
            </a:r>
          </a:p>
        </p:txBody>
      </p:sp>
      <p:sp>
        <p:nvSpPr>
          <p:cNvPr id="32" name="Rectangle: Rounded Corners 31">
            <a:extLst>
              <a:ext uri="{FF2B5EF4-FFF2-40B4-BE49-F238E27FC236}">
                <a16:creationId xmlns:a16="http://schemas.microsoft.com/office/drawing/2014/main" id="{5302479B-D21C-6563-AA13-AD152ECF497F}"/>
              </a:ext>
            </a:extLst>
          </p:cNvPr>
          <p:cNvSpPr/>
          <p:nvPr/>
        </p:nvSpPr>
        <p:spPr>
          <a:xfrm>
            <a:off x="1981609" y="3638580"/>
            <a:ext cx="1413483" cy="376646"/>
          </a:xfrm>
          <a:prstGeom prst="roundRect">
            <a:avLst/>
          </a:prstGeom>
          <a:solidFill>
            <a:srgbClr val="1D9A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Century Gothic" panose="020B0502020202020204" pitchFamily="34" charset="0"/>
              </a:rPr>
              <a:t>porque</a:t>
            </a:r>
          </a:p>
        </p:txBody>
      </p:sp>
      <p:sp>
        <p:nvSpPr>
          <p:cNvPr id="33" name="Rectangle: Rounded Corners 32">
            <a:extLst>
              <a:ext uri="{FF2B5EF4-FFF2-40B4-BE49-F238E27FC236}">
                <a16:creationId xmlns:a16="http://schemas.microsoft.com/office/drawing/2014/main" id="{829C2D98-8E09-779A-3070-C77B962CAF9B}"/>
              </a:ext>
            </a:extLst>
          </p:cNvPr>
          <p:cNvSpPr/>
          <p:nvPr/>
        </p:nvSpPr>
        <p:spPr>
          <a:xfrm>
            <a:off x="3534439" y="3254281"/>
            <a:ext cx="1355486" cy="376646"/>
          </a:xfrm>
          <a:prstGeom prst="roundRect">
            <a:avLst/>
          </a:prstGeom>
          <a:solidFill>
            <a:srgbClr val="CBF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grapes</a:t>
            </a:r>
          </a:p>
        </p:txBody>
      </p:sp>
      <p:sp>
        <p:nvSpPr>
          <p:cNvPr id="34" name="Rectangle: Rounded Corners 33">
            <a:extLst>
              <a:ext uri="{FF2B5EF4-FFF2-40B4-BE49-F238E27FC236}">
                <a16:creationId xmlns:a16="http://schemas.microsoft.com/office/drawing/2014/main" id="{2256ED55-04A1-0DDB-12AB-90D571975A45}"/>
              </a:ext>
            </a:extLst>
          </p:cNvPr>
          <p:cNvSpPr/>
          <p:nvPr/>
        </p:nvSpPr>
        <p:spPr>
          <a:xfrm>
            <a:off x="3636346" y="3620342"/>
            <a:ext cx="1128607" cy="376646"/>
          </a:xfrm>
          <a:prstGeom prst="roundRect">
            <a:avLst/>
          </a:prstGeom>
          <a:solidFill>
            <a:srgbClr val="1D9A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bg1"/>
                </a:solidFill>
                <a:latin typeface="Century Gothic" panose="020B0502020202020204" pitchFamily="34" charset="0"/>
              </a:rPr>
              <a:t>uvas</a:t>
            </a:r>
            <a:endParaRPr lang="en-GB" sz="2400" b="1" dirty="0">
              <a:solidFill>
                <a:schemeClr val="bg1"/>
              </a:solidFill>
              <a:latin typeface="Century Gothic" panose="020B0502020202020204" pitchFamily="34" charset="0"/>
            </a:endParaRPr>
          </a:p>
        </p:txBody>
      </p:sp>
      <p:sp>
        <p:nvSpPr>
          <p:cNvPr id="35" name="Rectangle: Rounded Corners 34">
            <a:extLst>
              <a:ext uri="{FF2B5EF4-FFF2-40B4-BE49-F238E27FC236}">
                <a16:creationId xmlns:a16="http://schemas.microsoft.com/office/drawing/2014/main" id="{C9998E9C-4465-AC58-B5B3-72E70A85FD2A}"/>
              </a:ext>
            </a:extLst>
          </p:cNvPr>
          <p:cNvSpPr/>
          <p:nvPr/>
        </p:nvSpPr>
        <p:spPr>
          <a:xfrm>
            <a:off x="4992153" y="3243696"/>
            <a:ext cx="860242" cy="376646"/>
          </a:xfrm>
          <a:prstGeom prst="roundRect">
            <a:avLst/>
          </a:prstGeom>
          <a:solidFill>
            <a:srgbClr val="CBF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end</a:t>
            </a:r>
          </a:p>
        </p:txBody>
      </p:sp>
      <p:sp>
        <p:nvSpPr>
          <p:cNvPr id="36" name="Rectangle: Rounded Corners 35">
            <a:extLst>
              <a:ext uri="{FF2B5EF4-FFF2-40B4-BE49-F238E27FC236}">
                <a16:creationId xmlns:a16="http://schemas.microsoft.com/office/drawing/2014/main" id="{E68AA95F-F449-6CA7-EF13-BF2635D6BA9C}"/>
              </a:ext>
            </a:extLst>
          </p:cNvPr>
          <p:cNvSpPr/>
          <p:nvPr/>
        </p:nvSpPr>
        <p:spPr>
          <a:xfrm>
            <a:off x="4969327" y="3633618"/>
            <a:ext cx="860242" cy="376646"/>
          </a:xfrm>
          <a:prstGeom prst="roundRect">
            <a:avLst/>
          </a:prstGeom>
          <a:solidFill>
            <a:srgbClr val="1D9A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Century Gothic" panose="020B0502020202020204" pitchFamily="34" charset="0"/>
              </a:rPr>
              <a:t>fin</a:t>
            </a:r>
          </a:p>
        </p:txBody>
      </p:sp>
      <p:sp>
        <p:nvSpPr>
          <p:cNvPr id="37" name="Rectangle: Rounded Corners 36">
            <a:extLst>
              <a:ext uri="{FF2B5EF4-FFF2-40B4-BE49-F238E27FC236}">
                <a16:creationId xmlns:a16="http://schemas.microsoft.com/office/drawing/2014/main" id="{44E0EA98-F16A-2F9D-32EA-A37439A4B855}"/>
              </a:ext>
            </a:extLst>
          </p:cNvPr>
          <p:cNvSpPr/>
          <p:nvPr/>
        </p:nvSpPr>
        <p:spPr>
          <a:xfrm>
            <a:off x="5902992" y="3240354"/>
            <a:ext cx="2559636" cy="376646"/>
          </a:xfrm>
          <a:prstGeom prst="roundRect">
            <a:avLst/>
          </a:prstGeom>
          <a:solidFill>
            <a:srgbClr val="CBF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New Year’s eve</a:t>
            </a:r>
          </a:p>
        </p:txBody>
      </p:sp>
      <p:sp>
        <p:nvSpPr>
          <p:cNvPr id="38" name="Rectangle: Rounded Corners 37">
            <a:extLst>
              <a:ext uri="{FF2B5EF4-FFF2-40B4-BE49-F238E27FC236}">
                <a16:creationId xmlns:a16="http://schemas.microsoft.com/office/drawing/2014/main" id="{4CCE19CC-B677-E9E9-BE74-4D63C25F83F4}"/>
              </a:ext>
            </a:extLst>
          </p:cNvPr>
          <p:cNvSpPr/>
          <p:nvPr/>
        </p:nvSpPr>
        <p:spPr>
          <a:xfrm>
            <a:off x="6168414" y="3617000"/>
            <a:ext cx="1938945" cy="376646"/>
          </a:xfrm>
          <a:prstGeom prst="roundRect">
            <a:avLst/>
          </a:prstGeom>
          <a:solidFill>
            <a:srgbClr val="1D9A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bg1"/>
                </a:solidFill>
                <a:latin typeface="Century Gothic" panose="020B0502020202020204" pitchFamily="34" charset="0"/>
              </a:rPr>
              <a:t>Nochevieja</a:t>
            </a:r>
            <a:endParaRPr lang="en-GB" sz="2400" b="1" dirty="0">
              <a:solidFill>
                <a:schemeClr val="bg1"/>
              </a:solidFill>
              <a:latin typeface="Century Gothic" panose="020B0502020202020204" pitchFamily="34" charset="0"/>
            </a:endParaRPr>
          </a:p>
        </p:txBody>
      </p:sp>
      <p:sp>
        <p:nvSpPr>
          <p:cNvPr id="39" name="Rectangle: Rounded Corners 38">
            <a:extLst>
              <a:ext uri="{FF2B5EF4-FFF2-40B4-BE49-F238E27FC236}">
                <a16:creationId xmlns:a16="http://schemas.microsoft.com/office/drawing/2014/main" id="{040C2828-43F0-ADD7-51CF-0FF5181B3100}"/>
              </a:ext>
            </a:extLst>
          </p:cNvPr>
          <p:cNvSpPr/>
          <p:nvPr/>
        </p:nvSpPr>
        <p:spPr>
          <a:xfrm>
            <a:off x="8537687" y="3259697"/>
            <a:ext cx="1355486" cy="376646"/>
          </a:xfrm>
          <a:prstGeom prst="roundRect">
            <a:avLst/>
          </a:prstGeom>
          <a:solidFill>
            <a:srgbClr val="CBF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year</a:t>
            </a:r>
          </a:p>
        </p:txBody>
      </p:sp>
      <p:sp>
        <p:nvSpPr>
          <p:cNvPr id="40" name="Rectangle: Rounded Corners 39">
            <a:extLst>
              <a:ext uri="{FF2B5EF4-FFF2-40B4-BE49-F238E27FC236}">
                <a16:creationId xmlns:a16="http://schemas.microsoft.com/office/drawing/2014/main" id="{A94B400D-988B-E50D-2D35-BB6F885886D9}"/>
              </a:ext>
            </a:extLst>
          </p:cNvPr>
          <p:cNvSpPr/>
          <p:nvPr/>
        </p:nvSpPr>
        <p:spPr>
          <a:xfrm>
            <a:off x="8639594" y="3639826"/>
            <a:ext cx="1128607" cy="376646"/>
          </a:xfrm>
          <a:prstGeom prst="roundRect">
            <a:avLst/>
          </a:prstGeom>
          <a:solidFill>
            <a:srgbClr val="1D9A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Century Gothic" panose="020B0502020202020204" pitchFamily="34" charset="0"/>
              </a:rPr>
              <a:t>año</a:t>
            </a:r>
          </a:p>
        </p:txBody>
      </p:sp>
      <p:sp>
        <p:nvSpPr>
          <p:cNvPr id="41" name="Rectangle: Rounded Corners 40">
            <a:extLst>
              <a:ext uri="{FF2B5EF4-FFF2-40B4-BE49-F238E27FC236}">
                <a16:creationId xmlns:a16="http://schemas.microsoft.com/office/drawing/2014/main" id="{2DE21239-9CDD-7B6B-97CC-D9A7BC99EA57}"/>
              </a:ext>
            </a:extLst>
          </p:cNvPr>
          <p:cNvSpPr/>
          <p:nvPr/>
        </p:nvSpPr>
        <p:spPr>
          <a:xfrm>
            <a:off x="10065741" y="3263180"/>
            <a:ext cx="1615128" cy="376646"/>
          </a:xfrm>
          <a:prstGeom prst="roundRect">
            <a:avLst/>
          </a:prstGeom>
          <a:solidFill>
            <a:srgbClr val="CBF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midnight</a:t>
            </a:r>
          </a:p>
        </p:txBody>
      </p:sp>
      <p:sp>
        <p:nvSpPr>
          <p:cNvPr id="42" name="Rectangle: Rounded Corners 41">
            <a:extLst>
              <a:ext uri="{FF2B5EF4-FFF2-40B4-BE49-F238E27FC236}">
                <a16:creationId xmlns:a16="http://schemas.microsoft.com/office/drawing/2014/main" id="{F527FFEB-366A-F9CA-066F-326BEBC345A9}"/>
              </a:ext>
            </a:extLst>
          </p:cNvPr>
          <p:cNvSpPr/>
          <p:nvPr/>
        </p:nvSpPr>
        <p:spPr>
          <a:xfrm>
            <a:off x="9972574" y="3653102"/>
            <a:ext cx="2148093" cy="376646"/>
          </a:xfrm>
          <a:prstGeom prst="roundRect">
            <a:avLst/>
          </a:prstGeom>
          <a:solidFill>
            <a:srgbClr val="1D9A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Century Gothic" panose="020B0502020202020204" pitchFamily="34" charset="0"/>
              </a:rPr>
              <a:t>medianoche</a:t>
            </a:r>
          </a:p>
        </p:txBody>
      </p:sp>
      <p:pic>
        <p:nvPicPr>
          <p:cNvPr id="45" name="Picture 44">
            <a:extLst>
              <a:ext uri="{FF2B5EF4-FFF2-40B4-BE49-F238E27FC236}">
                <a16:creationId xmlns:a16="http://schemas.microsoft.com/office/drawing/2014/main" id="{BA653B03-80DB-9100-1405-6B3D8166246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1780" y="4381418"/>
            <a:ext cx="1262667" cy="2487708"/>
          </a:xfrm>
          <a:prstGeom prst="rect">
            <a:avLst/>
          </a:prstGeom>
        </p:spPr>
      </p:pic>
      <p:sp>
        <p:nvSpPr>
          <p:cNvPr id="46" name="Speech Bubble: Rectangle with Corners Rounded 45">
            <a:extLst>
              <a:ext uri="{FF2B5EF4-FFF2-40B4-BE49-F238E27FC236}">
                <a16:creationId xmlns:a16="http://schemas.microsoft.com/office/drawing/2014/main" id="{40B925CD-C61F-CF1C-3D77-0EE364460DCC}"/>
              </a:ext>
            </a:extLst>
          </p:cNvPr>
          <p:cNvSpPr/>
          <p:nvPr/>
        </p:nvSpPr>
        <p:spPr>
          <a:xfrm>
            <a:off x="1617862" y="4278568"/>
            <a:ext cx="5038628" cy="2436454"/>
          </a:xfrm>
          <a:prstGeom prst="wedgeRoundRectCallout">
            <a:avLst>
              <a:gd name="adj1" fmla="val -56327"/>
              <a:gd name="adj2" fmla="val -17416"/>
              <a:gd name="adj3" fmla="val 16667"/>
            </a:avLst>
          </a:prstGeom>
          <a:solidFill>
            <a:srgbClr val="FFEFFF"/>
          </a:solidFill>
          <a:ln w="28575">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latin typeface="Century Gothic" panose="020B0502020202020204" pitchFamily="34" charset="0"/>
              </a:rPr>
              <a:t>Sofía told me all about the tradition. </a:t>
            </a:r>
            <a:r>
              <a:rPr lang="en-GB" b="0" i="0" dirty="0">
                <a:solidFill>
                  <a:srgbClr val="002060"/>
                </a:solidFill>
                <a:effectLst/>
                <a:latin typeface="Century Gothic" panose="020B0502020202020204" pitchFamily="34" charset="0"/>
              </a:rPr>
              <a:t> </a:t>
            </a:r>
            <a:r>
              <a:rPr lang="en-GB" i="1" dirty="0">
                <a:solidFill>
                  <a:srgbClr val="002060"/>
                </a:solidFill>
                <a:latin typeface="Century Gothic" panose="020B0502020202020204" pitchFamily="34" charset="0"/>
              </a:rPr>
              <a:t>La</a:t>
            </a:r>
            <a:r>
              <a:rPr lang="en-GB" b="0" i="1" dirty="0">
                <a:solidFill>
                  <a:srgbClr val="002060"/>
                </a:solidFill>
                <a:effectLst/>
                <a:latin typeface="Century Gothic" panose="020B0502020202020204" pitchFamily="34" charset="0"/>
              </a:rPr>
              <a:t>s </a:t>
            </a:r>
            <a:r>
              <a:rPr lang="en-GB" b="0" i="1" dirty="0" err="1">
                <a:solidFill>
                  <a:srgbClr val="002060"/>
                </a:solidFill>
                <a:effectLst/>
                <a:latin typeface="Century Gothic" panose="020B0502020202020204" pitchFamily="34" charset="0"/>
              </a:rPr>
              <a:t>doce</a:t>
            </a:r>
            <a:r>
              <a:rPr lang="en-GB" b="0" i="1" dirty="0">
                <a:solidFill>
                  <a:srgbClr val="002060"/>
                </a:solidFill>
                <a:effectLst/>
                <a:latin typeface="Century Gothic" panose="020B0502020202020204" pitchFamily="34" charset="0"/>
              </a:rPr>
              <a:t> </a:t>
            </a:r>
            <a:r>
              <a:rPr lang="en-GB" b="0" i="1" dirty="0" err="1">
                <a:solidFill>
                  <a:srgbClr val="002060"/>
                </a:solidFill>
                <a:effectLst/>
                <a:latin typeface="Century Gothic" panose="020B0502020202020204" pitchFamily="34" charset="0"/>
              </a:rPr>
              <a:t>uvas</a:t>
            </a:r>
            <a:r>
              <a:rPr lang="en-GB" b="0" i="1" dirty="0">
                <a:solidFill>
                  <a:srgbClr val="002060"/>
                </a:solidFill>
                <a:effectLst/>
                <a:latin typeface="Century Gothic" panose="020B0502020202020204" pitchFamily="34" charset="0"/>
              </a:rPr>
              <a:t> de la suerte</a:t>
            </a:r>
            <a:r>
              <a:rPr lang="en-GB" b="0" i="0" dirty="0">
                <a:solidFill>
                  <a:srgbClr val="002060"/>
                </a:solidFill>
                <a:effectLst/>
                <a:latin typeface="Century Gothic" panose="020B0502020202020204" pitchFamily="34" charset="0"/>
              </a:rPr>
              <a:t>, "the twelve grapes of luck") is a Spanish tradition that consists of eating a </a:t>
            </a:r>
            <a:r>
              <a:rPr lang="en-GB" b="0" i="0" u="none" strike="noStrike" dirty="0">
                <a:solidFill>
                  <a:srgbClr val="002060"/>
                </a:solidFill>
                <a:effectLst/>
                <a:latin typeface="Century Gothic" panose="020B0502020202020204" pitchFamily="34" charset="0"/>
              </a:rPr>
              <a:t>grape</a:t>
            </a:r>
            <a:r>
              <a:rPr lang="en-GB" b="0" i="0" dirty="0">
                <a:solidFill>
                  <a:srgbClr val="002060"/>
                </a:solidFill>
                <a:effectLst/>
                <a:latin typeface="Century Gothic" panose="020B0502020202020204" pitchFamily="34" charset="0"/>
              </a:rPr>
              <a:t> with each of the twelve </a:t>
            </a:r>
            <a:r>
              <a:rPr lang="en-GB" b="0" i="0" u="none" strike="noStrike" dirty="0">
                <a:solidFill>
                  <a:srgbClr val="002060"/>
                </a:solidFill>
                <a:effectLst/>
                <a:latin typeface="Century Gothic" panose="020B0502020202020204" pitchFamily="34" charset="0"/>
              </a:rPr>
              <a:t>clock bell</a:t>
            </a:r>
            <a:r>
              <a:rPr lang="en-GB" b="0" i="0" dirty="0">
                <a:solidFill>
                  <a:srgbClr val="002060"/>
                </a:solidFill>
                <a:effectLst/>
                <a:latin typeface="Century Gothic" panose="020B0502020202020204" pitchFamily="34" charset="0"/>
              </a:rPr>
              <a:t> chimes </a:t>
            </a:r>
            <a:r>
              <a:rPr lang="en-GB" b="1" i="0" dirty="0">
                <a:solidFill>
                  <a:srgbClr val="002060"/>
                </a:solidFill>
                <a:effectLst/>
                <a:latin typeface="Century Gothic" panose="020B0502020202020204" pitchFamily="34" charset="0"/>
              </a:rPr>
              <a:t>(las </a:t>
            </a:r>
            <a:r>
              <a:rPr lang="en-GB" b="1" i="0" dirty="0" err="1">
                <a:solidFill>
                  <a:srgbClr val="002060"/>
                </a:solidFill>
                <a:effectLst/>
                <a:latin typeface="Century Gothic" panose="020B0502020202020204" pitchFamily="34" charset="0"/>
              </a:rPr>
              <a:t>campanadas</a:t>
            </a:r>
            <a:r>
              <a:rPr lang="en-GB" b="1" i="0" dirty="0">
                <a:solidFill>
                  <a:srgbClr val="002060"/>
                </a:solidFill>
                <a:effectLst/>
                <a:latin typeface="Century Gothic" panose="020B0502020202020204" pitchFamily="34" charset="0"/>
              </a:rPr>
              <a:t>) </a:t>
            </a:r>
            <a:r>
              <a:rPr lang="en-GB" b="0" i="0" dirty="0">
                <a:solidFill>
                  <a:srgbClr val="002060"/>
                </a:solidFill>
                <a:effectLst/>
                <a:latin typeface="Century Gothic" panose="020B0502020202020204" pitchFamily="34" charset="0"/>
              </a:rPr>
              <a:t>at midnight of December 31 to welcome the New Year. It is broadcast on TV all over Spain. </a:t>
            </a:r>
            <a:endParaRPr lang="en-GB" dirty="0">
              <a:solidFill>
                <a:srgbClr val="002060"/>
              </a:solidFill>
              <a:latin typeface="Century Gothic" panose="020B0502020202020204" pitchFamily="34" charset="0"/>
            </a:endParaRPr>
          </a:p>
        </p:txBody>
      </p:sp>
      <p:pic>
        <p:nvPicPr>
          <p:cNvPr id="12" name="Picture 14" descr="Gráficos vectoriales gratis de Reloj">
            <a:extLst>
              <a:ext uri="{FF2B5EF4-FFF2-40B4-BE49-F238E27FC236}">
                <a16:creationId xmlns:a16="http://schemas.microsoft.com/office/drawing/2014/main" id="{34FD2573-21FB-4559-CB7E-4569BC570E0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72359" y="5892245"/>
            <a:ext cx="968261" cy="976881"/>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descr="A picture containing text, toy, doll, vector graphics&#10;&#10;Description automatically generated">
            <a:extLst>
              <a:ext uri="{FF2B5EF4-FFF2-40B4-BE49-F238E27FC236}">
                <a16:creationId xmlns:a16="http://schemas.microsoft.com/office/drawing/2014/main" id="{15AFE02A-B610-5A37-C9F4-7D484362F04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950249" y="4756915"/>
            <a:ext cx="1106531" cy="2101936"/>
          </a:xfrm>
          <a:prstGeom prst="rect">
            <a:avLst/>
          </a:prstGeom>
        </p:spPr>
      </p:pic>
      <p:sp>
        <p:nvSpPr>
          <p:cNvPr id="48" name="Speech Bubble: Rectangle with Corners Rounded 47">
            <a:extLst>
              <a:ext uri="{FF2B5EF4-FFF2-40B4-BE49-F238E27FC236}">
                <a16:creationId xmlns:a16="http://schemas.microsoft.com/office/drawing/2014/main" id="{3D7DAE04-9EA4-1A22-D268-8B3C2CC73B96}"/>
              </a:ext>
            </a:extLst>
          </p:cNvPr>
          <p:cNvSpPr/>
          <p:nvPr/>
        </p:nvSpPr>
        <p:spPr>
          <a:xfrm>
            <a:off x="7822401" y="4381418"/>
            <a:ext cx="3189341" cy="1949379"/>
          </a:xfrm>
          <a:prstGeom prst="wedgeRoundRectCallout">
            <a:avLst>
              <a:gd name="adj1" fmla="val 49176"/>
              <a:gd name="adj2" fmla="val 61179"/>
              <a:gd name="adj3" fmla="val 16667"/>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¡Muy bien, Max! En </a:t>
            </a:r>
            <a:r>
              <a:rPr lang="en-GB" sz="2400" b="1" dirty="0">
                <a:solidFill>
                  <a:srgbClr val="002060"/>
                </a:solidFill>
                <a:latin typeface="Century Gothic" panose="020B0502020202020204" pitchFamily="34" charset="0"/>
              </a:rPr>
              <a:t>Perú</a:t>
            </a:r>
            <a:r>
              <a:rPr lang="en-GB" sz="2400" dirty="0">
                <a:solidFill>
                  <a:srgbClr val="002060"/>
                </a:solidFill>
                <a:latin typeface="Century Gothic" panose="020B0502020202020204" pitchFamily="34" charset="0"/>
              </a:rPr>
              <a:t> es típico comer </a:t>
            </a:r>
            <a:r>
              <a:rPr lang="en-GB" sz="2400" dirty="0" err="1">
                <a:solidFill>
                  <a:srgbClr val="002060"/>
                </a:solidFill>
                <a:latin typeface="Century Gothic" panose="020B0502020202020204" pitchFamily="34" charset="0"/>
              </a:rPr>
              <a:t>doce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uvas</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pasas</a:t>
            </a:r>
            <a:r>
              <a:rPr lang="en-GB" sz="2400" dirty="0">
                <a:solidFill>
                  <a:srgbClr val="002060"/>
                </a:solidFill>
                <a:latin typeface="Century Gothic" panose="020B0502020202020204" pitchFamily="34" charset="0"/>
              </a:rPr>
              <a:t>*. Son </a:t>
            </a:r>
            <a:r>
              <a:rPr lang="en-GB" sz="2400" dirty="0" err="1">
                <a:solidFill>
                  <a:srgbClr val="002060"/>
                </a:solidFill>
                <a:latin typeface="Century Gothic" panose="020B0502020202020204" pitchFamily="34" charset="0"/>
              </a:rPr>
              <a:t>más</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pequeñas</a:t>
            </a:r>
            <a:r>
              <a:rPr lang="en-GB" sz="2400" dirty="0">
                <a:solidFill>
                  <a:srgbClr val="002060"/>
                </a:solidFill>
                <a:latin typeface="Century Gothic" panose="020B0502020202020204" pitchFamily="34" charset="0"/>
              </a:rPr>
              <a:t>. </a:t>
            </a:r>
          </a:p>
        </p:txBody>
      </p:sp>
      <p:sp>
        <p:nvSpPr>
          <p:cNvPr id="51" name="TextBox 50">
            <a:extLst>
              <a:ext uri="{FF2B5EF4-FFF2-40B4-BE49-F238E27FC236}">
                <a16:creationId xmlns:a16="http://schemas.microsoft.com/office/drawing/2014/main" id="{C25602B4-6EAB-A65E-08D9-8744FB6CC257}"/>
              </a:ext>
            </a:extLst>
          </p:cNvPr>
          <p:cNvSpPr txBox="1"/>
          <p:nvPr/>
        </p:nvSpPr>
        <p:spPr>
          <a:xfrm>
            <a:off x="7707473" y="6499794"/>
            <a:ext cx="2460035" cy="369332"/>
          </a:xfrm>
          <a:prstGeom prst="rect">
            <a:avLst/>
          </a:prstGeom>
          <a:solidFill>
            <a:schemeClr val="accent6">
              <a:lumMod val="20000"/>
              <a:lumOff val="80000"/>
            </a:schemeClr>
          </a:solidFill>
        </p:spPr>
        <p:txBody>
          <a:bodyPr wrap="square">
            <a:spAutoFit/>
          </a:bodyPr>
          <a:lstStyle/>
          <a:p>
            <a:r>
              <a:rPr lang="en-GB" sz="1800" b="1" dirty="0" err="1">
                <a:solidFill>
                  <a:srgbClr val="002060"/>
                </a:solidFill>
                <a:latin typeface="Century Gothic" panose="020B0502020202020204" pitchFamily="34" charset="0"/>
              </a:rPr>
              <a:t>uvas</a:t>
            </a:r>
            <a:r>
              <a:rPr lang="en-GB" sz="1800" b="1" dirty="0">
                <a:solidFill>
                  <a:srgbClr val="002060"/>
                </a:solidFill>
                <a:latin typeface="Century Gothic" panose="020B0502020202020204" pitchFamily="34" charset="0"/>
              </a:rPr>
              <a:t> </a:t>
            </a:r>
            <a:r>
              <a:rPr lang="en-GB" sz="1800" b="1" dirty="0" err="1">
                <a:solidFill>
                  <a:srgbClr val="002060"/>
                </a:solidFill>
                <a:latin typeface="Century Gothic" panose="020B0502020202020204" pitchFamily="34" charset="0"/>
              </a:rPr>
              <a:t>pasas</a:t>
            </a:r>
            <a:r>
              <a:rPr lang="en-GB" sz="1800" b="1" dirty="0">
                <a:solidFill>
                  <a:srgbClr val="002060"/>
                </a:solidFill>
                <a:latin typeface="Century Gothic" panose="020B0502020202020204" pitchFamily="34" charset="0"/>
              </a:rPr>
              <a:t> </a:t>
            </a:r>
            <a:r>
              <a:rPr lang="en-GB" sz="1800" dirty="0">
                <a:solidFill>
                  <a:srgbClr val="002060"/>
                </a:solidFill>
                <a:latin typeface="Century Gothic" panose="020B0502020202020204" pitchFamily="34" charset="0"/>
              </a:rPr>
              <a:t>= raisins</a:t>
            </a:r>
            <a:endParaRPr lang="en-GB" dirty="0"/>
          </a:p>
        </p:txBody>
      </p:sp>
    </p:spTree>
    <p:extLst>
      <p:ext uri="{BB962C8B-B14F-4D97-AF65-F5344CB8AC3E}">
        <p14:creationId xmlns:p14="http://schemas.microsoft.com/office/powerpoint/2010/main" val="1043379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fade">
                                      <p:cBhvr>
                                        <p:cTn id="13" dur="500"/>
                                        <p:tgtEl>
                                          <p:spTgt spid="4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fade">
                                      <p:cBhvr>
                                        <p:cTn id="18" dur="500"/>
                                        <p:tgtEl>
                                          <p:spTgt spid="48"/>
                                        </p:tgtEl>
                                      </p:cBhvr>
                                    </p:animEffect>
                                  </p:childTnLst>
                                </p:cTn>
                              </p:par>
                              <p:par>
                                <p:cTn id="19" presetID="10" presetClass="entr" presetSubtype="0" fill="hold" nodeType="with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fade">
                                      <p:cBhvr>
                                        <p:cTn id="21" dur="500"/>
                                        <p:tgtEl>
                                          <p:spTgt spid="4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1"/>
                                        </p:tgtEl>
                                        <p:attrNameLst>
                                          <p:attrName>style.visibility</p:attrName>
                                        </p:attrNameLst>
                                      </p:cBhvr>
                                      <p:to>
                                        <p:strVal val="visible"/>
                                      </p:to>
                                    </p:set>
                                    <p:animEffect transition="in" filter="fade">
                                      <p:cBhvr>
                                        <p:cTn id="24"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9"/>
                    </p:tgtEl>
                  </p:cond>
                </p:stCondLst>
                <p:endSync evt="end" delay="0">
                  <p:rtn val="all"/>
                </p:endSync>
                <p:childTnLst>
                  <p:par>
                    <p:cTn id="26" fill="hold">
                      <p:stCondLst>
                        <p:cond delay="0"/>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wipe(up)">
                                      <p:cBhvr>
                                        <p:cTn id="30" dur="500"/>
                                        <p:tgtEl>
                                          <p:spTgt spid="31"/>
                                        </p:tgtEl>
                                      </p:cBhvr>
                                    </p:animEffect>
                                  </p:childTnLst>
                                </p:cTn>
                              </p:par>
                            </p:childTnLst>
                          </p:cTn>
                        </p:par>
                      </p:childTnLst>
                    </p:cTn>
                  </p:par>
                </p:childTnLst>
              </p:cTn>
              <p:nextCondLst>
                <p:cond evt="onClick" delay="0">
                  <p:tgtEl>
                    <p:spTgt spid="29"/>
                  </p:tgtEl>
                </p:cond>
              </p:nextCondLst>
            </p:seq>
            <p:seq concurrent="1" nextAc="seek">
              <p:cTn id="31" restart="whenNotActive" fill="hold" evtFilter="cancelBubble" nodeType="interactiveSeq">
                <p:stCondLst>
                  <p:cond evt="onClick" delay="0">
                    <p:tgtEl>
                      <p:spTgt spid="30"/>
                    </p:tgtEl>
                  </p:cond>
                </p:stCondLst>
                <p:endSync evt="end" delay="0">
                  <p:rtn val="all"/>
                </p:endSync>
                <p:childTnLst>
                  <p:par>
                    <p:cTn id="32" fill="hold">
                      <p:stCondLst>
                        <p:cond delay="0"/>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wipe(up)">
                                      <p:cBhvr>
                                        <p:cTn id="36" dur="500"/>
                                        <p:tgtEl>
                                          <p:spTgt spid="32"/>
                                        </p:tgtEl>
                                      </p:cBhvr>
                                    </p:animEffect>
                                  </p:childTnLst>
                                </p:cTn>
                              </p:par>
                            </p:childTnLst>
                          </p:cTn>
                        </p:par>
                      </p:childTnLst>
                    </p:cTn>
                  </p:par>
                </p:childTnLst>
              </p:cTn>
              <p:nextCondLst>
                <p:cond evt="onClick" delay="0">
                  <p:tgtEl>
                    <p:spTgt spid="30"/>
                  </p:tgtEl>
                </p:cond>
              </p:nextCondLst>
            </p:seq>
            <p:seq concurrent="1" nextAc="seek">
              <p:cTn id="37" restart="whenNotActive" fill="hold" evtFilter="cancelBubble" nodeType="interactiveSeq">
                <p:stCondLst>
                  <p:cond evt="onClick" delay="0">
                    <p:tgtEl>
                      <p:spTgt spid="33"/>
                    </p:tgtEl>
                  </p:cond>
                </p:stCondLst>
                <p:endSync evt="end" delay="0">
                  <p:rtn val="all"/>
                </p:endSync>
                <p:childTnLst>
                  <p:par>
                    <p:cTn id="38" fill="hold">
                      <p:stCondLst>
                        <p:cond delay="0"/>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wipe(up)">
                                      <p:cBhvr>
                                        <p:cTn id="42" dur="500"/>
                                        <p:tgtEl>
                                          <p:spTgt spid="34"/>
                                        </p:tgtEl>
                                      </p:cBhvr>
                                    </p:animEffect>
                                  </p:childTnLst>
                                </p:cTn>
                              </p:par>
                            </p:childTnLst>
                          </p:cTn>
                        </p:par>
                      </p:childTnLst>
                    </p:cTn>
                  </p:par>
                </p:childTnLst>
              </p:cTn>
              <p:nextCondLst>
                <p:cond evt="onClick" delay="0">
                  <p:tgtEl>
                    <p:spTgt spid="33"/>
                  </p:tgtEl>
                </p:cond>
              </p:nextCondLst>
            </p:seq>
            <p:seq concurrent="1" nextAc="seek">
              <p:cTn id="43" restart="whenNotActive" fill="hold" evtFilter="cancelBubble" nodeType="interactiveSeq">
                <p:stCondLst>
                  <p:cond evt="onClick" delay="0">
                    <p:tgtEl>
                      <p:spTgt spid="35"/>
                    </p:tgtEl>
                  </p:cond>
                </p:stCondLst>
                <p:endSync evt="end" delay="0">
                  <p:rtn val="all"/>
                </p:endSync>
                <p:childTnLst>
                  <p:par>
                    <p:cTn id="44" fill="hold">
                      <p:stCondLst>
                        <p:cond delay="0"/>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wipe(up)">
                                      <p:cBhvr>
                                        <p:cTn id="48" dur="500"/>
                                        <p:tgtEl>
                                          <p:spTgt spid="36"/>
                                        </p:tgtEl>
                                      </p:cBhvr>
                                    </p:animEffect>
                                  </p:childTnLst>
                                </p:cTn>
                              </p:par>
                            </p:childTnLst>
                          </p:cTn>
                        </p:par>
                      </p:childTnLst>
                    </p:cTn>
                  </p:par>
                </p:childTnLst>
              </p:cTn>
              <p:nextCondLst>
                <p:cond evt="onClick" delay="0">
                  <p:tgtEl>
                    <p:spTgt spid="35"/>
                  </p:tgtEl>
                </p:cond>
              </p:nextCondLst>
            </p:seq>
            <p:seq concurrent="1" nextAc="seek">
              <p:cTn id="49" restart="whenNotActive" fill="hold" evtFilter="cancelBubble" nodeType="interactiveSeq">
                <p:stCondLst>
                  <p:cond evt="onClick" delay="0">
                    <p:tgtEl>
                      <p:spTgt spid="37"/>
                    </p:tgtEl>
                  </p:cond>
                </p:stCondLst>
                <p:endSync evt="end" delay="0">
                  <p:rtn val="all"/>
                </p:endSync>
                <p:childTnLst>
                  <p:par>
                    <p:cTn id="50" fill="hold">
                      <p:stCondLst>
                        <p:cond delay="0"/>
                      </p:stCondLst>
                      <p:childTnLst>
                        <p:par>
                          <p:cTn id="51" fill="hold">
                            <p:stCondLst>
                              <p:cond delay="0"/>
                            </p:stCondLst>
                            <p:childTnLst>
                              <p:par>
                                <p:cTn id="52" presetID="22" presetClass="entr" presetSubtype="1"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wipe(up)">
                                      <p:cBhvr>
                                        <p:cTn id="54" dur="500"/>
                                        <p:tgtEl>
                                          <p:spTgt spid="38"/>
                                        </p:tgtEl>
                                      </p:cBhvr>
                                    </p:animEffect>
                                  </p:childTnLst>
                                </p:cTn>
                              </p:par>
                            </p:childTnLst>
                          </p:cTn>
                        </p:par>
                      </p:childTnLst>
                    </p:cTn>
                  </p:par>
                </p:childTnLst>
              </p:cTn>
              <p:nextCondLst>
                <p:cond evt="onClick" delay="0">
                  <p:tgtEl>
                    <p:spTgt spid="37"/>
                  </p:tgtEl>
                </p:cond>
              </p:nextCondLst>
            </p:seq>
            <p:seq concurrent="1" nextAc="seek">
              <p:cTn id="55" restart="whenNotActive" fill="hold" evtFilter="cancelBubble" nodeType="interactiveSeq">
                <p:stCondLst>
                  <p:cond evt="onClick" delay="0">
                    <p:tgtEl>
                      <p:spTgt spid="39"/>
                    </p:tgtEl>
                  </p:cond>
                </p:stCondLst>
                <p:endSync evt="end" delay="0">
                  <p:rtn val="all"/>
                </p:endSync>
                <p:childTnLst>
                  <p:par>
                    <p:cTn id="56" fill="hold">
                      <p:stCondLst>
                        <p:cond delay="0"/>
                      </p:stCondLst>
                      <p:childTnLst>
                        <p:par>
                          <p:cTn id="57" fill="hold">
                            <p:stCondLst>
                              <p:cond delay="0"/>
                            </p:stCondLst>
                            <p:childTnLst>
                              <p:par>
                                <p:cTn id="58" presetID="22" presetClass="entr" presetSubtype="1" fill="hold" grpId="0" nodeType="click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wipe(up)">
                                      <p:cBhvr>
                                        <p:cTn id="60" dur="500"/>
                                        <p:tgtEl>
                                          <p:spTgt spid="40"/>
                                        </p:tgtEl>
                                      </p:cBhvr>
                                    </p:animEffect>
                                  </p:childTnLst>
                                </p:cTn>
                              </p:par>
                            </p:childTnLst>
                          </p:cTn>
                        </p:par>
                      </p:childTnLst>
                    </p:cTn>
                  </p:par>
                </p:childTnLst>
              </p:cTn>
              <p:nextCondLst>
                <p:cond evt="onClick" delay="0">
                  <p:tgtEl>
                    <p:spTgt spid="39"/>
                  </p:tgtEl>
                </p:cond>
              </p:nextCondLst>
            </p:seq>
            <p:seq concurrent="1" nextAc="seek">
              <p:cTn id="61" restart="whenNotActive" fill="hold" evtFilter="cancelBubble" nodeType="interactiveSeq">
                <p:stCondLst>
                  <p:cond evt="onClick" delay="0">
                    <p:tgtEl>
                      <p:spTgt spid="41"/>
                    </p:tgtEl>
                  </p:cond>
                </p:stCondLst>
                <p:endSync evt="end" delay="0">
                  <p:rtn val="all"/>
                </p:endSync>
                <p:childTnLst>
                  <p:par>
                    <p:cTn id="62" fill="hold">
                      <p:stCondLst>
                        <p:cond delay="0"/>
                      </p:stCondLst>
                      <p:childTnLst>
                        <p:par>
                          <p:cTn id="63" fill="hold">
                            <p:stCondLst>
                              <p:cond delay="0"/>
                            </p:stCondLst>
                            <p:childTnLst>
                              <p:par>
                                <p:cTn id="64" presetID="22" presetClass="entr" presetSubtype="1" fill="hold" grpId="0" nodeType="clickEffect">
                                  <p:stCondLst>
                                    <p:cond delay="0"/>
                                  </p:stCondLst>
                                  <p:childTnLst>
                                    <p:set>
                                      <p:cBhvr>
                                        <p:cTn id="65" dur="1" fill="hold">
                                          <p:stCondLst>
                                            <p:cond delay="0"/>
                                          </p:stCondLst>
                                        </p:cTn>
                                        <p:tgtEl>
                                          <p:spTgt spid="42"/>
                                        </p:tgtEl>
                                        <p:attrNameLst>
                                          <p:attrName>style.visibility</p:attrName>
                                        </p:attrNameLst>
                                      </p:cBhvr>
                                      <p:to>
                                        <p:strVal val="visible"/>
                                      </p:to>
                                    </p:set>
                                    <p:animEffect transition="in" filter="wipe(up)">
                                      <p:cBhvr>
                                        <p:cTn id="66" dur="500"/>
                                        <p:tgtEl>
                                          <p:spTgt spid="42"/>
                                        </p:tgtEl>
                                      </p:cBhvr>
                                    </p:animEffect>
                                  </p:childTnLst>
                                </p:cTn>
                              </p:par>
                            </p:childTnLst>
                          </p:cTn>
                        </p:par>
                      </p:childTnLst>
                    </p:cTn>
                  </p:par>
                </p:childTnLst>
              </p:cTn>
              <p:nextCondLst>
                <p:cond evt="onClick" delay="0">
                  <p:tgtEl>
                    <p:spTgt spid="41"/>
                  </p:tgtEl>
                </p:cond>
              </p:nextCondLst>
            </p:seq>
          </p:childTnLst>
        </p:cTn>
      </p:par>
    </p:tnLst>
    <p:bldLst>
      <p:bldP spid="31" grpId="0" animBg="1"/>
      <p:bldP spid="32" grpId="0" animBg="1"/>
      <p:bldP spid="34" grpId="0" animBg="1"/>
      <p:bldP spid="36" grpId="0" animBg="1"/>
      <p:bldP spid="38" grpId="0" animBg="1"/>
      <p:bldP spid="40" grpId="0" animBg="1"/>
      <p:bldP spid="42" grpId="0" animBg="1"/>
      <p:bldP spid="46" grpId="0" animBg="1"/>
      <p:bldP spid="48" grpId="0" animBg="1"/>
      <p:bldP spid="5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peech Bubble: Rectangle with Corners Rounded 28">
            <a:extLst>
              <a:ext uri="{FF2B5EF4-FFF2-40B4-BE49-F238E27FC236}">
                <a16:creationId xmlns:a16="http://schemas.microsoft.com/office/drawing/2014/main" id="{044C30C6-8A18-4A3D-9D0F-274039144AD4}"/>
              </a:ext>
            </a:extLst>
          </p:cNvPr>
          <p:cNvSpPr/>
          <p:nvPr/>
        </p:nvSpPr>
        <p:spPr>
          <a:xfrm>
            <a:off x="9570164" y="3111019"/>
            <a:ext cx="2460007" cy="1408605"/>
          </a:xfrm>
          <a:prstGeom prst="wedgeRoundRectCallout">
            <a:avLst>
              <a:gd name="adj1" fmla="val -1903"/>
              <a:gd name="adj2" fmla="val 79957"/>
              <a:gd name="adj3" fmla="val 16667"/>
            </a:avLst>
          </a:prstGeom>
          <a:solidFill>
            <a:schemeClr val="bg1"/>
          </a:solidFill>
          <a:ln w="28575">
            <a:solidFill>
              <a:srgbClr val="68D5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2060"/>
              </a:solidFill>
              <a:latin typeface="Century Gothic" panose="020B0502020202020204" pitchFamily="34" charset="0"/>
            </a:endParaRPr>
          </a:p>
        </p:txBody>
      </p:sp>
      <p:pic>
        <p:nvPicPr>
          <p:cNvPr id="12" name="Google Shape;221;p10">
            <a:extLst>
              <a:ext uri="{FF2B5EF4-FFF2-40B4-BE49-F238E27FC236}">
                <a16:creationId xmlns:a16="http://schemas.microsoft.com/office/drawing/2014/main" id="{B70FA04C-33A6-4C2B-B0D8-3504A08821BE}"/>
              </a:ext>
            </a:extLst>
          </p:cNvPr>
          <p:cNvPicPr preferRelativeResize="0"/>
          <p:nvPr/>
        </p:nvPicPr>
        <p:blipFill rotWithShape="1">
          <a:blip r:embed="rId5">
            <a:alphaModFix/>
          </a:blip>
          <a:srcRect/>
          <a:stretch/>
        </p:blipFill>
        <p:spPr>
          <a:xfrm>
            <a:off x="10804611" y="-171450"/>
            <a:ext cx="1166103" cy="1183191"/>
          </a:xfrm>
          <a:prstGeom prst="rect">
            <a:avLst/>
          </a:prstGeom>
          <a:noFill/>
          <a:ln>
            <a:noFill/>
          </a:ln>
        </p:spPr>
      </p:pic>
      <p:sp>
        <p:nvSpPr>
          <p:cNvPr id="2" name="Title 1">
            <a:extLst>
              <a:ext uri="{FF2B5EF4-FFF2-40B4-BE49-F238E27FC236}">
                <a16:creationId xmlns:a16="http://schemas.microsoft.com/office/drawing/2014/main" id="{FC3C5452-B492-478D-8C7F-8D0CC48CA28A}"/>
              </a:ext>
            </a:extLst>
          </p:cNvPr>
          <p:cNvSpPr>
            <a:spLocks noGrp="1"/>
          </p:cNvSpPr>
          <p:nvPr>
            <p:ph type="title"/>
          </p:nvPr>
        </p:nvSpPr>
        <p:spPr>
          <a:xfrm>
            <a:off x="10710239" y="790855"/>
            <a:ext cx="1354845" cy="317988"/>
          </a:xfrm>
          <a:solidFill>
            <a:srgbClr val="91EAD2"/>
          </a:solidFill>
        </p:spPr>
        <p:txBody>
          <a:bodyPr>
            <a:normAutofit fontScale="90000"/>
          </a:bodyPr>
          <a:lstStyle/>
          <a:p>
            <a:pPr algn="ctr"/>
            <a:r>
              <a:rPr lang="en-GB" sz="2000" b="1" dirty="0" err="1">
                <a:solidFill>
                  <a:srgbClr val="002060"/>
                </a:solidFill>
                <a:latin typeface="Century Gothic" panose="020B0502020202020204" pitchFamily="34" charset="0"/>
              </a:rPr>
              <a:t>escuchar</a:t>
            </a:r>
            <a:endParaRPr lang="en-GB" sz="2000" b="1" dirty="0">
              <a:solidFill>
                <a:srgbClr val="002060"/>
              </a:solidFill>
              <a:latin typeface="Century Gothic" panose="020B0502020202020204" pitchFamily="34" charset="0"/>
            </a:endParaRPr>
          </a:p>
        </p:txBody>
      </p:sp>
      <p:sp>
        <p:nvSpPr>
          <p:cNvPr id="6" name="Action Button: Blank 5">
            <a:hlinkClick r:id="" action="ppaction://noaction" highlightClick="1">
              <a:snd r:embed="rId6" name="8_4.wav"/>
            </a:hlinkClick>
            <a:extLst>
              <a:ext uri="{FF2B5EF4-FFF2-40B4-BE49-F238E27FC236}">
                <a16:creationId xmlns:a16="http://schemas.microsoft.com/office/drawing/2014/main" id="{6877F4FC-8EEF-4DDE-AB93-50785126D598}"/>
              </a:ext>
            </a:extLst>
          </p:cNvPr>
          <p:cNvSpPr/>
          <p:nvPr/>
        </p:nvSpPr>
        <p:spPr>
          <a:xfrm>
            <a:off x="116528" y="2702579"/>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E</a:t>
            </a:r>
          </a:p>
        </p:txBody>
      </p:sp>
      <p:sp>
        <p:nvSpPr>
          <p:cNvPr id="7" name="Action Button: Blank 6">
            <a:hlinkClick r:id="" action="ppaction://noaction" highlightClick="1">
              <a:snd r:embed="rId7" name="8_5.wav"/>
            </a:hlinkClick>
            <a:extLst>
              <a:ext uri="{FF2B5EF4-FFF2-40B4-BE49-F238E27FC236}">
                <a16:creationId xmlns:a16="http://schemas.microsoft.com/office/drawing/2014/main" id="{6E70F2AC-4D78-4438-AF49-070A4555F2B8}"/>
              </a:ext>
            </a:extLst>
          </p:cNvPr>
          <p:cNvSpPr/>
          <p:nvPr/>
        </p:nvSpPr>
        <p:spPr>
          <a:xfrm>
            <a:off x="116528" y="3359510"/>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1</a:t>
            </a:r>
          </a:p>
        </p:txBody>
      </p:sp>
      <p:sp>
        <p:nvSpPr>
          <p:cNvPr id="8" name="Action Button: Blank 7">
            <a:hlinkClick r:id="" action="ppaction://noaction" highlightClick="1">
              <a:snd r:embed="rId8" name="8_6.wav"/>
            </a:hlinkClick>
            <a:extLst>
              <a:ext uri="{FF2B5EF4-FFF2-40B4-BE49-F238E27FC236}">
                <a16:creationId xmlns:a16="http://schemas.microsoft.com/office/drawing/2014/main" id="{78FFBEDB-C561-43BE-B0E3-601284BCCDA5}"/>
              </a:ext>
            </a:extLst>
          </p:cNvPr>
          <p:cNvSpPr/>
          <p:nvPr/>
        </p:nvSpPr>
        <p:spPr>
          <a:xfrm>
            <a:off x="105100" y="3977897"/>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2</a:t>
            </a:r>
          </a:p>
        </p:txBody>
      </p:sp>
      <p:sp>
        <p:nvSpPr>
          <p:cNvPr id="9" name="Action Button: Blank 8">
            <a:hlinkClick r:id="" action="ppaction://noaction" highlightClick="1">
              <a:snd r:embed="rId9" name="8_7.wav"/>
            </a:hlinkClick>
            <a:extLst>
              <a:ext uri="{FF2B5EF4-FFF2-40B4-BE49-F238E27FC236}">
                <a16:creationId xmlns:a16="http://schemas.microsoft.com/office/drawing/2014/main" id="{A43C0234-14D4-4180-AC58-1E71761C5D85}"/>
              </a:ext>
            </a:extLst>
          </p:cNvPr>
          <p:cNvSpPr/>
          <p:nvPr/>
        </p:nvSpPr>
        <p:spPr>
          <a:xfrm>
            <a:off x="106187" y="4578209"/>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3</a:t>
            </a:r>
          </a:p>
        </p:txBody>
      </p:sp>
      <p:sp>
        <p:nvSpPr>
          <p:cNvPr id="10" name="Action Button: Blank 9">
            <a:hlinkClick r:id="" action="ppaction://noaction" highlightClick="1">
              <a:snd r:embed="rId10" name="8_8.wav"/>
            </a:hlinkClick>
            <a:extLst>
              <a:ext uri="{FF2B5EF4-FFF2-40B4-BE49-F238E27FC236}">
                <a16:creationId xmlns:a16="http://schemas.microsoft.com/office/drawing/2014/main" id="{3FB3C37A-762A-48BB-845C-A941B7B5D3C4}"/>
              </a:ext>
            </a:extLst>
          </p:cNvPr>
          <p:cNvSpPr/>
          <p:nvPr/>
        </p:nvSpPr>
        <p:spPr>
          <a:xfrm>
            <a:off x="129461" y="5223843"/>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4</a:t>
            </a:r>
          </a:p>
        </p:txBody>
      </p:sp>
      <p:sp>
        <p:nvSpPr>
          <p:cNvPr id="11" name="Action Button: Blank 10">
            <a:hlinkClick r:id="" action="ppaction://noaction" highlightClick="1">
              <a:snd r:embed="rId11" name="8_9.wav"/>
            </a:hlinkClick>
            <a:extLst>
              <a:ext uri="{FF2B5EF4-FFF2-40B4-BE49-F238E27FC236}">
                <a16:creationId xmlns:a16="http://schemas.microsoft.com/office/drawing/2014/main" id="{DD857C8F-2098-4948-AD52-F0159D8E9D98}"/>
              </a:ext>
            </a:extLst>
          </p:cNvPr>
          <p:cNvSpPr/>
          <p:nvPr/>
        </p:nvSpPr>
        <p:spPr>
          <a:xfrm>
            <a:off x="111288" y="5869477"/>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5</a:t>
            </a:r>
          </a:p>
        </p:txBody>
      </p:sp>
      <p:graphicFrame>
        <p:nvGraphicFramePr>
          <p:cNvPr id="14" name="Google Shape;258;p34">
            <a:extLst>
              <a:ext uri="{FF2B5EF4-FFF2-40B4-BE49-F238E27FC236}">
                <a16:creationId xmlns:a16="http://schemas.microsoft.com/office/drawing/2014/main" id="{55A1425B-5651-414E-9563-FF2590544DFA}"/>
              </a:ext>
            </a:extLst>
          </p:cNvPr>
          <p:cNvGraphicFramePr/>
          <p:nvPr/>
        </p:nvGraphicFramePr>
        <p:xfrm>
          <a:off x="735062" y="1603464"/>
          <a:ext cx="3497822" cy="4780634"/>
        </p:xfrm>
        <a:graphic>
          <a:graphicData uri="http://schemas.openxmlformats.org/drawingml/2006/table">
            <a:tbl>
              <a:tblPr firstRow="1" bandRow="1">
                <a:noFill/>
              </a:tblPr>
              <a:tblGrid>
                <a:gridCol w="1767264">
                  <a:extLst>
                    <a:ext uri="{9D8B030D-6E8A-4147-A177-3AD203B41FA5}">
                      <a16:colId xmlns:a16="http://schemas.microsoft.com/office/drawing/2014/main" val="20000"/>
                    </a:ext>
                  </a:extLst>
                </a:gridCol>
                <a:gridCol w="1730558">
                  <a:extLst>
                    <a:ext uri="{9D8B030D-6E8A-4147-A177-3AD203B41FA5}">
                      <a16:colId xmlns:a16="http://schemas.microsoft.com/office/drawing/2014/main" val="20001"/>
                    </a:ext>
                  </a:extLst>
                </a:gridCol>
              </a:tblGrid>
              <a:tr h="985694">
                <a:tc>
                  <a:txBody>
                    <a:bodyPr/>
                    <a:lstStyle/>
                    <a:p>
                      <a:pPr marL="0" marR="0" lvl="0" indent="0" algn="ctr" rtl="0">
                        <a:lnSpc>
                          <a:spcPct val="100000"/>
                        </a:lnSpc>
                        <a:spcBef>
                          <a:spcPts val="0"/>
                        </a:spcBef>
                        <a:spcAft>
                          <a:spcPts val="0"/>
                        </a:spcAft>
                        <a:buClr>
                          <a:srgbClr val="000000"/>
                        </a:buClr>
                        <a:buSzPts val="2400"/>
                        <a:buFont typeface="Arial"/>
                        <a:buNone/>
                      </a:pPr>
                      <a:r>
                        <a:rPr lang="en-GB" sz="2000" b="1" u="none" strike="noStrike" cap="none" dirty="0">
                          <a:solidFill>
                            <a:srgbClr val="002060"/>
                          </a:solidFill>
                          <a:latin typeface="Century Gothic" panose="020B0502020202020204" pitchFamily="34" charset="0"/>
                          <a:ea typeface="Century Gothic"/>
                          <a:cs typeface="Century Gothic"/>
                          <a:sym typeface="Century Gothic"/>
                        </a:rPr>
                        <a:t>Sofía y </a:t>
                      </a:r>
                      <a:r>
                        <a:rPr lang="en-GB" sz="2000" b="1" u="none" strike="noStrike" cap="none" dirty="0" err="1">
                          <a:solidFill>
                            <a:srgbClr val="002060"/>
                          </a:solidFill>
                          <a:latin typeface="Century Gothic" panose="020B0502020202020204" pitchFamily="34" charset="0"/>
                          <a:ea typeface="Century Gothic"/>
                          <a:cs typeface="Century Gothic"/>
                          <a:sym typeface="Century Gothic"/>
                        </a:rPr>
                        <a:t>su</a:t>
                      </a:r>
                      <a:r>
                        <a:rPr lang="en-GB" sz="2000" b="1" u="none" strike="noStrike" cap="none" dirty="0">
                          <a:solidFill>
                            <a:srgbClr val="002060"/>
                          </a:solidFill>
                          <a:latin typeface="Century Gothic" panose="020B0502020202020204" pitchFamily="34" charset="0"/>
                          <a:ea typeface="Century Gothic"/>
                          <a:cs typeface="Century Gothic"/>
                          <a:sym typeface="Century Gothic"/>
                        </a:rPr>
                        <a:t> </a:t>
                      </a:r>
                      <a:r>
                        <a:rPr lang="en-GB" sz="2000" b="1" u="none" strike="noStrike" cap="none" dirty="0" err="1">
                          <a:solidFill>
                            <a:srgbClr val="002060"/>
                          </a:solidFill>
                          <a:latin typeface="Century Gothic" panose="020B0502020202020204" pitchFamily="34" charset="0"/>
                          <a:ea typeface="Century Gothic"/>
                          <a:cs typeface="Century Gothic"/>
                          <a:sym typeface="Century Gothic"/>
                        </a:rPr>
                        <a:t>familia</a:t>
                      </a:r>
                      <a:endParaRPr sz="2000" b="1"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400" b="1" dirty="0">
                          <a:solidFill>
                            <a:srgbClr val="002060"/>
                          </a:solidFill>
                          <a:latin typeface="Century Gothic" panose="020B0502020202020204" pitchFamily="34" charset="0"/>
                        </a:rPr>
                        <a:t>Max</a:t>
                      </a:r>
                      <a:endParaRPr sz="2400" b="1"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632490">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632490">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632490">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632490">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32490">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632490">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bl>
          </a:graphicData>
        </a:graphic>
      </p:graphicFrame>
      <p:pic>
        <p:nvPicPr>
          <p:cNvPr id="83" name="Picture 82">
            <a:extLst>
              <a:ext uri="{FF2B5EF4-FFF2-40B4-BE49-F238E27FC236}">
                <a16:creationId xmlns:a16="http://schemas.microsoft.com/office/drawing/2014/main" id="{31487964-E645-44D3-8D12-69E4E5E9798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96418" y="2638278"/>
            <a:ext cx="527765" cy="549755"/>
          </a:xfrm>
          <a:prstGeom prst="rect">
            <a:avLst/>
          </a:prstGeom>
        </p:spPr>
      </p:pic>
      <p:pic>
        <p:nvPicPr>
          <p:cNvPr id="84" name="Picture 83">
            <a:extLst>
              <a:ext uri="{FF2B5EF4-FFF2-40B4-BE49-F238E27FC236}">
                <a16:creationId xmlns:a16="http://schemas.microsoft.com/office/drawing/2014/main" id="{5248E49C-B4B7-4E54-BA33-8ECBA05BA84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50605" y="3250840"/>
            <a:ext cx="527765" cy="549755"/>
          </a:xfrm>
          <a:prstGeom prst="rect">
            <a:avLst/>
          </a:prstGeom>
        </p:spPr>
      </p:pic>
      <p:pic>
        <p:nvPicPr>
          <p:cNvPr id="85" name="Picture 84">
            <a:extLst>
              <a:ext uri="{FF2B5EF4-FFF2-40B4-BE49-F238E27FC236}">
                <a16:creationId xmlns:a16="http://schemas.microsoft.com/office/drawing/2014/main" id="{7C0E894C-BE7F-4F82-8C10-9EB46FABF62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271550" y="3851074"/>
            <a:ext cx="527765" cy="549755"/>
          </a:xfrm>
          <a:prstGeom prst="rect">
            <a:avLst/>
          </a:prstGeom>
        </p:spPr>
      </p:pic>
      <p:pic>
        <p:nvPicPr>
          <p:cNvPr id="86" name="Picture 85">
            <a:extLst>
              <a:ext uri="{FF2B5EF4-FFF2-40B4-BE49-F238E27FC236}">
                <a16:creationId xmlns:a16="http://schemas.microsoft.com/office/drawing/2014/main" id="{CB443DCA-64C2-4C5B-97BA-167A9BA5515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227326" y="4519624"/>
            <a:ext cx="527765" cy="549755"/>
          </a:xfrm>
          <a:prstGeom prst="rect">
            <a:avLst/>
          </a:prstGeom>
        </p:spPr>
      </p:pic>
      <p:pic>
        <p:nvPicPr>
          <p:cNvPr id="87" name="Picture 86">
            <a:extLst>
              <a:ext uri="{FF2B5EF4-FFF2-40B4-BE49-F238E27FC236}">
                <a16:creationId xmlns:a16="http://schemas.microsoft.com/office/drawing/2014/main" id="{34D3F678-BD72-41CE-AE38-F8205070EC6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91496" y="5173093"/>
            <a:ext cx="527765" cy="549755"/>
          </a:xfrm>
          <a:prstGeom prst="rect">
            <a:avLst/>
          </a:prstGeom>
        </p:spPr>
      </p:pic>
      <p:pic>
        <p:nvPicPr>
          <p:cNvPr id="88" name="Picture 87">
            <a:extLst>
              <a:ext uri="{FF2B5EF4-FFF2-40B4-BE49-F238E27FC236}">
                <a16:creationId xmlns:a16="http://schemas.microsoft.com/office/drawing/2014/main" id="{1F60F475-0174-4D58-BA3F-146258DDFC6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267611" y="5784725"/>
            <a:ext cx="527765" cy="549755"/>
          </a:xfrm>
          <a:prstGeom prst="rect">
            <a:avLst/>
          </a:prstGeom>
        </p:spPr>
      </p:pic>
      <p:graphicFrame>
        <p:nvGraphicFramePr>
          <p:cNvPr id="3" name="Table 2">
            <a:extLst>
              <a:ext uri="{FF2B5EF4-FFF2-40B4-BE49-F238E27FC236}">
                <a16:creationId xmlns:a16="http://schemas.microsoft.com/office/drawing/2014/main" id="{DACC9A4B-8C78-4B93-89D4-AC00CDC2BF3D}"/>
              </a:ext>
            </a:extLst>
          </p:cNvPr>
          <p:cNvGraphicFramePr>
            <a:graphicFrameLocks noGrp="1"/>
          </p:cNvGraphicFramePr>
          <p:nvPr/>
        </p:nvGraphicFramePr>
        <p:xfrm>
          <a:off x="4443664" y="1596199"/>
          <a:ext cx="2246479" cy="4788172"/>
        </p:xfrm>
        <a:graphic>
          <a:graphicData uri="http://schemas.openxmlformats.org/drawingml/2006/table">
            <a:tbl>
              <a:tblPr firstRow="1" bandRow="1">
                <a:noFill/>
              </a:tblPr>
              <a:tblGrid>
                <a:gridCol w="2246479">
                  <a:extLst>
                    <a:ext uri="{9D8B030D-6E8A-4147-A177-3AD203B41FA5}">
                      <a16:colId xmlns:a16="http://schemas.microsoft.com/office/drawing/2014/main" val="1498170565"/>
                    </a:ext>
                  </a:extLst>
                </a:gridCol>
              </a:tblGrid>
              <a:tr h="1142098">
                <a:tc>
                  <a:txBody>
                    <a:bodyPr/>
                    <a:lstStyle/>
                    <a:p>
                      <a:pPr marL="0" marR="0" lvl="0" indent="0" algn="ctr" rtl="0">
                        <a:lnSpc>
                          <a:spcPct val="100000"/>
                        </a:lnSpc>
                        <a:spcBef>
                          <a:spcPts val="0"/>
                        </a:spcBef>
                        <a:spcAft>
                          <a:spcPts val="0"/>
                        </a:spcAft>
                        <a:buClr>
                          <a:srgbClr val="000000"/>
                        </a:buClr>
                        <a:buSzPts val="2400"/>
                        <a:buFont typeface="Arial"/>
                        <a:buNone/>
                      </a:pPr>
                      <a:r>
                        <a:rPr lang="en-GB" sz="2400" b="1" u="none" strike="noStrike" cap="none" dirty="0">
                          <a:solidFill>
                            <a:srgbClr val="002060"/>
                          </a:solidFill>
                          <a:latin typeface="Century Gothic"/>
                          <a:ea typeface="Century Gothic"/>
                          <a:cs typeface="Century Gothic"/>
                          <a:sym typeface="Century Gothic"/>
                        </a:rPr>
                        <a:t>el verbo</a:t>
                      </a:r>
                      <a:endParaRPr sz="2400" b="1"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40952752"/>
                  </a:ext>
                </a:extLst>
              </a:tr>
              <a:tr h="607679">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4632467"/>
                  </a:ext>
                </a:extLst>
              </a:tr>
              <a:tr h="607679">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19088710"/>
                  </a:ext>
                </a:extLst>
              </a:tr>
              <a:tr h="607679">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34769695"/>
                  </a:ext>
                </a:extLst>
              </a:tr>
              <a:tr h="607679">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68905789"/>
                  </a:ext>
                </a:extLst>
              </a:tr>
              <a:tr h="607679">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solidFill>
                            <a:srgbClr val="002060"/>
                          </a:solidFill>
                          <a:latin typeface="Century Gothic"/>
                          <a:ea typeface="Century Gothic"/>
                          <a:cs typeface="Century Gothic"/>
                          <a:sym typeface="Century Gothic"/>
                        </a:rPr>
                        <a:t> </a:t>
                      </a: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99617730"/>
                  </a:ext>
                </a:extLst>
              </a:tr>
              <a:tr h="607679">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90159327"/>
                  </a:ext>
                </a:extLst>
              </a:tr>
            </a:tbl>
          </a:graphicData>
        </a:graphic>
      </p:graphicFrame>
      <p:sp>
        <p:nvSpPr>
          <p:cNvPr id="90" name="TextBox 89">
            <a:extLst>
              <a:ext uri="{FF2B5EF4-FFF2-40B4-BE49-F238E27FC236}">
                <a16:creationId xmlns:a16="http://schemas.microsoft.com/office/drawing/2014/main" id="{2DD5ABA1-D1CC-40A2-95D1-76360384838C}"/>
              </a:ext>
            </a:extLst>
          </p:cNvPr>
          <p:cNvSpPr txBox="1"/>
          <p:nvPr/>
        </p:nvSpPr>
        <p:spPr>
          <a:xfrm>
            <a:off x="4492852" y="2788384"/>
            <a:ext cx="24903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preparamos</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91" name="TextBox 90">
            <a:extLst>
              <a:ext uri="{FF2B5EF4-FFF2-40B4-BE49-F238E27FC236}">
                <a16:creationId xmlns:a16="http://schemas.microsoft.com/office/drawing/2014/main" id="{3D9EED6F-2442-4E0D-A89B-33925AAAD04B}"/>
              </a:ext>
            </a:extLst>
          </p:cNvPr>
          <p:cNvSpPr txBox="1"/>
          <p:nvPr/>
        </p:nvSpPr>
        <p:spPr>
          <a:xfrm>
            <a:off x="4492852" y="4018602"/>
            <a:ext cx="34882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manda</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92" name="TextBox 91">
            <a:extLst>
              <a:ext uri="{FF2B5EF4-FFF2-40B4-BE49-F238E27FC236}">
                <a16:creationId xmlns:a16="http://schemas.microsoft.com/office/drawing/2014/main" id="{FAE903D0-1566-4E5B-842C-A6E2610FF58C}"/>
              </a:ext>
            </a:extLst>
          </p:cNvPr>
          <p:cNvSpPr txBox="1"/>
          <p:nvPr/>
        </p:nvSpPr>
        <p:spPr>
          <a:xfrm>
            <a:off x="4475623" y="3422437"/>
            <a:ext cx="398834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participamos</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93" name="TextBox 92">
            <a:extLst>
              <a:ext uri="{FF2B5EF4-FFF2-40B4-BE49-F238E27FC236}">
                <a16:creationId xmlns:a16="http://schemas.microsoft.com/office/drawing/2014/main" id="{1C5B4B18-6DA6-49B4-95D0-5E17674CC52B}"/>
              </a:ext>
            </a:extLst>
          </p:cNvPr>
          <p:cNvSpPr txBox="1"/>
          <p:nvPr/>
        </p:nvSpPr>
        <p:spPr>
          <a:xfrm>
            <a:off x="4451755" y="4621797"/>
            <a:ext cx="398834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canta</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94" name="TextBox 93">
            <a:extLst>
              <a:ext uri="{FF2B5EF4-FFF2-40B4-BE49-F238E27FC236}">
                <a16:creationId xmlns:a16="http://schemas.microsoft.com/office/drawing/2014/main" id="{D6A71DD4-C7AD-4E63-BB5B-D7E2A20A0D3C}"/>
              </a:ext>
            </a:extLst>
          </p:cNvPr>
          <p:cNvSpPr txBox="1"/>
          <p:nvPr/>
        </p:nvSpPr>
        <p:spPr>
          <a:xfrm>
            <a:off x="4513957" y="5254632"/>
            <a:ext cx="206119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celebramos</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96" name="TextBox 95">
            <a:extLst>
              <a:ext uri="{FF2B5EF4-FFF2-40B4-BE49-F238E27FC236}">
                <a16:creationId xmlns:a16="http://schemas.microsoft.com/office/drawing/2014/main" id="{4FFF25DE-1183-44FC-93FE-0E0239EF2864}"/>
              </a:ext>
            </a:extLst>
          </p:cNvPr>
          <p:cNvSpPr txBox="1"/>
          <p:nvPr/>
        </p:nvSpPr>
        <p:spPr>
          <a:xfrm>
            <a:off x="4503343" y="5826683"/>
            <a:ext cx="2186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92D050"/>
                </a:solidFill>
                <a:latin typeface="Century Gothic" panose="020B0502020202020204" pitchFamily="34" charset="0"/>
              </a:rPr>
              <a:t>prepara</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graphicFrame>
        <p:nvGraphicFramePr>
          <p:cNvPr id="40" name="Table 39">
            <a:extLst>
              <a:ext uri="{FF2B5EF4-FFF2-40B4-BE49-F238E27FC236}">
                <a16:creationId xmlns:a16="http://schemas.microsoft.com/office/drawing/2014/main" id="{7FFD710D-739D-4B80-AD6D-3163C550EDF1}"/>
              </a:ext>
            </a:extLst>
          </p:cNvPr>
          <p:cNvGraphicFramePr>
            <a:graphicFrameLocks noGrp="1"/>
          </p:cNvGraphicFramePr>
          <p:nvPr/>
        </p:nvGraphicFramePr>
        <p:xfrm>
          <a:off x="6819843" y="1624516"/>
          <a:ext cx="2502854" cy="4788172"/>
        </p:xfrm>
        <a:graphic>
          <a:graphicData uri="http://schemas.openxmlformats.org/drawingml/2006/table">
            <a:tbl>
              <a:tblPr firstRow="1" bandRow="1">
                <a:noFill/>
              </a:tblPr>
              <a:tblGrid>
                <a:gridCol w="2502854">
                  <a:extLst>
                    <a:ext uri="{9D8B030D-6E8A-4147-A177-3AD203B41FA5}">
                      <a16:colId xmlns:a16="http://schemas.microsoft.com/office/drawing/2014/main" val="1498170565"/>
                    </a:ext>
                  </a:extLst>
                </a:gridCol>
              </a:tblGrid>
              <a:tr h="1142098">
                <a:tc>
                  <a:txBody>
                    <a:bodyPr/>
                    <a:lstStyle/>
                    <a:p>
                      <a:pPr marL="0" marR="0" lvl="0" indent="0" algn="ctr" rtl="0">
                        <a:lnSpc>
                          <a:spcPct val="100000"/>
                        </a:lnSpc>
                        <a:spcBef>
                          <a:spcPts val="0"/>
                        </a:spcBef>
                        <a:spcAft>
                          <a:spcPts val="0"/>
                        </a:spcAft>
                        <a:buClr>
                          <a:srgbClr val="000000"/>
                        </a:buClr>
                        <a:buSzPts val="2400"/>
                        <a:buFont typeface="Arial"/>
                        <a:buNone/>
                      </a:pPr>
                      <a:r>
                        <a:rPr lang="en-GB" sz="2400" b="1" u="none" strike="noStrike" cap="none" dirty="0" err="1">
                          <a:solidFill>
                            <a:srgbClr val="002060"/>
                          </a:solidFill>
                          <a:latin typeface="Century Gothic"/>
                          <a:ea typeface="Century Gothic"/>
                          <a:cs typeface="Century Gothic"/>
                          <a:sym typeface="Century Gothic"/>
                        </a:rPr>
                        <a:t>información</a:t>
                      </a:r>
                      <a:r>
                        <a:rPr lang="en-GB" sz="2400" b="1" u="none" strike="noStrike" cap="none" dirty="0">
                          <a:solidFill>
                            <a:srgbClr val="002060"/>
                          </a:solidFill>
                          <a:latin typeface="Century Gothic"/>
                          <a:ea typeface="Century Gothic"/>
                          <a:cs typeface="Century Gothic"/>
                          <a:sym typeface="Century Gothic"/>
                        </a:rPr>
                        <a:t> </a:t>
                      </a:r>
                    </a:p>
                    <a:p>
                      <a:pPr marL="0" marR="0" lvl="0" indent="0" algn="ctr" rtl="0">
                        <a:lnSpc>
                          <a:spcPct val="100000"/>
                        </a:lnSpc>
                        <a:spcBef>
                          <a:spcPts val="0"/>
                        </a:spcBef>
                        <a:spcAft>
                          <a:spcPts val="0"/>
                        </a:spcAft>
                        <a:buClr>
                          <a:srgbClr val="000000"/>
                        </a:buClr>
                        <a:buSzPts val="2400"/>
                        <a:buFont typeface="Arial"/>
                        <a:buNone/>
                      </a:pPr>
                      <a:r>
                        <a:rPr lang="en-GB" sz="2400" b="1" u="none" strike="noStrike" cap="none" dirty="0">
                          <a:solidFill>
                            <a:srgbClr val="002060"/>
                          </a:solidFill>
                          <a:latin typeface="Century Gothic"/>
                          <a:ea typeface="Century Gothic"/>
                          <a:cs typeface="Century Gothic"/>
                          <a:sym typeface="Century Gothic"/>
                        </a:rPr>
                        <a:t>extra</a:t>
                      </a:r>
                      <a:endParaRPr sz="2400" b="1"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40952752"/>
                  </a:ext>
                </a:extLst>
              </a:tr>
              <a:tr h="607679">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4632467"/>
                  </a:ext>
                </a:extLst>
              </a:tr>
              <a:tr h="607679">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19088710"/>
                  </a:ext>
                </a:extLst>
              </a:tr>
              <a:tr h="607679">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34769695"/>
                  </a:ext>
                </a:extLst>
              </a:tr>
              <a:tr h="607679">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68905789"/>
                  </a:ext>
                </a:extLst>
              </a:tr>
              <a:tr h="607679">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solidFill>
                            <a:srgbClr val="002060"/>
                          </a:solidFill>
                          <a:latin typeface="Century Gothic"/>
                          <a:ea typeface="Century Gothic"/>
                          <a:cs typeface="Century Gothic"/>
                          <a:sym typeface="Century Gothic"/>
                        </a:rPr>
                        <a:t> </a:t>
                      </a: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99617730"/>
                  </a:ext>
                </a:extLst>
              </a:tr>
              <a:tr h="607679">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90159327"/>
                  </a:ext>
                </a:extLst>
              </a:tr>
            </a:tbl>
          </a:graphicData>
        </a:graphic>
      </p:graphicFrame>
      <p:pic>
        <p:nvPicPr>
          <p:cNvPr id="41" name="Picture 16" descr="United, Flag, Kingdom, British, Great, Britain">
            <a:extLst>
              <a:ext uri="{FF2B5EF4-FFF2-40B4-BE49-F238E27FC236}">
                <a16:creationId xmlns:a16="http://schemas.microsoft.com/office/drawing/2014/main" id="{ADCADAAE-70B4-4B59-954D-9CFB29FAFC7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623637" y="2196744"/>
            <a:ext cx="491064" cy="384376"/>
          </a:xfrm>
          <a:prstGeom prst="round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BCB63992-0DB7-47C6-9BC2-1B54E1FFF4D1}"/>
              </a:ext>
            </a:extLst>
          </p:cNvPr>
          <p:cNvSpPr txBox="1"/>
          <p:nvPr/>
        </p:nvSpPr>
        <p:spPr>
          <a:xfrm>
            <a:off x="6869032" y="2834665"/>
            <a:ext cx="31616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special food</a:t>
            </a:r>
          </a:p>
        </p:txBody>
      </p:sp>
      <p:sp>
        <p:nvSpPr>
          <p:cNvPr id="44" name="TextBox 43">
            <a:extLst>
              <a:ext uri="{FF2B5EF4-FFF2-40B4-BE49-F238E27FC236}">
                <a16:creationId xmlns:a16="http://schemas.microsoft.com/office/drawing/2014/main" id="{307CA059-B8E5-4CFC-B539-210552EC19E2}"/>
              </a:ext>
            </a:extLst>
          </p:cNvPr>
          <p:cNvSpPr txBox="1"/>
          <p:nvPr/>
        </p:nvSpPr>
        <p:spPr>
          <a:xfrm>
            <a:off x="6858844" y="4064883"/>
            <a:ext cx="317181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messages</a:t>
            </a:r>
          </a:p>
        </p:txBody>
      </p:sp>
      <p:sp>
        <p:nvSpPr>
          <p:cNvPr id="45" name="TextBox 44">
            <a:extLst>
              <a:ext uri="{FF2B5EF4-FFF2-40B4-BE49-F238E27FC236}">
                <a16:creationId xmlns:a16="http://schemas.microsoft.com/office/drawing/2014/main" id="{060FE79E-42BF-4BB9-83CF-81AEA0E5FCBD}"/>
              </a:ext>
            </a:extLst>
          </p:cNvPr>
          <p:cNvSpPr txBox="1"/>
          <p:nvPr/>
        </p:nvSpPr>
        <p:spPr>
          <a:xfrm>
            <a:off x="6832658" y="3533361"/>
            <a:ext cx="398834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in a race</a:t>
            </a:r>
          </a:p>
        </p:txBody>
      </p:sp>
      <p:sp>
        <p:nvSpPr>
          <p:cNvPr id="46" name="TextBox 45">
            <a:extLst>
              <a:ext uri="{FF2B5EF4-FFF2-40B4-BE49-F238E27FC236}">
                <a16:creationId xmlns:a16="http://schemas.microsoft.com/office/drawing/2014/main" id="{C9D3C453-92C4-4760-9382-A666CCB6E57C}"/>
              </a:ext>
            </a:extLst>
          </p:cNvPr>
          <p:cNvSpPr txBox="1"/>
          <p:nvPr/>
        </p:nvSpPr>
        <p:spPr>
          <a:xfrm>
            <a:off x="6827935" y="4682144"/>
            <a:ext cx="30290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songs</a:t>
            </a:r>
          </a:p>
        </p:txBody>
      </p:sp>
      <p:sp>
        <p:nvSpPr>
          <p:cNvPr id="47" name="TextBox 46">
            <a:extLst>
              <a:ext uri="{FF2B5EF4-FFF2-40B4-BE49-F238E27FC236}">
                <a16:creationId xmlns:a16="http://schemas.microsoft.com/office/drawing/2014/main" id="{27E8D32B-97FA-49C6-9E74-B01BBCAB8215}"/>
              </a:ext>
            </a:extLst>
          </p:cNvPr>
          <p:cNvSpPr txBox="1"/>
          <p:nvPr/>
        </p:nvSpPr>
        <p:spPr>
          <a:xfrm>
            <a:off x="6847932" y="5300913"/>
            <a:ext cx="31827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with friends</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48" name="TextBox 47">
            <a:extLst>
              <a:ext uri="{FF2B5EF4-FFF2-40B4-BE49-F238E27FC236}">
                <a16:creationId xmlns:a16="http://schemas.microsoft.com/office/drawing/2014/main" id="{E7282225-C4D4-436F-8883-69EB61532BA1}"/>
              </a:ext>
            </a:extLst>
          </p:cNvPr>
          <p:cNvSpPr txBox="1"/>
          <p:nvPr/>
        </p:nvSpPr>
        <p:spPr>
          <a:xfrm>
            <a:off x="6879521" y="5872964"/>
            <a:ext cx="34882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a party</a:t>
            </a:r>
          </a:p>
        </p:txBody>
      </p:sp>
      <p:pic>
        <p:nvPicPr>
          <p:cNvPr id="13" name="Graphic 12" descr="Teacher">
            <a:extLst>
              <a:ext uri="{FF2B5EF4-FFF2-40B4-BE49-F238E27FC236}">
                <a16:creationId xmlns:a16="http://schemas.microsoft.com/office/drawing/2014/main" id="{96305FFC-81FA-8253-504D-CC052CB806C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844" y="-47053"/>
            <a:ext cx="914400" cy="914400"/>
          </a:xfrm>
          <a:prstGeom prst="rect">
            <a:avLst/>
          </a:prstGeom>
        </p:spPr>
      </p:pic>
      <p:sp>
        <p:nvSpPr>
          <p:cNvPr id="20" name="TextBox 19">
            <a:extLst>
              <a:ext uri="{FF2B5EF4-FFF2-40B4-BE49-F238E27FC236}">
                <a16:creationId xmlns:a16="http://schemas.microsoft.com/office/drawing/2014/main" id="{0E201ACC-CD69-E4E9-75DD-DA3C0BA67ADD}"/>
              </a:ext>
            </a:extLst>
          </p:cNvPr>
          <p:cNvSpPr txBox="1"/>
          <p:nvPr/>
        </p:nvSpPr>
        <p:spPr>
          <a:xfrm>
            <a:off x="2787839" y="6473758"/>
            <a:ext cx="1490554" cy="377878"/>
          </a:xfrm>
          <a:prstGeom prst="rect">
            <a:avLst/>
          </a:prstGeom>
          <a:solidFill>
            <a:schemeClr val="accent6">
              <a:lumMod val="20000"/>
              <a:lumOff val="80000"/>
            </a:schemeClr>
          </a:solidFill>
        </p:spPr>
        <p:txBody>
          <a:bodyPr wrap="square">
            <a:spAutoFit/>
          </a:bodyPr>
          <a:lstStyle/>
          <a:p>
            <a:r>
              <a:rPr lang="en-GB" sz="1800" b="1" u="none" strike="noStrike" cap="none" dirty="0" err="1">
                <a:solidFill>
                  <a:srgbClr val="002060"/>
                </a:solidFill>
                <a:latin typeface="Century Gothic" panose="020B0502020202020204" pitchFamily="34" charset="0"/>
                <a:ea typeface="Century Gothic"/>
                <a:cs typeface="Century Gothic"/>
                <a:sym typeface="Century Gothic"/>
              </a:rPr>
              <a:t>su</a:t>
            </a:r>
            <a:r>
              <a:rPr lang="en-GB" sz="1800" b="1" u="none" strike="noStrike" cap="none" dirty="0">
                <a:solidFill>
                  <a:srgbClr val="002060"/>
                </a:solidFill>
                <a:latin typeface="Century Gothic" panose="020B0502020202020204" pitchFamily="34" charset="0"/>
                <a:ea typeface="Century Gothic"/>
                <a:cs typeface="Century Gothic"/>
                <a:sym typeface="Century Gothic"/>
              </a:rPr>
              <a:t> </a:t>
            </a:r>
            <a:r>
              <a:rPr lang="en-GB" sz="1800" u="none" strike="noStrike" cap="none" dirty="0">
                <a:solidFill>
                  <a:srgbClr val="002060"/>
                </a:solidFill>
                <a:latin typeface="Century Gothic" panose="020B0502020202020204" pitchFamily="34" charset="0"/>
                <a:ea typeface="Century Gothic"/>
                <a:cs typeface="Century Gothic"/>
                <a:sym typeface="Century Gothic"/>
              </a:rPr>
              <a:t>= his/her</a:t>
            </a:r>
            <a:endParaRPr lang="en-GB" dirty="0"/>
          </a:p>
        </p:txBody>
      </p:sp>
      <p:sp>
        <p:nvSpPr>
          <p:cNvPr id="21" name="Speech Bubble: Rectangle with Corners Rounded 20">
            <a:extLst>
              <a:ext uri="{FF2B5EF4-FFF2-40B4-BE49-F238E27FC236}">
                <a16:creationId xmlns:a16="http://schemas.microsoft.com/office/drawing/2014/main" id="{03B80F4E-95E6-D89A-57F1-9A16CC0D1A7C}"/>
              </a:ext>
            </a:extLst>
          </p:cNvPr>
          <p:cNvSpPr/>
          <p:nvPr/>
        </p:nvSpPr>
        <p:spPr>
          <a:xfrm>
            <a:off x="337856" y="860588"/>
            <a:ext cx="3713514" cy="612318"/>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chemeClr val="bg1"/>
                </a:solidFill>
                <a:latin typeface="Century Gothic" panose="020B0502020202020204" pitchFamily="34" charset="0"/>
              </a:rPr>
              <a:t>Escucha y </a:t>
            </a:r>
            <a:r>
              <a:rPr lang="en-GB" sz="2400" b="1" dirty="0" err="1">
                <a:solidFill>
                  <a:schemeClr val="bg1"/>
                </a:solidFill>
                <a:latin typeface="Century Gothic" panose="020B0502020202020204" pitchFamily="34" charset="0"/>
              </a:rPr>
              <a:t>marca</a:t>
            </a:r>
            <a:r>
              <a:rPr lang="en-GB" sz="2400" b="1" dirty="0">
                <a:solidFill>
                  <a:schemeClr val="bg1"/>
                </a:solidFill>
                <a:latin typeface="Century Gothic" panose="020B0502020202020204" pitchFamily="34" charset="0"/>
              </a:rPr>
              <a:t> ✅.</a:t>
            </a:r>
            <a:endPar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ndParaRPr>
          </a:p>
        </p:txBody>
      </p:sp>
      <p:sp>
        <p:nvSpPr>
          <p:cNvPr id="5" name="Speech Bubble: Rectangle with Corners Rounded 4">
            <a:hlinkClick r:id="" action="ppaction://noaction">
              <a:snd r:embed="rId16" name="8_1.wav"/>
            </a:hlinkClick>
            <a:extLst>
              <a:ext uri="{FF2B5EF4-FFF2-40B4-BE49-F238E27FC236}">
                <a16:creationId xmlns:a16="http://schemas.microsoft.com/office/drawing/2014/main" id="{D8079424-6086-5C20-F0C1-8C9144639E92}"/>
              </a:ext>
            </a:extLst>
          </p:cNvPr>
          <p:cNvSpPr/>
          <p:nvPr/>
        </p:nvSpPr>
        <p:spPr>
          <a:xfrm>
            <a:off x="1108456" y="120731"/>
            <a:ext cx="9034348" cy="612318"/>
          </a:xfrm>
          <a:prstGeom prst="wedgeRoundRectCallout">
            <a:avLst>
              <a:gd name="adj1" fmla="val -54991"/>
              <a:gd name="adj2" fmla="val -7585"/>
              <a:gd name="adj3" fmla="val 16667"/>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Sofía </a:t>
            </a:r>
            <a:r>
              <a:rPr lang="en-GB" sz="2400" b="1" dirty="0" err="1">
                <a:solidFill>
                  <a:srgbClr val="002060"/>
                </a:solidFill>
                <a:latin typeface="Century Gothic" panose="020B0502020202020204" pitchFamily="34" charset="0"/>
              </a:rPr>
              <a:t>habla</a:t>
            </a:r>
            <a:r>
              <a:rPr lang="en-GB" sz="2400" b="1" dirty="0">
                <a:solidFill>
                  <a:srgbClr val="002060"/>
                </a:solidFill>
                <a:latin typeface="Century Gothic" panose="020B0502020202020204" pitchFamily="34" charset="0"/>
              </a:rPr>
              <a:t> de la </a:t>
            </a:r>
            <a:r>
              <a:rPr lang="en-GB" sz="2400" b="1" dirty="0" err="1">
                <a:solidFill>
                  <a:srgbClr val="002060"/>
                </a:solidFill>
                <a:latin typeface="Century Gothic" panose="020B0502020202020204" pitchFamily="34" charset="0"/>
              </a:rPr>
              <a:t>Nochevieja</a:t>
            </a:r>
            <a:r>
              <a:rPr lang="en-GB" sz="2400" b="1" dirty="0">
                <a:solidFill>
                  <a:srgbClr val="002060"/>
                </a:solidFill>
                <a:latin typeface="Century Gothic" panose="020B0502020202020204" pitchFamily="34" charset="0"/>
              </a:rPr>
              <a:t> en casa y </a:t>
            </a:r>
            <a:r>
              <a:rPr lang="en-GB" sz="2400" b="1" dirty="0" err="1">
                <a:solidFill>
                  <a:srgbClr val="002060"/>
                </a:solidFill>
                <a:latin typeface="Century Gothic" panose="020B0502020202020204" pitchFamily="34" charset="0"/>
              </a:rPr>
              <a:t>compara</a:t>
            </a:r>
            <a:r>
              <a:rPr lang="en-GB" sz="2400" b="1" dirty="0">
                <a:solidFill>
                  <a:srgbClr val="002060"/>
                </a:solidFill>
                <a:latin typeface="Century Gothic" panose="020B0502020202020204" pitchFamily="34" charset="0"/>
              </a:rPr>
              <a:t> con Max.</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3" name="Speech Bubble: Rectangle with Corners Rounded 22">
            <a:extLst>
              <a:ext uri="{FF2B5EF4-FFF2-40B4-BE49-F238E27FC236}">
                <a16:creationId xmlns:a16="http://schemas.microsoft.com/office/drawing/2014/main" id="{C9855A19-B4D1-D13E-16F4-E5F85910F752}"/>
              </a:ext>
            </a:extLst>
          </p:cNvPr>
          <p:cNvSpPr/>
          <p:nvPr/>
        </p:nvSpPr>
        <p:spPr>
          <a:xfrm>
            <a:off x="337856" y="871471"/>
            <a:ext cx="5245294" cy="612318"/>
          </a:xfrm>
          <a:prstGeom prst="wedgeRoundRectCallout">
            <a:avLst>
              <a:gd name="adj1" fmla="val -54118"/>
              <a:gd name="adj2" fmla="val -44344"/>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chemeClr val="bg1"/>
                </a:solidFill>
                <a:latin typeface="Century Gothic" panose="020B0502020202020204" pitchFamily="34" charset="0"/>
              </a:rPr>
              <a:t>Escucha otra </a:t>
            </a:r>
            <a:r>
              <a:rPr lang="en-GB" sz="2400" b="1" dirty="0" err="1">
                <a:solidFill>
                  <a:schemeClr val="bg1"/>
                </a:solidFill>
                <a:latin typeface="Century Gothic" panose="020B0502020202020204" pitchFamily="34" charset="0"/>
              </a:rPr>
              <a:t>vez</a:t>
            </a:r>
            <a:r>
              <a:rPr lang="en-GB" sz="2400" b="1" dirty="0">
                <a:solidFill>
                  <a:schemeClr val="bg1"/>
                </a:solidFill>
                <a:latin typeface="Century Gothic" panose="020B0502020202020204" pitchFamily="34" charset="0"/>
              </a:rPr>
              <a:t> y  escribe 📝.</a:t>
            </a:r>
            <a:endPar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ndParaRPr>
          </a:p>
        </p:txBody>
      </p:sp>
      <p:pic>
        <p:nvPicPr>
          <p:cNvPr id="25" name="Picture 24" descr="A picture containing text, toy, doll, vector graphics&#10;&#10;Description automatically generated">
            <a:extLst>
              <a:ext uri="{FF2B5EF4-FFF2-40B4-BE49-F238E27FC236}">
                <a16:creationId xmlns:a16="http://schemas.microsoft.com/office/drawing/2014/main" id="{15FC1276-7C01-5C37-E849-65286AA8701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991069" y="4656815"/>
            <a:ext cx="1106531" cy="2101936"/>
          </a:xfrm>
          <a:prstGeom prst="rect">
            <a:avLst/>
          </a:prstGeom>
        </p:spPr>
      </p:pic>
      <p:pic>
        <p:nvPicPr>
          <p:cNvPr id="27" name="Picture 10" descr="Gráficos vectoriales gratis de Celebrar">
            <a:extLst>
              <a:ext uri="{FF2B5EF4-FFF2-40B4-BE49-F238E27FC236}">
                <a16:creationId xmlns:a16="http://schemas.microsoft.com/office/drawing/2014/main" id="{86D0D6FF-27D7-4465-D336-AD276B5EEC90}"/>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1172214" y="3256984"/>
            <a:ext cx="727299" cy="79256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1BF89476-2122-345E-DDC6-83244101BB13}"/>
              </a:ext>
            </a:extLst>
          </p:cNvPr>
          <p:cNvPicPr>
            <a:picLocks noChangeAspect="1"/>
          </p:cNvPicPr>
          <p:nvPr/>
        </p:nvPicPr>
        <p:blipFill>
          <a:blip r:embed="rId19"/>
          <a:stretch>
            <a:fillRect/>
          </a:stretch>
        </p:blipFill>
        <p:spPr>
          <a:xfrm>
            <a:off x="10624138" y="3948790"/>
            <a:ext cx="548076" cy="487715"/>
          </a:xfrm>
          <a:prstGeom prst="rect">
            <a:avLst/>
          </a:prstGeom>
        </p:spPr>
      </p:pic>
      <p:pic>
        <p:nvPicPr>
          <p:cNvPr id="30" name="Picture 29">
            <a:extLst>
              <a:ext uri="{FF2B5EF4-FFF2-40B4-BE49-F238E27FC236}">
                <a16:creationId xmlns:a16="http://schemas.microsoft.com/office/drawing/2014/main" id="{AD767D3D-FBB6-3740-42A5-D88DCDB7E790}"/>
              </a:ext>
            </a:extLst>
          </p:cNvPr>
          <p:cNvPicPr>
            <a:picLocks noChangeAspect="1"/>
          </p:cNvPicPr>
          <p:nvPr/>
        </p:nvPicPr>
        <p:blipFill>
          <a:blip r:embed="rId20"/>
          <a:stretch>
            <a:fillRect/>
          </a:stretch>
        </p:blipFill>
        <p:spPr>
          <a:xfrm>
            <a:off x="9771229" y="3237807"/>
            <a:ext cx="743150" cy="830924"/>
          </a:xfrm>
          <a:prstGeom prst="rect">
            <a:avLst/>
          </a:prstGeom>
        </p:spPr>
      </p:pic>
    </p:spTree>
    <p:extLst>
      <p:ext uri="{BB962C8B-B14F-4D97-AF65-F5344CB8AC3E}">
        <p14:creationId xmlns:p14="http://schemas.microsoft.com/office/powerpoint/2010/main" val="448396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3" name="8_2.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8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8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8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87"/>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88"/>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21"/>
                                        </p:tgtEl>
                                      </p:cBhvr>
                                    </p:animEffect>
                                    <p:set>
                                      <p:cBhvr>
                                        <p:cTn id="36" dur="1" fill="hold">
                                          <p:stCondLst>
                                            <p:cond delay="499"/>
                                          </p:stCondLst>
                                        </p:cTn>
                                        <p:tgtEl>
                                          <p:spTgt spid="21"/>
                                        </p:tgtEl>
                                        <p:attrNameLst>
                                          <p:attrName>style.visibility</p:attrName>
                                        </p:attrNameLst>
                                      </p:cBhvr>
                                      <p:to>
                                        <p:strVal val="hidden"/>
                                      </p:to>
                                    </p:set>
                                  </p:childTnLst>
                                </p:cTn>
                              </p:par>
                              <p:par>
                                <p:cTn id="37" presetID="10"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childTnLst>
                                  <p:subTnLst>
                                    <p:audio>
                                      <p:cMediaNode>
                                        <p:cTn display="0" masterRel="sameClick">
                                          <p:stCondLst>
                                            <p:cond evt="begin" delay="0">
                                              <p:tn val="37"/>
                                            </p:cond>
                                          </p:stCondLst>
                                          <p:endCondLst>
                                            <p:cond evt="onStopAudio" delay="0">
                                              <p:tgtEl>
                                                <p:sldTgt/>
                                              </p:tgtEl>
                                            </p:cond>
                                          </p:endCondLst>
                                        </p:cTn>
                                        <p:tgtEl>
                                          <p:sndTgt r:embed="rId4" name="8_3.wav"/>
                                        </p:tgtEl>
                                      </p:cMediaNode>
                                    </p:audio>
                                  </p:subTnLst>
                                </p:cTn>
                              </p:par>
                              <p:par>
                                <p:cTn id="40" presetID="10" presetClass="entr" presetSubtype="0" fill="hold"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500"/>
                                        <p:tgtEl>
                                          <p:spTgt spid="3"/>
                                        </p:tgtEl>
                                      </p:cBhvr>
                                    </p:animEffect>
                                  </p:childTnLst>
                                </p:cTn>
                              </p:par>
                              <p:par>
                                <p:cTn id="43" presetID="10" presetClass="entr" presetSubtype="0" fill="hold" nodeType="withEffect">
                                  <p:stCondLst>
                                    <p:cond delay="0"/>
                                  </p:stCondLst>
                                  <p:childTnLst>
                                    <p:set>
                                      <p:cBhvr>
                                        <p:cTn id="44" dur="1" fill="hold">
                                          <p:stCondLst>
                                            <p:cond delay="0"/>
                                          </p:stCondLst>
                                        </p:cTn>
                                        <p:tgtEl>
                                          <p:spTgt spid="40"/>
                                        </p:tgtEl>
                                        <p:attrNameLst>
                                          <p:attrName>style.visibility</p:attrName>
                                        </p:attrNameLst>
                                      </p:cBhvr>
                                      <p:to>
                                        <p:strVal val="visible"/>
                                      </p:to>
                                    </p:set>
                                    <p:animEffect transition="in" filter="fade">
                                      <p:cBhvr>
                                        <p:cTn id="45" dur="500"/>
                                        <p:tgtEl>
                                          <p:spTgt spid="40"/>
                                        </p:tgtEl>
                                      </p:cBhvr>
                                    </p:animEffect>
                                  </p:childTnLst>
                                </p:cTn>
                              </p:par>
                              <p:par>
                                <p:cTn id="46" presetID="10" presetClass="entr" presetSubtype="0" fill="hold" nodeType="with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fade">
                                      <p:cBhvr>
                                        <p:cTn id="48" dur="500"/>
                                        <p:tgtEl>
                                          <p:spTgt spid="41"/>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9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9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5"/>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91"/>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44"/>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93"/>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46"/>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94"/>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47"/>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96"/>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91" grpId="0"/>
      <p:bldP spid="92" grpId="0"/>
      <p:bldP spid="93" grpId="0"/>
      <p:bldP spid="94" grpId="0"/>
      <p:bldP spid="96" grpId="0"/>
      <p:bldP spid="43" grpId="0"/>
      <p:bldP spid="44" grpId="0"/>
      <p:bldP spid="45" grpId="0"/>
      <p:bldP spid="46" grpId="0"/>
      <p:bldP spid="47" grpId="0"/>
      <p:bldP spid="48" grpId="0"/>
      <p:bldP spid="21" grpId="0" animBg="1"/>
      <p:bldP spid="21" grpId="1" animBg="1"/>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86352"/>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3600" b="1" i="0" u="none" strike="noStrike" cap="none" dirty="0">
                <a:solidFill>
                  <a:srgbClr val="002060"/>
                </a:solidFill>
                <a:latin typeface="Century Gothic" panose="020B0502020202020204" pitchFamily="34" charset="0"/>
                <a:ea typeface="Century Gothic"/>
                <a:cs typeface="Century Gothic"/>
                <a:sym typeface="Century Gothic"/>
              </a:rPr>
              <a:t>Knowing wh</a:t>
            </a:r>
            <a:r>
              <a:rPr lang="en-GB" sz="3600" b="1" dirty="0">
                <a:solidFill>
                  <a:srgbClr val="002060"/>
                </a:solidFill>
                <a:latin typeface="Century Gothic" panose="020B0502020202020204" pitchFamily="34" charset="0"/>
                <a:ea typeface="Century Gothic"/>
                <a:cs typeface="Century Gothic"/>
                <a:sym typeface="Century Gothic"/>
              </a:rPr>
              <a:t>o does what</a:t>
            </a:r>
            <a:endParaRPr lang="en-GB" sz="3600" b="1" i="0" u="none" strike="noStrike" cap="none" dirty="0">
              <a:solidFill>
                <a:srgbClr val="002060"/>
              </a:solidFill>
              <a:latin typeface="Century Gothic" panose="020B0502020202020204" pitchFamily="34" charset="0"/>
              <a:ea typeface="Century Gothic"/>
              <a:cs typeface="Century Gothic"/>
              <a:sym typeface="Century Gothic"/>
            </a:endParaRPr>
          </a:p>
        </p:txBody>
      </p:sp>
      <p:pic>
        <p:nvPicPr>
          <p:cNvPr id="25" name="Google Shape;170;p8" descr="Jigsaw, Puzzle, Piece, Game, Concept, Solution">
            <a:extLst>
              <a:ext uri="{FF2B5EF4-FFF2-40B4-BE49-F238E27FC236}">
                <a16:creationId xmlns:a16="http://schemas.microsoft.com/office/drawing/2014/main" id="{20A2F853-0CF4-4CB0-9B24-6365D924ED7A}"/>
              </a:ext>
            </a:extLst>
          </p:cNvPr>
          <p:cNvPicPr preferRelativeResize="0"/>
          <p:nvPr/>
        </p:nvPicPr>
        <p:blipFill rotWithShape="1">
          <a:blip r:embed="rId3">
            <a:alphaModFix/>
          </a:blip>
          <a:srcRect/>
          <a:stretch/>
        </p:blipFill>
        <p:spPr>
          <a:xfrm>
            <a:off x="10657369" y="76217"/>
            <a:ext cx="1330395" cy="1332245"/>
          </a:xfrm>
          <a:prstGeom prst="rect">
            <a:avLst/>
          </a:prstGeom>
          <a:noFill/>
          <a:ln>
            <a:noFill/>
          </a:ln>
        </p:spPr>
      </p:pic>
      <p:pic>
        <p:nvPicPr>
          <p:cNvPr id="32" name="Google Shape;183;p8">
            <a:extLst>
              <a:ext uri="{FF2B5EF4-FFF2-40B4-BE49-F238E27FC236}">
                <a16:creationId xmlns:a16="http://schemas.microsoft.com/office/drawing/2014/main" id="{584C4BF7-D735-45AF-A526-EF5A14C086D7}"/>
              </a:ext>
            </a:extLst>
          </p:cNvPr>
          <p:cNvPicPr preferRelativeResize="0"/>
          <p:nvPr/>
        </p:nvPicPr>
        <p:blipFill rotWithShape="1">
          <a:blip r:embed="rId4">
            <a:alphaModFix/>
          </a:blip>
          <a:srcRect/>
          <a:stretch/>
        </p:blipFill>
        <p:spPr>
          <a:xfrm>
            <a:off x="177882" y="4604116"/>
            <a:ext cx="634523" cy="671647"/>
          </a:xfrm>
          <a:prstGeom prst="rect">
            <a:avLst/>
          </a:prstGeom>
          <a:noFill/>
          <a:ln>
            <a:noFill/>
          </a:ln>
        </p:spPr>
      </p:pic>
      <p:sp>
        <p:nvSpPr>
          <p:cNvPr id="21" name="TextBox 20">
            <a:extLst>
              <a:ext uri="{FF2B5EF4-FFF2-40B4-BE49-F238E27FC236}">
                <a16:creationId xmlns:a16="http://schemas.microsoft.com/office/drawing/2014/main" id="{0192C025-93E6-477A-8C51-3B5199B2A939}"/>
              </a:ext>
            </a:extLst>
          </p:cNvPr>
          <p:cNvSpPr txBox="1"/>
          <p:nvPr/>
        </p:nvSpPr>
        <p:spPr>
          <a:xfrm>
            <a:off x="204235" y="767367"/>
            <a:ext cx="6608618" cy="584775"/>
          </a:xfrm>
          <a:prstGeom prst="rect">
            <a:avLst/>
          </a:prstGeom>
          <a:noFill/>
        </p:spPr>
        <p:txBody>
          <a:bodyPr wrap="square">
            <a:spAutoFit/>
          </a:bodyPr>
          <a:lstStyle/>
          <a:p>
            <a:r>
              <a:rPr lang="en-GB" sz="3200" b="1" dirty="0">
                <a:solidFill>
                  <a:srgbClr val="002060"/>
                </a:solidFill>
                <a:latin typeface="Century Gothic" panose="020B0502020202020204" pitchFamily="34" charset="0"/>
              </a:rPr>
              <a:t>[–</a:t>
            </a:r>
            <a:r>
              <a:rPr lang="en-GB" sz="3200" b="1" dirty="0" err="1">
                <a:solidFill>
                  <a:srgbClr val="002060"/>
                </a:solidFill>
                <a:latin typeface="Century Gothic" panose="020B0502020202020204" pitchFamily="34" charset="0"/>
              </a:rPr>
              <a:t>ar</a:t>
            </a:r>
            <a:r>
              <a:rPr lang="en-GB" sz="3200" b="1" dirty="0">
                <a:solidFill>
                  <a:srgbClr val="002060"/>
                </a:solidFill>
                <a:latin typeface="Century Gothic" panose="020B0502020202020204" pitchFamily="34" charset="0"/>
              </a:rPr>
              <a:t> </a:t>
            </a:r>
            <a:r>
              <a:rPr lang="en-GB" sz="3200" dirty="0">
                <a:solidFill>
                  <a:srgbClr val="002060"/>
                </a:solidFill>
                <a:latin typeface="Century Gothic" panose="020B0502020202020204" pitchFamily="34" charset="0"/>
              </a:rPr>
              <a:t>verbs: ‘we’ versus ‘they’</a:t>
            </a:r>
            <a:r>
              <a:rPr lang="en-GB" sz="3200" b="1" dirty="0">
                <a:solidFill>
                  <a:srgbClr val="002060"/>
                </a:solidFill>
                <a:latin typeface="Century Gothic" panose="020B0502020202020204" pitchFamily="34" charset="0"/>
              </a:rPr>
              <a:t>]</a:t>
            </a:r>
          </a:p>
        </p:txBody>
      </p:sp>
      <p:sp>
        <p:nvSpPr>
          <p:cNvPr id="23" name="TextBox 22">
            <a:extLst>
              <a:ext uri="{FF2B5EF4-FFF2-40B4-BE49-F238E27FC236}">
                <a16:creationId xmlns:a16="http://schemas.microsoft.com/office/drawing/2014/main" id="{385D9D02-2670-4BA7-B3E6-CC60F3C14EE5}"/>
              </a:ext>
            </a:extLst>
          </p:cNvPr>
          <p:cNvSpPr txBox="1"/>
          <p:nvPr/>
        </p:nvSpPr>
        <p:spPr>
          <a:xfrm>
            <a:off x="177882" y="4024247"/>
            <a:ext cx="621176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err="1">
                <a:solidFill>
                  <a:srgbClr val="002060"/>
                </a:solidFill>
                <a:latin typeface="Century Gothic" panose="020B0502020202020204" pitchFamily="34" charset="0"/>
              </a:rPr>
              <a:t>Celebr</a:t>
            </a:r>
            <a:r>
              <a:rPr lang="en-GB" sz="2800" b="1" dirty="0" err="1">
                <a:solidFill>
                  <a:srgbClr val="92D050"/>
                </a:solidFill>
                <a:latin typeface="Century Gothic" panose="020B0502020202020204" pitchFamily="34" charset="0"/>
              </a:rPr>
              <a:t>amos</a:t>
            </a:r>
            <a:r>
              <a:rPr lang="en-GB" sz="2800" dirty="0">
                <a:solidFill>
                  <a:srgbClr val="002060"/>
                </a:solidFill>
                <a:latin typeface="Century Gothic" panose="020B0502020202020204" pitchFamily="34" charset="0"/>
              </a:rPr>
              <a:t> con amigos.</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6" name="TextBox 25">
            <a:extLst>
              <a:ext uri="{FF2B5EF4-FFF2-40B4-BE49-F238E27FC236}">
                <a16:creationId xmlns:a16="http://schemas.microsoft.com/office/drawing/2014/main" id="{62111FAF-E6F5-4AD7-8FBC-2639C8D7561A}"/>
              </a:ext>
            </a:extLst>
          </p:cNvPr>
          <p:cNvSpPr txBox="1"/>
          <p:nvPr/>
        </p:nvSpPr>
        <p:spPr>
          <a:xfrm>
            <a:off x="971200" y="4648538"/>
            <a:ext cx="673157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92D050"/>
                </a:solidFill>
                <a:latin typeface="Century Gothic" panose="020B0502020202020204" pitchFamily="34" charset="0"/>
              </a:rPr>
              <a:t>We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celebrate with friends.</a:t>
            </a:r>
          </a:p>
        </p:txBody>
      </p:sp>
      <p:sp>
        <p:nvSpPr>
          <p:cNvPr id="27" name="TextBox 26">
            <a:extLst>
              <a:ext uri="{FF2B5EF4-FFF2-40B4-BE49-F238E27FC236}">
                <a16:creationId xmlns:a16="http://schemas.microsoft.com/office/drawing/2014/main" id="{67DC253B-7552-4786-959D-D0A9C839DC85}"/>
              </a:ext>
            </a:extLst>
          </p:cNvPr>
          <p:cNvSpPr txBox="1"/>
          <p:nvPr/>
        </p:nvSpPr>
        <p:spPr>
          <a:xfrm>
            <a:off x="4140200" y="3049378"/>
            <a:ext cx="37084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Ejemplo: </a:t>
            </a: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celebrar</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7" name="TextBox 36">
            <a:extLst>
              <a:ext uri="{FF2B5EF4-FFF2-40B4-BE49-F238E27FC236}">
                <a16:creationId xmlns:a16="http://schemas.microsoft.com/office/drawing/2014/main" id="{37F89BE1-B5D3-4995-8D5E-64FC1F049DF8}"/>
              </a:ext>
            </a:extLst>
          </p:cNvPr>
          <p:cNvSpPr txBox="1"/>
          <p:nvPr/>
        </p:nvSpPr>
        <p:spPr>
          <a:xfrm>
            <a:off x="190230" y="1695742"/>
            <a:ext cx="12851762" cy="517514"/>
          </a:xfrm>
          <a:prstGeom prst="rect">
            <a:avLst/>
          </a:prstGeom>
          <a:noFill/>
        </p:spPr>
        <p:txBody>
          <a:bodyPr wrap="square">
            <a:spAutoFit/>
          </a:bodyPr>
          <a:lstStyle/>
          <a:p>
            <a:pPr>
              <a:lnSpc>
                <a:spcPct val="107000"/>
              </a:lnSpc>
              <a:spcAft>
                <a:spcPts val="800"/>
              </a:spcAft>
            </a:pPr>
            <a:r>
              <a:rPr lang="en-GB" sz="2800" kern="1200" dirty="0">
                <a:solidFill>
                  <a:srgbClr val="002060"/>
                </a:solidFill>
                <a:effectLst/>
                <a:latin typeface="Century Gothic" panose="020B0502020202020204" pitchFamily="34" charset="0"/>
              </a:rPr>
              <a:t>To mean </a:t>
            </a:r>
            <a:r>
              <a:rPr lang="en-GB" sz="2800" dirty="0">
                <a:solidFill>
                  <a:srgbClr val="002060"/>
                </a:solidFill>
                <a:latin typeface="Century Gothic" panose="020B0502020202020204" pitchFamily="34" charset="0"/>
              </a:rPr>
              <a:t>‘</a:t>
            </a:r>
            <a:r>
              <a:rPr lang="en-GB" sz="2800" b="1" dirty="0">
                <a:solidFill>
                  <a:srgbClr val="92D050"/>
                </a:solidFill>
                <a:latin typeface="Century Gothic" panose="020B0502020202020204" pitchFamily="34" charset="0"/>
              </a:rPr>
              <a:t>we</a:t>
            </a:r>
            <a:r>
              <a:rPr lang="en-GB" sz="2800" dirty="0">
                <a:solidFill>
                  <a:srgbClr val="002060"/>
                </a:solidFill>
                <a:latin typeface="Century Gothic" panose="020B0502020202020204" pitchFamily="34" charset="0"/>
              </a:rPr>
              <a:t>’ </a:t>
            </a:r>
            <a:r>
              <a:rPr lang="en-GB" sz="2800" kern="1200" dirty="0">
                <a:solidFill>
                  <a:srgbClr val="002060"/>
                </a:solidFill>
                <a:effectLst/>
                <a:latin typeface="Century Gothic" panose="020B0502020202020204" pitchFamily="34" charset="0"/>
              </a:rPr>
              <a:t>with a verb, we remove –</a:t>
            </a:r>
            <a:r>
              <a:rPr lang="en-GB" sz="2800" kern="1200" dirty="0" err="1">
                <a:solidFill>
                  <a:srgbClr val="002060"/>
                </a:solidFill>
                <a:effectLst/>
                <a:latin typeface="Century Gothic" panose="020B0502020202020204" pitchFamily="34" charset="0"/>
              </a:rPr>
              <a:t>ar</a:t>
            </a:r>
            <a:r>
              <a:rPr lang="en-GB" sz="2800" dirty="0">
                <a:solidFill>
                  <a:srgbClr val="002060"/>
                </a:solidFill>
                <a:latin typeface="Century Gothic" panose="020B0502020202020204" pitchFamily="34" charset="0"/>
              </a:rPr>
              <a:t> and add </a:t>
            </a:r>
            <a:r>
              <a:rPr lang="en-GB" sz="2800" b="1" dirty="0">
                <a:solidFill>
                  <a:srgbClr val="92D050"/>
                </a:solidFill>
                <a:latin typeface="Century Gothic" panose="020B0502020202020204" pitchFamily="34" charset="0"/>
              </a:rPr>
              <a:t>-</a:t>
            </a:r>
            <a:r>
              <a:rPr lang="en-GB" sz="2800" b="1" dirty="0" err="1">
                <a:solidFill>
                  <a:srgbClr val="92D050"/>
                </a:solidFill>
                <a:latin typeface="Century Gothic" panose="020B0502020202020204" pitchFamily="34" charset="0"/>
              </a:rPr>
              <a:t>amos</a:t>
            </a:r>
            <a:r>
              <a:rPr lang="en-GB" sz="2800" kern="1200" dirty="0">
                <a:solidFill>
                  <a:srgbClr val="002060"/>
                </a:solidFill>
                <a:effectLst/>
                <a:latin typeface="Century Gothic" panose="020B0502020202020204" pitchFamily="34" charset="0"/>
              </a:rPr>
              <a:t>.</a:t>
            </a:r>
            <a:endParaRPr lang="en-GB" sz="2800" dirty="0">
              <a:solidFill>
                <a:srgbClr val="002060"/>
              </a:solidFill>
              <a:latin typeface="Century Gothic" panose="020B0502020202020204" pitchFamily="34" charset="0"/>
            </a:endParaRPr>
          </a:p>
        </p:txBody>
      </p:sp>
      <p:sp>
        <p:nvSpPr>
          <p:cNvPr id="38" name="Google Shape;171;p8">
            <a:extLst>
              <a:ext uri="{FF2B5EF4-FFF2-40B4-BE49-F238E27FC236}">
                <a16:creationId xmlns:a16="http://schemas.microsoft.com/office/drawing/2014/main" id="{7F034EA5-E3D8-4F34-9BBF-777762130C46}"/>
              </a:ext>
            </a:extLst>
          </p:cNvPr>
          <p:cNvSpPr txBox="1"/>
          <p:nvPr/>
        </p:nvSpPr>
        <p:spPr>
          <a:xfrm>
            <a:off x="1784477" y="3514053"/>
            <a:ext cx="1145594" cy="477013"/>
          </a:xfrm>
          <a:prstGeom prst="rect">
            <a:avLst/>
          </a:prstGeom>
          <a:solidFill>
            <a:schemeClr val="accent6">
              <a:lumMod val="20000"/>
              <a:lumOff val="80000"/>
            </a:scheme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800"/>
              <a:buFont typeface="Century Gothic"/>
              <a:buNone/>
            </a:pPr>
            <a:r>
              <a:rPr lang="en-GB" sz="2500" b="1" dirty="0">
                <a:solidFill>
                  <a:srgbClr val="002060"/>
                </a:solidFill>
                <a:latin typeface="Century Gothic"/>
                <a:sym typeface="Century Gothic"/>
              </a:rPr>
              <a:t>we</a:t>
            </a:r>
            <a:endParaRPr sz="2500" b="1" dirty="0">
              <a:solidFill>
                <a:srgbClr val="002060"/>
              </a:solidFill>
            </a:endParaRPr>
          </a:p>
        </p:txBody>
      </p:sp>
      <p:sp>
        <p:nvSpPr>
          <p:cNvPr id="40" name="Google Shape;171;p8">
            <a:extLst>
              <a:ext uri="{FF2B5EF4-FFF2-40B4-BE49-F238E27FC236}">
                <a16:creationId xmlns:a16="http://schemas.microsoft.com/office/drawing/2014/main" id="{89653E03-1FA0-4CBF-B852-242C8AB07EA8}"/>
              </a:ext>
            </a:extLst>
          </p:cNvPr>
          <p:cNvSpPr txBox="1"/>
          <p:nvPr/>
        </p:nvSpPr>
        <p:spPr>
          <a:xfrm>
            <a:off x="7702772" y="3545617"/>
            <a:ext cx="1689938" cy="477013"/>
          </a:xfrm>
          <a:prstGeom prst="rect">
            <a:avLst/>
          </a:prstGeom>
          <a:solidFill>
            <a:schemeClr val="accent6">
              <a:lumMod val="20000"/>
              <a:lumOff val="80000"/>
            </a:scheme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800"/>
              <a:buFont typeface="Century Gothic"/>
              <a:buNone/>
            </a:pPr>
            <a:r>
              <a:rPr lang="en-GB" sz="2500" b="1" dirty="0">
                <a:solidFill>
                  <a:srgbClr val="002060"/>
                </a:solidFill>
                <a:latin typeface="Century Gothic"/>
                <a:sym typeface="Century Gothic"/>
              </a:rPr>
              <a:t>they</a:t>
            </a:r>
            <a:endParaRPr sz="2500" b="1" dirty="0">
              <a:solidFill>
                <a:srgbClr val="002060"/>
              </a:solidFill>
            </a:endParaRPr>
          </a:p>
        </p:txBody>
      </p:sp>
      <p:pic>
        <p:nvPicPr>
          <p:cNvPr id="46" name="Google Shape;183;p8">
            <a:extLst>
              <a:ext uri="{FF2B5EF4-FFF2-40B4-BE49-F238E27FC236}">
                <a16:creationId xmlns:a16="http://schemas.microsoft.com/office/drawing/2014/main" id="{6602090A-174F-470E-B757-4333DA6B4C9B}"/>
              </a:ext>
            </a:extLst>
          </p:cNvPr>
          <p:cNvPicPr preferRelativeResize="0"/>
          <p:nvPr/>
        </p:nvPicPr>
        <p:blipFill rotWithShape="1">
          <a:blip r:embed="rId4">
            <a:alphaModFix/>
          </a:blip>
          <a:srcRect/>
          <a:stretch/>
        </p:blipFill>
        <p:spPr>
          <a:xfrm>
            <a:off x="6837897" y="4540854"/>
            <a:ext cx="634523" cy="671647"/>
          </a:xfrm>
          <a:prstGeom prst="rect">
            <a:avLst/>
          </a:prstGeom>
          <a:noFill/>
          <a:ln>
            <a:noFill/>
          </a:ln>
        </p:spPr>
      </p:pic>
      <p:sp>
        <p:nvSpPr>
          <p:cNvPr id="47" name="TextBox 46">
            <a:extLst>
              <a:ext uri="{FF2B5EF4-FFF2-40B4-BE49-F238E27FC236}">
                <a16:creationId xmlns:a16="http://schemas.microsoft.com/office/drawing/2014/main" id="{42342497-A8EE-484B-AA4C-999FAA2F68F8}"/>
              </a:ext>
            </a:extLst>
          </p:cNvPr>
          <p:cNvSpPr txBox="1"/>
          <p:nvPr/>
        </p:nvSpPr>
        <p:spPr>
          <a:xfrm>
            <a:off x="7472420" y="4089737"/>
            <a:ext cx="674894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err="1">
                <a:solidFill>
                  <a:srgbClr val="002060"/>
                </a:solidFill>
                <a:latin typeface="Century Gothic" panose="020B0502020202020204" pitchFamily="34" charset="0"/>
              </a:rPr>
              <a:t>Celebr</a:t>
            </a:r>
            <a:r>
              <a:rPr lang="en-GB" sz="2800" b="1" noProof="0" dirty="0">
                <a:solidFill>
                  <a:srgbClr val="92D050"/>
                </a:solidFill>
                <a:latin typeface="Century Gothic" panose="020B0502020202020204" pitchFamily="34" charset="0"/>
              </a:rPr>
              <a:t>an</a:t>
            </a:r>
            <a:r>
              <a:rPr lang="en-GB" sz="2800" dirty="0">
                <a:solidFill>
                  <a:srgbClr val="002060"/>
                </a:solidFill>
                <a:latin typeface="Century Gothic" panose="020B0502020202020204" pitchFamily="34" charset="0"/>
              </a:rPr>
              <a:t> con </a:t>
            </a:r>
            <a:r>
              <a:rPr lang="en-GB" sz="2800" dirty="0" err="1">
                <a:solidFill>
                  <a:srgbClr val="002060"/>
                </a:solidFill>
                <a:latin typeface="Century Gothic" panose="020B0502020202020204" pitchFamily="34" charset="0"/>
              </a:rPr>
              <a:t>familiares</a:t>
            </a:r>
            <a:r>
              <a:rPr lang="en-GB" sz="2800" dirty="0">
                <a:solidFill>
                  <a:srgbClr val="002060"/>
                </a:solidFill>
                <a:latin typeface="Century Gothic" panose="020B0502020202020204" pitchFamily="34" charset="0"/>
              </a:rPr>
              <a:t>.</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8" name="TextBox 47">
            <a:extLst>
              <a:ext uri="{FF2B5EF4-FFF2-40B4-BE49-F238E27FC236}">
                <a16:creationId xmlns:a16="http://schemas.microsoft.com/office/drawing/2014/main" id="{CF999487-E164-4423-8DB3-DCBE8285B4F7}"/>
              </a:ext>
            </a:extLst>
          </p:cNvPr>
          <p:cNvSpPr txBox="1"/>
          <p:nvPr/>
        </p:nvSpPr>
        <p:spPr>
          <a:xfrm>
            <a:off x="7472421" y="4648538"/>
            <a:ext cx="4541698" cy="954107"/>
          </a:xfrm>
          <a:prstGeom prst="rect">
            <a:avLst/>
          </a:prstGeom>
          <a:noFill/>
        </p:spPr>
        <p:txBody>
          <a:bodyPr wrap="square" rtlCol="0">
            <a:spAutoFit/>
          </a:bodyPr>
          <a:lstStyle/>
          <a:p>
            <a:pPr lvl="0">
              <a:defRPr/>
            </a:pPr>
            <a:r>
              <a:rPr lang="en-GB" sz="2800" b="1" dirty="0">
                <a:solidFill>
                  <a:srgbClr val="92D050"/>
                </a:solidFill>
                <a:latin typeface="Century Gothic" panose="020B0502020202020204" pitchFamily="34" charset="0"/>
              </a:rPr>
              <a:t>They</a:t>
            </a:r>
            <a:r>
              <a:rPr lang="en-GB" sz="2800" dirty="0">
                <a:solidFill>
                  <a:srgbClr val="002060"/>
                </a:solidFill>
                <a:latin typeface="Century Gothic" panose="020B0502020202020204" pitchFamily="34" charset="0"/>
              </a:rPr>
              <a:t> celebrate with relatives.</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0" name="TextBox 29">
            <a:extLst>
              <a:ext uri="{FF2B5EF4-FFF2-40B4-BE49-F238E27FC236}">
                <a16:creationId xmlns:a16="http://schemas.microsoft.com/office/drawing/2014/main" id="{77FE8C1E-9A3F-4A47-BE3A-1465E7FB5EF0}"/>
              </a:ext>
            </a:extLst>
          </p:cNvPr>
          <p:cNvSpPr txBox="1"/>
          <p:nvPr/>
        </p:nvSpPr>
        <p:spPr>
          <a:xfrm>
            <a:off x="102436" y="2446618"/>
            <a:ext cx="12851762" cy="517514"/>
          </a:xfrm>
          <a:prstGeom prst="rect">
            <a:avLst/>
          </a:prstGeom>
          <a:noFill/>
        </p:spPr>
        <p:txBody>
          <a:bodyPr wrap="square">
            <a:spAutoFit/>
          </a:bodyPr>
          <a:lstStyle/>
          <a:p>
            <a:pPr>
              <a:lnSpc>
                <a:spcPct val="107000"/>
              </a:lnSpc>
              <a:spcAft>
                <a:spcPts val="800"/>
              </a:spcAft>
            </a:pPr>
            <a:r>
              <a:rPr lang="en-GB" sz="2800" kern="1200" dirty="0">
                <a:solidFill>
                  <a:srgbClr val="002060"/>
                </a:solidFill>
                <a:effectLst/>
                <a:latin typeface="Century Gothic" panose="020B0502020202020204" pitchFamily="34" charset="0"/>
              </a:rPr>
              <a:t>To mean </a:t>
            </a:r>
            <a:r>
              <a:rPr lang="en-GB" sz="2800" dirty="0">
                <a:solidFill>
                  <a:srgbClr val="002060"/>
                </a:solidFill>
                <a:latin typeface="Century Gothic" panose="020B0502020202020204" pitchFamily="34" charset="0"/>
              </a:rPr>
              <a:t>‘</a:t>
            </a:r>
            <a:r>
              <a:rPr lang="en-GB" sz="2800" b="1" dirty="0">
                <a:solidFill>
                  <a:srgbClr val="92D050"/>
                </a:solidFill>
                <a:latin typeface="Century Gothic" panose="020B0502020202020204" pitchFamily="34" charset="0"/>
              </a:rPr>
              <a:t>they</a:t>
            </a:r>
            <a:r>
              <a:rPr lang="en-GB" sz="2800" dirty="0">
                <a:solidFill>
                  <a:srgbClr val="002060"/>
                </a:solidFill>
                <a:latin typeface="Century Gothic" panose="020B0502020202020204" pitchFamily="34" charset="0"/>
              </a:rPr>
              <a:t>’ </a:t>
            </a:r>
            <a:r>
              <a:rPr lang="en-GB" sz="2800" kern="1200" dirty="0">
                <a:solidFill>
                  <a:srgbClr val="002060"/>
                </a:solidFill>
                <a:effectLst/>
                <a:latin typeface="Century Gothic" panose="020B0502020202020204" pitchFamily="34" charset="0"/>
              </a:rPr>
              <a:t>with a verb,</a:t>
            </a:r>
            <a:r>
              <a:rPr lang="en-GB" sz="2800" dirty="0">
                <a:solidFill>
                  <a:srgbClr val="002060"/>
                </a:solidFill>
                <a:latin typeface="Century Gothic" panose="020B0502020202020204" pitchFamily="34" charset="0"/>
                <a:ea typeface="Calibri" panose="020F0502020204030204" pitchFamily="34" charset="0"/>
              </a:rPr>
              <a:t> we remove –</a:t>
            </a:r>
            <a:r>
              <a:rPr lang="en-GB" sz="2800" dirty="0" err="1">
                <a:solidFill>
                  <a:srgbClr val="002060"/>
                </a:solidFill>
                <a:latin typeface="Century Gothic" panose="020B0502020202020204" pitchFamily="34" charset="0"/>
                <a:ea typeface="Calibri" panose="020F0502020204030204" pitchFamily="34" charset="0"/>
              </a:rPr>
              <a:t>ar</a:t>
            </a:r>
            <a:r>
              <a:rPr lang="en-GB" sz="2800" dirty="0">
                <a:solidFill>
                  <a:srgbClr val="002060"/>
                </a:solidFill>
                <a:latin typeface="Century Gothic" panose="020B0502020202020204" pitchFamily="34" charset="0"/>
                <a:ea typeface="Calibri" panose="020F0502020204030204" pitchFamily="34" charset="0"/>
              </a:rPr>
              <a:t> and add </a:t>
            </a:r>
            <a:r>
              <a:rPr lang="en-GB" sz="2800" b="1" dirty="0">
                <a:solidFill>
                  <a:srgbClr val="92D050"/>
                </a:solidFill>
                <a:latin typeface="Century Gothic" panose="020B0502020202020204" pitchFamily="34" charset="0"/>
                <a:ea typeface="Calibri" panose="020F0502020204030204" pitchFamily="34" charset="0"/>
              </a:rPr>
              <a:t>–an</a:t>
            </a:r>
            <a:r>
              <a:rPr lang="en-GB" sz="2800" dirty="0">
                <a:solidFill>
                  <a:srgbClr val="92D050"/>
                </a:solidFill>
                <a:latin typeface="Century Gothic" panose="020B0502020202020204" pitchFamily="34" charset="0"/>
                <a:ea typeface="Calibri" panose="020F0502020204030204" pitchFamily="34" charset="0"/>
              </a:rPr>
              <a:t>.</a:t>
            </a:r>
          </a:p>
        </p:txBody>
      </p:sp>
      <p:cxnSp>
        <p:nvCxnSpPr>
          <p:cNvPr id="43" name="Straight Connector 42">
            <a:extLst>
              <a:ext uri="{FF2B5EF4-FFF2-40B4-BE49-F238E27FC236}">
                <a16:creationId xmlns:a16="http://schemas.microsoft.com/office/drawing/2014/main" id="{AF170529-7EC8-4A22-BE7D-18D12A7162AF}"/>
              </a:ext>
            </a:extLst>
          </p:cNvPr>
          <p:cNvCxnSpPr>
            <a:cxnSpLocks/>
          </p:cNvCxnSpPr>
          <p:nvPr/>
        </p:nvCxnSpPr>
        <p:spPr>
          <a:xfrm>
            <a:off x="6948671" y="3314065"/>
            <a:ext cx="437231" cy="0"/>
          </a:xfrm>
          <a:prstGeom prst="line">
            <a:avLst/>
          </a:prstGeom>
          <a:ln w="5715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DDF03E3D-B07D-4020-98DE-99D9A4252EFF}"/>
              </a:ext>
            </a:extLst>
          </p:cNvPr>
          <p:cNvCxnSpPr>
            <a:cxnSpLocks/>
          </p:cNvCxnSpPr>
          <p:nvPr/>
        </p:nvCxnSpPr>
        <p:spPr>
          <a:xfrm>
            <a:off x="6927352" y="3393894"/>
            <a:ext cx="458550" cy="0"/>
          </a:xfrm>
          <a:prstGeom prst="line">
            <a:avLst/>
          </a:prstGeom>
          <a:ln w="57150">
            <a:solidFill>
              <a:srgbClr val="FF006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1985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xEl>
                                              <p:pRg st="0" end="0"/>
                                            </p:txEl>
                                          </p:spTgt>
                                        </p:tgtEl>
                                        <p:attrNameLst>
                                          <p:attrName>style.visibility</p:attrName>
                                        </p:attrNameLst>
                                      </p:cBhvr>
                                      <p:to>
                                        <p:strVal val="visible"/>
                                      </p:to>
                                    </p:set>
                                    <p:animEffect transition="in" filter="fade">
                                      <p:cBhvr>
                                        <p:cTn id="7" dur="500"/>
                                        <p:tgtEl>
                                          <p:spTgt spid="3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
                                            <p:txEl>
                                              <p:pRg st="0" end="0"/>
                                            </p:txEl>
                                          </p:spTgt>
                                        </p:tgtEl>
                                        <p:attrNameLst>
                                          <p:attrName>style.visibility</p:attrName>
                                        </p:attrNameLst>
                                      </p:cBhvr>
                                      <p:to>
                                        <p:strVal val="visible"/>
                                      </p:to>
                                    </p:set>
                                    <p:animEffect transition="in" filter="fade">
                                      <p:cBhvr>
                                        <p:cTn id="12" dur="500"/>
                                        <p:tgtEl>
                                          <p:spTgt spid="3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childTnLst>
                                </p:cTn>
                              </p:par>
                              <p:par>
                                <p:cTn id="23" presetID="10" presetClass="entr" presetSubtype="0" fill="hold" nodeType="with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fade">
                                      <p:cBhvr>
                                        <p:cTn id="25" dur="500"/>
                                        <p:tgtEl>
                                          <p:spTgt spid="50"/>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38"/>
                                        </p:tgtEl>
                                        <p:attrNameLst>
                                          <p:attrName>style.visibility</p:attrName>
                                        </p:attrNameLst>
                                      </p:cBhvr>
                                      <p:to>
                                        <p:strVal val="visible"/>
                                      </p:to>
                                    </p:set>
                                    <p:anim calcmode="lin" valueType="num">
                                      <p:cBhvr additive="base">
                                        <p:cTn id="30" dur="500"/>
                                        <p:tgtEl>
                                          <p:spTgt spid="3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fade">
                                      <p:cBhvr>
                                        <p:cTn id="39" dur="500"/>
                                        <p:tgtEl>
                                          <p:spTgt spid="3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5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40"/>
                                        </p:tgtEl>
                                        <p:attrNameLst>
                                          <p:attrName>style.visibility</p:attrName>
                                        </p:attrNameLst>
                                      </p:cBhvr>
                                      <p:to>
                                        <p:strVal val="visible"/>
                                      </p:to>
                                    </p:set>
                                    <p:anim calcmode="lin" valueType="num">
                                      <p:cBhvr additive="base">
                                        <p:cTn id="49" dur="500"/>
                                        <p:tgtEl>
                                          <p:spTgt spid="40"/>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47"/>
                                        </p:tgtEl>
                                        <p:attrNameLst>
                                          <p:attrName>style.visibility</p:attrName>
                                        </p:attrNameLst>
                                      </p:cBhvr>
                                      <p:to>
                                        <p:strVal val="visible"/>
                                      </p:to>
                                    </p:set>
                                    <p:animEffect transition="in" filter="fade">
                                      <p:cBhvr>
                                        <p:cTn id="54" dur="500"/>
                                        <p:tgtEl>
                                          <p:spTgt spid="47"/>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46"/>
                                        </p:tgtEl>
                                        <p:attrNameLst>
                                          <p:attrName>style.visibility</p:attrName>
                                        </p:attrNameLst>
                                      </p:cBhvr>
                                      <p:to>
                                        <p:strVal val="visible"/>
                                      </p:to>
                                    </p:set>
                                    <p:animEffect transition="in" filter="fade">
                                      <p:cBhvr>
                                        <p:cTn id="59" dur="500"/>
                                        <p:tgtEl>
                                          <p:spTgt spid="46"/>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48"/>
                                        </p:tgtEl>
                                        <p:attrNameLst>
                                          <p:attrName>style.visibility</p:attrName>
                                        </p:attrNameLst>
                                      </p:cBhvr>
                                      <p:to>
                                        <p:strVal val="visible"/>
                                      </p:to>
                                    </p:set>
                                    <p:animEffect transition="in" filter="fade">
                                      <p:cBhvr>
                                        <p:cTn id="64"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6" grpId="0"/>
      <p:bldP spid="27" grpId="0"/>
      <p:bldP spid="47" grpId="0"/>
      <p:bldP spid="4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4418</TotalTime>
  <Words>2128</Words>
  <Application>Microsoft Office PowerPoint</Application>
  <PresentationFormat>Widescreen</PresentationFormat>
  <Paragraphs>298</Paragraphs>
  <Slides>11</Slides>
  <Notes>10</Notes>
  <HiddenSlides>0</HiddenSlides>
  <MMClips>0</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Office Theme</vt:lpstr>
      <vt:lpstr>español, con Sofía</vt:lpstr>
      <vt:lpstr>Saying what I and others do</vt:lpstr>
      <vt:lpstr>PowerPoint Presentation</vt:lpstr>
      <vt:lpstr>hablar</vt:lpstr>
      <vt:lpstr>vocabulario</vt:lpstr>
      <vt:lpstr>Knowing who does what</vt:lpstr>
      <vt:lpstr>leer</vt:lpstr>
      <vt:lpstr>escuchar</vt:lpstr>
      <vt:lpstr>Knowing who does what</vt:lpstr>
      <vt:lpstr>leer</vt:lpstr>
      <vt:lpstr>¡adiós!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Paula Vázquez-Valero</dc:creator>
  <cp:lastModifiedBy>Tom Dawes</cp:lastModifiedBy>
  <cp:revision>47</cp:revision>
  <dcterms:created xsi:type="dcterms:W3CDTF">2021-09-24T10:38:38Z</dcterms:created>
  <dcterms:modified xsi:type="dcterms:W3CDTF">2023-01-20T16:47:23Z</dcterms:modified>
</cp:coreProperties>
</file>